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4"/>
  </p:sldMasterIdLst>
  <p:notesMasterIdLst>
    <p:notesMasterId r:id="rId39"/>
  </p:notesMasterIdLst>
  <p:handoutMasterIdLst>
    <p:handoutMasterId r:id="rId40"/>
  </p:handoutMasterIdLst>
  <p:sldIdLst>
    <p:sldId id="275" r:id="rId5"/>
    <p:sldId id="302" r:id="rId6"/>
    <p:sldId id="303" r:id="rId7"/>
    <p:sldId id="304" r:id="rId8"/>
    <p:sldId id="273" r:id="rId9"/>
    <p:sldId id="258" r:id="rId10"/>
    <p:sldId id="259" r:id="rId11"/>
    <p:sldId id="306" r:id="rId12"/>
    <p:sldId id="261" r:id="rId13"/>
    <p:sldId id="262" r:id="rId14"/>
    <p:sldId id="308" r:id="rId15"/>
    <p:sldId id="276" r:id="rId16"/>
    <p:sldId id="279" r:id="rId17"/>
    <p:sldId id="280" r:id="rId18"/>
    <p:sldId id="281" r:id="rId19"/>
    <p:sldId id="309" r:id="rId20"/>
    <p:sldId id="277" r:id="rId21"/>
    <p:sldId id="278" r:id="rId22"/>
    <p:sldId id="266" r:id="rId23"/>
    <p:sldId id="284" r:id="rId24"/>
    <p:sldId id="263" r:id="rId25"/>
    <p:sldId id="265" r:id="rId26"/>
    <p:sldId id="268" r:id="rId27"/>
    <p:sldId id="285" r:id="rId28"/>
    <p:sldId id="295" r:id="rId29"/>
    <p:sldId id="292" r:id="rId30"/>
    <p:sldId id="293" r:id="rId31"/>
    <p:sldId id="287" r:id="rId32"/>
    <p:sldId id="288" r:id="rId33"/>
    <p:sldId id="299" r:id="rId34"/>
    <p:sldId id="294" r:id="rId35"/>
    <p:sldId id="296" r:id="rId36"/>
    <p:sldId id="297" r:id="rId37"/>
    <p:sldId id="301" r:id="rId3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מאיה כרמון" initials="מכ"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סגנון ערכת נושא 1 - הדגשה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autoAdjust="0"/>
    <p:restoredTop sz="94643" autoAdjust="0"/>
  </p:normalViewPr>
  <p:slideViewPr>
    <p:cSldViewPr>
      <p:cViewPr varScale="1">
        <p:scale>
          <a:sx n="108" d="100"/>
          <a:sy n="108" d="100"/>
        </p:scale>
        <p:origin x="17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B7654273-BD69-441E-AFDA-9649251E4EA6}" type="datetimeFigureOut">
              <a:rPr lang="he-IL" smtClean="0"/>
              <a:pPr/>
              <a:t>ג'/ניסן/תשפ"א</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A5B5EBF1-9CDA-4758-9786-50700CC041DB}" type="slidenum">
              <a:rPr lang="he-IL" smtClean="0"/>
              <a:pPr/>
              <a:t>‹#›</a:t>
            </a:fld>
            <a:endParaRPr lang="he-IL"/>
          </a:p>
        </p:txBody>
      </p:sp>
    </p:spTree>
    <p:extLst>
      <p:ext uri="{BB962C8B-B14F-4D97-AF65-F5344CB8AC3E}">
        <p14:creationId xmlns:p14="http://schemas.microsoft.com/office/powerpoint/2010/main" val="380954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38E6345-87AC-4570-B649-F7B26CEB5990}" type="datetimeFigureOut">
              <a:rPr lang="he-IL" smtClean="0"/>
              <a:t>ג'/ניסן/תשפ"א</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B5B83F3-0308-4299-AB2D-FEBA18A81CBB}" type="slidenum">
              <a:rPr lang="he-IL" smtClean="0"/>
              <a:t>‹#›</a:t>
            </a:fld>
            <a:endParaRPr lang="he-IL"/>
          </a:p>
        </p:txBody>
      </p:sp>
    </p:spTree>
    <p:extLst>
      <p:ext uri="{BB962C8B-B14F-4D97-AF65-F5344CB8AC3E}">
        <p14:creationId xmlns:p14="http://schemas.microsoft.com/office/powerpoint/2010/main" val="34730011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7206A818-242E-4BB8-AB9F-52211BEC75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FBDB234F-70E1-4B0B-A9A1-AE148ADE3784}" type="slidenum">
              <a:rPr lang="he-IL" altLang="he-IL"/>
              <a:pPr algn="l">
                <a:spcBef>
                  <a:spcPct val="0"/>
                </a:spcBef>
              </a:pPr>
              <a:t>6</a:t>
            </a:fld>
            <a:endParaRPr lang="en-US" altLang="he-IL"/>
          </a:p>
        </p:txBody>
      </p:sp>
      <p:sp>
        <p:nvSpPr>
          <p:cNvPr id="12291" name="Rectangle 2">
            <a:extLst>
              <a:ext uri="{FF2B5EF4-FFF2-40B4-BE49-F238E27FC236}">
                <a16:creationId xmlns:a16="http://schemas.microsoft.com/office/drawing/2014/main" id="{C8DCC34C-4E8C-4060-9029-5CC4E08D5D93}"/>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0DABC22B-7553-4A38-B19F-5BE68306C9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
        <p:nvSpPr>
          <p:cNvPr id="12293" name="Header Placeholder 4">
            <a:extLst>
              <a:ext uri="{FF2B5EF4-FFF2-40B4-BE49-F238E27FC236}">
                <a16:creationId xmlns:a16="http://schemas.microsoft.com/office/drawing/2014/main" id="{2425E792-ACCF-4982-87BD-ADAA1496293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0DC1E69-8220-4891-84EA-8B73A61B83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DBE2D662-FE28-4207-848E-F46EEA4936F7}" type="slidenum">
              <a:rPr lang="he-IL" altLang="he-IL"/>
              <a:pPr algn="l">
                <a:spcBef>
                  <a:spcPct val="0"/>
                </a:spcBef>
              </a:pPr>
              <a:t>23</a:t>
            </a:fld>
            <a:endParaRPr lang="en-US" altLang="he-IL"/>
          </a:p>
        </p:txBody>
      </p:sp>
      <p:sp>
        <p:nvSpPr>
          <p:cNvPr id="37891" name="Rectangle 2">
            <a:extLst>
              <a:ext uri="{FF2B5EF4-FFF2-40B4-BE49-F238E27FC236}">
                <a16:creationId xmlns:a16="http://schemas.microsoft.com/office/drawing/2014/main" id="{D2935E87-F9D5-493F-884E-4F174D9BCFE9}"/>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7853C848-84C4-4300-A8F2-0BA2EF10A1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
        <p:nvSpPr>
          <p:cNvPr id="37893" name="Header Placeholder 4">
            <a:extLst>
              <a:ext uri="{FF2B5EF4-FFF2-40B4-BE49-F238E27FC236}">
                <a16:creationId xmlns:a16="http://schemas.microsoft.com/office/drawing/2014/main" id="{7030B3B6-31A5-4FB1-B302-D1D2D23315A9}"/>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מציין מיקום של תמונת שקופית 1">
            <a:extLst>
              <a:ext uri="{FF2B5EF4-FFF2-40B4-BE49-F238E27FC236}">
                <a16:creationId xmlns:a16="http://schemas.microsoft.com/office/drawing/2014/main" id="{B705DF69-154B-4309-A61E-E205861D641D}"/>
              </a:ext>
            </a:extLst>
          </p:cNvPr>
          <p:cNvSpPr>
            <a:spLocks noGrp="1" noRot="1" noChangeAspect="1" noTextEdit="1"/>
          </p:cNvSpPr>
          <p:nvPr>
            <p:ph type="sldImg"/>
          </p:nvPr>
        </p:nvSpPr>
        <p:spPr>
          <a:ln/>
        </p:spPr>
      </p:sp>
      <p:sp>
        <p:nvSpPr>
          <p:cNvPr id="43011" name="מציין מיקום של הערות 2">
            <a:extLst>
              <a:ext uri="{FF2B5EF4-FFF2-40B4-BE49-F238E27FC236}">
                <a16:creationId xmlns:a16="http://schemas.microsoft.com/office/drawing/2014/main" id="{41375119-0064-45AA-ACA2-C855A128A8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
        <p:nvSpPr>
          <p:cNvPr id="43012" name="מציין מיקום של מספר שקופית 3">
            <a:extLst>
              <a:ext uri="{FF2B5EF4-FFF2-40B4-BE49-F238E27FC236}">
                <a16:creationId xmlns:a16="http://schemas.microsoft.com/office/drawing/2014/main" id="{56E7D578-BBF3-4A43-BA85-D760A7363F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0C3A05E1-4E1D-443E-9B90-B996AC2697F7}" type="slidenum">
              <a:rPr lang="he-IL" altLang="he-IL"/>
              <a:pPr algn="l">
                <a:spcBef>
                  <a:spcPct val="0"/>
                </a:spcBef>
              </a:pPr>
              <a:t>27</a:t>
            </a:fld>
            <a:endParaRPr lang="en-US" altLang="he-IL"/>
          </a:p>
        </p:txBody>
      </p:sp>
      <p:sp>
        <p:nvSpPr>
          <p:cNvPr id="43013" name="Header Placeholder 4">
            <a:extLst>
              <a:ext uri="{FF2B5EF4-FFF2-40B4-BE49-F238E27FC236}">
                <a16:creationId xmlns:a16="http://schemas.microsoft.com/office/drawing/2014/main" id="{C1DFF9E8-2D7B-4AC7-9398-2809EF90078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50A87A4-D81B-4A93-B9BE-284B4889E7B1}"/>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D79E65DD-5C4C-44C0-BD1C-FE5335639C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50180" name="Slide Number Placeholder 3">
            <a:extLst>
              <a:ext uri="{FF2B5EF4-FFF2-40B4-BE49-F238E27FC236}">
                <a16:creationId xmlns:a16="http://schemas.microsoft.com/office/drawing/2014/main" id="{EEFFFAFF-BE37-4CDA-B613-0E62DF01E6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C9870EA6-0D74-4E12-96BB-23EDD3DC2B28}" type="slidenum">
              <a:rPr lang="he-IL" altLang="he-IL"/>
              <a:pPr algn="l">
                <a:spcBef>
                  <a:spcPct val="0"/>
                </a:spcBef>
              </a:pPr>
              <a:t>33</a:t>
            </a:fld>
            <a:endParaRPr lang="en-US" altLang="he-IL"/>
          </a:p>
        </p:txBody>
      </p:sp>
      <p:sp>
        <p:nvSpPr>
          <p:cNvPr id="50181" name="Header Placeholder 4">
            <a:extLst>
              <a:ext uri="{FF2B5EF4-FFF2-40B4-BE49-F238E27FC236}">
                <a16:creationId xmlns:a16="http://schemas.microsoft.com/office/drawing/2014/main" id="{0C97592A-E589-4CA5-81C3-DB88FE92DB7B}"/>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762D740-674C-4CB9-BF7F-3A5F79BC9D6E}"/>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1534EF50-36BD-4C67-B9A6-E9218F197B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52228" name="Slide Number Placeholder 3">
            <a:extLst>
              <a:ext uri="{FF2B5EF4-FFF2-40B4-BE49-F238E27FC236}">
                <a16:creationId xmlns:a16="http://schemas.microsoft.com/office/drawing/2014/main" id="{04F62B0F-F33C-46AA-83C9-DD2B25A446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8BCD0790-6660-4DBF-A0FE-A9D247135033}" type="slidenum">
              <a:rPr lang="he-IL" altLang="he-IL"/>
              <a:pPr algn="l">
                <a:spcBef>
                  <a:spcPct val="0"/>
                </a:spcBef>
              </a:pPr>
              <a:t>34</a:t>
            </a:fld>
            <a:endParaRPr lang="en-US" altLang="he-IL"/>
          </a:p>
        </p:txBody>
      </p:sp>
      <p:sp>
        <p:nvSpPr>
          <p:cNvPr id="52229" name="Header Placeholder 4">
            <a:extLst>
              <a:ext uri="{FF2B5EF4-FFF2-40B4-BE49-F238E27FC236}">
                <a16:creationId xmlns:a16="http://schemas.microsoft.com/office/drawing/2014/main" id="{298EC1ED-3C50-465A-BA3D-986563410328}"/>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395BD53-347E-4621-A2D5-A108A664C4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1914F707-854A-4738-9209-739069B1ED4B}" type="slidenum">
              <a:rPr lang="he-IL" altLang="he-IL"/>
              <a:pPr algn="l">
                <a:spcBef>
                  <a:spcPct val="0"/>
                </a:spcBef>
              </a:pPr>
              <a:t>7</a:t>
            </a:fld>
            <a:endParaRPr lang="en-US" altLang="he-IL"/>
          </a:p>
        </p:txBody>
      </p:sp>
      <p:sp>
        <p:nvSpPr>
          <p:cNvPr id="14339" name="Rectangle 2">
            <a:extLst>
              <a:ext uri="{FF2B5EF4-FFF2-40B4-BE49-F238E27FC236}">
                <a16:creationId xmlns:a16="http://schemas.microsoft.com/office/drawing/2014/main" id="{80164B05-C6D6-408A-987E-E7A19EB79CB5}"/>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5D6C81B1-24C3-4164-A6F3-3373F887E9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
        <p:nvSpPr>
          <p:cNvPr id="14341" name="Header Placeholder 4">
            <a:extLst>
              <a:ext uri="{FF2B5EF4-FFF2-40B4-BE49-F238E27FC236}">
                <a16:creationId xmlns:a16="http://schemas.microsoft.com/office/drawing/2014/main" id="{6D4B413C-16B1-4484-9478-5FA1B921187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A56A85E-A291-465D-A991-ABE37DDA30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424C5DAF-D0B3-4219-A580-E4FB503648F0}" type="slidenum">
              <a:rPr lang="he-IL" altLang="he-IL"/>
              <a:pPr algn="l">
                <a:spcBef>
                  <a:spcPct val="0"/>
                </a:spcBef>
              </a:pPr>
              <a:t>9</a:t>
            </a:fld>
            <a:endParaRPr lang="en-US" altLang="he-IL"/>
          </a:p>
        </p:txBody>
      </p:sp>
      <p:sp>
        <p:nvSpPr>
          <p:cNvPr id="18435" name="Rectangle 2">
            <a:extLst>
              <a:ext uri="{FF2B5EF4-FFF2-40B4-BE49-F238E27FC236}">
                <a16:creationId xmlns:a16="http://schemas.microsoft.com/office/drawing/2014/main" id="{9769B3EB-ACEB-47BE-BF31-BB674D0A53B0}"/>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70024839-0E68-498D-8397-CCAD18A078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
        <p:nvSpPr>
          <p:cNvPr id="18437" name="Header Placeholder 4">
            <a:extLst>
              <a:ext uri="{FF2B5EF4-FFF2-40B4-BE49-F238E27FC236}">
                <a16:creationId xmlns:a16="http://schemas.microsoft.com/office/drawing/2014/main" id="{3D4C8FC1-CFDA-4F6F-BA50-811BBC63CD17}"/>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55721E8-CDB6-4B47-9D49-3FC7840364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8BA69152-4897-4377-AC5A-4396FEF65584}" type="slidenum">
              <a:rPr lang="he-IL" altLang="he-IL"/>
              <a:pPr algn="l">
                <a:spcBef>
                  <a:spcPct val="0"/>
                </a:spcBef>
              </a:pPr>
              <a:t>10</a:t>
            </a:fld>
            <a:endParaRPr lang="en-US" altLang="he-IL"/>
          </a:p>
        </p:txBody>
      </p:sp>
      <p:sp>
        <p:nvSpPr>
          <p:cNvPr id="20483" name="Rectangle 2">
            <a:extLst>
              <a:ext uri="{FF2B5EF4-FFF2-40B4-BE49-F238E27FC236}">
                <a16:creationId xmlns:a16="http://schemas.microsoft.com/office/drawing/2014/main" id="{41410824-62A1-43CE-9741-979F95F68C7E}"/>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E629BB15-DF20-451A-98B6-702185C089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
        <p:nvSpPr>
          <p:cNvPr id="20485" name="Header Placeholder 4">
            <a:extLst>
              <a:ext uri="{FF2B5EF4-FFF2-40B4-BE49-F238E27FC236}">
                <a16:creationId xmlns:a16="http://schemas.microsoft.com/office/drawing/2014/main" id="{0A79F888-93FE-4DD6-BDC4-37AC2B893ECE}"/>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3C1F218-6439-4196-B3EE-F5A56B7158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565CEEB1-8D71-4C33-B8D1-6E87DE0D0E1D}" type="slidenum">
              <a:rPr lang="he-IL" altLang="he-IL"/>
              <a:pPr algn="l">
                <a:spcBef>
                  <a:spcPct val="0"/>
                </a:spcBef>
              </a:pPr>
              <a:t>18</a:t>
            </a:fld>
            <a:endParaRPr lang="en-US" altLang="he-IL"/>
          </a:p>
        </p:txBody>
      </p:sp>
      <p:sp>
        <p:nvSpPr>
          <p:cNvPr id="27651" name="Rectangle 2">
            <a:extLst>
              <a:ext uri="{FF2B5EF4-FFF2-40B4-BE49-F238E27FC236}">
                <a16:creationId xmlns:a16="http://schemas.microsoft.com/office/drawing/2014/main" id="{B8B18469-F3E8-4B37-86AB-DF2C191299CF}"/>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677C90C-1156-41B3-B5FE-A53FB325EC8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
        <p:nvSpPr>
          <p:cNvPr id="27653" name="Header Placeholder 4">
            <a:extLst>
              <a:ext uri="{FF2B5EF4-FFF2-40B4-BE49-F238E27FC236}">
                <a16:creationId xmlns:a16="http://schemas.microsoft.com/office/drawing/2014/main" id="{11AF1A20-4D3C-4CB0-99E6-78DE22414355}"/>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870902C-DD24-43BD-A8D2-327C280C4D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C5FBE763-9A38-4B97-8540-EC23B7CD929B}" type="slidenum">
              <a:rPr lang="he-IL" altLang="he-IL"/>
              <a:pPr algn="l">
                <a:spcBef>
                  <a:spcPct val="0"/>
                </a:spcBef>
              </a:pPr>
              <a:t>19</a:t>
            </a:fld>
            <a:endParaRPr lang="en-US" altLang="he-IL"/>
          </a:p>
        </p:txBody>
      </p:sp>
      <p:sp>
        <p:nvSpPr>
          <p:cNvPr id="29699" name="Rectangle 2">
            <a:extLst>
              <a:ext uri="{FF2B5EF4-FFF2-40B4-BE49-F238E27FC236}">
                <a16:creationId xmlns:a16="http://schemas.microsoft.com/office/drawing/2014/main" id="{9225C4A0-B58F-4D5E-B192-73484FFD4F43}"/>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C95CA2A0-C12B-4BB9-AD82-61E5581242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
        <p:nvSpPr>
          <p:cNvPr id="29701" name="Header Placeholder 4">
            <a:extLst>
              <a:ext uri="{FF2B5EF4-FFF2-40B4-BE49-F238E27FC236}">
                <a16:creationId xmlns:a16="http://schemas.microsoft.com/office/drawing/2014/main" id="{7A9BE69B-F449-4B43-82DF-5713F3700EF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A729113E-072D-4A72-909A-D10687BCA8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5F19E6AB-61D5-418D-AEE2-CA71DE3730E6}" type="slidenum">
              <a:rPr lang="he-IL" altLang="he-IL"/>
              <a:pPr algn="l">
                <a:spcBef>
                  <a:spcPct val="0"/>
                </a:spcBef>
              </a:pPr>
              <a:t>20</a:t>
            </a:fld>
            <a:endParaRPr lang="en-US" altLang="he-IL"/>
          </a:p>
        </p:txBody>
      </p:sp>
      <p:sp>
        <p:nvSpPr>
          <p:cNvPr id="31747" name="Rectangle 2">
            <a:extLst>
              <a:ext uri="{FF2B5EF4-FFF2-40B4-BE49-F238E27FC236}">
                <a16:creationId xmlns:a16="http://schemas.microsoft.com/office/drawing/2014/main" id="{907210DE-F8D4-4A16-9F9D-1D0EE4B51584}"/>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6263784-86F2-4939-BCBA-B4DC246109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
        <p:nvSpPr>
          <p:cNvPr id="31749" name="Header Placeholder 4">
            <a:extLst>
              <a:ext uri="{FF2B5EF4-FFF2-40B4-BE49-F238E27FC236}">
                <a16:creationId xmlns:a16="http://schemas.microsoft.com/office/drawing/2014/main" id="{5CD16AAD-BA1E-4948-ACA8-D51D443FC6BF}"/>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1A83BE77-8243-4858-BD39-7DEE61C5F2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8B7AFDBA-3715-4AAC-866F-0F5B6F36DF22}" type="slidenum">
              <a:rPr lang="he-IL" altLang="he-IL"/>
              <a:pPr algn="l">
                <a:spcBef>
                  <a:spcPct val="0"/>
                </a:spcBef>
              </a:pPr>
              <a:t>21</a:t>
            </a:fld>
            <a:endParaRPr lang="en-US" altLang="he-IL"/>
          </a:p>
        </p:txBody>
      </p:sp>
      <p:sp>
        <p:nvSpPr>
          <p:cNvPr id="33795" name="Rectangle 2">
            <a:extLst>
              <a:ext uri="{FF2B5EF4-FFF2-40B4-BE49-F238E27FC236}">
                <a16:creationId xmlns:a16="http://schemas.microsoft.com/office/drawing/2014/main" id="{9433469B-CAED-437D-8ED7-A6BC4E225BA0}"/>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C877FC20-D4CF-4F7C-9575-04640D5DC1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
        <p:nvSpPr>
          <p:cNvPr id="33797" name="Header Placeholder 4">
            <a:extLst>
              <a:ext uri="{FF2B5EF4-FFF2-40B4-BE49-F238E27FC236}">
                <a16:creationId xmlns:a16="http://schemas.microsoft.com/office/drawing/2014/main" id="{316B90DC-1B12-41C4-80F9-C72BCA86F7F9}"/>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EC48979-0089-4641-858A-B09F20DA41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0EB3168D-17E3-447D-9985-EAEAB9773C9D}" type="slidenum">
              <a:rPr lang="he-IL" altLang="he-IL"/>
              <a:pPr algn="l">
                <a:spcBef>
                  <a:spcPct val="0"/>
                </a:spcBef>
              </a:pPr>
              <a:t>22</a:t>
            </a:fld>
            <a:endParaRPr lang="en-US" altLang="he-IL"/>
          </a:p>
        </p:txBody>
      </p:sp>
      <p:sp>
        <p:nvSpPr>
          <p:cNvPr id="35843" name="Rectangle 2">
            <a:extLst>
              <a:ext uri="{FF2B5EF4-FFF2-40B4-BE49-F238E27FC236}">
                <a16:creationId xmlns:a16="http://schemas.microsoft.com/office/drawing/2014/main" id="{F1CB584B-16BF-493E-A3A6-903EE0507F44}"/>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0B7873E7-58A0-4046-BF8A-E607A7E7B0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
        <p:nvSpPr>
          <p:cNvPr id="35845" name="Header Placeholder 4">
            <a:extLst>
              <a:ext uri="{FF2B5EF4-FFF2-40B4-BE49-F238E27FC236}">
                <a16:creationId xmlns:a16="http://schemas.microsoft.com/office/drawing/2014/main" id="{8C4D4C2B-780F-4914-9A92-900FD09E821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מלבן עם פינות אלכסוניות מעוגלות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כותרת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a:t>לחץ כדי לערוך סגנון כותרת משנה של תבנית בסיס</a:t>
            </a:r>
            <a:endParaRPr kumimoji="0" lang="en-US"/>
          </a:p>
        </p:txBody>
      </p:sp>
      <p:sp>
        <p:nvSpPr>
          <p:cNvPr id="10" name="מציין מיקום של תאריך 9"/>
          <p:cNvSpPr>
            <a:spLocks noGrp="1"/>
          </p:cNvSpPr>
          <p:nvPr>
            <p:ph type="dt" sz="half" idx="10"/>
          </p:nvPr>
        </p:nvSpPr>
        <p:spPr>
          <a:xfrm>
            <a:off x="5562600" y="6509004"/>
            <a:ext cx="3002280" cy="274320"/>
          </a:xfrm>
        </p:spPr>
        <p:txBody>
          <a:bodyPr vert="horz" rtlCol="0"/>
          <a:lstStyle/>
          <a:p>
            <a:fld id="{3293D808-A51A-4005-962A-A4FD8AF69FD7}" type="datetimeFigureOut">
              <a:rPr lang="he-IL" smtClean="0"/>
              <a:pPr/>
              <a:t>ג'/ניסן/תשפ"א</a:t>
            </a:fld>
            <a:endParaRPr lang="he-IL"/>
          </a:p>
        </p:txBody>
      </p:sp>
      <p:sp>
        <p:nvSpPr>
          <p:cNvPr id="11" name="מציין מיקום של מספר שקופית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56B1509-C82F-4D6C-B743-9751A211F068}" type="slidenum">
              <a:rPr lang="he-IL" smtClean="0"/>
              <a:pPr/>
              <a:t>‹#›</a:t>
            </a:fld>
            <a:endParaRPr lang="he-IL"/>
          </a:p>
        </p:txBody>
      </p:sp>
      <p:sp>
        <p:nvSpPr>
          <p:cNvPr id="12" name="מציין מיקום של כותרת תחתונה 11"/>
          <p:cNvSpPr>
            <a:spLocks noGrp="1"/>
          </p:cNvSpPr>
          <p:nvPr>
            <p:ph type="ftr" sz="quarter" idx="12"/>
          </p:nvPr>
        </p:nvSpPr>
        <p:spPr>
          <a:xfrm>
            <a:off x="1600200" y="6509004"/>
            <a:ext cx="3907464" cy="274320"/>
          </a:xfrm>
        </p:spPr>
        <p:txBody>
          <a:bodyPr vert="horz" rtlCol="0"/>
          <a:lstStyle/>
          <a:p>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3293D808-A51A-4005-962A-A4FD8AF69FD7}" type="datetimeFigureOut">
              <a:rPr lang="he-IL" smtClean="0"/>
              <a:pPr/>
              <a:t>ג'/ניסן/תשפ"א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56B1509-C82F-4D6C-B743-9751A211F068}"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lvl1pPr algn="l">
              <a:defRPr/>
            </a:lvl1pPr>
            <a:extLs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3293D808-A51A-4005-962A-A4FD8AF69FD7}" type="datetimeFigureOut">
              <a:rPr lang="he-IL" smtClean="0"/>
              <a:pPr/>
              <a:t>ג'/ניסן/תשפ"א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56B1509-C82F-4D6C-B743-9751A211F068}"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7" name="מלבן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3293D808-A51A-4005-962A-A4FD8AF69FD7}" type="datetimeFigureOut">
              <a:rPr lang="he-IL" smtClean="0"/>
              <a:pPr/>
              <a:t>ג'/ניסן/תשפ"א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56B1509-C82F-4D6C-B743-9751A211F068}"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7" name="מלבן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a:t>לחץ כדי לערוך סגנונות טקסט של תבנית בסיס</a:t>
            </a:r>
          </a:p>
        </p:txBody>
      </p:sp>
      <p:sp>
        <p:nvSpPr>
          <p:cNvPr id="8" name="מציין מיקום של תאריך 7"/>
          <p:cNvSpPr>
            <a:spLocks noGrp="1"/>
          </p:cNvSpPr>
          <p:nvPr>
            <p:ph type="dt" sz="half" idx="10"/>
          </p:nvPr>
        </p:nvSpPr>
        <p:spPr>
          <a:xfrm>
            <a:off x="5562600" y="6513670"/>
            <a:ext cx="3002280" cy="274320"/>
          </a:xfrm>
        </p:spPr>
        <p:txBody>
          <a:bodyPr vert="horz" rtlCol="0"/>
          <a:lstStyle/>
          <a:p>
            <a:fld id="{3293D808-A51A-4005-962A-A4FD8AF69FD7}" type="datetimeFigureOut">
              <a:rPr lang="he-IL" smtClean="0"/>
              <a:pPr/>
              <a:t>ג'/ניסן/תשפ"א</a:t>
            </a:fld>
            <a:endParaRPr lang="he-IL"/>
          </a:p>
        </p:txBody>
      </p:sp>
      <p:sp>
        <p:nvSpPr>
          <p:cNvPr id="9" name="מציין מיקום של מספר שקופית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56B1509-C82F-4D6C-B743-9751A211F068}" type="slidenum">
              <a:rPr lang="he-IL" smtClean="0"/>
              <a:pPr/>
              <a:t>‹#›</a:t>
            </a:fld>
            <a:endParaRPr lang="he-IL"/>
          </a:p>
        </p:txBody>
      </p:sp>
      <p:sp>
        <p:nvSpPr>
          <p:cNvPr id="10" name="מציין מיקום של כותרת תחתונה 9"/>
          <p:cNvSpPr>
            <a:spLocks noGrp="1"/>
          </p:cNvSpPr>
          <p:nvPr>
            <p:ph type="ftr" sz="quarter" idx="12"/>
          </p:nvPr>
        </p:nvSpPr>
        <p:spPr>
          <a:xfrm>
            <a:off x="1600200" y="6513670"/>
            <a:ext cx="3907464" cy="274320"/>
          </a:xfrm>
        </p:spPr>
        <p:txBody>
          <a:bodyPr vert="horz" rtlCol="0"/>
          <a:lstStyle/>
          <a:p>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תוכן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5" name="מציין מיקום של תאריך 4"/>
          <p:cNvSpPr>
            <a:spLocks noGrp="1"/>
          </p:cNvSpPr>
          <p:nvPr>
            <p:ph type="dt" sz="half" idx="10"/>
          </p:nvPr>
        </p:nvSpPr>
        <p:spPr/>
        <p:txBody>
          <a:bodyPr/>
          <a:lstStyle/>
          <a:p>
            <a:fld id="{3293D808-A51A-4005-962A-A4FD8AF69FD7}" type="datetimeFigureOut">
              <a:rPr lang="he-IL" smtClean="0"/>
              <a:pPr/>
              <a:t>ג'/ניסן/תשפ"א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a:xfrm>
            <a:off x="8641080" y="6514568"/>
            <a:ext cx="464288" cy="274320"/>
          </a:xfrm>
        </p:spPr>
        <p:txBody>
          <a:bodyPr/>
          <a:lstStyle/>
          <a:p>
            <a:fld id="{956B1509-C82F-4D6C-B743-9751A211F068}" type="slidenum">
              <a:rPr lang="he-IL" smtClean="0"/>
              <a:pPr/>
              <a:t>‹#›</a:t>
            </a:fld>
            <a:endParaRPr lang="he-IL"/>
          </a:p>
        </p:txBody>
      </p:sp>
      <p:sp>
        <p:nvSpPr>
          <p:cNvPr id="10" name="מלבן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מלבן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מלבן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כותרת 1"/>
          <p:cNvSpPr>
            <a:spLocks noGrp="1"/>
          </p:cNvSpPr>
          <p:nvPr>
            <p:ph type="title"/>
          </p:nvPr>
        </p:nvSpPr>
        <p:spPr>
          <a:xfrm>
            <a:off x="457200" y="251948"/>
            <a:ext cx="8229600" cy="1143000"/>
          </a:xfrm>
        </p:spPr>
        <p:txBody>
          <a:bodyPr anchor="b"/>
          <a:lstStyle>
            <a:lvl1pPr>
              <a:defRPr/>
            </a:lvl1pPr>
            <a:extLst/>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he-IL"/>
              <a:t>לחץ כדי לערוך סגנונות טקסט של תבנית בסיס</a:t>
            </a:r>
          </a:p>
        </p:txBody>
      </p:sp>
      <p:sp>
        <p:nvSpPr>
          <p:cNvPr id="4" name="מציין מיקום טקסט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he-IL"/>
              <a:t>לחץ כדי לערוך סגנונות טקסט של תבנית בסיס</a:t>
            </a:r>
          </a:p>
        </p:txBody>
      </p:sp>
      <p:sp>
        <p:nvSpPr>
          <p:cNvPr id="5" name="מציין מיקום תוכן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6" name="מציין מיקום תוכן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0"/>
          </p:nvPr>
        </p:nvSpPr>
        <p:spPr/>
        <p:txBody>
          <a:bodyPr/>
          <a:lstStyle/>
          <a:p>
            <a:fld id="{3293D808-A51A-4005-962A-A4FD8AF69FD7}" type="datetimeFigureOut">
              <a:rPr lang="he-IL" smtClean="0"/>
              <a:pPr/>
              <a:t>ג'/ניסן/תשפ"א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a:xfrm>
            <a:off x="8641080" y="6514568"/>
            <a:ext cx="464288" cy="274320"/>
          </a:xfrm>
        </p:spPr>
        <p:txBody>
          <a:bodyPr/>
          <a:lstStyle/>
          <a:p>
            <a:fld id="{956B1509-C82F-4D6C-B743-9751A211F068}"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53218"/>
            <a:ext cx="8229600" cy="1143000"/>
          </a:xfrm>
        </p:spPr>
        <p:txBody>
          <a:bodyPr/>
          <a:lstStyle/>
          <a:p>
            <a:r>
              <a:rPr kumimoji="0" lang="he-IL"/>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3293D808-A51A-4005-962A-A4FD8AF69FD7}" type="datetimeFigureOut">
              <a:rPr lang="he-IL" smtClean="0"/>
              <a:pPr/>
              <a:t>ג'/ניסן/תשפ"א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956B1509-C82F-4D6C-B743-9751A211F068}" type="slidenum">
              <a:rPr lang="he-IL" smtClean="0"/>
              <a:pPr/>
              <a:t>‹#›</a:t>
            </a:fld>
            <a:endParaRPr lang="he-IL"/>
          </a:p>
        </p:txBody>
      </p:sp>
      <p:sp>
        <p:nvSpPr>
          <p:cNvPr id="7" name="מלבן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3293D808-A51A-4005-962A-A4FD8AF69FD7}" type="datetimeFigureOut">
              <a:rPr lang="he-IL" smtClean="0"/>
              <a:pPr/>
              <a:t>ג'/ניסן/תשפ"א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956B1509-C82F-4D6C-B743-9751A211F068}"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2"/>
      </p:bgRef>
    </p:bg>
    <p:spTree>
      <p:nvGrpSpPr>
        <p:cNvPr id="1" name=""/>
        <p:cNvGrpSpPr/>
        <p:nvPr/>
      </p:nvGrpSpPr>
      <p:grpSpPr>
        <a:xfrm>
          <a:off x="0" y="0"/>
          <a:ext cx="0" cy="0"/>
          <a:chOff x="0" y="0"/>
          <a:chExt cx="0" cy="0"/>
        </a:xfrm>
      </p:grpSpPr>
      <p:sp>
        <p:nvSpPr>
          <p:cNvPr id="8" name="מלבן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a:xfrm>
            <a:off x="4963136" y="304800"/>
            <a:ext cx="3931920" cy="762000"/>
          </a:xfrm>
        </p:spPr>
        <p:txBody>
          <a:bodyPr anchor="b"/>
          <a:lstStyle>
            <a:lvl1pPr marL="0" algn="r">
              <a:buNone/>
              <a:defRPr sz="2000" b="1"/>
            </a:lvl1pPr>
            <a:extLst/>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he-IL"/>
              <a:t>לחץ כדי לערוך סגנונות טקסט של תבנית בסיס</a:t>
            </a:r>
          </a:p>
        </p:txBody>
      </p:sp>
      <p:sp>
        <p:nvSpPr>
          <p:cNvPr id="4" name="מציין מיקום תוכן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9" name="מציין מיקום של תאריך 8"/>
          <p:cNvSpPr>
            <a:spLocks noGrp="1"/>
          </p:cNvSpPr>
          <p:nvPr>
            <p:ph type="dt" sz="half" idx="10"/>
          </p:nvPr>
        </p:nvSpPr>
        <p:spPr>
          <a:xfrm>
            <a:off x="5562600" y="6513670"/>
            <a:ext cx="3002280" cy="274320"/>
          </a:xfrm>
        </p:spPr>
        <p:txBody>
          <a:bodyPr vert="horz" rtlCol="0"/>
          <a:lstStyle/>
          <a:p>
            <a:fld id="{3293D808-A51A-4005-962A-A4FD8AF69FD7}" type="datetimeFigureOut">
              <a:rPr lang="he-IL" smtClean="0"/>
              <a:pPr/>
              <a:t>ג'/ניסן/תשפ"א</a:t>
            </a:fld>
            <a:endParaRPr lang="he-IL"/>
          </a:p>
        </p:txBody>
      </p:sp>
      <p:sp>
        <p:nvSpPr>
          <p:cNvPr id="10" name="מציין מיקום של מספר שקופית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56B1509-C82F-4D6C-B743-9751A211F068}" type="slidenum">
              <a:rPr lang="he-IL" smtClean="0"/>
              <a:pPr/>
              <a:t>‹#›</a:t>
            </a:fld>
            <a:endParaRPr lang="he-IL"/>
          </a:p>
        </p:txBody>
      </p:sp>
      <p:sp>
        <p:nvSpPr>
          <p:cNvPr id="11" name="מציין מיקום של כותרת תחתונה 10"/>
          <p:cNvSpPr>
            <a:spLocks noGrp="1"/>
          </p:cNvSpPr>
          <p:nvPr>
            <p:ph type="ftr" sz="quarter" idx="12"/>
          </p:nvPr>
        </p:nvSpPr>
        <p:spPr>
          <a:xfrm>
            <a:off x="1600200" y="6513670"/>
            <a:ext cx="3907464" cy="274320"/>
          </a:xfrm>
        </p:spPr>
        <p:txBody>
          <a:bodyPr vert="horz" rtlCol="0"/>
          <a:lstStyle/>
          <a:p>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3040443" y="4724400"/>
            <a:ext cx="5486400" cy="664536"/>
          </a:xfrm>
        </p:spPr>
        <p:txBody>
          <a:bodyPr anchor="b"/>
          <a:lstStyle>
            <a:lvl1pPr marL="0" algn="r">
              <a:buNone/>
              <a:defRPr sz="2000" b="1"/>
            </a:lvl1pPr>
            <a:extLst/>
          </a:lstStyle>
          <a:p>
            <a:r>
              <a:rPr kumimoji="0" lang="he-IL"/>
              <a:t>לחץ כדי לערוך סגנון כותרת של תבנית בסיס</a:t>
            </a:r>
            <a:endParaRPr kumimoji="0" lang="en-US"/>
          </a:p>
        </p:txBody>
      </p:sp>
      <p:sp>
        <p:nvSpPr>
          <p:cNvPr id="4" name="מציין מיקום טקסט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he-IL"/>
              <a:t>לחץ כדי לערוך סגנונות טקסט של תבנית בסיס</a:t>
            </a:r>
          </a:p>
        </p:txBody>
      </p:sp>
      <p:sp>
        <p:nvSpPr>
          <p:cNvPr id="13" name="מציין מיקום של תמונה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he-IL">
                <a:solidFill>
                  <a:schemeClr val="lt1"/>
                </a:solidFill>
                <a:latin typeface="+mn-lt"/>
                <a:ea typeface="+mn-ea"/>
                <a:cs typeface="+mn-cs"/>
              </a:rPr>
              <a:t>לחץ על הסמל כדי להוסיף תמונה</a:t>
            </a:r>
            <a:endParaRPr kumimoji="0" lang="en-US" dirty="0">
              <a:solidFill>
                <a:schemeClr val="lt1"/>
              </a:solidFill>
              <a:latin typeface="+mn-lt"/>
              <a:ea typeface="+mn-ea"/>
              <a:cs typeface="+mn-cs"/>
            </a:endParaRPr>
          </a:p>
        </p:txBody>
      </p:sp>
      <p:sp>
        <p:nvSpPr>
          <p:cNvPr id="8" name="מציין מיקום של תאריך 7"/>
          <p:cNvSpPr>
            <a:spLocks noGrp="1"/>
          </p:cNvSpPr>
          <p:nvPr>
            <p:ph type="dt" sz="half" idx="10"/>
          </p:nvPr>
        </p:nvSpPr>
        <p:spPr>
          <a:xfrm>
            <a:off x="5562600" y="6509004"/>
            <a:ext cx="3002280" cy="274320"/>
          </a:xfrm>
        </p:spPr>
        <p:txBody>
          <a:bodyPr vert="horz" rtlCol="0"/>
          <a:lstStyle/>
          <a:p>
            <a:fld id="{3293D808-A51A-4005-962A-A4FD8AF69FD7}" type="datetimeFigureOut">
              <a:rPr lang="he-IL" smtClean="0"/>
              <a:pPr/>
              <a:t>ג'/ניסן/תשפ"א</a:t>
            </a:fld>
            <a:endParaRPr lang="he-IL"/>
          </a:p>
        </p:txBody>
      </p:sp>
      <p:sp>
        <p:nvSpPr>
          <p:cNvPr id="9" name="מציין מיקום של מספר שקופית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56B1509-C82F-4D6C-B743-9751A211F068}" type="slidenum">
              <a:rPr lang="he-IL" smtClean="0"/>
              <a:pPr/>
              <a:t>‹#›</a:t>
            </a:fld>
            <a:endParaRPr lang="he-IL"/>
          </a:p>
        </p:txBody>
      </p:sp>
      <p:sp>
        <p:nvSpPr>
          <p:cNvPr id="10" name="מציין מיקום של כותרת תחתונה 9"/>
          <p:cNvSpPr>
            <a:spLocks noGrp="1"/>
          </p:cNvSpPr>
          <p:nvPr>
            <p:ph type="ftr" sz="quarter" idx="12"/>
          </p:nvPr>
        </p:nvSpPr>
        <p:spPr>
          <a:xfrm>
            <a:off x="1600200" y="6509004"/>
            <a:ext cx="3907464" cy="274320"/>
          </a:xfrm>
        </p:spPr>
        <p:txBody>
          <a:bodyPr vert="horz" rtlCol="0"/>
          <a:lstStyle/>
          <a:p>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מלבן עם פינות אלכסוניות מעוגלות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מציין מיקום של כותרת תחתונה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he-IL"/>
          </a:p>
        </p:txBody>
      </p:sp>
      <p:sp>
        <p:nvSpPr>
          <p:cNvPr id="14" name="מציין מיקום של תאריך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293D808-A51A-4005-962A-A4FD8AF69FD7}" type="datetimeFigureOut">
              <a:rPr lang="he-IL" smtClean="0"/>
              <a:pPr/>
              <a:t>ג'/ניסן/תשפ"א</a:t>
            </a:fld>
            <a:endParaRPr lang="he-IL"/>
          </a:p>
        </p:txBody>
      </p:sp>
      <p:sp>
        <p:nvSpPr>
          <p:cNvPr id="23" name="מציין מיקום של מספר שקופית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56B1509-C82F-4D6C-B743-9751A211F068}" type="slidenum">
              <a:rPr lang="he-IL" smtClean="0"/>
              <a:pPr/>
              <a:t>‹#›</a:t>
            </a:fld>
            <a:endParaRPr lang="he-IL"/>
          </a:p>
        </p:txBody>
      </p:sp>
      <p:sp>
        <p:nvSpPr>
          <p:cNvPr id="22" name="מציין מיקום של כותרת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1"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r" rtl="1"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r" rtl="1"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r" rtl="1"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r" rtl="1"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r" rtl="1"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om/imgres?imgurl=http://www.bishvili-israel.co.il/image/users/19935/ftp/my_files/14802.jpg&amp;imgrefurl=http://www.bishvili-israel.co.il/&amp;usg=__3VfrQfd0zo0asZA_yzNgfwV6JR8=&amp;h=1392&amp;w=1620&amp;sz=163&amp;hl=iw&amp;start=2&amp;sig2=xQ4GsZu4-hGS5Cbaxb5x6w&amp;um=1&amp;tbnid=87HIxDK21HDcsM:&amp;tbnh=129&amp;tbnw=150&amp;prev=/images%3Fq%3D%25D7%25A1%25D7%2599%25D7%259E%25D7%2595%25D7%259F%2B%25D7%25A9%25D7%2591%25D7%2599%25D7%259C%25D7%2599%25D7%259D%26hl%3Diw%26lr%3D%26rlz%3D1T4GGLJ_iwIL350IL350%26um%3D1&amp;ei=3pVhS-ebEYPU4Qb25YSpDA"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he.wikipedia.org/wiki/%D7%A7%D7%95%D7%91%D7%A5:Liquid_filled_compass.jp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oleObject" Target="../embeddings/oleObject2.bin"/><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מצגת-צופים.JPG"/>
          <p:cNvPicPr>
            <a:picLocks noChangeAspect="1"/>
          </p:cNvPicPr>
          <p:nvPr/>
        </p:nvPicPr>
        <p:blipFill rotWithShape="1">
          <a:blip r:embed="rId2" cstate="print"/>
          <a:srcRect t="1" b="-5650"/>
          <a:stretch/>
        </p:blipFill>
        <p:spPr>
          <a:xfrm>
            <a:off x="23545" y="0"/>
            <a:ext cx="9096910" cy="7245424"/>
          </a:xfrm>
          <a:prstGeom prst="rect">
            <a:avLst/>
          </a:prstGeom>
        </p:spPr>
      </p:pic>
      <p:sp>
        <p:nvSpPr>
          <p:cNvPr id="2" name="כותרת 1"/>
          <p:cNvSpPr>
            <a:spLocks noGrp="1"/>
          </p:cNvSpPr>
          <p:nvPr>
            <p:ph type="ctrTitle"/>
          </p:nvPr>
        </p:nvSpPr>
        <p:spPr>
          <a:xfrm>
            <a:off x="1187624" y="403322"/>
            <a:ext cx="7272808" cy="1008112"/>
          </a:xfrm>
        </p:spPr>
        <p:txBody>
          <a:bodyPr>
            <a:noAutofit/>
          </a:bodyPr>
          <a:lstStyle/>
          <a:p>
            <a:pPr algn="ctr"/>
            <a:r>
              <a:rPr lang="he-IL" sz="4000" b="1" dirty="0">
                <a:ln>
                  <a:solidFill>
                    <a:schemeClr val="accent5">
                      <a:lumMod val="50000"/>
                    </a:schemeClr>
                  </a:solidFill>
                </a:ln>
                <a:solidFill>
                  <a:schemeClr val="accent4">
                    <a:lumMod val="40000"/>
                    <a:lumOff val="60000"/>
                  </a:schemeClr>
                </a:solidFill>
                <a:latin typeface="Gan CLM" panose="02000803000000000000" pitchFamily="2" charset="-79"/>
                <a:cs typeface="Gan CLM" panose="02000803000000000000" pitchFamily="2" charset="-79"/>
              </a:rPr>
              <a:t>קריאת מפה והכשרת ניווט</a:t>
            </a:r>
            <a:endParaRPr lang="he-IL" sz="3200" b="1" dirty="0">
              <a:ln>
                <a:solidFill>
                  <a:schemeClr val="accent5">
                    <a:lumMod val="50000"/>
                  </a:schemeClr>
                </a:solidFill>
              </a:ln>
              <a:solidFill>
                <a:schemeClr val="accent4">
                  <a:lumMod val="40000"/>
                  <a:lumOff val="60000"/>
                </a:schemeClr>
              </a:solidFill>
              <a:latin typeface="Gan CLM" panose="02000803000000000000" pitchFamily="2" charset="-79"/>
              <a:cs typeface="Gan CLM" panose="02000803000000000000" pitchFamily="2" charset="-79"/>
            </a:endParaRPr>
          </a:p>
        </p:txBody>
      </p:sp>
      <p:pic>
        <p:nvPicPr>
          <p:cNvPr id="5" name="Picture 5" descr="C:\Documents and Settings\matan\Local Settings\Temporary Internet Files\Content.IE5\14JLNVYI\MCj04315440000[1].png">
            <a:extLst>
              <a:ext uri="{FF2B5EF4-FFF2-40B4-BE49-F238E27FC236}">
                <a16:creationId xmlns:a16="http://schemas.microsoft.com/office/drawing/2014/main" id="{CFF94E90-52B4-47EA-8AFE-DDE6F2B6B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706" y="1411434"/>
            <a:ext cx="6916738"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50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E198BD9-4B1A-43C2-B33B-8A8717837DAD}"/>
              </a:ext>
            </a:extLst>
          </p:cNvPr>
          <p:cNvGrpSpPr>
            <a:grpSpLocks/>
          </p:cNvGrpSpPr>
          <p:nvPr/>
        </p:nvGrpSpPr>
        <p:grpSpPr bwMode="auto">
          <a:xfrm>
            <a:off x="914400" y="374650"/>
            <a:ext cx="4572000" cy="2540000"/>
            <a:chOff x="432" y="3003"/>
            <a:chExt cx="2160" cy="2133"/>
          </a:xfrm>
        </p:grpSpPr>
        <p:sp>
          <p:nvSpPr>
            <p:cNvPr id="19542" name="Line 3">
              <a:extLst>
                <a:ext uri="{FF2B5EF4-FFF2-40B4-BE49-F238E27FC236}">
                  <a16:creationId xmlns:a16="http://schemas.microsoft.com/office/drawing/2014/main" id="{D6B8E055-47CF-4775-BE93-3DA91B435AA4}"/>
                </a:ext>
              </a:extLst>
            </p:cNvPr>
            <p:cNvSpPr>
              <a:spLocks noChangeShapeType="1"/>
            </p:cNvSpPr>
            <p:nvPr/>
          </p:nvSpPr>
          <p:spPr bwMode="auto">
            <a:xfrm>
              <a:off x="672" y="3120"/>
              <a:ext cx="0" cy="20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43" name="Line 4">
              <a:extLst>
                <a:ext uri="{FF2B5EF4-FFF2-40B4-BE49-F238E27FC236}">
                  <a16:creationId xmlns:a16="http://schemas.microsoft.com/office/drawing/2014/main" id="{3700042E-F32B-49AC-89C3-5E22AD1C1EA9}"/>
                </a:ext>
              </a:extLst>
            </p:cNvPr>
            <p:cNvSpPr>
              <a:spLocks noChangeShapeType="1"/>
            </p:cNvSpPr>
            <p:nvPr/>
          </p:nvSpPr>
          <p:spPr bwMode="auto">
            <a:xfrm>
              <a:off x="1056" y="3120"/>
              <a:ext cx="0" cy="20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44" name="Line 5">
              <a:extLst>
                <a:ext uri="{FF2B5EF4-FFF2-40B4-BE49-F238E27FC236}">
                  <a16:creationId xmlns:a16="http://schemas.microsoft.com/office/drawing/2014/main" id="{55320E98-94DE-4534-8D17-C3F187872491}"/>
                </a:ext>
              </a:extLst>
            </p:cNvPr>
            <p:cNvSpPr>
              <a:spLocks noChangeShapeType="1"/>
            </p:cNvSpPr>
            <p:nvPr/>
          </p:nvSpPr>
          <p:spPr bwMode="auto">
            <a:xfrm>
              <a:off x="1440" y="3120"/>
              <a:ext cx="0" cy="20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45" name="Line 6">
              <a:extLst>
                <a:ext uri="{FF2B5EF4-FFF2-40B4-BE49-F238E27FC236}">
                  <a16:creationId xmlns:a16="http://schemas.microsoft.com/office/drawing/2014/main" id="{28B65CEE-C570-4898-A5DB-FC4E58353217}"/>
                </a:ext>
              </a:extLst>
            </p:cNvPr>
            <p:cNvSpPr>
              <a:spLocks noChangeShapeType="1"/>
            </p:cNvSpPr>
            <p:nvPr/>
          </p:nvSpPr>
          <p:spPr bwMode="auto">
            <a:xfrm>
              <a:off x="1824" y="3120"/>
              <a:ext cx="0" cy="20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46" name="Line 7">
              <a:extLst>
                <a:ext uri="{FF2B5EF4-FFF2-40B4-BE49-F238E27FC236}">
                  <a16:creationId xmlns:a16="http://schemas.microsoft.com/office/drawing/2014/main" id="{A7BB3A2F-52D4-4C73-A531-F004F82B3EF3}"/>
                </a:ext>
              </a:extLst>
            </p:cNvPr>
            <p:cNvSpPr>
              <a:spLocks noChangeShapeType="1"/>
            </p:cNvSpPr>
            <p:nvPr/>
          </p:nvSpPr>
          <p:spPr bwMode="auto">
            <a:xfrm>
              <a:off x="2208" y="3120"/>
              <a:ext cx="0" cy="20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47" name="Line 8">
              <a:extLst>
                <a:ext uri="{FF2B5EF4-FFF2-40B4-BE49-F238E27FC236}">
                  <a16:creationId xmlns:a16="http://schemas.microsoft.com/office/drawing/2014/main" id="{57B5F967-2A96-40C1-B4BB-233FF67FC1F8}"/>
                </a:ext>
              </a:extLst>
            </p:cNvPr>
            <p:cNvSpPr>
              <a:spLocks noChangeShapeType="1"/>
            </p:cNvSpPr>
            <p:nvPr/>
          </p:nvSpPr>
          <p:spPr bwMode="auto">
            <a:xfrm>
              <a:off x="432" y="3312"/>
              <a:ext cx="19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48" name="Line 9">
              <a:extLst>
                <a:ext uri="{FF2B5EF4-FFF2-40B4-BE49-F238E27FC236}">
                  <a16:creationId xmlns:a16="http://schemas.microsoft.com/office/drawing/2014/main" id="{11B778E5-9CA8-4A01-AB07-9ABC9C5C76AD}"/>
                </a:ext>
              </a:extLst>
            </p:cNvPr>
            <p:cNvSpPr>
              <a:spLocks noChangeShapeType="1"/>
            </p:cNvSpPr>
            <p:nvPr/>
          </p:nvSpPr>
          <p:spPr bwMode="auto">
            <a:xfrm>
              <a:off x="432" y="3696"/>
              <a:ext cx="19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49" name="Line 10">
              <a:extLst>
                <a:ext uri="{FF2B5EF4-FFF2-40B4-BE49-F238E27FC236}">
                  <a16:creationId xmlns:a16="http://schemas.microsoft.com/office/drawing/2014/main" id="{682F0D55-8C99-4E3D-B58F-01AF87690E99}"/>
                </a:ext>
              </a:extLst>
            </p:cNvPr>
            <p:cNvSpPr>
              <a:spLocks noChangeShapeType="1"/>
            </p:cNvSpPr>
            <p:nvPr/>
          </p:nvSpPr>
          <p:spPr bwMode="auto">
            <a:xfrm>
              <a:off x="432" y="4080"/>
              <a:ext cx="19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50" name="Line 11">
              <a:extLst>
                <a:ext uri="{FF2B5EF4-FFF2-40B4-BE49-F238E27FC236}">
                  <a16:creationId xmlns:a16="http://schemas.microsoft.com/office/drawing/2014/main" id="{4015D3C4-B34D-4D13-B244-F8B0A8D01043}"/>
                </a:ext>
              </a:extLst>
            </p:cNvPr>
            <p:cNvSpPr>
              <a:spLocks noChangeShapeType="1"/>
            </p:cNvSpPr>
            <p:nvPr/>
          </p:nvSpPr>
          <p:spPr bwMode="auto">
            <a:xfrm>
              <a:off x="432" y="4464"/>
              <a:ext cx="19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51" name="Line 12">
              <a:extLst>
                <a:ext uri="{FF2B5EF4-FFF2-40B4-BE49-F238E27FC236}">
                  <a16:creationId xmlns:a16="http://schemas.microsoft.com/office/drawing/2014/main" id="{3F64B090-BDF2-443A-8A90-EC1C981EEDA9}"/>
                </a:ext>
              </a:extLst>
            </p:cNvPr>
            <p:cNvSpPr>
              <a:spLocks noChangeShapeType="1"/>
            </p:cNvSpPr>
            <p:nvPr/>
          </p:nvSpPr>
          <p:spPr bwMode="auto">
            <a:xfrm>
              <a:off x="432" y="4848"/>
              <a:ext cx="19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52" name="WordArt 13">
              <a:extLst>
                <a:ext uri="{FF2B5EF4-FFF2-40B4-BE49-F238E27FC236}">
                  <a16:creationId xmlns:a16="http://schemas.microsoft.com/office/drawing/2014/main" id="{4C16B9EA-0FB9-40F9-8D28-E2D3C31E9EDC}"/>
                </a:ext>
              </a:extLst>
            </p:cNvPr>
            <p:cNvSpPr>
              <a:spLocks noChangeArrowheads="1" noChangeShapeType="1" noTextEdit="1"/>
            </p:cNvSpPr>
            <p:nvPr/>
          </p:nvSpPr>
          <p:spPr bwMode="auto">
            <a:xfrm>
              <a:off x="573" y="3003"/>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169</a:t>
              </a:r>
            </a:p>
          </p:txBody>
        </p:sp>
        <p:sp>
          <p:nvSpPr>
            <p:cNvPr id="19553" name="WordArt 14">
              <a:extLst>
                <a:ext uri="{FF2B5EF4-FFF2-40B4-BE49-F238E27FC236}">
                  <a16:creationId xmlns:a16="http://schemas.microsoft.com/office/drawing/2014/main" id="{F6C0949C-A83B-4DA5-A3FC-99F40C7C1834}"/>
                </a:ext>
              </a:extLst>
            </p:cNvPr>
            <p:cNvSpPr>
              <a:spLocks noChangeArrowheads="1" noChangeShapeType="1" noTextEdit="1"/>
            </p:cNvSpPr>
            <p:nvPr/>
          </p:nvSpPr>
          <p:spPr bwMode="auto">
            <a:xfrm>
              <a:off x="2397" y="3243"/>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051</a:t>
              </a:r>
            </a:p>
          </p:txBody>
        </p:sp>
        <p:sp>
          <p:nvSpPr>
            <p:cNvPr id="19554" name="WordArt 15">
              <a:extLst>
                <a:ext uri="{FF2B5EF4-FFF2-40B4-BE49-F238E27FC236}">
                  <a16:creationId xmlns:a16="http://schemas.microsoft.com/office/drawing/2014/main" id="{5E67AACD-F232-4F7C-9EEB-C2F5B9498818}"/>
                </a:ext>
              </a:extLst>
            </p:cNvPr>
            <p:cNvSpPr>
              <a:spLocks noChangeArrowheads="1" noChangeShapeType="1" noTextEdit="1"/>
            </p:cNvSpPr>
            <p:nvPr/>
          </p:nvSpPr>
          <p:spPr bwMode="auto">
            <a:xfrm>
              <a:off x="2397" y="3627"/>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050</a:t>
              </a:r>
            </a:p>
          </p:txBody>
        </p:sp>
        <p:sp>
          <p:nvSpPr>
            <p:cNvPr id="19555" name="WordArt 16">
              <a:extLst>
                <a:ext uri="{FF2B5EF4-FFF2-40B4-BE49-F238E27FC236}">
                  <a16:creationId xmlns:a16="http://schemas.microsoft.com/office/drawing/2014/main" id="{28133C58-C0EE-4AB4-83AB-49A07A4392C6}"/>
                </a:ext>
              </a:extLst>
            </p:cNvPr>
            <p:cNvSpPr>
              <a:spLocks noChangeArrowheads="1" noChangeShapeType="1" noTextEdit="1"/>
            </p:cNvSpPr>
            <p:nvPr/>
          </p:nvSpPr>
          <p:spPr bwMode="auto">
            <a:xfrm>
              <a:off x="2397" y="4011"/>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049</a:t>
              </a:r>
            </a:p>
          </p:txBody>
        </p:sp>
        <p:sp>
          <p:nvSpPr>
            <p:cNvPr id="19556" name="WordArt 17">
              <a:extLst>
                <a:ext uri="{FF2B5EF4-FFF2-40B4-BE49-F238E27FC236}">
                  <a16:creationId xmlns:a16="http://schemas.microsoft.com/office/drawing/2014/main" id="{630E102F-64A2-4844-9191-2912766B7F6F}"/>
                </a:ext>
              </a:extLst>
            </p:cNvPr>
            <p:cNvSpPr>
              <a:spLocks noChangeArrowheads="1" noChangeShapeType="1" noTextEdit="1"/>
            </p:cNvSpPr>
            <p:nvPr/>
          </p:nvSpPr>
          <p:spPr bwMode="auto">
            <a:xfrm>
              <a:off x="2397" y="4395"/>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048</a:t>
              </a:r>
            </a:p>
          </p:txBody>
        </p:sp>
        <p:sp>
          <p:nvSpPr>
            <p:cNvPr id="19557" name="WordArt 18">
              <a:extLst>
                <a:ext uri="{FF2B5EF4-FFF2-40B4-BE49-F238E27FC236}">
                  <a16:creationId xmlns:a16="http://schemas.microsoft.com/office/drawing/2014/main" id="{83EB4174-E4D5-4AE3-B3B2-3F15CD24A453}"/>
                </a:ext>
              </a:extLst>
            </p:cNvPr>
            <p:cNvSpPr>
              <a:spLocks noChangeArrowheads="1" noChangeShapeType="1" noTextEdit="1"/>
            </p:cNvSpPr>
            <p:nvPr/>
          </p:nvSpPr>
          <p:spPr bwMode="auto">
            <a:xfrm>
              <a:off x="2397" y="4779"/>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047</a:t>
              </a:r>
            </a:p>
          </p:txBody>
        </p:sp>
        <p:sp>
          <p:nvSpPr>
            <p:cNvPr id="19558" name="WordArt 19">
              <a:extLst>
                <a:ext uri="{FF2B5EF4-FFF2-40B4-BE49-F238E27FC236}">
                  <a16:creationId xmlns:a16="http://schemas.microsoft.com/office/drawing/2014/main" id="{206B9512-F924-44BE-9C04-EE7904256453}"/>
                </a:ext>
              </a:extLst>
            </p:cNvPr>
            <p:cNvSpPr>
              <a:spLocks noChangeArrowheads="1" noChangeShapeType="1" noTextEdit="1"/>
            </p:cNvSpPr>
            <p:nvPr/>
          </p:nvSpPr>
          <p:spPr bwMode="auto">
            <a:xfrm>
              <a:off x="960" y="3024"/>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170</a:t>
              </a:r>
            </a:p>
          </p:txBody>
        </p:sp>
        <p:sp>
          <p:nvSpPr>
            <p:cNvPr id="19559" name="WordArt 20">
              <a:extLst>
                <a:ext uri="{FF2B5EF4-FFF2-40B4-BE49-F238E27FC236}">
                  <a16:creationId xmlns:a16="http://schemas.microsoft.com/office/drawing/2014/main" id="{09EF3B5F-E2B6-4FF5-AEBA-88B1183F8C29}"/>
                </a:ext>
              </a:extLst>
            </p:cNvPr>
            <p:cNvSpPr>
              <a:spLocks noChangeArrowheads="1" noChangeShapeType="1" noTextEdit="1"/>
            </p:cNvSpPr>
            <p:nvPr/>
          </p:nvSpPr>
          <p:spPr bwMode="auto">
            <a:xfrm>
              <a:off x="1341" y="3024"/>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171</a:t>
              </a:r>
            </a:p>
          </p:txBody>
        </p:sp>
        <p:sp>
          <p:nvSpPr>
            <p:cNvPr id="19560" name="WordArt 21">
              <a:extLst>
                <a:ext uri="{FF2B5EF4-FFF2-40B4-BE49-F238E27FC236}">
                  <a16:creationId xmlns:a16="http://schemas.microsoft.com/office/drawing/2014/main" id="{41DDA8CE-86A9-4672-B774-2238BA2EBE14}"/>
                </a:ext>
              </a:extLst>
            </p:cNvPr>
            <p:cNvSpPr>
              <a:spLocks noChangeArrowheads="1" noChangeShapeType="1" noTextEdit="1"/>
            </p:cNvSpPr>
            <p:nvPr/>
          </p:nvSpPr>
          <p:spPr bwMode="auto">
            <a:xfrm>
              <a:off x="1728" y="3024"/>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172</a:t>
              </a:r>
            </a:p>
          </p:txBody>
        </p:sp>
        <p:sp>
          <p:nvSpPr>
            <p:cNvPr id="19561" name="WordArt 22">
              <a:extLst>
                <a:ext uri="{FF2B5EF4-FFF2-40B4-BE49-F238E27FC236}">
                  <a16:creationId xmlns:a16="http://schemas.microsoft.com/office/drawing/2014/main" id="{5F55D7EE-C05B-479F-A1CA-C7857DE084EF}"/>
                </a:ext>
              </a:extLst>
            </p:cNvPr>
            <p:cNvSpPr>
              <a:spLocks noChangeArrowheads="1" noChangeShapeType="1" noTextEdit="1"/>
            </p:cNvSpPr>
            <p:nvPr/>
          </p:nvSpPr>
          <p:spPr bwMode="auto">
            <a:xfrm>
              <a:off x="2109" y="3003"/>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173</a:t>
              </a:r>
            </a:p>
          </p:txBody>
        </p:sp>
      </p:grpSp>
      <p:sp>
        <p:nvSpPr>
          <p:cNvPr id="10263" name="Oval 23">
            <a:extLst>
              <a:ext uri="{FF2B5EF4-FFF2-40B4-BE49-F238E27FC236}">
                <a16:creationId xmlns:a16="http://schemas.microsoft.com/office/drawing/2014/main" id="{E783CF64-3A2E-49D8-8ADB-539717E49703}"/>
              </a:ext>
            </a:extLst>
          </p:cNvPr>
          <p:cNvSpPr>
            <a:spLocks noChangeArrowheads="1"/>
          </p:cNvSpPr>
          <p:nvPr/>
        </p:nvSpPr>
        <p:spPr bwMode="auto">
          <a:xfrm>
            <a:off x="2133600" y="1143000"/>
            <a:ext cx="203200" cy="114300"/>
          </a:xfrm>
          <a:prstGeom prst="ellipse">
            <a:avLst/>
          </a:prstGeom>
          <a:solidFill>
            <a:srgbClr val="FF0000"/>
          </a:solidFill>
          <a:ln w="9525">
            <a:solidFill>
              <a:srgbClr val="FF0000"/>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0264" name="Text Box 24">
            <a:extLst>
              <a:ext uri="{FF2B5EF4-FFF2-40B4-BE49-F238E27FC236}">
                <a16:creationId xmlns:a16="http://schemas.microsoft.com/office/drawing/2014/main" id="{AD010D83-B581-4CFE-A40E-7E31DECD3EB2}"/>
              </a:ext>
            </a:extLst>
          </p:cNvPr>
          <p:cNvSpPr txBox="1">
            <a:spLocks noChangeArrowheads="1"/>
          </p:cNvSpPr>
          <p:nvPr/>
        </p:nvSpPr>
        <p:spPr bwMode="auto">
          <a:xfrm>
            <a:off x="5791200" y="571500"/>
            <a:ext cx="304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600">
                <a:latin typeface="Times New Roman" panose="02020603050405020304" pitchFamily="18" charset="0"/>
                <a:cs typeface="David" panose="020E0502060401010101" pitchFamily="34" charset="-79"/>
              </a:rPr>
              <a:t>לדוגמא: ידוע לנו כי בנ.צ. 170/050 קיים מעין. היכן הוא על רשת הקואורדינטות?</a:t>
            </a:r>
            <a:r>
              <a:rPr lang="en-US" altLang="he-IL" sz="1600">
                <a:latin typeface="Times New Roman" panose="02020603050405020304" pitchFamily="18" charset="0"/>
                <a:cs typeface="David" panose="020E0502060401010101" pitchFamily="34" charset="-79"/>
              </a:rPr>
              <a:t> </a:t>
            </a:r>
            <a:r>
              <a:rPr lang="he-IL" altLang="he-IL" sz="1600">
                <a:latin typeface="Times New Roman" panose="02020603050405020304" pitchFamily="18" charset="0"/>
                <a:cs typeface="David" panose="020E0502060401010101" pitchFamily="34" charset="-79"/>
              </a:rPr>
              <a:t> </a:t>
            </a:r>
            <a:endParaRPr lang="en-US" altLang="he-IL" sz="1600">
              <a:latin typeface="Times New Roman" panose="02020603050405020304" pitchFamily="18" charset="0"/>
              <a:cs typeface="David" panose="020E0502060401010101" pitchFamily="34" charset="-79"/>
            </a:endParaRPr>
          </a:p>
        </p:txBody>
      </p:sp>
      <p:sp>
        <p:nvSpPr>
          <p:cNvPr id="10265" name="Line 25">
            <a:extLst>
              <a:ext uri="{FF2B5EF4-FFF2-40B4-BE49-F238E27FC236}">
                <a16:creationId xmlns:a16="http://schemas.microsoft.com/office/drawing/2014/main" id="{62CB1B33-14CE-493C-8263-00A0E5C7FF27}"/>
              </a:ext>
            </a:extLst>
          </p:cNvPr>
          <p:cNvSpPr>
            <a:spLocks noChangeShapeType="1"/>
          </p:cNvSpPr>
          <p:nvPr/>
        </p:nvSpPr>
        <p:spPr bwMode="auto">
          <a:xfrm flipH="1">
            <a:off x="5588000" y="1028700"/>
            <a:ext cx="609600" cy="1143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e-IL"/>
          </a:p>
        </p:txBody>
      </p:sp>
      <p:grpSp>
        <p:nvGrpSpPr>
          <p:cNvPr id="3" name="Group 26">
            <a:extLst>
              <a:ext uri="{FF2B5EF4-FFF2-40B4-BE49-F238E27FC236}">
                <a16:creationId xmlns:a16="http://schemas.microsoft.com/office/drawing/2014/main" id="{10A2FAD3-78B0-425C-91BA-0BF584337544}"/>
              </a:ext>
            </a:extLst>
          </p:cNvPr>
          <p:cNvGrpSpPr>
            <a:grpSpLocks/>
          </p:cNvGrpSpPr>
          <p:nvPr/>
        </p:nvGrpSpPr>
        <p:grpSpPr bwMode="auto">
          <a:xfrm>
            <a:off x="1117600" y="3060700"/>
            <a:ext cx="2743200" cy="1225550"/>
            <a:chOff x="432" y="3003"/>
            <a:chExt cx="2160" cy="2133"/>
          </a:xfrm>
        </p:grpSpPr>
        <p:sp>
          <p:nvSpPr>
            <p:cNvPr id="19522" name="Line 27">
              <a:extLst>
                <a:ext uri="{FF2B5EF4-FFF2-40B4-BE49-F238E27FC236}">
                  <a16:creationId xmlns:a16="http://schemas.microsoft.com/office/drawing/2014/main" id="{1A478ABA-1F4E-4E5B-AA98-02099E39FEEF}"/>
                </a:ext>
              </a:extLst>
            </p:cNvPr>
            <p:cNvSpPr>
              <a:spLocks noChangeShapeType="1"/>
            </p:cNvSpPr>
            <p:nvPr/>
          </p:nvSpPr>
          <p:spPr bwMode="auto">
            <a:xfrm>
              <a:off x="672" y="3120"/>
              <a:ext cx="0" cy="20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23" name="Line 28">
              <a:extLst>
                <a:ext uri="{FF2B5EF4-FFF2-40B4-BE49-F238E27FC236}">
                  <a16:creationId xmlns:a16="http://schemas.microsoft.com/office/drawing/2014/main" id="{B9765A03-BA57-4245-BA41-2234E741C1BB}"/>
                </a:ext>
              </a:extLst>
            </p:cNvPr>
            <p:cNvSpPr>
              <a:spLocks noChangeShapeType="1"/>
            </p:cNvSpPr>
            <p:nvPr/>
          </p:nvSpPr>
          <p:spPr bwMode="auto">
            <a:xfrm>
              <a:off x="1056" y="3120"/>
              <a:ext cx="0" cy="20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24" name="Line 29">
              <a:extLst>
                <a:ext uri="{FF2B5EF4-FFF2-40B4-BE49-F238E27FC236}">
                  <a16:creationId xmlns:a16="http://schemas.microsoft.com/office/drawing/2014/main" id="{5AD5CF59-DB48-49F2-A3E5-2E7710E158AD}"/>
                </a:ext>
              </a:extLst>
            </p:cNvPr>
            <p:cNvSpPr>
              <a:spLocks noChangeShapeType="1"/>
            </p:cNvSpPr>
            <p:nvPr/>
          </p:nvSpPr>
          <p:spPr bwMode="auto">
            <a:xfrm>
              <a:off x="1440" y="3120"/>
              <a:ext cx="0" cy="20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25" name="Line 30">
              <a:extLst>
                <a:ext uri="{FF2B5EF4-FFF2-40B4-BE49-F238E27FC236}">
                  <a16:creationId xmlns:a16="http://schemas.microsoft.com/office/drawing/2014/main" id="{6D98D6AB-3554-4819-8F36-90EE5B67BD76}"/>
                </a:ext>
              </a:extLst>
            </p:cNvPr>
            <p:cNvSpPr>
              <a:spLocks noChangeShapeType="1"/>
            </p:cNvSpPr>
            <p:nvPr/>
          </p:nvSpPr>
          <p:spPr bwMode="auto">
            <a:xfrm>
              <a:off x="1824" y="3120"/>
              <a:ext cx="0" cy="20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26" name="Line 31">
              <a:extLst>
                <a:ext uri="{FF2B5EF4-FFF2-40B4-BE49-F238E27FC236}">
                  <a16:creationId xmlns:a16="http://schemas.microsoft.com/office/drawing/2014/main" id="{571C71AC-F474-441F-AAF9-D3A6E9541E34}"/>
                </a:ext>
              </a:extLst>
            </p:cNvPr>
            <p:cNvSpPr>
              <a:spLocks noChangeShapeType="1"/>
            </p:cNvSpPr>
            <p:nvPr/>
          </p:nvSpPr>
          <p:spPr bwMode="auto">
            <a:xfrm>
              <a:off x="2208" y="3120"/>
              <a:ext cx="0" cy="20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27" name="Line 32">
              <a:extLst>
                <a:ext uri="{FF2B5EF4-FFF2-40B4-BE49-F238E27FC236}">
                  <a16:creationId xmlns:a16="http://schemas.microsoft.com/office/drawing/2014/main" id="{59A876E8-8EB6-4AF1-A105-AD7416910B19}"/>
                </a:ext>
              </a:extLst>
            </p:cNvPr>
            <p:cNvSpPr>
              <a:spLocks noChangeShapeType="1"/>
            </p:cNvSpPr>
            <p:nvPr/>
          </p:nvSpPr>
          <p:spPr bwMode="auto">
            <a:xfrm>
              <a:off x="432" y="3312"/>
              <a:ext cx="19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28" name="Line 33">
              <a:extLst>
                <a:ext uri="{FF2B5EF4-FFF2-40B4-BE49-F238E27FC236}">
                  <a16:creationId xmlns:a16="http://schemas.microsoft.com/office/drawing/2014/main" id="{FC5406EC-3D59-40A1-89A3-4D66F3B225E1}"/>
                </a:ext>
              </a:extLst>
            </p:cNvPr>
            <p:cNvSpPr>
              <a:spLocks noChangeShapeType="1"/>
            </p:cNvSpPr>
            <p:nvPr/>
          </p:nvSpPr>
          <p:spPr bwMode="auto">
            <a:xfrm>
              <a:off x="432" y="3696"/>
              <a:ext cx="19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29" name="Line 34">
              <a:extLst>
                <a:ext uri="{FF2B5EF4-FFF2-40B4-BE49-F238E27FC236}">
                  <a16:creationId xmlns:a16="http://schemas.microsoft.com/office/drawing/2014/main" id="{65133000-2284-425A-8AA1-FB09B01407C2}"/>
                </a:ext>
              </a:extLst>
            </p:cNvPr>
            <p:cNvSpPr>
              <a:spLocks noChangeShapeType="1"/>
            </p:cNvSpPr>
            <p:nvPr/>
          </p:nvSpPr>
          <p:spPr bwMode="auto">
            <a:xfrm>
              <a:off x="432" y="4080"/>
              <a:ext cx="19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30" name="Line 35">
              <a:extLst>
                <a:ext uri="{FF2B5EF4-FFF2-40B4-BE49-F238E27FC236}">
                  <a16:creationId xmlns:a16="http://schemas.microsoft.com/office/drawing/2014/main" id="{132221EF-5CE1-4602-B8DC-7B8960B48865}"/>
                </a:ext>
              </a:extLst>
            </p:cNvPr>
            <p:cNvSpPr>
              <a:spLocks noChangeShapeType="1"/>
            </p:cNvSpPr>
            <p:nvPr/>
          </p:nvSpPr>
          <p:spPr bwMode="auto">
            <a:xfrm>
              <a:off x="432" y="4464"/>
              <a:ext cx="19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31" name="Line 36">
              <a:extLst>
                <a:ext uri="{FF2B5EF4-FFF2-40B4-BE49-F238E27FC236}">
                  <a16:creationId xmlns:a16="http://schemas.microsoft.com/office/drawing/2014/main" id="{909A7218-8F94-4A77-B77E-24A0139388BF}"/>
                </a:ext>
              </a:extLst>
            </p:cNvPr>
            <p:cNvSpPr>
              <a:spLocks noChangeShapeType="1"/>
            </p:cNvSpPr>
            <p:nvPr/>
          </p:nvSpPr>
          <p:spPr bwMode="auto">
            <a:xfrm>
              <a:off x="432" y="4848"/>
              <a:ext cx="19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32" name="WordArt 37">
              <a:extLst>
                <a:ext uri="{FF2B5EF4-FFF2-40B4-BE49-F238E27FC236}">
                  <a16:creationId xmlns:a16="http://schemas.microsoft.com/office/drawing/2014/main" id="{EFC11518-0F8C-4F3E-904D-907BA9C48CF3}"/>
                </a:ext>
              </a:extLst>
            </p:cNvPr>
            <p:cNvSpPr>
              <a:spLocks noChangeArrowheads="1" noChangeShapeType="1" noTextEdit="1"/>
            </p:cNvSpPr>
            <p:nvPr/>
          </p:nvSpPr>
          <p:spPr bwMode="auto">
            <a:xfrm>
              <a:off x="573" y="3003"/>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169</a:t>
              </a:r>
            </a:p>
          </p:txBody>
        </p:sp>
        <p:sp>
          <p:nvSpPr>
            <p:cNvPr id="19533" name="WordArt 38">
              <a:extLst>
                <a:ext uri="{FF2B5EF4-FFF2-40B4-BE49-F238E27FC236}">
                  <a16:creationId xmlns:a16="http://schemas.microsoft.com/office/drawing/2014/main" id="{8E2EEB54-29EE-4B56-A533-344EEFDE9BC0}"/>
                </a:ext>
              </a:extLst>
            </p:cNvPr>
            <p:cNvSpPr>
              <a:spLocks noChangeArrowheads="1" noChangeShapeType="1" noTextEdit="1"/>
            </p:cNvSpPr>
            <p:nvPr/>
          </p:nvSpPr>
          <p:spPr bwMode="auto">
            <a:xfrm>
              <a:off x="2397" y="3243"/>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051</a:t>
              </a:r>
            </a:p>
          </p:txBody>
        </p:sp>
        <p:sp>
          <p:nvSpPr>
            <p:cNvPr id="19534" name="WordArt 39">
              <a:extLst>
                <a:ext uri="{FF2B5EF4-FFF2-40B4-BE49-F238E27FC236}">
                  <a16:creationId xmlns:a16="http://schemas.microsoft.com/office/drawing/2014/main" id="{DD2DE2EA-DDEB-4F92-AA36-ADABD9E58D1F}"/>
                </a:ext>
              </a:extLst>
            </p:cNvPr>
            <p:cNvSpPr>
              <a:spLocks noChangeArrowheads="1" noChangeShapeType="1" noTextEdit="1"/>
            </p:cNvSpPr>
            <p:nvPr/>
          </p:nvSpPr>
          <p:spPr bwMode="auto">
            <a:xfrm>
              <a:off x="2397" y="3627"/>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050</a:t>
              </a:r>
            </a:p>
          </p:txBody>
        </p:sp>
        <p:sp>
          <p:nvSpPr>
            <p:cNvPr id="19535" name="WordArt 40">
              <a:extLst>
                <a:ext uri="{FF2B5EF4-FFF2-40B4-BE49-F238E27FC236}">
                  <a16:creationId xmlns:a16="http://schemas.microsoft.com/office/drawing/2014/main" id="{D1B8FB28-D5D5-4478-9EEC-3350CE97B21A}"/>
                </a:ext>
              </a:extLst>
            </p:cNvPr>
            <p:cNvSpPr>
              <a:spLocks noChangeArrowheads="1" noChangeShapeType="1" noTextEdit="1"/>
            </p:cNvSpPr>
            <p:nvPr/>
          </p:nvSpPr>
          <p:spPr bwMode="auto">
            <a:xfrm>
              <a:off x="2397" y="4011"/>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049</a:t>
              </a:r>
            </a:p>
          </p:txBody>
        </p:sp>
        <p:sp>
          <p:nvSpPr>
            <p:cNvPr id="19536" name="WordArt 41">
              <a:extLst>
                <a:ext uri="{FF2B5EF4-FFF2-40B4-BE49-F238E27FC236}">
                  <a16:creationId xmlns:a16="http://schemas.microsoft.com/office/drawing/2014/main" id="{65436F33-A5D5-480B-A4D1-D7F68E19A09E}"/>
                </a:ext>
              </a:extLst>
            </p:cNvPr>
            <p:cNvSpPr>
              <a:spLocks noChangeArrowheads="1" noChangeShapeType="1" noTextEdit="1"/>
            </p:cNvSpPr>
            <p:nvPr/>
          </p:nvSpPr>
          <p:spPr bwMode="auto">
            <a:xfrm>
              <a:off x="2397" y="4395"/>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048</a:t>
              </a:r>
            </a:p>
          </p:txBody>
        </p:sp>
        <p:sp>
          <p:nvSpPr>
            <p:cNvPr id="19537" name="WordArt 42">
              <a:extLst>
                <a:ext uri="{FF2B5EF4-FFF2-40B4-BE49-F238E27FC236}">
                  <a16:creationId xmlns:a16="http://schemas.microsoft.com/office/drawing/2014/main" id="{F4BBFD78-9387-410F-BF58-EB5E63437520}"/>
                </a:ext>
              </a:extLst>
            </p:cNvPr>
            <p:cNvSpPr>
              <a:spLocks noChangeArrowheads="1" noChangeShapeType="1" noTextEdit="1"/>
            </p:cNvSpPr>
            <p:nvPr/>
          </p:nvSpPr>
          <p:spPr bwMode="auto">
            <a:xfrm>
              <a:off x="2397" y="4779"/>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047</a:t>
              </a:r>
            </a:p>
          </p:txBody>
        </p:sp>
        <p:sp>
          <p:nvSpPr>
            <p:cNvPr id="19538" name="WordArt 43">
              <a:extLst>
                <a:ext uri="{FF2B5EF4-FFF2-40B4-BE49-F238E27FC236}">
                  <a16:creationId xmlns:a16="http://schemas.microsoft.com/office/drawing/2014/main" id="{DE5AE8CB-1B45-4ACE-9C91-2E18E71843B0}"/>
                </a:ext>
              </a:extLst>
            </p:cNvPr>
            <p:cNvSpPr>
              <a:spLocks noChangeArrowheads="1" noChangeShapeType="1" noTextEdit="1"/>
            </p:cNvSpPr>
            <p:nvPr/>
          </p:nvSpPr>
          <p:spPr bwMode="auto">
            <a:xfrm>
              <a:off x="960" y="3024"/>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170</a:t>
              </a:r>
            </a:p>
          </p:txBody>
        </p:sp>
        <p:sp>
          <p:nvSpPr>
            <p:cNvPr id="19539" name="WordArt 44">
              <a:extLst>
                <a:ext uri="{FF2B5EF4-FFF2-40B4-BE49-F238E27FC236}">
                  <a16:creationId xmlns:a16="http://schemas.microsoft.com/office/drawing/2014/main" id="{9A670A23-2F9D-4FC0-903C-F4C7C89F0845}"/>
                </a:ext>
              </a:extLst>
            </p:cNvPr>
            <p:cNvSpPr>
              <a:spLocks noChangeArrowheads="1" noChangeShapeType="1" noTextEdit="1"/>
            </p:cNvSpPr>
            <p:nvPr/>
          </p:nvSpPr>
          <p:spPr bwMode="auto">
            <a:xfrm>
              <a:off x="1341" y="3024"/>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171</a:t>
              </a:r>
            </a:p>
          </p:txBody>
        </p:sp>
        <p:sp>
          <p:nvSpPr>
            <p:cNvPr id="19540" name="WordArt 45">
              <a:extLst>
                <a:ext uri="{FF2B5EF4-FFF2-40B4-BE49-F238E27FC236}">
                  <a16:creationId xmlns:a16="http://schemas.microsoft.com/office/drawing/2014/main" id="{45A28210-91B7-4310-B35E-76FE458FD797}"/>
                </a:ext>
              </a:extLst>
            </p:cNvPr>
            <p:cNvSpPr>
              <a:spLocks noChangeArrowheads="1" noChangeShapeType="1" noTextEdit="1"/>
            </p:cNvSpPr>
            <p:nvPr/>
          </p:nvSpPr>
          <p:spPr bwMode="auto">
            <a:xfrm>
              <a:off x="1728" y="3024"/>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172</a:t>
              </a:r>
            </a:p>
          </p:txBody>
        </p:sp>
        <p:sp>
          <p:nvSpPr>
            <p:cNvPr id="19541" name="WordArt 46">
              <a:extLst>
                <a:ext uri="{FF2B5EF4-FFF2-40B4-BE49-F238E27FC236}">
                  <a16:creationId xmlns:a16="http://schemas.microsoft.com/office/drawing/2014/main" id="{A13A0E14-02B3-43BC-B08F-7EC69E717872}"/>
                </a:ext>
              </a:extLst>
            </p:cNvPr>
            <p:cNvSpPr>
              <a:spLocks noChangeArrowheads="1" noChangeShapeType="1" noTextEdit="1"/>
            </p:cNvSpPr>
            <p:nvPr/>
          </p:nvSpPr>
          <p:spPr bwMode="auto">
            <a:xfrm>
              <a:off x="2109" y="3003"/>
              <a:ext cx="195" cy="117"/>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173</a:t>
              </a:r>
            </a:p>
          </p:txBody>
        </p:sp>
      </p:grpSp>
      <p:sp>
        <p:nvSpPr>
          <p:cNvPr id="10287" name="Oval 47">
            <a:extLst>
              <a:ext uri="{FF2B5EF4-FFF2-40B4-BE49-F238E27FC236}">
                <a16:creationId xmlns:a16="http://schemas.microsoft.com/office/drawing/2014/main" id="{15B4A493-BB35-4EEB-BC2D-000A63240541}"/>
              </a:ext>
            </a:extLst>
          </p:cNvPr>
          <p:cNvSpPr>
            <a:spLocks noChangeArrowheads="1"/>
          </p:cNvSpPr>
          <p:nvPr/>
        </p:nvSpPr>
        <p:spPr bwMode="auto">
          <a:xfrm flipV="1">
            <a:off x="2032000" y="3371850"/>
            <a:ext cx="101600" cy="57150"/>
          </a:xfrm>
          <a:prstGeom prst="ellipse">
            <a:avLst/>
          </a:prstGeom>
          <a:solidFill>
            <a:srgbClr val="FF0000"/>
          </a:solidFill>
          <a:ln w="9525">
            <a:solidFill>
              <a:srgbClr val="FF0000"/>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0288" name="Text Box 48">
            <a:extLst>
              <a:ext uri="{FF2B5EF4-FFF2-40B4-BE49-F238E27FC236}">
                <a16:creationId xmlns:a16="http://schemas.microsoft.com/office/drawing/2014/main" id="{47E64D4B-1F22-4874-9F3C-0B040B7C7250}"/>
              </a:ext>
            </a:extLst>
          </p:cNvPr>
          <p:cNvSpPr txBox="1">
            <a:spLocks noChangeArrowheads="1"/>
          </p:cNvSpPr>
          <p:nvPr/>
        </p:nvSpPr>
        <p:spPr bwMode="auto">
          <a:xfrm>
            <a:off x="4165600" y="3257550"/>
            <a:ext cx="43688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600">
                <a:latin typeface="Times New Roman" panose="02020603050405020304" pitchFamily="18" charset="0"/>
                <a:cs typeface="David" panose="020E0502060401010101" pitchFamily="34" charset="-79"/>
              </a:rPr>
              <a:t>מה נעשה כשנרצה להגדיר נק’ שלא נמצאת על הצטלבות של קוי רשת ? </a:t>
            </a:r>
            <a:endParaRPr lang="en-US" altLang="he-IL" sz="1600">
              <a:latin typeface="Times New Roman" panose="02020603050405020304" pitchFamily="18" charset="0"/>
              <a:cs typeface="David" panose="020E0502060401010101" pitchFamily="34" charset="-79"/>
            </a:endParaRPr>
          </a:p>
        </p:txBody>
      </p:sp>
      <p:grpSp>
        <p:nvGrpSpPr>
          <p:cNvPr id="4" name="Group 49">
            <a:extLst>
              <a:ext uri="{FF2B5EF4-FFF2-40B4-BE49-F238E27FC236}">
                <a16:creationId xmlns:a16="http://schemas.microsoft.com/office/drawing/2014/main" id="{7504ECDA-083E-4753-8215-6610E75B23FD}"/>
              </a:ext>
            </a:extLst>
          </p:cNvPr>
          <p:cNvGrpSpPr>
            <a:grpSpLocks/>
          </p:cNvGrpSpPr>
          <p:nvPr/>
        </p:nvGrpSpPr>
        <p:grpSpPr bwMode="auto">
          <a:xfrm>
            <a:off x="812800" y="4432300"/>
            <a:ext cx="2946400" cy="1397000"/>
            <a:chOff x="384" y="3723"/>
            <a:chExt cx="1392" cy="1173"/>
          </a:xfrm>
        </p:grpSpPr>
        <p:sp>
          <p:nvSpPr>
            <p:cNvPr id="19513" name="Line 50">
              <a:extLst>
                <a:ext uri="{FF2B5EF4-FFF2-40B4-BE49-F238E27FC236}">
                  <a16:creationId xmlns:a16="http://schemas.microsoft.com/office/drawing/2014/main" id="{8932B6DB-98B2-4F67-A506-4A3FE432B054}"/>
                </a:ext>
              </a:extLst>
            </p:cNvPr>
            <p:cNvSpPr>
              <a:spLocks noChangeShapeType="1"/>
            </p:cNvSpPr>
            <p:nvPr/>
          </p:nvSpPr>
          <p:spPr bwMode="auto">
            <a:xfrm>
              <a:off x="384" y="3888"/>
              <a:ext cx="12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14" name="Line 51">
              <a:extLst>
                <a:ext uri="{FF2B5EF4-FFF2-40B4-BE49-F238E27FC236}">
                  <a16:creationId xmlns:a16="http://schemas.microsoft.com/office/drawing/2014/main" id="{A8469A7D-10E7-4892-A731-A186D1A8FA61}"/>
                </a:ext>
              </a:extLst>
            </p:cNvPr>
            <p:cNvSpPr>
              <a:spLocks noChangeShapeType="1"/>
            </p:cNvSpPr>
            <p:nvPr/>
          </p:nvSpPr>
          <p:spPr bwMode="auto">
            <a:xfrm>
              <a:off x="384" y="4848"/>
              <a:ext cx="12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grpSp>
          <p:nvGrpSpPr>
            <p:cNvPr id="19515" name="Group 52">
              <a:extLst>
                <a:ext uri="{FF2B5EF4-FFF2-40B4-BE49-F238E27FC236}">
                  <a16:creationId xmlns:a16="http://schemas.microsoft.com/office/drawing/2014/main" id="{017F151F-B9F2-4895-87AA-116F81A769AF}"/>
                </a:ext>
              </a:extLst>
            </p:cNvPr>
            <p:cNvGrpSpPr>
              <a:grpSpLocks/>
            </p:cNvGrpSpPr>
            <p:nvPr/>
          </p:nvGrpSpPr>
          <p:grpSpPr bwMode="auto">
            <a:xfrm>
              <a:off x="432" y="3723"/>
              <a:ext cx="1344" cy="1173"/>
              <a:chOff x="432" y="3723"/>
              <a:chExt cx="1344" cy="1173"/>
            </a:xfrm>
          </p:grpSpPr>
          <p:sp>
            <p:nvSpPr>
              <p:cNvPr id="19516" name="Line 53">
                <a:extLst>
                  <a:ext uri="{FF2B5EF4-FFF2-40B4-BE49-F238E27FC236}">
                    <a16:creationId xmlns:a16="http://schemas.microsoft.com/office/drawing/2014/main" id="{848118E7-C1B9-456E-8CD3-B00C44D07833}"/>
                  </a:ext>
                </a:extLst>
              </p:cNvPr>
              <p:cNvSpPr>
                <a:spLocks noChangeShapeType="1"/>
              </p:cNvSpPr>
              <p:nvPr/>
            </p:nvSpPr>
            <p:spPr bwMode="auto">
              <a:xfrm>
                <a:off x="480" y="3792"/>
                <a:ext cx="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17" name="Line 54">
                <a:extLst>
                  <a:ext uri="{FF2B5EF4-FFF2-40B4-BE49-F238E27FC236}">
                    <a16:creationId xmlns:a16="http://schemas.microsoft.com/office/drawing/2014/main" id="{3B95B88D-A8F7-4E14-8467-F3A11A18DA5C}"/>
                  </a:ext>
                </a:extLst>
              </p:cNvPr>
              <p:cNvSpPr>
                <a:spLocks noChangeShapeType="1"/>
              </p:cNvSpPr>
              <p:nvPr/>
            </p:nvSpPr>
            <p:spPr bwMode="auto">
              <a:xfrm>
                <a:off x="1440" y="3792"/>
                <a:ext cx="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18" name="WordArt 55">
                <a:extLst>
                  <a:ext uri="{FF2B5EF4-FFF2-40B4-BE49-F238E27FC236}">
                    <a16:creationId xmlns:a16="http://schemas.microsoft.com/office/drawing/2014/main" id="{48593718-7683-480C-A0DD-D60D428FE2C8}"/>
                  </a:ext>
                </a:extLst>
              </p:cNvPr>
              <p:cNvSpPr>
                <a:spLocks noChangeArrowheads="1" noChangeShapeType="1" noTextEdit="1"/>
              </p:cNvSpPr>
              <p:nvPr/>
            </p:nvSpPr>
            <p:spPr bwMode="auto">
              <a:xfrm>
                <a:off x="432" y="3723"/>
                <a:ext cx="147" cy="69"/>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170</a:t>
                </a:r>
              </a:p>
            </p:txBody>
          </p:sp>
          <p:sp>
            <p:nvSpPr>
              <p:cNvPr id="19519" name="WordArt 56">
                <a:extLst>
                  <a:ext uri="{FF2B5EF4-FFF2-40B4-BE49-F238E27FC236}">
                    <a16:creationId xmlns:a16="http://schemas.microsoft.com/office/drawing/2014/main" id="{22E8C0AD-FD99-4ED3-A7E8-1CFE582D1BDC}"/>
                  </a:ext>
                </a:extLst>
              </p:cNvPr>
              <p:cNvSpPr>
                <a:spLocks noChangeArrowheads="1" noChangeShapeType="1" noTextEdit="1"/>
              </p:cNvSpPr>
              <p:nvPr/>
            </p:nvSpPr>
            <p:spPr bwMode="auto">
              <a:xfrm>
                <a:off x="1392" y="3723"/>
                <a:ext cx="147" cy="69"/>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171</a:t>
                </a:r>
              </a:p>
            </p:txBody>
          </p:sp>
          <p:sp>
            <p:nvSpPr>
              <p:cNvPr id="19520" name="WordArt 57">
                <a:extLst>
                  <a:ext uri="{FF2B5EF4-FFF2-40B4-BE49-F238E27FC236}">
                    <a16:creationId xmlns:a16="http://schemas.microsoft.com/office/drawing/2014/main" id="{610CBBE7-E08C-4F16-903B-5F080A629C4B}"/>
                  </a:ext>
                </a:extLst>
              </p:cNvPr>
              <p:cNvSpPr>
                <a:spLocks noChangeArrowheads="1" noChangeShapeType="1" noTextEdit="1"/>
              </p:cNvSpPr>
              <p:nvPr/>
            </p:nvSpPr>
            <p:spPr bwMode="auto">
              <a:xfrm>
                <a:off x="1629" y="3840"/>
                <a:ext cx="147" cy="69"/>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051</a:t>
                </a:r>
              </a:p>
            </p:txBody>
          </p:sp>
          <p:sp>
            <p:nvSpPr>
              <p:cNvPr id="19521" name="WordArt 58">
                <a:extLst>
                  <a:ext uri="{FF2B5EF4-FFF2-40B4-BE49-F238E27FC236}">
                    <a16:creationId xmlns:a16="http://schemas.microsoft.com/office/drawing/2014/main" id="{0659B94B-A26C-4549-8D42-C9B9DB348D65}"/>
                  </a:ext>
                </a:extLst>
              </p:cNvPr>
              <p:cNvSpPr>
                <a:spLocks noChangeArrowheads="1" noChangeShapeType="1" noTextEdit="1"/>
              </p:cNvSpPr>
              <p:nvPr/>
            </p:nvSpPr>
            <p:spPr bwMode="auto">
              <a:xfrm>
                <a:off x="1629" y="4827"/>
                <a:ext cx="147" cy="69"/>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050</a:t>
                </a:r>
              </a:p>
            </p:txBody>
          </p:sp>
        </p:grpSp>
      </p:grpSp>
      <p:sp>
        <p:nvSpPr>
          <p:cNvPr id="10299" name="Oval 59">
            <a:extLst>
              <a:ext uri="{FF2B5EF4-FFF2-40B4-BE49-F238E27FC236}">
                <a16:creationId xmlns:a16="http://schemas.microsoft.com/office/drawing/2014/main" id="{4B917F21-AFAA-4FC1-9ACD-CA5DA175BBD1}"/>
              </a:ext>
            </a:extLst>
          </p:cNvPr>
          <p:cNvSpPr>
            <a:spLocks noChangeArrowheads="1"/>
          </p:cNvSpPr>
          <p:nvPr/>
        </p:nvSpPr>
        <p:spPr bwMode="auto">
          <a:xfrm flipV="1">
            <a:off x="1524000" y="5257800"/>
            <a:ext cx="203200" cy="114300"/>
          </a:xfrm>
          <a:prstGeom prst="ellipse">
            <a:avLst/>
          </a:prstGeom>
          <a:solidFill>
            <a:srgbClr val="FF0000"/>
          </a:solidFill>
          <a:ln w="9525">
            <a:solidFill>
              <a:srgbClr val="FF0000"/>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0300" name="Line 60">
            <a:extLst>
              <a:ext uri="{FF2B5EF4-FFF2-40B4-BE49-F238E27FC236}">
                <a16:creationId xmlns:a16="http://schemas.microsoft.com/office/drawing/2014/main" id="{25015B2A-9F42-4819-8394-9D298704B045}"/>
              </a:ext>
            </a:extLst>
          </p:cNvPr>
          <p:cNvSpPr>
            <a:spLocks noChangeShapeType="1"/>
          </p:cNvSpPr>
          <p:nvPr/>
        </p:nvSpPr>
        <p:spPr bwMode="auto">
          <a:xfrm flipH="1">
            <a:off x="1016000" y="5314950"/>
            <a:ext cx="609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0301" name="Line 61">
            <a:extLst>
              <a:ext uri="{FF2B5EF4-FFF2-40B4-BE49-F238E27FC236}">
                <a16:creationId xmlns:a16="http://schemas.microsoft.com/office/drawing/2014/main" id="{422B95F4-DD17-4FD5-BA35-F257E3C1E85D}"/>
              </a:ext>
            </a:extLst>
          </p:cNvPr>
          <p:cNvSpPr>
            <a:spLocks noChangeShapeType="1"/>
          </p:cNvSpPr>
          <p:nvPr/>
        </p:nvSpPr>
        <p:spPr bwMode="auto">
          <a:xfrm>
            <a:off x="1625600" y="5314950"/>
            <a:ext cx="0" cy="457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0302" name="Text Box 62">
            <a:extLst>
              <a:ext uri="{FF2B5EF4-FFF2-40B4-BE49-F238E27FC236}">
                <a16:creationId xmlns:a16="http://schemas.microsoft.com/office/drawing/2014/main" id="{066E4BFC-6995-4FD7-BEEA-CF5DF508ED4B}"/>
              </a:ext>
            </a:extLst>
          </p:cNvPr>
          <p:cNvSpPr txBox="1">
            <a:spLocks noChangeArrowheads="1"/>
          </p:cNvSpPr>
          <p:nvPr/>
        </p:nvSpPr>
        <p:spPr bwMode="auto">
          <a:xfrm>
            <a:off x="4064000" y="4629150"/>
            <a:ext cx="365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600">
                <a:latin typeface="Times New Roman" panose="02020603050405020304" pitchFamily="18" charset="0"/>
                <a:cs typeface="David" panose="020E0502060401010101" pitchFamily="34" charset="-79"/>
              </a:rPr>
              <a:t>חלוקת הריבוע ליחידות קטנות יותר והוצאת הנ.צ.</a:t>
            </a:r>
            <a:endParaRPr lang="en-US" altLang="he-IL" sz="1600">
              <a:latin typeface="Times New Roman" panose="02020603050405020304" pitchFamily="18" charset="0"/>
              <a:cs typeface="David" panose="020E0502060401010101" pitchFamily="34" charset="-79"/>
            </a:endParaRPr>
          </a:p>
        </p:txBody>
      </p:sp>
      <p:grpSp>
        <p:nvGrpSpPr>
          <p:cNvPr id="6" name="Group 63">
            <a:extLst>
              <a:ext uri="{FF2B5EF4-FFF2-40B4-BE49-F238E27FC236}">
                <a16:creationId xmlns:a16="http://schemas.microsoft.com/office/drawing/2014/main" id="{278108D1-8A74-4357-8037-2FFBC0C2B4C6}"/>
              </a:ext>
            </a:extLst>
          </p:cNvPr>
          <p:cNvGrpSpPr>
            <a:grpSpLocks/>
          </p:cNvGrpSpPr>
          <p:nvPr/>
        </p:nvGrpSpPr>
        <p:grpSpPr bwMode="auto">
          <a:xfrm>
            <a:off x="812800" y="4686300"/>
            <a:ext cx="2133600" cy="1143000"/>
            <a:chOff x="384" y="3936"/>
            <a:chExt cx="1008" cy="960"/>
          </a:xfrm>
        </p:grpSpPr>
        <p:sp>
          <p:nvSpPr>
            <p:cNvPr id="19475" name="Line 64">
              <a:extLst>
                <a:ext uri="{FF2B5EF4-FFF2-40B4-BE49-F238E27FC236}">
                  <a16:creationId xmlns:a16="http://schemas.microsoft.com/office/drawing/2014/main" id="{D8A09089-2783-4C81-AB22-57C27338072B}"/>
                </a:ext>
              </a:extLst>
            </p:cNvPr>
            <p:cNvSpPr>
              <a:spLocks noChangeShapeType="1"/>
            </p:cNvSpPr>
            <p:nvPr/>
          </p:nvSpPr>
          <p:spPr bwMode="auto">
            <a:xfrm>
              <a:off x="576" y="480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76" name="Line 65">
              <a:extLst>
                <a:ext uri="{FF2B5EF4-FFF2-40B4-BE49-F238E27FC236}">
                  <a16:creationId xmlns:a16="http://schemas.microsoft.com/office/drawing/2014/main" id="{39EC51FF-1C8D-4A4C-992E-8D89B59ED78F}"/>
                </a:ext>
              </a:extLst>
            </p:cNvPr>
            <p:cNvSpPr>
              <a:spLocks noChangeShapeType="1"/>
            </p:cNvSpPr>
            <p:nvPr/>
          </p:nvSpPr>
          <p:spPr bwMode="auto">
            <a:xfrm>
              <a:off x="672" y="480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77" name="Line 66">
              <a:extLst>
                <a:ext uri="{FF2B5EF4-FFF2-40B4-BE49-F238E27FC236}">
                  <a16:creationId xmlns:a16="http://schemas.microsoft.com/office/drawing/2014/main" id="{FCCC3096-D9CA-4B49-8C17-4A0EE82CE992}"/>
                </a:ext>
              </a:extLst>
            </p:cNvPr>
            <p:cNvSpPr>
              <a:spLocks noChangeShapeType="1"/>
            </p:cNvSpPr>
            <p:nvPr/>
          </p:nvSpPr>
          <p:spPr bwMode="auto">
            <a:xfrm>
              <a:off x="768" y="480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78" name="Line 67">
              <a:extLst>
                <a:ext uri="{FF2B5EF4-FFF2-40B4-BE49-F238E27FC236}">
                  <a16:creationId xmlns:a16="http://schemas.microsoft.com/office/drawing/2014/main" id="{9EFE0A61-A223-4881-8390-8FF23D5A6ADD}"/>
                </a:ext>
              </a:extLst>
            </p:cNvPr>
            <p:cNvSpPr>
              <a:spLocks noChangeShapeType="1"/>
            </p:cNvSpPr>
            <p:nvPr/>
          </p:nvSpPr>
          <p:spPr bwMode="auto">
            <a:xfrm>
              <a:off x="864" y="480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79" name="Line 68">
              <a:extLst>
                <a:ext uri="{FF2B5EF4-FFF2-40B4-BE49-F238E27FC236}">
                  <a16:creationId xmlns:a16="http://schemas.microsoft.com/office/drawing/2014/main" id="{07265283-8A57-45BF-B650-409C596F5FCC}"/>
                </a:ext>
              </a:extLst>
            </p:cNvPr>
            <p:cNvSpPr>
              <a:spLocks noChangeShapeType="1"/>
            </p:cNvSpPr>
            <p:nvPr/>
          </p:nvSpPr>
          <p:spPr bwMode="auto">
            <a:xfrm>
              <a:off x="960" y="480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80" name="Line 69">
              <a:extLst>
                <a:ext uri="{FF2B5EF4-FFF2-40B4-BE49-F238E27FC236}">
                  <a16:creationId xmlns:a16="http://schemas.microsoft.com/office/drawing/2014/main" id="{F6F00B85-F30B-4518-AF56-EC5016F48289}"/>
                </a:ext>
              </a:extLst>
            </p:cNvPr>
            <p:cNvSpPr>
              <a:spLocks noChangeShapeType="1"/>
            </p:cNvSpPr>
            <p:nvPr/>
          </p:nvSpPr>
          <p:spPr bwMode="auto">
            <a:xfrm>
              <a:off x="1056" y="480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81" name="Line 70">
              <a:extLst>
                <a:ext uri="{FF2B5EF4-FFF2-40B4-BE49-F238E27FC236}">
                  <a16:creationId xmlns:a16="http://schemas.microsoft.com/office/drawing/2014/main" id="{7C9E5CE3-A8D8-4A13-BAC0-DC11E5B19AFB}"/>
                </a:ext>
              </a:extLst>
            </p:cNvPr>
            <p:cNvSpPr>
              <a:spLocks noChangeShapeType="1"/>
            </p:cNvSpPr>
            <p:nvPr/>
          </p:nvSpPr>
          <p:spPr bwMode="auto">
            <a:xfrm>
              <a:off x="1152" y="480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82" name="Line 71">
              <a:extLst>
                <a:ext uri="{FF2B5EF4-FFF2-40B4-BE49-F238E27FC236}">
                  <a16:creationId xmlns:a16="http://schemas.microsoft.com/office/drawing/2014/main" id="{2BCF7A4D-E7E8-487F-818A-1B3BF456FC89}"/>
                </a:ext>
              </a:extLst>
            </p:cNvPr>
            <p:cNvSpPr>
              <a:spLocks noChangeShapeType="1"/>
            </p:cNvSpPr>
            <p:nvPr/>
          </p:nvSpPr>
          <p:spPr bwMode="auto">
            <a:xfrm>
              <a:off x="1248" y="480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83" name="Line 72">
              <a:extLst>
                <a:ext uri="{FF2B5EF4-FFF2-40B4-BE49-F238E27FC236}">
                  <a16:creationId xmlns:a16="http://schemas.microsoft.com/office/drawing/2014/main" id="{DA6FB51D-26D4-42FA-8FEE-36F2EBB97DA4}"/>
                </a:ext>
              </a:extLst>
            </p:cNvPr>
            <p:cNvSpPr>
              <a:spLocks noChangeShapeType="1"/>
            </p:cNvSpPr>
            <p:nvPr/>
          </p:nvSpPr>
          <p:spPr bwMode="auto">
            <a:xfrm>
              <a:off x="1344" y="480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84" name="Line 73">
              <a:extLst>
                <a:ext uri="{FF2B5EF4-FFF2-40B4-BE49-F238E27FC236}">
                  <a16:creationId xmlns:a16="http://schemas.microsoft.com/office/drawing/2014/main" id="{8C01DA7E-3B52-4FFA-AA57-638DDBDB7B22}"/>
                </a:ext>
              </a:extLst>
            </p:cNvPr>
            <p:cNvSpPr>
              <a:spLocks noChangeShapeType="1"/>
            </p:cNvSpPr>
            <p:nvPr/>
          </p:nvSpPr>
          <p:spPr bwMode="auto">
            <a:xfrm flipH="1">
              <a:off x="384" y="475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85" name="Line 74">
              <a:extLst>
                <a:ext uri="{FF2B5EF4-FFF2-40B4-BE49-F238E27FC236}">
                  <a16:creationId xmlns:a16="http://schemas.microsoft.com/office/drawing/2014/main" id="{7F7E57AE-78CC-4CE0-BD6C-83B442914A16}"/>
                </a:ext>
              </a:extLst>
            </p:cNvPr>
            <p:cNvSpPr>
              <a:spLocks noChangeShapeType="1"/>
            </p:cNvSpPr>
            <p:nvPr/>
          </p:nvSpPr>
          <p:spPr bwMode="auto">
            <a:xfrm flipH="1">
              <a:off x="384" y="465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86" name="Line 75">
              <a:extLst>
                <a:ext uri="{FF2B5EF4-FFF2-40B4-BE49-F238E27FC236}">
                  <a16:creationId xmlns:a16="http://schemas.microsoft.com/office/drawing/2014/main" id="{C7C17733-5A1F-4202-B92A-685EC8C57EB9}"/>
                </a:ext>
              </a:extLst>
            </p:cNvPr>
            <p:cNvSpPr>
              <a:spLocks noChangeShapeType="1"/>
            </p:cNvSpPr>
            <p:nvPr/>
          </p:nvSpPr>
          <p:spPr bwMode="auto">
            <a:xfrm flipH="1">
              <a:off x="384" y="398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87" name="Line 76">
              <a:extLst>
                <a:ext uri="{FF2B5EF4-FFF2-40B4-BE49-F238E27FC236}">
                  <a16:creationId xmlns:a16="http://schemas.microsoft.com/office/drawing/2014/main" id="{CE6FADAE-4A3C-4FB7-A062-99E1DFCD4914}"/>
                </a:ext>
              </a:extLst>
            </p:cNvPr>
            <p:cNvSpPr>
              <a:spLocks noChangeShapeType="1"/>
            </p:cNvSpPr>
            <p:nvPr/>
          </p:nvSpPr>
          <p:spPr bwMode="auto">
            <a:xfrm flipH="1">
              <a:off x="384" y="408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88" name="Line 77">
              <a:extLst>
                <a:ext uri="{FF2B5EF4-FFF2-40B4-BE49-F238E27FC236}">
                  <a16:creationId xmlns:a16="http://schemas.microsoft.com/office/drawing/2014/main" id="{8A313B7E-9262-42C0-AD06-2E9388CEFF7F}"/>
                </a:ext>
              </a:extLst>
            </p:cNvPr>
            <p:cNvSpPr>
              <a:spLocks noChangeShapeType="1"/>
            </p:cNvSpPr>
            <p:nvPr/>
          </p:nvSpPr>
          <p:spPr bwMode="auto">
            <a:xfrm flipH="1">
              <a:off x="384" y="41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89" name="Line 78">
              <a:extLst>
                <a:ext uri="{FF2B5EF4-FFF2-40B4-BE49-F238E27FC236}">
                  <a16:creationId xmlns:a16="http://schemas.microsoft.com/office/drawing/2014/main" id="{AC8FD5FD-CC19-465F-BEE2-E9A8DB0CF8D6}"/>
                </a:ext>
              </a:extLst>
            </p:cNvPr>
            <p:cNvSpPr>
              <a:spLocks noChangeShapeType="1"/>
            </p:cNvSpPr>
            <p:nvPr/>
          </p:nvSpPr>
          <p:spPr bwMode="auto">
            <a:xfrm flipH="1">
              <a:off x="384" y="427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90" name="Line 79">
              <a:extLst>
                <a:ext uri="{FF2B5EF4-FFF2-40B4-BE49-F238E27FC236}">
                  <a16:creationId xmlns:a16="http://schemas.microsoft.com/office/drawing/2014/main" id="{06D0A7FA-184C-45AC-BF50-0D4F022B7AD8}"/>
                </a:ext>
              </a:extLst>
            </p:cNvPr>
            <p:cNvSpPr>
              <a:spLocks noChangeShapeType="1"/>
            </p:cNvSpPr>
            <p:nvPr/>
          </p:nvSpPr>
          <p:spPr bwMode="auto">
            <a:xfrm flipH="1">
              <a:off x="384" y="436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91" name="Line 80">
              <a:extLst>
                <a:ext uri="{FF2B5EF4-FFF2-40B4-BE49-F238E27FC236}">
                  <a16:creationId xmlns:a16="http://schemas.microsoft.com/office/drawing/2014/main" id="{0C0B31E0-1C2B-499D-9A2E-6EFF5465A296}"/>
                </a:ext>
              </a:extLst>
            </p:cNvPr>
            <p:cNvSpPr>
              <a:spLocks noChangeShapeType="1"/>
            </p:cNvSpPr>
            <p:nvPr/>
          </p:nvSpPr>
          <p:spPr bwMode="auto">
            <a:xfrm flipH="1">
              <a:off x="384" y="446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92" name="Line 81">
              <a:extLst>
                <a:ext uri="{FF2B5EF4-FFF2-40B4-BE49-F238E27FC236}">
                  <a16:creationId xmlns:a16="http://schemas.microsoft.com/office/drawing/2014/main" id="{F73B864A-6CDE-4172-8B37-7D18364D60A4}"/>
                </a:ext>
              </a:extLst>
            </p:cNvPr>
            <p:cNvSpPr>
              <a:spLocks noChangeShapeType="1"/>
            </p:cNvSpPr>
            <p:nvPr/>
          </p:nvSpPr>
          <p:spPr bwMode="auto">
            <a:xfrm flipH="1">
              <a:off x="384" y="45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93" name="Line 82">
              <a:extLst>
                <a:ext uri="{FF2B5EF4-FFF2-40B4-BE49-F238E27FC236}">
                  <a16:creationId xmlns:a16="http://schemas.microsoft.com/office/drawing/2014/main" id="{884DA7BD-317A-4B10-B898-427371E327AB}"/>
                </a:ext>
              </a:extLst>
            </p:cNvPr>
            <p:cNvSpPr>
              <a:spLocks noChangeShapeType="1"/>
            </p:cNvSpPr>
            <p:nvPr/>
          </p:nvSpPr>
          <p:spPr bwMode="auto">
            <a:xfrm>
              <a:off x="624" y="480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94" name="Line 83">
              <a:extLst>
                <a:ext uri="{FF2B5EF4-FFF2-40B4-BE49-F238E27FC236}">
                  <a16:creationId xmlns:a16="http://schemas.microsoft.com/office/drawing/2014/main" id="{96E1A3C0-4BF2-4012-A4E9-B2A0E2CD234E}"/>
                </a:ext>
              </a:extLst>
            </p:cNvPr>
            <p:cNvSpPr>
              <a:spLocks noChangeShapeType="1"/>
            </p:cNvSpPr>
            <p:nvPr/>
          </p:nvSpPr>
          <p:spPr bwMode="auto">
            <a:xfrm>
              <a:off x="720" y="480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95" name="Line 84">
              <a:extLst>
                <a:ext uri="{FF2B5EF4-FFF2-40B4-BE49-F238E27FC236}">
                  <a16:creationId xmlns:a16="http://schemas.microsoft.com/office/drawing/2014/main" id="{7E1650D6-9556-4F71-A6AD-4B7262EC569D}"/>
                </a:ext>
              </a:extLst>
            </p:cNvPr>
            <p:cNvSpPr>
              <a:spLocks noChangeShapeType="1"/>
            </p:cNvSpPr>
            <p:nvPr/>
          </p:nvSpPr>
          <p:spPr bwMode="auto">
            <a:xfrm>
              <a:off x="816" y="480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96" name="Line 85">
              <a:extLst>
                <a:ext uri="{FF2B5EF4-FFF2-40B4-BE49-F238E27FC236}">
                  <a16:creationId xmlns:a16="http://schemas.microsoft.com/office/drawing/2014/main" id="{33C8F170-CCA4-49E5-A4BE-56EF8EE149E0}"/>
                </a:ext>
              </a:extLst>
            </p:cNvPr>
            <p:cNvSpPr>
              <a:spLocks noChangeShapeType="1"/>
            </p:cNvSpPr>
            <p:nvPr/>
          </p:nvSpPr>
          <p:spPr bwMode="auto">
            <a:xfrm>
              <a:off x="912" y="480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97" name="Line 86">
              <a:extLst>
                <a:ext uri="{FF2B5EF4-FFF2-40B4-BE49-F238E27FC236}">
                  <a16:creationId xmlns:a16="http://schemas.microsoft.com/office/drawing/2014/main" id="{AC73CEBC-61C7-424A-9DB7-A9AE015311E3}"/>
                </a:ext>
              </a:extLst>
            </p:cNvPr>
            <p:cNvSpPr>
              <a:spLocks noChangeShapeType="1"/>
            </p:cNvSpPr>
            <p:nvPr/>
          </p:nvSpPr>
          <p:spPr bwMode="auto">
            <a:xfrm>
              <a:off x="1008" y="480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98" name="Line 87">
              <a:extLst>
                <a:ext uri="{FF2B5EF4-FFF2-40B4-BE49-F238E27FC236}">
                  <a16:creationId xmlns:a16="http://schemas.microsoft.com/office/drawing/2014/main" id="{9EA5CB23-290C-42DC-94EA-984B68719183}"/>
                </a:ext>
              </a:extLst>
            </p:cNvPr>
            <p:cNvSpPr>
              <a:spLocks noChangeShapeType="1"/>
            </p:cNvSpPr>
            <p:nvPr/>
          </p:nvSpPr>
          <p:spPr bwMode="auto">
            <a:xfrm>
              <a:off x="1104" y="480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499" name="Line 88">
              <a:extLst>
                <a:ext uri="{FF2B5EF4-FFF2-40B4-BE49-F238E27FC236}">
                  <a16:creationId xmlns:a16="http://schemas.microsoft.com/office/drawing/2014/main" id="{9EA42D70-F6EA-46A2-80B2-1A52ED8B8BFA}"/>
                </a:ext>
              </a:extLst>
            </p:cNvPr>
            <p:cNvSpPr>
              <a:spLocks noChangeShapeType="1"/>
            </p:cNvSpPr>
            <p:nvPr/>
          </p:nvSpPr>
          <p:spPr bwMode="auto">
            <a:xfrm>
              <a:off x="1200" y="480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00" name="Line 89">
              <a:extLst>
                <a:ext uri="{FF2B5EF4-FFF2-40B4-BE49-F238E27FC236}">
                  <a16:creationId xmlns:a16="http://schemas.microsoft.com/office/drawing/2014/main" id="{7AEEF784-5620-4BA4-A36C-0C239A6838E1}"/>
                </a:ext>
              </a:extLst>
            </p:cNvPr>
            <p:cNvSpPr>
              <a:spLocks noChangeShapeType="1"/>
            </p:cNvSpPr>
            <p:nvPr/>
          </p:nvSpPr>
          <p:spPr bwMode="auto">
            <a:xfrm>
              <a:off x="1296" y="480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01" name="Line 90">
              <a:extLst>
                <a:ext uri="{FF2B5EF4-FFF2-40B4-BE49-F238E27FC236}">
                  <a16:creationId xmlns:a16="http://schemas.microsoft.com/office/drawing/2014/main" id="{EAAC6C07-7CDD-4E73-BA5D-2403973CDB15}"/>
                </a:ext>
              </a:extLst>
            </p:cNvPr>
            <p:cNvSpPr>
              <a:spLocks noChangeShapeType="1"/>
            </p:cNvSpPr>
            <p:nvPr/>
          </p:nvSpPr>
          <p:spPr bwMode="auto">
            <a:xfrm>
              <a:off x="1392" y="480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02" name="Line 91">
              <a:extLst>
                <a:ext uri="{FF2B5EF4-FFF2-40B4-BE49-F238E27FC236}">
                  <a16:creationId xmlns:a16="http://schemas.microsoft.com/office/drawing/2014/main" id="{B61BB362-9578-4776-A55A-5B6E8E9A33C6}"/>
                </a:ext>
              </a:extLst>
            </p:cNvPr>
            <p:cNvSpPr>
              <a:spLocks noChangeShapeType="1"/>
            </p:cNvSpPr>
            <p:nvPr/>
          </p:nvSpPr>
          <p:spPr bwMode="auto">
            <a:xfrm>
              <a:off x="528" y="480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03" name="Line 92">
              <a:extLst>
                <a:ext uri="{FF2B5EF4-FFF2-40B4-BE49-F238E27FC236}">
                  <a16:creationId xmlns:a16="http://schemas.microsoft.com/office/drawing/2014/main" id="{FB8F556A-54CD-4434-8D08-2123907DF45F}"/>
                </a:ext>
              </a:extLst>
            </p:cNvPr>
            <p:cNvSpPr>
              <a:spLocks noChangeShapeType="1"/>
            </p:cNvSpPr>
            <p:nvPr/>
          </p:nvSpPr>
          <p:spPr bwMode="auto">
            <a:xfrm flipH="1">
              <a:off x="480" y="393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04" name="Line 93">
              <a:extLst>
                <a:ext uri="{FF2B5EF4-FFF2-40B4-BE49-F238E27FC236}">
                  <a16:creationId xmlns:a16="http://schemas.microsoft.com/office/drawing/2014/main" id="{86BE27D4-12D8-40AE-8F00-26D2B7E1BFAD}"/>
                </a:ext>
              </a:extLst>
            </p:cNvPr>
            <p:cNvSpPr>
              <a:spLocks noChangeShapeType="1"/>
            </p:cNvSpPr>
            <p:nvPr/>
          </p:nvSpPr>
          <p:spPr bwMode="auto">
            <a:xfrm flipH="1">
              <a:off x="480" y="4032"/>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05" name="Line 94">
              <a:extLst>
                <a:ext uri="{FF2B5EF4-FFF2-40B4-BE49-F238E27FC236}">
                  <a16:creationId xmlns:a16="http://schemas.microsoft.com/office/drawing/2014/main" id="{B21C0458-3EEC-4CEC-8B90-B40AB58E1050}"/>
                </a:ext>
              </a:extLst>
            </p:cNvPr>
            <p:cNvSpPr>
              <a:spLocks noChangeShapeType="1"/>
            </p:cNvSpPr>
            <p:nvPr/>
          </p:nvSpPr>
          <p:spPr bwMode="auto">
            <a:xfrm flipH="1">
              <a:off x="480" y="4128"/>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06" name="Line 95">
              <a:extLst>
                <a:ext uri="{FF2B5EF4-FFF2-40B4-BE49-F238E27FC236}">
                  <a16:creationId xmlns:a16="http://schemas.microsoft.com/office/drawing/2014/main" id="{C9B9028F-3399-4FDD-A711-B2EF9BE28FE3}"/>
                </a:ext>
              </a:extLst>
            </p:cNvPr>
            <p:cNvSpPr>
              <a:spLocks noChangeShapeType="1"/>
            </p:cNvSpPr>
            <p:nvPr/>
          </p:nvSpPr>
          <p:spPr bwMode="auto">
            <a:xfrm flipH="1">
              <a:off x="480" y="422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07" name="Line 96">
              <a:extLst>
                <a:ext uri="{FF2B5EF4-FFF2-40B4-BE49-F238E27FC236}">
                  <a16:creationId xmlns:a16="http://schemas.microsoft.com/office/drawing/2014/main" id="{DBA51C43-F2C7-4B1B-908E-419D8EDC1523}"/>
                </a:ext>
              </a:extLst>
            </p:cNvPr>
            <p:cNvSpPr>
              <a:spLocks noChangeShapeType="1"/>
            </p:cNvSpPr>
            <p:nvPr/>
          </p:nvSpPr>
          <p:spPr bwMode="auto">
            <a:xfrm flipH="1">
              <a:off x="480" y="432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08" name="Line 97">
              <a:extLst>
                <a:ext uri="{FF2B5EF4-FFF2-40B4-BE49-F238E27FC236}">
                  <a16:creationId xmlns:a16="http://schemas.microsoft.com/office/drawing/2014/main" id="{FE24E9B6-DA18-4FB8-945B-4F685E016071}"/>
                </a:ext>
              </a:extLst>
            </p:cNvPr>
            <p:cNvSpPr>
              <a:spLocks noChangeShapeType="1"/>
            </p:cNvSpPr>
            <p:nvPr/>
          </p:nvSpPr>
          <p:spPr bwMode="auto">
            <a:xfrm flipH="1">
              <a:off x="480" y="441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09" name="Line 98">
              <a:extLst>
                <a:ext uri="{FF2B5EF4-FFF2-40B4-BE49-F238E27FC236}">
                  <a16:creationId xmlns:a16="http://schemas.microsoft.com/office/drawing/2014/main" id="{E39D80D1-92FA-4A48-BB5E-E6D2300B0E0A}"/>
                </a:ext>
              </a:extLst>
            </p:cNvPr>
            <p:cNvSpPr>
              <a:spLocks noChangeShapeType="1"/>
            </p:cNvSpPr>
            <p:nvPr/>
          </p:nvSpPr>
          <p:spPr bwMode="auto">
            <a:xfrm flipH="1">
              <a:off x="480" y="4512"/>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10" name="Line 99">
              <a:extLst>
                <a:ext uri="{FF2B5EF4-FFF2-40B4-BE49-F238E27FC236}">
                  <a16:creationId xmlns:a16="http://schemas.microsoft.com/office/drawing/2014/main" id="{B2EEFA5A-BBC8-45D7-9A3C-A3E6D72BA8F8}"/>
                </a:ext>
              </a:extLst>
            </p:cNvPr>
            <p:cNvSpPr>
              <a:spLocks noChangeShapeType="1"/>
            </p:cNvSpPr>
            <p:nvPr/>
          </p:nvSpPr>
          <p:spPr bwMode="auto">
            <a:xfrm flipH="1">
              <a:off x="480" y="4608"/>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11" name="Line 100">
              <a:extLst>
                <a:ext uri="{FF2B5EF4-FFF2-40B4-BE49-F238E27FC236}">
                  <a16:creationId xmlns:a16="http://schemas.microsoft.com/office/drawing/2014/main" id="{F4C6E9ED-1749-4615-889C-F719F93DE284}"/>
                </a:ext>
              </a:extLst>
            </p:cNvPr>
            <p:cNvSpPr>
              <a:spLocks noChangeShapeType="1"/>
            </p:cNvSpPr>
            <p:nvPr/>
          </p:nvSpPr>
          <p:spPr bwMode="auto">
            <a:xfrm flipH="1">
              <a:off x="480" y="470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9512" name="Line 101">
              <a:extLst>
                <a:ext uri="{FF2B5EF4-FFF2-40B4-BE49-F238E27FC236}">
                  <a16:creationId xmlns:a16="http://schemas.microsoft.com/office/drawing/2014/main" id="{FF1104A8-B068-47C1-B988-C406C4B42039}"/>
                </a:ext>
              </a:extLst>
            </p:cNvPr>
            <p:cNvSpPr>
              <a:spLocks noChangeShapeType="1"/>
            </p:cNvSpPr>
            <p:nvPr/>
          </p:nvSpPr>
          <p:spPr bwMode="auto">
            <a:xfrm flipH="1">
              <a:off x="480" y="480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grpSp>
      <p:sp>
        <p:nvSpPr>
          <p:cNvPr id="10342" name="Text Box 102">
            <a:extLst>
              <a:ext uri="{FF2B5EF4-FFF2-40B4-BE49-F238E27FC236}">
                <a16:creationId xmlns:a16="http://schemas.microsoft.com/office/drawing/2014/main" id="{DBFF0A15-8A96-410E-A5DE-04BF28750316}"/>
              </a:ext>
            </a:extLst>
          </p:cNvPr>
          <p:cNvSpPr txBox="1">
            <a:spLocks noChangeArrowheads="1"/>
          </p:cNvSpPr>
          <p:nvPr/>
        </p:nvSpPr>
        <p:spPr bwMode="auto">
          <a:xfrm>
            <a:off x="609600" y="6000750"/>
            <a:ext cx="731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800" b="1">
                <a:latin typeface="Times New Roman" panose="02020603050405020304" pitchFamily="18" charset="0"/>
                <a:cs typeface="David" panose="020E0502060401010101" pitchFamily="34" charset="-79"/>
              </a:rPr>
              <a:t>כל נ.צ. יורכב מ 10 ספרות- 5 בכיוון צפון- דרום, ו 5 בכיוון מזרח- מערב</a:t>
            </a:r>
            <a:r>
              <a:rPr lang="he-IL" altLang="he-IL" sz="1800">
                <a:latin typeface="Times New Roman" panose="02020603050405020304" pitchFamily="18" charset="0"/>
                <a:cs typeface="David" panose="020E0502060401010101" pitchFamily="34" charset="-79"/>
              </a:rPr>
              <a:t>. </a:t>
            </a:r>
            <a:endParaRPr lang="en-US" altLang="he-IL" sz="1800">
              <a:latin typeface="Times New Roman" panose="02020603050405020304" pitchFamily="18" charset="0"/>
              <a:cs typeface="David" panose="020E0502060401010101" pitchFamily="34" charset="-79"/>
            </a:endParaRPr>
          </a:p>
        </p:txBody>
      </p:sp>
      <p:sp>
        <p:nvSpPr>
          <p:cNvPr id="10343" name="Freeform 103">
            <a:extLst>
              <a:ext uri="{FF2B5EF4-FFF2-40B4-BE49-F238E27FC236}">
                <a16:creationId xmlns:a16="http://schemas.microsoft.com/office/drawing/2014/main" id="{CA4DACDE-0761-4EF7-93E6-801C1ECADCA9}"/>
              </a:ext>
            </a:extLst>
          </p:cNvPr>
          <p:cNvSpPr>
            <a:spLocks/>
          </p:cNvSpPr>
          <p:nvPr/>
        </p:nvSpPr>
        <p:spPr bwMode="auto">
          <a:xfrm>
            <a:off x="2540000" y="19050"/>
            <a:ext cx="3690938" cy="495300"/>
          </a:xfrm>
          <a:custGeom>
            <a:avLst/>
            <a:gdLst>
              <a:gd name="T0" fmla="*/ 2147483646 w 1744"/>
              <a:gd name="T1" fmla="*/ 2147483646 h 416"/>
              <a:gd name="T2" fmla="*/ 2147483646 w 1744"/>
              <a:gd name="T3" fmla="*/ 2147483646 h 416"/>
              <a:gd name="T4" fmla="*/ 2147483646 w 1744"/>
              <a:gd name="T5" fmla="*/ 2147483646 h 416"/>
              <a:gd name="T6" fmla="*/ 2147483646 w 1744"/>
              <a:gd name="T7" fmla="*/ 2147483646 h 416"/>
              <a:gd name="T8" fmla="*/ 0 w 1744"/>
              <a:gd name="T9" fmla="*/ 2147483646 h 416"/>
              <a:gd name="T10" fmla="*/ 0 60000 65536"/>
              <a:gd name="T11" fmla="*/ 0 60000 65536"/>
              <a:gd name="T12" fmla="*/ 0 60000 65536"/>
              <a:gd name="T13" fmla="*/ 0 60000 65536"/>
              <a:gd name="T14" fmla="*/ 0 60000 65536"/>
              <a:gd name="T15" fmla="*/ 0 w 1744"/>
              <a:gd name="T16" fmla="*/ 0 h 416"/>
              <a:gd name="T17" fmla="*/ 1744 w 1744"/>
              <a:gd name="T18" fmla="*/ 416 h 416"/>
            </a:gdLst>
            <a:ahLst/>
            <a:cxnLst>
              <a:cxn ang="T10">
                <a:pos x="T0" y="T1"/>
              </a:cxn>
              <a:cxn ang="T11">
                <a:pos x="T2" y="T3"/>
              </a:cxn>
              <a:cxn ang="T12">
                <a:pos x="T4" y="T5"/>
              </a:cxn>
              <a:cxn ang="T13">
                <a:pos x="T6" y="T7"/>
              </a:cxn>
              <a:cxn ang="T14">
                <a:pos x="T8" y="T9"/>
              </a:cxn>
            </a:cxnLst>
            <a:rect l="T15" t="T16" r="T17" b="T18"/>
            <a:pathLst>
              <a:path w="1744" h="416">
                <a:moveTo>
                  <a:pt x="1728" y="416"/>
                </a:moveTo>
                <a:cubicBezTo>
                  <a:pt x="1736" y="372"/>
                  <a:pt x="1744" y="328"/>
                  <a:pt x="1680" y="272"/>
                </a:cubicBezTo>
                <a:cubicBezTo>
                  <a:pt x="1616" y="216"/>
                  <a:pt x="1496" y="120"/>
                  <a:pt x="1344" y="80"/>
                </a:cubicBezTo>
                <a:cubicBezTo>
                  <a:pt x="1192" y="40"/>
                  <a:pt x="992" y="0"/>
                  <a:pt x="768" y="32"/>
                </a:cubicBezTo>
                <a:cubicBezTo>
                  <a:pt x="544" y="64"/>
                  <a:pt x="128" y="232"/>
                  <a:pt x="0" y="272"/>
                </a:cubicBez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0344" name="Text Box 104">
            <a:extLst>
              <a:ext uri="{FF2B5EF4-FFF2-40B4-BE49-F238E27FC236}">
                <a16:creationId xmlns:a16="http://schemas.microsoft.com/office/drawing/2014/main" id="{DB0AFF98-9AEE-4DE2-A5FE-204D864BBF1C}"/>
              </a:ext>
            </a:extLst>
          </p:cNvPr>
          <p:cNvSpPr txBox="1">
            <a:spLocks noChangeArrowheads="1"/>
          </p:cNvSpPr>
          <p:nvPr/>
        </p:nvSpPr>
        <p:spPr bwMode="auto">
          <a:xfrm>
            <a:off x="4165600" y="5429250"/>
            <a:ext cx="36576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he-IL" sz="2000" b="1">
                <a:latin typeface="Times New Roman" panose="02020603050405020304" pitchFamily="18" charset="0"/>
                <a:cs typeface="David" panose="020E0502060401010101" pitchFamily="34" charset="-79"/>
              </a:rPr>
              <a:t>17030/05040</a:t>
            </a:r>
            <a:endParaRPr lang="en-US" altLang="he-IL" sz="1600">
              <a:latin typeface="Times New Roman" panose="02020603050405020304" pitchFamily="18" charset="0"/>
              <a:cs typeface="David" panose="020E0502060401010101" pitchFamily="34" charset="-79"/>
            </a:endParaRPr>
          </a:p>
        </p:txBody>
      </p:sp>
      <p:sp>
        <p:nvSpPr>
          <p:cNvPr id="109" name="TextBox 108">
            <a:extLst>
              <a:ext uri="{FF2B5EF4-FFF2-40B4-BE49-F238E27FC236}">
                <a16:creationId xmlns:a16="http://schemas.microsoft.com/office/drawing/2014/main" id="{10DFCDD7-B65E-42A0-A976-03A156DCBACC}"/>
              </a:ext>
            </a:extLst>
          </p:cNvPr>
          <p:cNvSpPr txBox="1"/>
          <p:nvPr/>
        </p:nvSpPr>
        <p:spPr>
          <a:xfrm>
            <a:off x="6072198" y="1643050"/>
            <a:ext cx="2643206" cy="1107996"/>
          </a:xfrm>
          <a:prstGeom prst="rect">
            <a:avLst/>
          </a:prstGeom>
          <a:noFill/>
        </p:spPr>
        <p:txBody>
          <a:bodyPr rtlCol="1">
            <a:spAutoFit/>
            <a:scene3d>
              <a:camera prst="orthographicFront"/>
              <a:lightRig rig="threePt" dir="t"/>
            </a:scene3d>
            <a:sp3d extrusionH="57150">
              <a:bevelT w="38100" h="38100"/>
            </a:sp3d>
          </a:bodyPr>
          <a:lstStyle/>
          <a:p>
            <a:pPr algn="r" rtl="1" eaLnBrk="1" hangingPunct="1">
              <a:defRPr/>
            </a:pPr>
            <a:r>
              <a:rPr lang="he-IL" b="1" dirty="0">
                <a:ln w="9525" cmpd="dbl">
                  <a:solidFill>
                    <a:schemeClr val="tx1"/>
                  </a:solidFill>
                  <a:prstDash val="sysDot"/>
                </a:ln>
                <a:solidFill>
                  <a:srgbClr val="FF0000"/>
                </a:solidFill>
                <a:cs typeface="David" pitchFamily="2" charset="-79"/>
              </a:rPr>
              <a:t>חשוב</a:t>
            </a:r>
            <a:r>
              <a:rPr lang="he-IL" b="1" dirty="0">
                <a:ln w="9525" cmpd="dbl">
                  <a:solidFill>
                    <a:schemeClr val="tx1"/>
                  </a:solidFill>
                  <a:prstDash val="sysDot"/>
                </a:ln>
                <a:cs typeface="David" pitchFamily="2" charset="-79"/>
              </a:rPr>
              <a:t>:</a:t>
            </a:r>
            <a:r>
              <a:rPr lang="en-US" b="1" dirty="0">
                <a:ln w="9525" cmpd="dbl">
                  <a:solidFill>
                    <a:schemeClr val="tx1"/>
                  </a:solidFill>
                  <a:prstDash val="sysDot"/>
                </a:ln>
                <a:cs typeface="David" pitchFamily="2" charset="-79"/>
              </a:rPr>
              <a:t> </a:t>
            </a:r>
            <a:r>
              <a:rPr lang="he-IL" sz="1600" dirty="0">
                <a:ln w="9525" cmpd="dbl">
                  <a:solidFill>
                    <a:schemeClr val="tx1"/>
                  </a:solidFill>
                  <a:prstDash val="sysDot"/>
                </a:ln>
                <a:cs typeface="David" pitchFamily="2" charset="-79"/>
              </a:rPr>
              <a:t>צירוף </a:t>
            </a:r>
            <a:r>
              <a:rPr lang="he-IL" sz="1600" dirty="0" err="1">
                <a:ln w="9525" cmpd="dbl">
                  <a:solidFill>
                    <a:schemeClr val="tx1"/>
                  </a:solidFill>
                  <a:prstDash val="sysDot"/>
                </a:ln>
                <a:cs typeface="David" pitchFamily="2" charset="-79"/>
              </a:rPr>
              <a:t>קואורדינטות</a:t>
            </a:r>
            <a:r>
              <a:rPr lang="he-IL" sz="1600" dirty="0">
                <a:ln w="9525" cmpd="dbl">
                  <a:solidFill>
                    <a:schemeClr val="tx1"/>
                  </a:solidFill>
                  <a:prstDash val="sysDot"/>
                </a:ln>
                <a:cs typeface="David" pitchFamily="2" charset="-79"/>
              </a:rPr>
              <a:t> נכתוב תמיד כאשר ציר צפון- דרום ראשון, וציר מזרח- מערב שני.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26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0343"/>
                                        </p:tgtEl>
                                        <p:attrNameLst>
                                          <p:attrName>style.visibility</p:attrName>
                                        </p:attrNameLst>
                                      </p:cBhvr>
                                      <p:to>
                                        <p:strVal val="visible"/>
                                      </p:to>
                                    </p:set>
                                    <p:animEffect transition="in" filter="wipe(right)">
                                      <p:cBhvr>
                                        <p:cTn id="17" dur="500"/>
                                        <p:tgtEl>
                                          <p:spTgt spid="103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0265"/>
                                        </p:tgtEl>
                                        <p:attrNameLst>
                                          <p:attrName>style.visibility</p:attrName>
                                        </p:attrNameLst>
                                      </p:cBhvr>
                                      <p:to>
                                        <p:strVal val="visible"/>
                                      </p:to>
                                    </p:set>
                                    <p:animEffect transition="in" filter="wipe(right)">
                                      <p:cBhvr>
                                        <p:cTn id="22" dur="500"/>
                                        <p:tgtEl>
                                          <p:spTgt spid="102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0263"/>
                                        </p:tgtEl>
                                        <p:attrNameLst>
                                          <p:attrName>style.visibility</p:attrName>
                                        </p:attrNameLst>
                                      </p:cBhvr>
                                      <p:to>
                                        <p:strVal val="visible"/>
                                      </p:to>
                                    </p:set>
                                    <p:anim calcmode="lin" valueType="num">
                                      <p:cBhvr>
                                        <p:cTn id="27" dur="500" fill="hold"/>
                                        <p:tgtEl>
                                          <p:spTgt spid="10263"/>
                                        </p:tgtEl>
                                        <p:attrNameLst>
                                          <p:attrName>ppt_w</p:attrName>
                                        </p:attrNameLst>
                                      </p:cBhvr>
                                      <p:tavLst>
                                        <p:tav tm="0">
                                          <p:val>
                                            <p:fltVal val="0"/>
                                          </p:val>
                                        </p:tav>
                                        <p:tav tm="100000">
                                          <p:val>
                                            <p:strVal val="#ppt_w"/>
                                          </p:val>
                                        </p:tav>
                                      </p:tavLst>
                                    </p:anim>
                                    <p:anim calcmode="lin" valueType="num">
                                      <p:cBhvr>
                                        <p:cTn id="28" dur="500" fill="hold"/>
                                        <p:tgtEl>
                                          <p:spTgt spid="10263"/>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4" presetClass="entr" presetSubtype="0" fill="hold" nodeType="clickEffect">
                                  <p:stCondLst>
                                    <p:cond delay="0"/>
                                  </p:stCondLst>
                                  <p:childTnLst>
                                    <p:set>
                                      <p:cBhvr>
                                        <p:cTn id="32" dur="1" fill="hold">
                                          <p:stCondLst>
                                            <p:cond delay="0"/>
                                          </p:stCondLst>
                                        </p:cTn>
                                        <p:tgtEl>
                                          <p:spTgt spid="109"/>
                                        </p:tgtEl>
                                        <p:attrNameLst>
                                          <p:attrName>style.visibility</p:attrName>
                                        </p:attrNameLst>
                                      </p:cBhvr>
                                      <p:to>
                                        <p:strVal val="visible"/>
                                      </p:to>
                                    </p:set>
                                    <p:anim from="(-#ppt_w/2)" to="(#ppt_x)" calcmode="lin" valueType="num">
                                      <p:cBhvr>
                                        <p:cTn id="33" dur="600" fill="hold">
                                          <p:stCondLst>
                                            <p:cond delay="0"/>
                                          </p:stCondLst>
                                        </p:cTn>
                                        <p:tgtEl>
                                          <p:spTgt spid="109"/>
                                        </p:tgtEl>
                                        <p:attrNameLst>
                                          <p:attrName>ppt_x</p:attrName>
                                        </p:attrNameLst>
                                      </p:cBhvr>
                                    </p:anim>
                                    <p:anim from="0" to="-1.0" calcmode="lin" valueType="num">
                                      <p:cBhvr>
                                        <p:cTn id="34" dur="200" decel="50000" autoRev="1" fill="hold">
                                          <p:stCondLst>
                                            <p:cond delay="600"/>
                                          </p:stCondLst>
                                        </p:cTn>
                                        <p:tgtEl>
                                          <p:spTgt spid="109"/>
                                        </p:tgtEl>
                                        <p:attrNameLst>
                                          <p:attrName>xshear</p:attrName>
                                        </p:attrNameLst>
                                      </p:cBhvr>
                                    </p:anim>
                                    <p:animScale>
                                      <p:cBhvr>
                                        <p:cTn id="35" dur="200" decel="100000" autoRev="1" fill="hold">
                                          <p:stCondLst>
                                            <p:cond delay="600"/>
                                          </p:stCondLst>
                                        </p:cTn>
                                        <p:tgtEl>
                                          <p:spTgt spid="109"/>
                                        </p:tgtEl>
                                      </p:cBhvr>
                                      <p:from x="100000" y="100000"/>
                                      <p:to x="80000" y="100000"/>
                                    </p:animScale>
                                    <p:anim by="(#ppt_h/3+#ppt_w*0.1)" calcmode="lin" valueType="num">
                                      <p:cBhvr additive="sum">
                                        <p:cTn id="36" dur="200" decel="100000" autoRev="1" fill="hold">
                                          <p:stCondLst>
                                            <p:cond delay="600"/>
                                          </p:stCondLst>
                                        </p:cTn>
                                        <p:tgtEl>
                                          <p:spTgt spid="109"/>
                                        </p:tgtEl>
                                        <p:attrNameLst>
                                          <p:attrName>ppt_x</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028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499"/>
                                          </p:stCondLst>
                                        </p:cTn>
                                        <p:tgtEl>
                                          <p:spTgt spid="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32" fill="hold" grpId="0" nodeType="clickEffect">
                                  <p:stCondLst>
                                    <p:cond delay="0"/>
                                  </p:stCondLst>
                                  <p:childTnLst>
                                    <p:set>
                                      <p:cBhvr>
                                        <p:cTn id="48" dur="1" fill="hold">
                                          <p:stCondLst>
                                            <p:cond delay="0"/>
                                          </p:stCondLst>
                                        </p:cTn>
                                        <p:tgtEl>
                                          <p:spTgt spid="10287"/>
                                        </p:tgtEl>
                                        <p:attrNameLst>
                                          <p:attrName>style.visibility</p:attrName>
                                        </p:attrNameLst>
                                      </p:cBhvr>
                                      <p:to>
                                        <p:strVal val="visible"/>
                                      </p:to>
                                    </p:set>
                                    <p:animEffect transition="in" filter="box(out)">
                                      <p:cBhvr>
                                        <p:cTn id="49" dur="500"/>
                                        <p:tgtEl>
                                          <p:spTgt spid="1028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lide(fromBottom)">
                                      <p:cBhvr>
                                        <p:cTn id="54" dur="500"/>
                                        <p:tgtEl>
                                          <p:spTgt spid="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9" fill="hold" grpId="0" nodeType="clickEffect">
                                  <p:stCondLst>
                                    <p:cond delay="0"/>
                                  </p:stCondLst>
                                  <p:childTnLst>
                                    <p:set>
                                      <p:cBhvr>
                                        <p:cTn id="58" dur="1" fill="hold">
                                          <p:stCondLst>
                                            <p:cond delay="0"/>
                                          </p:stCondLst>
                                        </p:cTn>
                                        <p:tgtEl>
                                          <p:spTgt spid="10299"/>
                                        </p:tgtEl>
                                        <p:attrNameLst>
                                          <p:attrName>style.visibility</p:attrName>
                                        </p:attrNameLst>
                                      </p:cBhvr>
                                      <p:to>
                                        <p:strVal val="visible"/>
                                      </p:to>
                                    </p:set>
                                    <p:anim calcmode="lin" valueType="num">
                                      <p:cBhvr additive="base">
                                        <p:cTn id="59" dur="500" fill="hold"/>
                                        <p:tgtEl>
                                          <p:spTgt spid="10299"/>
                                        </p:tgtEl>
                                        <p:attrNameLst>
                                          <p:attrName>ppt_x</p:attrName>
                                        </p:attrNameLst>
                                      </p:cBhvr>
                                      <p:tavLst>
                                        <p:tav tm="0">
                                          <p:val>
                                            <p:strVal val="0-#ppt_w/2"/>
                                          </p:val>
                                        </p:tav>
                                        <p:tav tm="100000">
                                          <p:val>
                                            <p:strVal val="#ppt_x"/>
                                          </p:val>
                                        </p:tav>
                                      </p:tavLst>
                                    </p:anim>
                                    <p:anim calcmode="lin" valueType="num">
                                      <p:cBhvr additive="base">
                                        <p:cTn id="60" dur="500" fill="hold"/>
                                        <p:tgtEl>
                                          <p:spTgt spid="10299"/>
                                        </p:tgtEl>
                                        <p:attrNameLst>
                                          <p:attrName>ppt_y</p:attrName>
                                        </p:attrNameLst>
                                      </p:cBhvr>
                                      <p:tavLst>
                                        <p:tav tm="0">
                                          <p:val>
                                            <p:strVal val="0-#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1030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5" presetClass="entr" presetSubtype="1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checkerboard(across)">
                                      <p:cBhvr>
                                        <p:cTn id="69" dur="500"/>
                                        <p:tgtEl>
                                          <p:spTgt spid="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10300"/>
                                        </p:tgtEl>
                                        <p:attrNameLst>
                                          <p:attrName>style.visibility</p:attrName>
                                        </p:attrNameLst>
                                      </p:cBhvr>
                                      <p:to>
                                        <p:strVal val="visible"/>
                                      </p:to>
                                    </p:set>
                                    <p:animEffect transition="in" filter="wipe(left)">
                                      <p:cBhvr>
                                        <p:cTn id="74" dur="500"/>
                                        <p:tgtEl>
                                          <p:spTgt spid="1030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4" fill="hold" nodeType="clickEffect">
                                  <p:stCondLst>
                                    <p:cond delay="0"/>
                                  </p:stCondLst>
                                  <p:childTnLst>
                                    <p:set>
                                      <p:cBhvr>
                                        <p:cTn id="78" dur="1" fill="hold">
                                          <p:stCondLst>
                                            <p:cond delay="0"/>
                                          </p:stCondLst>
                                        </p:cTn>
                                        <p:tgtEl>
                                          <p:spTgt spid="10301"/>
                                        </p:tgtEl>
                                        <p:attrNameLst>
                                          <p:attrName>style.visibility</p:attrName>
                                        </p:attrNameLst>
                                      </p:cBhvr>
                                      <p:to>
                                        <p:strVal val="visible"/>
                                      </p:to>
                                    </p:set>
                                    <p:animEffect transition="in" filter="wipe(down)">
                                      <p:cBhvr>
                                        <p:cTn id="79" dur="500"/>
                                        <p:tgtEl>
                                          <p:spTgt spid="1030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10344"/>
                                        </p:tgtEl>
                                        <p:attrNameLst>
                                          <p:attrName>style.visibility</p:attrName>
                                        </p:attrNameLst>
                                      </p:cBhvr>
                                      <p:to>
                                        <p:strVal val="visible"/>
                                      </p:to>
                                    </p:set>
                                    <p:animEffect transition="in" filter="checkerboard(across)">
                                      <p:cBhvr>
                                        <p:cTn id="84" dur="500"/>
                                        <p:tgtEl>
                                          <p:spTgt spid="1034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499"/>
                                          </p:stCondLst>
                                        </p:cTn>
                                        <p:tgtEl>
                                          <p:spTgt spid="10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3" grpId="0" animBg="1"/>
      <p:bldP spid="10264" grpId="0" autoUpdateAnimBg="0"/>
      <p:bldP spid="10287" grpId="0" animBg="1"/>
      <p:bldP spid="10288" grpId="0" autoUpdateAnimBg="0"/>
      <p:bldP spid="10299" grpId="0" animBg="1"/>
      <p:bldP spid="10302" grpId="0" autoUpdateAnimBg="0"/>
      <p:bldP spid="10342" grpId="0" autoUpdateAnimBg="0"/>
      <p:bldP spid="1034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מצגת-צופים.JPG"/>
          <p:cNvPicPr>
            <a:picLocks noChangeAspect="1"/>
          </p:cNvPicPr>
          <p:nvPr/>
        </p:nvPicPr>
        <p:blipFill rotWithShape="1">
          <a:blip r:embed="rId2" cstate="print"/>
          <a:srcRect t="1" b="-5650"/>
          <a:stretch/>
        </p:blipFill>
        <p:spPr>
          <a:xfrm>
            <a:off x="23545" y="0"/>
            <a:ext cx="9096910" cy="7245424"/>
          </a:xfrm>
          <a:prstGeom prst="rect">
            <a:avLst/>
          </a:prstGeom>
        </p:spPr>
      </p:pic>
      <p:sp>
        <p:nvSpPr>
          <p:cNvPr id="2" name="כותרת 1"/>
          <p:cNvSpPr>
            <a:spLocks noGrp="1"/>
          </p:cNvSpPr>
          <p:nvPr>
            <p:ph type="ctrTitle"/>
          </p:nvPr>
        </p:nvSpPr>
        <p:spPr>
          <a:xfrm>
            <a:off x="971600" y="980728"/>
            <a:ext cx="7272808" cy="1008112"/>
          </a:xfrm>
        </p:spPr>
        <p:txBody>
          <a:bodyPr>
            <a:noAutofit/>
          </a:bodyPr>
          <a:lstStyle/>
          <a:p>
            <a:pPr algn="ctr"/>
            <a:r>
              <a:rPr lang="he-IL" sz="4000" b="1" dirty="0">
                <a:ln>
                  <a:solidFill>
                    <a:schemeClr val="accent5">
                      <a:lumMod val="50000"/>
                    </a:schemeClr>
                  </a:solidFill>
                </a:ln>
                <a:solidFill>
                  <a:schemeClr val="accent4">
                    <a:lumMod val="40000"/>
                    <a:lumOff val="60000"/>
                  </a:schemeClr>
                </a:solidFill>
                <a:latin typeface="Gan CLM" panose="02000803000000000000" pitchFamily="2" charset="-79"/>
                <a:cs typeface="Gan CLM" panose="02000803000000000000" pitchFamily="2" charset="-79"/>
              </a:rPr>
              <a:t>כותרת פונט גן</a:t>
            </a:r>
            <a:endParaRPr lang="he-IL" sz="3200" b="1" dirty="0">
              <a:ln>
                <a:solidFill>
                  <a:schemeClr val="accent5">
                    <a:lumMod val="50000"/>
                  </a:schemeClr>
                </a:solidFill>
              </a:ln>
              <a:solidFill>
                <a:schemeClr val="accent4">
                  <a:lumMod val="40000"/>
                  <a:lumOff val="60000"/>
                </a:schemeClr>
              </a:solidFill>
              <a:latin typeface="Gan CLM" panose="02000803000000000000" pitchFamily="2" charset="-79"/>
              <a:cs typeface="Gan CLM" panose="02000803000000000000" pitchFamily="2" charset="-79"/>
            </a:endParaRPr>
          </a:p>
        </p:txBody>
      </p:sp>
      <p:sp>
        <p:nvSpPr>
          <p:cNvPr id="3" name="TextBox 2">
            <a:extLst>
              <a:ext uri="{FF2B5EF4-FFF2-40B4-BE49-F238E27FC236}">
                <a16:creationId xmlns:a16="http://schemas.microsoft.com/office/drawing/2014/main" id="{4DF4BBDE-067F-445B-A44C-5117C258A1F5}"/>
              </a:ext>
            </a:extLst>
          </p:cNvPr>
          <p:cNvSpPr txBox="1"/>
          <p:nvPr/>
        </p:nvSpPr>
        <p:spPr>
          <a:xfrm>
            <a:off x="179512" y="1988840"/>
            <a:ext cx="8784976" cy="1015663"/>
          </a:xfrm>
          <a:prstGeom prst="rect">
            <a:avLst/>
          </a:prstGeom>
          <a:noFill/>
        </p:spPr>
        <p:txBody>
          <a:bodyPr wrap="square" rtlCol="1">
            <a:spAutoFit/>
          </a:bodyPr>
          <a:lstStyle/>
          <a:p>
            <a:r>
              <a:rPr lang="he-IL" sz="2000" b="1" u="sng" dirty="0">
                <a:solidFill>
                  <a:srgbClr val="3C3A30"/>
                </a:solidFill>
              </a:rPr>
              <a:t>בלה </a:t>
            </a:r>
            <a:r>
              <a:rPr lang="he-IL" sz="2000" b="1" u="sng" dirty="0" err="1">
                <a:solidFill>
                  <a:srgbClr val="3C3A30"/>
                </a:solidFill>
              </a:rPr>
              <a:t>בלה</a:t>
            </a:r>
            <a:endParaRPr lang="he-IL" sz="2000" b="1" u="sng" dirty="0">
              <a:solidFill>
                <a:srgbClr val="3C3A30"/>
              </a:solidFill>
            </a:endParaRPr>
          </a:p>
          <a:p>
            <a:endParaRPr lang="he-IL" sz="2000" dirty="0">
              <a:solidFill>
                <a:srgbClr val="3C3A30"/>
              </a:solidFill>
            </a:endParaRPr>
          </a:p>
          <a:p>
            <a:r>
              <a:rPr lang="he-IL" sz="2000" dirty="0">
                <a:solidFill>
                  <a:srgbClr val="3C3A30"/>
                </a:solidFill>
              </a:rPr>
              <a:t>בלה </a:t>
            </a:r>
            <a:r>
              <a:rPr lang="he-IL" sz="2000" dirty="0" err="1">
                <a:solidFill>
                  <a:srgbClr val="3C3A30"/>
                </a:solidFill>
              </a:rPr>
              <a:t>בלה</a:t>
            </a:r>
            <a:r>
              <a:rPr lang="he-IL" sz="2000" dirty="0">
                <a:solidFill>
                  <a:srgbClr val="3C3A30"/>
                </a:solidFill>
              </a:rPr>
              <a:t> </a:t>
            </a:r>
            <a:r>
              <a:rPr lang="he-IL" sz="2000" dirty="0" err="1">
                <a:solidFill>
                  <a:srgbClr val="3C3A30"/>
                </a:solidFill>
              </a:rPr>
              <a:t>בלה</a:t>
            </a:r>
            <a:endParaRPr lang="he-IL" sz="2000" dirty="0">
              <a:solidFill>
                <a:srgbClr val="3C3A30"/>
              </a:solidFill>
            </a:endParaRPr>
          </a:p>
        </p:txBody>
      </p:sp>
    </p:spTree>
    <p:extLst>
      <p:ext uri="{BB962C8B-B14F-4D97-AF65-F5344CB8AC3E}">
        <p14:creationId xmlns:p14="http://schemas.microsoft.com/office/powerpoint/2010/main" val="425594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a:extLst>
              <a:ext uri="{FF2B5EF4-FFF2-40B4-BE49-F238E27FC236}">
                <a16:creationId xmlns:a16="http://schemas.microsoft.com/office/drawing/2014/main" id="{0364A005-B0C2-4DFF-87B8-D9E775E2D8EF}"/>
              </a:ext>
            </a:extLst>
          </p:cNvPr>
          <p:cNvSpPr txBox="1">
            <a:spLocks noChangeArrowheads="1"/>
          </p:cNvSpPr>
          <p:nvPr/>
        </p:nvSpPr>
        <p:spPr bwMode="auto">
          <a:xfrm>
            <a:off x="1714500" y="357188"/>
            <a:ext cx="51435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3500" b="1">
                <a:cs typeface="David" panose="020E0502060401010101" pitchFamily="34" charset="-79"/>
              </a:rPr>
              <a:t>5. סימנים מוסכמים</a:t>
            </a:r>
          </a:p>
        </p:txBody>
      </p:sp>
      <p:pic>
        <p:nvPicPr>
          <p:cNvPr id="51202" name="Picture 2" descr="http://t0.gstatic.com/images?q=tbn:87HIxDK21HDcsM:http://www.bishvili-israel.co.il/image/users/19935/ftp/my_files/14802.jpg">
            <a:hlinkClick r:id="rId2"/>
            <a:extLst>
              <a:ext uri="{FF2B5EF4-FFF2-40B4-BE49-F238E27FC236}">
                <a16:creationId xmlns:a16="http://schemas.microsoft.com/office/drawing/2014/main" id="{17651260-07C5-4F0B-8454-DCEA17219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000125"/>
            <a:ext cx="14287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2">
            <a:extLst>
              <a:ext uri="{FF2B5EF4-FFF2-40B4-BE49-F238E27FC236}">
                <a16:creationId xmlns:a16="http://schemas.microsoft.com/office/drawing/2014/main" id="{680573C3-4693-41B3-A2DB-C3D333F3687F}"/>
              </a:ext>
            </a:extLst>
          </p:cNvPr>
          <p:cNvGrpSpPr>
            <a:grpSpLocks/>
          </p:cNvGrpSpPr>
          <p:nvPr/>
        </p:nvGrpSpPr>
        <p:grpSpPr bwMode="auto">
          <a:xfrm>
            <a:off x="0" y="2643188"/>
            <a:ext cx="2336800" cy="938212"/>
            <a:chOff x="2976" y="4272"/>
            <a:chExt cx="1104" cy="788"/>
          </a:xfrm>
        </p:grpSpPr>
        <p:grpSp>
          <p:nvGrpSpPr>
            <p:cNvPr id="21515" name="Group 63">
              <a:extLst>
                <a:ext uri="{FF2B5EF4-FFF2-40B4-BE49-F238E27FC236}">
                  <a16:creationId xmlns:a16="http://schemas.microsoft.com/office/drawing/2014/main" id="{507D84EE-E529-4699-9487-9DC909828489}"/>
                </a:ext>
              </a:extLst>
            </p:cNvPr>
            <p:cNvGrpSpPr>
              <a:grpSpLocks/>
            </p:cNvGrpSpPr>
            <p:nvPr/>
          </p:nvGrpSpPr>
          <p:grpSpPr bwMode="auto">
            <a:xfrm>
              <a:off x="3216" y="4272"/>
              <a:ext cx="864" cy="212"/>
              <a:chOff x="3216" y="4272"/>
              <a:chExt cx="864" cy="212"/>
            </a:xfrm>
          </p:grpSpPr>
          <p:sp>
            <p:nvSpPr>
              <p:cNvPr id="21524" name="Text Box 64">
                <a:extLst>
                  <a:ext uri="{FF2B5EF4-FFF2-40B4-BE49-F238E27FC236}">
                    <a16:creationId xmlns:a16="http://schemas.microsoft.com/office/drawing/2014/main" id="{1D1364D5-24F8-4C4B-A543-77D30EBC2643}"/>
                  </a:ext>
                </a:extLst>
              </p:cNvPr>
              <p:cNvSpPr txBox="1">
                <a:spLocks noChangeArrowheads="1"/>
              </p:cNvSpPr>
              <p:nvPr/>
            </p:nvSpPr>
            <p:spPr bwMode="auto">
              <a:xfrm>
                <a:off x="3216" y="4272"/>
                <a:ext cx="8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600">
                    <a:latin typeface="Times New Roman" panose="02020603050405020304" pitchFamily="18" charset="0"/>
                  </a:rPr>
                  <a:t>נ.ג. </a:t>
                </a:r>
                <a:endParaRPr lang="en-US" altLang="he-IL" sz="1600">
                  <a:latin typeface="Times New Roman" panose="02020603050405020304" pitchFamily="18" charset="0"/>
                </a:endParaRPr>
              </a:p>
            </p:txBody>
          </p:sp>
          <p:sp>
            <p:nvSpPr>
              <p:cNvPr id="21525" name="Oval 65">
                <a:extLst>
                  <a:ext uri="{FF2B5EF4-FFF2-40B4-BE49-F238E27FC236}">
                    <a16:creationId xmlns:a16="http://schemas.microsoft.com/office/drawing/2014/main" id="{07F24D03-7CA2-4D7E-AFD7-DABF9370B0A4}"/>
                  </a:ext>
                </a:extLst>
              </p:cNvPr>
              <p:cNvSpPr>
                <a:spLocks noChangeArrowheads="1"/>
              </p:cNvSpPr>
              <p:nvPr/>
            </p:nvSpPr>
            <p:spPr bwMode="auto">
              <a:xfrm>
                <a:off x="3648" y="4416"/>
                <a:ext cx="48" cy="48"/>
              </a:xfrm>
              <a:prstGeom prst="ellipse">
                <a:avLst/>
              </a:prstGeom>
              <a:solidFill>
                <a:schemeClr val="tx2"/>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1526" name="Text Box 66">
                <a:extLst>
                  <a:ext uri="{FF2B5EF4-FFF2-40B4-BE49-F238E27FC236}">
                    <a16:creationId xmlns:a16="http://schemas.microsoft.com/office/drawing/2014/main" id="{225AB54B-2C46-4521-885D-0B7A161656A4}"/>
                  </a:ext>
                </a:extLst>
              </p:cNvPr>
              <p:cNvSpPr txBox="1">
                <a:spLocks noChangeArrowheads="1"/>
              </p:cNvSpPr>
              <p:nvPr/>
            </p:nvSpPr>
            <p:spPr bwMode="auto">
              <a:xfrm>
                <a:off x="3648" y="4320"/>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he-IL" sz="1000" b="1">
                    <a:latin typeface="Times New Roman" panose="02020603050405020304" pitchFamily="18" charset="0"/>
                  </a:rPr>
                  <a:t>137</a:t>
                </a:r>
                <a:endParaRPr lang="en-US" altLang="he-IL" sz="1000">
                  <a:latin typeface="Times New Roman" panose="02020603050405020304" pitchFamily="18" charset="0"/>
                </a:endParaRPr>
              </a:p>
            </p:txBody>
          </p:sp>
        </p:grpSp>
        <p:grpSp>
          <p:nvGrpSpPr>
            <p:cNvPr id="21516" name="Group 67">
              <a:extLst>
                <a:ext uri="{FF2B5EF4-FFF2-40B4-BE49-F238E27FC236}">
                  <a16:creationId xmlns:a16="http://schemas.microsoft.com/office/drawing/2014/main" id="{FA25D680-D3EB-4782-9FAE-147F2508F059}"/>
                </a:ext>
              </a:extLst>
            </p:cNvPr>
            <p:cNvGrpSpPr>
              <a:grpSpLocks/>
            </p:cNvGrpSpPr>
            <p:nvPr/>
          </p:nvGrpSpPr>
          <p:grpSpPr bwMode="auto">
            <a:xfrm>
              <a:off x="3408" y="4540"/>
              <a:ext cx="672" cy="212"/>
              <a:chOff x="3456" y="4444"/>
              <a:chExt cx="672" cy="212"/>
            </a:xfrm>
          </p:grpSpPr>
          <p:sp>
            <p:nvSpPr>
              <p:cNvPr id="21521" name="AutoShape 68">
                <a:extLst>
                  <a:ext uri="{FF2B5EF4-FFF2-40B4-BE49-F238E27FC236}">
                    <a16:creationId xmlns:a16="http://schemas.microsoft.com/office/drawing/2014/main" id="{52BD4140-AC31-4CF2-B5AB-893084B48788}"/>
                  </a:ext>
                </a:extLst>
              </p:cNvPr>
              <p:cNvSpPr>
                <a:spLocks noChangeArrowheads="1"/>
              </p:cNvSpPr>
              <p:nvPr/>
            </p:nvSpPr>
            <p:spPr bwMode="auto">
              <a:xfrm>
                <a:off x="3456" y="4512"/>
                <a:ext cx="96" cy="96"/>
              </a:xfrm>
              <a:prstGeom prst="flowChartExtra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he-IL" sz="2400">
                  <a:latin typeface="Times New Roman" panose="02020603050405020304" pitchFamily="18" charset="0"/>
                </a:endParaRPr>
              </a:p>
            </p:txBody>
          </p:sp>
          <p:sp>
            <p:nvSpPr>
              <p:cNvPr id="21522" name="Text Box 69">
                <a:extLst>
                  <a:ext uri="{FF2B5EF4-FFF2-40B4-BE49-F238E27FC236}">
                    <a16:creationId xmlns:a16="http://schemas.microsoft.com/office/drawing/2014/main" id="{360B07D0-BAA0-498E-B8AB-F52420CCAF87}"/>
                  </a:ext>
                </a:extLst>
              </p:cNvPr>
              <p:cNvSpPr txBox="1">
                <a:spLocks noChangeArrowheads="1"/>
              </p:cNvSpPr>
              <p:nvPr/>
            </p:nvSpPr>
            <p:spPr bwMode="auto">
              <a:xfrm>
                <a:off x="3504" y="4454"/>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he-IL" sz="1000" b="1">
                    <a:latin typeface="Times New Roman" panose="02020603050405020304" pitchFamily="18" charset="0"/>
                  </a:rPr>
                  <a:t>573</a:t>
                </a:r>
              </a:p>
            </p:txBody>
          </p:sp>
          <p:sp>
            <p:nvSpPr>
              <p:cNvPr id="21523" name="Text Box 70">
                <a:extLst>
                  <a:ext uri="{FF2B5EF4-FFF2-40B4-BE49-F238E27FC236}">
                    <a16:creationId xmlns:a16="http://schemas.microsoft.com/office/drawing/2014/main" id="{0E9FE5DA-15F3-43F9-8B2C-16A369CDF248}"/>
                  </a:ext>
                </a:extLst>
              </p:cNvPr>
              <p:cNvSpPr txBox="1">
                <a:spLocks noChangeArrowheads="1"/>
              </p:cNvSpPr>
              <p:nvPr/>
            </p:nvSpPr>
            <p:spPr bwMode="auto">
              <a:xfrm>
                <a:off x="3696" y="4444"/>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600">
                    <a:latin typeface="Times New Roman" panose="02020603050405020304" pitchFamily="18" charset="0"/>
                    <a:cs typeface="David" panose="020E0502060401010101" pitchFamily="34" charset="-79"/>
                  </a:rPr>
                  <a:t>נ.טריג</a:t>
                </a:r>
                <a:endParaRPr lang="en-US" altLang="he-IL" sz="2400">
                  <a:latin typeface="Times New Roman" panose="02020603050405020304" pitchFamily="18" charset="0"/>
                </a:endParaRPr>
              </a:p>
            </p:txBody>
          </p:sp>
        </p:grpSp>
        <p:grpSp>
          <p:nvGrpSpPr>
            <p:cNvPr id="21517" name="Group 71">
              <a:extLst>
                <a:ext uri="{FF2B5EF4-FFF2-40B4-BE49-F238E27FC236}">
                  <a16:creationId xmlns:a16="http://schemas.microsoft.com/office/drawing/2014/main" id="{9C6ABF94-7EE9-4912-87AE-41EBE0D874CA}"/>
                </a:ext>
              </a:extLst>
            </p:cNvPr>
            <p:cNvGrpSpPr>
              <a:grpSpLocks/>
            </p:cNvGrpSpPr>
            <p:nvPr/>
          </p:nvGrpSpPr>
          <p:grpSpPr bwMode="auto">
            <a:xfrm>
              <a:off x="2976" y="4848"/>
              <a:ext cx="1056" cy="212"/>
              <a:chOff x="2976" y="4848"/>
              <a:chExt cx="1056" cy="212"/>
            </a:xfrm>
          </p:grpSpPr>
          <p:sp>
            <p:nvSpPr>
              <p:cNvPr id="21518" name="Text Box 72">
                <a:extLst>
                  <a:ext uri="{FF2B5EF4-FFF2-40B4-BE49-F238E27FC236}">
                    <a16:creationId xmlns:a16="http://schemas.microsoft.com/office/drawing/2014/main" id="{A4A5CD99-B8B7-4966-9099-A65B1D745ABF}"/>
                  </a:ext>
                </a:extLst>
              </p:cNvPr>
              <p:cNvSpPr txBox="1">
                <a:spLocks noChangeArrowheads="1"/>
              </p:cNvSpPr>
              <p:nvPr/>
            </p:nvSpPr>
            <p:spPr bwMode="auto">
              <a:xfrm>
                <a:off x="3168" y="4848"/>
                <a:ext cx="8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600">
                    <a:latin typeface="Times New Roman" panose="02020603050405020304" pitchFamily="18" charset="0"/>
                  </a:rPr>
                  <a:t>קו גובה	</a:t>
                </a:r>
                <a:r>
                  <a:rPr lang="he-IL" altLang="he-IL" sz="1000">
                    <a:latin typeface="Times New Roman" panose="02020603050405020304" pitchFamily="18" charset="0"/>
                  </a:rPr>
                  <a:t>110</a:t>
                </a:r>
                <a:endParaRPr lang="en-US" altLang="he-IL" sz="2400">
                  <a:latin typeface="Times New Roman" panose="02020603050405020304" pitchFamily="18" charset="0"/>
                </a:endParaRPr>
              </a:p>
            </p:txBody>
          </p:sp>
          <p:sp>
            <p:nvSpPr>
              <p:cNvPr id="21519" name="Freeform 73">
                <a:extLst>
                  <a:ext uri="{FF2B5EF4-FFF2-40B4-BE49-F238E27FC236}">
                    <a16:creationId xmlns:a16="http://schemas.microsoft.com/office/drawing/2014/main" id="{2D19AF8B-C007-4B91-A43B-E0F4391D79D0}"/>
                  </a:ext>
                </a:extLst>
              </p:cNvPr>
              <p:cNvSpPr>
                <a:spLocks/>
              </p:cNvSpPr>
              <p:nvPr/>
            </p:nvSpPr>
            <p:spPr bwMode="auto">
              <a:xfrm rot="-2622827">
                <a:off x="3408" y="4896"/>
                <a:ext cx="192" cy="48"/>
              </a:xfrm>
              <a:custGeom>
                <a:avLst/>
                <a:gdLst>
                  <a:gd name="T0" fmla="*/ 0 w 192"/>
                  <a:gd name="T1" fmla="*/ 0 h 48"/>
                  <a:gd name="T2" fmla="*/ 96 w 192"/>
                  <a:gd name="T3" fmla="*/ 48 h 48"/>
                  <a:gd name="T4" fmla="*/ 192 w 192"/>
                  <a:gd name="T5" fmla="*/ 0 h 48"/>
                  <a:gd name="T6" fmla="*/ 0 60000 65536"/>
                  <a:gd name="T7" fmla="*/ 0 60000 65536"/>
                  <a:gd name="T8" fmla="*/ 0 60000 65536"/>
                  <a:gd name="T9" fmla="*/ 0 w 192"/>
                  <a:gd name="T10" fmla="*/ 0 h 48"/>
                  <a:gd name="T11" fmla="*/ 192 w 192"/>
                  <a:gd name="T12" fmla="*/ 48 h 48"/>
                </a:gdLst>
                <a:ahLst/>
                <a:cxnLst>
                  <a:cxn ang="T6">
                    <a:pos x="T0" y="T1"/>
                  </a:cxn>
                  <a:cxn ang="T7">
                    <a:pos x="T2" y="T3"/>
                  </a:cxn>
                  <a:cxn ang="T8">
                    <a:pos x="T4" y="T5"/>
                  </a:cxn>
                </a:cxnLst>
                <a:rect l="T9" t="T10" r="T11" b="T12"/>
                <a:pathLst>
                  <a:path w="192" h="48">
                    <a:moveTo>
                      <a:pt x="0" y="0"/>
                    </a:moveTo>
                    <a:cubicBezTo>
                      <a:pt x="32" y="24"/>
                      <a:pt x="64" y="48"/>
                      <a:pt x="96" y="48"/>
                    </a:cubicBezTo>
                    <a:cubicBezTo>
                      <a:pt x="128" y="48"/>
                      <a:pt x="176" y="8"/>
                      <a:pt x="192" y="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1520" name="Freeform 74">
                <a:extLst>
                  <a:ext uri="{FF2B5EF4-FFF2-40B4-BE49-F238E27FC236}">
                    <a16:creationId xmlns:a16="http://schemas.microsoft.com/office/drawing/2014/main" id="{5FA8CCE0-A0BD-468D-B7AE-17305D56E86D}"/>
                  </a:ext>
                </a:extLst>
              </p:cNvPr>
              <p:cNvSpPr>
                <a:spLocks/>
              </p:cNvSpPr>
              <p:nvPr/>
            </p:nvSpPr>
            <p:spPr bwMode="auto">
              <a:xfrm>
                <a:off x="2976" y="4848"/>
                <a:ext cx="288" cy="144"/>
              </a:xfrm>
              <a:custGeom>
                <a:avLst/>
                <a:gdLst>
                  <a:gd name="T0" fmla="*/ 288 w 288"/>
                  <a:gd name="T1" fmla="*/ 144 h 144"/>
                  <a:gd name="T2" fmla="*/ 48 w 288"/>
                  <a:gd name="T3" fmla="*/ 96 h 144"/>
                  <a:gd name="T4" fmla="*/ 0 w 288"/>
                  <a:gd name="T5" fmla="*/ 0 h 144"/>
                  <a:gd name="T6" fmla="*/ 0 60000 65536"/>
                  <a:gd name="T7" fmla="*/ 0 60000 65536"/>
                  <a:gd name="T8" fmla="*/ 0 60000 65536"/>
                  <a:gd name="T9" fmla="*/ 0 w 288"/>
                  <a:gd name="T10" fmla="*/ 0 h 144"/>
                  <a:gd name="T11" fmla="*/ 288 w 288"/>
                  <a:gd name="T12" fmla="*/ 144 h 144"/>
                </a:gdLst>
                <a:ahLst/>
                <a:cxnLst>
                  <a:cxn ang="T6">
                    <a:pos x="T0" y="T1"/>
                  </a:cxn>
                  <a:cxn ang="T7">
                    <a:pos x="T2" y="T3"/>
                  </a:cxn>
                  <a:cxn ang="T8">
                    <a:pos x="T4" y="T5"/>
                  </a:cxn>
                </a:cxnLst>
                <a:rect l="T9" t="T10" r="T11" b="T12"/>
                <a:pathLst>
                  <a:path w="288" h="144">
                    <a:moveTo>
                      <a:pt x="288" y="144"/>
                    </a:moveTo>
                    <a:cubicBezTo>
                      <a:pt x="192" y="132"/>
                      <a:pt x="96" y="120"/>
                      <a:pt x="48" y="96"/>
                    </a:cubicBezTo>
                    <a:cubicBezTo>
                      <a:pt x="0" y="72"/>
                      <a:pt x="8" y="16"/>
                      <a:pt x="0" y="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pSp>
      <p:sp>
        <p:nvSpPr>
          <p:cNvPr id="17" name="TextBox 16">
            <a:extLst>
              <a:ext uri="{FF2B5EF4-FFF2-40B4-BE49-F238E27FC236}">
                <a16:creationId xmlns:a16="http://schemas.microsoft.com/office/drawing/2014/main" id="{24725EE5-3014-40AC-8619-A96F0CC260BD}"/>
              </a:ext>
            </a:extLst>
          </p:cNvPr>
          <p:cNvSpPr txBox="1">
            <a:spLocks noChangeArrowheads="1"/>
          </p:cNvSpPr>
          <p:nvPr/>
        </p:nvSpPr>
        <p:spPr bwMode="auto">
          <a:xfrm>
            <a:off x="3286125" y="1143000"/>
            <a:ext cx="5429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סימון שבילים:</a:t>
            </a:r>
            <a:r>
              <a:rPr lang="en-US" altLang="he-IL" sz="1600" b="1">
                <a:cs typeface="David" panose="020E0502060401010101" pitchFamily="34" charset="-79"/>
              </a:rPr>
              <a:t> </a:t>
            </a:r>
            <a:endParaRPr lang="he-IL" altLang="he-IL" sz="1600">
              <a:cs typeface="David" panose="020E0502060401010101" pitchFamily="34" charset="-79"/>
            </a:endParaRPr>
          </a:p>
        </p:txBody>
      </p:sp>
      <p:sp>
        <p:nvSpPr>
          <p:cNvPr id="18" name="TextBox 17">
            <a:extLst>
              <a:ext uri="{FF2B5EF4-FFF2-40B4-BE49-F238E27FC236}">
                <a16:creationId xmlns:a16="http://schemas.microsoft.com/office/drawing/2014/main" id="{46FDD523-8DE5-474F-B647-FFD53F046573}"/>
              </a:ext>
            </a:extLst>
          </p:cNvPr>
          <p:cNvSpPr txBox="1">
            <a:spLocks noChangeArrowheads="1"/>
          </p:cNvSpPr>
          <p:nvPr/>
        </p:nvSpPr>
        <p:spPr bwMode="auto">
          <a:xfrm>
            <a:off x="2357438" y="11430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משמש להוראת הדרך. מסומן בשטח ע"ג עצים, סלעים וכו',  מסומן במפה בעזרת צבע מסויים- שחור ירוק, שביל ישראל וכו'. </a:t>
            </a:r>
          </a:p>
        </p:txBody>
      </p:sp>
      <p:sp>
        <p:nvSpPr>
          <p:cNvPr id="19" name="TextBox 18">
            <a:extLst>
              <a:ext uri="{FF2B5EF4-FFF2-40B4-BE49-F238E27FC236}">
                <a16:creationId xmlns:a16="http://schemas.microsoft.com/office/drawing/2014/main" id="{77BA1D47-11FD-4429-8F3B-7A4AB2B241C8}"/>
              </a:ext>
            </a:extLst>
          </p:cNvPr>
          <p:cNvSpPr txBox="1">
            <a:spLocks noChangeArrowheads="1"/>
          </p:cNvSpPr>
          <p:nvPr/>
        </p:nvSpPr>
        <p:spPr bwMode="auto">
          <a:xfrm>
            <a:off x="3214688" y="2598738"/>
            <a:ext cx="5429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נקודות גובה:</a:t>
            </a:r>
            <a:r>
              <a:rPr lang="en-US" altLang="he-IL" sz="1600" b="1">
                <a:cs typeface="David" panose="020E0502060401010101" pitchFamily="34" charset="-79"/>
              </a:rPr>
              <a:t> </a:t>
            </a:r>
            <a:endParaRPr lang="he-IL" altLang="he-IL" sz="1600">
              <a:cs typeface="David" panose="020E0502060401010101" pitchFamily="34" charset="-79"/>
            </a:endParaRPr>
          </a:p>
        </p:txBody>
      </p:sp>
      <p:sp>
        <p:nvSpPr>
          <p:cNvPr id="20" name="TextBox 19">
            <a:extLst>
              <a:ext uri="{FF2B5EF4-FFF2-40B4-BE49-F238E27FC236}">
                <a16:creationId xmlns:a16="http://schemas.microsoft.com/office/drawing/2014/main" id="{81B0A6E2-497F-472B-AEF2-CDD632F5603D}"/>
              </a:ext>
            </a:extLst>
          </p:cNvPr>
          <p:cNvSpPr txBox="1">
            <a:spLocks noChangeArrowheads="1"/>
          </p:cNvSpPr>
          <p:nvPr/>
        </p:nvSpPr>
        <p:spPr bwMode="auto">
          <a:xfrm>
            <a:off x="2357438" y="2598738"/>
            <a:ext cx="45720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קו גובה:</a:t>
            </a:r>
            <a:r>
              <a:rPr lang="en-US" altLang="he-IL" sz="1600">
                <a:cs typeface="David" panose="020E0502060401010101" pitchFamily="34" charset="-79"/>
              </a:rPr>
              <a:t> </a:t>
            </a:r>
            <a:r>
              <a:rPr lang="he-IL" altLang="he-IL" sz="1600">
                <a:cs typeface="David" panose="020E0502060401010101" pitchFamily="34" charset="-79"/>
              </a:rPr>
              <a:t>מסומן לאורך קווי רכס. כל קו במפה  מסמל עלייה/ ירידה של 10 מ' בשטח. </a:t>
            </a:r>
          </a:p>
          <a:p>
            <a:pPr eaLnBrk="1" hangingPunct="1">
              <a:spcBef>
                <a:spcPct val="0"/>
              </a:spcBef>
              <a:buFontTx/>
              <a:buNone/>
            </a:pPr>
            <a:r>
              <a:rPr lang="he-IL" altLang="he-IL" sz="1600">
                <a:cs typeface="David" panose="020E0502060401010101" pitchFamily="34" charset="-79"/>
              </a:rPr>
              <a:t>נ.ג.- נקודת גובה סביבתית. </a:t>
            </a:r>
          </a:p>
          <a:p>
            <a:pPr eaLnBrk="1" hangingPunct="1">
              <a:spcBef>
                <a:spcPct val="0"/>
              </a:spcBef>
              <a:buFontTx/>
              <a:buNone/>
            </a:pPr>
            <a:r>
              <a:rPr lang="he-IL" altLang="he-IL" sz="1600">
                <a:cs typeface="David" panose="020E0502060401010101" pitchFamily="34" charset="-79"/>
              </a:rPr>
              <a:t>נ.ט.- נקודה טריגונומטרית. מלשון משולש, כל נקודה כזו משלימה משולש עם 2 נקודות בסביבה</a:t>
            </a:r>
            <a:r>
              <a:rPr lang="en-US" altLang="he-IL" sz="1600">
                <a:cs typeface="David" panose="020E0502060401010101" pitchFamily="34" charset="-79"/>
              </a:rPr>
              <a:t> </a:t>
            </a:r>
            <a:r>
              <a:rPr lang="he-IL" altLang="he-IL" sz="1600">
                <a:cs typeface="David" panose="020E0502060401010101" pitchFamily="34" charset="-79"/>
              </a:rPr>
              <a:t>. בדר"כ פסגה גבוהה.</a:t>
            </a:r>
          </a:p>
        </p:txBody>
      </p:sp>
      <p:sp>
        <p:nvSpPr>
          <p:cNvPr id="21" name="TextBox 20">
            <a:extLst>
              <a:ext uri="{FF2B5EF4-FFF2-40B4-BE49-F238E27FC236}">
                <a16:creationId xmlns:a16="http://schemas.microsoft.com/office/drawing/2014/main" id="{2A073678-3E30-46F9-86E5-353CF8F01B1D}"/>
              </a:ext>
            </a:extLst>
          </p:cNvPr>
          <p:cNvSpPr txBox="1">
            <a:spLocks noChangeArrowheads="1"/>
          </p:cNvSpPr>
          <p:nvPr/>
        </p:nvSpPr>
        <p:spPr bwMode="auto">
          <a:xfrm>
            <a:off x="3143250" y="4454525"/>
            <a:ext cx="5429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סימונים נוספים: </a:t>
            </a:r>
            <a:endParaRPr lang="he-IL" altLang="he-IL" sz="1600">
              <a:cs typeface="David" panose="020E0502060401010101" pitchFamily="34" charset="-79"/>
            </a:endParaRPr>
          </a:p>
        </p:txBody>
      </p:sp>
      <p:sp>
        <p:nvSpPr>
          <p:cNvPr id="22" name="TextBox 21">
            <a:extLst>
              <a:ext uri="{FF2B5EF4-FFF2-40B4-BE49-F238E27FC236}">
                <a16:creationId xmlns:a16="http://schemas.microsoft.com/office/drawing/2014/main" id="{C2A7887F-2A08-4FAA-9531-804BB83E3551}"/>
              </a:ext>
            </a:extLst>
          </p:cNvPr>
          <p:cNvSpPr txBox="1">
            <a:spLocks noChangeArrowheads="1"/>
          </p:cNvSpPr>
          <p:nvPr/>
        </p:nvSpPr>
        <p:spPr bwMode="auto">
          <a:xfrm>
            <a:off x="2286000" y="4454525"/>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כבישים, שבילים, מקומות ישוב, מאגרי מים, קווי חשמל, יערות, מטעים, שטחי אש, שמורות טבע וכו'. </a:t>
            </a:r>
          </a:p>
          <a:p>
            <a:pPr eaLnBrk="1" hangingPunct="1">
              <a:spcBef>
                <a:spcPct val="0"/>
              </a:spcBef>
              <a:buFontTx/>
              <a:buNone/>
            </a:pPr>
            <a:r>
              <a:rPr lang="he-IL" altLang="he-IL" sz="1600" b="1">
                <a:cs typeface="David" panose="020E0502060401010101" pitchFamily="34" charset="-79"/>
              </a:rPr>
              <a:t>הסימונים המוסכמים מפורטים בדר"כ בגב המפה.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ntr" presetSubtype="0" fill="hold" nodeType="clickEffect">
                                  <p:stCondLst>
                                    <p:cond delay="0"/>
                                  </p:stCondLst>
                                  <p:childTnLst>
                                    <p:set>
                                      <p:cBhvr>
                                        <p:cTn id="10" dur="1" fill="hold">
                                          <p:stCondLst>
                                            <p:cond delay="0"/>
                                          </p:stCondLst>
                                        </p:cTn>
                                        <p:tgtEl>
                                          <p:spTgt spid="51202"/>
                                        </p:tgtEl>
                                        <p:attrNameLst>
                                          <p:attrName>style.visibility</p:attrName>
                                        </p:attrNameLst>
                                      </p:cBhvr>
                                      <p:to>
                                        <p:strVal val="visible"/>
                                      </p:to>
                                    </p:set>
                                    <p:animEffect transition="in" filter="fade">
                                      <p:cBhvr>
                                        <p:cTn id="11" dur="2000"/>
                                        <p:tgtEl>
                                          <p:spTgt spid="51202"/>
                                        </p:tgtEl>
                                      </p:cBhvr>
                                    </p:animEffect>
                                    <p:anim calcmode="lin" valueType="num">
                                      <p:cBhvr>
                                        <p:cTn id="12" dur="2000" fill="hold"/>
                                        <p:tgtEl>
                                          <p:spTgt spid="51202"/>
                                        </p:tgtEl>
                                        <p:attrNameLst>
                                          <p:attrName>style.rotation</p:attrName>
                                        </p:attrNameLst>
                                      </p:cBhvr>
                                      <p:tavLst>
                                        <p:tav tm="0">
                                          <p:val>
                                            <p:fltVal val="720"/>
                                          </p:val>
                                        </p:tav>
                                        <p:tav tm="100000">
                                          <p:val>
                                            <p:fltVal val="0"/>
                                          </p:val>
                                        </p:tav>
                                      </p:tavLst>
                                    </p:anim>
                                    <p:anim calcmode="lin" valueType="num">
                                      <p:cBhvr>
                                        <p:cTn id="13" dur="2000" fill="hold"/>
                                        <p:tgtEl>
                                          <p:spTgt spid="51202"/>
                                        </p:tgtEl>
                                        <p:attrNameLst>
                                          <p:attrName>ppt_h</p:attrName>
                                        </p:attrNameLst>
                                      </p:cBhvr>
                                      <p:tavLst>
                                        <p:tav tm="0">
                                          <p:val>
                                            <p:fltVal val="0"/>
                                          </p:val>
                                        </p:tav>
                                        <p:tav tm="100000">
                                          <p:val>
                                            <p:strVal val="#ppt_h"/>
                                          </p:val>
                                        </p:tav>
                                      </p:tavLst>
                                    </p:anim>
                                    <p:anim calcmode="lin" valueType="num">
                                      <p:cBhvr>
                                        <p:cTn id="14" dur="2000" fill="hold"/>
                                        <p:tgtEl>
                                          <p:spTgt spid="51202"/>
                                        </p:tgtEl>
                                        <p:attrNameLst>
                                          <p:attrName>ppt_w</p:attrName>
                                        </p:attrNameLst>
                                      </p:cBhvr>
                                      <p:tavLst>
                                        <p:tav tm="0">
                                          <p:val>
                                            <p:fltVal val="0"/>
                                          </p:val>
                                        </p:tav>
                                        <p:tav tm="100000">
                                          <p:val>
                                            <p:strVal val="#ppt_w"/>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strVal val="4*#ppt_w"/>
                                          </p:val>
                                        </p:tav>
                                        <p:tav tm="100000">
                                          <p:val>
                                            <p:strVal val="#ppt_w"/>
                                          </p:val>
                                        </p:tav>
                                      </p:tavLst>
                                    </p:anim>
                                    <p:anim calcmode="lin" valueType="num">
                                      <p:cBhvr>
                                        <p:cTn id="32"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a:extLst>
              <a:ext uri="{FF2B5EF4-FFF2-40B4-BE49-F238E27FC236}">
                <a16:creationId xmlns:a16="http://schemas.microsoft.com/office/drawing/2014/main" id="{D4F7376F-288A-4BEF-BB41-BDCB60CE7167}"/>
              </a:ext>
            </a:extLst>
          </p:cNvPr>
          <p:cNvSpPr>
            <a:spLocks noChangeArrowheads="1" noChangeShapeType="1" noTextEdit="1"/>
          </p:cNvSpPr>
          <p:nvPr/>
        </p:nvSpPr>
        <p:spPr bwMode="auto">
          <a:xfrm>
            <a:off x="3251200" y="285750"/>
            <a:ext cx="2692400" cy="571500"/>
          </a:xfrm>
          <a:prstGeom prst="rect">
            <a:avLst/>
          </a:prstGeom>
        </p:spPr>
        <p:txBody>
          <a:bodyPr wrap="none" fromWordArt="1">
            <a:prstTxWarp prst="textCascadeUp">
              <a:avLst>
                <a:gd name="adj" fmla="val 28569"/>
              </a:avLst>
            </a:prstTxWarp>
          </a:bodyPr>
          <a:lstStyle/>
          <a:p>
            <a:pPr algn="r" rtl="1"/>
            <a:r>
              <a:rPr lang="he-IL" sz="3600" kern="10">
                <a:ln w="9525">
                  <a:solidFill>
                    <a:schemeClr val="tx2"/>
                  </a:solidFill>
                  <a:round/>
                  <a:headEnd/>
                  <a:tailEnd/>
                </a:ln>
                <a:solidFill>
                  <a:schemeClr val="tx2"/>
                </a:solidFill>
              </a:rPr>
              <a:t>6. אגנים</a:t>
            </a:r>
          </a:p>
        </p:txBody>
      </p:sp>
      <p:sp>
        <p:nvSpPr>
          <p:cNvPr id="19459" name="Text Box 3">
            <a:extLst>
              <a:ext uri="{FF2B5EF4-FFF2-40B4-BE49-F238E27FC236}">
                <a16:creationId xmlns:a16="http://schemas.microsoft.com/office/drawing/2014/main" id="{9D870BE6-AA79-4C89-A7E8-117C8F1D61AC}"/>
              </a:ext>
            </a:extLst>
          </p:cNvPr>
          <p:cNvSpPr txBox="1">
            <a:spLocks noChangeArrowheads="1"/>
          </p:cNvSpPr>
          <p:nvPr/>
        </p:nvSpPr>
        <p:spPr bwMode="auto">
          <a:xfrm>
            <a:off x="406400" y="901700"/>
            <a:ext cx="812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600">
                <a:cs typeface="David" panose="020E0502060401010101" pitchFamily="34" charset="-79"/>
              </a:rPr>
              <a:t>עד עכשיו זיהינו את צורות השטח היסודיות בעזרת קוי גובה. במפה נראה כי ברוב המקרים צורות השטח מחוברות ברצף זו לזו, וכמעט לא יקרה מצב בו הן מופיעות באופן מבודד זו מזו.</a:t>
            </a:r>
            <a:endParaRPr lang="en-US" altLang="he-IL" sz="1400">
              <a:cs typeface="David" panose="020E0502060401010101" pitchFamily="34" charset="-79"/>
            </a:endParaRPr>
          </a:p>
        </p:txBody>
      </p:sp>
      <p:sp>
        <p:nvSpPr>
          <p:cNvPr id="19460" name="Text Box 4">
            <a:extLst>
              <a:ext uri="{FF2B5EF4-FFF2-40B4-BE49-F238E27FC236}">
                <a16:creationId xmlns:a16="http://schemas.microsoft.com/office/drawing/2014/main" id="{51B3A7A6-6ADE-40A7-8FDD-FD1C3E207949}"/>
              </a:ext>
            </a:extLst>
          </p:cNvPr>
          <p:cNvSpPr txBox="1">
            <a:spLocks noChangeArrowheads="1"/>
          </p:cNvSpPr>
          <p:nvPr/>
        </p:nvSpPr>
        <p:spPr bwMode="auto">
          <a:xfrm>
            <a:off x="1016000" y="1473200"/>
            <a:ext cx="7518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600">
                <a:cs typeface="David" panose="020E0502060401010101" pitchFamily="34" charset="-79"/>
              </a:rPr>
              <a:t>את צורות התבליט אנו מחברים בעזרת קו הרכס והוא כמו שהזכרנו:</a:t>
            </a:r>
            <a:endParaRPr lang="en-US" altLang="he-IL" sz="1800">
              <a:cs typeface="David" panose="020E0502060401010101" pitchFamily="34" charset="-79"/>
            </a:endParaRPr>
          </a:p>
        </p:txBody>
      </p:sp>
      <p:sp>
        <p:nvSpPr>
          <p:cNvPr id="19461" name="Rectangle 5">
            <a:extLst>
              <a:ext uri="{FF2B5EF4-FFF2-40B4-BE49-F238E27FC236}">
                <a16:creationId xmlns:a16="http://schemas.microsoft.com/office/drawing/2014/main" id="{46685FA5-C0E1-4926-8EDC-35FD94D9D8A6}"/>
              </a:ext>
            </a:extLst>
          </p:cNvPr>
          <p:cNvSpPr>
            <a:spLocks noChangeArrowheads="1"/>
          </p:cNvSpPr>
          <p:nvPr/>
        </p:nvSpPr>
        <p:spPr bwMode="auto">
          <a:xfrm>
            <a:off x="406400" y="1773238"/>
            <a:ext cx="812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קו רכס - קו המחבר כיפות, אוכפים ושלוחות (לעולם לא יחצה נחל/ודיא) וממנו אפשר תמיד לרדת בשני כיוונים נגדיים.</a:t>
            </a:r>
            <a:endParaRPr lang="en-US" altLang="he-IL" sz="1600">
              <a:cs typeface="David" panose="020E0502060401010101" pitchFamily="34" charset="-79"/>
            </a:endParaRPr>
          </a:p>
        </p:txBody>
      </p:sp>
      <p:sp>
        <p:nvSpPr>
          <p:cNvPr id="19509" name="Freeform 53">
            <a:extLst>
              <a:ext uri="{FF2B5EF4-FFF2-40B4-BE49-F238E27FC236}">
                <a16:creationId xmlns:a16="http://schemas.microsoft.com/office/drawing/2014/main" id="{4F299578-FB41-4649-A86C-6FB085CC1739}"/>
              </a:ext>
            </a:extLst>
          </p:cNvPr>
          <p:cNvSpPr>
            <a:spLocks/>
          </p:cNvSpPr>
          <p:nvPr/>
        </p:nvSpPr>
        <p:spPr bwMode="auto">
          <a:xfrm>
            <a:off x="2946400" y="3486150"/>
            <a:ext cx="169863" cy="20638"/>
          </a:xfrm>
          <a:custGeom>
            <a:avLst/>
            <a:gdLst>
              <a:gd name="T0" fmla="*/ 0 w 80"/>
              <a:gd name="T1" fmla="*/ 0 h 18"/>
              <a:gd name="T2" fmla="*/ 2147483646 w 80"/>
              <a:gd name="T3" fmla="*/ 0 h 18"/>
              <a:gd name="T4" fmla="*/ 0 60000 65536"/>
              <a:gd name="T5" fmla="*/ 0 60000 65536"/>
              <a:gd name="T6" fmla="*/ 0 w 80"/>
              <a:gd name="T7" fmla="*/ 0 h 18"/>
              <a:gd name="T8" fmla="*/ 80 w 80"/>
              <a:gd name="T9" fmla="*/ 18 h 18"/>
            </a:gdLst>
            <a:ahLst/>
            <a:cxnLst>
              <a:cxn ang="T4">
                <a:pos x="T0" y="T1"/>
              </a:cxn>
              <a:cxn ang="T5">
                <a:pos x="T2" y="T3"/>
              </a:cxn>
            </a:cxnLst>
            <a:rect l="T6" t="T7" r="T8" b="T9"/>
            <a:pathLst>
              <a:path w="80" h="18">
                <a:moveTo>
                  <a:pt x="0" y="0"/>
                </a:moveTo>
                <a:cubicBezTo>
                  <a:pt x="35" y="18"/>
                  <a:pt x="45" y="17"/>
                  <a:pt x="80" y="0"/>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9510" name="Freeform 54">
            <a:extLst>
              <a:ext uri="{FF2B5EF4-FFF2-40B4-BE49-F238E27FC236}">
                <a16:creationId xmlns:a16="http://schemas.microsoft.com/office/drawing/2014/main" id="{4B9CD6F0-BED3-47F2-BCC5-32E3D02DBB3C}"/>
              </a:ext>
            </a:extLst>
          </p:cNvPr>
          <p:cNvSpPr>
            <a:spLocks/>
          </p:cNvSpPr>
          <p:nvPr/>
        </p:nvSpPr>
        <p:spPr bwMode="auto">
          <a:xfrm>
            <a:off x="2878138" y="3543300"/>
            <a:ext cx="169862" cy="22225"/>
          </a:xfrm>
          <a:custGeom>
            <a:avLst/>
            <a:gdLst>
              <a:gd name="T0" fmla="*/ 0 w 80"/>
              <a:gd name="T1" fmla="*/ 0 h 18"/>
              <a:gd name="T2" fmla="*/ 2147483646 w 80"/>
              <a:gd name="T3" fmla="*/ 0 h 18"/>
              <a:gd name="T4" fmla="*/ 0 60000 65536"/>
              <a:gd name="T5" fmla="*/ 0 60000 65536"/>
              <a:gd name="T6" fmla="*/ 0 w 80"/>
              <a:gd name="T7" fmla="*/ 0 h 18"/>
              <a:gd name="T8" fmla="*/ 80 w 80"/>
              <a:gd name="T9" fmla="*/ 18 h 18"/>
            </a:gdLst>
            <a:ahLst/>
            <a:cxnLst>
              <a:cxn ang="T4">
                <a:pos x="T0" y="T1"/>
              </a:cxn>
              <a:cxn ang="T5">
                <a:pos x="T2" y="T3"/>
              </a:cxn>
            </a:cxnLst>
            <a:rect l="T6" t="T7" r="T8" b="T9"/>
            <a:pathLst>
              <a:path w="80" h="18">
                <a:moveTo>
                  <a:pt x="0" y="0"/>
                </a:moveTo>
                <a:cubicBezTo>
                  <a:pt x="35" y="18"/>
                  <a:pt x="45" y="17"/>
                  <a:pt x="80" y="0"/>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9512" name="Freeform 56">
            <a:extLst>
              <a:ext uri="{FF2B5EF4-FFF2-40B4-BE49-F238E27FC236}">
                <a16:creationId xmlns:a16="http://schemas.microsoft.com/office/drawing/2014/main" id="{C91362AF-404A-4DEE-9794-2AA8057A6B8A}"/>
              </a:ext>
            </a:extLst>
          </p:cNvPr>
          <p:cNvSpPr>
            <a:spLocks/>
          </p:cNvSpPr>
          <p:nvPr/>
        </p:nvSpPr>
        <p:spPr bwMode="auto">
          <a:xfrm>
            <a:off x="2878138" y="3122613"/>
            <a:ext cx="169862" cy="20637"/>
          </a:xfrm>
          <a:custGeom>
            <a:avLst/>
            <a:gdLst>
              <a:gd name="T0" fmla="*/ 0 w 80"/>
              <a:gd name="T1" fmla="*/ 0 h 18"/>
              <a:gd name="T2" fmla="*/ 2147483646 w 80"/>
              <a:gd name="T3" fmla="*/ 0 h 18"/>
              <a:gd name="T4" fmla="*/ 0 60000 65536"/>
              <a:gd name="T5" fmla="*/ 0 60000 65536"/>
              <a:gd name="T6" fmla="*/ 0 w 80"/>
              <a:gd name="T7" fmla="*/ 0 h 18"/>
              <a:gd name="T8" fmla="*/ 80 w 80"/>
              <a:gd name="T9" fmla="*/ 18 h 18"/>
            </a:gdLst>
            <a:ahLst/>
            <a:cxnLst>
              <a:cxn ang="T4">
                <a:pos x="T0" y="T1"/>
              </a:cxn>
              <a:cxn ang="T5">
                <a:pos x="T2" y="T3"/>
              </a:cxn>
            </a:cxnLst>
            <a:rect l="T6" t="T7" r="T8" b="T9"/>
            <a:pathLst>
              <a:path w="80" h="18">
                <a:moveTo>
                  <a:pt x="0" y="0"/>
                </a:moveTo>
                <a:cubicBezTo>
                  <a:pt x="35" y="18"/>
                  <a:pt x="45" y="17"/>
                  <a:pt x="80" y="0"/>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nvGrpSpPr>
          <p:cNvPr id="2" name="Group 69">
            <a:extLst>
              <a:ext uri="{FF2B5EF4-FFF2-40B4-BE49-F238E27FC236}">
                <a16:creationId xmlns:a16="http://schemas.microsoft.com/office/drawing/2014/main" id="{5A4106B3-8675-4C19-AEE3-BC424587965C}"/>
              </a:ext>
            </a:extLst>
          </p:cNvPr>
          <p:cNvGrpSpPr>
            <a:grpSpLocks/>
          </p:cNvGrpSpPr>
          <p:nvPr/>
        </p:nvGrpSpPr>
        <p:grpSpPr bwMode="auto">
          <a:xfrm>
            <a:off x="508000" y="2286000"/>
            <a:ext cx="7924800" cy="1314450"/>
            <a:chOff x="240" y="1920"/>
            <a:chExt cx="3744" cy="1104"/>
          </a:xfrm>
        </p:grpSpPr>
        <p:sp>
          <p:nvSpPr>
            <p:cNvPr id="22593" name="Freeform 10">
              <a:extLst>
                <a:ext uri="{FF2B5EF4-FFF2-40B4-BE49-F238E27FC236}">
                  <a16:creationId xmlns:a16="http://schemas.microsoft.com/office/drawing/2014/main" id="{6F5746D6-E326-4128-B078-2D8F3750BF8B}"/>
                </a:ext>
              </a:extLst>
            </p:cNvPr>
            <p:cNvSpPr>
              <a:spLocks/>
            </p:cNvSpPr>
            <p:nvPr/>
          </p:nvSpPr>
          <p:spPr bwMode="auto">
            <a:xfrm>
              <a:off x="240" y="2688"/>
              <a:ext cx="3744" cy="336"/>
            </a:xfrm>
            <a:custGeom>
              <a:avLst/>
              <a:gdLst>
                <a:gd name="T0" fmla="*/ 0 w 3744"/>
                <a:gd name="T1" fmla="*/ 48 h 336"/>
                <a:gd name="T2" fmla="*/ 0 w 3744"/>
                <a:gd name="T3" fmla="*/ 336 h 336"/>
                <a:gd name="T4" fmla="*/ 3744 w 3744"/>
                <a:gd name="T5" fmla="*/ 336 h 336"/>
                <a:gd name="T6" fmla="*/ 3744 w 3744"/>
                <a:gd name="T7" fmla="*/ 0 h 336"/>
                <a:gd name="T8" fmla="*/ 0 60000 65536"/>
                <a:gd name="T9" fmla="*/ 0 60000 65536"/>
                <a:gd name="T10" fmla="*/ 0 60000 65536"/>
                <a:gd name="T11" fmla="*/ 0 60000 65536"/>
                <a:gd name="T12" fmla="*/ 0 w 3744"/>
                <a:gd name="T13" fmla="*/ 0 h 336"/>
                <a:gd name="T14" fmla="*/ 3744 w 3744"/>
                <a:gd name="T15" fmla="*/ 336 h 336"/>
              </a:gdLst>
              <a:ahLst/>
              <a:cxnLst>
                <a:cxn ang="T8">
                  <a:pos x="T0" y="T1"/>
                </a:cxn>
                <a:cxn ang="T9">
                  <a:pos x="T2" y="T3"/>
                </a:cxn>
                <a:cxn ang="T10">
                  <a:pos x="T4" y="T5"/>
                </a:cxn>
                <a:cxn ang="T11">
                  <a:pos x="T6" y="T7"/>
                </a:cxn>
              </a:cxnLst>
              <a:rect l="T12" t="T13" r="T14" b="T15"/>
              <a:pathLst>
                <a:path w="3744" h="336">
                  <a:moveTo>
                    <a:pt x="0" y="48"/>
                  </a:moveTo>
                  <a:lnTo>
                    <a:pt x="0" y="336"/>
                  </a:lnTo>
                  <a:lnTo>
                    <a:pt x="3744" y="336"/>
                  </a:lnTo>
                  <a:lnTo>
                    <a:pt x="3744" y="0"/>
                  </a:lnTo>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p>
          </p:txBody>
        </p:sp>
        <p:grpSp>
          <p:nvGrpSpPr>
            <p:cNvPr id="22594" name="Group 68">
              <a:extLst>
                <a:ext uri="{FF2B5EF4-FFF2-40B4-BE49-F238E27FC236}">
                  <a16:creationId xmlns:a16="http://schemas.microsoft.com/office/drawing/2014/main" id="{FDE38B81-739D-435D-9C8A-BCB1397AB304}"/>
                </a:ext>
              </a:extLst>
            </p:cNvPr>
            <p:cNvGrpSpPr>
              <a:grpSpLocks/>
            </p:cNvGrpSpPr>
            <p:nvPr/>
          </p:nvGrpSpPr>
          <p:grpSpPr bwMode="auto">
            <a:xfrm>
              <a:off x="240" y="1920"/>
              <a:ext cx="3744" cy="1104"/>
              <a:chOff x="240" y="1920"/>
              <a:chExt cx="3744" cy="1104"/>
            </a:xfrm>
          </p:grpSpPr>
          <p:sp>
            <p:nvSpPr>
              <p:cNvPr id="22595" name="Freeform 8">
                <a:extLst>
                  <a:ext uri="{FF2B5EF4-FFF2-40B4-BE49-F238E27FC236}">
                    <a16:creationId xmlns:a16="http://schemas.microsoft.com/office/drawing/2014/main" id="{53B4EB76-0D2B-4343-AA83-246AB04DC4FF}"/>
                  </a:ext>
                </a:extLst>
              </p:cNvPr>
              <p:cNvSpPr>
                <a:spLocks/>
              </p:cNvSpPr>
              <p:nvPr/>
            </p:nvSpPr>
            <p:spPr bwMode="auto">
              <a:xfrm>
                <a:off x="240" y="2104"/>
                <a:ext cx="3744" cy="640"/>
              </a:xfrm>
              <a:custGeom>
                <a:avLst/>
                <a:gdLst>
                  <a:gd name="T0" fmla="*/ 0 w 3744"/>
                  <a:gd name="T1" fmla="*/ 640 h 640"/>
                  <a:gd name="T2" fmla="*/ 144 w 3744"/>
                  <a:gd name="T3" fmla="*/ 592 h 640"/>
                  <a:gd name="T4" fmla="*/ 192 w 3744"/>
                  <a:gd name="T5" fmla="*/ 544 h 640"/>
                  <a:gd name="T6" fmla="*/ 288 w 3744"/>
                  <a:gd name="T7" fmla="*/ 448 h 640"/>
                  <a:gd name="T8" fmla="*/ 384 w 3744"/>
                  <a:gd name="T9" fmla="*/ 400 h 640"/>
                  <a:gd name="T10" fmla="*/ 432 w 3744"/>
                  <a:gd name="T11" fmla="*/ 304 h 640"/>
                  <a:gd name="T12" fmla="*/ 528 w 3744"/>
                  <a:gd name="T13" fmla="*/ 208 h 640"/>
                  <a:gd name="T14" fmla="*/ 624 w 3744"/>
                  <a:gd name="T15" fmla="*/ 160 h 640"/>
                  <a:gd name="T16" fmla="*/ 720 w 3744"/>
                  <a:gd name="T17" fmla="*/ 160 h 640"/>
                  <a:gd name="T18" fmla="*/ 864 w 3744"/>
                  <a:gd name="T19" fmla="*/ 256 h 640"/>
                  <a:gd name="T20" fmla="*/ 912 w 3744"/>
                  <a:gd name="T21" fmla="*/ 304 h 640"/>
                  <a:gd name="T22" fmla="*/ 1008 w 3744"/>
                  <a:gd name="T23" fmla="*/ 352 h 640"/>
                  <a:gd name="T24" fmla="*/ 1104 w 3744"/>
                  <a:gd name="T25" fmla="*/ 400 h 640"/>
                  <a:gd name="T26" fmla="*/ 1200 w 3744"/>
                  <a:gd name="T27" fmla="*/ 400 h 640"/>
                  <a:gd name="T28" fmla="*/ 1296 w 3744"/>
                  <a:gd name="T29" fmla="*/ 352 h 640"/>
                  <a:gd name="T30" fmla="*/ 1392 w 3744"/>
                  <a:gd name="T31" fmla="*/ 208 h 640"/>
                  <a:gd name="T32" fmla="*/ 1440 w 3744"/>
                  <a:gd name="T33" fmla="*/ 112 h 640"/>
                  <a:gd name="T34" fmla="*/ 1488 w 3744"/>
                  <a:gd name="T35" fmla="*/ 64 h 640"/>
                  <a:gd name="T36" fmla="*/ 1632 w 3744"/>
                  <a:gd name="T37" fmla="*/ 16 h 640"/>
                  <a:gd name="T38" fmla="*/ 1872 w 3744"/>
                  <a:gd name="T39" fmla="*/ 160 h 640"/>
                  <a:gd name="T40" fmla="*/ 2016 w 3744"/>
                  <a:gd name="T41" fmla="*/ 352 h 640"/>
                  <a:gd name="T42" fmla="*/ 2256 w 3744"/>
                  <a:gd name="T43" fmla="*/ 352 h 640"/>
                  <a:gd name="T44" fmla="*/ 2448 w 3744"/>
                  <a:gd name="T45" fmla="*/ 448 h 640"/>
                  <a:gd name="T46" fmla="*/ 2592 w 3744"/>
                  <a:gd name="T47" fmla="*/ 448 h 640"/>
                  <a:gd name="T48" fmla="*/ 2736 w 3744"/>
                  <a:gd name="T49" fmla="*/ 496 h 640"/>
                  <a:gd name="T50" fmla="*/ 2928 w 3744"/>
                  <a:gd name="T51" fmla="*/ 544 h 640"/>
                  <a:gd name="T52" fmla="*/ 3168 w 3744"/>
                  <a:gd name="T53" fmla="*/ 448 h 640"/>
                  <a:gd name="T54" fmla="*/ 3360 w 3744"/>
                  <a:gd name="T55" fmla="*/ 496 h 640"/>
                  <a:gd name="T56" fmla="*/ 3552 w 3744"/>
                  <a:gd name="T57" fmla="*/ 544 h 640"/>
                  <a:gd name="T58" fmla="*/ 3744 w 3744"/>
                  <a:gd name="T59" fmla="*/ 592 h 6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44"/>
                  <a:gd name="T91" fmla="*/ 0 h 640"/>
                  <a:gd name="T92" fmla="*/ 3744 w 3744"/>
                  <a:gd name="T93" fmla="*/ 640 h 6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44" h="640">
                    <a:moveTo>
                      <a:pt x="0" y="640"/>
                    </a:moveTo>
                    <a:cubicBezTo>
                      <a:pt x="56" y="624"/>
                      <a:pt x="112" y="608"/>
                      <a:pt x="144" y="592"/>
                    </a:cubicBezTo>
                    <a:cubicBezTo>
                      <a:pt x="176" y="576"/>
                      <a:pt x="168" y="568"/>
                      <a:pt x="192" y="544"/>
                    </a:cubicBezTo>
                    <a:cubicBezTo>
                      <a:pt x="216" y="520"/>
                      <a:pt x="256" y="472"/>
                      <a:pt x="288" y="448"/>
                    </a:cubicBezTo>
                    <a:cubicBezTo>
                      <a:pt x="320" y="424"/>
                      <a:pt x="360" y="424"/>
                      <a:pt x="384" y="400"/>
                    </a:cubicBezTo>
                    <a:cubicBezTo>
                      <a:pt x="408" y="376"/>
                      <a:pt x="408" y="336"/>
                      <a:pt x="432" y="304"/>
                    </a:cubicBezTo>
                    <a:cubicBezTo>
                      <a:pt x="456" y="272"/>
                      <a:pt x="496" y="232"/>
                      <a:pt x="528" y="208"/>
                    </a:cubicBezTo>
                    <a:cubicBezTo>
                      <a:pt x="560" y="184"/>
                      <a:pt x="592" y="168"/>
                      <a:pt x="624" y="160"/>
                    </a:cubicBezTo>
                    <a:cubicBezTo>
                      <a:pt x="656" y="152"/>
                      <a:pt x="680" y="144"/>
                      <a:pt x="720" y="160"/>
                    </a:cubicBezTo>
                    <a:cubicBezTo>
                      <a:pt x="760" y="176"/>
                      <a:pt x="832" y="232"/>
                      <a:pt x="864" y="256"/>
                    </a:cubicBezTo>
                    <a:cubicBezTo>
                      <a:pt x="896" y="280"/>
                      <a:pt x="888" y="288"/>
                      <a:pt x="912" y="304"/>
                    </a:cubicBezTo>
                    <a:cubicBezTo>
                      <a:pt x="936" y="320"/>
                      <a:pt x="976" y="336"/>
                      <a:pt x="1008" y="352"/>
                    </a:cubicBezTo>
                    <a:cubicBezTo>
                      <a:pt x="1040" y="368"/>
                      <a:pt x="1072" y="392"/>
                      <a:pt x="1104" y="400"/>
                    </a:cubicBezTo>
                    <a:cubicBezTo>
                      <a:pt x="1136" y="408"/>
                      <a:pt x="1168" y="408"/>
                      <a:pt x="1200" y="400"/>
                    </a:cubicBezTo>
                    <a:cubicBezTo>
                      <a:pt x="1232" y="392"/>
                      <a:pt x="1264" y="384"/>
                      <a:pt x="1296" y="352"/>
                    </a:cubicBezTo>
                    <a:cubicBezTo>
                      <a:pt x="1328" y="320"/>
                      <a:pt x="1368" y="248"/>
                      <a:pt x="1392" y="208"/>
                    </a:cubicBezTo>
                    <a:cubicBezTo>
                      <a:pt x="1416" y="168"/>
                      <a:pt x="1424" y="136"/>
                      <a:pt x="1440" y="112"/>
                    </a:cubicBezTo>
                    <a:cubicBezTo>
                      <a:pt x="1456" y="88"/>
                      <a:pt x="1456" y="80"/>
                      <a:pt x="1488" y="64"/>
                    </a:cubicBezTo>
                    <a:cubicBezTo>
                      <a:pt x="1520" y="48"/>
                      <a:pt x="1568" y="0"/>
                      <a:pt x="1632" y="16"/>
                    </a:cubicBezTo>
                    <a:cubicBezTo>
                      <a:pt x="1696" y="32"/>
                      <a:pt x="1808" y="104"/>
                      <a:pt x="1872" y="160"/>
                    </a:cubicBezTo>
                    <a:cubicBezTo>
                      <a:pt x="1936" y="216"/>
                      <a:pt x="1952" y="320"/>
                      <a:pt x="2016" y="352"/>
                    </a:cubicBezTo>
                    <a:cubicBezTo>
                      <a:pt x="2080" y="384"/>
                      <a:pt x="2184" y="336"/>
                      <a:pt x="2256" y="352"/>
                    </a:cubicBezTo>
                    <a:cubicBezTo>
                      <a:pt x="2328" y="368"/>
                      <a:pt x="2392" y="432"/>
                      <a:pt x="2448" y="448"/>
                    </a:cubicBezTo>
                    <a:cubicBezTo>
                      <a:pt x="2504" y="464"/>
                      <a:pt x="2544" y="440"/>
                      <a:pt x="2592" y="448"/>
                    </a:cubicBezTo>
                    <a:cubicBezTo>
                      <a:pt x="2640" y="456"/>
                      <a:pt x="2680" y="480"/>
                      <a:pt x="2736" y="496"/>
                    </a:cubicBezTo>
                    <a:cubicBezTo>
                      <a:pt x="2792" y="512"/>
                      <a:pt x="2856" y="552"/>
                      <a:pt x="2928" y="544"/>
                    </a:cubicBezTo>
                    <a:cubicBezTo>
                      <a:pt x="3000" y="536"/>
                      <a:pt x="3096" y="456"/>
                      <a:pt x="3168" y="448"/>
                    </a:cubicBezTo>
                    <a:cubicBezTo>
                      <a:pt x="3240" y="440"/>
                      <a:pt x="3296" y="480"/>
                      <a:pt x="3360" y="496"/>
                    </a:cubicBezTo>
                    <a:cubicBezTo>
                      <a:pt x="3424" y="512"/>
                      <a:pt x="3488" y="528"/>
                      <a:pt x="3552" y="544"/>
                    </a:cubicBezTo>
                    <a:cubicBezTo>
                      <a:pt x="3616" y="560"/>
                      <a:pt x="3712" y="584"/>
                      <a:pt x="3744" y="592"/>
                    </a:cubicBezTo>
                  </a:path>
                </a:pathLst>
              </a:custGeom>
              <a:solidFill>
                <a:srgbClr val="CC9900"/>
              </a:solidFill>
              <a:ln w="28575">
                <a:solidFill>
                  <a:srgbClr val="996633"/>
                </a:solidFill>
                <a:round/>
                <a:headEnd/>
                <a:tailEnd/>
              </a:ln>
            </p:spPr>
            <p:txBody>
              <a:bodyPr wrap="none" anchor="ctr"/>
              <a:lstStyle/>
              <a:p>
                <a:endParaRPr lang="he-IL"/>
              </a:p>
            </p:txBody>
          </p:sp>
          <p:sp>
            <p:nvSpPr>
              <p:cNvPr id="22596" name="Rectangle 7">
                <a:extLst>
                  <a:ext uri="{FF2B5EF4-FFF2-40B4-BE49-F238E27FC236}">
                    <a16:creationId xmlns:a16="http://schemas.microsoft.com/office/drawing/2014/main" id="{71756D85-F880-480E-831C-93B30B90460F}"/>
                  </a:ext>
                </a:extLst>
              </p:cNvPr>
              <p:cNvSpPr>
                <a:spLocks noChangeArrowheads="1"/>
              </p:cNvSpPr>
              <p:nvPr/>
            </p:nvSpPr>
            <p:spPr bwMode="auto">
              <a:xfrm>
                <a:off x="240" y="1920"/>
                <a:ext cx="3744" cy="11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2597" name="Freeform 11">
                <a:extLst>
                  <a:ext uri="{FF2B5EF4-FFF2-40B4-BE49-F238E27FC236}">
                    <a16:creationId xmlns:a16="http://schemas.microsoft.com/office/drawing/2014/main" id="{2709916D-8AB0-48F4-8FC8-5E6DC4E85B9F}"/>
                  </a:ext>
                </a:extLst>
              </p:cNvPr>
              <p:cNvSpPr>
                <a:spLocks/>
              </p:cNvSpPr>
              <p:nvPr/>
            </p:nvSpPr>
            <p:spPr bwMode="auto">
              <a:xfrm>
                <a:off x="1680" y="2248"/>
                <a:ext cx="288" cy="104"/>
              </a:xfrm>
              <a:custGeom>
                <a:avLst/>
                <a:gdLst>
                  <a:gd name="T0" fmla="*/ 0 w 288"/>
                  <a:gd name="T1" fmla="*/ 104 h 104"/>
                  <a:gd name="T2" fmla="*/ 144 w 288"/>
                  <a:gd name="T3" fmla="*/ 8 h 104"/>
                  <a:gd name="T4" fmla="*/ 288 w 288"/>
                  <a:gd name="T5" fmla="*/ 56 h 104"/>
                  <a:gd name="T6" fmla="*/ 0 60000 65536"/>
                  <a:gd name="T7" fmla="*/ 0 60000 65536"/>
                  <a:gd name="T8" fmla="*/ 0 60000 65536"/>
                  <a:gd name="T9" fmla="*/ 0 w 288"/>
                  <a:gd name="T10" fmla="*/ 0 h 104"/>
                  <a:gd name="T11" fmla="*/ 288 w 288"/>
                  <a:gd name="T12" fmla="*/ 104 h 104"/>
                </a:gdLst>
                <a:ahLst/>
                <a:cxnLst>
                  <a:cxn ang="T6">
                    <a:pos x="T0" y="T1"/>
                  </a:cxn>
                  <a:cxn ang="T7">
                    <a:pos x="T2" y="T3"/>
                  </a:cxn>
                  <a:cxn ang="T8">
                    <a:pos x="T4" y="T5"/>
                  </a:cxn>
                </a:cxnLst>
                <a:rect l="T9" t="T10" r="T11" b="T12"/>
                <a:pathLst>
                  <a:path w="288" h="104">
                    <a:moveTo>
                      <a:pt x="0" y="104"/>
                    </a:moveTo>
                    <a:cubicBezTo>
                      <a:pt x="48" y="60"/>
                      <a:pt x="96" y="16"/>
                      <a:pt x="144" y="8"/>
                    </a:cubicBezTo>
                    <a:cubicBezTo>
                      <a:pt x="192" y="0"/>
                      <a:pt x="240" y="28"/>
                      <a:pt x="288" y="56"/>
                    </a:cubicBezTo>
                  </a:path>
                </a:pathLst>
              </a:custGeom>
              <a:noFill/>
              <a:ln w="317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98" name="Freeform 12">
                <a:extLst>
                  <a:ext uri="{FF2B5EF4-FFF2-40B4-BE49-F238E27FC236}">
                    <a16:creationId xmlns:a16="http://schemas.microsoft.com/office/drawing/2014/main" id="{F8CECCED-3CA8-4326-85E7-15CDEC7D192D}"/>
                  </a:ext>
                </a:extLst>
              </p:cNvPr>
              <p:cNvSpPr>
                <a:spLocks/>
              </p:cNvSpPr>
              <p:nvPr/>
            </p:nvSpPr>
            <p:spPr bwMode="auto">
              <a:xfrm>
                <a:off x="1728" y="2440"/>
                <a:ext cx="288" cy="104"/>
              </a:xfrm>
              <a:custGeom>
                <a:avLst/>
                <a:gdLst>
                  <a:gd name="T0" fmla="*/ 0 w 288"/>
                  <a:gd name="T1" fmla="*/ 104 h 104"/>
                  <a:gd name="T2" fmla="*/ 144 w 288"/>
                  <a:gd name="T3" fmla="*/ 8 h 104"/>
                  <a:gd name="T4" fmla="*/ 288 w 288"/>
                  <a:gd name="T5" fmla="*/ 56 h 104"/>
                  <a:gd name="T6" fmla="*/ 0 60000 65536"/>
                  <a:gd name="T7" fmla="*/ 0 60000 65536"/>
                  <a:gd name="T8" fmla="*/ 0 60000 65536"/>
                  <a:gd name="T9" fmla="*/ 0 w 288"/>
                  <a:gd name="T10" fmla="*/ 0 h 104"/>
                  <a:gd name="T11" fmla="*/ 288 w 288"/>
                  <a:gd name="T12" fmla="*/ 104 h 104"/>
                </a:gdLst>
                <a:ahLst/>
                <a:cxnLst>
                  <a:cxn ang="T6">
                    <a:pos x="T0" y="T1"/>
                  </a:cxn>
                  <a:cxn ang="T7">
                    <a:pos x="T2" y="T3"/>
                  </a:cxn>
                  <a:cxn ang="T8">
                    <a:pos x="T4" y="T5"/>
                  </a:cxn>
                </a:cxnLst>
                <a:rect l="T9" t="T10" r="T11" b="T12"/>
                <a:pathLst>
                  <a:path w="288" h="104">
                    <a:moveTo>
                      <a:pt x="0" y="104"/>
                    </a:moveTo>
                    <a:cubicBezTo>
                      <a:pt x="48" y="60"/>
                      <a:pt x="96" y="16"/>
                      <a:pt x="144" y="8"/>
                    </a:cubicBezTo>
                    <a:cubicBezTo>
                      <a:pt x="192" y="0"/>
                      <a:pt x="240" y="28"/>
                      <a:pt x="288" y="56"/>
                    </a:cubicBezTo>
                  </a:path>
                </a:pathLst>
              </a:custGeom>
              <a:noFill/>
              <a:ln w="317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99" name="Freeform 13">
                <a:extLst>
                  <a:ext uri="{FF2B5EF4-FFF2-40B4-BE49-F238E27FC236}">
                    <a16:creationId xmlns:a16="http://schemas.microsoft.com/office/drawing/2014/main" id="{870E919F-0389-4E26-8209-E1397C01600D}"/>
                  </a:ext>
                </a:extLst>
              </p:cNvPr>
              <p:cNvSpPr>
                <a:spLocks/>
              </p:cNvSpPr>
              <p:nvPr/>
            </p:nvSpPr>
            <p:spPr bwMode="auto">
              <a:xfrm>
                <a:off x="3360" y="2872"/>
                <a:ext cx="288" cy="104"/>
              </a:xfrm>
              <a:custGeom>
                <a:avLst/>
                <a:gdLst>
                  <a:gd name="T0" fmla="*/ 0 w 288"/>
                  <a:gd name="T1" fmla="*/ 104 h 104"/>
                  <a:gd name="T2" fmla="*/ 144 w 288"/>
                  <a:gd name="T3" fmla="*/ 8 h 104"/>
                  <a:gd name="T4" fmla="*/ 288 w 288"/>
                  <a:gd name="T5" fmla="*/ 56 h 104"/>
                  <a:gd name="T6" fmla="*/ 0 60000 65536"/>
                  <a:gd name="T7" fmla="*/ 0 60000 65536"/>
                  <a:gd name="T8" fmla="*/ 0 60000 65536"/>
                  <a:gd name="T9" fmla="*/ 0 w 288"/>
                  <a:gd name="T10" fmla="*/ 0 h 104"/>
                  <a:gd name="T11" fmla="*/ 288 w 288"/>
                  <a:gd name="T12" fmla="*/ 104 h 104"/>
                </a:gdLst>
                <a:ahLst/>
                <a:cxnLst>
                  <a:cxn ang="T6">
                    <a:pos x="T0" y="T1"/>
                  </a:cxn>
                  <a:cxn ang="T7">
                    <a:pos x="T2" y="T3"/>
                  </a:cxn>
                  <a:cxn ang="T8">
                    <a:pos x="T4" y="T5"/>
                  </a:cxn>
                </a:cxnLst>
                <a:rect l="T9" t="T10" r="T11" b="T12"/>
                <a:pathLst>
                  <a:path w="288" h="104">
                    <a:moveTo>
                      <a:pt x="0" y="104"/>
                    </a:moveTo>
                    <a:cubicBezTo>
                      <a:pt x="48" y="60"/>
                      <a:pt x="96" y="16"/>
                      <a:pt x="144" y="8"/>
                    </a:cubicBezTo>
                    <a:cubicBezTo>
                      <a:pt x="192" y="0"/>
                      <a:pt x="240" y="28"/>
                      <a:pt x="288" y="56"/>
                    </a:cubicBezTo>
                  </a:path>
                </a:pathLst>
              </a:custGeom>
              <a:noFill/>
              <a:ln w="317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00" name="Freeform 14">
                <a:extLst>
                  <a:ext uri="{FF2B5EF4-FFF2-40B4-BE49-F238E27FC236}">
                    <a16:creationId xmlns:a16="http://schemas.microsoft.com/office/drawing/2014/main" id="{EB86D76A-2AB4-44A6-9C2A-E1DDA89F50ED}"/>
                  </a:ext>
                </a:extLst>
              </p:cNvPr>
              <p:cNvSpPr>
                <a:spLocks/>
              </p:cNvSpPr>
              <p:nvPr/>
            </p:nvSpPr>
            <p:spPr bwMode="auto">
              <a:xfrm>
                <a:off x="1728" y="2592"/>
                <a:ext cx="288" cy="104"/>
              </a:xfrm>
              <a:custGeom>
                <a:avLst/>
                <a:gdLst>
                  <a:gd name="T0" fmla="*/ 0 w 288"/>
                  <a:gd name="T1" fmla="*/ 104 h 104"/>
                  <a:gd name="T2" fmla="*/ 144 w 288"/>
                  <a:gd name="T3" fmla="*/ 8 h 104"/>
                  <a:gd name="T4" fmla="*/ 288 w 288"/>
                  <a:gd name="T5" fmla="*/ 56 h 104"/>
                  <a:gd name="T6" fmla="*/ 0 60000 65536"/>
                  <a:gd name="T7" fmla="*/ 0 60000 65536"/>
                  <a:gd name="T8" fmla="*/ 0 60000 65536"/>
                  <a:gd name="T9" fmla="*/ 0 w 288"/>
                  <a:gd name="T10" fmla="*/ 0 h 104"/>
                  <a:gd name="T11" fmla="*/ 288 w 288"/>
                  <a:gd name="T12" fmla="*/ 104 h 104"/>
                </a:gdLst>
                <a:ahLst/>
                <a:cxnLst>
                  <a:cxn ang="T6">
                    <a:pos x="T0" y="T1"/>
                  </a:cxn>
                  <a:cxn ang="T7">
                    <a:pos x="T2" y="T3"/>
                  </a:cxn>
                  <a:cxn ang="T8">
                    <a:pos x="T4" y="T5"/>
                  </a:cxn>
                </a:cxnLst>
                <a:rect l="T9" t="T10" r="T11" b="T12"/>
                <a:pathLst>
                  <a:path w="288" h="104">
                    <a:moveTo>
                      <a:pt x="0" y="104"/>
                    </a:moveTo>
                    <a:cubicBezTo>
                      <a:pt x="48" y="60"/>
                      <a:pt x="96" y="16"/>
                      <a:pt x="144" y="8"/>
                    </a:cubicBezTo>
                    <a:cubicBezTo>
                      <a:pt x="192" y="0"/>
                      <a:pt x="240" y="28"/>
                      <a:pt x="288" y="56"/>
                    </a:cubicBezTo>
                  </a:path>
                </a:pathLst>
              </a:custGeom>
              <a:noFill/>
              <a:ln w="317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01" name="Freeform 15">
                <a:extLst>
                  <a:ext uri="{FF2B5EF4-FFF2-40B4-BE49-F238E27FC236}">
                    <a16:creationId xmlns:a16="http://schemas.microsoft.com/office/drawing/2014/main" id="{FB9B4EE7-A379-4A6E-9801-A3BF211DA88A}"/>
                  </a:ext>
                </a:extLst>
              </p:cNvPr>
              <p:cNvSpPr>
                <a:spLocks/>
              </p:cNvSpPr>
              <p:nvPr/>
            </p:nvSpPr>
            <p:spPr bwMode="auto">
              <a:xfrm>
                <a:off x="3312" y="2736"/>
                <a:ext cx="288" cy="104"/>
              </a:xfrm>
              <a:custGeom>
                <a:avLst/>
                <a:gdLst>
                  <a:gd name="T0" fmla="*/ 0 w 288"/>
                  <a:gd name="T1" fmla="*/ 104 h 104"/>
                  <a:gd name="T2" fmla="*/ 144 w 288"/>
                  <a:gd name="T3" fmla="*/ 8 h 104"/>
                  <a:gd name="T4" fmla="*/ 288 w 288"/>
                  <a:gd name="T5" fmla="*/ 56 h 104"/>
                  <a:gd name="T6" fmla="*/ 0 60000 65536"/>
                  <a:gd name="T7" fmla="*/ 0 60000 65536"/>
                  <a:gd name="T8" fmla="*/ 0 60000 65536"/>
                  <a:gd name="T9" fmla="*/ 0 w 288"/>
                  <a:gd name="T10" fmla="*/ 0 h 104"/>
                  <a:gd name="T11" fmla="*/ 288 w 288"/>
                  <a:gd name="T12" fmla="*/ 104 h 104"/>
                </a:gdLst>
                <a:ahLst/>
                <a:cxnLst>
                  <a:cxn ang="T6">
                    <a:pos x="T0" y="T1"/>
                  </a:cxn>
                  <a:cxn ang="T7">
                    <a:pos x="T2" y="T3"/>
                  </a:cxn>
                  <a:cxn ang="T8">
                    <a:pos x="T4" y="T5"/>
                  </a:cxn>
                </a:cxnLst>
                <a:rect l="T9" t="T10" r="T11" b="T12"/>
                <a:pathLst>
                  <a:path w="288" h="104">
                    <a:moveTo>
                      <a:pt x="0" y="104"/>
                    </a:moveTo>
                    <a:cubicBezTo>
                      <a:pt x="48" y="60"/>
                      <a:pt x="96" y="16"/>
                      <a:pt x="144" y="8"/>
                    </a:cubicBezTo>
                    <a:cubicBezTo>
                      <a:pt x="192" y="0"/>
                      <a:pt x="240" y="28"/>
                      <a:pt x="288" y="56"/>
                    </a:cubicBezTo>
                  </a:path>
                </a:pathLst>
              </a:custGeom>
              <a:noFill/>
              <a:ln w="317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02" name="Freeform 16">
                <a:extLst>
                  <a:ext uri="{FF2B5EF4-FFF2-40B4-BE49-F238E27FC236}">
                    <a16:creationId xmlns:a16="http://schemas.microsoft.com/office/drawing/2014/main" id="{17C74B29-48A7-4F7A-A9F7-DA0CED38D4A9}"/>
                  </a:ext>
                </a:extLst>
              </p:cNvPr>
              <p:cNvSpPr>
                <a:spLocks/>
              </p:cNvSpPr>
              <p:nvPr/>
            </p:nvSpPr>
            <p:spPr bwMode="auto">
              <a:xfrm>
                <a:off x="1728" y="2736"/>
                <a:ext cx="288" cy="104"/>
              </a:xfrm>
              <a:custGeom>
                <a:avLst/>
                <a:gdLst>
                  <a:gd name="T0" fmla="*/ 0 w 288"/>
                  <a:gd name="T1" fmla="*/ 104 h 104"/>
                  <a:gd name="T2" fmla="*/ 144 w 288"/>
                  <a:gd name="T3" fmla="*/ 8 h 104"/>
                  <a:gd name="T4" fmla="*/ 288 w 288"/>
                  <a:gd name="T5" fmla="*/ 56 h 104"/>
                  <a:gd name="T6" fmla="*/ 0 60000 65536"/>
                  <a:gd name="T7" fmla="*/ 0 60000 65536"/>
                  <a:gd name="T8" fmla="*/ 0 60000 65536"/>
                  <a:gd name="T9" fmla="*/ 0 w 288"/>
                  <a:gd name="T10" fmla="*/ 0 h 104"/>
                  <a:gd name="T11" fmla="*/ 288 w 288"/>
                  <a:gd name="T12" fmla="*/ 104 h 104"/>
                </a:gdLst>
                <a:ahLst/>
                <a:cxnLst>
                  <a:cxn ang="T6">
                    <a:pos x="T0" y="T1"/>
                  </a:cxn>
                  <a:cxn ang="T7">
                    <a:pos x="T2" y="T3"/>
                  </a:cxn>
                  <a:cxn ang="T8">
                    <a:pos x="T4" y="T5"/>
                  </a:cxn>
                </a:cxnLst>
                <a:rect l="T9" t="T10" r="T11" b="T12"/>
                <a:pathLst>
                  <a:path w="288" h="104">
                    <a:moveTo>
                      <a:pt x="0" y="104"/>
                    </a:moveTo>
                    <a:cubicBezTo>
                      <a:pt x="48" y="60"/>
                      <a:pt x="96" y="16"/>
                      <a:pt x="144" y="8"/>
                    </a:cubicBezTo>
                    <a:cubicBezTo>
                      <a:pt x="192" y="0"/>
                      <a:pt x="240" y="28"/>
                      <a:pt x="288" y="56"/>
                    </a:cubicBezTo>
                  </a:path>
                </a:pathLst>
              </a:custGeom>
              <a:noFill/>
              <a:ln w="317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03" name="Freeform 17">
                <a:extLst>
                  <a:ext uri="{FF2B5EF4-FFF2-40B4-BE49-F238E27FC236}">
                    <a16:creationId xmlns:a16="http://schemas.microsoft.com/office/drawing/2014/main" id="{DACDBF97-FBD1-4128-9312-8A9E268FCF9C}"/>
                  </a:ext>
                </a:extLst>
              </p:cNvPr>
              <p:cNvSpPr>
                <a:spLocks/>
              </p:cNvSpPr>
              <p:nvPr/>
            </p:nvSpPr>
            <p:spPr bwMode="auto">
              <a:xfrm>
                <a:off x="3264" y="2640"/>
                <a:ext cx="288" cy="104"/>
              </a:xfrm>
              <a:custGeom>
                <a:avLst/>
                <a:gdLst>
                  <a:gd name="T0" fmla="*/ 0 w 288"/>
                  <a:gd name="T1" fmla="*/ 104 h 104"/>
                  <a:gd name="T2" fmla="*/ 144 w 288"/>
                  <a:gd name="T3" fmla="*/ 8 h 104"/>
                  <a:gd name="T4" fmla="*/ 288 w 288"/>
                  <a:gd name="T5" fmla="*/ 56 h 104"/>
                  <a:gd name="T6" fmla="*/ 0 60000 65536"/>
                  <a:gd name="T7" fmla="*/ 0 60000 65536"/>
                  <a:gd name="T8" fmla="*/ 0 60000 65536"/>
                  <a:gd name="T9" fmla="*/ 0 w 288"/>
                  <a:gd name="T10" fmla="*/ 0 h 104"/>
                  <a:gd name="T11" fmla="*/ 288 w 288"/>
                  <a:gd name="T12" fmla="*/ 104 h 104"/>
                </a:gdLst>
                <a:ahLst/>
                <a:cxnLst>
                  <a:cxn ang="T6">
                    <a:pos x="T0" y="T1"/>
                  </a:cxn>
                  <a:cxn ang="T7">
                    <a:pos x="T2" y="T3"/>
                  </a:cxn>
                  <a:cxn ang="T8">
                    <a:pos x="T4" y="T5"/>
                  </a:cxn>
                </a:cxnLst>
                <a:rect l="T9" t="T10" r="T11" b="T12"/>
                <a:pathLst>
                  <a:path w="288" h="104">
                    <a:moveTo>
                      <a:pt x="0" y="104"/>
                    </a:moveTo>
                    <a:cubicBezTo>
                      <a:pt x="48" y="60"/>
                      <a:pt x="96" y="16"/>
                      <a:pt x="144" y="8"/>
                    </a:cubicBezTo>
                    <a:cubicBezTo>
                      <a:pt x="192" y="0"/>
                      <a:pt x="240" y="28"/>
                      <a:pt x="288" y="56"/>
                    </a:cubicBezTo>
                  </a:path>
                </a:pathLst>
              </a:custGeom>
              <a:noFill/>
              <a:ln w="317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04" name="Freeform 19">
                <a:extLst>
                  <a:ext uri="{FF2B5EF4-FFF2-40B4-BE49-F238E27FC236}">
                    <a16:creationId xmlns:a16="http://schemas.microsoft.com/office/drawing/2014/main" id="{F6332A60-9E47-4BD8-B643-F3C1A387F744}"/>
                  </a:ext>
                </a:extLst>
              </p:cNvPr>
              <p:cNvSpPr>
                <a:spLocks/>
              </p:cNvSpPr>
              <p:nvPr/>
            </p:nvSpPr>
            <p:spPr bwMode="auto">
              <a:xfrm rot="301881">
                <a:off x="1872" y="2352"/>
                <a:ext cx="288" cy="112"/>
              </a:xfrm>
              <a:custGeom>
                <a:avLst/>
                <a:gdLst>
                  <a:gd name="T0" fmla="*/ 0 w 288"/>
                  <a:gd name="T1" fmla="*/ 16 h 112"/>
                  <a:gd name="T2" fmla="*/ 144 w 288"/>
                  <a:gd name="T3" fmla="*/ 16 h 112"/>
                  <a:gd name="T4" fmla="*/ 288 w 288"/>
                  <a:gd name="T5" fmla="*/ 112 h 112"/>
                  <a:gd name="T6" fmla="*/ 0 60000 65536"/>
                  <a:gd name="T7" fmla="*/ 0 60000 65536"/>
                  <a:gd name="T8" fmla="*/ 0 60000 65536"/>
                  <a:gd name="T9" fmla="*/ 0 w 288"/>
                  <a:gd name="T10" fmla="*/ 0 h 112"/>
                  <a:gd name="T11" fmla="*/ 288 w 288"/>
                  <a:gd name="T12" fmla="*/ 112 h 112"/>
                </a:gdLst>
                <a:ahLst/>
                <a:cxnLst>
                  <a:cxn ang="T6">
                    <a:pos x="T0" y="T1"/>
                  </a:cxn>
                  <a:cxn ang="T7">
                    <a:pos x="T2" y="T3"/>
                  </a:cxn>
                  <a:cxn ang="T8">
                    <a:pos x="T4" y="T5"/>
                  </a:cxn>
                </a:cxnLst>
                <a:rect l="T9" t="T10" r="T11" b="T12"/>
                <a:pathLst>
                  <a:path w="288" h="112">
                    <a:moveTo>
                      <a:pt x="0" y="16"/>
                    </a:moveTo>
                    <a:cubicBezTo>
                      <a:pt x="48" y="8"/>
                      <a:pt x="96" y="0"/>
                      <a:pt x="144" y="16"/>
                    </a:cubicBezTo>
                    <a:cubicBezTo>
                      <a:pt x="192" y="32"/>
                      <a:pt x="264" y="96"/>
                      <a:pt x="288" y="11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05" name="Freeform 20">
                <a:extLst>
                  <a:ext uri="{FF2B5EF4-FFF2-40B4-BE49-F238E27FC236}">
                    <a16:creationId xmlns:a16="http://schemas.microsoft.com/office/drawing/2014/main" id="{E9DA1FB2-20E5-4629-AE63-3E27FAEE4ACA}"/>
                  </a:ext>
                </a:extLst>
              </p:cNvPr>
              <p:cNvSpPr>
                <a:spLocks/>
              </p:cNvSpPr>
              <p:nvPr/>
            </p:nvSpPr>
            <p:spPr bwMode="auto">
              <a:xfrm rot="301881">
                <a:off x="1920" y="2544"/>
                <a:ext cx="288" cy="112"/>
              </a:xfrm>
              <a:custGeom>
                <a:avLst/>
                <a:gdLst>
                  <a:gd name="T0" fmla="*/ 0 w 288"/>
                  <a:gd name="T1" fmla="*/ 16 h 112"/>
                  <a:gd name="T2" fmla="*/ 144 w 288"/>
                  <a:gd name="T3" fmla="*/ 16 h 112"/>
                  <a:gd name="T4" fmla="*/ 288 w 288"/>
                  <a:gd name="T5" fmla="*/ 112 h 112"/>
                  <a:gd name="T6" fmla="*/ 0 60000 65536"/>
                  <a:gd name="T7" fmla="*/ 0 60000 65536"/>
                  <a:gd name="T8" fmla="*/ 0 60000 65536"/>
                  <a:gd name="T9" fmla="*/ 0 w 288"/>
                  <a:gd name="T10" fmla="*/ 0 h 112"/>
                  <a:gd name="T11" fmla="*/ 288 w 288"/>
                  <a:gd name="T12" fmla="*/ 112 h 112"/>
                </a:gdLst>
                <a:ahLst/>
                <a:cxnLst>
                  <a:cxn ang="T6">
                    <a:pos x="T0" y="T1"/>
                  </a:cxn>
                  <a:cxn ang="T7">
                    <a:pos x="T2" y="T3"/>
                  </a:cxn>
                  <a:cxn ang="T8">
                    <a:pos x="T4" y="T5"/>
                  </a:cxn>
                </a:cxnLst>
                <a:rect l="T9" t="T10" r="T11" b="T12"/>
                <a:pathLst>
                  <a:path w="288" h="112">
                    <a:moveTo>
                      <a:pt x="0" y="16"/>
                    </a:moveTo>
                    <a:cubicBezTo>
                      <a:pt x="48" y="8"/>
                      <a:pt x="96" y="0"/>
                      <a:pt x="144" y="16"/>
                    </a:cubicBezTo>
                    <a:cubicBezTo>
                      <a:pt x="192" y="32"/>
                      <a:pt x="264" y="96"/>
                      <a:pt x="288" y="11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06" name="Freeform 21">
                <a:extLst>
                  <a:ext uri="{FF2B5EF4-FFF2-40B4-BE49-F238E27FC236}">
                    <a16:creationId xmlns:a16="http://schemas.microsoft.com/office/drawing/2014/main" id="{0DFC90D5-69D0-45B8-8253-BC166B942441}"/>
                  </a:ext>
                </a:extLst>
              </p:cNvPr>
              <p:cNvSpPr>
                <a:spLocks/>
              </p:cNvSpPr>
              <p:nvPr/>
            </p:nvSpPr>
            <p:spPr bwMode="auto">
              <a:xfrm rot="301881">
                <a:off x="1872" y="2688"/>
                <a:ext cx="288" cy="112"/>
              </a:xfrm>
              <a:custGeom>
                <a:avLst/>
                <a:gdLst>
                  <a:gd name="T0" fmla="*/ 0 w 288"/>
                  <a:gd name="T1" fmla="*/ 16 h 112"/>
                  <a:gd name="T2" fmla="*/ 144 w 288"/>
                  <a:gd name="T3" fmla="*/ 16 h 112"/>
                  <a:gd name="T4" fmla="*/ 288 w 288"/>
                  <a:gd name="T5" fmla="*/ 112 h 112"/>
                  <a:gd name="T6" fmla="*/ 0 60000 65536"/>
                  <a:gd name="T7" fmla="*/ 0 60000 65536"/>
                  <a:gd name="T8" fmla="*/ 0 60000 65536"/>
                  <a:gd name="T9" fmla="*/ 0 w 288"/>
                  <a:gd name="T10" fmla="*/ 0 h 112"/>
                  <a:gd name="T11" fmla="*/ 288 w 288"/>
                  <a:gd name="T12" fmla="*/ 112 h 112"/>
                </a:gdLst>
                <a:ahLst/>
                <a:cxnLst>
                  <a:cxn ang="T6">
                    <a:pos x="T0" y="T1"/>
                  </a:cxn>
                  <a:cxn ang="T7">
                    <a:pos x="T2" y="T3"/>
                  </a:cxn>
                  <a:cxn ang="T8">
                    <a:pos x="T4" y="T5"/>
                  </a:cxn>
                </a:cxnLst>
                <a:rect l="T9" t="T10" r="T11" b="T12"/>
                <a:pathLst>
                  <a:path w="288" h="112">
                    <a:moveTo>
                      <a:pt x="0" y="16"/>
                    </a:moveTo>
                    <a:cubicBezTo>
                      <a:pt x="48" y="8"/>
                      <a:pt x="96" y="0"/>
                      <a:pt x="144" y="16"/>
                    </a:cubicBezTo>
                    <a:cubicBezTo>
                      <a:pt x="192" y="32"/>
                      <a:pt x="264" y="96"/>
                      <a:pt x="288" y="11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07" name="Freeform 22">
                <a:extLst>
                  <a:ext uri="{FF2B5EF4-FFF2-40B4-BE49-F238E27FC236}">
                    <a16:creationId xmlns:a16="http://schemas.microsoft.com/office/drawing/2014/main" id="{46999F31-9A5F-4F9B-8B1C-7F0152FC15C7}"/>
                  </a:ext>
                </a:extLst>
              </p:cNvPr>
              <p:cNvSpPr>
                <a:spLocks/>
              </p:cNvSpPr>
              <p:nvPr/>
            </p:nvSpPr>
            <p:spPr bwMode="auto">
              <a:xfrm rot="301881">
                <a:off x="864" y="2496"/>
                <a:ext cx="288" cy="112"/>
              </a:xfrm>
              <a:custGeom>
                <a:avLst/>
                <a:gdLst>
                  <a:gd name="T0" fmla="*/ 0 w 288"/>
                  <a:gd name="T1" fmla="*/ 16 h 112"/>
                  <a:gd name="T2" fmla="*/ 144 w 288"/>
                  <a:gd name="T3" fmla="*/ 16 h 112"/>
                  <a:gd name="T4" fmla="*/ 288 w 288"/>
                  <a:gd name="T5" fmla="*/ 112 h 112"/>
                  <a:gd name="T6" fmla="*/ 0 60000 65536"/>
                  <a:gd name="T7" fmla="*/ 0 60000 65536"/>
                  <a:gd name="T8" fmla="*/ 0 60000 65536"/>
                  <a:gd name="T9" fmla="*/ 0 w 288"/>
                  <a:gd name="T10" fmla="*/ 0 h 112"/>
                  <a:gd name="T11" fmla="*/ 288 w 288"/>
                  <a:gd name="T12" fmla="*/ 112 h 112"/>
                </a:gdLst>
                <a:ahLst/>
                <a:cxnLst>
                  <a:cxn ang="T6">
                    <a:pos x="T0" y="T1"/>
                  </a:cxn>
                  <a:cxn ang="T7">
                    <a:pos x="T2" y="T3"/>
                  </a:cxn>
                  <a:cxn ang="T8">
                    <a:pos x="T4" y="T5"/>
                  </a:cxn>
                </a:cxnLst>
                <a:rect l="T9" t="T10" r="T11" b="T12"/>
                <a:pathLst>
                  <a:path w="288" h="112">
                    <a:moveTo>
                      <a:pt x="0" y="16"/>
                    </a:moveTo>
                    <a:cubicBezTo>
                      <a:pt x="48" y="8"/>
                      <a:pt x="96" y="0"/>
                      <a:pt x="144" y="16"/>
                    </a:cubicBezTo>
                    <a:cubicBezTo>
                      <a:pt x="192" y="32"/>
                      <a:pt x="264" y="96"/>
                      <a:pt x="288" y="11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08" name="Freeform 23">
                <a:extLst>
                  <a:ext uri="{FF2B5EF4-FFF2-40B4-BE49-F238E27FC236}">
                    <a16:creationId xmlns:a16="http://schemas.microsoft.com/office/drawing/2014/main" id="{84AB2E17-CDB3-4B8F-9B3C-0AE7C5BAB208}"/>
                  </a:ext>
                </a:extLst>
              </p:cNvPr>
              <p:cNvSpPr>
                <a:spLocks/>
              </p:cNvSpPr>
              <p:nvPr/>
            </p:nvSpPr>
            <p:spPr bwMode="auto">
              <a:xfrm>
                <a:off x="720" y="2400"/>
                <a:ext cx="288" cy="104"/>
              </a:xfrm>
              <a:custGeom>
                <a:avLst/>
                <a:gdLst>
                  <a:gd name="T0" fmla="*/ 0 w 288"/>
                  <a:gd name="T1" fmla="*/ 104 h 104"/>
                  <a:gd name="T2" fmla="*/ 144 w 288"/>
                  <a:gd name="T3" fmla="*/ 8 h 104"/>
                  <a:gd name="T4" fmla="*/ 288 w 288"/>
                  <a:gd name="T5" fmla="*/ 56 h 104"/>
                  <a:gd name="T6" fmla="*/ 0 60000 65536"/>
                  <a:gd name="T7" fmla="*/ 0 60000 65536"/>
                  <a:gd name="T8" fmla="*/ 0 60000 65536"/>
                  <a:gd name="T9" fmla="*/ 0 w 288"/>
                  <a:gd name="T10" fmla="*/ 0 h 104"/>
                  <a:gd name="T11" fmla="*/ 288 w 288"/>
                  <a:gd name="T12" fmla="*/ 104 h 104"/>
                </a:gdLst>
                <a:ahLst/>
                <a:cxnLst>
                  <a:cxn ang="T6">
                    <a:pos x="T0" y="T1"/>
                  </a:cxn>
                  <a:cxn ang="T7">
                    <a:pos x="T2" y="T3"/>
                  </a:cxn>
                  <a:cxn ang="T8">
                    <a:pos x="T4" y="T5"/>
                  </a:cxn>
                </a:cxnLst>
                <a:rect l="T9" t="T10" r="T11" b="T12"/>
                <a:pathLst>
                  <a:path w="288" h="104">
                    <a:moveTo>
                      <a:pt x="0" y="104"/>
                    </a:moveTo>
                    <a:cubicBezTo>
                      <a:pt x="48" y="60"/>
                      <a:pt x="96" y="16"/>
                      <a:pt x="144" y="8"/>
                    </a:cubicBezTo>
                    <a:cubicBezTo>
                      <a:pt x="192" y="0"/>
                      <a:pt x="240" y="28"/>
                      <a:pt x="288" y="56"/>
                    </a:cubicBezTo>
                  </a:path>
                </a:pathLst>
              </a:custGeom>
              <a:noFill/>
              <a:ln w="317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09" name="Freeform 24">
                <a:extLst>
                  <a:ext uri="{FF2B5EF4-FFF2-40B4-BE49-F238E27FC236}">
                    <a16:creationId xmlns:a16="http://schemas.microsoft.com/office/drawing/2014/main" id="{9E5FA2EB-76B0-4B10-808E-AC8CF197FD78}"/>
                  </a:ext>
                </a:extLst>
              </p:cNvPr>
              <p:cNvSpPr>
                <a:spLocks/>
              </p:cNvSpPr>
              <p:nvPr/>
            </p:nvSpPr>
            <p:spPr bwMode="auto">
              <a:xfrm>
                <a:off x="768" y="2584"/>
                <a:ext cx="288" cy="104"/>
              </a:xfrm>
              <a:custGeom>
                <a:avLst/>
                <a:gdLst>
                  <a:gd name="T0" fmla="*/ 0 w 288"/>
                  <a:gd name="T1" fmla="*/ 104 h 104"/>
                  <a:gd name="T2" fmla="*/ 144 w 288"/>
                  <a:gd name="T3" fmla="*/ 8 h 104"/>
                  <a:gd name="T4" fmla="*/ 288 w 288"/>
                  <a:gd name="T5" fmla="*/ 56 h 104"/>
                  <a:gd name="T6" fmla="*/ 0 60000 65536"/>
                  <a:gd name="T7" fmla="*/ 0 60000 65536"/>
                  <a:gd name="T8" fmla="*/ 0 60000 65536"/>
                  <a:gd name="T9" fmla="*/ 0 w 288"/>
                  <a:gd name="T10" fmla="*/ 0 h 104"/>
                  <a:gd name="T11" fmla="*/ 288 w 288"/>
                  <a:gd name="T12" fmla="*/ 104 h 104"/>
                </a:gdLst>
                <a:ahLst/>
                <a:cxnLst>
                  <a:cxn ang="T6">
                    <a:pos x="T0" y="T1"/>
                  </a:cxn>
                  <a:cxn ang="T7">
                    <a:pos x="T2" y="T3"/>
                  </a:cxn>
                  <a:cxn ang="T8">
                    <a:pos x="T4" y="T5"/>
                  </a:cxn>
                </a:cxnLst>
                <a:rect l="T9" t="T10" r="T11" b="T12"/>
                <a:pathLst>
                  <a:path w="288" h="104">
                    <a:moveTo>
                      <a:pt x="0" y="104"/>
                    </a:moveTo>
                    <a:cubicBezTo>
                      <a:pt x="48" y="60"/>
                      <a:pt x="96" y="16"/>
                      <a:pt x="144" y="8"/>
                    </a:cubicBezTo>
                    <a:cubicBezTo>
                      <a:pt x="192" y="0"/>
                      <a:pt x="240" y="28"/>
                      <a:pt x="288" y="56"/>
                    </a:cubicBezTo>
                  </a:path>
                </a:pathLst>
              </a:custGeom>
              <a:noFill/>
              <a:ln w="317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10" name="Freeform 25">
                <a:extLst>
                  <a:ext uri="{FF2B5EF4-FFF2-40B4-BE49-F238E27FC236}">
                    <a16:creationId xmlns:a16="http://schemas.microsoft.com/office/drawing/2014/main" id="{407B1DE1-82F0-49A1-98D2-7BD694FF1F8A}"/>
                  </a:ext>
                </a:extLst>
              </p:cNvPr>
              <p:cNvSpPr>
                <a:spLocks/>
              </p:cNvSpPr>
              <p:nvPr/>
            </p:nvSpPr>
            <p:spPr bwMode="auto">
              <a:xfrm>
                <a:off x="768" y="2776"/>
                <a:ext cx="288" cy="104"/>
              </a:xfrm>
              <a:custGeom>
                <a:avLst/>
                <a:gdLst>
                  <a:gd name="T0" fmla="*/ 0 w 288"/>
                  <a:gd name="T1" fmla="*/ 104 h 104"/>
                  <a:gd name="T2" fmla="*/ 144 w 288"/>
                  <a:gd name="T3" fmla="*/ 8 h 104"/>
                  <a:gd name="T4" fmla="*/ 288 w 288"/>
                  <a:gd name="T5" fmla="*/ 56 h 104"/>
                  <a:gd name="T6" fmla="*/ 0 60000 65536"/>
                  <a:gd name="T7" fmla="*/ 0 60000 65536"/>
                  <a:gd name="T8" fmla="*/ 0 60000 65536"/>
                  <a:gd name="T9" fmla="*/ 0 w 288"/>
                  <a:gd name="T10" fmla="*/ 0 h 104"/>
                  <a:gd name="T11" fmla="*/ 288 w 288"/>
                  <a:gd name="T12" fmla="*/ 104 h 104"/>
                </a:gdLst>
                <a:ahLst/>
                <a:cxnLst>
                  <a:cxn ang="T6">
                    <a:pos x="T0" y="T1"/>
                  </a:cxn>
                  <a:cxn ang="T7">
                    <a:pos x="T2" y="T3"/>
                  </a:cxn>
                  <a:cxn ang="T8">
                    <a:pos x="T4" y="T5"/>
                  </a:cxn>
                </a:cxnLst>
                <a:rect l="T9" t="T10" r="T11" b="T12"/>
                <a:pathLst>
                  <a:path w="288" h="104">
                    <a:moveTo>
                      <a:pt x="0" y="104"/>
                    </a:moveTo>
                    <a:cubicBezTo>
                      <a:pt x="48" y="60"/>
                      <a:pt x="96" y="16"/>
                      <a:pt x="144" y="8"/>
                    </a:cubicBezTo>
                    <a:cubicBezTo>
                      <a:pt x="192" y="0"/>
                      <a:pt x="240" y="28"/>
                      <a:pt x="288" y="56"/>
                    </a:cubicBezTo>
                  </a:path>
                </a:pathLst>
              </a:custGeom>
              <a:noFill/>
              <a:ln w="317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11" name="Freeform 26">
                <a:extLst>
                  <a:ext uri="{FF2B5EF4-FFF2-40B4-BE49-F238E27FC236}">
                    <a16:creationId xmlns:a16="http://schemas.microsoft.com/office/drawing/2014/main" id="{F0A2D2DA-D3A1-4D42-8942-B1C3F5F5FB33}"/>
                  </a:ext>
                </a:extLst>
              </p:cNvPr>
              <p:cNvSpPr>
                <a:spLocks/>
              </p:cNvSpPr>
              <p:nvPr/>
            </p:nvSpPr>
            <p:spPr bwMode="auto">
              <a:xfrm rot="301881">
                <a:off x="912" y="2736"/>
                <a:ext cx="288" cy="112"/>
              </a:xfrm>
              <a:custGeom>
                <a:avLst/>
                <a:gdLst>
                  <a:gd name="T0" fmla="*/ 0 w 288"/>
                  <a:gd name="T1" fmla="*/ 16 h 112"/>
                  <a:gd name="T2" fmla="*/ 144 w 288"/>
                  <a:gd name="T3" fmla="*/ 16 h 112"/>
                  <a:gd name="T4" fmla="*/ 288 w 288"/>
                  <a:gd name="T5" fmla="*/ 112 h 112"/>
                  <a:gd name="T6" fmla="*/ 0 60000 65536"/>
                  <a:gd name="T7" fmla="*/ 0 60000 65536"/>
                  <a:gd name="T8" fmla="*/ 0 60000 65536"/>
                  <a:gd name="T9" fmla="*/ 0 w 288"/>
                  <a:gd name="T10" fmla="*/ 0 h 112"/>
                  <a:gd name="T11" fmla="*/ 288 w 288"/>
                  <a:gd name="T12" fmla="*/ 112 h 112"/>
                </a:gdLst>
                <a:ahLst/>
                <a:cxnLst>
                  <a:cxn ang="T6">
                    <a:pos x="T0" y="T1"/>
                  </a:cxn>
                  <a:cxn ang="T7">
                    <a:pos x="T2" y="T3"/>
                  </a:cxn>
                  <a:cxn ang="T8">
                    <a:pos x="T4" y="T5"/>
                  </a:cxn>
                </a:cxnLst>
                <a:rect l="T9" t="T10" r="T11" b="T12"/>
                <a:pathLst>
                  <a:path w="288" h="112">
                    <a:moveTo>
                      <a:pt x="0" y="16"/>
                    </a:moveTo>
                    <a:cubicBezTo>
                      <a:pt x="48" y="8"/>
                      <a:pt x="96" y="0"/>
                      <a:pt x="144" y="16"/>
                    </a:cubicBezTo>
                    <a:cubicBezTo>
                      <a:pt x="192" y="32"/>
                      <a:pt x="264" y="96"/>
                      <a:pt x="288" y="11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12" name="Freeform 27">
                <a:extLst>
                  <a:ext uri="{FF2B5EF4-FFF2-40B4-BE49-F238E27FC236}">
                    <a16:creationId xmlns:a16="http://schemas.microsoft.com/office/drawing/2014/main" id="{B9406E4E-B102-4CB8-8292-FABC670EFE4C}"/>
                  </a:ext>
                </a:extLst>
              </p:cNvPr>
              <p:cNvSpPr>
                <a:spLocks/>
              </p:cNvSpPr>
              <p:nvPr/>
            </p:nvSpPr>
            <p:spPr bwMode="auto">
              <a:xfrm rot="301881">
                <a:off x="912" y="2880"/>
                <a:ext cx="288" cy="112"/>
              </a:xfrm>
              <a:custGeom>
                <a:avLst/>
                <a:gdLst>
                  <a:gd name="T0" fmla="*/ 0 w 288"/>
                  <a:gd name="T1" fmla="*/ 16 h 112"/>
                  <a:gd name="T2" fmla="*/ 144 w 288"/>
                  <a:gd name="T3" fmla="*/ 16 h 112"/>
                  <a:gd name="T4" fmla="*/ 288 w 288"/>
                  <a:gd name="T5" fmla="*/ 112 h 112"/>
                  <a:gd name="T6" fmla="*/ 0 60000 65536"/>
                  <a:gd name="T7" fmla="*/ 0 60000 65536"/>
                  <a:gd name="T8" fmla="*/ 0 60000 65536"/>
                  <a:gd name="T9" fmla="*/ 0 w 288"/>
                  <a:gd name="T10" fmla="*/ 0 h 112"/>
                  <a:gd name="T11" fmla="*/ 288 w 288"/>
                  <a:gd name="T12" fmla="*/ 112 h 112"/>
                </a:gdLst>
                <a:ahLst/>
                <a:cxnLst>
                  <a:cxn ang="T6">
                    <a:pos x="T0" y="T1"/>
                  </a:cxn>
                  <a:cxn ang="T7">
                    <a:pos x="T2" y="T3"/>
                  </a:cxn>
                  <a:cxn ang="T8">
                    <a:pos x="T4" y="T5"/>
                  </a:cxn>
                </a:cxnLst>
                <a:rect l="T9" t="T10" r="T11" b="T12"/>
                <a:pathLst>
                  <a:path w="288" h="112">
                    <a:moveTo>
                      <a:pt x="0" y="16"/>
                    </a:moveTo>
                    <a:cubicBezTo>
                      <a:pt x="48" y="8"/>
                      <a:pt x="96" y="0"/>
                      <a:pt x="144" y="16"/>
                    </a:cubicBezTo>
                    <a:cubicBezTo>
                      <a:pt x="192" y="32"/>
                      <a:pt x="264" y="96"/>
                      <a:pt x="288" y="11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13" name="Freeform 28">
                <a:extLst>
                  <a:ext uri="{FF2B5EF4-FFF2-40B4-BE49-F238E27FC236}">
                    <a16:creationId xmlns:a16="http://schemas.microsoft.com/office/drawing/2014/main" id="{6E46E583-9B7B-4D66-BC3F-53DE0EF36B84}"/>
                  </a:ext>
                </a:extLst>
              </p:cNvPr>
              <p:cNvSpPr>
                <a:spLocks/>
              </p:cNvSpPr>
              <p:nvPr/>
            </p:nvSpPr>
            <p:spPr bwMode="auto">
              <a:xfrm>
                <a:off x="1488" y="2528"/>
                <a:ext cx="384" cy="128"/>
              </a:xfrm>
              <a:custGeom>
                <a:avLst/>
                <a:gdLst>
                  <a:gd name="T0" fmla="*/ 384 w 384"/>
                  <a:gd name="T1" fmla="*/ 16 h 128"/>
                  <a:gd name="T2" fmla="*/ 336 w 384"/>
                  <a:gd name="T3" fmla="*/ 16 h 128"/>
                  <a:gd name="T4" fmla="*/ 192 w 384"/>
                  <a:gd name="T5" fmla="*/ 112 h 128"/>
                  <a:gd name="T6" fmla="*/ 0 w 384"/>
                  <a:gd name="T7" fmla="*/ 112 h 128"/>
                  <a:gd name="T8" fmla="*/ 0 60000 65536"/>
                  <a:gd name="T9" fmla="*/ 0 60000 65536"/>
                  <a:gd name="T10" fmla="*/ 0 60000 65536"/>
                  <a:gd name="T11" fmla="*/ 0 60000 65536"/>
                  <a:gd name="T12" fmla="*/ 0 w 384"/>
                  <a:gd name="T13" fmla="*/ 0 h 128"/>
                  <a:gd name="T14" fmla="*/ 384 w 384"/>
                  <a:gd name="T15" fmla="*/ 128 h 128"/>
                </a:gdLst>
                <a:ahLst/>
                <a:cxnLst>
                  <a:cxn ang="T8">
                    <a:pos x="T0" y="T1"/>
                  </a:cxn>
                  <a:cxn ang="T9">
                    <a:pos x="T2" y="T3"/>
                  </a:cxn>
                  <a:cxn ang="T10">
                    <a:pos x="T4" y="T5"/>
                  </a:cxn>
                  <a:cxn ang="T11">
                    <a:pos x="T6" y="T7"/>
                  </a:cxn>
                </a:cxnLst>
                <a:rect l="T12" t="T13" r="T14" b="T15"/>
                <a:pathLst>
                  <a:path w="384" h="128">
                    <a:moveTo>
                      <a:pt x="384" y="16"/>
                    </a:moveTo>
                    <a:cubicBezTo>
                      <a:pt x="376" y="8"/>
                      <a:pt x="368" y="0"/>
                      <a:pt x="336" y="16"/>
                    </a:cubicBezTo>
                    <a:cubicBezTo>
                      <a:pt x="304" y="32"/>
                      <a:pt x="248" y="96"/>
                      <a:pt x="192" y="112"/>
                    </a:cubicBezTo>
                    <a:cubicBezTo>
                      <a:pt x="136" y="128"/>
                      <a:pt x="68" y="120"/>
                      <a:pt x="0" y="11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14" name="Freeform 29">
                <a:extLst>
                  <a:ext uri="{FF2B5EF4-FFF2-40B4-BE49-F238E27FC236}">
                    <a16:creationId xmlns:a16="http://schemas.microsoft.com/office/drawing/2014/main" id="{33E1E40A-80CE-44AF-A633-51D431FDF059}"/>
                  </a:ext>
                </a:extLst>
              </p:cNvPr>
              <p:cNvSpPr>
                <a:spLocks/>
              </p:cNvSpPr>
              <p:nvPr/>
            </p:nvSpPr>
            <p:spPr bwMode="auto">
              <a:xfrm>
                <a:off x="3072" y="2848"/>
                <a:ext cx="384" cy="128"/>
              </a:xfrm>
              <a:custGeom>
                <a:avLst/>
                <a:gdLst>
                  <a:gd name="T0" fmla="*/ 384 w 384"/>
                  <a:gd name="T1" fmla="*/ 16 h 128"/>
                  <a:gd name="T2" fmla="*/ 336 w 384"/>
                  <a:gd name="T3" fmla="*/ 16 h 128"/>
                  <a:gd name="T4" fmla="*/ 192 w 384"/>
                  <a:gd name="T5" fmla="*/ 112 h 128"/>
                  <a:gd name="T6" fmla="*/ 0 w 384"/>
                  <a:gd name="T7" fmla="*/ 112 h 128"/>
                  <a:gd name="T8" fmla="*/ 0 60000 65536"/>
                  <a:gd name="T9" fmla="*/ 0 60000 65536"/>
                  <a:gd name="T10" fmla="*/ 0 60000 65536"/>
                  <a:gd name="T11" fmla="*/ 0 60000 65536"/>
                  <a:gd name="T12" fmla="*/ 0 w 384"/>
                  <a:gd name="T13" fmla="*/ 0 h 128"/>
                  <a:gd name="T14" fmla="*/ 384 w 384"/>
                  <a:gd name="T15" fmla="*/ 128 h 128"/>
                </a:gdLst>
                <a:ahLst/>
                <a:cxnLst>
                  <a:cxn ang="T8">
                    <a:pos x="T0" y="T1"/>
                  </a:cxn>
                  <a:cxn ang="T9">
                    <a:pos x="T2" y="T3"/>
                  </a:cxn>
                  <a:cxn ang="T10">
                    <a:pos x="T4" y="T5"/>
                  </a:cxn>
                  <a:cxn ang="T11">
                    <a:pos x="T6" y="T7"/>
                  </a:cxn>
                </a:cxnLst>
                <a:rect l="T12" t="T13" r="T14" b="T15"/>
                <a:pathLst>
                  <a:path w="384" h="128">
                    <a:moveTo>
                      <a:pt x="384" y="16"/>
                    </a:moveTo>
                    <a:cubicBezTo>
                      <a:pt x="376" y="8"/>
                      <a:pt x="368" y="0"/>
                      <a:pt x="336" y="16"/>
                    </a:cubicBezTo>
                    <a:cubicBezTo>
                      <a:pt x="304" y="32"/>
                      <a:pt x="248" y="96"/>
                      <a:pt x="192" y="112"/>
                    </a:cubicBezTo>
                    <a:cubicBezTo>
                      <a:pt x="136" y="128"/>
                      <a:pt x="68" y="120"/>
                      <a:pt x="0" y="11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15" name="Freeform 30">
                <a:extLst>
                  <a:ext uri="{FF2B5EF4-FFF2-40B4-BE49-F238E27FC236}">
                    <a16:creationId xmlns:a16="http://schemas.microsoft.com/office/drawing/2014/main" id="{17F0485F-E42C-4ECD-A771-815FEAAC1331}"/>
                  </a:ext>
                </a:extLst>
              </p:cNvPr>
              <p:cNvSpPr>
                <a:spLocks/>
              </p:cNvSpPr>
              <p:nvPr/>
            </p:nvSpPr>
            <p:spPr bwMode="auto">
              <a:xfrm>
                <a:off x="3024" y="2720"/>
                <a:ext cx="384" cy="128"/>
              </a:xfrm>
              <a:custGeom>
                <a:avLst/>
                <a:gdLst>
                  <a:gd name="T0" fmla="*/ 384 w 384"/>
                  <a:gd name="T1" fmla="*/ 16 h 128"/>
                  <a:gd name="T2" fmla="*/ 336 w 384"/>
                  <a:gd name="T3" fmla="*/ 16 h 128"/>
                  <a:gd name="T4" fmla="*/ 192 w 384"/>
                  <a:gd name="T5" fmla="*/ 112 h 128"/>
                  <a:gd name="T6" fmla="*/ 0 w 384"/>
                  <a:gd name="T7" fmla="*/ 112 h 128"/>
                  <a:gd name="T8" fmla="*/ 0 60000 65536"/>
                  <a:gd name="T9" fmla="*/ 0 60000 65536"/>
                  <a:gd name="T10" fmla="*/ 0 60000 65536"/>
                  <a:gd name="T11" fmla="*/ 0 60000 65536"/>
                  <a:gd name="T12" fmla="*/ 0 w 384"/>
                  <a:gd name="T13" fmla="*/ 0 h 128"/>
                  <a:gd name="T14" fmla="*/ 384 w 384"/>
                  <a:gd name="T15" fmla="*/ 128 h 128"/>
                </a:gdLst>
                <a:ahLst/>
                <a:cxnLst>
                  <a:cxn ang="T8">
                    <a:pos x="T0" y="T1"/>
                  </a:cxn>
                  <a:cxn ang="T9">
                    <a:pos x="T2" y="T3"/>
                  </a:cxn>
                  <a:cxn ang="T10">
                    <a:pos x="T4" y="T5"/>
                  </a:cxn>
                  <a:cxn ang="T11">
                    <a:pos x="T6" y="T7"/>
                  </a:cxn>
                </a:cxnLst>
                <a:rect l="T12" t="T13" r="T14" b="T15"/>
                <a:pathLst>
                  <a:path w="384" h="128">
                    <a:moveTo>
                      <a:pt x="384" y="16"/>
                    </a:moveTo>
                    <a:cubicBezTo>
                      <a:pt x="376" y="8"/>
                      <a:pt x="368" y="0"/>
                      <a:pt x="336" y="16"/>
                    </a:cubicBezTo>
                    <a:cubicBezTo>
                      <a:pt x="304" y="32"/>
                      <a:pt x="248" y="96"/>
                      <a:pt x="192" y="112"/>
                    </a:cubicBezTo>
                    <a:cubicBezTo>
                      <a:pt x="136" y="128"/>
                      <a:pt x="68" y="120"/>
                      <a:pt x="0" y="11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16" name="Freeform 31">
                <a:extLst>
                  <a:ext uri="{FF2B5EF4-FFF2-40B4-BE49-F238E27FC236}">
                    <a16:creationId xmlns:a16="http://schemas.microsoft.com/office/drawing/2014/main" id="{40AC242A-8266-4FF9-8236-7641AB92D0B4}"/>
                  </a:ext>
                </a:extLst>
              </p:cNvPr>
              <p:cNvSpPr>
                <a:spLocks/>
              </p:cNvSpPr>
              <p:nvPr/>
            </p:nvSpPr>
            <p:spPr bwMode="auto">
              <a:xfrm>
                <a:off x="528" y="2704"/>
                <a:ext cx="384" cy="128"/>
              </a:xfrm>
              <a:custGeom>
                <a:avLst/>
                <a:gdLst>
                  <a:gd name="T0" fmla="*/ 384 w 384"/>
                  <a:gd name="T1" fmla="*/ 16 h 128"/>
                  <a:gd name="T2" fmla="*/ 336 w 384"/>
                  <a:gd name="T3" fmla="*/ 16 h 128"/>
                  <a:gd name="T4" fmla="*/ 192 w 384"/>
                  <a:gd name="T5" fmla="*/ 112 h 128"/>
                  <a:gd name="T6" fmla="*/ 0 w 384"/>
                  <a:gd name="T7" fmla="*/ 112 h 128"/>
                  <a:gd name="T8" fmla="*/ 0 60000 65536"/>
                  <a:gd name="T9" fmla="*/ 0 60000 65536"/>
                  <a:gd name="T10" fmla="*/ 0 60000 65536"/>
                  <a:gd name="T11" fmla="*/ 0 60000 65536"/>
                  <a:gd name="T12" fmla="*/ 0 w 384"/>
                  <a:gd name="T13" fmla="*/ 0 h 128"/>
                  <a:gd name="T14" fmla="*/ 384 w 384"/>
                  <a:gd name="T15" fmla="*/ 128 h 128"/>
                </a:gdLst>
                <a:ahLst/>
                <a:cxnLst>
                  <a:cxn ang="T8">
                    <a:pos x="T0" y="T1"/>
                  </a:cxn>
                  <a:cxn ang="T9">
                    <a:pos x="T2" y="T3"/>
                  </a:cxn>
                  <a:cxn ang="T10">
                    <a:pos x="T4" y="T5"/>
                  </a:cxn>
                  <a:cxn ang="T11">
                    <a:pos x="T6" y="T7"/>
                  </a:cxn>
                </a:cxnLst>
                <a:rect l="T12" t="T13" r="T14" b="T15"/>
                <a:pathLst>
                  <a:path w="384" h="128">
                    <a:moveTo>
                      <a:pt x="384" y="16"/>
                    </a:moveTo>
                    <a:cubicBezTo>
                      <a:pt x="376" y="8"/>
                      <a:pt x="368" y="0"/>
                      <a:pt x="336" y="16"/>
                    </a:cubicBezTo>
                    <a:cubicBezTo>
                      <a:pt x="304" y="32"/>
                      <a:pt x="248" y="96"/>
                      <a:pt x="192" y="112"/>
                    </a:cubicBezTo>
                    <a:cubicBezTo>
                      <a:pt x="136" y="128"/>
                      <a:pt x="68" y="120"/>
                      <a:pt x="0" y="11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17" name="Freeform 32">
                <a:extLst>
                  <a:ext uri="{FF2B5EF4-FFF2-40B4-BE49-F238E27FC236}">
                    <a16:creationId xmlns:a16="http://schemas.microsoft.com/office/drawing/2014/main" id="{514BFA2C-D9DC-4D16-987B-8733C74008BA}"/>
                  </a:ext>
                </a:extLst>
              </p:cNvPr>
              <p:cNvSpPr>
                <a:spLocks/>
              </p:cNvSpPr>
              <p:nvPr/>
            </p:nvSpPr>
            <p:spPr bwMode="auto">
              <a:xfrm>
                <a:off x="3024" y="2592"/>
                <a:ext cx="384" cy="128"/>
              </a:xfrm>
              <a:custGeom>
                <a:avLst/>
                <a:gdLst>
                  <a:gd name="T0" fmla="*/ 384 w 384"/>
                  <a:gd name="T1" fmla="*/ 16 h 128"/>
                  <a:gd name="T2" fmla="*/ 336 w 384"/>
                  <a:gd name="T3" fmla="*/ 16 h 128"/>
                  <a:gd name="T4" fmla="*/ 192 w 384"/>
                  <a:gd name="T5" fmla="*/ 112 h 128"/>
                  <a:gd name="T6" fmla="*/ 0 w 384"/>
                  <a:gd name="T7" fmla="*/ 112 h 128"/>
                  <a:gd name="T8" fmla="*/ 0 60000 65536"/>
                  <a:gd name="T9" fmla="*/ 0 60000 65536"/>
                  <a:gd name="T10" fmla="*/ 0 60000 65536"/>
                  <a:gd name="T11" fmla="*/ 0 60000 65536"/>
                  <a:gd name="T12" fmla="*/ 0 w 384"/>
                  <a:gd name="T13" fmla="*/ 0 h 128"/>
                  <a:gd name="T14" fmla="*/ 384 w 384"/>
                  <a:gd name="T15" fmla="*/ 128 h 128"/>
                </a:gdLst>
                <a:ahLst/>
                <a:cxnLst>
                  <a:cxn ang="T8">
                    <a:pos x="T0" y="T1"/>
                  </a:cxn>
                  <a:cxn ang="T9">
                    <a:pos x="T2" y="T3"/>
                  </a:cxn>
                  <a:cxn ang="T10">
                    <a:pos x="T4" y="T5"/>
                  </a:cxn>
                  <a:cxn ang="T11">
                    <a:pos x="T6" y="T7"/>
                  </a:cxn>
                </a:cxnLst>
                <a:rect l="T12" t="T13" r="T14" b="T15"/>
                <a:pathLst>
                  <a:path w="384" h="128">
                    <a:moveTo>
                      <a:pt x="384" y="16"/>
                    </a:moveTo>
                    <a:cubicBezTo>
                      <a:pt x="376" y="8"/>
                      <a:pt x="368" y="0"/>
                      <a:pt x="336" y="16"/>
                    </a:cubicBezTo>
                    <a:cubicBezTo>
                      <a:pt x="304" y="32"/>
                      <a:pt x="248" y="96"/>
                      <a:pt x="192" y="112"/>
                    </a:cubicBezTo>
                    <a:cubicBezTo>
                      <a:pt x="136" y="128"/>
                      <a:pt x="68" y="120"/>
                      <a:pt x="0" y="11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18" name="Freeform 34">
                <a:extLst>
                  <a:ext uri="{FF2B5EF4-FFF2-40B4-BE49-F238E27FC236}">
                    <a16:creationId xmlns:a16="http://schemas.microsoft.com/office/drawing/2014/main" id="{C3479210-488A-4CAA-AEF2-5DC5CEEC13D7}"/>
                  </a:ext>
                </a:extLst>
              </p:cNvPr>
              <p:cNvSpPr>
                <a:spLocks/>
              </p:cNvSpPr>
              <p:nvPr/>
            </p:nvSpPr>
            <p:spPr bwMode="auto">
              <a:xfrm>
                <a:off x="1248" y="2544"/>
                <a:ext cx="288" cy="48"/>
              </a:xfrm>
              <a:custGeom>
                <a:avLst/>
                <a:gdLst>
                  <a:gd name="T0" fmla="*/ 0 w 240"/>
                  <a:gd name="T1" fmla="*/ 0 h 56"/>
                  <a:gd name="T2" fmla="*/ 174 w 240"/>
                  <a:gd name="T3" fmla="*/ 16 h 56"/>
                  <a:gd name="T4" fmla="*/ 685 w 240"/>
                  <a:gd name="T5" fmla="*/ 16 h 56"/>
                  <a:gd name="T6" fmla="*/ 862 w 240"/>
                  <a:gd name="T7" fmla="*/ 0 h 56"/>
                  <a:gd name="T8" fmla="*/ 0 60000 65536"/>
                  <a:gd name="T9" fmla="*/ 0 60000 65536"/>
                  <a:gd name="T10" fmla="*/ 0 60000 65536"/>
                  <a:gd name="T11" fmla="*/ 0 60000 65536"/>
                  <a:gd name="T12" fmla="*/ 0 w 240"/>
                  <a:gd name="T13" fmla="*/ 0 h 56"/>
                  <a:gd name="T14" fmla="*/ 240 w 240"/>
                  <a:gd name="T15" fmla="*/ 56 h 56"/>
                </a:gdLst>
                <a:ahLst/>
                <a:cxnLst>
                  <a:cxn ang="T8">
                    <a:pos x="T0" y="T1"/>
                  </a:cxn>
                  <a:cxn ang="T9">
                    <a:pos x="T2" y="T3"/>
                  </a:cxn>
                  <a:cxn ang="T10">
                    <a:pos x="T4" y="T5"/>
                  </a:cxn>
                  <a:cxn ang="T11">
                    <a:pos x="T6" y="T7"/>
                  </a:cxn>
                </a:cxnLst>
                <a:rect l="T12" t="T13" r="T14" b="T15"/>
                <a:pathLst>
                  <a:path w="240" h="56">
                    <a:moveTo>
                      <a:pt x="0" y="0"/>
                    </a:moveTo>
                    <a:cubicBezTo>
                      <a:pt x="8" y="20"/>
                      <a:pt x="16" y="40"/>
                      <a:pt x="48" y="48"/>
                    </a:cubicBezTo>
                    <a:cubicBezTo>
                      <a:pt x="80" y="56"/>
                      <a:pt x="160" y="56"/>
                      <a:pt x="192" y="48"/>
                    </a:cubicBezTo>
                    <a:cubicBezTo>
                      <a:pt x="224" y="40"/>
                      <a:pt x="232" y="20"/>
                      <a:pt x="240" y="0"/>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19" name="Freeform 38">
                <a:extLst>
                  <a:ext uri="{FF2B5EF4-FFF2-40B4-BE49-F238E27FC236}">
                    <a16:creationId xmlns:a16="http://schemas.microsoft.com/office/drawing/2014/main" id="{699043D4-1B4E-47EF-9A59-751BD4DC0163}"/>
                  </a:ext>
                </a:extLst>
              </p:cNvPr>
              <p:cNvSpPr>
                <a:spLocks/>
              </p:cNvSpPr>
              <p:nvPr/>
            </p:nvSpPr>
            <p:spPr bwMode="auto">
              <a:xfrm rot="557203">
                <a:off x="2928" y="2736"/>
                <a:ext cx="288" cy="48"/>
              </a:xfrm>
              <a:custGeom>
                <a:avLst/>
                <a:gdLst>
                  <a:gd name="T0" fmla="*/ 0 w 240"/>
                  <a:gd name="T1" fmla="*/ 0 h 56"/>
                  <a:gd name="T2" fmla="*/ 174 w 240"/>
                  <a:gd name="T3" fmla="*/ 16 h 56"/>
                  <a:gd name="T4" fmla="*/ 685 w 240"/>
                  <a:gd name="T5" fmla="*/ 16 h 56"/>
                  <a:gd name="T6" fmla="*/ 862 w 240"/>
                  <a:gd name="T7" fmla="*/ 0 h 56"/>
                  <a:gd name="T8" fmla="*/ 0 60000 65536"/>
                  <a:gd name="T9" fmla="*/ 0 60000 65536"/>
                  <a:gd name="T10" fmla="*/ 0 60000 65536"/>
                  <a:gd name="T11" fmla="*/ 0 60000 65536"/>
                  <a:gd name="T12" fmla="*/ 0 w 240"/>
                  <a:gd name="T13" fmla="*/ 0 h 56"/>
                  <a:gd name="T14" fmla="*/ 240 w 240"/>
                  <a:gd name="T15" fmla="*/ 56 h 56"/>
                </a:gdLst>
                <a:ahLst/>
                <a:cxnLst>
                  <a:cxn ang="T8">
                    <a:pos x="T0" y="T1"/>
                  </a:cxn>
                  <a:cxn ang="T9">
                    <a:pos x="T2" y="T3"/>
                  </a:cxn>
                  <a:cxn ang="T10">
                    <a:pos x="T4" y="T5"/>
                  </a:cxn>
                  <a:cxn ang="T11">
                    <a:pos x="T6" y="T7"/>
                  </a:cxn>
                </a:cxnLst>
                <a:rect l="T12" t="T13" r="T14" b="T15"/>
                <a:pathLst>
                  <a:path w="240" h="56">
                    <a:moveTo>
                      <a:pt x="0" y="0"/>
                    </a:moveTo>
                    <a:cubicBezTo>
                      <a:pt x="8" y="20"/>
                      <a:pt x="16" y="40"/>
                      <a:pt x="48" y="48"/>
                    </a:cubicBezTo>
                    <a:cubicBezTo>
                      <a:pt x="80" y="56"/>
                      <a:pt x="160" y="56"/>
                      <a:pt x="192" y="48"/>
                    </a:cubicBezTo>
                    <a:cubicBezTo>
                      <a:pt x="224" y="40"/>
                      <a:pt x="232" y="20"/>
                      <a:pt x="240" y="0"/>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20" name="Freeform 39">
                <a:extLst>
                  <a:ext uri="{FF2B5EF4-FFF2-40B4-BE49-F238E27FC236}">
                    <a16:creationId xmlns:a16="http://schemas.microsoft.com/office/drawing/2014/main" id="{CA507E1F-C4DC-4031-B260-E37CDFC59F74}"/>
                  </a:ext>
                </a:extLst>
              </p:cNvPr>
              <p:cNvSpPr>
                <a:spLocks/>
              </p:cNvSpPr>
              <p:nvPr/>
            </p:nvSpPr>
            <p:spPr bwMode="auto">
              <a:xfrm rot="557203">
                <a:off x="2976" y="2880"/>
                <a:ext cx="288" cy="48"/>
              </a:xfrm>
              <a:custGeom>
                <a:avLst/>
                <a:gdLst>
                  <a:gd name="T0" fmla="*/ 0 w 240"/>
                  <a:gd name="T1" fmla="*/ 0 h 56"/>
                  <a:gd name="T2" fmla="*/ 174 w 240"/>
                  <a:gd name="T3" fmla="*/ 16 h 56"/>
                  <a:gd name="T4" fmla="*/ 685 w 240"/>
                  <a:gd name="T5" fmla="*/ 16 h 56"/>
                  <a:gd name="T6" fmla="*/ 862 w 240"/>
                  <a:gd name="T7" fmla="*/ 0 h 56"/>
                  <a:gd name="T8" fmla="*/ 0 60000 65536"/>
                  <a:gd name="T9" fmla="*/ 0 60000 65536"/>
                  <a:gd name="T10" fmla="*/ 0 60000 65536"/>
                  <a:gd name="T11" fmla="*/ 0 60000 65536"/>
                  <a:gd name="T12" fmla="*/ 0 w 240"/>
                  <a:gd name="T13" fmla="*/ 0 h 56"/>
                  <a:gd name="T14" fmla="*/ 240 w 240"/>
                  <a:gd name="T15" fmla="*/ 56 h 56"/>
                </a:gdLst>
                <a:ahLst/>
                <a:cxnLst>
                  <a:cxn ang="T8">
                    <a:pos x="T0" y="T1"/>
                  </a:cxn>
                  <a:cxn ang="T9">
                    <a:pos x="T2" y="T3"/>
                  </a:cxn>
                  <a:cxn ang="T10">
                    <a:pos x="T4" y="T5"/>
                  </a:cxn>
                  <a:cxn ang="T11">
                    <a:pos x="T6" y="T7"/>
                  </a:cxn>
                </a:cxnLst>
                <a:rect l="T12" t="T13" r="T14" b="T15"/>
                <a:pathLst>
                  <a:path w="240" h="56">
                    <a:moveTo>
                      <a:pt x="0" y="0"/>
                    </a:moveTo>
                    <a:cubicBezTo>
                      <a:pt x="8" y="20"/>
                      <a:pt x="16" y="40"/>
                      <a:pt x="48" y="48"/>
                    </a:cubicBezTo>
                    <a:cubicBezTo>
                      <a:pt x="80" y="56"/>
                      <a:pt x="160" y="56"/>
                      <a:pt x="192" y="48"/>
                    </a:cubicBezTo>
                    <a:cubicBezTo>
                      <a:pt x="224" y="40"/>
                      <a:pt x="232" y="20"/>
                      <a:pt x="240" y="0"/>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21" name="Freeform 41">
                <a:extLst>
                  <a:ext uri="{FF2B5EF4-FFF2-40B4-BE49-F238E27FC236}">
                    <a16:creationId xmlns:a16="http://schemas.microsoft.com/office/drawing/2014/main" id="{0BCA9113-125B-4648-92CB-80A72AE94234}"/>
                  </a:ext>
                </a:extLst>
              </p:cNvPr>
              <p:cNvSpPr>
                <a:spLocks/>
              </p:cNvSpPr>
              <p:nvPr/>
            </p:nvSpPr>
            <p:spPr bwMode="auto">
              <a:xfrm>
                <a:off x="1296" y="2928"/>
                <a:ext cx="288" cy="48"/>
              </a:xfrm>
              <a:custGeom>
                <a:avLst/>
                <a:gdLst>
                  <a:gd name="T0" fmla="*/ 0 w 240"/>
                  <a:gd name="T1" fmla="*/ 0 h 56"/>
                  <a:gd name="T2" fmla="*/ 174 w 240"/>
                  <a:gd name="T3" fmla="*/ 16 h 56"/>
                  <a:gd name="T4" fmla="*/ 685 w 240"/>
                  <a:gd name="T5" fmla="*/ 16 h 56"/>
                  <a:gd name="T6" fmla="*/ 862 w 240"/>
                  <a:gd name="T7" fmla="*/ 0 h 56"/>
                  <a:gd name="T8" fmla="*/ 0 60000 65536"/>
                  <a:gd name="T9" fmla="*/ 0 60000 65536"/>
                  <a:gd name="T10" fmla="*/ 0 60000 65536"/>
                  <a:gd name="T11" fmla="*/ 0 60000 65536"/>
                  <a:gd name="T12" fmla="*/ 0 w 240"/>
                  <a:gd name="T13" fmla="*/ 0 h 56"/>
                  <a:gd name="T14" fmla="*/ 240 w 240"/>
                  <a:gd name="T15" fmla="*/ 56 h 56"/>
                </a:gdLst>
                <a:ahLst/>
                <a:cxnLst>
                  <a:cxn ang="T8">
                    <a:pos x="T0" y="T1"/>
                  </a:cxn>
                  <a:cxn ang="T9">
                    <a:pos x="T2" y="T3"/>
                  </a:cxn>
                  <a:cxn ang="T10">
                    <a:pos x="T4" y="T5"/>
                  </a:cxn>
                  <a:cxn ang="T11">
                    <a:pos x="T6" y="T7"/>
                  </a:cxn>
                </a:cxnLst>
                <a:rect l="T12" t="T13" r="T14" b="T15"/>
                <a:pathLst>
                  <a:path w="240" h="56">
                    <a:moveTo>
                      <a:pt x="0" y="0"/>
                    </a:moveTo>
                    <a:cubicBezTo>
                      <a:pt x="8" y="20"/>
                      <a:pt x="16" y="40"/>
                      <a:pt x="48" y="48"/>
                    </a:cubicBezTo>
                    <a:cubicBezTo>
                      <a:pt x="80" y="56"/>
                      <a:pt x="160" y="56"/>
                      <a:pt x="192" y="48"/>
                    </a:cubicBezTo>
                    <a:cubicBezTo>
                      <a:pt x="224" y="40"/>
                      <a:pt x="232" y="20"/>
                      <a:pt x="240" y="0"/>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22" name="Freeform 42">
                <a:extLst>
                  <a:ext uri="{FF2B5EF4-FFF2-40B4-BE49-F238E27FC236}">
                    <a16:creationId xmlns:a16="http://schemas.microsoft.com/office/drawing/2014/main" id="{3E359779-9F9A-44A8-A77E-70DBB5FD1D20}"/>
                  </a:ext>
                </a:extLst>
              </p:cNvPr>
              <p:cNvSpPr>
                <a:spLocks/>
              </p:cNvSpPr>
              <p:nvPr/>
            </p:nvSpPr>
            <p:spPr bwMode="auto">
              <a:xfrm>
                <a:off x="1296" y="2736"/>
                <a:ext cx="288" cy="48"/>
              </a:xfrm>
              <a:custGeom>
                <a:avLst/>
                <a:gdLst>
                  <a:gd name="T0" fmla="*/ 0 w 240"/>
                  <a:gd name="T1" fmla="*/ 0 h 56"/>
                  <a:gd name="T2" fmla="*/ 174 w 240"/>
                  <a:gd name="T3" fmla="*/ 16 h 56"/>
                  <a:gd name="T4" fmla="*/ 685 w 240"/>
                  <a:gd name="T5" fmla="*/ 16 h 56"/>
                  <a:gd name="T6" fmla="*/ 862 w 240"/>
                  <a:gd name="T7" fmla="*/ 0 h 56"/>
                  <a:gd name="T8" fmla="*/ 0 60000 65536"/>
                  <a:gd name="T9" fmla="*/ 0 60000 65536"/>
                  <a:gd name="T10" fmla="*/ 0 60000 65536"/>
                  <a:gd name="T11" fmla="*/ 0 60000 65536"/>
                  <a:gd name="T12" fmla="*/ 0 w 240"/>
                  <a:gd name="T13" fmla="*/ 0 h 56"/>
                  <a:gd name="T14" fmla="*/ 240 w 240"/>
                  <a:gd name="T15" fmla="*/ 56 h 56"/>
                </a:gdLst>
                <a:ahLst/>
                <a:cxnLst>
                  <a:cxn ang="T8">
                    <a:pos x="T0" y="T1"/>
                  </a:cxn>
                  <a:cxn ang="T9">
                    <a:pos x="T2" y="T3"/>
                  </a:cxn>
                  <a:cxn ang="T10">
                    <a:pos x="T4" y="T5"/>
                  </a:cxn>
                  <a:cxn ang="T11">
                    <a:pos x="T6" y="T7"/>
                  </a:cxn>
                </a:cxnLst>
                <a:rect l="T12" t="T13" r="T14" b="T15"/>
                <a:pathLst>
                  <a:path w="240" h="56">
                    <a:moveTo>
                      <a:pt x="0" y="0"/>
                    </a:moveTo>
                    <a:cubicBezTo>
                      <a:pt x="8" y="20"/>
                      <a:pt x="16" y="40"/>
                      <a:pt x="48" y="48"/>
                    </a:cubicBezTo>
                    <a:cubicBezTo>
                      <a:pt x="80" y="56"/>
                      <a:pt x="160" y="56"/>
                      <a:pt x="192" y="48"/>
                    </a:cubicBezTo>
                    <a:cubicBezTo>
                      <a:pt x="224" y="40"/>
                      <a:pt x="232" y="20"/>
                      <a:pt x="240" y="0"/>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23" name="Freeform 43">
                <a:extLst>
                  <a:ext uri="{FF2B5EF4-FFF2-40B4-BE49-F238E27FC236}">
                    <a16:creationId xmlns:a16="http://schemas.microsoft.com/office/drawing/2014/main" id="{C0F25D47-7889-40EF-9981-C03966534FEC}"/>
                  </a:ext>
                </a:extLst>
              </p:cNvPr>
              <p:cNvSpPr>
                <a:spLocks/>
              </p:cNvSpPr>
              <p:nvPr/>
            </p:nvSpPr>
            <p:spPr bwMode="auto">
              <a:xfrm>
                <a:off x="1296" y="2832"/>
                <a:ext cx="288" cy="48"/>
              </a:xfrm>
              <a:custGeom>
                <a:avLst/>
                <a:gdLst>
                  <a:gd name="T0" fmla="*/ 0 w 240"/>
                  <a:gd name="T1" fmla="*/ 0 h 56"/>
                  <a:gd name="T2" fmla="*/ 174 w 240"/>
                  <a:gd name="T3" fmla="*/ 16 h 56"/>
                  <a:gd name="T4" fmla="*/ 685 w 240"/>
                  <a:gd name="T5" fmla="*/ 16 h 56"/>
                  <a:gd name="T6" fmla="*/ 862 w 240"/>
                  <a:gd name="T7" fmla="*/ 0 h 56"/>
                  <a:gd name="T8" fmla="*/ 0 60000 65536"/>
                  <a:gd name="T9" fmla="*/ 0 60000 65536"/>
                  <a:gd name="T10" fmla="*/ 0 60000 65536"/>
                  <a:gd name="T11" fmla="*/ 0 60000 65536"/>
                  <a:gd name="T12" fmla="*/ 0 w 240"/>
                  <a:gd name="T13" fmla="*/ 0 h 56"/>
                  <a:gd name="T14" fmla="*/ 240 w 240"/>
                  <a:gd name="T15" fmla="*/ 56 h 56"/>
                </a:gdLst>
                <a:ahLst/>
                <a:cxnLst>
                  <a:cxn ang="T8">
                    <a:pos x="T0" y="T1"/>
                  </a:cxn>
                  <a:cxn ang="T9">
                    <a:pos x="T2" y="T3"/>
                  </a:cxn>
                  <a:cxn ang="T10">
                    <a:pos x="T4" y="T5"/>
                  </a:cxn>
                  <a:cxn ang="T11">
                    <a:pos x="T6" y="T7"/>
                  </a:cxn>
                </a:cxnLst>
                <a:rect l="T12" t="T13" r="T14" b="T15"/>
                <a:pathLst>
                  <a:path w="240" h="56">
                    <a:moveTo>
                      <a:pt x="0" y="0"/>
                    </a:moveTo>
                    <a:cubicBezTo>
                      <a:pt x="8" y="20"/>
                      <a:pt x="16" y="40"/>
                      <a:pt x="48" y="48"/>
                    </a:cubicBezTo>
                    <a:cubicBezTo>
                      <a:pt x="80" y="56"/>
                      <a:pt x="160" y="56"/>
                      <a:pt x="192" y="48"/>
                    </a:cubicBezTo>
                    <a:cubicBezTo>
                      <a:pt x="224" y="40"/>
                      <a:pt x="232" y="20"/>
                      <a:pt x="240" y="0"/>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24" name="Freeform 47">
                <a:extLst>
                  <a:ext uri="{FF2B5EF4-FFF2-40B4-BE49-F238E27FC236}">
                    <a16:creationId xmlns:a16="http://schemas.microsoft.com/office/drawing/2014/main" id="{4F1AF3AE-2D67-4A6F-9499-C81E0BB96B32}"/>
                  </a:ext>
                </a:extLst>
              </p:cNvPr>
              <p:cNvSpPr>
                <a:spLocks/>
              </p:cNvSpPr>
              <p:nvPr/>
            </p:nvSpPr>
            <p:spPr bwMode="auto">
              <a:xfrm>
                <a:off x="1200" y="2640"/>
                <a:ext cx="288" cy="48"/>
              </a:xfrm>
              <a:custGeom>
                <a:avLst/>
                <a:gdLst>
                  <a:gd name="T0" fmla="*/ 0 w 576"/>
                  <a:gd name="T1" fmla="*/ 0 h 104"/>
                  <a:gd name="T2" fmla="*/ 2 w 576"/>
                  <a:gd name="T3" fmla="*/ 0 h 104"/>
                  <a:gd name="T4" fmla="*/ 5 w 576"/>
                  <a:gd name="T5" fmla="*/ 0 h 104"/>
                  <a:gd name="T6" fmla="*/ 0 60000 65536"/>
                  <a:gd name="T7" fmla="*/ 0 60000 65536"/>
                  <a:gd name="T8" fmla="*/ 0 60000 65536"/>
                  <a:gd name="T9" fmla="*/ 0 w 576"/>
                  <a:gd name="T10" fmla="*/ 0 h 104"/>
                  <a:gd name="T11" fmla="*/ 576 w 576"/>
                  <a:gd name="T12" fmla="*/ 104 h 104"/>
                </a:gdLst>
                <a:ahLst/>
                <a:cxnLst>
                  <a:cxn ang="T6">
                    <a:pos x="T0" y="T1"/>
                  </a:cxn>
                  <a:cxn ang="T7">
                    <a:pos x="T2" y="T3"/>
                  </a:cxn>
                  <a:cxn ang="T8">
                    <a:pos x="T4" y="T5"/>
                  </a:cxn>
                </a:cxnLst>
                <a:rect l="T9" t="T10" r="T11" b="T12"/>
                <a:pathLst>
                  <a:path w="576" h="104">
                    <a:moveTo>
                      <a:pt x="0" y="0"/>
                    </a:moveTo>
                    <a:cubicBezTo>
                      <a:pt x="72" y="44"/>
                      <a:pt x="144" y="88"/>
                      <a:pt x="240" y="96"/>
                    </a:cubicBezTo>
                    <a:cubicBezTo>
                      <a:pt x="336" y="104"/>
                      <a:pt x="456" y="76"/>
                      <a:pt x="576" y="4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25" name="Freeform 48">
                <a:extLst>
                  <a:ext uri="{FF2B5EF4-FFF2-40B4-BE49-F238E27FC236}">
                    <a16:creationId xmlns:a16="http://schemas.microsoft.com/office/drawing/2014/main" id="{3A7AEAF4-DFAF-40A2-989E-0503ACAFB514}"/>
                  </a:ext>
                </a:extLst>
              </p:cNvPr>
              <p:cNvSpPr>
                <a:spLocks/>
              </p:cNvSpPr>
              <p:nvPr/>
            </p:nvSpPr>
            <p:spPr bwMode="auto">
              <a:xfrm rot="-1099969">
                <a:off x="528" y="2928"/>
                <a:ext cx="288" cy="48"/>
              </a:xfrm>
              <a:custGeom>
                <a:avLst/>
                <a:gdLst>
                  <a:gd name="T0" fmla="*/ 0 w 576"/>
                  <a:gd name="T1" fmla="*/ 0 h 104"/>
                  <a:gd name="T2" fmla="*/ 2 w 576"/>
                  <a:gd name="T3" fmla="*/ 0 h 104"/>
                  <a:gd name="T4" fmla="*/ 5 w 576"/>
                  <a:gd name="T5" fmla="*/ 0 h 104"/>
                  <a:gd name="T6" fmla="*/ 0 60000 65536"/>
                  <a:gd name="T7" fmla="*/ 0 60000 65536"/>
                  <a:gd name="T8" fmla="*/ 0 60000 65536"/>
                  <a:gd name="T9" fmla="*/ 0 w 576"/>
                  <a:gd name="T10" fmla="*/ 0 h 104"/>
                  <a:gd name="T11" fmla="*/ 576 w 576"/>
                  <a:gd name="T12" fmla="*/ 104 h 104"/>
                </a:gdLst>
                <a:ahLst/>
                <a:cxnLst>
                  <a:cxn ang="T6">
                    <a:pos x="T0" y="T1"/>
                  </a:cxn>
                  <a:cxn ang="T7">
                    <a:pos x="T2" y="T3"/>
                  </a:cxn>
                  <a:cxn ang="T8">
                    <a:pos x="T4" y="T5"/>
                  </a:cxn>
                </a:cxnLst>
                <a:rect l="T9" t="T10" r="T11" b="T12"/>
                <a:pathLst>
                  <a:path w="576" h="104">
                    <a:moveTo>
                      <a:pt x="0" y="0"/>
                    </a:moveTo>
                    <a:cubicBezTo>
                      <a:pt x="72" y="44"/>
                      <a:pt x="144" y="88"/>
                      <a:pt x="240" y="96"/>
                    </a:cubicBezTo>
                    <a:cubicBezTo>
                      <a:pt x="336" y="104"/>
                      <a:pt x="456" y="76"/>
                      <a:pt x="576" y="4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26" name="Freeform 49">
                <a:extLst>
                  <a:ext uri="{FF2B5EF4-FFF2-40B4-BE49-F238E27FC236}">
                    <a16:creationId xmlns:a16="http://schemas.microsoft.com/office/drawing/2014/main" id="{154235F0-2596-471E-A402-6C03C6853DAD}"/>
                  </a:ext>
                </a:extLst>
              </p:cNvPr>
              <p:cNvSpPr>
                <a:spLocks/>
              </p:cNvSpPr>
              <p:nvPr/>
            </p:nvSpPr>
            <p:spPr bwMode="auto">
              <a:xfrm rot="920420">
                <a:off x="2064" y="2688"/>
                <a:ext cx="288" cy="48"/>
              </a:xfrm>
              <a:custGeom>
                <a:avLst/>
                <a:gdLst>
                  <a:gd name="T0" fmla="*/ 0 w 576"/>
                  <a:gd name="T1" fmla="*/ 0 h 104"/>
                  <a:gd name="T2" fmla="*/ 2 w 576"/>
                  <a:gd name="T3" fmla="*/ 0 h 104"/>
                  <a:gd name="T4" fmla="*/ 5 w 576"/>
                  <a:gd name="T5" fmla="*/ 0 h 104"/>
                  <a:gd name="T6" fmla="*/ 0 60000 65536"/>
                  <a:gd name="T7" fmla="*/ 0 60000 65536"/>
                  <a:gd name="T8" fmla="*/ 0 60000 65536"/>
                  <a:gd name="T9" fmla="*/ 0 w 576"/>
                  <a:gd name="T10" fmla="*/ 0 h 104"/>
                  <a:gd name="T11" fmla="*/ 576 w 576"/>
                  <a:gd name="T12" fmla="*/ 104 h 104"/>
                </a:gdLst>
                <a:ahLst/>
                <a:cxnLst>
                  <a:cxn ang="T6">
                    <a:pos x="T0" y="T1"/>
                  </a:cxn>
                  <a:cxn ang="T7">
                    <a:pos x="T2" y="T3"/>
                  </a:cxn>
                  <a:cxn ang="T8">
                    <a:pos x="T4" y="T5"/>
                  </a:cxn>
                </a:cxnLst>
                <a:rect l="T9" t="T10" r="T11" b="T12"/>
                <a:pathLst>
                  <a:path w="576" h="104">
                    <a:moveTo>
                      <a:pt x="0" y="0"/>
                    </a:moveTo>
                    <a:cubicBezTo>
                      <a:pt x="72" y="44"/>
                      <a:pt x="144" y="88"/>
                      <a:pt x="240" y="96"/>
                    </a:cubicBezTo>
                    <a:cubicBezTo>
                      <a:pt x="336" y="104"/>
                      <a:pt x="456" y="76"/>
                      <a:pt x="576" y="4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27" name="Freeform 50">
                <a:extLst>
                  <a:ext uri="{FF2B5EF4-FFF2-40B4-BE49-F238E27FC236}">
                    <a16:creationId xmlns:a16="http://schemas.microsoft.com/office/drawing/2014/main" id="{2F55EDBF-D406-42BB-8028-4AD2BCEACE20}"/>
                  </a:ext>
                </a:extLst>
              </p:cNvPr>
              <p:cNvSpPr>
                <a:spLocks/>
              </p:cNvSpPr>
              <p:nvPr/>
            </p:nvSpPr>
            <p:spPr bwMode="auto">
              <a:xfrm rot="1036644">
                <a:off x="1056" y="2736"/>
                <a:ext cx="288" cy="48"/>
              </a:xfrm>
              <a:custGeom>
                <a:avLst/>
                <a:gdLst>
                  <a:gd name="T0" fmla="*/ 0 w 576"/>
                  <a:gd name="T1" fmla="*/ 0 h 104"/>
                  <a:gd name="T2" fmla="*/ 2 w 576"/>
                  <a:gd name="T3" fmla="*/ 0 h 104"/>
                  <a:gd name="T4" fmla="*/ 5 w 576"/>
                  <a:gd name="T5" fmla="*/ 0 h 104"/>
                  <a:gd name="T6" fmla="*/ 0 60000 65536"/>
                  <a:gd name="T7" fmla="*/ 0 60000 65536"/>
                  <a:gd name="T8" fmla="*/ 0 60000 65536"/>
                  <a:gd name="T9" fmla="*/ 0 w 576"/>
                  <a:gd name="T10" fmla="*/ 0 h 104"/>
                  <a:gd name="T11" fmla="*/ 576 w 576"/>
                  <a:gd name="T12" fmla="*/ 104 h 104"/>
                </a:gdLst>
                <a:ahLst/>
                <a:cxnLst>
                  <a:cxn ang="T6">
                    <a:pos x="T0" y="T1"/>
                  </a:cxn>
                  <a:cxn ang="T7">
                    <a:pos x="T2" y="T3"/>
                  </a:cxn>
                  <a:cxn ang="T8">
                    <a:pos x="T4" y="T5"/>
                  </a:cxn>
                </a:cxnLst>
                <a:rect l="T9" t="T10" r="T11" b="T12"/>
                <a:pathLst>
                  <a:path w="576" h="104">
                    <a:moveTo>
                      <a:pt x="0" y="0"/>
                    </a:moveTo>
                    <a:cubicBezTo>
                      <a:pt x="72" y="44"/>
                      <a:pt x="144" y="88"/>
                      <a:pt x="240" y="96"/>
                    </a:cubicBezTo>
                    <a:cubicBezTo>
                      <a:pt x="336" y="104"/>
                      <a:pt x="456" y="76"/>
                      <a:pt x="576" y="4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28" name="Freeform 52">
                <a:extLst>
                  <a:ext uri="{FF2B5EF4-FFF2-40B4-BE49-F238E27FC236}">
                    <a16:creationId xmlns:a16="http://schemas.microsoft.com/office/drawing/2014/main" id="{49852FA0-E875-456C-848C-62A028F77412}"/>
                  </a:ext>
                </a:extLst>
              </p:cNvPr>
              <p:cNvSpPr>
                <a:spLocks/>
              </p:cNvSpPr>
              <p:nvPr/>
            </p:nvSpPr>
            <p:spPr bwMode="auto">
              <a:xfrm>
                <a:off x="1392" y="2832"/>
                <a:ext cx="80" cy="18"/>
              </a:xfrm>
              <a:custGeom>
                <a:avLst/>
                <a:gdLst>
                  <a:gd name="T0" fmla="*/ 0 w 80"/>
                  <a:gd name="T1" fmla="*/ 0 h 18"/>
                  <a:gd name="T2" fmla="*/ 80 w 80"/>
                  <a:gd name="T3" fmla="*/ 0 h 18"/>
                  <a:gd name="T4" fmla="*/ 0 60000 65536"/>
                  <a:gd name="T5" fmla="*/ 0 60000 65536"/>
                  <a:gd name="T6" fmla="*/ 0 w 80"/>
                  <a:gd name="T7" fmla="*/ 0 h 18"/>
                  <a:gd name="T8" fmla="*/ 80 w 80"/>
                  <a:gd name="T9" fmla="*/ 18 h 18"/>
                </a:gdLst>
                <a:ahLst/>
                <a:cxnLst>
                  <a:cxn ang="T4">
                    <a:pos x="T0" y="T1"/>
                  </a:cxn>
                  <a:cxn ang="T5">
                    <a:pos x="T2" y="T3"/>
                  </a:cxn>
                </a:cxnLst>
                <a:rect l="T6" t="T7" r="T8" b="T9"/>
                <a:pathLst>
                  <a:path w="80" h="18">
                    <a:moveTo>
                      <a:pt x="0" y="0"/>
                    </a:moveTo>
                    <a:cubicBezTo>
                      <a:pt x="35" y="18"/>
                      <a:pt x="45" y="17"/>
                      <a:pt x="80" y="0"/>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29" name="Freeform 55">
                <a:extLst>
                  <a:ext uri="{FF2B5EF4-FFF2-40B4-BE49-F238E27FC236}">
                    <a16:creationId xmlns:a16="http://schemas.microsoft.com/office/drawing/2014/main" id="{77BBA55C-B955-439F-A0BE-3F09FEB860B7}"/>
                  </a:ext>
                </a:extLst>
              </p:cNvPr>
              <p:cNvSpPr>
                <a:spLocks/>
              </p:cNvSpPr>
              <p:nvPr/>
            </p:nvSpPr>
            <p:spPr bwMode="auto">
              <a:xfrm>
                <a:off x="1344" y="2544"/>
                <a:ext cx="80" cy="18"/>
              </a:xfrm>
              <a:custGeom>
                <a:avLst/>
                <a:gdLst>
                  <a:gd name="T0" fmla="*/ 0 w 80"/>
                  <a:gd name="T1" fmla="*/ 0 h 18"/>
                  <a:gd name="T2" fmla="*/ 80 w 80"/>
                  <a:gd name="T3" fmla="*/ 0 h 18"/>
                  <a:gd name="T4" fmla="*/ 0 60000 65536"/>
                  <a:gd name="T5" fmla="*/ 0 60000 65536"/>
                  <a:gd name="T6" fmla="*/ 0 w 80"/>
                  <a:gd name="T7" fmla="*/ 0 h 18"/>
                  <a:gd name="T8" fmla="*/ 80 w 80"/>
                  <a:gd name="T9" fmla="*/ 18 h 18"/>
                </a:gdLst>
                <a:ahLst/>
                <a:cxnLst>
                  <a:cxn ang="T4">
                    <a:pos x="T0" y="T1"/>
                  </a:cxn>
                  <a:cxn ang="T5">
                    <a:pos x="T2" y="T3"/>
                  </a:cxn>
                </a:cxnLst>
                <a:rect l="T6" t="T7" r="T8" b="T9"/>
                <a:pathLst>
                  <a:path w="80" h="18">
                    <a:moveTo>
                      <a:pt x="0" y="0"/>
                    </a:moveTo>
                    <a:cubicBezTo>
                      <a:pt x="35" y="18"/>
                      <a:pt x="45" y="17"/>
                      <a:pt x="80" y="0"/>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30" name="Freeform 57">
                <a:extLst>
                  <a:ext uri="{FF2B5EF4-FFF2-40B4-BE49-F238E27FC236}">
                    <a16:creationId xmlns:a16="http://schemas.microsoft.com/office/drawing/2014/main" id="{A7370930-CF15-446B-8C06-4AC49356E8ED}"/>
                  </a:ext>
                </a:extLst>
              </p:cNvPr>
              <p:cNvSpPr>
                <a:spLocks/>
              </p:cNvSpPr>
              <p:nvPr/>
            </p:nvSpPr>
            <p:spPr bwMode="auto">
              <a:xfrm>
                <a:off x="1344" y="2718"/>
                <a:ext cx="80" cy="18"/>
              </a:xfrm>
              <a:custGeom>
                <a:avLst/>
                <a:gdLst>
                  <a:gd name="T0" fmla="*/ 0 w 80"/>
                  <a:gd name="T1" fmla="*/ 0 h 18"/>
                  <a:gd name="T2" fmla="*/ 80 w 80"/>
                  <a:gd name="T3" fmla="*/ 0 h 18"/>
                  <a:gd name="T4" fmla="*/ 0 60000 65536"/>
                  <a:gd name="T5" fmla="*/ 0 60000 65536"/>
                  <a:gd name="T6" fmla="*/ 0 w 80"/>
                  <a:gd name="T7" fmla="*/ 0 h 18"/>
                  <a:gd name="T8" fmla="*/ 80 w 80"/>
                  <a:gd name="T9" fmla="*/ 18 h 18"/>
                </a:gdLst>
                <a:ahLst/>
                <a:cxnLst>
                  <a:cxn ang="T4">
                    <a:pos x="T0" y="T1"/>
                  </a:cxn>
                  <a:cxn ang="T5">
                    <a:pos x="T2" y="T3"/>
                  </a:cxn>
                </a:cxnLst>
                <a:rect l="T6" t="T7" r="T8" b="T9"/>
                <a:pathLst>
                  <a:path w="80" h="18">
                    <a:moveTo>
                      <a:pt x="0" y="0"/>
                    </a:moveTo>
                    <a:cubicBezTo>
                      <a:pt x="35" y="18"/>
                      <a:pt x="45" y="17"/>
                      <a:pt x="80" y="0"/>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31" name="Freeform 59">
                <a:extLst>
                  <a:ext uri="{FF2B5EF4-FFF2-40B4-BE49-F238E27FC236}">
                    <a16:creationId xmlns:a16="http://schemas.microsoft.com/office/drawing/2014/main" id="{E52B7C8A-E593-4311-A1D5-FDBD67B697B9}"/>
                  </a:ext>
                </a:extLst>
              </p:cNvPr>
              <p:cNvSpPr>
                <a:spLocks/>
              </p:cNvSpPr>
              <p:nvPr/>
            </p:nvSpPr>
            <p:spPr bwMode="auto">
              <a:xfrm>
                <a:off x="2400" y="2784"/>
                <a:ext cx="576" cy="144"/>
              </a:xfrm>
              <a:custGeom>
                <a:avLst/>
                <a:gdLst>
                  <a:gd name="T0" fmla="*/ 576 w 576"/>
                  <a:gd name="T1" fmla="*/ 144 h 144"/>
                  <a:gd name="T2" fmla="*/ 432 w 576"/>
                  <a:gd name="T3" fmla="*/ 48 h 144"/>
                  <a:gd name="T4" fmla="*/ 192 w 576"/>
                  <a:gd name="T5" fmla="*/ 0 h 144"/>
                  <a:gd name="T6" fmla="*/ 0 w 576"/>
                  <a:gd name="T7" fmla="*/ 48 h 144"/>
                  <a:gd name="T8" fmla="*/ 0 60000 65536"/>
                  <a:gd name="T9" fmla="*/ 0 60000 65536"/>
                  <a:gd name="T10" fmla="*/ 0 60000 65536"/>
                  <a:gd name="T11" fmla="*/ 0 60000 65536"/>
                  <a:gd name="T12" fmla="*/ 0 w 576"/>
                  <a:gd name="T13" fmla="*/ 0 h 144"/>
                  <a:gd name="T14" fmla="*/ 576 w 576"/>
                  <a:gd name="T15" fmla="*/ 144 h 144"/>
                </a:gdLst>
                <a:ahLst/>
                <a:cxnLst>
                  <a:cxn ang="T8">
                    <a:pos x="T0" y="T1"/>
                  </a:cxn>
                  <a:cxn ang="T9">
                    <a:pos x="T2" y="T3"/>
                  </a:cxn>
                  <a:cxn ang="T10">
                    <a:pos x="T4" y="T5"/>
                  </a:cxn>
                  <a:cxn ang="T11">
                    <a:pos x="T6" y="T7"/>
                  </a:cxn>
                </a:cxnLst>
                <a:rect l="T12" t="T13" r="T14" b="T15"/>
                <a:pathLst>
                  <a:path w="576" h="144">
                    <a:moveTo>
                      <a:pt x="576" y="144"/>
                    </a:moveTo>
                    <a:cubicBezTo>
                      <a:pt x="536" y="108"/>
                      <a:pt x="496" y="72"/>
                      <a:pt x="432" y="48"/>
                    </a:cubicBezTo>
                    <a:cubicBezTo>
                      <a:pt x="368" y="24"/>
                      <a:pt x="264" y="0"/>
                      <a:pt x="192" y="0"/>
                    </a:cubicBezTo>
                    <a:cubicBezTo>
                      <a:pt x="120" y="0"/>
                      <a:pt x="60" y="24"/>
                      <a:pt x="0" y="4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32" name="Freeform 60">
                <a:extLst>
                  <a:ext uri="{FF2B5EF4-FFF2-40B4-BE49-F238E27FC236}">
                    <a16:creationId xmlns:a16="http://schemas.microsoft.com/office/drawing/2014/main" id="{D6615B68-8B24-41F1-B076-DB9E26971175}"/>
                  </a:ext>
                </a:extLst>
              </p:cNvPr>
              <p:cNvSpPr>
                <a:spLocks/>
              </p:cNvSpPr>
              <p:nvPr/>
            </p:nvSpPr>
            <p:spPr bwMode="auto">
              <a:xfrm>
                <a:off x="2400" y="2880"/>
                <a:ext cx="576" cy="144"/>
              </a:xfrm>
              <a:custGeom>
                <a:avLst/>
                <a:gdLst>
                  <a:gd name="T0" fmla="*/ 576 w 576"/>
                  <a:gd name="T1" fmla="*/ 144 h 144"/>
                  <a:gd name="T2" fmla="*/ 432 w 576"/>
                  <a:gd name="T3" fmla="*/ 48 h 144"/>
                  <a:gd name="T4" fmla="*/ 192 w 576"/>
                  <a:gd name="T5" fmla="*/ 0 h 144"/>
                  <a:gd name="T6" fmla="*/ 0 w 576"/>
                  <a:gd name="T7" fmla="*/ 48 h 144"/>
                  <a:gd name="T8" fmla="*/ 0 60000 65536"/>
                  <a:gd name="T9" fmla="*/ 0 60000 65536"/>
                  <a:gd name="T10" fmla="*/ 0 60000 65536"/>
                  <a:gd name="T11" fmla="*/ 0 60000 65536"/>
                  <a:gd name="T12" fmla="*/ 0 w 576"/>
                  <a:gd name="T13" fmla="*/ 0 h 144"/>
                  <a:gd name="T14" fmla="*/ 576 w 576"/>
                  <a:gd name="T15" fmla="*/ 144 h 144"/>
                </a:gdLst>
                <a:ahLst/>
                <a:cxnLst>
                  <a:cxn ang="T8">
                    <a:pos x="T0" y="T1"/>
                  </a:cxn>
                  <a:cxn ang="T9">
                    <a:pos x="T2" y="T3"/>
                  </a:cxn>
                  <a:cxn ang="T10">
                    <a:pos x="T4" y="T5"/>
                  </a:cxn>
                  <a:cxn ang="T11">
                    <a:pos x="T6" y="T7"/>
                  </a:cxn>
                </a:cxnLst>
                <a:rect l="T12" t="T13" r="T14" b="T15"/>
                <a:pathLst>
                  <a:path w="576" h="144">
                    <a:moveTo>
                      <a:pt x="576" y="144"/>
                    </a:moveTo>
                    <a:cubicBezTo>
                      <a:pt x="536" y="108"/>
                      <a:pt x="496" y="72"/>
                      <a:pt x="432" y="48"/>
                    </a:cubicBezTo>
                    <a:cubicBezTo>
                      <a:pt x="368" y="24"/>
                      <a:pt x="264" y="0"/>
                      <a:pt x="192" y="0"/>
                    </a:cubicBezTo>
                    <a:cubicBezTo>
                      <a:pt x="120" y="0"/>
                      <a:pt x="60" y="24"/>
                      <a:pt x="0" y="4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33" name="Freeform 61">
                <a:extLst>
                  <a:ext uri="{FF2B5EF4-FFF2-40B4-BE49-F238E27FC236}">
                    <a16:creationId xmlns:a16="http://schemas.microsoft.com/office/drawing/2014/main" id="{8F796BDF-50D0-4CE1-A5D9-75C675F6C4DF}"/>
                  </a:ext>
                </a:extLst>
              </p:cNvPr>
              <p:cNvSpPr>
                <a:spLocks/>
              </p:cNvSpPr>
              <p:nvPr/>
            </p:nvSpPr>
            <p:spPr bwMode="auto">
              <a:xfrm>
                <a:off x="2448" y="2592"/>
                <a:ext cx="576" cy="144"/>
              </a:xfrm>
              <a:custGeom>
                <a:avLst/>
                <a:gdLst>
                  <a:gd name="T0" fmla="*/ 576 w 576"/>
                  <a:gd name="T1" fmla="*/ 144 h 144"/>
                  <a:gd name="T2" fmla="*/ 432 w 576"/>
                  <a:gd name="T3" fmla="*/ 48 h 144"/>
                  <a:gd name="T4" fmla="*/ 192 w 576"/>
                  <a:gd name="T5" fmla="*/ 0 h 144"/>
                  <a:gd name="T6" fmla="*/ 0 w 576"/>
                  <a:gd name="T7" fmla="*/ 48 h 144"/>
                  <a:gd name="T8" fmla="*/ 0 60000 65536"/>
                  <a:gd name="T9" fmla="*/ 0 60000 65536"/>
                  <a:gd name="T10" fmla="*/ 0 60000 65536"/>
                  <a:gd name="T11" fmla="*/ 0 60000 65536"/>
                  <a:gd name="T12" fmla="*/ 0 w 576"/>
                  <a:gd name="T13" fmla="*/ 0 h 144"/>
                  <a:gd name="T14" fmla="*/ 576 w 576"/>
                  <a:gd name="T15" fmla="*/ 144 h 144"/>
                </a:gdLst>
                <a:ahLst/>
                <a:cxnLst>
                  <a:cxn ang="T8">
                    <a:pos x="T0" y="T1"/>
                  </a:cxn>
                  <a:cxn ang="T9">
                    <a:pos x="T2" y="T3"/>
                  </a:cxn>
                  <a:cxn ang="T10">
                    <a:pos x="T4" y="T5"/>
                  </a:cxn>
                  <a:cxn ang="T11">
                    <a:pos x="T6" y="T7"/>
                  </a:cxn>
                </a:cxnLst>
                <a:rect l="T12" t="T13" r="T14" b="T15"/>
                <a:pathLst>
                  <a:path w="576" h="144">
                    <a:moveTo>
                      <a:pt x="576" y="144"/>
                    </a:moveTo>
                    <a:cubicBezTo>
                      <a:pt x="536" y="108"/>
                      <a:pt x="496" y="72"/>
                      <a:pt x="432" y="48"/>
                    </a:cubicBezTo>
                    <a:cubicBezTo>
                      <a:pt x="368" y="24"/>
                      <a:pt x="264" y="0"/>
                      <a:pt x="192" y="0"/>
                    </a:cubicBezTo>
                    <a:cubicBezTo>
                      <a:pt x="120" y="0"/>
                      <a:pt x="60" y="24"/>
                      <a:pt x="0" y="4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34" name="Freeform 62">
                <a:extLst>
                  <a:ext uri="{FF2B5EF4-FFF2-40B4-BE49-F238E27FC236}">
                    <a16:creationId xmlns:a16="http://schemas.microsoft.com/office/drawing/2014/main" id="{A1736655-C716-4721-A40F-8EB39CA708EB}"/>
                  </a:ext>
                </a:extLst>
              </p:cNvPr>
              <p:cNvSpPr>
                <a:spLocks/>
              </p:cNvSpPr>
              <p:nvPr/>
            </p:nvSpPr>
            <p:spPr bwMode="auto">
              <a:xfrm>
                <a:off x="2400" y="2688"/>
                <a:ext cx="576" cy="144"/>
              </a:xfrm>
              <a:custGeom>
                <a:avLst/>
                <a:gdLst>
                  <a:gd name="T0" fmla="*/ 576 w 576"/>
                  <a:gd name="T1" fmla="*/ 144 h 144"/>
                  <a:gd name="T2" fmla="*/ 432 w 576"/>
                  <a:gd name="T3" fmla="*/ 48 h 144"/>
                  <a:gd name="T4" fmla="*/ 192 w 576"/>
                  <a:gd name="T5" fmla="*/ 0 h 144"/>
                  <a:gd name="T6" fmla="*/ 0 w 576"/>
                  <a:gd name="T7" fmla="*/ 48 h 144"/>
                  <a:gd name="T8" fmla="*/ 0 60000 65536"/>
                  <a:gd name="T9" fmla="*/ 0 60000 65536"/>
                  <a:gd name="T10" fmla="*/ 0 60000 65536"/>
                  <a:gd name="T11" fmla="*/ 0 60000 65536"/>
                  <a:gd name="T12" fmla="*/ 0 w 576"/>
                  <a:gd name="T13" fmla="*/ 0 h 144"/>
                  <a:gd name="T14" fmla="*/ 576 w 576"/>
                  <a:gd name="T15" fmla="*/ 144 h 144"/>
                </a:gdLst>
                <a:ahLst/>
                <a:cxnLst>
                  <a:cxn ang="T8">
                    <a:pos x="T0" y="T1"/>
                  </a:cxn>
                  <a:cxn ang="T9">
                    <a:pos x="T2" y="T3"/>
                  </a:cxn>
                  <a:cxn ang="T10">
                    <a:pos x="T4" y="T5"/>
                  </a:cxn>
                  <a:cxn ang="T11">
                    <a:pos x="T6" y="T7"/>
                  </a:cxn>
                </a:cxnLst>
                <a:rect l="T12" t="T13" r="T14" b="T15"/>
                <a:pathLst>
                  <a:path w="576" h="144">
                    <a:moveTo>
                      <a:pt x="576" y="144"/>
                    </a:moveTo>
                    <a:cubicBezTo>
                      <a:pt x="536" y="108"/>
                      <a:pt x="496" y="72"/>
                      <a:pt x="432" y="48"/>
                    </a:cubicBezTo>
                    <a:cubicBezTo>
                      <a:pt x="368" y="24"/>
                      <a:pt x="264" y="0"/>
                      <a:pt x="192" y="0"/>
                    </a:cubicBezTo>
                    <a:cubicBezTo>
                      <a:pt x="120" y="0"/>
                      <a:pt x="60" y="24"/>
                      <a:pt x="0" y="4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35" name="Freeform 64">
                <a:extLst>
                  <a:ext uri="{FF2B5EF4-FFF2-40B4-BE49-F238E27FC236}">
                    <a16:creationId xmlns:a16="http://schemas.microsoft.com/office/drawing/2014/main" id="{C952D73D-5070-4782-8772-2320939EAFEA}"/>
                  </a:ext>
                </a:extLst>
              </p:cNvPr>
              <p:cNvSpPr>
                <a:spLocks/>
              </p:cNvSpPr>
              <p:nvPr/>
            </p:nvSpPr>
            <p:spPr bwMode="auto">
              <a:xfrm>
                <a:off x="2064" y="2832"/>
                <a:ext cx="336" cy="96"/>
              </a:xfrm>
              <a:custGeom>
                <a:avLst/>
                <a:gdLst>
                  <a:gd name="T0" fmla="*/ 0 w 336"/>
                  <a:gd name="T1" fmla="*/ 0 h 96"/>
                  <a:gd name="T2" fmla="*/ 48 w 336"/>
                  <a:gd name="T3" fmla="*/ 48 h 96"/>
                  <a:gd name="T4" fmla="*/ 192 w 336"/>
                  <a:gd name="T5" fmla="*/ 96 h 96"/>
                  <a:gd name="T6" fmla="*/ 336 w 336"/>
                  <a:gd name="T7" fmla="*/ 48 h 96"/>
                  <a:gd name="T8" fmla="*/ 0 60000 65536"/>
                  <a:gd name="T9" fmla="*/ 0 60000 65536"/>
                  <a:gd name="T10" fmla="*/ 0 60000 65536"/>
                  <a:gd name="T11" fmla="*/ 0 60000 65536"/>
                  <a:gd name="T12" fmla="*/ 0 w 336"/>
                  <a:gd name="T13" fmla="*/ 0 h 96"/>
                  <a:gd name="T14" fmla="*/ 336 w 336"/>
                  <a:gd name="T15" fmla="*/ 96 h 96"/>
                </a:gdLst>
                <a:ahLst/>
                <a:cxnLst>
                  <a:cxn ang="T8">
                    <a:pos x="T0" y="T1"/>
                  </a:cxn>
                  <a:cxn ang="T9">
                    <a:pos x="T2" y="T3"/>
                  </a:cxn>
                  <a:cxn ang="T10">
                    <a:pos x="T4" y="T5"/>
                  </a:cxn>
                  <a:cxn ang="T11">
                    <a:pos x="T6" y="T7"/>
                  </a:cxn>
                </a:cxnLst>
                <a:rect l="T12" t="T13" r="T14" b="T15"/>
                <a:pathLst>
                  <a:path w="336" h="96">
                    <a:moveTo>
                      <a:pt x="0" y="0"/>
                    </a:moveTo>
                    <a:cubicBezTo>
                      <a:pt x="8" y="16"/>
                      <a:pt x="16" y="32"/>
                      <a:pt x="48" y="48"/>
                    </a:cubicBezTo>
                    <a:cubicBezTo>
                      <a:pt x="80" y="64"/>
                      <a:pt x="144" y="96"/>
                      <a:pt x="192" y="96"/>
                    </a:cubicBezTo>
                    <a:cubicBezTo>
                      <a:pt x="240" y="96"/>
                      <a:pt x="312" y="56"/>
                      <a:pt x="336" y="4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36" name="Freeform 65">
                <a:extLst>
                  <a:ext uri="{FF2B5EF4-FFF2-40B4-BE49-F238E27FC236}">
                    <a16:creationId xmlns:a16="http://schemas.microsoft.com/office/drawing/2014/main" id="{3DAB14ED-43F4-4AB9-B489-DC9E03532111}"/>
                  </a:ext>
                </a:extLst>
              </p:cNvPr>
              <p:cNvSpPr>
                <a:spLocks/>
              </p:cNvSpPr>
              <p:nvPr/>
            </p:nvSpPr>
            <p:spPr bwMode="auto">
              <a:xfrm>
                <a:off x="2016" y="2928"/>
                <a:ext cx="336" cy="96"/>
              </a:xfrm>
              <a:custGeom>
                <a:avLst/>
                <a:gdLst>
                  <a:gd name="T0" fmla="*/ 0 w 336"/>
                  <a:gd name="T1" fmla="*/ 0 h 96"/>
                  <a:gd name="T2" fmla="*/ 48 w 336"/>
                  <a:gd name="T3" fmla="*/ 48 h 96"/>
                  <a:gd name="T4" fmla="*/ 192 w 336"/>
                  <a:gd name="T5" fmla="*/ 96 h 96"/>
                  <a:gd name="T6" fmla="*/ 336 w 336"/>
                  <a:gd name="T7" fmla="*/ 48 h 96"/>
                  <a:gd name="T8" fmla="*/ 0 60000 65536"/>
                  <a:gd name="T9" fmla="*/ 0 60000 65536"/>
                  <a:gd name="T10" fmla="*/ 0 60000 65536"/>
                  <a:gd name="T11" fmla="*/ 0 60000 65536"/>
                  <a:gd name="T12" fmla="*/ 0 w 336"/>
                  <a:gd name="T13" fmla="*/ 0 h 96"/>
                  <a:gd name="T14" fmla="*/ 336 w 336"/>
                  <a:gd name="T15" fmla="*/ 96 h 96"/>
                </a:gdLst>
                <a:ahLst/>
                <a:cxnLst>
                  <a:cxn ang="T8">
                    <a:pos x="T0" y="T1"/>
                  </a:cxn>
                  <a:cxn ang="T9">
                    <a:pos x="T2" y="T3"/>
                  </a:cxn>
                  <a:cxn ang="T10">
                    <a:pos x="T4" y="T5"/>
                  </a:cxn>
                  <a:cxn ang="T11">
                    <a:pos x="T6" y="T7"/>
                  </a:cxn>
                </a:cxnLst>
                <a:rect l="T12" t="T13" r="T14" b="T15"/>
                <a:pathLst>
                  <a:path w="336" h="96">
                    <a:moveTo>
                      <a:pt x="0" y="0"/>
                    </a:moveTo>
                    <a:cubicBezTo>
                      <a:pt x="8" y="16"/>
                      <a:pt x="16" y="32"/>
                      <a:pt x="48" y="48"/>
                    </a:cubicBezTo>
                    <a:cubicBezTo>
                      <a:pt x="80" y="64"/>
                      <a:pt x="144" y="96"/>
                      <a:pt x="192" y="96"/>
                    </a:cubicBezTo>
                    <a:cubicBezTo>
                      <a:pt x="240" y="96"/>
                      <a:pt x="312" y="56"/>
                      <a:pt x="336" y="4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37" name="Freeform 66">
                <a:extLst>
                  <a:ext uri="{FF2B5EF4-FFF2-40B4-BE49-F238E27FC236}">
                    <a16:creationId xmlns:a16="http://schemas.microsoft.com/office/drawing/2014/main" id="{0A954725-5C7F-4967-8756-B580EA6F3123}"/>
                  </a:ext>
                </a:extLst>
              </p:cNvPr>
              <p:cNvSpPr>
                <a:spLocks/>
              </p:cNvSpPr>
              <p:nvPr/>
            </p:nvSpPr>
            <p:spPr bwMode="auto">
              <a:xfrm>
                <a:off x="2112" y="2736"/>
                <a:ext cx="336" cy="96"/>
              </a:xfrm>
              <a:custGeom>
                <a:avLst/>
                <a:gdLst>
                  <a:gd name="T0" fmla="*/ 0 w 336"/>
                  <a:gd name="T1" fmla="*/ 0 h 96"/>
                  <a:gd name="T2" fmla="*/ 48 w 336"/>
                  <a:gd name="T3" fmla="*/ 48 h 96"/>
                  <a:gd name="T4" fmla="*/ 192 w 336"/>
                  <a:gd name="T5" fmla="*/ 96 h 96"/>
                  <a:gd name="T6" fmla="*/ 336 w 336"/>
                  <a:gd name="T7" fmla="*/ 48 h 96"/>
                  <a:gd name="T8" fmla="*/ 0 60000 65536"/>
                  <a:gd name="T9" fmla="*/ 0 60000 65536"/>
                  <a:gd name="T10" fmla="*/ 0 60000 65536"/>
                  <a:gd name="T11" fmla="*/ 0 60000 65536"/>
                  <a:gd name="T12" fmla="*/ 0 w 336"/>
                  <a:gd name="T13" fmla="*/ 0 h 96"/>
                  <a:gd name="T14" fmla="*/ 336 w 336"/>
                  <a:gd name="T15" fmla="*/ 96 h 96"/>
                </a:gdLst>
                <a:ahLst/>
                <a:cxnLst>
                  <a:cxn ang="T8">
                    <a:pos x="T0" y="T1"/>
                  </a:cxn>
                  <a:cxn ang="T9">
                    <a:pos x="T2" y="T3"/>
                  </a:cxn>
                  <a:cxn ang="T10">
                    <a:pos x="T4" y="T5"/>
                  </a:cxn>
                  <a:cxn ang="T11">
                    <a:pos x="T6" y="T7"/>
                  </a:cxn>
                </a:cxnLst>
                <a:rect l="T12" t="T13" r="T14" b="T15"/>
                <a:pathLst>
                  <a:path w="336" h="96">
                    <a:moveTo>
                      <a:pt x="0" y="0"/>
                    </a:moveTo>
                    <a:cubicBezTo>
                      <a:pt x="8" y="16"/>
                      <a:pt x="16" y="32"/>
                      <a:pt x="48" y="48"/>
                    </a:cubicBezTo>
                    <a:cubicBezTo>
                      <a:pt x="80" y="64"/>
                      <a:pt x="144" y="96"/>
                      <a:pt x="192" y="96"/>
                    </a:cubicBezTo>
                    <a:cubicBezTo>
                      <a:pt x="240" y="96"/>
                      <a:pt x="312" y="56"/>
                      <a:pt x="336" y="4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638" name="Freeform 67">
                <a:extLst>
                  <a:ext uri="{FF2B5EF4-FFF2-40B4-BE49-F238E27FC236}">
                    <a16:creationId xmlns:a16="http://schemas.microsoft.com/office/drawing/2014/main" id="{ABDEC14A-C2B0-4B1B-B86C-7D012026D3B0}"/>
                  </a:ext>
                </a:extLst>
              </p:cNvPr>
              <p:cNvSpPr>
                <a:spLocks/>
              </p:cNvSpPr>
              <p:nvPr/>
            </p:nvSpPr>
            <p:spPr bwMode="auto">
              <a:xfrm>
                <a:off x="2208" y="2592"/>
                <a:ext cx="336" cy="96"/>
              </a:xfrm>
              <a:custGeom>
                <a:avLst/>
                <a:gdLst>
                  <a:gd name="T0" fmla="*/ 0 w 336"/>
                  <a:gd name="T1" fmla="*/ 0 h 96"/>
                  <a:gd name="T2" fmla="*/ 48 w 336"/>
                  <a:gd name="T3" fmla="*/ 48 h 96"/>
                  <a:gd name="T4" fmla="*/ 192 w 336"/>
                  <a:gd name="T5" fmla="*/ 96 h 96"/>
                  <a:gd name="T6" fmla="*/ 336 w 336"/>
                  <a:gd name="T7" fmla="*/ 48 h 96"/>
                  <a:gd name="T8" fmla="*/ 0 60000 65536"/>
                  <a:gd name="T9" fmla="*/ 0 60000 65536"/>
                  <a:gd name="T10" fmla="*/ 0 60000 65536"/>
                  <a:gd name="T11" fmla="*/ 0 60000 65536"/>
                  <a:gd name="T12" fmla="*/ 0 w 336"/>
                  <a:gd name="T13" fmla="*/ 0 h 96"/>
                  <a:gd name="T14" fmla="*/ 336 w 336"/>
                  <a:gd name="T15" fmla="*/ 96 h 96"/>
                </a:gdLst>
                <a:ahLst/>
                <a:cxnLst>
                  <a:cxn ang="T8">
                    <a:pos x="T0" y="T1"/>
                  </a:cxn>
                  <a:cxn ang="T9">
                    <a:pos x="T2" y="T3"/>
                  </a:cxn>
                  <a:cxn ang="T10">
                    <a:pos x="T4" y="T5"/>
                  </a:cxn>
                  <a:cxn ang="T11">
                    <a:pos x="T6" y="T7"/>
                  </a:cxn>
                </a:cxnLst>
                <a:rect l="T12" t="T13" r="T14" b="T15"/>
                <a:pathLst>
                  <a:path w="336" h="96">
                    <a:moveTo>
                      <a:pt x="0" y="0"/>
                    </a:moveTo>
                    <a:cubicBezTo>
                      <a:pt x="8" y="16"/>
                      <a:pt x="16" y="32"/>
                      <a:pt x="48" y="48"/>
                    </a:cubicBezTo>
                    <a:cubicBezTo>
                      <a:pt x="80" y="64"/>
                      <a:pt x="144" y="96"/>
                      <a:pt x="192" y="96"/>
                    </a:cubicBezTo>
                    <a:cubicBezTo>
                      <a:pt x="240" y="96"/>
                      <a:pt x="312" y="56"/>
                      <a:pt x="336" y="4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pSp>
      <p:grpSp>
        <p:nvGrpSpPr>
          <p:cNvPr id="4" name="Group 80">
            <a:extLst>
              <a:ext uri="{FF2B5EF4-FFF2-40B4-BE49-F238E27FC236}">
                <a16:creationId xmlns:a16="http://schemas.microsoft.com/office/drawing/2014/main" id="{9ED049DE-E687-4FC7-9B3F-30901556CEB7}"/>
              </a:ext>
            </a:extLst>
          </p:cNvPr>
          <p:cNvGrpSpPr>
            <a:grpSpLocks/>
          </p:cNvGrpSpPr>
          <p:nvPr/>
        </p:nvGrpSpPr>
        <p:grpSpPr bwMode="auto">
          <a:xfrm>
            <a:off x="508000" y="2343150"/>
            <a:ext cx="8026400" cy="936625"/>
            <a:chOff x="240" y="1968"/>
            <a:chExt cx="3792" cy="787"/>
          </a:xfrm>
        </p:grpSpPr>
        <p:sp>
          <p:nvSpPr>
            <p:cNvPr id="22585" name="Text Box 70">
              <a:extLst>
                <a:ext uri="{FF2B5EF4-FFF2-40B4-BE49-F238E27FC236}">
                  <a16:creationId xmlns:a16="http://schemas.microsoft.com/office/drawing/2014/main" id="{8EFE4AC9-FA0F-4F23-A7A7-110BC4509108}"/>
                </a:ext>
              </a:extLst>
            </p:cNvPr>
            <p:cNvSpPr txBox="1">
              <a:spLocks noChangeArrowheads="1"/>
            </p:cNvSpPr>
            <p:nvPr/>
          </p:nvSpPr>
          <p:spPr bwMode="auto">
            <a:xfrm>
              <a:off x="2976" y="2448"/>
              <a:ext cx="33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400"/>
                <a:t>אוכף</a:t>
              </a:r>
              <a:endParaRPr lang="en-US" altLang="he-IL" sz="1400"/>
            </a:p>
          </p:txBody>
        </p:sp>
        <p:sp>
          <p:nvSpPr>
            <p:cNvPr id="22586" name="Text Box 71">
              <a:extLst>
                <a:ext uri="{FF2B5EF4-FFF2-40B4-BE49-F238E27FC236}">
                  <a16:creationId xmlns:a16="http://schemas.microsoft.com/office/drawing/2014/main" id="{BC284A39-EEF9-4E54-AA09-46F71194EB08}"/>
                </a:ext>
              </a:extLst>
            </p:cNvPr>
            <p:cNvSpPr txBox="1">
              <a:spLocks noChangeArrowheads="1"/>
            </p:cNvSpPr>
            <p:nvPr/>
          </p:nvSpPr>
          <p:spPr bwMode="auto">
            <a:xfrm>
              <a:off x="1200" y="2304"/>
              <a:ext cx="33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400"/>
                <a:t>אוכף</a:t>
              </a:r>
              <a:endParaRPr lang="en-US" altLang="he-IL" sz="1400"/>
            </a:p>
          </p:txBody>
        </p:sp>
        <p:sp>
          <p:nvSpPr>
            <p:cNvPr id="22587" name="Text Box 72">
              <a:extLst>
                <a:ext uri="{FF2B5EF4-FFF2-40B4-BE49-F238E27FC236}">
                  <a16:creationId xmlns:a16="http://schemas.microsoft.com/office/drawing/2014/main" id="{ED703040-36F2-4E0D-A6E8-C289F1B152BE}"/>
                </a:ext>
              </a:extLst>
            </p:cNvPr>
            <p:cNvSpPr txBox="1">
              <a:spLocks noChangeArrowheads="1"/>
            </p:cNvSpPr>
            <p:nvPr/>
          </p:nvSpPr>
          <p:spPr bwMode="auto">
            <a:xfrm>
              <a:off x="768" y="2112"/>
              <a:ext cx="33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400"/>
                <a:t>כיפה</a:t>
              </a:r>
              <a:endParaRPr lang="en-US" altLang="he-IL" sz="1400"/>
            </a:p>
          </p:txBody>
        </p:sp>
        <p:sp>
          <p:nvSpPr>
            <p:cNvPr id="22588" name="Text Box 75">
              <a:extLst>
                <a:ext uri="{FF2B5EF4-FFF2-40B4-BE49-F238E27FC236}">
                  <a16:creationId xmlns:a16="http://schemas.microsoft.com/office/drawing/2014/main" id="{DCB14ACC-95C4-42A4-8C06-1DE28763C167}"/>
                </a:ext>
              </a:extLst>
            </p:cNvPr>
            <p:cNvSpPr txBox="1">
              <a:spLocks noChangeArrowheads="1"/>
            </p:cNvSpPr>
            <p:nvPr/>
          </p:nvSpPr>
          <p:spPr bwMode="auto">
            <a:xfrm>
              <a:off x="1680" y="1968"/>
              <a:ext cx="33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400"/>
                <a:t>כיפה</a:t>
              </a:r>
              <a:endParaRPr lang="en-US" altLang="he-IL" sz="1400"/>
            </a:p>
          </p:txBody>
        </p:sp>
        <p:sp>
          <p:nvSpPr>
            <p:cNvPr id="22589" name="Text Box 76">
              <a:extLst>
                <a:ext uri="{FF2B5EF4-FFF2-40B4-BE49-F238E27FC236}">
                  <a16:creationId xmlns:a16="http://schemas.microsoft.com/office/drawing/2014/main" id="{5EFE7801-F831-44D7-AB77-7229A188564C}"/>
                </a:ext>
              </a:extLst>
            </p:cNvPr>
            <p:cNvSpPr txBox="1">
              <a:spLocks noChangeArrowheads="1"/>
            </p:cNvSpPr>
            <p:nvPr/>
          </p:nvSpPr>
          <p:spPr bwMode="auto">
            <a:xfrm>
              <a:off x="240" y="2352"/>
              <a:ext cx="43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400"/>
                <a:t>שלוחה</a:t>
              </a:r>
              <a:endParaRPr lang="en-US" altLang="he-IL" sz="1400"/>
            </a:p>
          </p:txBody>
        </p:sp>
        <p:sp>
          <p:nvSpPr>
            <p:cNvPr id="22590" name="Text Box 77">
              <a:extLst>
                <a:ext uri="{FF2B5EF4-FFF2-40B4-BE49-F238E27FC236}">
                  <a16:creationId xmlns:a16="http://schemas.microsoft.com/office/drawing/2014/main" id="{E585B086-5234-46D8-A353-3EEF38BD3DD5}"/>
                </a:ext>
              </a:extLst>
            </p:cNvPr>
            <p:cNvSpPr txBox="1">
              <a:spLocks noChangeArrowheads="1"/>
            </p:cNvSpPr>
            <p:nvPr/>
          </p:nvSpPr>
          <p:spPr bwMode="auto">
            <a:xfrm>
              <a:off x="2352" y="2304"/>
              <a:ext cx="43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400"/>
                <a:t>שלוחה</a:t>
              </a:r>
              <a:endParaRPr lang="en-US" altLang="he-IL" sz="1400"/>
            </a:p>
          </p:txBody>
        </p:sp>
        <p:sp>
          <p:nvSpPr>
            <p:cNvPr id="22591" name="Text Box 78">
              <a:extLst>
                <a:ext uri="{FF2B5EF4-FFF2-40B4-BE49-F238E27FC236}">
                  <a16:creationId xmlns:a16="http://schemas.microsoft.com/office/drawing/2014/main" id="{F3EB953D-21A4-4517-83D9-4638A8270FBD}"/>
                </a:ext>
              </a:extLst>
            </p:cNvPr>
            <p:cNvSpPr txBox="1">
              <a:spLocks noChangeArrowheads="1"/>
            </p:cNvSpPr>
            <p:nvPr/>
          </p:nvSpPr>
          <p:spPr bwMode="auto">
            <a:xfrm>
              <a:off x="3600" y="2496"/>
              <a:ext cx="43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400"/>
                <a:t>שלוחה</a:t>
              </a:r>
              <a:endParaRPr lang="en-US" altLang="he-IL" sz="1400"/>
            </a:p>
          </p:txBody>
        </p:sp>
        <p:sp>
          <p:nvSpPr>
            <p:cNvPr id="22592" name="Text Box 79">
              <a:extLst>
                <a:ext uri="{FF2B5EF4-FFF2-40B4-BE49-F238E27FC236}">
                  <a16:creationId xmlns:a16="http://schemas.microsoft.com/office/drawing/2014/main" id="{D9521647-F5C6-4B63-887A-EADE1BB11344}"/>
                </a:ext>
              </a:extLst>
            </p:cNvPr>
            <p:cNvSpPr txBox="1">
              <a:spLocks noChangeArrowheads="1"/>
            </p:cNvSpPr>
            <p:nvPr/>
          </p:nvSpPr>
          <p:spPr bwMode="auto">
            <a:xfrm>
              <a:off x="3264" y="2400"/>
              <a:ext cx="33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400"/>
                <a:t>כיפה</a:t>
              </a:r>
              <a:endParaRPr lang="en-US" altLang="he-IL" sz="1400"/>
            </a:p>
          </p:txBody>
        </p:sp>
      </p:grpSp>
      <p:sp>
        <p:nvSpPr>
          <p:cNvPr id="19537" name="Text Box 81">
            <a:extLst>
              <a:ext uri="{FF2B5EF4-FFF2-40B4-BE49-F238E27FC236}">
                <a16:creationId xmlns:a16="http://schemas.microsoft.com/office/drawing/2014/main" id="{EE7DE1E9-A404-494F-B9E1-4A3401FC5B18}"/>
              </a:ext>
            </a:extLst>
          </p:cNvPr>
          <p:cNvSpPr txBox="1">
            <a:spLocks noChangeArrowheads="1"/>
          </p:cNvSpPr>
          <p:nvPr/>
        </p:nvSpPr>
        <p:spPr bwMode="auto">
          <a:xfrm>
            <a:off x="508000" y="3714750"/>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600">
                <a:cs typeface="David" panose="020E0502060401010101" pitchFamily="34" charset="-79"/>
              </a:rPr>
              <a:t>קו הרכס הוא גם קו פרשת המים, כאשר יורד גשם הזרימה של המים נעשית אל הגאיות הנמצאים בשני צידי קו הרכס.</a:t>
            </a:r>
            <a:endParaRPr lang="en-US" altLang="he-IL" sz="1600">
              <a:cs typeface="David" panose="020E0502060401010101" pitchFamily="34" charset="-79"/>
            </a:endParaRPr>
          </a:p>
        </p:txBody>
      </p:sp>
      <p:grpSp>
        <p:nvGrpSpPr>
          <p:cNvPr id="5" name="Group 114">
            <a:extLst>
              <a:ext uri="{FF2B5EF4-FFF2-40B4-BE49-F238E27FC236}">
                <a16:creationId xmlns:a16="http://schemas.microsoft.com/office/drawing/2014/main" id="{BEFA0DC1-7C77-4221-A64E-825D28D41D2E}"/>
              </a:ext>
            </a:extLst>
          </p:cNvPr>
          <p:cNvGrpSpPr>
            <a:grpSpLocks/>
          </p:cNvGrpSpPr>
          <p:nvPr/>
        </p:nvGrpSpPr>
        <p:grpSpPr bwMode="auto">
          <a:xfrm>
            <a:off x="508000" y="4357688"/>
            <a:ext cx="7924800" cy="2286000"/>
            <a:chOff x="240" y="3552"/>
            <a:chExt cx="3744" cy="1920"/>
          </a:xfrm>
        </p:grpSpPr>
        <p:sp>
          <p:nvSpPr>
            <p:cNvPr id="22556" name="Rectangle 82">
              <a:extLst>
                <a:ext uri="{FF2B5EF4-FFF2-40B4-BE49-F238E27FC236}">
                  <a16:creationId xmlns:a16="http://schemas.microsoft.com/office/drawing/2014/main" id="{559CC5AA-D028-41E7-A5B8-577C6CD462BD}"/>
                </a:ext>
              </a:extLst>
            </p:cNvPr>
            <p:cNvSpPr>
              <a:spLocks noChangeArrowheads="1"/>
            </p:cNvSpPr>
            <p:nvPr/>
          </p:nvSpPr>
          <p:spPr bwMode="auto">
            <a:xfrm>
              <a:off x="240" y="3552"/>
              <a:ext cx="3744" cy="192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nvGrpSpPr>
            <p:cNvPr id="22557" name="Group 113">
              <a:extLst>
                <a:ext uri="{FF2B5EF4-FFF2-40B4-BE49-F238E27FC236}">
                  <a16:creationId xmlns:a16="http://schemas.microsoft.com/office/drawing/2014/main" id="{A7B7AAC3-FA8C-4A53-81B1-FACA22630DB0}"/>
                </a:ext>
              </a:extLst>
            </p:cNvPr>
            <p:cNvGrpSpPr>
              <a:grpSpLocks/>
            </p:cNvGrpSpPr>
            <p:nvPr/>
          </p:nvGrpSpPr>
          <p:grpSpPr bwMode="auto">
            <a:xfrm>
              <a:off x="432" y="3832"/>
              <a:ext cx="3072" cy="1616"/>
              <a:chOff x="432" y="3832"/>
              <a:chExt cx="3072" cy="1616"/>
            </a:xfrm>
          </p:grpSpPr>
          <p:sp>
            <p:nvSpPr>
              <p:cNvPr id="22558" name="Freeform 83">
                <a:extLst>
                  <a:ext uri="{FF2B5EF4-FFF2-40B4-BE49-F238E27FC236}">
                    <a16:creationId xmlns:a16="http://schemas.microsoft.com/office/drawing/2014/main" id="{304BF433-0C07-4B32-BB3F-DB9595E4B78B}"/>
                  </a:ext>
                </a:extLst>
              </p:cNvPr>
              <p:cNvSpPr>
                <a:spLocks/>
              </p:cNvSpPr>
              <p:nvPr/>
            </p:nvSpPr>
            <p:spPr bwMode="auto">
              <a:xfrm>
                <a:off x="760" y="3832"/>
                <a:ext cx="2400" cy="1368"/>
              </a:xfrm>
              <a:custGeom>
                <a:avLst/>
                <a:gdLst>
                  <a:gd name="T0" fmla="*/ 2400 w 2400"/>
                  <a:gd name="T1" fmla="*/ 0 h 1368"/>
                  <a:gd name="T2" fmla="*/ 2096 w 2400"/>
                  <a:gd name="T3" fmla="*/ 136 h 1368"/>
                  <a:gd name="T4" fmla="*/ 1976 w 2400"/>
                  <a:gd name="T5" fmla="*/ 224 h 1368"/>
                  <a:gd name="T6" fmla="*/ 1824 w 2400"/>
                  <a:gd name="T7" fmla="*/ 288 h 1368"/>
                  <a:gd name="T8" fmla="*/ 1728 w 2400"/>
                  <a:gd name="T9" fmla="*/ 360 h 1368"/>
                  <a:gd name="T10" fmla="*/ 1672 w 2400"/>
                  <a:gd name="T11" fmla="*/ 392 h 1368"/>
                  <a:gd name="T12" fmla="*/ 1544 w 2400"/>
                  <a:gd name="T13" fmla="*/ 496 h 1368"/>
                  <a:gd name="T14" fmla="*/ 1304 w 2400"/>
                  <a:gd name="T15" fmla="*/ 632 h 1368"/>
                  <a:gd name="T16" fmla="*/ 1152 w 2400"/>
                  <a:gd name="T17" fmla="*/ 720 h 1368"/>
                  <a:gd name="T18" fmla="*/ 1096 w 2400"/>
                  <a:gd name="T19" fmla="*/ 760 h 1368"/>
                  <a:gd name="T20" fmla="*/ 848 w 2400"/>
                  <a:gd name="T21" fmla="*/ 944 h 1368"/>
                  <a:gd name="T22" fmla="*/ 616 w 2400"/>
                  <a:gd name="T23" fmla="*/ 1064 h 1368"/>
                  <a:gd name="T24" fmla="*/ 552 w 2400"/>
                  <a:gd name="T25" fmla="*/ 1096 h 1368"/>
                  <a:gd name="T26" fmla="*/ 528 w 2400"/>
                  <a:gd name="T27" fmla="*/ 1112 h 1368"/>
                  <a:gd name="T28" fmla="*/ 384 w 2400"/>
                  <a:gd name="T29" fmla="*/ 1160 h 1368"/>
                  <a:gd name="T30" fmla="*/ 296 w 2400"/>
                  <a:gd name="T31" fmla="*/ 1216 h 1368"/>
                  <a:gd name="T32" fmla="*/ 240 w 2400"/>
                  <a:gd name="T33" fmla="*/ 1232 h 1368"/>
                  <a:gd name="T34" fmla="*/ 136 w 2400"/>
                  <a:gd name="T35" fmla="*/ 1288 h 1368"/>
                  <a:gd name="T36" fmla="*/ 0 w 2400"/>
                  <a:gd name="T37" fmla="*/ 1368 h 1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00"/>
                  <a:gd name="T58" fmla="*/ 0 h 1368"/>
                  <a:gd name="T59" fmla="*/ 2400 w 2400"/>
                  <a:gd name="T60" fmla="*/ 1368 h 1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00" h="1368">
                    <a:moveTo>
                      <a:pt x="2400" y="0"/>
                    </a:moveTo>
                    <a:cubicBezTo>
                      <a:pt x="2312" y="15"/>
                      <a:pt x="2168" y="82"/>
                      <a:pt x="2096" y="136"/>
                    </a:cubicBezTo>
                    <a:cubicBezTo>
                      <a:pt x="2057" y="165"/>
                      <a:pt x="2022" y="204"/>
                      <a:pt x="1976" y="224"/>
                    </a:cubicBezTo>
                    <a:cubicBezTo>
                      <a:pt x="1927" y="245"/>
                      <a:pt x="1874" y="271"/>
                      <a:pt x="1824" y="288"/>
                    </a:cubicBezTo>
                    <a:cubicBezTo>
                      <a:pt x="1792" y="312"/>
                      <a:pt x="1760" y="336"/>
                      <a:pt x="1728" y="360"/>
                    </a:cubicBezTo>
                    <a:cubicBezTo>
                      <a:pt x="1711" y="373"/>
                      <a:pt x="1689" y="379"/>
                      <a:pt x="1672" y="392"/>
                    </a:cubicBezTo>
                    <a:cubicBezTo>
                      <a:pt x="1628" y="426"/>
                      <a:pt x="1589" y="464"/>
                      <a:pt x="1544" y="496"/>
                    </a:cubicBezTo>
                    <a:cubicBezTo>
                      <a:pt x="1471" y="548"/>
                      <a:pt x="1384" y="592"/>
                      <a:pt x="1304" y="632"/>
                    </a:cubicBezTo>
                    <a:cubicBezTo>
                      <a:pt x="1252" y="658"/>
                      <a:pt x="1205" y="694"/>
                      <a:pt x="1152" y="720"/>
                    </a:cubicBezTo>
                    <a:cubicBezTo>
                      <a:pt x="1138" y="727"/>
                      <a:pt x="1107" y="753"/>
                      <a:pt x="1096" y="760"/>
                    </a:cubicBezTo>
                    <a:cubicBezTo>
                      <a:pt x="1009" y="818"/>
                      <a:pt x="932" y="881"/>
                      <a:pt x="848" y="944"/>
                    </a:cubicBezTo>
                    <a:cubicBezTo>
                      <a:pt x="779" y="996"/>
                      <a:pt x="694" y="1032"/>
                      <a:pt x="616" y="1064"/>
                    </a:cubicBezTo>
                    <a:cubicBezTo>
                      <a:pt x="594" y="1073"/>
                      <a:pt x="572" y="1083"/>
                      <a:pt x="552" y="1096"/>
                    </a:cubicBezTo>
                    <a:cubicBezTo>
                      <a:pt x="544" y="1101"/>
                      <a:pt x="537" y="1108"/>
                      <a:pt x="528" y="1112"/>
                    </a:cubicBezTo>
                    <a:cubicBezTo>
                      <a:pt x="482" y="1132"/>
                      <a:pt x="430" y="1140"/>
                      <a:pt x="384" y="1160"/>
                    </a:cubicBezTo>
                    <a:cubicBezTo>
                      <a:pt x="351" y="1174"/>
                      <a:pt x="328" y="1202"/>
                      <a:pt x="296" y="1216"/>
                    </a:cubicBezTo>
                    <a:cubicBezTo>
                      <a:pt x="260" y="1231"/>
                      <a:pt x="271" y="1216"/>
                      <a:pt x="240" y="1232"/>
                    </a:cubicBezTo>
                    <a:cubicBezTo>
                      <a:pt x="205" y="1250"/>
                      <a:pt x="174" y="1275"/>
                      <a:pt x="136" y="1288"/>
                    </a:cubicBezTo>
                    <a:cubicBezTo>
                      <a:pt x="108" y="1316"/>
                      <a:pt x="41" y="1368"/>
                      <a:pt x="0" y="136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59" name="Freeform 85">
                <a:extLst>
                  <a:ext uri="{FF2B5EF4-FFF2-40B4-BE49-F238E27FC236}">
                    <a16:creationId xmlns:a16="http://schemas.microsoft.com/office/drawing/2014/main" id="{FF78357C-1B6F-4697-8F35-1506812B92D9}"/>
                  </a:ext>
                </a:extLst>
              </p:cNvPr>
              <p:cNvSpPr>
                <a:spLocks/>
              </p:cNvSpPr>
              <p:nvPr/>
            </p:nvSpPr>
            <p:spPr bwMode="auto">
              <a:xfrm>
                <a:off x="1888" y="4624"/>
                <a:ext cx="472" cy="408"/>
              </a:xfrm>
              <a:custGeom>
                <a:avLst/>
                <a:gdLst>
                  <a:gd name="T0" fmla="*/ 0 w 472"/>
                  <a:gd name="T1" fmla="*/ 0 h 408"/>
                  <a:gd name="T2" fmla="*/ 120 w 472"/>
                  <a:gd name="T3" fmla="*/ 96 h 408"/>
                  <a:gd name="T4" fmla="*/ 168 w 472"/>
                  <a:gd name="T5" fmla="*/ 128 h 408"/>
                  <a:gd name="T6" fmla="*/ 216 w 472"/>
                  <a:gd name="T7" fmla="*/ 160 h 408"/>
                  <a:gd name="T8" fmla="*/ 336 w 472"/>
                  <a:gd name="T9" fmla="*/ 280 h 408"/>
                  <a:gd name="T10" fmla="*/ 352 w 472"/>
                  <a:gd name="T11" fmla="*/ 304 h 408"/>
                  <a:gd name="T12" fmla="*/ 400 w 472"/>
                  <a:gd name="T13" fmla="*/ 320 h 408"/>
                  <a:gd name="T14" fmla="*/ 448 w 472"/>
                  <a:gd name="T15" fmla="*/ 392 h 408"/>
                  <a:gd name="T16" fmla="*/ 472 w 472"/>
                  <a:gd name="T17" fmla="*/ 408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
                  <a:gd name="T28" fmla="*/ 0 h 408"/>
                  <a:gd name="T29" fmla="*/ 472 w 472"/>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 h="408">
                    <a:moveTo>
                      <a:pt x="0" y="0"/>
                    </a:moveTo>
                    <a:cubicBezTo>
                      <a:pt x="46" y="28"/>
                      <a:pt x="79" y="63"/>
                      <a:pt x="120" y="96"/>
                    </a:cubicBezTo>
                    <a:cubicBezTo>
                      <a:pt x="135" y="108"/>
                      <a:pt x="154" y="114"/>
                      <a:pt x="168" y="128"/>
                    </a:cubicBezTo>
                    <a:cubicBezTo>
                      <a:pt x="198" y="158"/>
                      <a:pt x="181" y="148"/>
                      <a:pt x="216" y="160"/>
                    </a:cubicBezTo>
                    <a:cubicBezTo>
                      <a:pt x="247" y="206"/>
                      <a:pt x="289" y="249"/>
                      <a:pt x="336" y="280"/>
                    </a:cubicBezTo>
                    <a:cubicBezTo>
                      <a:pt x="341" y="288"/>
                      <a:pt x="344" y="299"/>
                      <a:pt x="352" y="304"/>
                    </a:cubicBezTo>
                    <a:cubicBezTo>
                      <a:pt x="366" y="313"/>
                      <a:pt x="400" y="320"/>
                      <a:pt x="400" y="320"/>
                    </a:cubicBezTo>
                    <a:cubicBezTo>
                      <a:pt x="410" y="350"/>
                      <a:pt x="423" y="371"/>
                      <a:pt x="448" y="392"/>
                    </a:cubicBezTo>
                    <a:cubicBezTo>
                      <a:pt x="455" y="398"/>
                      <a:pt x="472" y="408"/>
                      <a:pt x="472" y="40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60" name="Freeform 86">
                <a:extLst>
                  <a:ext uri="{FF2B5EF4-FFF2-40B4-BE49-F238E27FC236}">
                    <a16:creationId xmlns:a16="http://schemas.microsoft.com/office/drawing/2014/main" id="{EB4B4122-DE12-4CD5-ADBE-93273F406AD2}"/>
                  </a:ext>
                </a:extLst>
              </p:cNvPr>
              <p:cNvSpPr>
                <a:spLocks/>
              </p:cNvSpPr>
              <p:nvPr/>
            </p:nvSpPr>
            <p:spPr bwMode="auto">
              <a:xfrm>
                <a:off x="1584" y="4872"/>
                <a:ext cx="472" cy="408"/>
              </a:xfrm>
              <a:custGeom>
                <a:avLst/>
                <a:gdLst>
                  <a:gd name="T0" fmla="*/ 0 w 472"/>
                  <a:gd name="T1" fmla="*/ 0 h 408"/>
                  <a:gd name="T2" fmla="*/ 120 w 472"/>
                  <a:gd name="T3" fmla="*/ 96 h 408"/>
                  <a:gd name="T4" fmla="*/ 168 w 472"/>
                  <a:gd name="T5" fmla="*/ 128 h 408"/>
                  <a:gd name="T6" fmla="*/ 216 w 472"/>
                  <a:gd name="T7" fmla="*/ 160 h 408"/>
                  <a:gd name="T8" fmla="*/ 336 w 472"/>
                  <a:gd name="T9" fmla="*/ 280 h 408"/>
                  <a:gd name="T10" fmla="*/ 352 w 472"/>
                  <a:gd name="T11" fmla="*/ 304 h 408"/>
                  <a:gd name="T12" fmla="*/ 400 w 472"/>
                  <a:gd name="T13" fmla="*/ 320 h 408"/>
                  <a:gd name="T14" fmla="*/ 448 w 472"/>
                  <a:gd name="T15" fmla="*/ 392 h 408"/>
                  <a:gd name="T16" fmla="*/ 472 w 472"/>
                  <a:gd name="T17" fmla="*/ 408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
                  <a:gd name="T28" fmla="*/ 0 h 408"/>
                  <a:gd name="T29" fmla="*/ 472 w 472"/>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 h="408">
                    <a:moveTo>
                      <a:pt x="0" y="0"/>
                    </a:moveTo>
                    <a:cubicBezTo>
                      <a:pt x="46" y="28"/>
                      <a:pt x="79" y="63"/>
                      <a:pt x="120" y="96"/>
                    </a:cubicBezTo>
                    <a:cubicBezTo>
                      <a:pt x="135" y="108"/>
                      <a:pt x="154" y="114"/>
                      <a:pt x="168" y="128"/>
                    </a:cubicBezTo>
                    <a:cubicBezTo>
                      <a:pt x="198" y="158"/>
                      <a:pt x="181" y="148"/>
                      <a:pt x="216" y="160"/>
                    </a:cubicBezTo>
                    <a:cubicBezTo>
                      <a:pt x="247" y="206"/>
                      <a:pt x="289" y="249"/>
                      <a:pt x="336" y="280"/>
                    </a:cubicBezTo>
                    <a:cubicBezTo>
                      <a:pt x="341" y="288"/>
                      <a:pt x="344" y="299"/>
                      <a:pt x="352" y="304"/>
                    </a:cubicBezTo>
                    <a:cubicBezTo>
                      <a:pt x="366" y="313"/>
                      <a:pt x="400" y="320"/>
                      <a:pt x="400" y="320"/>
                    </a:cubicBezTo>
                    <a:cubicBezTo>
                      <a:pt x="410" y="350"/>
                      <a:pt x="423" y="371"/>
                      <a:pt x="448" y="392"/>
                    </a:cubicBezTo>
                    <a:cubicBezTo>
                      <a:pt x="455" y="398"/>
                      <a:pt x="472" y="408"/>
                      <a:pt x="472" y="40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61" name="Freeform 87">
                <a:extLst>
                  <a:ext uri="{FF2B5EF4-FFF2-40B4-BE49-F238E27FC236}">
                    <a16:creationId xmlns:a16="http://schemas.microsoft.com/office/drawing/2014/main" id="{DC3E7BCB-FD0A-4528-8C5D-3D47ECA0D2D7}"/>
                  </a:ext>
                </a:extLst>
              </p:cNvPr>
              <p:cNvSpPr>
                <a:spLocks/>
              </p:cNvSpPr>
              <p:nvPr/>
            </p:nvSpPr>
            <p:spPr bwMode="auto">
              <a:xfrm>
                <a:off x="2888" y="4032"/>
                <a:ext cx="472" cy="408"/>
              </a:xfrm>
              <a:custGeom>
                <a:avLst/>
                <a:gdLst>
                  <a:gd name="T0" fmla="*/ 0 w 472"/>
                  <a:gd name="T1" fmla="*/ 0 h 408"/>
                  <a:gd name="T2" fmla="*/ 120 w 472"/>
                  <a:gd name="T3" fmla="*/ 96 h 408"/>
                  <a:gd name="T4" fmla="*/ 168 w 472"/>
                  <a:gd name="T5" fmla="*/ 128 h 408"/>
                  <a:gd name="T6" fmla="*/ 216 w 472"/>
                  <a:gd name="T7" fmla="*/ 160 h 408"/>
                  <a:gd name="T8" fmla="*/ 336 w 472"/>
                  <a:gd name="T9" fmla="*/ 280 h 408"/>
                  <a:gd name="T10" fmla="*/ 352 w 472"/>
                  <a:gd name="T11" fmla="*/ 304 h 408"/>
                  <a:gd name="T12" fmla="*/ 400 w 472"/>
                  <a:gd name="T13" fmla="*/ 320 h 408"/>
                  <a:gd name="T14" fmla="*/ 448 w 472"/>
                  <a:gd name="T15" fmla="*/ 392 h 408"/>
                  <a:gd name="T16" fmla="*/ 472 w 472"/>
                  <a:gd name="T17" fmla="*/ 408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
                  <a:gd name="T28" fmla="*/ 0 h 408"/>
                  <a:gd name="T29" fmla="*/ 472 w 472"/>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 h="408">
                    <a:moveTo>
                      <a:pt x="0" y="0"/>
                    </a:moveTo>
                    <a:cubicBezTo>
                      <a:pt x="46" y="28"/>
                      <a:pt x="79" y="63"/>
                      <a:pt x="120" y="96"/>
                    </a:cubicBezTo>
                    <a:cubicBezTo>
                      <a:pt x="135" y="108"/>
                      <a:pt x="154" y="114"/>
                      <a:pt x="168" y="128"/>
                    </a:cubicBezTo>
                    <a:cubicBezTo>
                      <a:pt x="198" y="158"/>
                      <a:pt x="181" y="148"/>
                      <a:pt x="216" y="160"/>
                    </a:cubicBezTo>
                    <a:cubicBezTo>
                      <a:pt x="247" y="206"/>
                      <a:pt x="289" y="249"/>
                      <a:pt x="336" y="280"/>
                    </a:cubicBezTo>
                    <a:cubicBezTo>
                      <a:pt x="341" y="288"/>
                      <a:pt x="344" y="299"/>
                      <a:pt x="352" y="304"/>
                    </a:cubicBezTo>
                    <a:cubicBezTo>
                      <a:pt x="366" y="313"/>
                      <a:pt x="400" y="320"/>
                      <a:pt x="400" y="320"/>
                    </a:cubicBezTo>
                    <a:cubicBezTo>
                      <a:pt x="410" y="350"/>
                      <a:pt x="423" y="371"/>
                      <a:pt x="448" y="392"/>
                    </a:cubicBezTo>
                    <a:cubicBezTo>
                      <a:pt x="455" y="398"/>
                      <a:pt x="472" y="408"/>
                      <a:pt x="472" y="40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62" name="Freeform 88">
                <a:extLst>
                  <a:ext uri="{FF2B5EF4-FFF2-40B4-BE49-F238E27FC236}">
                    <a16:creationId xmlns:a16="http://schemas.microsoft.com/office/drawing/2014/main" id="{5758AA21-014D-43BE-8A01-250D725184C9}"/>
                  </a:ext>
                </a:extLst>
              </p:cNvPr>
              <p:cNvSpPr>
                <a:spLocks/>
              </p:cNvSpPr>
              <p:nvPr/>
            </p:nvSpPr>
            <p:spPr bwMode="auto">
              <a:xfrm>
                <a:off x="2600" y="4224"/>
                <a:ext cx="472" cy="408"/>
              </a:xfrm>
              <a:custGeom>
                <a:avLst/>
                <a:gdLst>
                  <a:gd name="T0" fmla="*/ 0 w 472"/>
                  <a:gd name="T1" fmla="*/ 0 h 408"/>
                  <a:gd name="T2" fmla="*/ 120 w 472"/>
                  <a:gd name="T3" fmla="*/ 96 h 408"/>
                  <a:gd name="T4" fmla="*/ 168 w 472"/>
                  <a:gd name="T5" fmla="*/ 128 h 408"/>
                  <a:gd name="T6" fmla="*/ 216 w 472"/>
                  <a:gd name="T7" fmla="*/ 160 h 408"/>
                  <a:gd name="T8" fmla="*/ 336 w 472"/>
                  <a:gd name="T9" fmla="*/ 280 h 408"/>
                  <a:gd name="T10" fmla="*/ 352 w 472"/>
                  <a:gd name="T11" fmla="*/ 304 h 408"/>
                  <a:gd name="T12" fmla="*/ 400 w 472"/>
                  <a:gd name="T13" fmla="*/ 320 h 408"/>
                  <a:gd name="T14" fmla="*/ 448 w 472"/>
                  <a:gd name="T15" fmla="*/ 392 h 408"/>
                  <a:gd name="T16" fmla="*/ 472 w 472"/>
                  <a:gd name="T17" fmla="*/ 408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
                  <a:gd name="T28" fmla="*/ 0 h 408"/>
                  <a:gd name="T29" fmla="*/ 472 w 472"/>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 h="408">
                    <a:moveTo>
                      <a:pt x="0" y="0"/>
                    </a:moveTo>
                    <a:cubicBezTo>
                      <a:pt x="46" y="28"/>
                      <a:pt x="79" y="63"/>
                      <a:pt x="120" y="96"/>
                    </a:cubicBezTo>
                    <a:cubicBezTo>
                      <a:pt x="135" y="108"/>
                      <a:pt x="154" y="114"/>
                      <a:pt x="168" y="128"/>
                    </a:cubicBezTo>
                    <a:cubicBezTo>
                      <a:pt x="198" y="158"/>
                      <a:pt x="181" y="148"/>
                      <a:pt x="216" y="160"/>
                    </a:cubicBezTo>
                    <a:cubicBezTo>
                      <a:pt x="247" y="206"/>
                      <a:pt x="289" y="249"/>
                      <a:pt x="336" y="280"/>
                    </a:cubicBezTo>
                    <a:cubicBezTo>
                      <a:pt x="341" y="288"/>
                      <a:pt x="344" y="299"/>
                      <a:pt x="352" y="304"/>
                    </a:cubicBezTo>
                    <a:cubicBezTo>
                      <a:pt x="366" y="313"/>
                      <a:pt x="400" y="320"/>
                      <a:pt x="400" y="320"/>
                    </a:cubicBezTo>
                    <a:cubicBezTo>
                      <a:pt x="410" y="350"/>
                      <a:pt x="423" y="371"/>
                      <a:pt x="448" y="392"/>
                    </a:cubicBezTo>
                    <a:cubicBezTo>
                      <a:pt x="455" y="398"/>
                      <a:pt x="472" y="408"/>
                      <a:pt x="472" y="40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63" name="Freeform 89">
                <a:extLst>
                  <a:ext uri="{FF2B5EF4-FFF2-40B4-BE49-F238E27FC236}">
                    <a16:creationId xmlns:a16="http://schemas.microsoft.com/office/drawing/2014/main" id="{7C4DC786-BDE0-4CD5-883A-006F6493EC10}"/>
                  </a:ext>
                </a:extLst>
              </p:cNvPr>
              <p:cNvSpPr>
                <a:spLocks/>
              </p:cNvSpPr>
              <p:nvPr/>
            </p:nvSpPr>
            <p:spPr bwMode="auto">
              <a:xfrm>
                <a:off x="2272" y="4440"/>
                <a:ext cx="472" cy="408"/>
              </a:xfrm>
              <a:custGeom>
                <a:avLst/>
                <a:gdLst>
                  <a:gd name="T0" fmla="*/ 0 w 472"/>
                  <a:gd name="T1" fmla="*/ 0 h 408"/>
                  <a:gd name="T2" fmla="*/ 120 w 472"/>
                  <a:gd name="T3" fmla="*/ 96 h 408"/>
                  <a:gd name="T4" fmla="*/ 168 w 472"/>
                  <a:gd name="T5" fmla="*/ 128 h 408"/>
                  <a:gd name="T6" fmla="*/ 216 w 472"/>
                  <a:gd name="T7" fmla="*/ 160 h 408"/>
                  <a:gd name="T8" fmla="*/ 336 w 472"/>
                  <a:gd name="T9" fmla="*/ 280 h 408"/>
                  <a:gd name="T10" fmla="*/ 352 w 472"/>
                  <a:gd name="T11" fmla="*/ 304 h 408"/>
                  <a:gd name="T12" fmla="*/ 400 w 472"/>
                  <a:gd name="T13" fmla="*/ 320 h 408"/>
                  <a:gd name="T14" fmla="*/ 448 w 472"/>
                  <a:gd name="T15" fmla="*/ 392 h 408"/>
                  <a:gd name="T16" fmla="*/ 472 w 472"/>
                  <a:gd name="T17" fmla="*/ 408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
                  <a:gd name="T28" fmla="*/ 0 h 408"/>
                  <a:gd name="T29" fmla="*/ 472 w 472"/>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 h="408">
                    <a:moveTo>
                      <a:pt x="0" y="0"/>
                    </a:moveTo>
                    <a:cubicBezTo>
                      <a:pt x="46" y="28"/>
                      <a:pt x="79" y="63"/>
                      <a:pt x="120" y="96"/>
                    </a:cubicBezTo>
                    <a:cubicBezTo>
                      <a:pt x="135" y="108"/>
                      <a:pt x="154" y="114"/>
                      <a:pt x="168" y="128"/>
                    </a:cubicBezTo>
                    <a:cubicBezTo>
                      <a:pt x="198" y="158"/>
                      <a:pt x="181" y="148"/>
                      <a:pt x="216" y="160"/>
                    </a:cubicBezTo>
                    <a:cubicBezTo>
                      <a:pt x="247" y="206"/>
                      <a:pt x="289" y="249"/>
                      <a:pt x="336" y="280"/>
                    </a:cubicBezTo>
                    <a:cubicBezTo>
                      <a:pt x="341" y="288"/>
                      <a:pt x="344" y="299"/>
                      <a:pt x="352" y="304"/>
                    </a:cubicBezTo>
                    <a:cubicBezTo>
                      <a:pt x="366" y="313"/>
                      <a:pt x="400" y="320"/>
                      <a:pt x="400" y="320"/>
                    </a:cubicBezTo>
                    <a:cubicBezTo>
                      <a:pt x="410" y="350"/>
                      <a:pt x="423" y="371"/>
                      <a:pt x="448" y="392"/>
                    </a:cubicBezTo>
                    <a:cubicBezTo>
                      <a:pt x="455" y="398"/>
                      <a:pt x="472" y="408"/>
                      <a:pt x="472" y="40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64" name="Freeform 90">
                <a:extLst>
                  <a:ext uri="{FF2B5EF4-FFF2-40B4-BE49-F238E27FC236}">
                    <a16:creationId xmlns:a16="http://schemas.microsoft.com/office/drawing/2014/main" id="{AF5D0B44-C302-43A2-8F84-307DEE081206}"/>
                  </a:ext>
                </a:extLst>
              </p:cNvPr>
              <p:cNvSpPr>
                <a:spLocks/>
              </p:cNvSpPr>
              <p:nvPr/>
            </p:nvSpPr>
            <p:spPr bwMode="auto">
              <a:xfrm flipH="1">
                <a:off x="1152" y="4464"/>
                <a:ext cx="816" cy="192"/>
              </a:xfrm>
              <a:custGeom>
                <a:avLst/>
                <a:gdLst>
                  <a:gd name="T0" fmla="*/ 0 w 472"/>
                  <a:gd name="T1" fmla="*/ 0 h 408"/>
                  <a:gd name="T2" fmla="*/ 5529 w 472"/>
                  <a:gd name="T3" fmla="*/ 0 h 408"/>
                  <a:gd name="T4" fmla="*/ 7735 w 472"/>
                  <a:gd name="T5" fmla="*/ 0 h 408"/>
                  <a:gd name="T6" fmla="*/ 9961 w 472"/>
                  <a:gd name="T7" fmla="*/ 1 h 408"/>
                  <a:gd name="T8" fmla="*/ 15506 w 472"/>
                  <a:gd name="T9" fmla="*/ 1 h 408"/>
                  <a:gd name="T10" fmla="*/ 16256 w 472"/>
                  <a:gd name="T11" fmla="*/ 1 h 408"/>
                  <a:gd name="T12" fmla="*/ 18474 w 472"/>
                  <a:gd name="T13" fmla="*/ 2 h 408"/>
                  <a:gd name="T14" fmla="*/ 20701 w 472"/>
                  <a:gd name="T15" fmla="*/ 2 h 408"/>
                  <a:gd name="T16" fmla="*/ 21788 w 472"/>
                  <a:gd name="T17" fmla="*/ 2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
                  <a:gd name="T28" fmla="*/ 0 h 408"/>
                  <a:gd name="T29" fmla="*/ 472 w 472"/>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 h="408">
                    <a:moveTo>
                      <a:pt x="0" y="0"/>
                    </a:moveTo>
                    <a:cubicBezTo>
                      <a:pt x="46" y="28"/>
                      <a:pt x="79" y="63"/>
                      <a:pt x="120" y="96"/>
                    </a:cubicBezTo>
                    <a:cubicBezTo>
                      <a:pt x="135" y="108"/>
                      <a:pt x="154" y="114"/>
                      <a:pt x="168" y="128"/>
                    </a:cubicBezTo>
                    <a:cubicBezTo>
                      <a:pt x="198" y="158"/>
                      <a:pt x="181" y="148"/>
                      <a:pt x="216" y="160"/>
                    </a:cubicBezTo>
                    <a:cubicBezTo>
                      <a:pt x="247" y="206"/>
                      <a:pt x="289" y="249"/>
                      <a:pt x="336" y="280"/>
                    </a:cubicBezTo>
                    <a:cubicBezTo>
                      <a:pt x="341" y="288"/>
                      <a:pt x="344" y="299"/>
                      <a:pt x="352" y="304"/>
                    </a:cubicBezTo>
                    <a:cubicBezTo>
                      <a:pt x="366" y="313"/>
                      <a:pt x="400" y="320"/>
                      <a:pt x="400" y="320"/>
                    </a:cubicBezTo>
                    <a:cubicBezTo>
                      <a:pt x="410" y="350"/>
                      <a:pt x="423" y="371"/>
                      <a:pt x="448" y="392"/>
                    </a:cubicBezTo>
                    <a:cubicBezTo>
                      <a:pt x="455" y="398"/>
                      <a:pt x="472" y="408"/>
                      <a:pt x="472" y="40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65" name="Freeform 91">
                <a:extLst>
                  <a:ext uri="{FF2B5EF4-FFF2-40B4-BE49-F238E27FC236}">
                    <a16:creationId xmlns:a16="http://schemas.microsoft.com/office/drawing/2014/main" id="{9BE6B9B2-F5CE-42D7-A025-C70255525F04}"/>
                  </a:ext>
                </a:extLst>
              </p:cNvPr>
              <p:cNvSpPr>
                <a:spLocks/>
              </p:cNvSpPr>
              <p:nvPr/>
            </p:nvSpPr>
            <p:spPr bwMode="auto">
              <a:xfrm>
                <a:off x="2264" y="4680"/>
                <a:ext cx="472" cy="408"/>
              </a:xfrm>
              <a:custGeom>
                <a:avLst/>
                <a:gdLst>
                  <a:gd name="T0" fmla="*/ 0 w 472"/>
                  <a:gd name="T1" fmla="*/ 0 h 408"/>
                  <a:gd name="T2" fmla="*/ 120 w 472"/>
                  <a:gd name="T3" fmla="*/ 96 h 408"/>
                  <a:gd name="T4" fmla="*/ 168 w 472"/>
                  <a:gd name="T5" fmla="*/ 128 h 408"/>
                  <a:gd name="T6" fmla="*/ 216 w 472"/>
                  <a:gd name="T7" fmla="*/ 160 h 408"/>
                  <a:gd name="T8" fmla="*/ 336 w 472"/>
                  <a:gd name="T9" fmla="*/ 280 h 408"/>
                  <a:gd name="T10" fmla="*/ 352 w 472"/>
                  <a:gd name="T11" fmla="*/ 304 h 408"/>
                  <a:gd name="T12" fmla="*/ 400 w 472"/>
                  <a:gd name="T13" fmla="*/ 320 h 408"/>
                  <a:gd name="T14" fmla="*/ 448 w 472"/>
                  <a:gd name="T15" fmla="*/ 392 h 408"/>
                  <a:gd name="T16" fmla="*/ 472 w 472"/>
                  <a:gd name="T17" fmla="*/ 408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
                  <a:gd name="T28" fmla="*/ 0 h 408"/>
                  <a:gd name="T29" fmla="*/ 472 w 472"/>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 h="408">
                    <a:moveTo>
                      <a:pt x="0" y="0"/>
                    </a:moveTo>
                    <a:cubicBezTo>
                      <a:pt x="46" y="28"/>
                      <a:pt x="79" y="63"/>
                      <a:pt x="120" y="96"/>
                    </a:cubicBezTo>
                    <a:cubicBezTo>
                      <a:pt x="135" y="108"/>
                      <a:pt x="154" y="114"/>
                      <a:pt x="168" y="128"/>
                    </a:cubicBezTo>
                    <a:cubicBezTo>
                      <a:pt x="198" y="158"/>
                      <a:pt x="181" y="148"/>
                      <a:pt x="216" y="160"/>
                    </a:cubicBezTo>
                    <a:cubicBezTo>
                      <a:pt x="247" y="206"/>
                      <a:pt x="289" y="249"/>
                      <a:pt x="336" y="280"/>
                    </a:cubicBezTo>
                    <a:cubicBezTo>
                      <a:pt x="341" y="288"/>
                      <a:pt x="344" y="299"/>
                      <a:pt x="352" y="304"/>
                    </a:cubicBezTo>
                    <a:cubicBezTo>
                      <a:pt x="366" y="313"/>
                      <a:pt x="400" y="320"/>
                      <a:pt x="400" y="320"/>
                    </a:cubicBezTo>
                    <a:cubicBezTo>
                      <a:pt x="410" y="350"/>
                      <a:pt x="423" y="371"/>
                      <a:pt x="448" y="392"/>
                    </a:cubicBezTo>
                    <a:cubicBezTo>
                      <a:pt x="455" y="398"/>
                      <a:pt x="472" y="408"/>
                      <a:pt x="472" y="40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66" name="Freeform 92">
                <a:extLst>
                  <a:ext uri="{FF2B5EF4-FFF2-40B4-BE49-F238E27FC236}">
                    <a16:creationId xmlns:a16="http://schemas.microsoft.com/office/drawing/2014/main" id="{DE782758-8D0C-4EF2-BA76-4A029405EEEE}"/>
                  </a:ext>
                </a:extLst>
              </p:cNvPr>
              <p:cNvSpPr>
                <a:spLocks/>
              </p:cNvSpPr>
              <p:nvPr/>
            </p:nvSpPr>
            <p:spPr bwMode="auto">
              <a:xfrm>
                <a:off x="1248" y="5040"/>
                <a:ext cx="472" cy="408"/>
              </a:xfrm>
              <a:custGeom>
                <a:avLst/>
                <a:gdLst>
                  <a:gd name="T0" fmla="*/ 0 w 472"/>
                  <a:gd name="T1" fmla="*/ 0 h 408"/>
                  <a:gd name="T2" fmla="*/ 120 w 472"/>
                  <a:gd name="T3" fmla="*/ 96 h 408"/>
                  <a:gd name="T4" fmla="*/ 168 w 472"/>
                  <a:gd name="T5" fmla="*/ 128 h 408"/>
                  <a:gd name="T6" fmla="*/ 216 w 472"/>
                  <a:gd name="T7" fmla="*/ 160 h 408"/>
                  <a:gd name="T8" fmla="*/ 336 w 472"/>
                  <a:gd name="T9" fmla="*/ 280 h 408"/>
                  <a:gd name="T10" fmla="*/ 352 w 472"/>
                  <a:gd name="T11" fmla="*/ 304 h 408"/>
                  <a:gd name="T12" fmla="*/ 400 w 472"/>
                  <a:gd name="T13" fmla="*/ 320 h 408"/>
                  <a:gd name="T14" fmla="*/ 448 w 472"/>
                  <a:gd name="T15" fmla="*/ 392 h 408"/>
                  <a:gd name="T16" fmla="*/ 472 w 472"/>
                  <a:gd name="T17" fmla="*/ 408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
                  <a:gd name="T28" fmla="*/ 0 h 408"/>
                  <a:gd name="T29" fmla="*/ 472 w 472"/>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 h="408">
                    <a:moveTo>
                      <a:pt x="0" y="0"/>
                    </a:moveTo>
                    <a:cubicBezTo>
                      <a:pt x="46" y="28"/>
                      <a:pt x="79" y="63"/>
                      <a:pt x="120" y="96"/>
                    </a:cubicBezTo>
                    <a:cubicBezTo>
                      <a:pt x="135" y="108"/>
                      <a:pt x="154" y="114"/>
                      <a:pt x="168" y="128"/>
                    </a:cubicBezTo>
                    <a:cubicBezTo>
                      <a:pt x="198" y="158"/>
                      <a:pt x="181" y="148"/>
                      <a:pt x="216" y="160"/>
                    </a:cubicBezTo>
                    <a:cubicBezTo>
                      <a:pt x="247" y="206"/>
                      <a:pt x="289" y="249"/>
                      <a:pt x="336" y="280"/>
                    </a:cubicBezTo>
                    <a:cubicBezTo>
                      <a:pt x="341" y="288"/>
                      <a:pt x="344" y="299"/>
                      <a:pt x="352" y="304"/>
                    </a:cubicBezTo>
                    <a:cubicBezTo>
                      <a:pt x="366" y="313"/>
                      <a:pt x="400" y="320"/>
                      <a:pt x="400" y="320"/>
                    </a:cubicBezTo>
                    <a:cubicBezTo>
                      <a:pt x="410" y="350"/>
                      <a:pt x="423" y="371"/>
                      <a:pt x="448" y="392"/>
                    </a:cubicBezTo>
                    <a:cubicBezTo>
                      <a:pt x="455" y="398"/>
                      <a:pt x="472" y="408"/>
                      <a:pt x="472" y="40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67" name="Freeform 93">
                <a:extLst>
                  <a:ext uri="{FF2B5EF4-FFF2-40B4-BE49-F238E27FC236}">
                    <a16:creationId xmlns:a16="http://schemas.microsoft.com/office/drawing/2014/main" id="{EB4CC296-7D8F-41D1-B38B-5ED6E35D4B89}"/>
                  </a:ext>
                </a:extLst>
              </p:cNvPr>
              <p:cNvSpPr>
                <a:spLocks/>
              </p:cNvSpPr>
              <p:nvPr/>
            </p:nvSpPr>
            <p:spPr bwMode="auto">
              <a:xfrm>
                <a:off x="1872" y="4848"/>
                <a:ext cx="472" cy="408"/>
              </a:xfrm>
              <a:custGeom>
                <a:avLst/>
                <a:gdLst>
                  <a:gd name="T0" fmla="*/ 0 w 472"/>
                  <a:gd name="T1" fmla="*/ 0 h 408"/>
                  <a:gd name="T2" fmla="*/ 120 w 472"/>
                  <a:gd name="T3" fmla="*/ 96 h 408"/>
                  <a:gd name="T4" fmla="*/ 168 w 472"/>
                  <a:gd name="T5" fmla="*/ 128 h 408"/>
                  <a:gd name="T6" fmla="*/ 216 w 472"/>
                  <a:gd name="T7" fmla="*/ 160 h 408"/>
                  <a:gd name="T8" fmla="*/ 336 w 472"/>
                  <a:gd name="T9" fmla="*/ 280 h 408"/>
                  <a:gd name="T10" fmla="*/ 352 w 472"/>
                  <a:gd name="T11" fmla="*/ 304 h 408"/>
                  <a:gd name="T12" fmla="*/ 400 w 472"/>
                  <a:gd name="T13" fmla="*/ 320 h 408"/>
                  <a:gd name="T14" fmla="*/ 448 w 472"/>
                  <a:gd name="T15" fmla="*/ 392 h 408"/>
                  <a:gd name="T16" fmla="*/ 472 w 472"/>
                  <a:gd name="T17" fmla="*/ 408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
                  <a:gd name="T28" fmla="*/ 0 h 408"/>
                  <a:gd name="T29" fmla="*/ 472 w 472"/>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 h="408">
                    <a:moveTo>
                      <a:pt x="0" y="0"/>
                    </a:moveTo>
                    <a:cubicBezTo>
                      <a:pt x="46" y="28"/>
                      <a:pt x="79" y="63"/>
                      <a:pt x="120" y="96"/>
                    </a:cubicBezTo>
                    <a:cubicBezTo>
                      <a:pt x="135" y="108"/>
                      <a:pt x="154" y="114"/>
                      <a:pt x="168" y="128"/>
                    </a:cubicBezTo>
                    <a:cubicBezTo>
                      <a:pt x="198" y="158"/>
                      <a:pt x="181" y="148"/>
                      <a:pt x="216" y="160"/>
                    </a:cubicBezTo>
                    <a:cubicBezTo>
                      <a:pt x="247" y="206"/>
                      <a:pt x="289" y="249"/>
                      <a:pt x="336" y="280"/>
                    </a:cubicBezTo>
                    <a:cubicBezTo>
                      <a:pt x="341" y="288"/>
                      <a:pt x="344" y="299"/>
                      <a:pt x="352" y="304"/>
                    </a:cubicBezTo>
                    <a:cubicBezTo>
                      <a:pt x="366" y="313"/>
                      <a:pt x="400" y="320"/>
                      <a:pt x="400" y="320"/>
                    </a:cubicBezTo>
                    <a:cubicBezTo>
                      <a:pt x="410" y="350"/>
                      <a:pt x="423" y="371"/>
                      <a:pt x="448" y="392"/>
                    </a:cubicBezTo>
                    <a:cubicBezTo>
                      <a:pt x="455" y="398"/>
                      <a:pt x="472" y="408"/>
                      <a:pt x="472" y="40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68" name="Freeform 94">
                <a:extLst>
                  <a:ext uri="{FF2B5EF4-FFF2-40B4-BE49-F238E27FC236}">
                    <a16:creationId xmlns:a16="http://schemas.microsoft.com/office/drawing/2014/main" id="{1954E3E8-1D13-45B4-BAE0-F63C53C49C62}"/>
                  </a:ext>
                </a:extLst>
              </p:cNvPr>
              <p:cNvSpPr>
                <a:spLocks/>
              </p:cNvSpPr>
              <p:nvPr/>
            </p:nvSpPr>
            <p:spPr bwMode="auto">
              <a:xfrm flipH="1">
                <a:off x="1488" y="4272"/>
                <a:ext cx="816" cy="192"/>
              </a:xfrm>
              <a:custGeom>
                <a:avLst/>
                <a:gdLst>
                  <a:gd name="T0" fmla="*/ 0 w 472"/>
                  <a:gd name="T1" fmla="*/ 0 h 408"/>
                  <a:gd name="T2" fmla="*/ 5529 w 472"/>
                  <a:gd name="T3" fmla="*/ 0 h 408"/>
                  <a:gd name="T4" fmla="*/ 7735 w 472"/>
                  <a:gd name="T5" fmla="*/ 0 h 408"/>
                  <a:gd name="T6" fmla="*/ 9961 w 472"/>
                  <a:gd name="T7" fmla="*/ 1 h 408"/>
                  <a:gd name="T8" fmla="*/ 15506 w 472"/>
                  <a:gd name="T9" fmla="*/ 1 h 408"/>
                  <a:gd name="T10" fmla="*/ 16256 w 472"/>
                  <a:gd name="T11" fmla="*/ 1 h 408"/>
                  <a:gd name="T12" fmla="*/ 18474 w 472"/>
                  <a:gd name="T13" fmla="*/ 2 h 408"/>
                  <a:gd name="T14" fmla="*/ 20701 w 472"/>
                  <a:gd name="T15" fmla="*/ 2 h 408"/>
                  <a:gd name="T16" fmla="*/ 21788 w 472"/>
                  <a:gd name="T17" fmla="*/ 2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
                  <a:gd name="T28" fmla="*/ 0 h 408"/>
                  <a:gd name="T29" fmla="*/ 472 w 472"/>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 h="408">
                    <a:moveTo>
                      <a:pt x="0" y="0"/>
                    </a:moveTo>
                    <a:cubicBezTo>
                      <a:pt x="46" y="28"/>
                      <a:pt x="79" y="63"/>
                      <a:pt x="120" y="96"/>
                    </a:cubicBezTo>
                    <a:cubicBezTo>
                      <a:pt x="135" y="108"/>
                      <a:pt x="154" y="114"/>
                      <a:pt x="168" y="128"/>
                    </a:cubicBezTo>
                    <a:cubicBezTo>
                      <a:pt x="198" y="158"/>
                      <a:pt x="181" y="148"/>
                      <a:pt x="216" y="160"/>
                    </a:cubicBezTo>
                    <a:cubicBezTo>
                      <a:pt x="247" y="206"/>
                      <a:pt x="289" y="249"/>
                      <a:pt x="336" y="280"/>
                    </a:cubicBezTo>
                    <a:cubicBezTo>
                      <a:pt x="341" y="288"/>
                      <a:pt x="344" y="299"/>
                      <a:pt x="352" y="304"/>
                    </a:cubicBezTo>
                    <a:cubicBezTo>
                      <a:pt x="366" y="313"/>
                      <a:pt x="400" y="320"/>
                      <a:pt x="400" y="320"/>
                    </a:cubicBezTo>
                    <a:cubicBezTo>
                      <a:pt x="410" y="350"/>
                      <a:pt x="423" y="371"/>
                      <a:pt x="448" y="392"/>
                    </a:cubicBezTo>
                    <a:cubicBezTo>
                      <a:pt x="455" y="398"/>
                      <a:pt x="472" y="408"/>
                      <a:pt x="472" y="40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69" name="Freeform 95">
                <a:extLst>
                  <a:ext uri="{FF2B5EF4-FFF2-40B4-BE49-F238E27FC236}">
                    <a16:creationId xmlns:a16="http://schemas.microsoft.com/office/drawing/2014/main" id="{DF55B85B-6447-4A76-9687-0F4A0E021351}"/>
                  </a:ext>
                </a:extLst>
              </p:cNvPr>
              <p:cNvSpPr>
                <a:spLocks/>
              </p:cNvSpPr>
              <p:nvPr/>
            </p:nvSpPr>
            <p:spPr bwMode="auto">
              <a:xfrm flipH="1">
                <a:off x="2016" y="3936"/>
                <a:ext cx="816" cy="192"/>
              </a:xfrm>
              <a:custGeom>
                <a:avLst/>
                <a:gdLst>
                  <a:gd name="T0" fmla="*/ 0 w 472"/>
                  <a:gd name="T1" fmla="*/ 0 h 408"/>
                  <a:gd name="T2" fmla="*/ 5529 w 472"/>
                  <a:gd name="T3" fmla="*/ 0 h 408"/>
                  <a:gd name="T4" fmla="*/ 7735 w 472"/>
                  <a:gd name="T5" fmla="*/ 0 h 408"/>
                  <a:gd name="T6" fmla="*/ 9961 w 472"/>
                  <a:gd name="T7" fmla="*/ 1 h 408"/>
                  <a:gd name="T8" fmla="*/ 15506 w 472"/>
                  <a:gd name="T9" fmla="*/ 1 h 408"/>
                  <a:gd name="T10" fmla="*/ 16256 w 472"/>
                  <a:gd name="T11" fmla="*/ 1 h 408"/>
                  <a:gd name="T12" fmla="*/ 18474 w 472"/>
                  <a:gd name="T13" fmla="*/ 2 h 408"/>
                  <a:gd name="T14" fmla="*/ 20701 w 472"/>
                  <a:gd name="T15" fmla="*/ 2 h 408"/>
                  <a:gd name="T16" fmla="*/ 21788 w 472"/>
                  <a:gd name="T17" fmla="*/ 2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
                  <a:gd name="T28" fmla="*/ 0 h 408"/>
                  <a:gd name="T29" fmla="*/ 472 w 472"/>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 h="408">
                    <a:moveTo>
                      <a:pt x="0" y="0"/>
                    </a:moveTo>
                    <a:cubicBezTo>
                      <a:pt x="46" y="28"/>
                      <a:pt x="79" y="63"/>
                      <a:pt x="120" y="96"/>
                    </a:cubicBezTo>
                    <a:cubicBezTo>
                      <a:pt x="135" y="108"/>
                      <a:pt x="154" y="114"/>
                      <a:pt x="168" y="128"/>
                    </a:cubicBezTo>
                    <a:cubicBezTo>
                      <a:pt x="198" y="158"/>
                      <a:pt x="181" y="148"/>
                      <a:pt x="216" y="160"/>
                    </a:cubicBezTo>
                    <a:cubicBezTo>
                      <a:pt x="247" y="206"/>
                      <a:pt x="289" y="249"/>
                      <a:pt x="336" y="280"/>
                    </a:cubicBezTo>
                    <a:cubicBezTo>
                      <a:pt x="341" y="288"/>
                      <a:pt x="344" y="299"/>
                      <a:pt x="352" y="304"/>
                    </a:cubicBezTo>
                    <a:cubicBezTo>
                      <a:pt x="366" y="313"/>
                      <a:pt x="400" y="320"/>
                      <a:pt x="400" y="320"/>
                    </a:cubicBezTo>
                    <a:cubicBezTo>
                      <a:pt x="410" y="350"/>
                      <a:pt x="423" y="371"/>
                      <a:pt x="448" y="392"/>
                    </a:cubicBezTo>
                    <a:cubicBezTo>
                      <a:pt x="455" y="398"/>
                      <a:pt x="472" y="408"/>
                      <a:pt x="472" y="40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70" name="Freeform 96">
                <a:extLst>
                  <a:ext uri="{FF2B5EF4-FFF2-40B4-BE49-F238E27FC236}">
                    <a16:creationId xmlns:a16="http://schemas.microsoft.com/office/drawing/2014/main" id="{DA646580-CC76-457B-ABB9-92E4DA9AF499}"/>
                  </a:ext>
                </a:extLst>
              </p:cNvPr>
              <p:cNvSpPr>
                <a:spLocks/>
              </p:cNvSpPr>
              <p:nvPr/>
            </p:nvSpPr>
            <p:spPr bwMode="auto">
              <a:xfrm flipH="1">
                <a:off x="1680" y="4128"/>
                <a:ext cx="816" cy="192"/>
              </a:xfrm>
              <a:custGeom>
                <a:avLst/>
                <a:gdLst>
                  <a:gd name="T0" fmla="*/ 0 w 472"/>
                  <a:gd name="T1" fmla="*/ 0 h 408"/>
                  <a:gd name="T2" fmla="*/ 5529 w 472"/>
                  <a:gd name="T3" fmla="*/ 0 h 408"/>
                  <a:gd name="T4" fmla="*/ 7735 w 472"/>
                  <a:gd name="T5" fmla="*/ 0 h 408"/>
                  <a:gd name="T6" fmla="*/ 9961 w 472"/>
                  <a:gd name="T7" fmla="*/ 1 h 408"/>
                  <a:gd name="T8" fmla="*/ 15506 w 472"/>
                  <a:gd name="T9" fmla="*/ 1 h 408"/>
                  <a:gd name="T10" fmla="*/ 16256 w 472"/>
                  <a:gd name="T11" fmla="*/ 1 h 408"/>
                  <a:gd name="T12" fmla="*/ 18474 w 472"/>
                  <a:gd name="T13" fmla="*/ 2 h 408"/>
                  <a:gd name="T14" fmla="*/ 20701 w 472"/>
                  <a:gd name="T15" fmla="*/ 2 h 408"/>
                  <a:gd name="T16" fmla="*/ 21788 w 472"/>
                  <a:gd name="T17" fmla="*/ 2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
                  <a:gd name="T28" fmla="*/ 0 h 408"/>
                  <a:gd name="T29" fmla="*/ 472 w 472"/>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 h="408">
                    <a:moveTo>
                      <a:pt x="0" y="0"/>
                    </a:moveTo>
                    <a:cubicBezTo>
                      <a:pt x="46" y="28"/>
                      <a:pt x="79" y="63"/>
                      <a:pt x="120" y="96"/>
                    </a:cubicBezTo>
                    <a:cubicBezTo>
                      <a:pt x="135" y="108"/>
                      <a:pt x="154" y="114"/>
                      <a:pt x="168" y="128"/>
                    </a:cubicBezTo>
                    <a:cubicBezTo>
                      <a:pt x="198" y="158"/>
                      <a:pt x="181" y="148"/>
                      <a:pt x="216" y="160"/>
                    </a:cubicBezTo>
                    <a:cubicBezTo>
                      <a:pt x="247" y="206"/>
                      <a:pt x="289" y="249"/>
                      <a:pt x="336" y="280"/>
                    </a:cubicBezTo>
                    <a:cubicBezTo>
                      <a:pt x="341" y="288"/>
                      <a:pt x="344" y="299"/>
                      <a:pt x="352" y="304"/>
                    </a:cubicBezTo>
                    <a:cubicBezTo>
                      <a:pt x="366" y="313"/>
                      <a:pt x="400" y="320"/>
                      <a:pt x="400" y="320"/>
                    </a:cubicBezTo>
                    <a:cubicBezTo>
                      <a:pt x="410" y="350"/>
                      <a:pt x="423" y="371"/>
                      <a:pt x="448" y="392"/>
                    </a:cubicBezTo>
                    <a:cubicBezTo>
                      <a:pt x="455" y="398"/>
                      <a:pt x="472" y="408"/>
                      <a:pt x="472" y="40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71" name="Freeform 97">
                <a:extLst>
                  <a:ext uri="{FF2B5EF4-FFF2-40B4-BE49-F238E27FC236}">
                    <a16:creationId xmlns:a16="http://schemas.microsoft.com/office/drawing/2014/main" id="{B08E7776-9D64-4173-A91E-54C4C603422A}"/>
                  </a:ext>
                </a:extLst>
              </p:cNvPr>
              <p:cNvSpPr>
                <a:spLocks/>
              </p:cNvSpPr>
              <p:nvPr/>
            </p:nvSpPr>
            <p:spPr bwMode="auto">
              <a:xfrm flipH="1">
                <a:off x="864" y="4656"/>
                <a:ext cx="816" cy="192"/>
              </a:xfrm>
              <a:custGeom>
                <a:avLst/>
                <a:gdLst>
                  <a:gd name="T0" fmla="*/ 0 w 472"/>
                  <a:gd name="T1" fmla="*/ 0 h 408"/>
                  <a:gd name="T2" fmla="*/ 5529 w 472"/>
                  <a:gd name="T3" fmla="*/ 0 h 408"/>
                  <a:gd name="T4" fmla="*/ 7735 w 472"/>
                  <a:gd name="T5" fmla="*/ 0 h 408"/>
                  <a:gd name="T6" fmla="*/ 9961 w 472"/>
                  <a:gd name="T7" fmla="*/ 1 h 408"/>
                  <a:gd name="T8" fmla="*/ 15506 w 472"/>
                  <a:gd name="T9" fmla="*/ 1 h 408"/>
                  <a:gd name="T10" fmla="*/ 16256 w 472"/>
                  <a:gd name="T11" fmla="*/ 1 h 408"/>
                  <a:gd name="T12" fmla="*/ 18474 w 472"/>
                  <a:gd name="T13" fmla="*/ 2 h 408"/>
                  <a:gd name="T14" fmla="*/ 20701 w 472"/>
                  <a:gd name="T15" fmla="*/ 2 h 408"/>
                  <a:gd name="T16" fmla="*/ 21788 w 472"/>
                  <a:gd name="T17" fmla="*/ 2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
                  <a:gd name="T28" fmla="*/ 0 h 408"/>
                  <a:gd name="T29" fmla="*/ 472 w 472"/>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 h="408">
                    <a:moveTo>
                      <a:pt x="0" y="0"/>
                    </a:moveTo>
                    <a:cubicBezTo>
                      <a:pt x="46" y="28"/>
                      <a:pt x="79" y="63"/>
                      <a:pt x="120" y="96"/>
                    </a:cubicBezTo>
                    <a:cubicBezTo>
                      <a:pt x="135" y="108"/>
                      <a:pt x="154" y="114"/>
                      <a:pt x="168" y="128"/>
                    </a:cubicBezTo>
                    <a:cubicBezTo>
                      <a:pt x="198" y="158"/>
                      <a:pt x="181" y="148"/>
                      <a:pt x="216" y="160"/>
                    </a:cubicBezTo>
                    <a:cubicBezTo>
                      <a:pt x="247" y="206"/>
                      <a:pt x="289" y="249"/>
                      <a:pt x="336" y="280"/>
                    </a:cubicBezTo>
                    <a:cubicBezTo>
                      <a:pt x="341" y="288"/>
                      <a:pt x="344" y="299"/>
                      <a:pt x="352" y="304"/>
                    </a:cubicBezTo>
                    <a:cubicBezTo>
                      <a:pt x="366" y="313"/>
                      <a:pt x="400" y="320"/>
                      <a:pt x="400" y="320"/>
                    </a:cubicBezTo>
                    <a:cubicBezTo>
                      <a:pt x="410" y="350"/>
                      <a:pt x="423" y="371"/>
                      <a:pt x="448" y="392"/>
                    </a:cubicBezTo>
                    <a:cubicBezTo>
                      <a:pt x="455" y="398"/>
                      <a:pt x="472" y="408"/>
                      <a:pt x="472" y="40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72" name="Freeform 98">
                <a:extLst>
                  <a:ext uri="{FF2B5EF4-FFF2-40B4-BE49-F238E27FC236}">
                    <a16:creationId xmlns:a16="http://schemas.microsoft.com/office/drawing/2014/main" id="{852022F4-1455-4128-A6B7-4F09F30E085E}"/>
                  </a:ext>
                </a:extLst>
              </p:cNvPr>
              <p:cNvSpPr>
                <a:spLocks/>
              </p:cNvSpPr>
              <p:nvPr/>
            </p:nvSpPr>
            <p:spPr bwMode="auto">
              <a:xfrm flipH="1">
                <a:off x="432" y="4896"/>
                <a:ext cx="816" cy="192"/>
              </a:xfrm>
              <a:custGeom>
                <a:avLst/>
                <a:gdLst>
                  <a:gd name="T0" fmla="*/ 0 w 472"/>
                  <a:gd name="T1" fmla="*/ 0 h 408"/>
                  <a:gd name="T2" fmla="*/ 5529 w 472"/>
                  <a:gd name="T3" fmla="*/ 0 h 408"/>
                  <a:gd name="T4" fmla="*/ 7735 w 472"/>
                  <a:gd name="T5" fmla="*/ 0 h 408"/>
                  <a:gd name="T6" fmla="*/ 9961 w 472"/>
                  <a:gd name="T7" fmla="*/ 1 h 408"/>
                  <a:gd name="T8" fmla="*/ 15506 w 472"/>
                  <a:gd name="T9" fmla="*/ 1 h 408"/>
                  <a:gd name="T10" fmla="*/ 16256 w 472"/>
                  <a:gd name="T11" fmla="*/ 1 h 408"/>
                  <a:gd name="T12" fmla="*/ 18474 w 472"/>
                  <a:gd name="T13" fmla="*/ 2 h 408"/>
                  <a:gd name="T14" fmla="*/ 20701 w 472"/>
                  <a:gd name="T15" fmla="*/ 2 h 408"/>
                  <a:gd name="T16" fmla="*/ 21788 w 472"/>
                  <a:gd name="T17" fmla="*/ 2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
                  <a:gd name="T28" fmla="*/ 0 h 408"/>
                  <a:gd name="T29" fmla="*/ 472 w 472"/>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 h="408">
                    <a:moveTo>
                      <a:pt x="0" y="0"/>
                    </a:moveTo>
                    <a:cubicBezTo>
                      <a:pt x="46" y="28"/>
                      <a:pt x="79" y="63"/>
                      <a:pt x="120" y="96"/>
                    </a:cubicBezTo>
                    <a:cubicBezTo>
                      <a:pt x="135" y="108"/>
                      <a:pt x="154" y="114"/>
                      <a:pt x="168" y="128"/>
                    </a:cubicBezTo>
                    <a:cubicBezTo>
                      <a:pt x="198" y="158"/>
                      <a:pt x="181" y="148"/>
                      <a:pt x="216" y="160"/>
                    </a:cubicBezTo>
                    <a:cubicBezTo>
                      <a:pt x="247" y="206"/>
                      <a:pt x="289" y="249"/>
                      <a:pt x="336" y="280"/>
                    </a:cubicBezTo>
                    <a:cubicBezTo>
                      <a:pt x="341" y="288"/>
                      <a:pt x="344" y="299"/>
                      <a:pt x="352" y="304"/>
                    </a:cubicBezTo>
                    <a:cubicBezTo>
                      <a:pt x="366" y="313"/>
                      <a:pt x="400" y="320"/>
                      <a:pt x="400" y="320"/>
                    </a:cubicBezTo>
                    <a:cubicBezTo>
                      <a:pt x="410" y="350"/>
                      <a:pt x="423" y="371"/>
                      <a:pt x="448" y="392"/>
                    </a:cubicBezTo>
                    <a:cubicBezTo>
                      <a:pt x="455" y="398"/>
                      <a:pt x="472" y="408"/>
                      <a:pt x="472" y="40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73" name="Freeform 99">
                <a:extLst>
                  <a:ext uri="{FF2B5EF4-FFF2-40B4-BE49-F238E27FC236}">
                    <a16:creationId xmlns:a16="http://schemas.microsoft.com/office/drawing/2014/main" id="{D1BDB4B5-4857-40F7-BC30-195294CE33B8}"/>
                  </a:ext>
                </a:extLst>
              </p:cNvPr>
              <p:cNvSpPr>
                <a:spLocks/>
              </p:cNvSpPr>
              <p:nvPr/>
            </p:nvSpPr>
            <p:spPr bwMode="auto">
              <a:xfrm>
                <a:off x="1713" y="4740"/>
                <a:ext cx="127" cy="92"/>
              </a:xfrm>
              <a:custGeom>
                <a:avLst/>
                <a:gdLst>
                  <a:gd name="T0" fmla="*/ 15 w 127"/>
                  <a:gd name="T1" fmla="*/ 12 h 92"/>
                  <a:gd name="T2" fmla="*/ 55 w 127"/>
                  <a:gd name="T3" fmla="*/ 44 h 92"/>
                  <a:gd name="T4" fmla="*/ 127 w 127"/>
                  <a:gd name="T5" fmla="*/ 92 h 92"/>
                  <a:gd name="T6" fmla="*/ 0 60000 65536"/>
                  <a:gd name="T7" fmla="*/ 0 60000 65536"/>
                  <a:gd name="T8" fmla="*/ 0 60000 65536"/>
                  <a:gd name="T9" fmla="*/ 0 w 127"/>
                  <a:gd name="T10" fmla="*/ 0 h 92"/>
                  <a:gd name="T11" fmla="*/ 127 w 127"/>
                  <a:gd name="T12" fmla="*/ 92 h 92"/>
                </a:gdLst>
                <a:ahLst/>
                <a:cxnLst>
                  <a:cxn ang="T6">
                    <a:pos x="T0" y="T1"/>
                  </a:cxn>
                  <a:cxn ang="T7">
                    <a:pos x="T2" y="T3"/>
                  </a:cxn>
                  <a:cxn ang="T8">
                    <a:pos x="T4" y="T5"/>
                  </a:cxn>
                </a:cxnLst>
                <a:rect l="T9" t="T10" r="T11" b="T12"/>
                <a:pathLst>
                  <a:path w="127" h="92">
                    <a:moveTo>
                      <a:pt x="15" y="12"/>
                    </a:moveTo>
                    <a:cubicBezTo>
                      <a:pt x="61" y="81"/>
                      <a:pt x="0" y="0"/>
                      <a:pt x="55" y="44"/>
                    </a:cubicBezTo>
                    <a:cubicBezTo>
                      <a:pt x="81" y="65"/>
                      <a:pt x="80" y="92"/>
                      <a:pt x="127" y="9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74" name="Freeform 100">
                <a:extLst>
                  <a:ext uri="{FF2B5EF4-FFF2-40B4-BE49-F238E27FC236}">
                    <a16:creationId xmlns:a16="http://schemas.microsoft.com/office/drawing/2014/main" id="{52EBBA4A-89C3-400A-AFDA-A551B3280B5F}"/>
                  </a:ext>
                </a:extLst>
              </p:cNvPr>
              <p:cNvSpPr>
                <a:spLocks/>
              </p:cNvSpPr>
              <p:nvPr/>
            </p:nvSpPr>
            <p:spPr bwMode="auto">
              <a:xfrm>
                <a:off x="2736" y="4128"/>
                <a:ext cx="127" cy="92"/>
              </a:xfrm>
              <a:custGeom>
                <a:avLst/>
                <a:gdLst>
                  <a:gd name="T0" fmla="*/ 15 w 127"/>
                  <a:gd name="T1" fmla="*/ 12 h 92"/>
                  <a:gd name="T2" fmla="*/ 55 w 127"/>
                  <a:gd name="T3" fmla="*/ 44 h 92"/>
                  <a:gd name="T4" fmla="*/ 127 w 127"/>
                  <a:gd name="T5" fmla="*/ 92 h 92"/>
                  <a:gd name="T6" fmla="*/ 0 60000 65536"/>
                  <a:gd name="T7" fmla="*/ 0 60000 65536"/>
                  <a:gd name="T8" fmla="*/ 0 60000 65536"/>
                  <a:gd name="T9" fmla="*/ 0 w 127"/>
                  <a:gd name="T10" fmla="*/ 0 h 92"/>
                  <a:gd name="T11" fmla="*/ 127 w 127"/>
                  <a:gd name="T12" fmla="*/ 92 h 92"/>
                </a:gdLst>
                <a:ahLst/>
                <a:cxnLst>
                  <a:cxn ang="T6">
                    <a:pos x="T0" y="T1"/>
                  </a:cxn>
                  <a:cxn ang="T7">
                    <a:pos x="T2" y="T3"/>
                  </a:cxn>
                  <a:cxn ang="T8">
                    <a:pos x="T4" y="T5"/>
                  </a:cxn>
                </a:cxnLst>
                <a:rect l="T9" t="T10" r="T11" b="T12"/>
                <a:pathLst>
                  <a:path w="127" h="92">
                    <a:moveTo>
                      <a:pt x="15" y="12"/>
                    </a:moveTo>
                    <a:cubicBezTo>
                      <a:pt x="61" y="81"/>
                      <a:pt x="0" y="0"/>
                      <a:pt x="55" y="44"/>
                    </a:cubicBezTo>
                    <a:cubicBezTo>
                      <a:pt x="81" y="65"/>
                      <a:pt x="80" y="92"/>
                      <a:pt x="127" y="9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75" name="Freeform 101">
                <a:extLst>
                  <a:ext uri="{FF2B5EF4-FFF2-40B4-BE49-F238E27FC236}">
                    <a16:creationId xmlns:a16="http://schemas.microsoft.com/office/drawing/2014/main" id="{05C70CA4-47BD-4B23-9E32-9C27D95118B5}"/>
                  </a:ext>
                </a:extLst>
              </p:cNvPr>
              <p:cNvSpPr>
                <a:spLocks/>
              </p:cNvSpPr>
              <p:nvPr/>
            </p:nvSpPr>
            <p:spPr bwMode="auto">
              <a:xfrm>
                <a:off x="2448" y="4320"/>
                <a:ext cx="288" cy="240"/>
              </a:xfrm>
              <a:custGeom>
                <a:avLst/>
                <a:gdLst>
                  <a:gd name="T0" fmla="*/ 4628 w 127"/>
                  <a:gd name="T1" fmla="*/ 9764 h 92"/>
                  <a:gd name="T2" fmla="*/ 16981 w 127"/>
                  <a:gd name="T3" fmla="*/ 36271 h 92"/>
                  <a:gd name="T4" fmla="*/ 39161 w 127"/>
                  <a:gd name="T5" fmla="*/ 75626 h 92"/>
                  <a:gd name="T6" fmla="*/ 0 60000 65536"/>
                  <a:gd name="T7" fmla="*/ 0 60000 65536"/>
                  <a:gd name="T8" fmla="*/ 0 60000 65536"/>
                  <a:gd name="T9" fmla="*/ 0 w 127"/>
                  <a:gd name="T10" fmla="*/ 0 h 92"/>
                  <a:gd name="T11" fmla="*/ 127 w 127"/>
                  <a:gd name="T12" fmla="*/ 92 h 92"/>
                </a:gdLst>
                <a:ahLst/>
                <a:cxnLst>
                  <a:cxn ang="T6">
                    <a:pos x="T0" y="T1"/>
                  </a:cxn>
                  <a:cxn ang="T7">
                    <a:pos x="T2" y="T3"/>
                  </a:cxn>
                  <a:cxn ang="T8">
                    <a:pos x="T4" y="T5"/>
                  </a:cxn>
                </a:cxnLst>
                <a:rect l="T9" t="T10" r="T11" b="T12"/>
                <a:pathLst>
                  <a:path w="127" h="92">
                    <a:moveTo>
                      <a:pt x="15" y="12"/>
                    </a:moveTo>
                    <a:cubicBezTo>
                      <a:pt x="61" y="81"/>
                      <a:pt x="0" y="0"/>
                      <a:pt x="55" y="44"/>
                    </a:cubicBezTo>
                    <a:cubicBezTo>
                      <a:pt x="81" y="65"/>
                      <a:pt x="80" y="92"/>
                      <a:pt x="127" y="9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76" name="Freeform 102">
                <a:extLst>
                  <a:ext uri="{FF2B5EF4-FFF2-40B4-BE49-F238E27FC236}">
                    <a16:creationId xmlns:a16="http://schemas.microsoft.com/office/drawing/2014/main" id="{3B767D01-E467-42F2-92D1-4C12E8634A9E}"/>
                  </a:ext>
                </a:extLst>
              </p:cNvPr>
              <p:cNvSpPr>
                <a:spLocks/>
              </p:cNvSpPr>
              <p:nvPr/>
            </p:nvSpPr>
            <p:spPr bwMode="auto">
              <a:xfrm>
                <a:off x="2064" y="4512"/>
                <a:ext cx="144" cy="96"/>
              </a:xfrm>
              <a:custGeom>
                <a:avLst/>
                <a:gdLst>
                  <a:gd name="T0" fmla="*/ 36 w 127"/>
                  <a:gd name="T1" fmla="*/ 19 h 92"/>
                  <a:gd name="T2" fmla="*/ 132 w 127"/>
                  <a:gd name="T3" fmla="*/ 58 h 92"/>
                  <a:gd name="T4" fmla="*/ 306 w 127"/>
                  <a:gd name="T5" fmla="*/ 124 h 92"/>
                  <a:gd name="T6" fmla="*/ 0 60000 65536"/>
                  <a:gd name="T7" fmla="*/ 0 60000 65536"/>
                  <a:gd name="T8" fmla="*/ 0 60000 65536"/>
                  <a:gd name="T9" fmla="*/ 0 w 127"/>
                  <a:gd name="T10" fmla="*/ 0 h 92"/>
                  <a:gd name="T11" fmla="*/ 127 w 127"/>
                  <a:gd name="T12" fmla="*/ 92 h 92"/>
                </a:gdLst>
                <a:ahLst/>
                <a:cxnLst>
                  <a:cxn ang="T6">
                    <a:pos x="T0" y="T1"/>
                  </a:cxn>
                  <a:cxn ang="T7">
                    <a:pos x="T2" y="T3"/>
                  </a:cxn>
                  <a:cxn ang="T8">
                    <a:pos x="T4" y="T5"/>
                  </a:cxn>
                </a:cxnLst>
                <a:rect l="T9" t="T10" r="T11" b="T12"/>
                <a:pathLst>
                  <a:path w="127" h="92">
                    <a:moveTo>
                      <a:pt x="15" y="12"/>
                    </a:moveTo>
                    <a:cubicBezTo>
                      <a:pt x="61" y="81"/>
                      <a:pt x="0" y="0"/>
                      <a:pt x="55" y="44"/>
                    </a:cubicBezTo>
                    <a:cubicBezTo>
                      <a:pt x="81" y="65"/>
                      <a:pt x="80" y="92"/>
                      <a:pt x="127" y="9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77" name="Freeform 103">
                <a:extLst>
                  <a:ext uri="{FF2B5EF4-FFF2-40B4-BE49-F238E27FC236}">
                    <a16:creationId xmlns:a16="http://schemas.microsoft.com/office/drawing/2014/main" id="{1B1062A8-604B-479E-9719-8E5D004A2424}"/>
                  </a:ext>
                </a:extLst>
              </p:cNvPr>
              <p:cNvSpPr>
                <a:spLocks/>
              </p:cNvSpPr>
              <p:nvPr/>
            </p:nvSpPr>
            <p:spPr bwMode="auto">
              <a:xfrm>
                <a:off x="2928" y="4288"/>
                <a:ext cx="352" cy="296"/>
              </a:xfrm>
              <a:custGeom>
                <a:avLst/>
                <a:gdLst>
                  <a:gd name="T0" fmla="*/ 0 w 352"/>
                  <a:gd name="T1" fmla="*/ 0 h 296"/>
                  <a:gd name="T2" fmla="*/ 144 w 352"/>
                  <a:gd name="T3" fmla="*/ 112 h 296"/>
                  <a:gd name="T4" fmla="*/ 224 w 352"/>
                  <a:gd name="T5" fmla="*/ 200 h 296"/>
                  <a:gd name="T6" fmla="*/ 352 w 352"/>
                  <a:gd name="T7" fmla="*/ 296 h 296"/>
                  <a:gd name="T8" fmla="*/ 0 60000 65536"/>
                  <a:gd name="T9" fmla="*/ 0 60000 65536"/>
                  <a:gd name="T10" fmla="*/ 0 60000 65536"/>
                  <a:gd name="T11" fmla="*/ 0 60000 65536"/>
                  <a:gd name="T12" fmla="*/ 0 w 352"/>
                  <a:gd name="T13" fmla="*/ 0 h 296"/>
                  <a:gd name="T14" fmla="*/ 352 w 352"/>
                  <a:gd name="T15" fmla="*/ 296 h 296"/>
                </a:gdLst>
                <a:ahLst/>
                <a:cxnLst>
                  <a:cxn ang="T8">
                    <a:pos x="T0" y="T1"/>
                  </a:cxn>
                  <a:cxn ang="T9">
                    <a:pos x="T2" y="T3"/>
                  </a:cxn>
                  <a:cxn ang="T10">
                    <a:pos x="T4" y="T5"/>
                  </a:cxn>
                  <a:cxn ang="T11">
                    <a:pos x="T6" y="T7"/>
                  </a:cxn>
                </a:cxnLst>
                <a:rect l="T12" t="T13" r="T14" b="T15"/>
                <a:pathLst>
                  <a:path w="352" h="296">
                    <a:moveTo>
                      <a:pt x="0" y="0"/>
                    </a:moveTo>
                    <a:cubicBezTo>
                      <a:pt x="49" y="36"/>
                      <a:pt x="104" y="64"/>
                      <a:pt x="144" y="112"/>
                    </a:cubicBezTo>
                    <a:cubicBezTo>
                      <a:pt x="174" y="148"/>
                      <a:pt x="176" y="184"/>
                      <a:pt x="224" y="200"/>
                    </a:cubicBezTo>
                    <a:cubicBezTo>
                      <a:pt x="263" y="259"/>
                      <a:pt x="310" y="254"/>
                      <a:pt x="352" y="296"/>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78" name="Freeform 104">
                <a:extLst>
                  <a:ext uri="{FF2B5EF4-FFF2-40B4-BE49-F238E27FC236}">
                    <a16:creationId xmlns:a16="http://schemas.microsoft.com/office/drawing/2014/main" id="{48B020A3-546E-498E-9C02-066F1C64BF9E}"/>
                  </a:ext>
                </a:extLst>
              </p:cNvPr>
              <p:cNvSpPr>
                <a:spLocks/>
              </p:cNvSpPr>
              <p:nvPr/>
            </p:nvSpPr>
            <p:spPr bwMode="auto">
              <a:xfrm>
                <a:off x="2280" y="4040"/>
                <a:ext cx="384" cy="73"/>
              </a:xfrm>
              <a:custGeom>
                <a:avLst/>
                <a:gdLst>
                  <a:gd name="T0" fmla="*/ 384 w 384"/>
                  <a:gd name="T1" fmla="*/ 0 h 73"/>
                  <a:gd name="T2" fmla="*/ 56 w 384"/>
                  <a:gd name="T3" fmla="*/ 40 h 73"/>
                  <a:gd name="T4" fmla="*/ 0 w 384"/>
                  <a:gd name="T5" fmla="*/ 72 h 73"/>
                  <a:gd name="T6" fmla="*/ 0 60000 65536"/>
                  <a:gd name="T7" fmla="*/ 0 60000 65536"/>
                  <a:gd name="T8" fmla="*/ 0 60000 65536"/>
                  <a:gd name="T9" fmla="*/ 0 w 384"/>
                  <a:gd name="T10" fmla="*/ 0 h 73"/>
                  <a:gd name="T11" fmla="*/ 384 w 384"/>
                  <a:gd name="T12" fmla="*/ 73 h 73"/>
                </a:gdLst>
                <a:ahLst/>
                <a:cxnLst>
                  <a:cxn ang="T6">
                    <a:pos x="T0" y="T1"/>
                  </a:cxn>
                  <a:cxn ang="T7">
                    <a:pos x="T2" y="T3"/>
                  </a:cxn>
                  <a:cxn ang="T8">
                    <a:pos x="T4" y="T5"/>
                  </a:cxn>
                </a:cxnLst>
                <a:rect l="T9" t="T10" r="T11" b="T12"/>
                <a:pathLst>
                  <a:path w="384" h="73">
                    <a:moveTo>
                      <a:pt x="384" y="0"/>
                    </a:moveTo>
                    <a:cubicBezTo>
                      <a:pt x="272" y="5"/>
                      <a:pt x="164" y="13"/>
                      <a:pt x="56" y="40"/>
                    </a:cubicBezTo>
                    <a:cubicBezTo>
                      <a:pt x="6" y="73"/>
                      <a:pt x="27" y="72"/>
                      <a:pt x="0" y="7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79" name="Freeform 106">
                <a:extLst>
                  <a:ext uri="{FF2B5EF4-FFF2-40B4-BE49-F238E27FC236}">
                    <a16:creationId xmlns:a16="http://schemas.microsoft.com/office/drawing/2014/main" id="{EC622519-05B2-40AB-897A-019AAC52D24C}"/>
                  </a:ext>
                </a:extLst>
              </p:cNvPr>
              <p:cNvSpPr>
                <a:spLocks/>
              </p:cNvSpPr>
              <p:nvPr/>
            </p:nvSpPr>
            <p:spPr bwMode="auto">
              <a:xfrm>
                <a:off x="3000" y="3984"/>
                <a:ext cx="224" cy="152"/>
              </a:xfrm>
              <a:custGeom>
                <a:avLst/>
                <a:gdLst>
                  <a:gd name="T0" fmla="*/ 0 w 224"/>
                  <a:gd name="T1" fmla="*/ 0 h 152"/>
                  <a:gd name="T2" fmla="*/ 48 w 224"/>
                  <a:gd name="T3" fmla="*/ 24 h 152"/>
                  <a:gd name="T4" fmla="*/ 64 w 224"/>
                  <a:gd name="T5" fmla="*/ 48 h 152"/>
                  <a:gd name="T6" fmla="*/ 112 w 224"/>
                  <a:gd name="T7" fmla="*/ 88 h 152"/>
                  <a:gd name="T8" fmla="*/ 128 w 224"/>
                  <a:gd name="T9" fmla="*/ 112 h 152"/>
                  <a:gd name="T10" fmla="*/ 224 w 224"/>
                  <a:gd name="T11" fmla="*/ 152 h 152"/>
                  <a:gd name="T12" fmla="*/ 0 60000 65536"/>
                  <a:gd name="T13" fmla="*/ 0 60000 65536"/>
                  <a:gd name="T14" fmla="*/ 0 60000 65536"/>
                  <a:gd name="T15" fmla="*/ 0 60000 65536"/>
                  <a:gd name="T16" fmla="*/ 0 60000 65536"/>
                  <a:gd name="T17" fmla="*/ 0 60000 65536"/>
                  <a:gd name="T18" fmla="*/ 0 w 224"/>
                  <a:gd name="T19" fmla="*/ 0 h 152"/>
                  <a:gd name="T20" fmla="*/ 224 w 22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24" h="152">
                    <a:moveTo>
                      <a:pt x="0" y="0"/>
                    </a:moveTo>
                    <a:cubicBezTo>
                      <a:pt x="15" y="10"/>
                      <a:pt x="34" y="13"/>
                      <a:pt x="48" y="24"/>
                    </a:cubicBezTo>
                    <a:cubicBezTo>
                      <a:pt x="56" y="30"/>
                      <a:pt x="58" y="41"/>
                      <a:pt x="64" y="48"/>
                    </a:cubicBezTo>
                    <a:cubicBezTo>
                      <a:pt x="83" y="71"/>
                      <a:pt x="88" y="72"/>
                      <a:pt x="112" y="88"/>
                    </a:cubicBezTo>
                    <a:cubicBezTo>
                      <a:pt x="117" y="96"/>
                      <a:pt x="120" y="107"/>
                      <a:pt x="128" y="112"/>
                    </a:cubicBezTo>
                    <a:cubicBezTo>
                      <a:pt x="146" y="123"/>
                      <a:pt x="201" y="141"/>
                      <a:pt x="224" y="15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80" name="Freeform 107">
                <a:extLst>
                  <a:ext uri="{FF2B5EF4-FFF2-40B4-BE49-F238E27FC236}">
                    <a16:creationId xmlns:a16="http://schemas.microsoft.com/office/drawing/2014/main" id="{924A83B9-9445-435D-B744-74926F40CBE0}"/>
                  </a:ext>
                </a:extLst>
              </p:cNvPr>
              <p:cNvSpPr>
                <a:spLocks/>
              </p:cNvSpPr>
              <p:nvPr/>
            </p:nvSpPr>
            <p:spPr bwMode="auto">
              <a:xfrm>
                <a:off x="1480" y="5000"/>
                <a:ext cx="136" cy="136"/>
              </a:xfrm>
              <a:custGeom>
                <a:avLst/>
                <a:gdLst>
                  <a:gd name="T0" fmla="*/ 0 w 136"/>
                  <a:gd name="T1" fmla="*/ 0 h 136"/>
                  <a:gd name="T2" fmla="*/ 88 w 136"/>
                  <a:gd name="T3" fmla="*/ 96 h 136"/>
                  <a:gd name="T4" fmla="*/ 136 w 136"/>
                  <a:gd name="T5" fmla="*/ 136 h 136"/>
                  <a:gd name="T6" fmla="*/ 0 60000 65536"/>
                  <a:gd name="T7" fmla="*/ 0 60000 65536"/>
                  <a:gd name="T8" fmla="*/ 0 60000 65536"/>
                  <a:gd name="T9" fmla="*/ 0 w 136"/>
                  <a:gd name="T10" fmla="*/ 0 h 136"/>
                  <a:gd name="T11" fmla="*/ 136 w 136"/>
                  <a:gd name="T12" fmla="*/ 136 h 136"/>
                </a:gdLst>
                <a:ahLst/>
                <a:cxnLst>
                  <a:cxn ang="T6">
                    <a:pos x="T0" y="T1"/>
                  </a:cxn>
                  <a:cxn ang="T7">
                    <a:pos x="T2" y="T3"/>
                  </a:cxn>
                  <a:cxn ang="T8">
                    <a:pos x="T4" y="T5"/>
                  </a:cxn>
                </a:cxnLst>
                <a:rect l="T9" t="T10" r="T11" b="T12"/>
                <a:pathLst>
                  <a:path w="136" h="136">
                    <a:moveTo>
                      <a:pt x="0" y="0"/>
                    </a:moveTo>
                    <a:cubicBezTo>
                      <a:pt x="50" y="17"/>
                      <a:pt x="42" y="65"/>
                      <a:pt x="88" y="96"/>
                    </a:cubicBezTo>
                    <a:cubicBezTo>
                      <a:pt x="100" y="114"/>
                      <a:pt x="111" y="136"/>
                      <a:pt x="136" y="136"/>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81" name="Freeform 108">
                <a:extLst>
                  <a:ext uri="{FF2B5EF4-FFF2-40B4-BE49-F238E27FC236}">
                    <a16:creationId xmlns:a16="http://schemas.microsoft.com/office/drawing/2014/main" id="{AE9A4648-0E5B-4FF7-B36C-A67ADDDB66C3}"/>
                  </a:ext>
                </a:extLst>
              </p:cNvPr>
              <p:cNvSpPr>
                <a:spLocks/>
              </p:cNvSpPr>
              <p:nvPr/>
            </p:nvSpPr>
            <p:spPr bwMode="auto">
              <a:xfrm>
                <a:off x="1672" y="5200"/>
                <a:ext cx="208" cy="176"/>
              </a:xfrm>
              <a:custGeom>
                <a:avLst/>
                <a:gdLst>
                  <a:gd name="T0" fmla="*/ 0 w 208"/>
                  <a:gd name="T1" fmla="*/ 0 h 176"/>
                  <a:gd name="T2" fmla="*/ 72 w 208"/>
                  <a:gd name="T3" fmla="*/ 64 h 176"/>
                  <a:gd name="T4" fmla="*/ 120 w 208"/>
                  <a:gd name="T5" fmla="*/ 96 h 176"/>
                  <a:gd name="T6" fmla="*/ 128 w 208"/>
                  <a:gd name="T7" fmla="*/ 128 h 176"/>
                  <a:gd name="T8" fmla="*/ 208 w 208"/>
                  <a:gd name="T9" fmla="*/ 176 h 176"/>
                  <a:gd name="T10" fmla="*/ 0 60000 65536"/>
                  <a:gd name="T11" fmla="*/ 0 60000 65536"/>
                  <a:gd name="T12" fmla="*/ 0 60000 65536"/>
                  <a:gd name="T13" fmla="*/ 0 60000 65536"/>
                  <a:gd name="T14" fmla="*/ 0 60000 65536"/>
                  <a:gd name="T15" fmla="*/ 0 w 208"/>
                  <a:gd name="T16" fmla="*/ 0 h 176"/>
                  <a:gd name="T17" fmla="*/ 208 w 208"/>
                  <a:gd name="T18" fmla="*/ 176 h 176"/>
                </a:gdLst>
                <a:ahLst/>
                <a:cxnLst>
                  <a:cxn ang="T10">
                    <a:pos x="T0" y="T1"/>
                  </a:cxn>
                  <a:cxn ang="T11">
                    <a:pos x="T2" y="T3"/>
                  </a:cxn>
                  <a:cxn ang="T12">
                    <a:pos x="T4" y="T5"/>
                  </a:cxn>
                  <a:cxn ang="T13">
                    <a:pos x="T6" y="T7"/>
                  </a:cxn>
                  <a:cxn ang="T14">
                    <a:pos x="T8" y="T9"/>
                  </a:cxn>
                </a:cxnLst>
                <a:rect l="T15" t="T16" r="T17" b="T18"/>
                <a:pathLst>
                  <a:path w="208" h="176">
                    <a:moveTo>
                      <a:pt x="0" y="0"/>
                    </a:moveTo>
                    <a:cubicBezTo>
                      <a:pt x="29" y="19"/>
                      <a:pt x="43" y="43"/>
                      <a:pt x="72" y="64"/>
                    </a:cubicBezTo>
                    <a:cubicBezTo>
                      <a:pt x="88" y="75"/>
                      <a:pt x="120" y="96"/>
                      <a:pt x="120" y="96"/>
                    </a:cubicBezTo>
                    <a:cubicBezTo>
                      <a:pt x="123" y="107"/>
                      <a:pt x="121" y="120"/>
                      <a:pt x="128" y="128"/>
                    </a:cubicBezTo>
                    <a:cubicBezTo>
                      <a:pt x="158" y="162"/>
                      <a:pt x="182" y="150"/>
                      <a:pt x="208" y="176"/>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82" name="Freeform 109">
                <a:extLst>
                  <a:ext uri="{FF2B5EF4-FFF2-40B4-BE49-F238E27FC236}">
                    <a16:creationId xmlns:a16="http://schemas.microsoft.com/office/drawing/2014/main" id="{4A44B304-06D8-4308-9F17-2361C9943159}"/>
                  </a:ext>
                </a:extLst>
              </p:cNvPr>
              <p:cNvSpPr>
                <a:spLocks/>
              </p:cNvSpPr>
              <p:nvPr/>
            </p:nvSpPr>
            <p:spPr bwMode="auto">
              <a:xfrm>
                <a:off x="2768" y="4624"/>
                <a:ext cx="123" cy="117"/>
              </a:xfrm>
              <a:custGeom>
                <a:avLst/>
                <a:gdLst>
                  <a:gd name="T0" fmla="*/ 0 w 123"/>
                  <a:gd name="T1" fmla="*/ 0 h 117"/>
                  <a:gd name="T2" fmla="*/ 80 w 123"/>
                  <a:gd name="T3" fmla="*/ 72 h 117"/>
                  <a:gd name="T4" fmla="*/ 96 w 123"/>
                  <a:gd name="T5" fmla="*/ 96 h 117"/>
                  <a:gd name="T6" fmla="*/ 120 w 123"/>
                  <a:gd name="T7" fmla="*/ 112 h 117"/>
                  <a:gd name="T8" fmla="*/ 0 60000 65536"/>
                  <a:gd name="T9" fmla="*/ 0 60000 65536"/>
                  <a:gd name="T10" fmla="*/ 0 60000 65536"/>
                  <a:gd name="T11" fmla="*/ 0 60000 65536"/>
                  <a:gd name="T12" fmla="*/ 0 w 123"/>
                  <a:gd name="T13" fmla="*/ 0 h 117"/>
                  <a:gd name="T14" fmla="*/ 123 w 123"/>
                  <a:gd name="T15" fmla="*/ 117 h 117"/>
                </a:gdLst>
                <a:ahLst/>
                <a:cxnLst>
                  <a:cxn ang="T8">
                    <a:pos x="T0" y="T1"/>
                  </a:cxn>
                  <a:cxn ang="T9">
                    <a:pos x="T2" y="T3"/>
                  </a:cxn>
                  <a:cxn ang="T10">
                    <a:pos x="T4" y="T5"/>
                  </a:cxn>
                  <a:cxn ang="T11">
                    <a:pos x="T6" y="T7"/>
                  </a:cxn>
                </a:cxnLst>
                <a:rect l="T12" t="T13" r="T14" b="T15"/>
                <a:pathLst>
                  <a:path w="123" h="117">
                    <a:moveTo>
                      <a:pt x="0" y="0"/>
                    </a:moveTo>
                    <a:cubicBezTo>
                      <a:pt x="44" y="15"/>
                      <a:pt x="45" y="49"/>
                      <a:pt x="80" y="72"/>
                    </a:cubicBezTo>
                    <a:cubicBezTo>
                      <a:pt x="85" y="80"/>
                      <a:pt x="88" y="90"/>
                      <a:pt x="96" y="96"/>
                    </a:cubicBezTo>
                    <a:cubicBezTo>
                      <a:pt x="123" y="117"/>
                      <a:pt x="120" y="92"/>
                      <a:pt x="120" y="11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83" name="Freeform 111">
                <a:extLst>
                  <a:ext uri="{FF2B5EF4-FFF2-40B4-BE49-F238E27FC236}">
                    <a16:creationId xmlns:a16="http://schemas.microsoft.com/office/drawing/2014/main" id="{DB95C035-72B3-407F-8703-CC1E95DF446E}"/>
                  </a:ext>
                </a:extLst>
              </p:cNvPr>
              <p:cNvSpPr>
                <a:spLocks/>
              </p:cNvSpPr>
              <p:nvPr/>
            </p:nvSpPr>
            <p:spPr bwMode="auto">
              <a:xfrm>
                <a:off x="3128" y="3912"/>
                <a:ext cx="376" cy="328"/>
              </a:xfrm>
              <a:custGeom>
                <a:avLst/>
                <a:gdLst>
                  <a:gd name="T0" fmla="*/ 0 w 376"/>
                  <a:gd name="T1" fmla="*/ 0 h 328"/>
                  <a:gd name="T2" fmla="*/ 24 w 376"/>
                  <a:gd name="T3" fmla="*/ 56 h 328"/>
                  <a:gd name="T4" fmla="*/ 136 w 376"/>
                  <a:gd name="T5" fmla="*/ 144 h 328"/>
                  <a:gd name="T6" fmla="*/ 232 w 376"/>
                  <a:gd name="T7" fmla="*/ 232 h 328"/>
                  <a:gd name="T8" fmla="*/ 376 w 376"/>
                  <a:gd name="T9" fmla="*/ 328 h 328"/>
                  <a:gd name="T10" fmla="*/ 0 60000 65536"/>
                  <a:gd name="T11" fmla="*/ 0 60000 65536"/>
                  <a:gd name="T12" fmla="*/ 0 60000 65536"/>
                  <a:gd name="T13" fmla="*/ 0 60000 65536"/>
                  <a:gd name="T14" fmla="*/ 0 60000 65536"/>
                  <a:gd name="T15" fmla="*/ 0 w 376"/>
                  <a:gd name="T16" fmla="*/ 0 h 328"/>
                  <a:gd name="T17" fmla="*/ 376 w 376"/>
                  <a:gd name="T18" fmla="*/ 328 h 328"/>
                </a:gdLst>
                <a:ahLst/>
                <a:cxnLst>
                  <a:cxn ang="T10">
                    <a:pos x="T0" y="T1"/>
                  </a:cxn>
                  <a:cxn ang="T11">
                    <a:pos x="T2" y="T3"/>
                  </a:cxn>
                  <a:cxn ang="T12">
                    <a:pos x="T4" y="T5"/>
                  </a:cxn>
                  <a:cxn ang="T13">
                    <a:pos x="T6" y="T7"/>
                  </a:cxn>
                  <a:cxn ang="T14">
                    <a:pos x="T8" y="T9"/>
                  </a:cxn>
                </a:cxnLst>
                <a:rect l="T15" t="T16" r="T17" b="T18"/>
                <a:pathLst>
                  <a:path w="376" h="328">
                    <a:moveTo>
                      <a:pt x="0" y="0"/>
                    </a:moveTo>
                    <a:cubicBezTo>
                      <a:pt x="9" y="18"/>
                      <a:pt x="12" y="39"/>
                      <a:pt x="24" y="56"/>
                    </a:cubicBezTo>
                    <a:cubicBezTo>
                      <a:pt x="51" y="93"/>
                      <a:pt x="99" y="119"/>
                      <a:pt x="136" y="144"/>
                    </a:cubicBezTo>
                    <a:cubicBezTo>
                      <a:pt x="150" y="153"/>
                      <a:pt x="217" y="214"/>
                      <a:pt x="232" y="232"/>
                    </a:cubicBezTo>
                    <a:cubicBezTo>
                      <a:pt x="262" y="268"/>
                      <a:pt x="325" y="328"/>
                      <a:pt x="376" y="328"/>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84" name="Freeform 112">
                <a:extLst>
                  <a:ext uri="{FF2B5EF4-FFF2-40B4-BE49-F238E27FC236}">
                    <a16:creationId xmlns:a16="http://schemas.microsoft.com/office/drawing/2014/main" id="{DC3FE193-6B00-4330-90E7-1E19EAEB1A17}"/>
                  </a:ext>
                </a:extLst>
              </p:cNvPr>
              <p:cNvSpPr>
                <a:spLocks/>
              </p:cNvSpPr>
              <p:nvPr/>
            </p:nvSpPr>
            <p:spPr bwMode="auto">
              <a:xfrm rot="-154407">
                <a:off x="2144" y="3840"/>
                <a:ext cx="848" cy="120"/>
              </a:xfrm>
              <a:custGeom>
                <a:avLst/>
                <a:gdLst>
                  <a:gd name="T0" fmla="*/ 848 w 848"/>
                  <a:gd name="T1" fmla="*/ 0 h 120"/>
                  <a:gd name="T2" fmla="*/ 512 w 848"/>
                  <a:gd name="T3" fmla="*/ 24 h 120"/>
                  <a:gd name="T4" fmla="*/ 392 w 848"/>
                  <a:gd name="T5" fmla="*/ 40 h 120"/>
                  <a:gd name="T6" fmla="*/ 216 w 848"/>
                  <a:gd name="T7" fmla="*/ 64 h 120"/>
                  <a:gd name="T8" fmla="*/ 0 w 848"/>
                  <a:gd name="T9" fmla="*/ 120 h 120"/>
                  <a:gd name="T10" fmla="*/ 0 60000 65536"/>
                  <a:gd name="T11" fmla="*/ 0 60000 65536"/>
                  <a:gd name="T12" fmla="*/ 0 60000 65536"/>
                  <a:gd name="T13" fmla="*/ 0 60000 65536"/>
                  <a:gd name="T14" fmla="*/ 0 60000 65536"/>
                  <a:gd name="T15" fmla="*/ 0 w 848"/>
                  <a:gd name="T16" fmla="*/ 0 h 120"/>
                  <a:gd name="T17" fmla="*/ 848 w 848"/>
                  <a:gd name="T18" fmla="*/ 120 h 120"/>
                </a:gdLst>
                <a:ahLst/>
                <a:cxnLst>
                  <a:cxn ang="T10">
                    <a:pos x="T0" y="T1"/>
                  </a:cxn>
                  <a:cxn ang="T11">
                    <a:pos x="T2" y="T3"/>
                  </a:cxn>
                  <a:cxn ang="T12">
                    <a:pos x="T4" y="T5"/>
                  </a:cxn>
                  <a:cxn ang="T13">
                    <a:pos x="T6" y="T7"/>
                  </a:cxn>
                  <a:cxn ang="T14">
                    <a:pos x="T8" y="T9"/>
                  </a:cxn>
                </a:cxnLst>
                <a:rect l="T15" t="T16" r="T17" b="T18"/>
                <a:pathLst>
                  <a:path w="848" h="120">
                    <a:moveTo>
                      <a:pt x="848" y="0"/>
                    </a:moveTo>
                    <a:cubicBezTo>
                      <a:pt x="737" y="18"/>
                      <a:pt x="624" y="14"/>
                      <a:pt x="512" y="24"/>
                    </a:cubicBezTo>
                    <a:cubicBezTo>
                      <a:pt x="456" y="43"/>
                      <a:pt x="502" y="30"/>
                      <a:pt x="392" y="40"/>
                    </a:cubicBezTo>
                    <a:cubicBezTo>
                      <a:pt x="333" y="46"/>
                      <a:pt x="274" y="55"/>
                      <a:pt x="216" y="64"/>
                    </a:cubicBezTo>
                    <a:cubicBezTo>
                      <a:pt x="145" y="75"/>
                      <a:pt x="72" y="120"/>
                      <a:pt x="0" y="120"/>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pSp>
      <p:grpSp>
        <p:nvGrpSpPr>
          <p:cNvPr id="7" name="Group 129">
            <a:extLst>
              <a:ext uri="{FF2B5EF4-FFF2-40B4-BE49-F238E27FC236}">
                <a16:creationId xmlns:a16="http://schemas.microsoft.com/office/drawing/2014/main" id="{3439D2E3-119D-4509-934F-1B25394BB716}"/>
              </a:ext>
            </a:extLst>
          </p:cNvPr>
          <p:cNvGrpSpPr>
            <a:grpSpLocks/>
          </p:cNvGrpSpPr>
          <p:nvPr/>
        </p:nvGrpSpPr>
        <p:grpSpPr bwMode="auto">
          <a:xfrm>
            <a:off x="609600" y="4400550"/>
            <a:ext cx="7315200" cy="2079625"/>
            <a:chOff x="288" y="3696"/>
            <a:chExt cx="3456" cy="1747"/>
          </a:xfrm>
        </p:grpSpPr>
        <p:sp>
          <p:nvSpPr>
            <p:cNvPr id="22554" name="Text Box 115">
              <a:extLst>
                <a:ext uri="{FF2B5EF4-FFF2-40B4-BE49-F238E27FC236}">
                  <a16:creationId xmlns:a16="http://schemas.microsoft.com/office/drawing/2014/main" id="{A874E3DB-21BB-4106-8046-134B20E5223E}"/>
                </a:ext>
              </a:extLst>
            </p:cNvPr>
            <p:cNvSpPr txBox="1">
              <a:spLocks noChangeArrowheads="1"/>
            </p:cNvSpPr>
            <p:nvPr/>
          </p:nvSpPr>
          <p:spPr bwMode="auto">
            <a:xfrm>
              <a:off x="2976" y="3696"/>
              <a:ext cx="76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400"/>
                <a:t>קו פרשת המים</a:t>
              </a:r>
              <a:endParaRPr lang="en-US" altLang="he-IL" sz="1600"/>
            </a:p>
          </p:txBody>
        </p:sp>
        <p:sp>
          <p:nvSpPr>
            <p:cNvPr id="22555" name="Text Box 116">
              <a:extLst>
                <a:ext uri="{FF2B5EF4-FFF2-40B4-BE49-F238E27FC236}">
                  <a16:creationId xmlns:a16="http://schemas.microsoft.com/office/drawing/2014/main" id="{86702F65-DB65-4221-843A-63F3BBDBCE04}"/>
                </a:ext>
              </a:extLst>
            </p:cNvPr>
            <p:cNvSpPr txBox="1">
              <a:spLocks noChangeArrowheads="1"/>
            </p:cNvSpPr>
            <p:nvPr/>
          </p:nvSpPr>
          <p:spPr bwMode="auto">
            <a:xfrm>
              <a:off x="288" y="5184"/>
              <a:ext cx="76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400"/>
                <a:t>קו פרשת המים</a:t>
              </a:r>
              <a:endParaRPr lang="en-US" altLang="he-IL" sz="1600"/>
            </a:p>
          </p:txBody>
        </p:sp>
      </p:grpSp>
      <p:grpSp>
        <p:nvGrpSpPr>
          <p:cNvPr id="8" name="Group 131">
            <a:extLst>
              <a:ext uri="{FF2B5EF4-FFF2-40B4-BE49-F238E27FC236}">
                <a16:creationId xmlns:a16="http://schemas.microsoft.com/office/drawing/2014/main" id="{4BCE4656-9206-4284-B575-39C6599F9AE7}"/>
              </a:ext>
            </a:extLst>
          </p:cNvPr>
          <p:cNvGrpSpPr>
            <a:grpSpLocks/>
          </p:cNvGrpSpPr>
          <p:nvPr/>
        </p:nvGrpSpPr>
        <p:grpSpPr bwMode="auto">
          <a:xfrm>
            <a:off x="2133600" y="5600700"/>
            <a:ext cx="2540000" cy="400050"/>
            <a:chOff x="1008" y="4704"/>
            <a:chExt cx="1200" cy="336"/>
          </a:xfrm>
        </p:grpSpPr>
        <p:sp>
          <p:nvSpPr>
            <p:cNvPr id="22552" name="Freeform 120">
              <a:extLst>
                <a:ext uri="{FF2B5EF4-FFF2-40B4-BE49-F238E27FC236}">
                  <a16:creationId xmlns:a16="http://schemas.microsoft.com/office/drawing/2014/main" id="{3186D09C-7BB8-4801-A05F-4AD090BFDFF2}"/>
                </a:ext>
              </a:extLst>
            </p:cNvPr>
            <p:cNvSpPr>
              <a:spLocks/>
            </p:cNvSpPr>
            <p:nvPr/>
          </p:nvSpPr>
          <p:spPr bwMode="auto">
            <a:xfrm flipH="1">
              <a:off x="1008" y="4704"/>
              <a:ext cx="624" cy="192"/>
            </a:xfrm>
            <a:custGeom>
              <a:avLst/>
              <a:gdLst>
                <a:gd name="T0" fmla="*/ 0 w 528"/>
                <a:gd name="T1" fmla="*/ 1 h 336"/>
                <a:gd name="T2" fmla="*/ 619 w 528"/>
                <a:gd name="T3" fmla="*/ 1 h 336"/>
                <a:gd name="T4" fmla="*/ 1698 w 528"/>
                <a:gd name="T5" fmla="*/ 7 h 336"/>
                <a:gd name="T6" fmla="*/ 0 60000 65536"/>
                <a:gd name="T7" fmla="*/ 0 60000 65536"/>
                <a:gd name="T8" fmla="*/ 0 60000 65536"/>
                <a:gd name="T9" fmla="*/ 0 w 528"/>
                <a:gd name="T10" fmla="*/ 0 h 336"/>
                <a:gd name="T11" fmla="*/ 528 w 528"/>
                <a:gd name="T12" fmla="*/ 336 h 336"/>
              </a:gdLst>
              <a:ahLst/>
              <a:cxnLst>
                <a:cxn ang="T6">
                  <a:pos x="T0" y="T1"/>
                </a:cxn>
                <a:cxn ang="T7">
                  <a:pos x="T2" y="T3"/>
                </a:cxn>
                <a:cxn ang="T8">
                  <a:pos x="T4" y="T5"/>
                </a:cxn>
              </a:cxnLst>
              <a:rect l="T9" t="T10" r="T11" b="T12"/>
              <a:pathLst>
                <a:path w="528" h="336">
                  <a:moveTo>
                    <a:pt x="0" y="48"/>
                  </a:moveTo>
                  <a:cubicBezTo>
                    <a:pt x="52" y="24"/>
                    <a:pt x="104" y="0"/>
                    <a:pt x="192" y="48"/>
                  </a:cubicBezTo>
                  <a:cubicBezTo>
                    <a:pt x="280" y="96"/>
                    <a:pt x="472" y="288"/>
                    <a:pt x="528" y="336"/>
                  </a:cubicBezTo>
                </a:path>
              </a:pathLst>
            </a:custGeom>
            <a:noFill/>
            <a:ln w="28575">
              <a:solidFill>
                <a:srgbClr val="0099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53" name="Freeform 121">
              <a:extLst>
                <a:ext uri="{FF2B5EF4-FFF2-40B4-BE49-F238E27FC236}">
                  <a16:creationId xmlns:a16="http://schemas.microsoft.com/office/drawing/2014/main" id="{1ED82071-350D-44D1-AB04-11420CCC1359}"/>
                </a:ext>
              </a:extLst>
            </p:cNvPr>
            <p:cNvSpPr>
              <a:spLocks/>
            </p:cNvSpPr>
            <p:nvPr/>
          </p:nvSpPr>
          <p:spPr bwMode="auto">
            <a:xfrm>
              <a:off x="1680" y="4704"/>
              <a:ext cx="528" cy="336"/>
            </a:xfrm>
            <a:custGeom>
              <a:avLst/>
              <a:gdLst>
                <a:gd name="T0" fmla="*/ 0 w 528"/>
                <a:gd name="T1" fmla="*/ 48 h 336"/>
                <a:gd name="T2" fmla="*/ 192 w 528"/>
                <a:gd name="T3" fmla="*/ 48 h 336"/>
                <a:gd name="T4" fmla="*/ 528 w 528"/>
                <a:gd name="T5" fmla="*/ 336 h 336"/>
                <a:gd name="T6" fmla="*/ 0 60000 65536"/>
                <a:gd name="T7" fmla="*/ 0 60000 65536"/>
                <a:gd name="T8" fmla="*/ 0 60000 65536"/>
                <a:gd name="T9" fmla="*/ 0 w 528"/>
                <a:gd name="T10" fmla="*/ 0 h 336"/>
                <a:gd name="T11" fmla="*/ 528 w 528"/>
                <a:gd name="T12" fmla="*/ 336 h 336"/>
              </a:gdLst>
              <a:ahLst/>
              <a:cxnLst>
                <a:cxn ang="T6">
                  <a:pos x="T0" y="T1"/>
                </a:cxn>
                <a:cxn ang="T7">
                  <a:pos x="T2" y="T3"/>
                </a:cxn>
                <a:cxn ang="T8">
                  <a:pos x="T4" y="T5"/>
                </a:cxn>
              </a:cxnLst>
              <a:rect l="T9" t="T10" r="T11" b="T12"/>
              <a:pathLst>
                <a:path w="528" h="336">
                  <a:moveTo>
                    <a:pt x="0" y="48"/>
                  </a:moveTo>
                  <a:cubicBezTo>
                    <a:pt x="52" y="24"/>
                    <a:pt x="104" y="0"/>
                    <a:pt x="192" y="48"/>
                  </a:cubicBezTo>
                  <a:cubicBezTo>
                    <a:pt x="280" y="96"/>
                    <a:pt x="472" y="288"/>
                    <a:pt x="528" y="336"/>
                  </a:cubicBezTo>
                </a:path>
              </a:pathLst>
            </a:custGeom>
            <a:noFill/>
            <a:ln w="28575">
              <a:solidFill>
                <a:srgbClr val="0099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pSp>
        <p:nvGrpSpPr>
          <p:cNvPr id="9" name="Group 130">
            <a:extLst>
              <a:ext uri="{FF2B5EF4-FFF2-40B4-BE49-F238E27FC236}">
                <a16:creationId xmlns:a16="http://schemas.microsoft.com/office/drawing/2014/main" id="{A4EF3BF8-8160-4719-A614-A9DC3F81B0F9}"/>
              </a:ext>
            </a:extLst>
          </p:cNvPr>
          <p:cNvGrpSpPr>
            <a:grpSpLocks/>
          </p:cNvGrpSpPr>
          <p:nvPr/>
        </p:nvGrpSpPr>
        <p:grpSpPr bwMode="auto">
          <a:xfrm>
            <a:off x="3352800" y="5086350"/>
            <a:ext cx="2743200" cy="400050"/>
            <a:chOff x="1584" y="4272"/>
            <a:chExt cx="1296" cy="336"/>
          </a:xfrm>
        </p:grpSpPr>
        <p:sp>
          <p:nvSpPr>
            <p:cNvPr id="22550" name="Freeform 117">
              <a:extLst>
                <a:ext uri="{FF2B5EF4-FFF2-40B4-BE49-F238E27FC236}">
                  <a16:creationId xmlns:a16="http://schemas.microsoft.com/office/drawing/2014/main" id="{28D3C339-9291-484B-BCB2-0CB7AFA5DD19}"/>
                </a:ext>
              </a:extLst>
            </p:cNvPr>
            <p:cNvSpPr>
              <a:spLocks/>
            </p:cNvSpPr>
            <p:nvPr/>
          </p:nvSpPr>
          <p:spPr bwMode="auto">
            <a:xfrm>
              <a:off x="2352" y="4272"/>
              <a:ext cx="528" cy="336"/>
            </a:xfrm>
            <a:custGeom>
              <a:avLst/>
              <a:gdLst>
                <a:gd name="T0" fmla="*/ 0 w 528"/>
                <a:gd name="T1" fmla="*/ 48 h 336"/>
                <a:gd name="T2" fmla="*/ 192 w 528"/>
                <a:gd name="T3" fmla="*/ 48 h 336"/>
                <a:gd name="T4" fmla="*/ 528 w 528"/>
                <a:gd name="T5" fmla="*/ 336 h 336"/>
                <a:gd name="T6" fmla="*/ 0 60000 65536"/>
                <a:gd name="T7" fmla="*/ 0 60000 65536"/>
                <a:gd name="T8" fmla="*/ 0 60000 65536"/>
                <a:gd name="T9" fmla="*/ 0 w 528"/>
                <a:gd name="T10" fmla="*/ 0 h 336"/>
                <a:gd name="T11" fmla="*/ 528 w 528"/>
                <a:gd name="T12" fmla="*/ 336 h 336"/>
              </a:gdLst>
              <a:ahLst/>
              <a:cxnLst>
                <a:cxn ang="T6">
                  <a:pos x="T0" y="T1"/>
                </a:cxn>
                <a:cxn ang="T7">
                  <a:pos x="T2" y="T3"/>
                </a:cxn>
                <a:cxn ang="T8">
                  <a:pos x="T4" y="T5"/>
                </a:cxn>
              </a:cxnLst>
              <a:rect l="T9" t="T10" r="T11" b="T12"/>
              <a:pathLst>
                <a:path w="528" h="336">
                  <a:moveTo>
                    <a:pt x="0" y="48"/>
                  </a:moveTo>
                  <a:cubicBezTo>
                    <a:pt x="52" y="24"/>
                    <a:pt x="104" y="0"/>
                    <a:pt x="192" y="48"/>
                  </a:cubicBezTo>
                  <a:cubicBezTo>
                    <a:pt x="280" y="96"/>
                    <a:pt x="472" y="288"/>
                    <a:pt x="528" y="336"/>
                  </a:cubicBezTo>
                </a:path>
              </a:pathLst>
            </a:custGeom>
            <a:noFill/>
            <a:ln w="28575">
              <a:solidFill>
                <a:srgbClr val="0099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51" name="Freeform 119">
              <a:extLst>
                <a:ext uri="{FF2B5EF4-FFF2-40B4-BE49-F238E27FC236}">
                  <a16:creationId xmlns:a16="http://schemas.microsoft.com/office/drawing/2014/main" id="{7166D03E-0BE3-44B3-B62E-C6FC0CE8F295}"/>
                </a:ext>
              </a:extLst>
            </p:cNvPr>
            <p:cNvSpPr>
              <a:spLocks/>
            </p:cNvSpPr>
            <p:nvPr/>
          </p:nvSpPr>
          <p:spPr bwMode="auto">
            <a:xfrm flipH="1">
              <a:off x="1584" y="4272"/>
              <a:ext cx="720" cy="192"/>
            </a:xfrm>
            <a:custGeom>
              <a:avLst/>
              <a:gdLst>
                <a:gd name="T0" fmla="*/ 0 w 528"/>
                <a:gd name="T1" fmla="*/ 1 h 336"/>
                <a:gd name="T2" fmla="*/ 1683 w 528"/>
                <a:gd name="T3" fmla="*/ 1 h 336"/>
                <a:gd name="T4" fmla="*/ 4630 w 528"/>
                <a:gd name="T5" fmla="*/ 7 h 336"/>
                <a:gd name="T6" fmla="*/ 0 60000 65536"/>
                <a:gd name="T7" fmla="*/ 0 60000 65536"/>
                <a:gd name="T8" fmla="*/ 0 60000 65536"/>
                <a:gd name="T9" fmla="*/ 0 w 528"/>
                <a:gd name="T10" fmla="*/ 0 h 336"/>
                <a:gd name="T11" fmla="*/ 528 w 528"/>
                <a:gd name="T12" fmla="*/ 336 h 336"/>
              </a:gdLst>
              <a:ahLst/>
              <a:cxnLst>
                <a:cxn ang="T6">
                  <a:pos x="T0" y="T1"/>
                </a:cxn>
                <a:cxn ang="T7">
                  <a:pos x="T2" y="T3"/>
                </a:cxn>
                <a:cxn ang="T8">
                  <a:pos x="T4" y="T5"/>
                </a:cxn>
              </a:cxnLst>
              <a:rect l="T9" t="T10" r="T11" b="T12"/>
              <a:pathLst>
                <a:path w="528" h="336">
                  <a:moveTo>
                    <a:pt x="0" y="48"/>
                  </a:moveTo>
                  <a:cubicBezTo>
                    <a:pt x="52" y="24"/>
                    <a:pt x="104" y="0"/>
                    <a:pt x="192" y="48"/>
                  </a:cubicBezTo>
                  <a:cubicBezTo>
                    <a:pt x="280" y="96"/>
                    <a:pt x="472" y="288"/>
                    <a:pt x="528" y="336"/>
                  </a:cubicBezTo>
                </a:path>
              </a:pathLst>
            </a:custGeom>
            <a:noFill/>
            <a:ln w="28575">
              <a:solidFill>
                <a:srgbClr val="0099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pSp>
        <p:nvGrpSpPr>
          <p:cNvPr id="10" name="Group 123">
            <a:extLst>
              <a:ext uri="{FF2B5EF4-FFF2-40B4-BE49-F238E27FC236}">
                <a16:creationId xmlns:a16="http://schemas.microsoft.com/office/drawing/2014/main" id="{F5F8BC1F-7869-4938-A930-191C92F290BA}"/>
              </a:ext>
            </a:extLst>
          </p:cNvPr>
          <p:cNvGrpSpPr>
            <a:grpSpLocks/>
          </p:cNvGrpSpPr>
          <p:nvPr/>
        </p:nvGrpSpPr>
        <p:grpSpPr bwMode="auto">
          <a:xfrm>
            <a:off x="4165600" y="4743450"/>
            <a:ext cx="2946400" cy="400050"/>
            <a:chOff x="1968" y="3984"/>
            <a:chExt cx="1392" cy="336"/>
          </a:xfrm>
        </p:grpSpPr>
        <p:sp>
          <p:nvSpPr>
            <p:cNvPr id="22548" name="Freeform 118">
              <a:extLst>
                <a:ext uri="{FF2B5EF4-FFF2-40B4-BE49-F238E27FC236}">
                  <a16:creationId xmlns:a16="http://schemas.microsoft.com/office/drawing/2014/main" id="{E4F739B5-0DEF-4F30-8B3C-3F11DA7FA2E8}"/>
                </a:ext>
              </a:extLst>
            </p:cNvPr>
            <p:cNvSpPr>
              <a:spLocks/>
            </p:cNvSpPr>
            <p:nvPr/>
          </p:nvSpPr>
          <p:spPr bwMode="auto">
            <a:xfrm flipH="1">
              <a:off x="1968" y="3984"/>
              <a:ext cx="816" cy="144"/>
            </a:xfrm>
            <a:custGeom>
              <a:avLst/>
              <a:gdLst>
                <a:gd name="T0" fmla="*/ 0 w 528"/>
                <a:gd name="T1" fmla="*/ 0 h 336"/>
                <a:gd name="T2" fmla="*/ 4046 w 528"/>
                <a:gd name="T3" fmla="*/ 0 h 336"/>
                <a:gd name="T4" fmla="*/ 11118 w 528"/>
                <a:gd name="T5" fmla="*/ 1 h 336"/>
                <a:gd name="T6" fmla="*/ 0 60000 65536"/>
                <a:gd name="T7" fmla="*/ 0 60000 65536"/>
                <a:gd name="T8" fmla="*/ 0 60000 65536"/>
                <a:gd name="T9" fmla="*/ 0 w 528"/>
                <a:gd name="T10" fmla="*/ 0 h 336"/>
                <a:gd name="T11" fmla="*/ 528 w 528"/>
                <a:gd name="T12" fmla="*/ 336 h 336"/>
              </a:gdLst>
              <a:ahLst/>
              <a:cxnLst>
                <a:cxn ang="T6">
                  <a:pos x="T0" y="T1"/>
                </a:cxn>
                <a:cxn ang="T7">
                  <a:pos x="T2" y="T3"/>
                </a:cxn>
                <a:cxn ang="T8">
                  <a:pos x="T4" y="T5"/>
                </a:cxn>
              </a:cxnLst>
              <a:rect l="T9" t="T10" r="T11" b="T12"/>
              <a:pathLst>
                <a:path w="528" h="336">
                  <a:moveTo>
                    <a:pt x="0" y="48"/>
                  </a:moveTo>
                  <a:cubicBezTo>
                    <a:pt x="52" y="24"/>
                    <a:pt x="104" y="0"/>
                    <a:pt x="192" y="48"/>
                  </a:cubicBezTo>
                  <a:cubicBezTo>
                    <a:pt x="280" y="96"/>
                    <a:pt x="472" y="288"/>
                    <a:pt x="528" y="336"/>
                  </a:cubicBezTo>
                </a:path>
              </a:pathLst>
            </a:custGeom>
            <a:noFill/>
            <a:ln w="28575">
              <a:solidFill>
                <a:srgbClr val="0099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2549" name="Freeform 122">
              <a:extLst>
                <a:ext uri="{FF2B5EF4-FFF2-40B4-BE49-F238E27FC236}">
                  <a16:creationId xmlns:a16="http://schemas.microsoft.com/office/drawing/2014/main" id="{0E43971B-0096-4A32-BDDB-46093CA7C061}"/>
                </a:ext>
              </a:extLst>
            </p:cNvPr>
            <p:cNvSpPr>
              <a:spLocks/>
            </p:cNvSpPr>
            <p:nvPr/>
          </p:nvSpPr>
          <p:spPr bwMode="auto">
            <a:xfrm>
              <a:off x="2832" y="3984"/>
              <a:ext cx="528" cy="336"/>
            </a:xfrm>
            <a:custGeom>
              <a:avLst/>
              <a:gdLst>
                <a:gd name="T0" fmla="*/ 0 w 528"/>
                <a:gd name="T1" fmla="*/ 48 h 336"/>
                <a:gd name="T2" fmla="*/ 192 w 528"/>
                <a:gd name="T3" fmla="*/ 48 h 336"/>
                <a:gd name="T4" fmla="*/ 528 w 528"/>
                <a:gd name="T5" fmla="*/ 336 h 336"/>
                <a:gd name="T6" fmla="*/ 0 60000 65536"/>
                <a:gd name="T7" fmla="*/ 0 60000 65536"/>
                <a:gd name="T8" fmla="*/ 0 60000 65536"/>
                <a:gd name="T9" fmla="*/ 0 w 528"/>
                <a:gd name="T10" fmla="*/ 0 h 336"/>
                <a:gd name="T11" fmla="*/ 528 w 528"/>
                <a:gd name="T12" fmla="*/ 336 h 336"/>
              </a:gdLst>
              <a:ahLst/>
              <a:cxnLst>
                <a:cxn ang="T6">
                  <a:pos x="T0" y="T1"/>
                </a:cxn>
                <a:cxn ang="T7">
                  <a:pos x="T2" y="T3"/>
                </a:cxn>
                <a:cxn ang="T8">
                  <a:pos x="T4" y="T5"/>
                </a:cxn>
              </a:cxnLst>
              <a:rect l="T9" t="T10" r="T11" b="T12"/>
              <a:pathLst>
                <a:path w="528" h="336">
                  <a:moveTo>
                    <a:pt x="0" y="48"/>
                  </a:moveTo>
                  <a:cubicBezTo>
                    <a:pt x="52" y="24"/>
                    <a:pt x="104" y="0"/>
                    <a:pt x="192" y="48"/>
                  </a:cubicBezTo>
                  <a:cubicBezTo>
                    <a:pt x="280" y="96"/>
                    <a:pt x="472" y="288"/>
                    <a:pt x="528" y="336"/>
                  </a:cubicBezTo>
                </a:path>
              </a:pathLst>
            </a:custGeom>
            <a:noFill/>
            <a:ln w="28575">
              <a:solidFill>
                <a:srgbClr val="0099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pSp>
        <p:nvGrpSpPr>
          <p:cNvPr id="11" name="Group 128">
            <a:extLst>
              <a:ext uri="{FF2B5EF4-FFF2-40B4-BE49-F238E27FC236}">
                <a16:creationId xmlns:a16="http://schemas.microsoft.com/office/drawing/2014/main" id="{9C1ECC22-E350-4EEC-B14F-FCEC84BB78F3}"/>
              </a:ext>
            </a:extLst>
          </p:cNvPr>
          <p:cNvGrpSpPr>
            <a:grpSpLocks/>
          </p:cNvGrpSpPr>
          <p:nvPr/>
        </p:nvGrpSpPr>
        <p:grpSpPr bwMode="auto">
          <a:xfrm>
            <a:off x="2844800" y="4857750"/>
            <a:ext cx="5486400" cy="536575"/>
            <a:chOff x="1344" y="4080"/>
            <a:chExt cx="2592" cy="451"/>
          </a:xfrm>
        </p:grpSpPr>
        <p:sp>
          <p:nvSpPr>
            <p:cNvPr id="22546" name="Text Box 126">
              <a:extLst>
                <a:ext uri="{FF2B5EF4-FFF2-40B4-BE49-F238E27FC236}">
                  <a16:creationId xmlns:a16="http://schemas.microsoft.com/office/drawing/2014/main" id="{AB0B30CB-55B3-47B9-BE6B-1C898EB491FF}"/>
                </a:ext>
              </a:extLst>
            </p:cNvPr>
            <p:cNvSpPr txBox="1">
              <a:spLocks noChangeArrowheads="1"/>
            </p:cNvSpPr>
            <p:nvPr/>
          </p:nvSpPr>
          <p:spPr bwMode="auto">
            <a:xfrm>
              <a:off x="3264" y="4272"/>
              <a:ext cx="67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400">
                  <a:solidFill>
                    <a:srgbClr val="0099FF"/>
                  </a:solidFill>
                </a:rPr>
                <a:t>זרימת המים</a:t>
              </a:r>
              <a:endParaRPr lang="en-US" altLang="he-IL" sz="1400">
                <a:solidFill>
                  <a:srgbClr val="0099FF"/>
                </a:solidFill>
              </a:endParaRPr>
            </a:p>
          </p:txBody>
        </p:sp>
        <p:sp>
          <p:nvSpPr>
            <p:cNvPr id="22547" name="Text Box 127">
              <a:extLst>
                <a:ext uri="{FF2B5EF4-FFF2-40B4-BE49-F238E27FC236}">
                  <a16:creationId xmlns:a16="http://schemas.microsoft.com/office/drawing/2014/main" id="{4BE721A3-8C81-49F3-BA80-E7F943E285B8}"/>
                </a:ext>
              </a:extLst>
            </p:cNvPr>
            <p:cNvSpPr txBox="1">
              <a:spLocks noChangeArrowheads="1"/>
            </p:cNvSpPr>
            <p:nvPr/>
          </p:nvSpPr>
          <p:spPr bwMode="auto">
            <a:xfrm>
              <a:off x="1344" y="4080"/>
              <a:ext cx="67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400">
                  <a:solidFill>
                    <a:srgbClr val="0099FF"/>
                  </a:solidFill>
                </a:rPr>
                <a:t>זרימת המים</a:t>
              </a:r>
              <a:endParaRPr lang="en-US" altLang="he-IL" sz="1400">
                <a:solidFill>
                  <a:srgbClr val="0099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right)">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945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946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946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42"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outHorizontal)">
                                      <p:cBhvr>
                                        <p:cTn id="24" dur="500"/>
                                        <p:tgtEl>
                                          <p:spTgt spid="2"/>
                                        </p:tgtEl>
                                      </p:cBhvr>
                                    </p:animEffect>
                                  </p:childTnLst>
                                </p:cTn>
                              </p:par>
                            </p:childTnLst>
                          </p:cTn>
                        </p:par>
                        <p:par>
                          <p:cTn id="25" fill="hold" nodeType="afterGroup">
                            <p:stCondLst>
                              <p:cond delay="500"/>
                            </p:stCondLst>
                            <p:childTnLst>
                              <p:par>
                                <p:cTn id="26" presetID="1" presetClass="entr" presetSubtype="0" fill="hold" nodeType="afterEffect">
                                  <p:stCondLst>
                                    <p:cond delay="0"/>
                                  </p:stCondLst>
                                  <p:childTnLst>
                                    <p:set>
                                      <p:cBhvr>
                                        <p:cTn id="27" dur="1" fill="hold">
                                          <p:stCondLst>
                                            <p:cond delay="499"/>
                                          </p:stCondLst>
                                        </p:cTn>
                                        <p:tgtEl>
                                          <p:spTgt spid="19509"/>
                                        </p:tgtEl>
                                        <p:attrNameLst>
                                          <p:attrName>style.visibility</p:attrName>
                                        </p:attrNameLst>
                                      </p:cBhvr>
                                      <p:to>
                                        <p:strVal val="visible"/>
                                      </p:to>
                                    </p:set>
                                  </p:childTnLst>
                                </p:cTn>
                              </p:par>
                            </p:childTnLst>
                          </p:cTn>
                        </p:par>
                        <p:par>
                          <p:cTn id="28" fill="hold" nodeType="afterGroup">
                            <p:stCondLst>
                              <p:cond delay="1000"/>
                            </p:stCondLst>
                            <p:childTnLst>
                              <p:par>
                                <p:cTn id="29" presetID="1" presetClass="entr" presetSubtype="0" fill="hold" nodeType="afterEffect">
                                  <p:stCondLst>
                                    <p:cond delay="0"/>
                                  </p:stCondLst>
                                  <p:childTnLst>
                                    <p:set>
                                      <p:cBhvr>
                                        <p:cTn id="30" dur="1" fill="hold">
                                          <p:stCondLst>
                                            <p:cond delay="499"/>
                                          </p:stCondLst>
                                        </p:cTn>
                                        <p:tgtEl>
                                          <p:spTgt spid="19510"/>
                                        </p:tgtEl>
                                        <p:attrNameLst>
                                          <p:attrName>style.visibility</p:attrName>
                                        </p:attrNameLst>
                                      </p:cBhvr>
                                      <p:to>
                                        <p:strVal val="visible"/>
                                      </p:to>
                                    </p:set>
                                  </p:childTnLst>
                                </p:cTn>
                              </p:par>
                            </p:childTnLst>
                          </p:cTn>
                        </p:par>
                        <p:par>
                          <p:cTn id="31" fill="hold" nodeType="afterGroup">
                            <p:stCondLst>
                              <p:cond delay="1500"/>
                            </p:stCondLst>
                            <p:childTnLst>
                              <p:par>
                                <p:cTn id="32" presetID="1" presetClass="entr" presetSubtype="0" fill="hold" nodeType="afterEffect">
                                  <p:stCondLst>
                                    <p:cond delay="0"/>
                                  </p:stCondLst>
                                  <p:childTnLst>
                                    <p:set>
                                      <p:cBhvr>
                                        <p:cTn id="33" dur="1" fill="hold">
                                          <p:stCondLst>
                                            <p:cond delay="499"/>
                                          </p:stCondLst>
                                        </p:cTn>
                                        <p:tgtEl>
                                          <p:spTgt spid="19512"/>
                                        </p:tgtEl>
                                        <p:attrNameLst>
                                          <p:attrName>style.visibility</p:attrName>
                                        </p:attrNameLst>
                                      </p:cBhvr>
                                      <p:to>
                                        <p:strVal val="visible"/>
                                      </p:to>
                                    </p:set>
                                  </p:childTnLst>
                                </p:cTn>
                              </p:par>
                            </p:childTnLst>
                          </p:cTn>
                        </p:par>
                        <p:par>
                          <p:cTn id="34" fill="hold" nodeType="afterGroup">
                            <p:stCondLst>
                              <p:cond delay="2000"/>
                            </p:stCondLst>
                            <p:childTnLst>
                              <p:par>
                                <p:cTn id="35" presetID="1" presetClass="entr" presetSubtype="0" fill="hold" nodeType="afterEffect">
                                  <p:stCondLst>
                                    <p:cond delay="3000"/>
                                  </p:stCondLst>
                                  <p:childTnLst>
                                    <p:set>
                                      <p:cBhvr>
                                        <p:cTn id="36" dur="1" fill="hold">
                                          <p:stCondLst>
                                            <p:cond delay="499"/>
                                          </p:stCondLst>
                                        </p:cTn>
                                        <p:tgtEl>
                                          <p:spTgt spid="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953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37"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outVertical)">
                                      <p:cBhvr>
                                        <p:cTn id="45" dur="500"/>
                                        <p:tgtEl>
                                          <p:spTgt spid="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499"/>
                                          </p:stCondLst>
                                        </p:cTn>
                                        <p:tgtEl>
                                          <p:spTgt spid="7"/>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up)">
                                      <p:cBhvr>
                                        <p:cTn id="54" dur="500"/>
                                        <p:tgtEl>
                                          <p:spTgt spid="10"/>
                                        </p:tgtEl>
                                      </p:cBhvr>
                                    </p:animEffect>
                                  </p:childTnLst>
                                </p:cTn>
                              </p:par>
                            </p:childTnLst>
                          </p:cTn>
                        </p:par>
                        <p:par>
                          <p:cTn id="55" fill="hold" nodeType="afterGroup">
                            <p:stCondLst>
                              <p:cond delay="500"/>
                            </p:stCondLst>
                            <p:childTnLst>
                              <p:par>
                                <p:cTn id="56" presetID="16" presetClass="entr" presetSubtype="37"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outVertical)">
                                      <p:cBhvr>
                                        <p:cTn id="58" dur="500"/>
                                        <p:tgtEl>
                                          <p:spTgt spid="11"/>
                                        </p:tgtEl>
                                      </p:cBhvr>
                                    </p:animEffect>
                                  </p:childTnLst>
                                </p:cTn>
                              </p:par>
                            </p:childTnLst>
                          </p:cTn>
                        </p:par>
                        <p:par>
                          <p:cTn id="59" fill="hold" nodeType="afterGroup">
                            <p:stCondLst>
                              <p:cond delay="1000"/>
                            </p:stCondLst>
                            <p:childTnLst>
                              <p:par>
                                <p:cTn id="60" presetID="22" presetClass="entr" presetSubtype="1"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up)">
                                      <p:cBhvr>
                                        <p:cTn id="62" dur="500"/>
                                        <p:tgtEl>
                                          <p:spTgt spid="9"/>
                                        </p:tgtEl>
                                      </p:cBhvr>
                                    </p:animEffect>
                                  </p:childTnLst>
                                </p:cTn>
                              </p:par>
                            </p:childTnLst>
                          </p:cTn>
                        </p:par>
                        <p:par>
                          <p:cTn id="63" fill="hold" nodeType="afterGroup">
                            <p:stCondLst>
                              <p:cond delay="1500"/>
                            </p:stCondLst>
                            <p:childTnLst>
                              <p:par>
                                <p:cTn id="64" presetID="22" presetClass="entr" presetSubtype="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up)">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19460" grpId="0" autoUpdateAnimBg="0"/>
      <p:bldP spid="19461" grpId="0" autoUpdateAnimBg="0"/>
      <p:bldP spid="1953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34273C62-81BC-4199-A7D6-6BBE1916DB92}"/>
              </a:ext>
            </a:extLst>
          </p:cNvPr>
          <p:cNvSpPr txBox="1">
            <a:spLocks noChangeArrowheads="1"/>
          </p:cNvSpPr>
          <p:nvPr/>
        </p:nvSpPr>
        <p:spPr bwMode="auto">
          <a:xfrm>
            <a:off x="101600" y="400050"/>
            <a:ext cx="822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600" b="1">
                <a:cs typeface="David" panose="020E0502060401010101" pitchFamily="34" charset="-79"/>
              </a:rPr>
              <a:t>שגיאות נפוצות ברישום קוי רכס:</a:t>
            </a:r>
            <a:endParaRPr lang="en-US" altLang="he-IL" sz="1800" b="1">
              <a:cs typeface="David" panose="020E0502060401010101" pitchFamily="34" charset="-79"/>
            </a:endParaRPr>
          </a:p>
        </p:txBody>
      </p:sp>
      <p:sp>
        <p:nvSpPr>
          <p:cNvPr id="25620" name="Freeform 20">
            <a:extLst>
              <a:ext uri="{FF2B5EF4-FFF2-40B4-BE49-F238E27FC236}">
                <a16:creationId xmlns:a16="http://schemas.microsoft.com/office/drawing/2014/main" id="{E433D847-1A8F-464B-9837-D37F23E0444D}"/>
              </a:ext>
            </a:extLst>
          </p:cNvPr>
          <p:cNvSpPr>
            <a:spLocks/>
          </p:cNvSpPr>
          <p:nvPr/>
        </p:nvSpPr>
        <p:spPr bwMode="auto">
          <a:xfrm>
            <a:off x="762000" y="1352550"/>
            <a:ext cx="7213600" cy="419100"/>
          </a:xfrm>
          <a:custGeom>
            <a:avLst/>
            <a:gdLst>
              <a:gd name="T0" fmla="*/ 2147483646 w 3408"/>
              <a:gd name="T1" fmla="*/ 0 h 280"/>
              <a:gd name="T2" fmla="*/ 2147483646 w 3408"/>
              <a:gd name="T3" fmla="*/ 2147483646 h 280"/>
              <a:gd name="T4" fmla="*/ 2147483646 w 3408"/>
              <a:gd name="T5" fmla="*/ 2147483646 h 280"/>
              <a:gd name="T6" fmla="*/ 2147483646 w 3408"/>
              <a:gd name="T7" fmla="*/ 2147483646 h 280"/>
              <a:gd name="T8" fmla="*/ 2147483646 w 3408"/>
              <a:gd name="T9" fmla="*/ 2147483646 h 280"/>
              <a:gd name="T10" fmla="*/ 2147483646 w 3408"/>
              <a:gd name="T11" fmla="*/ 2147483646 h 280"/>
              <a:gd name="T12" fmla="*/ 2147483646 w 3408"/>
              <a:gd name="T13" fmla="*/ 2147483646 h 280"/>
              <a:gd name="T14" fmla="*/ 2147483646 w 3408"/>
              <a:gd name="T15" fmla="*/ 2147483646 h 280"/>
              <a:gd name="T16" fmla="*/ 2147483646 w 3408"/>
              <a:gd name="T17" fmla="*/ 2147483646 h 280"/>
              <a:gd name="T18" fmla="*/ 2147483646 w 3408"/>
              <a:gd name="T19" fmla="*/ 2147483646 h 280"/>
              <a:gd name="T20" fmla="*/ 2147483646 w 3408"/>
              <a:gd name="T21" fmla="*/ 2147483646 h 280"/>
              <a:gd name="T22" fmla="*/ 2147483646 w 3408"/>
              <a:gd name="T23" fmla="*/ 2147483646 h 280"/>
              <a:gd name="T24" fmla="*/ 2147483646 w 3408"/>
              <a:gd name="T25" fmla="*/ 2147483646 h 280"/>
              <a:gd name="T26" fmla="*/ 2147483646 w 3408"/>
              <a:gd name="T27" fmla="*/ 2147483646 h 280"/>
              <a:gd name="T28" fmla="*/ 0 w 3408"/>
              <a:gd name="T29" fmla="*/ 2147483646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08"/>
              <a:gd name="T46" fmla="*/ 0 h 280"/>
              <a:gd name="T47" fmla="*/ 3408 w 3408"/>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08" h="280">
                <a:moveTo>
                  <a:pt x="3408" y="0"/>
                </a:moveTo>
                <a:cubicBezTo>
                  <a:pt x="3314" y="6"/>
                  <a:pt x="3221" y="29"/>
                  <a:pt x="3128" y="32"/>
                </a:cubicBezTo>
                <a:cubicBezTo>
                  <a:pt x="2987" y="37"/>
                  <a:pt x="2845" y="37"/>
                  <a:pt x="2704" y="40"/>
                </a:cubicBezTo>
                <a:cubicBezTo>
                  <a:pt x="2531" y="59"/>
                  <a:pt x="2357" y="51"/>
                  <a:pt x="2184" y="64"/>
                </a:cubicBezTo>
                <a:cubicBezTo>
                  <a:pt x="2139" y="75"/>
                  <a:pt x="2094" y="81"/>
                  <a:pt x="2048" y="88"/>
                </a:cubicBezTo>
                <a:cubicBezTo>
                  <a:pt x="1942" y="123"/>
                  <a:pt x="1829" y="141"/>
                  <a:pt x="1720" y="168"/>
                </a:cubicBezTo>
                <a:cubicBezTo>
                  <a:pt x="1695" y="174"/>
                  <a:pt x="1672" y="184"/>
                  <a:pt x="1648" y="192"/>
                </a:cubicBezTo>
                <a:cubicBezTo>
                  <a:pt x="1612" y="204"/>
                  <a:pt x="1536" y="208"/>
                  <a:pt x="1536" y="208"/>
                </a:cubicBezTo>
                <a:cubicBezTo>
                  <a:pt x="1472" y="229"/>
                  <a:pt x="1464" y="252"/>
                  <a:pt x="1408" y="280"/>
                </a:cubicBezTo>
                <a:cubicBezTo>
                  <a:pt x="1384" y="275"/>
                  <a:pt x="1360" y="269"/>
                  <a:pt x="1336" y="264"/>
                </a:cubicBezTo>
                <a:cubicBezTo>
                  <a:pt x="1317" y="261"/>
                  <a:pt x="1298" y="260"/>
                  <a:pt x="1280" y="256"/>
                </a:cubicBezTo>
                <a:cubicBezTo>
                  <a:pt x="1181" y="236"/>
                  <a:pt x="1094" y="201"/>
                  <a:pt x="992" y="192"/>
                </a:cubicBezTo>
                <a:cubicBezTo>
                  <a:pt x="908" y="164"/>
                  <a:pt x="823" y="139"/>
                  <a:pt x="736" y="128"/>
                </a:cubicBezTo>
                <a:cubicBezTo>
                  <a:pt x="679" y="109"/>
                  <a:pt x="619" y="100"/>
                  <a:pt x="560" y="88"/>
                </a:cubicBezTo>
                <a:cubicBezTo>
                  <a:pt x="133" y="97"/>
                  <a:pt x="320" y="96"/>
                  <a:pt x="0" y="96"/>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5621" name="Text Box 21">
            <a:extLst>
              <a:ext uri="{FF2B5EF4-FFF2-40B4-BE49-F238E27FC236}">
                <a16:creationId xmlns:a16="http://schemas.microsoft.com/office/drawing/2014/main" id="{E78BF281-08F1-4C7A-AB3E-78781FDAC514}"/>
              </a:ext>
            </a:extLst>
          </p:cNvPr>
          <p:cNvSpPr txBox="1">
            <a:spLocks noChangeArrowheads="1"/>
          </p:cNvSpPr>
          <p:nvPr/>
        </p:nvSpPr>
        <p:spPr bwMode="auto">
          <a:xfrm>
            <a:off x="711200" y="2582863"/>
            <a:ext cx="7518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600">
                <a:cs typeface="David" panose="020E0502060401010101" pitchFamily="34" charset="-79"/>
              </a:rPr>
              <a:t>יש להקפיד כי קו הרכס יחצה תמיד במרכז את נק’ הכיפוף של קוי הגובה של השלוחות.</a:t>
            </a:r>
            <a:endParaRPr lang="en-US" altLang="he-IL" sz="1600">
              <a:cs typeface="David" panose="020E0502060401010101" pitchFamily="34" charset="-79"/>
            </a:endParaRPr>
          </a:p>
        </p:txBody>
      </p:sp>
      <p:grpSp>
        <p:nvGrpSpPr>
          <p:cNvPr id="2" name="Group 31">
            <a:extLst>
              <a:ext uri="{FF2B5EF4-FFF2-40B4-BE49-F238E27FC236}">
                <a16:creationId xmlns:a16="http://schemas.microsoft.com/office/drawing/2014/main" id="{0B0EA6E3-CE5F-4906-BCB3-B0F4D3BE914B}"/>
              </a:ext>
            </a:extLst>
          </p:cNvPr>
          <p:cNvGrpSpPr>
            <a:grpSpLocks/>
          </p:cNvGrpSpPr>
          <p:nvPr/>
        </p:nvGrpSpPr>
        <p:grpSpPr bwMode="auto">
          <a:xfrm>
            <a:off x="881063" y="971550"/>
            <a:ext cx="6789737" cy="1295400"/>
            <a:chOff x="416" y="816"/>
            <a:chExt cx="3208" cy="1088"/>
          </a:xfrm>
        </p:grpSpPr>
        <p:sp>
          <p:nvSpPr>
            <p:cNvPr id="23565" name="Freeform 19">
              <a:extLst>
                <a:ext uri="{FF2B5EF4-FFF2-40B4-BE49-F238E27FC236}">
                  <a16:creationId xmlns:a16="http://schemas.microsoft.com/office/drawing/2014/main" id="{4EDECF25-EEAB-4C2B-83E5-DC3A5B9A7885}"/>
                </a:ext>
              </a:extLst>
            </p:cNvPr>
            <p:cNvSpPr>
              <a:spLocks/>
            </p:cNvSpPr>
            <p:nvPr/>
          </p:nvSpPr>
          <p:spPr bwMode="auto">
            <a:xfrm>
              <a:off x="416" y="1320"/>
              <a:ext cx="1376" cy="224"/>
            </a:xfrm>
            <a:custGeom>
              <a:avLst/>
              <a:gdLst>
                <a:gd name="T0" fmla="*/ 1376 w 1376"/>
                <a:gd name="T1" fmla="*/ 0 h 224"/>
                <a:gd name="T2" fmla="*/ 1136 w 1376"/>
                <a:gd name="T3" fmla="*/ 128 h 224"/>
                <a:gd name="T4" fmla="*/ 736 w 1376"/>
                <a:gd name="T5" fmla="*/ 136 h 224"/>
                <a:gd name="T6" fmla="*/ 200 w 1376"/>
                <a:gd name="T7" fmla="*/ 184 h 224"/>
                <a:gd name="T8" fmla="*/ 104 w 1376"/>
                <a:gd name="T9" fmla="*/ 200 h 224"/>
                <a:gd name="T10" fmla="*/ 24 w 1376"/>
                <a:gd name="T11" fmla="*/ 216 h 224"/>
                <a:gd name="T12" fmla="*/ 0 w 1376"/>
                <a:gd name="T13" fmla="*/ 224 h 224"/>
                <a:gd name="T14" fmla="*/ 0 60000 65536"/>
                <a:gd name="T15" fmla="*/ 0 60000 65536"/>
                <a:gd name="T16" fmla="*/ 0 60000 65536"/>
                <a:gd name="T17" fmla="*/ 0 60000 65536"/>
                <a:gd name="T18" fmla="*/ 0 60000 65536"/>
                <a:gd name="T19" fmla="*/ 0 60000 65536"/>
                <a:gd name="T20" fmla="*/ 0 60000 65536"/>
                <a:gd name="T21" fmla="*/ 0 w 1376"/>
                <a:gd name="T22" fmla="*/ 0 h 224"/>
                <a:gd name="T23" fmla="*/ 1376 w 1376"/>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6" h="224">
                  <a:moveTo>
                    <a:pt x="1376" y="0"/>
                  </a:moveTo>
                  <a:cubicBezTo>
                    <a:pt x="1347" y="86"/>
                    <a:pt x="1221" y="125"/>
                    <a:pt x="1136" y="128"/>
                  </a:cubicBezTo>
                  <a:cubicBezTo>
                    <a:pt x="1003" y="133"/>
                    <a:pt x="869" y="133"/>
                    <a:pt x="736" y="136"/>
                  </a:cubicBezTo>
                  <a:cubicBezTo>
                    <a:pt x="556" y="151"/>
                    <a:pt x="382" y="176"/>
                    <a:pt x="200" y="184"/>
                  </a:cubicBezTo>
                  <a:cubicBezTo>
                    <a:pt x="84" y="199"/>
                    <a:pt x="178" y="184"/>
                    <a:pt x="104" y="200"/>
                  </a:cubicBezTo>
                  <a:cubicBezTo>
                    <a:pt x="77" y="206"/>
                    <a:pt x="50" y="207"/>
                    <a:pt x="24" y="216"/>
                  </a:cubicBezTo>
                  <a:cubicBezTo>
                    <a:pt x="16" y="219"/>
                    <a:pt x="0" y="224"/>
                    <a:pt x="0" y="224"/>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nvGrpSpPr>
            <p:cNvPr id="23566" name="Group 30">
              <a:extLst>
                <a:ext uri="{FF2B5EF4-FFF2-40B4-BE49-F238E27FC236}">
                  <a16:creationId xmlns:a16="http://schemas.microsoft.com/office/drawing/2014/main" id="{F82B8ACD-D259-4E92-B14F-7EC9707F2C0A}"/>
                </a:ext>
              </a:extLst>
            </p:cNvPr>
            <p:cNvGrpSpPr>
              <a:grpSpLocks/>
            </p:cNvGrpSpPr>
            <p:nvPr/>
          </p:nvGrpSpPr>
          <p:grpSpPr bwMode="auto">
            <a:xfrm>
              <a:off x="496" y="816"/>
              <a:ext cx="3128" cy="1088"/>
              <a:chOff x="496" y="816"/>
              <a:chExt cx="3128" cy="1088"/>
            </a:xfrm>
          </p:grpSpPr>
          <p:grpSp>
            <p:nvGrpSpPr>
              <p:cNvPr id="23567" name="Group 11">
                <a:extLst>
                  <a:ext uri="{FF2B5EF4-FFF2-40B4-BE49-F238E27FC236}">
                    <a16:creationId xmlns:a16="http://schemas.microsoft.com/office/drawing/2014/main" id="{E6778CB0-2196-4BEF-B536-5ED4F7CC6220}"/>
                  </a:ext>
                </a:extLst>
              </p:cNvPr>
              <p:cNvGrpSpPr>
                <a:grpSpLocks/>
              </p:cNvGrpSpPr>
              <p:nvPr/>
            </p:nvGrpSpPr>
            <p:grpSpPr bwMode="auto">
              <a:xfrm>
                <a:off x="496" y="816"/>
                <a:ext cx="3128" cy="1088"/>
                <a:chOff x="496" y="816"/>
                <a:chExt cx="3128" cy="1088"/>
              </a:xfrm>
            </p:grpSpPr>
            <p:sp>
              <p:nvSpPr>
                <p:cNvPr id="23572" name="Freeform 9">
                  <a:extLst>
                    <a:ext uri="{FF2B5EF4-FFF2-40B4-BE49-F238E27FC236}">
                      <a16:creationId xmlns:a16="http://schemas.microsoft.com/office/drawing/2014/main" id="{D33681BB-A7A3-4532-BE7D-9A369F47B06A}"/>
                    </a:ext>
                  </a:extLst>
                </p:cNvPr>
                <p:cNvSpPr>
                  <a:spLocks/>
                </p:cNvSpPr>
                <p:nvPr/>
              </p:nvSpPr>
              <p:spPr bwMode="auto">
                <a:xfrm>
                  <a:off x="912" y="816"/>
                  <a:ext cx="2712" cy="864"/>
                </a:xfrm>
                <a:custGeom>
                  <a:avLst/>
                  <a:gdLst>
                    <a:gd name="T0" fmla="*/ 1104 w 2712"/>
                    <a:gd name="T1" fmla="*/ 864 h 864"/>
                    <a:gd name="T2" fmla="*/ 1488 w 2712"/>
                    <a:gd name="T3" fmla="*/ 720 h 864"/>
                    <a:gd name="T4" fmla="*/ 2112 w 2712"/>
                    <a:gd name="T5" fmla="*/ 720 h 864"/>
                    <a:gd name="T6" fmla="*/ 2544 w 2712"/>
                    <a:gd name="T7" fmla="*/ 624 h 864"/>
                    <a:gd name="T8" fmla="*/ 2688 w 2712"/>
                    <a:gd name="T9" fmla="*/ 432 h 864"/>
                    <a:gd name="T10" fmla="*/ 2688 w 2712"/>
                    <a:gd name="T11" fmla="*/ 288 h 864"/>
                    <a:gd name="T12" fmla="*/ 2544 w 2712"/>
                    <a:gd name="T13" fmla="*/ 144 h 864"/>
                    <a:gd name="T14" fmla="*/ 2112 w 2712"/>
                    <a:gd name="T15" fmla="*/ 48 h 864"/>
                    <a:gd name="T16" fmla="*/ 1536 w 2712"/>
                    <a:gd name="T17" fmla="*/ 0 h 864"/>
                    <a:gd name="T18" fmla="*/ 720 w 2712"/>
                    <a:gd name="T19" fmla="*/ 48 h 864"/>
                    <a:gd name="T20" fmla="*/ 0 w 2712"/>
                    <a:gd name="T21" fmla="*/ 144 h 8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12"/>
                    <a:gd name="T34" fmla="*/ 0 h 864"/>
                    <a:gd name="T35" fmla="*/ 2712 w 2712"/>
                    <a:gd name="T36" fmla="*/ 864 h 8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12" h="864">
                      <a:moveTo>
                        <a:pt x="1104" y="864"/>
                      </a:moveTo>
                      <a:cubicBezTo>
                        <a:pt x="1212" y="804"/>
                        <a:pt x="1320" y="744"/>
                        <a:pt x="1488" y="720"/>
                      </a:cubicBezTo>
                      <a:cubicBezTo>
                        <a:pt x="1656" y="696"/>
                        <a:pt x="1936" y="736"/>
                        <a:pt x="2112" y="720"/>
                      </a:cubicBezTo>
                      <a:cubicBezTo>
                        <a:pt x="2288" y="704"/>
                        <a:pt x="2448" y="672"/>
                        <a:pt x="2544" y="624"/>
                      </a:cubicBezTo>
                      <a:cubicBezTo>
                        <a:pt x="2640" y="576"/>
                        <a:pt x="2664" y="488"/>
                        <a:pt x="2688" y="432"/>
                      </a:cubicBezTo>
                      <a:cubicBezTo>
                        <a:pt x="2712" y="376"/>
                        <a:pt x="2712" y="336"/>
                        <a:pt x="2688" y="288"/>
                      </a:cubicBezTo>
                      <a:cubicBezTo>
                        <a:pt x="2664" y="240"/>
                        <a:pt x="2640" y="184"/>
                        <a:pt x="2544" y="144"/>
                      </a:cubicBezTo>
                      <a:cubicBezTo>
                        <a:pt x="2448" y="104"/>
                        <a:pt x="2280" y="72"/>
                        <a:pt x="2112" y="48"/>
                      </a:cubicBezTo>
                      <a:cubicBezTo>
                        <a:pt x="1944" y="24"/>
                        <a:pt x="1768" y="0"/>
                        <a:pt x="1536" y="0"/>
                      </a:cubicBezTo>
                      <a:cubicBezTo>
                        <a:pt x="1304" y="0"/>
                        <a:pt x="976" y="24"/>
                        <a:pt x="720" y="48"/>
                      </a:cubicBezTo>
                      <a:cubicBezTo>
                        <a:pt x="464" y="72"/>
                        <a:pt x="232" y="108"/>
                        <a:pt x="0" y="144"/>
                      </a:cubicBezTo>
                    </a:path>
                  </a:pathLst>
                </a:custGeom>
                <a:noFill/>
                <a:ln w="19050">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3573" name="Freeform 10">
                  <a:extLst>
                    <a:ext uri="{FF2B5EF4-FFF2-40B4-BE49-F238E27FC236}">
                      <a16:creationId xmlns:a16="http://schemas.microsoft.com/office/drawing/2014/main" id="{5234D354-9861-4C74-89BC-528B97E10B2B}"/>
                    </a:ext>
                  </a:extLst>
                </p:cNvPr>
                <p:cNvSpPr>
                  <a:spLocks/>
                </p:cNvSpPr>
                <p:nvPr/>
              </p:nvSpPr>
              <p:spPr bwMode="auto">
                <a:xfrm>
                  <a:off x="496" y="960"/>
                  <a:ext cx="1520" cy="944"/>
                </a:xfrm>
                <a:custGeom>
                  <a:avLst/>
                  <a:gdLst>
                    <a:gd name="T0" fmla="*/ 464 w 1520"/>
                    <a:gd name="T1" fmla="*/ 0 h 944"/>
                    <a:gd name="T2" fmla="*/ 272 w 1520"/>
                    <a:gd name="T3" fmla="*/ 48 h 944"/>
                    <a:gd name="T4" fmla="*/ 80 w 1520"/>
                    <a:gd name="T5" fmla="*/ 192 h 944"/>
                    <a:gd name="T6" fmla="*/ 80 w 1520"/>
                    <a:gd name="T7" fmla="*/ 336 h 944"/>
                    <a:gd name="T8" fmla="*/ 560 w 1520"/>
                    <a:gd name="T9" fmla="*/ 432 h 944"/>
                    <a:gd name="T10" fmla="*/ 800 w 1520"/>
                    <a:gd name="T11" fmla="*/ 480 h 944"/>
                    <a:gd name="T12" fmla="*/ 752 w 1520"/>
                    <a:gd name="T13" fmla="*/ 528 h 944"/>
                    <a:gd name="T14" fmla="*/ 464 w 1520"/>
                    <a:gd name="T15" fmla="*/ 576 h 944"/>
                    <a:gd name="T16" fmla="*/ 224 w 1520"/>
                    <a:gd name="T17" fmla="*/ 672 h 944"/>
                    <a:gd name="T18" fmla="*/ 224 w 1520"/>
                    <a:gd name="T19" fmla="*/ 912 h 944"/>
                    <a:gd name="T20" fmla="*/ 944 w 1520"/>
                    <a:gd name="T21" fmla="*/ 864 h 944"/>
                    <a:gd name="T22" fmla="*/ 1520 w 1520"/>
                    <a:gd name="T23" fmla="*/ 720 h 9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0"/>
                    <a:gd name="T37" fmla="*/ 0 h 944"/>
                    <a:gd name="T38" fmla="*/ 1520 w 1520"/>
                    <a:gd name="T39" fmla="*/ 944 h 9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0" h="944">
                      <a:moveTo>
                        <a:pt x="464" y="0"/>
                      </a:moveTo>
                      <a:cubicBezTo>
                        <a:pt x="400" y="8"/>
                        <a:pt x="336" y="16"/>
                        <a:pt x="272" y="48"/>
                      </a:cubicBezTo>
                      <a:cubicBezTo>
                        <a:pt x="208" y="80"/>
                        <a:pt x="112" y="144"/>
                        <a:pt x="80" y="192"/>
                      </a:cubicBezTo>
                      <a:cubicBezTo>
                        <a:pt x="48" y="240"/>
                        <a:pt x="0" y="296"/>
                        <a:pt x="80" y="336"/>
                      </a:cubicBezTo>
                      <a:cubicBezTo>
                        <a:pt x="160" y="376"/>
                        <a:pt x="440" y="408"/>
                        <a:pt x="560" y="432"/>
                      </a:cubicBezTo>
                      <a:cubicBezTo>
                        <a:pt x="680" y="456"/>
                        <a:pt x="768" y="464"/>
                        <a:pt x="800" y="480"/>
                      </a:cubicBezTo>
                      <a:cubicBezTo>
                        <a:pt x="832" y="496"/>
                        <a:pt x="808" y="512"/>
                        <a:pt x="752" y="528"/>
                      </a:cubicBezTo>
                      <a:cubicBezTo>
                        <a:pt x="696" y="544"/>
                        <a:pt x="552" y="552"/>
                        <a:pt x="464" y="576"/>
                      </a:cubicBezTo>
                      <a:cubicBezTo>
                        <a:pt x="376" y="600"/>
                        <a:pt x="264" y="616"/>
                        <a:pt x="224" y="672"/>
                      </a:cubicBezTo>
                      <a:cubicBezTo>
                        <a:pt x="184" y="728"/>
                        <a:pt x="104" y="880"/>
                        <a:pt x="224" y="912"/>
                      </a:cubicBezTo>
                      <a:cubicBezTo>
                        <a:pt x="344" y="944"/>
                        <a:pt x="728" y="896"/>
                        <a:pt x="944" y="864"/>
                      </a:cubicBezTo>
                      <a:cubicBezTo>
                        <a:pt x="1160" y="832"/>
                        <a:pt x="1340" y="776"/>
                        <a:pt x="1520" y="720"/>
                      </a:cubicBezTo>
                    </a:path>
                  </a:pathLst>
                </a:custGeom>
                <a:noFill/>
                <a:ln w="19050">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pSp>
            <p:nvGrpSpPr>
              <p:cNvPr id="23568" name="Group 12">
                <a:extLst>
                  <a:ext uri="{FF2B5EF4-FFF2-40B4-BE49-F238E27FC236}">
                    <a16:creationId xmlns:a16="http://schemas.microsoft.com/office/drawing/2014/main" id="{0F05C3A8-009E-4C3F-A5EC-ABB706EABD24}"/>
                  </a:ext>
                </a:extLst>
              </p:cNvPr>
              <p:cNvGrpSpPr>
                <a:grpSpLocks/>
              </p:cNvGrpSpPr>
              <p:nvPr/>
            </p:nvGrpSpPr>
            <p:grpSpPr bwMode="auto">
              <a:xfrm rot="-209804">
                <a:off x="1056" y="965"/>
                <a:ext cx="2256" cy="720"/>
                <a:chOff x="496" y="816"/>
                <a:chExt cx="3128" cy="1088"/>
              </a:xfrm>
            </p:grpSpPr>
            <p:sp>
              <p:nvSpPr>
                <p:cNvPr id="23570" name="Freeform 13">
                  <a:extLst>
                    <a:ext uri="{FF2B5EF4-FFF2-40B4-BE49-F238E27FC236}">
                      <a16:creationId xmlns:a16="http://schemas.microsoft.com/office/drawing/2014/main" id="{BAB88502-4E7E-4EFD-9AC2-6E4141C9B079}"/>
                    </a:ext>
                  </a:extLst>
                </p:cNvPr>
                <p:cNvSpPr>
                  <a:spLocks/>
                </p:cNvSpPr>
                <p:nvPr/>
              </p:nvSpPr>
              <p:spPr bwMode="auto">
                <a:xfrm>
                  <a:off x="912" y="816"/>
                  <a:ext cx="2712" cy="864"/>
                </a:xfrm>
                <a:custGeom>
                  <a:avLst/>
                  <a:gdLst>
                    <a:gd name="T0" fmla="*/ 1104 w 2712"/>
                    <a:gd name="T1" fmla="*/ 864 h 864"/>
                    <a:gd name="T2" fmla="*/ 1488 w 2712"/>
                    <a:gd name="T3" fmla="*/ 720 h 864"/>
                    <a:gd name="T4" fmla="*/ 2112 w 2712"/>
                    <a:gd name="T5" fmla="*/ 720 h 864"/>
                    <a:gd name="T6" fmla="*/ 2544 w 2712"/>
                    <a:gd name="T7" fmla="*/ 624 h 864"/>
                    <a:gd name="T8" fmla="*/ 2688 w 2712"/>
                    <a:gd name="T9" fmla="*/ 432 h 864"/>
                    <a:gd name="T10" fmla="*/ 2688 w 2712"/>
                    <a:gd name="T11" fmla="*/ 288 h 864"/>
                    <a:gd name="T12" fmla="*/ 2544 w 2712"/>
                    <a:gd name="T13" fmla="*/ 144 h 864"/>
                    <a:gd name="T14" fmla="*/ 2112 w 2712"/>
                    <a:gd name="T15" fmla="*/ 48 h 864"/>
                    <a:gd name="T16" fmla="*/ 1536 w 2712"/>
                    <a:gd name="T17" fmla="*/ 0 h 864"/>
                    <a:gd name="T18" fmla="*/ 720 w 2712"/>
                    <a:gd name="T19" fmla="*/ 48 h 864"/>
                    <a:gd name="T20" fmla="*/ 0 w 2712"/>
                    <a:gd name="T21" fmla="*/ 144 h 8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12"/>
                    <a:gd name="T34" fmla="*/ 0 h 864"/>
                    <a:gd name="T35" fmla="*/ 2712 w 2712"/>
                    <a:gd name="T36" fmla="*/ 864 h 8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12" h="864">
                      <a:moveTo>
                        <a:pt x="1104" y="864"/>
                      </a:moveTo>
                      <a:cubicBezTo>
                        <a:pt x="1212" y="804"/>
                        <a:pt x="1320" y="744"/>
                        <a:pt x="1488" y="720"/>
                      </a:cubicBezTo>
                      <a:cubicBezTo>
                        <a:pt x="1656" y="696"/>
                        <a:pt x="1936" y="736"/>
                        <a:pt x="2112" y="720"/>
                      </a:cubicBezTo>
                      <a:cubicBezTo>
                        <a:pt x="2288" y="704"/>
                        <a:pt x="2448" y="672"/>
                        <a:pt x="2544" y="624"/>
                      </a:cubicBezTo>
                      <a:cubicBezTo>
                        <a:pt x="2640" y="576"/>
                        <a:pt x="2664" y="488"/>
                        <a:pt x="2688" y="432"/>
                      </a:cubicBezTo>
                      <a:cubicBezTo>
                        <a:pt x="2712" y="376"/>
                        <a:pt x="2712" y="336"/>
                        <a:pt x="2688" y="288"/>
                      </a:cubicBezTo>
                      <a:cubicBezTo>
                        <a:pt x="2664" y="240"/>
                        <a:pt x="2640" y="184"/>
                        <a:pt x="2544" y="144"/>
                      </a:cubicBezTo>
                      <a:cubicBezTo>
                        <a:pt x="2448" y="104"/>
                        <a:pt x="2280" y="72"/>
                        <a:pt x="2112" y="48"/>
                      </a:cubicBezTo>
                      <a:cubicBezTo>
                        <a:pt x="1944" y="24"/>
                        <a:pt x="1768" y="0"/>
                        <a:pt x="1536" y="0"/>
                      </a:cubicBezTo>
                      <a:cubicBezTo>
                        <a:pt x="1304" y="0"/>
                        <a:pt x="976" y="24"/>
                        <a:pt x="720" y="48"/>
                      </a:cubicBezTo>
                      <a:cubicBezTo>
                        <a:pt x="464" y="72"/>
                        <a:pt x="232" y="108"/>
                        <a:pt x="0" y="144"/>
                      </a:cubicBezTo>
                    </a:path>
                  </a:pathLst>
                </a:custGeom>
                <a:noFill/>
                <a:ln w="19050">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3571" name="Freeform 14">
                  <a:extLst>
                    <a:ext uri="{FF2B5EF4-FFF2-40B4-BE49-F238E27FC236}">
                      <a16:creationId xmlns:a16="http://schemas.microsoft.com/office/drawing/2014/main" id="{06553B41-10F6-47C9-B5A7-296B33F4D89E}"/>
                    </a:ext>
                  </a:extLst>
                </p:cNvPr>
                <p:cNvSpPr>
                  <a:spLocks/>
                </p:cNvSpPr>
                <p:nvPr/>
              </p:nvSpPr>
              <p:spPr bwMode="auto">
                <a:xfrm>
                  <a:off x="496" y="960"/>
                  <a:ext cx="1520" cy="944"/>
                </a:xfrm>
                <a:custGeom>
                  <a:avLst/>
                  <a:gdLst>
                    <a:gd name="T0" fmla="*/ 464 w 1520"/>
                    <a:gd name="T1" fmla="*/ 0 h 944"/>
                    <a:gd name="T2" fmla="*/ 272 w 1520"/>
                    <a:gd name="T3" fmla="*/ 48 h 944"/>
                    <a:gd name="T4" fmla="*/ 80 w 1520"/>
                    <a:gd name="T5" fmla="*/ 192 h 944"/>
                    <a:gd name="T6" fmla="*/ 80 w 1520"/>
                    <a:gd name="T7" fmla="*/ 336 h 944"/>
                    <a:gd name="T8" fmla="*/ 560 w 1520"/>
                    <a:gd name="T9" fmla="*/ 432 h 944"/>
                    <a:gd name="T10" fmla="*/ 800 w 1520"/>
                    <a:gd name="T11" fmla="*/ 480 h 944"/>
                    <a:gd name="T12" fmla="*/ 752 w 1520"/>
                    <a:gd name="T13" fmla="*/ 528 h 944"/>
                    <a:gd name="T14" fmla="*/ 464 w 1520"/>
                    <a:gd name="T15" fmla="*/ 576 h 944"/>
                    <a:gd name="T16" fmla="*/ 224 w 1520"/>
                    <a:gd name="T17" fmla="*/ 672 h 944"/>
                    <a:gd name="T18" fmla="*/ 224 w 1520"/>
                    <a:gd name="T19" fmla="*/ 912 h 944"/>
                    <a:gd name="T20" fmla="*/ 944 w 1520"/>
                    <a:gd name="T21" fmla="*/ 864 h 944"/>
                    <a:gd name="T22" fmla="*/ 1520 w 1520"/>
                    <a:gd name="T23" fmla="*/ 720 h 9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0"/>
                    <a:gd name="T37" fmla="*/ 0 h 944"/>
                    <a:gd name="T38" fmla="*/ 1520 w 1520"/>
                    <a:gd name="T39" fmla="*/ 944 h 9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0" h="944">
                      <a:moveTo>
                        <a:pt x="464" y="0"/>
                      </a:moveTo>
                      <a:cubicBezTo>
                        <a:pt x="400" y="8"/>
                        <a:pt x="336" y="16"/>
                        <a:pt x="272" y="48"/>
                      </a:cubicBezTo>
                      <a:cubicBezTo>
                        <a:pt x="208" y="80"/>
                        <a:pt x="112" y="144"/>
                        <a:pt x="80" y="192"/>
                      </a:cubicBezTo>
                      <a:cubicBezTo>
                        <a:pt x="48" y="240"/>
                        <a:pt x="0" y="296"/>
                        <a:pt x="80" y="336"/>
                      </a:cubicBezTo>
                      <a:cubicBezTo>
                        <a:pt x="160" y="376"/>
                        <a:pt x="440" y="408"/>
                        <a:pt x="560" y="432"/>
                      </a:cubicBezTo>
                      <a:cubicBezTo>
                        <a:pt x="680" y="456"/>
                        <a:pt x="768" y="464"/>
                        <a:pt x="800" y="480"/>
                      </a:cubicBezTo>
                      <a:cubicBezTo>
                        <a:pt x="832" y="496"/>
                        <a:pt x="808" y="512"/>
                        <a:pt x="752" y="528"/>
                      </a:cubicBezTo>
                      <a:cubicBezTo>
                        <a:pt x="696" y="544"/>
                        <a:pt x="552" y="552"/>
                        <a:pt x="464" y="576"/>
                      </a:cubicBezTo>
                      <a:cubicBezTo>
                        <a:pt x="376" y="600"/>
                        <a:pt x="264" y="616"/>
                        <a:pt x="224" y="672"/>
                      </a:cubicBezTo>
                      <a:cubicBezTo>
                        <a:pt x="184" y="728"/>
                        <a:pt x="104" y="880"/>
                        <a:pt x="224" y="912"/>
                      </a:cubicBezTo>
                      <a:cubicBezTo>
                        <a:pt x="344" y="944"/>
                        <a:pt x="728" y="896"/>
                        <a:pt x="944" y="864"/>
                      </a:cubicBezTo>
                      <a:cubicBezTo>
                        <a:pt x="1160" y="832"/>
                        <a:pt x="1340" y="776"/>
                        <a:pt x="1520" y="720"/>
                      </a:cubicBezTo>
                    </a:path>
                  </a:pathLst>
                </a:custGeom>
                <a:noFill/>
                <a:ln w="19050">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sp>
            <p:nvSpPr>
              <p:cNvPr id="23569" name="Freeform 18">
                <a:extLst>
                  <a:ext uri="{FF2B5EF4-FFF2-40B4-BE49-F238E27FC236}">
                    <a16:creationId xmlns:a16="http://schemas.microsoft.com/office/drawing/2014/main" id="{2A25E858-7881-4D5E-A9F5-A8F11A808142}"/>
                  </a:ext>
                </a:extLst>
              </p:cNvPr>
              <p:cNvSpPr>
                <a:spLocks/>
              </p:cNvSpPr>
              <p:nvPr/>
            </p:nvSpPr>
            <p:spPr bwMode="auto">
              <a:xfrm>
                <a:off x="1280" y="1000"/>
                <a:ext cx="1800" cy="648"/>
              </a:xfrm>
              <a:custGeom>
                <a:avLst/>
                <a:gdLst>
                  <a:gd name="T0" fmla="*/ 1360 w 1800"/>
                  <a:gd name="T1" fmla="*/ 8 h 648"/>
                  <a:gd name="T2" fmla="*/ 928 w 1800"/>
                  <a:gd name="T3" fmla="*/ 56 h 648"/>
                  <a:gd name="T4" fmla="*/ 352 w 1800"/>
                  <a:gd name="T5" fmla="*/ 152 h 648"/>
                  <a:gd name="T6" fmla="*/ 112 w 1800"/>
                  <a:gd name="T7" fmla="*/ 200 h 648"/>
                  <a:gd name="T8" fmla="*/ 16 w 1800"/>
                  <a:gd name="T9" fmla="*/ 248 h 648"/>
                  <a:gd name="T10" fmla="*/ 16 w 1800"/>
                  <a:gd name="T11" fmla="*/ 296 h 648"/>
                  <a:gd name="T12" fmla="*/ 112 w 1800"/>
                  <a:gd name="T13" fmla="*/ 344 h 648"/>
                  <a:gd name="T14" fmla="*/ 256 w 1800"/>
                  <a:gd name="T15" fmla="*/ 344 h 648"/>
                  <a:gd name="T16" fmla="*/ 448 w 1800"/>
                  <a:gd name="T17" fmla="*/ 392 h 648"/>
                  <a:gd name="T18" fmla="*/ 400 w 1800"/>
                  <a:gd name="T19" fmla="*/ 488 h 648"/>
                  <a:gd name="T20" fmla="*/ 304 w 1800"/>
                  <a:gd name="T21" fmla="*/ 488 h 648"/>
                  <a:gd name="T22" fmla="*/ 208 w 1800"/>
                  <a:gd name="T23" fmla="*/ 536 h 648"/>
                  <a:gd name="T24" fmla="*/ 256 w 1800"/>
                  <a:gd name="T25" fmla="*/ 632 h 648"/>
                  <a:gd name="T26" fmla="*/ 400 w 1800"/>
                  <a:gd name="T27" fmla="*/ 632 h 648"/>
                  <a:gd name="T28" fmla="*/ 544 w 1800"/>
                  <a:gd name="T29" fmla="*/ 536 h 648"/>
                  <a:gd name="T30" fmla="*/ 832 w 1800"/>
                  <a:gd name="T31" fmla="*/ 392 h 648"/>
                  <a:gd name="T32" fmla="*/ 1168 w 1800"/>
                  <a:gd name="T33" fmla="*/ 296 h 648"/>
                  <a:gd name="T34" fmla="*/ 1504 w 1800"/>
                  <a:gd name="T35" fmla="*/ 344 h 648"/>
                  <a:gd name="T36" fmla="*/ 1744 w 1800"/>
                  <a:gd name="T37" fmla="*/ 248 h 648"/>
                  <a:gd name="T38" fmla="*/ 1792 w 1800"/>
                  <a:gd name="T39" fmla="*/ 152 h 648"/>
                  <a:gd name="T40" fmla="*/ 1696 w 1800"/>
                  <a:gd name="T41" fmla="*/ 56 h 648"/>
                  <a:gd name="T42" fmla="*/ 1504 w 1800"/>
                  <a:gd name="T43" fmla="*/ 8 h 648"/>
                  <a:gd name="T44" fmla="*/ 1360 w 1800"/>
                  <a:gd name="T45" fmla="*/ 8 h 6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00"/>
                  <a:gd name="T70" fmla="*/ 0 h 648"/>
                  <a:gd name="T71" fmla="*/ 1800 w 1800"/>
                  <a:gd name="T72" fmla="*/ 648 h 6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00" h="648">
                    <a:moveTo>
                      <a:pt x="1360" y="8"/>
                    </a:moveTo>
                    <a:cubicBezTo>
                      <a:pt x="1264" y="16"/>
                      <a:pt x="1096" y="32"/>
                      <a:pt x="928" y="56"/>
                    </a:cubicBezTo>
                    <a:cubicBezTo>
                      <a:pt x="760" y="80"/>
                      <a:pt x="488" y="128"/>
                      <a:pt x="352" y="152"/>
                    </a:cubicBezTo>
                    <a:cubicBezTo>
                      <a:pt x="216" y="176"/>
                      <a:pt x="168" y="184"/>
                      <a:pt x="112" y="200"/>
                    </a:cubicBezTo>
                    <a:cubicBezTo>
                      <a:pt x="56" y="216"/>
                      <a:pt x="32" y="232"/>
                      <a:pt x="16" y="248"/>
                    </a:cubicBezTo>
                    <a:cubicBezTo>
                      <a:pt x="0" y="264"/>
                      <a:pt x="0" y="280"/>
                      <a:pt x="16" y="296"/>
                    </a:cubicBezTo>
                    <a:cubicBezTo>
                      <a:pt x="32" y="312"/>
                      <a:pt x="72" y="336"/>
                      <a:pt x="112" y="344"/>
                    </a:cubicBezTo>
                    <a:cubicBezTo>
                      <a:pt x="152" y="352"/>
                      <a:pt x="200" y="336"/>
                      <a:pt x="256" y="344"/>
                    </a:cubicBezTo>
                    <a:cubicBezTo>
                      <a:pt x="312" y="352"/>
                      <a:pt x="424" y="368"/>
                      <a:pt x="448" y="392"/>
                    </a:cubicBezTo>
                    <a:cubicBezTo>
                      <a:pt x="472" y="416"/>
                      <a:pt x="424" y="472"/>
                      <a:pt x="400" y="488"/>
                    </a:cubicBezTo>
                    <a:cubicBezTo>
                      <a:pt x="376" y="504"/>
                      <a:pt x="336" y="480"/>
                      <a:pt x="304" y="488"/>
                    </a:cubicBezTo>
                    <a:cubicBezTo>
                      <a:pt x="272" y="496"/>
                      <a:pt x="216" y="512"/>
                      <a:pt x="208" y="536"/>
                    </a:cubicBezTo>
                    <a:cubicBezTo>
                      <a:pt x="200" y="560"/>
                      <a:pt x="224" y="616"/>
                      <a:pt x="256" y="632"/>
                    </a:cubicBezTo>
                    <a:cubicBezTo>
                      <a:pt x="288" y="648"/>
                      <a:pt x="352" y="648"/>
                      <a:pt x="400" y="632"/>
                    </a:cubicBezTo>
                    <a:cubicBezTo>
                      <a:pt x="448" y="616"/>
                      <a:pt x="472" y="576"/>
                      <a:pt x="544" y="536"/>
                    </a:cubicBezTo>
                    <a:cubicBezTo>
                      <a:pt x="616" y="496"/>
                      <a:pt x="728" y="432"/>
                      <a:pt x="832" y="392"/>
                    </a:cubicBezTo>
                    <a:cubicBezTo>
                      <a:pt x="936" y="352"/>
                      <a:pt x="1056" y="304"/>
                      <a:pt x="1168" y="296"/>
                    </a:cubicBezTo>
                    <a:cubicBezTo>
                      <a:pt x="1280" y="288"/>
                      <a:pt x="1408" y="352"/>
                      <a:pt x="1504" y="344"/>
                    </a:cubicBezTo>
                    <a:cubicBezTo>
                      <a:pt x="1600" y="336"/>
                      <a:pt x="1696" y="280"/>
                      <a:pt x="1744" y="248"/>
                    </a:cubicBezTo>
                    <a:cubicBezTo>
                      <a:pt x="1792" y="216"/>
                      <a:pt x="1800" y="184"/>
                      <a:pt x="1792" y="152"/>
                    </a:cubicBezTo>
                    <a:cubicBezTo>
                      <a:pt x="1784" y="120"/>
                      <a:pt x="1744" y="80"/>
                      <a:pt x="1696" y="56"/>
                    </a:cubicBezTo>
                    <a:cubicBezTo>
                      <a:pt x="1648" y="32"/>
                      <a:pt x="1560" y="16"/>
                      <a:pt x="1504" y="8"/>
                    </a:cubicBezTo>
                    <a:cubicBezTo>
                      <a:pt x="1448" y="0"/>
                      <a:pt x="1456" y="0"/>
                      <a:pt x="1360" y="8"/>
                    </a:cubicBezTo>
                    <a:close/>
                  </a:path>
                </a:pathLst>
              </a:custGeom>
              <a:noFill/>
              <a:ln w="19050">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pSp>
      <p:grpSp>
        <p:nvGrpSpPr>
          <p:cNvPr id="6" name="Group 27">
            <a:extLst>
              <a:ext uri="{FF2B5EF4-FFF2-40B4-BE49-F238E27FC236}">
                <a16:creationId xmlns:a16="http://schemas.microsoft.com/office/drawing/2014/main" id="{63FA68E9-CE5D-4864-8738-95695DE6C45F}"/>
              </a:ext>
            </a:extLst>
          </p:cNvPr>
          <p:cNvGrpSpPr>
            <a:grpSpLocks/>
          </p:cNvGrpSpPr>
          <p:nvPr/>
        </p:nvGrpSpPr>
        <p:grpSpPr bwMode="auto">
          <a:xfrm>
            <a:off x="711200" y="3514725"/>
            <a:ext cx="7772400" cy="1352550"/>
            <a:chOff x="336" y="2952"/>
            <a:chExt cx="3672" cy="1136"/>
          </a:xfrm>
        </p:grpSpPr>
        <p:sp>
          <p:nvSpPr>
            <p:cNvPr id="23561" name="Freeform 22">
              <a:extLst>
                <a:ext uri="{FF2B5EF4-FFF2-40B4-BE49-F238E27FC236}">
                  <a16:creationId xmlns:a16="http://schemas.microsoft.com/office/drawing/2014/main" id="{61AEA911-6B8B-4E4A-9AA4-F20145FC54A3}"/>
                </a:ext>
              </a:extLst>
            </p:cNvPr>
            <p:cNvSpPr>
              <a:spLocks/>
            </p:cNvSpPr>
            <p:nvPr/>
          </p:nvSpPr>
          <p:spPr bwMode="auto">
            <a:xfrm>
              <a:off x="336" y="2952"/>
              <a:ext cx="3672" cy="1136"/>
            </a:xfrm>
            <a:custGeom>
              <a:avLst/>
              <a:gdLst>
                <a:gd name="T0" fmla="*/ 2880 w 3672"/>
                <a:gd name="T1" fmla="*/ 72 h 1136"/>
                <a:gd name="T2" fmla="*/ 2304 w 3672"/>
                <a:gd name="T3" fmla="*/ 24 h 1136"/>
                <a:gd name="T4" fmla="*/ 1392 w 3672"/>
                <a:gd name="T5" fmla="*/ 24 h 1136"/>
                <a:gd name="T6" fmla="*/ 816 w 3672"/>
                <a:gd name="T7" fmla="*/ 168 h 1136"/>
                <a:gd name="T8" fmla="*/ 576 w 3672"/>
                <a:gd name="T9" fmla="*/ 216 h 1136"/>
                <a:gd name="T10" fmla="*/ 336 w 3672"/>
                <a:gd name="T11" fmla="*/ 216 h 1136"/>
                <a:gd name="T12" fmla="*/ 96 w 3672"/>
                <a:gd name="T13" fmla="*/ 360 h 1136"/>
                <a:gd name="T14" fmla="*/ 0 w 3672"/>
                <a:gd name="T15" fmla="*/ 552 h 1136"/>
                <a:gd name="T16" fmla="*/ 96 w 3672"/>
                <a:gd name="T17" fmla="*/ 888 h 1136"/>
                <a:gd name="T18" fmla="*/ 576 w 3672"/>
                <a:gd name="T19" fmla="*/ 984 h 1136"/>
                <a:gd name="T20" fmla="*/ 864 w 3672"/>
                <a:gd name="T21" fmla="*/ 1080 h 1136"/>
                <a:gd name="T22" fmla="*/ 1296 w 3672"/>
                <a:gd name="T23" fmla="*/ 1128 h 1136"/>
                <a:gd name="T24" fmla="*/ 1536 w 3672"/>
                <a:gd name="T25" fmla="*/ 1032 h 1136"/>
                <a:gd name="T26" fmla="*/ 1824 w 3672"/>
                <a:gd name="T27" fmla="*/ 888 h 1136"/>
                <a:gd name="T28" fmla="*/ 2352 w 3672"/>
                <a:gd name="T29" fmla="*/ 840 h 1136"/>
                <a:gd name="T30" fmla="*/ 2832 w 3672"/>
                <a:gd name="T31" fmla="*/ 840 h 1136"/>
                <a:gd name="T32" fmla="*/ 3360 w 3672"/>
                <a:gd name="T33" fmla="*/ 936 h 1136"/>
                <a:gd name="T34" fmla="*/ 3648 w 3672"/>
                <a:gd name="T35" fmla="*/ 456 h 1136"/>
                <a:gd name="T36" fmla="*/ 3504 w 3672"/>
                <a:gd name="T37" fmla="*/ 120 h 1136"/>
                <a:gd name="T38" fmla="*/ 3168 w 3672"/>
                <a:gd name="T39" fmla="*/ 72 h 1136"/>
                <a:gd name="T40" fmla="*/ 2880 w 3672"/>
                <a:gd name="T41" fmla="*/ 72 h 1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72"/>
                <a:gd name="T64" fmla="*/ 0 h 1136"/>
                <a:gd name="T65" fmla="*/ 3672 w 3672"/>
                <a:gd name="T66" fmla="*/ 1136 h 1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72" h="1136">
                  <a:moveTo>
                    <a:pt x="2880" y="72"/>
                  </a:moveTo>
                  <a:cubicBezTo>
                    <a:pt x="2736" y="64"/>
                    <a:pt x="2552" y="32"/>
                    <a:pt x="2304" y="24"/>
                  </a:cubicBezTo>
                  <a:cubicBezTo>
                    <a:pt x="2056" y="16"/>
                    <a:pt x="1640" y="0"/>
                    <a:pt x="1392" y="24"/>
                  </a:cubicBezTo>
                  <a:cubicBezTo>
                    <a:pt x="1144" y="48"/>
                    <a:pt x="952" y="136"/>
                    <a:pt x="816" y="168"/>
                  </a:cubicBezTo>
                  <a:cubicBezTo>
                    <a:pt x="680" y="200"/>
                    <a:pt x="656" y="208"/>
                    <a:pt x="576" y="216"/>
                  </a:cubicBezTo>
                  <a:cubicBezTo>
                    <a:pt x="496" y="224"/>
                    <a:pt x="416" y="192"/>
                    <a:pt x="336" y="216"/>
                  </a:cubicBezTo>
                  <a:cubicBezTo>
                    <a:pt x="256" y="240"/>
                    <a:pt x="152" y="304"/>
                    <a:pt x="96" y="360"/>
                  </a:cubicBezTo>
                  <a:cubicBezTo>
                    <a:pt x="40" y="416"/>
                    <a:pt x="0" y="464"/>
                    <a:pt x="0" y="552"/>
                  </a:cubicBezTo>
                  <a:cubicBezTo>
                    <a:pt x="0" y="640"/>
                    <a:pt x="0" y="816"/>
                    <a:pt x="96" y="888"/>
                  </a:cubicBezTo>
                  <a:cubicBezTo>
                    <a:pt x="192" y="960"/>
                    <a:pt x="448" y="952"/>
                    <a:pt x="576" y="984"/>
                  </a:cubicBezTo>
                  <a:cubicBezTo>
                    <a:pt x="704" y="1016"/>
                    <a:pt x="744" y="1056"/>
                    <a:pt x="864" y="1080"/>
                  </a:cubicBezTo>
                  <a:cubicBezTo>
                    <a:pt x="984" y="1104"/>
                    <a:pt x="1184" y="1136"/>
                    <a:pt x="1296" y="1128"/>
                  </a:cubicBezTo>
                  <a:cubicBezTo>
                    <a:pt x="1408" y="1120"/>
                    <a:pt x="1448" y="1072"/>
                    <a:pt x="1536" y="1032"/>
                  </a:cubicBezTo>
                  <a:cubicBezTo>
                    <a:pt x="1624" y="992"/>
                    <a:pt x="1688" y="920"/>
                    <a:pt x="1824" y="888"/>
                  </a:cubicBezTo>
                  <a:cubicBezTo>
                    <a:pt x="1960" y="856"/>
                    <a:pt x="2184" y="848"/>
                    <a:pt x="2352" y="840"/>
                  </a:cubicBezTo>
                  <a:cubicBezTo>
                    <a:pt x="2520" y="832"/>
                    <a:pt x="2664" y="824"/>
                    <a:pt x="2832" y="840"/>
                  </a:cubicBezTo>
                  <a:cubicBezTo>
                    <a:pt x="3000" y="856"/>
                    <a:pt x="3224" y="1000"/>
                    <a:pt x="3360" y="936"/>
                  </a:cubicBezTo>
                  <a:cubicBezTo>
                    <a:pt x="3496" y="872"/>
                    <a:pt x="3624" y="592"/>
                    <a:pt x="3648" y="456"/>
                  </a:cubicBezTo>
                  <a:cubicBezTo>
                    <a:pt x="3672" y="320"/>
                    <a:pt x="3584" y="184"/>
                    <a:pt x="3504" y="120"/>
                  </a:cubicBezTo>
                  <a:cubicBezTo>
                    <a:pt x="3424" y="56"/>
                    <a:pt x="3272" y="80"/>
                    <a:pt x="3168" y="72"/>
                  </a:cubicBezTo>
                  <a:cubicBezTo>
                    <a:pt x="3064" y="64"/>
                    <a:pt x="3024" y="80"/>
                    <a:pt x="2880" y="72"/>
                  </a:cubicBezTo>
                  <a:close/>
                </a:path>
              </a:pathLst>
            </a:custGeom>
            <a:noFill/>
            <a:ln w="12700">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3562" name="Freeform 23">
              <a:extLst>
                <a:ext uri="{FF2B5EF4-FFF2-40B4-BE49-F238E27FC236}">
                  <a16:creationId xmlns:a16="http://schemas.microsoft.com/office/drawing/2014/main" id="{1CBAE711-2A44-461C-AE81-1FFC9B927F25}"/>
                </a:ext>
              </a:extLst>
            </p:cNvPr>
            <p:cNvSpPr>
              <a:spLocks/>
            </p:cNvSpPr>
            <p:nvPr/>
          </p:nvSpPr>
          <p:spPr bwMode="auto">
            <a:xfrm>
              <a:off x="504" y="3072"/>
              <a:ext cx="3336" cy="840"/>
            </a:xfrm>
            <a:custGeom>
              <a:avLst/>
              <a:gdLst>
                <a:gd name="T0" fmla="*/ 1471 w 3672"/>
                <a:gd name="T1" fmla="*/ 9 h 1136"/>
                <a:gd name="T2" fmla="*/ 1177 w 3672"/>
                <a:gd name="T3" fmla="*/ 3 h 1136"/>
                <a:gd name="T4" fmla="*/ 710 w 3672"/>
                <a:gd name="T5" fmla="*/ 3 h 1136"/>
                <a:gd name="T6" fmla="*/ 416 w 3672"/>
                <a:gd name="T7" fmla="*/ 20 h 1136"/>
                <a:gd name="T8" fmla="*/ 293 w 3672"/>
                <a:gd name="T9" fmla="*/ 26 h 1136"/>
                <a:gd name="T10" fmla="*/ 172 w 3672"/>
                <a:gd name="T11" fmla="*/ 26 h 1136"/>
                <a:gd name="T12" fmla="*/ 49 w 3672"/>
                <a:gd name="T13" fmla="*/ 44 h 1136"/>
                <a:gd name="T14" fmla="*/ 0 w 3672"/>
                <a:gd name="T15" fmla="*/ 67 h 1136"/>
                <a:gd name="T16" fmla="*/ 49 w 3672"/>
                <a:gd name="T17" fmla="*/ 107 h 1136"/>
                <a:gd name="T18" fmla="*/ 293 w 3672"/>
                <a:gd name="T19" fmla="*/ 118 h 1136"/>
                <a:gd name="T20" fmla="*/ 442 w 3672"/>
                <a:gd name="T21" fmla="*/ 131 h 1136"/>
                <a:gd name="T22" fmla="*/ 661 w 3672"/>
                <a:gd name="T23" fmla="*/ 136 h 1136"/>
                <a:gd name="T24" fmla="*/ 784 w 3672"/>
                <a:gd name="T25" fmla="*/ 125 h 1136"/>
                <a:gd name="T26" fmla="*/ 931 w 3672"/>
                <a:gd name="T27" fmla="*/ 107 h 1136"/>
                <a:gd name="T28" fmla="*/ 1201 w 3672"/>
                <a:gd name="T29" fmla="*/ 102 h 1136"/>
                <a:gd name="T30" fmla="*/ 1447 w 3672"/>
                <a:gd name="T31" fmla="*/ 102 h 1136"/>
                <a:gd name="T32" fmla="*/ 1717 w 3672"/>
                <a:gd name="T33" fmla="*/ 113 h 1136"/>
                <a:gd name="T34" fmla="*/ 1863 w 3672"/>
                <a:gd name="T35" fmla="*/ 55 h 1136"/>
                <a:gd name="T36" fmla="*/ 1791 w 3672"/>
                <a:gd name="T37" fmla="*/ 15 h 1136"/>
                <a:gd name="T38" fmla="*/ 1619 w 3672"/>
                <a:gd name="T39" fmla="*/ 9 h 1136"/>
                <a:gd name="T40" fmla="*/ 1471 w 3672"/>
                <a:gd name="T41" fmla="*/ 9 h 1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72"/>
                <a:gd name="T64" fmla="*/ 0 h 1136"/>
                <a:gd name="T65" fmla="*/ 3672 w 3672"/>
                <a:gd name="T66" fmla="*/ 1136 h 1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72" h="1136">
                  <a:moveTo>
                    <a:pt x="2880" y="72"/>
                  </a:moveTo>
                  <a:cubicBezTo>
                    <a:pt x="2736" y="64"/>
                    <a:pt x="2552" y="32"/>
                    <a:pt x="2304" y="24"/>
                  </a:cubicBezTo>
                  <a:cubicBezTo>
                    <a:pt x="2056" y="16"/>
                    <a:pt x="1640" y="0"/>
                    <a:pt x="1392" y="24"/>
                  </a:cubicBezTo>
                  <a:cubicBezTo>
                    <a:pt x="1144" y="48"/>
                    <a:pt x="952" y="136"/>
                    <a:pt x="816" y="168"/>
                  </a:cubicBezTo>
                  <a:cubicBezTo>
                    <a:pt x="680" y="200"/>
                    <a:pt x="656" y="208"/>
                    <a:pt x="576" y="216"/>
                  </a:cubicBezTo>
                  <a:cubicBezTo>
                    <a:pt x="496" y="224"/>
                    <a:pt x="416" y="192"/>
                    <a:pt x="336" y="216"/>
                  </a:cubicBezTo>
                  <a:cubicBezTo>
                    <a:pt x="256" y="240"/>
                    <a:pt x="152" y="304"/>
                    <a:pt x="96" y="360"/>
                  </a:cubicBezTo>
                  <a:cubicBezTo>
                    <a:pt x="40" y="416"/>
                    <a:pt x="0" y="464"/>
                    <a:pt x="0" y="552"/>
                  </a:cubicBezTo>
                  <a:cubicBezTo>
                    <a:pt x="0" y="640"/>
                    <a:pt x="0" y="816"/>
                    <a:pt x="96" y="888"/>
                  </a:cubicBezTo>
                  <a:cubicBezTo>
                    <a:pt x="192" y="960"/>
                    <a:pt x="448" y="952"/>
                    <a:pt x="576" y="984"/>
                  </a:cubicBezTo>
                  <a:cubicBezTo>
                    <a:pt x="704" y="1016"/>
                    <a:pt x="744" y="1056"/>
                    <a:pt x="864" y="1080"/>
                  </a:cubicBezTo>
                  <a:cubicBezTo>
                    <a:pt x="984" y="1104"/>
                    <a:pt x="1184" y="1136"/>
                    <a:pt x="1296" y="1128"/>
                  </a:cubicBezTo>
                  <a:cubicBezTo>
                    <a:pt x="1408" y="1120"/>
                    <a:pt x="1448" y="1072"/>
                    <a:pt x="1536" y="1032"/>
                  </a:cubicBezTo>
                  <a:cubicBezTo>
                    <a:pt x="1624" y="992"/>
                    <a:pt x="1688" y="920"/>
                    <a:pt x="1824" y="888"/>
                  </a:cubicBezTo>
                  <a:cubicBezTo>
                    <a:pt x="1960" y="856"/>
                    <a:pt x="2184" y="848"/>
                    <a:pt x="2352" y="840"/>
                  </a:cubicBezTo>
                  <a:cubicBezTo>
                    <a:pt x="2520" y="832"/>
                    <a:pt x="2664" y="824"/>
                    <a:pt x="2832" y="840"/>
                  </a:cubicBezTo>
                  <a:cubicBezTo>
                    <a:pt x="3000" y="856"/>
                    <a:pt x="3224" y="1000"/>
                    <a:pt x="3360" y="936"/>
                  </a:cubicBezTo>
                  <a:cubicBezTo>
                    <a:pt x="3496" y="872"/>
                    <a:pt x="3624" y="592"/>
                    <a:pt x="3648" y="456"/>
                  </a:cubicBezTo>
                  <a:cubicBezTo>
                    <a:pt x="3672" y="320"/>
                    <a:pt x="3584" y="184"/>
                    <a:pt x="3504" y="120"/>
                  </a:cubicBezTo>
                  <a:cubicBezTo>
                    <a:pt x="3424" y="56"/>
                    <a:pt x="3272" y="80"/>
                    <a:pt x="3168" y="72"/>
                  </a:cubicBezTo>
                  <a:cubicBezTo>
                    <a:pt x="3064" y="64"/>
                    <a:pt x="3024" y="80"/>
                    <a:pt x="2880" y="72"/>
                  </a:cubicBezTo>
                  <a:close/>
                </a:path>
              </a:pathLst>
            </a:custGeom>
            <a:noFill/>
            <a:ln w="12700">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3563" name="Freeform 24">
              <a:extLst>
                <a:ext uri="{FF2B5EF4-FFF2-40B4-BE49-F238E27FC236}">
                  <a16:creationId xmlns:a16="http://schemas.microsoft.com/office/drawing/2014/main" id="{68E37B50-7161-4D22-8EC9-9C90E41F9F78}"/>
                </a:ext>
              </a:extLst>
            </p:cNvPr>
            <p:cNvSpPr>
              <a:spLocks/>
            </p:cNvSpPr>
            <p:nvPr/>
          </p:nvSpPr>
          <p:spPr bwMode="auto">
            <a:xfrm>
              <a:off x="696" y="3168"/>
              <a:ext cx="3000" cy="576"/>
            </a:xfrm>
            <a:custGeom>
              <a:avLst/>
              <a:gdLst>
                <a:gd name="T0" fmla="*/ 699 w 3672"/>
                <a:gd name="T1" fmla="*/ 1 h 1136"/>
                <a:gd name="T2" fmla="*/ 560 w 3672"/>
                <a:gd name="T3" fmla="*/ 1 h 1136"/>
                <a:gd name="T4" fmla="*/ 338 w 3672"/>
                <a:gd name="T5" fmla="*/ 1 h 1136"/>
                <a:gd name="T6" fmla="*/ 199 w 3672"/>
                <a:gd name="T7" fmla="*/ 2 h 1136"/>
                <a:gd name="T8" fmla="*/ 141 w 3672"/>
                <a:gd name="T9" fmla="*/ 2 h 1136"/>
                <a:gd name="T10" fmla="*/ 82 w 3672"/>
                <a:gd name="T11" fmla="*/ 2 h 1136"/>
                <a:gd name="T12" fmla="*/ 23 w 3672"/>
                <a:gd name="T13" fmla="*/ 3 h 1136"/>
                <a:gd name="T14" fmla="*/ 0 w 3672"/>
                <a:gd name="T15" fmla="*/ 5 h 1136"/>
                <a:gd name="T16" fmla="*/ 23 w 3672"/>
                <a:gd name="T17" fmla="*/ 8 h 1136"/>
                <a:gd name="T18" fmla="*/ 141 w 3672"/>
                <a:gd name="T19" fmla="*/ 9 h 1136"/>
                <a:gd name="T20" fmla="*/ 210 w 3672"/>
                <a:gd name="T21" fmla="*/ 9 h 1136"/>
                <a:gd name="T22" fmla="*/ 315 w 3672"/>
                <a:gd name="T23" fmla="*/ 10 h 1136"/>
                <a:gd name="T24" fmla="*/ 373 w 3672"/>
                <a:gd name="T25" fmla="*/ 9 h 1136"/>
                <a:gd name="T26" fmla="*/ 443 w 3672"/>
                <a:gd name="T27" fmla="*/ 8 h 1136"/>
                <a:gd name="T28" fmla="*/ 571 w 3672"/>
                <a:gd name="T29" fmla="*/ 7 h 1136"/>
                <a:gd name="T30" fmla="*/ 688 w 3672"/>
                <a:gd name="T31" fmla="*/ 7 h 1136"/>
                <a:gd name="T32" fmla="*/ 817 w 3672"/>
                <a:gd name="T33" fmla="*/ 8 h 1136"/>
                <a:gd name="T34" fmla="*/ 886 w 3672"/>
                <a:gd name="T35" fmla="*/ 4 h 1136"/>
                <a:gd name="T36" fmla="*/ 851 w 3672"/>
                <a:gd name="T37" fmla="*/ 1 h 1136"/>
                <a:gd name="T38" fmla="*/ 770 w 3672"/>
                <a:gd name="T39" fmla="*/ 1 h 1136"/>
                <a:gd name="T40" fmla="*/ 699 w 3672"/>
                <a:gd name="T41" fmla="*/ 1 h 1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72"/>
                <a:gd name="T64" fmla="*/ 0 h 1136"/>
                <a:gd name="T65" fmla="*/ 3672 w 3672"/>
                <a:gd name="T66" fmla="*/ 1136 h 1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72" h="1136">
                  <a:moveTo>
                    <a:pt x="2880" y="72"/>
                  </a:moveTo>
                  <a:cubicBezTo>
                    <a:pt x="2736" y="64"/>
                    <a:pt x="2552" y="32"/>
                    <a:pt x="2304" y="24"/>
                  </a:cubicBezTo>
                  <a:cubicBezTo>
                    <a:pt x="2056" y="16"/>
                    <a:pt x="1640" y="0"/>
                    <a:pt x="1392" y="24"/>
                  </a:cubicBezTo>
                  <a:cubicBezTo>
                    <a:pt x="1144" y="48"/>
                    <a:pt x="952" y="136"/>
                    <a:pt x="816" y="168"/>
                  </a:cubicBezTo>
                  <a:cubicBezTo>
                    <a:pt x="680" y="200"/>
                    <a:pt x="656" y="208"/>
                    <a:pt x="576" y="216"/>
                  </a:cubicBezTo>
                  <a:cubicBezTo>
                    <a:pt x="496" y="224"/>
                    <a:pt x="416" y="192"/>
                    <a:pt x="336" y="216"/>
                  </a:cubicBezTo>
                  <a:cubicBezTo>
                    <a:pt x="256" y="240"/>
                    <a:pt x="152" y="304"/>
                    <a:pt x="96" y="360"/>
                  </a:cubicBezTo>
                  <a:cubicBezTo>
                    <a:pt x="40" y="416"/>
                    <a:pt x="0" y="464"/>
                    <a:pt x="0" y="552"/>
                  </a:cubicBezTo>
                  <a:cubicBezTo>
                    <a:pt x="0" y="640"/>
                    <a:pt x="0" y="816"/>
                    <a:pt x="96" y="888"/>
                  </a:cubicBezTo>
                  <a:cubicBezTo>
                    <a:pt x="192" y="960"/>
                    <a:pt x="448" y="952"/>
                    <a:pt x="576" y="984"/>
                  </a:cubicBezTo>
                  <a:cubicBezTo>
                    <a:pt x="704" y="1016"/>
                    <a:pt x="744" y="1056"/>
                    <a:pt x="864" y="1080"/>
                  </a:cubicBezTo>
                  <a:cubicBezTo>
                    <a:pt x="984" y="1104"/>
                    <a:pt x="1184" y="1136"/>
                    <a:pt x="1296" y="1128"/>
                  </a:cubicBezTo>
                  <a:cubicBezTo>
                    <a:pt x="1408" y="1120"/>
                    <a:pt x="1448" y="1072"/>
                    <a:pt x="1536" y="1032"/>
                  </a:cubicBezTo>
                  <a:cubicBezTo>
                    <a:pt x="1624" y="992"/>
                    <a:pt x="1688" y="920"/>
                    <a:pt x="1824" y="888"/>
                  </a:cubicBezTo>
                  <a:cubicBezTo>
                    <a:pt x="1960" y="856"/>
                    <a:pt x="2184" y="848"/>
                    <a:pt x="2352" y="840"/>
                  </a:cubicBezTo>
                  <a:cubicBezTo>
                    <a:pt x="2520" y="832"/>
                    <a:pt x="2664" y="824"/>
                    <a:pt x="2832" y="840"/>
                  </a:cubicBezTo>
                  <a:cubicBezTo>
                    <a:pt x="3000" y="856"/>
                    <a:pt x="3224" y="1000"/>
                    <a:pt x="3360" y="936"/>
                  </a:cubicBezTo>
                  <a:cubicBezTo>
                    <a:pt x="3496" y="872"/>
                    <a:pt x="3624" y="592"/>
                    <a:pt x="3648" y="456"/>
                  </a:cubicBezTo>
                  <a:cubicBezTo>
                    <a:pt x="3672" y="320"/>
                    <a:pt x="3584" y="184"/>
                    <a:pt x="3504" y="120"/>
                  </a:cubicBezTo>
                  <a:cubicBezTo>
                    <a:pt x="3424" y="56"/>
                    <a:pt x="3272" y="80"/>
                    <a:pt x="3168" y="72"/>
                  </a:cubicBezTo>
                  <a:cubicBezTo>
                    <a:pt x="3064" y="64"/>
                    <a:pt x="3024" y="80"/>
                    <a:pt x="2880" y="72"/>
                  </a:cubicBezTo>
                  <a:close/>
                </a:path>
              </a:pathLst>
            </a:custGeom>
            <a:noFill/>
            <a:ln w="12700">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3564" name="Freeform 25">
              <a:extLst>
                <a:ext uri="{FF2B5EF4-FFF2-40B4-BE49-F238E27FC236}">
                  <a16:creationId xmlns:a16="http://schemas.microsoft.com/office/drawing/2014/main" id="{D44AB682-AE89-4171-81D6-12C7430C0A0C}"/>
                </a:ext>
              </a:extLst>
            </p:cNvPr>
            <p:cNvSpPr>
              <a:spLocks/>
            </p:cNvSpPr>
            <p:nvPr/>
          </p:nvSpPr>
          <p:spPr bwMode="auto">
            <a:xfrm>
              <a:off x="1426" y="3246"/>
              <a:ext cx="385" cy="258"/>
            </a:xfrm>
            <a:custGeom>
              <a:avLst/>
              <a:gdLst>
                <a:gd name="T0" fmla="*/ 326 w 385"/>
                <a:gd name="T1" fmla="*/ 34 h 258"/>
                <a:gd name="T2" fmla="*/ 158 w 385"/>
                <a:gd name="T3" fmla="*/ 42 h 258"/>
                <a:gd name="T4" fmla="*/ 110 w 385"/>
                <a:gd name="T5" fmla="*/ 66 h 258"/>
                <a:gd name="T6" fmla="*/ 62 w 385"/>
                <a:gd name="T7" fmla="*/ 114 h 258"/>
                <a:gd name="T8" fmla="*/ 38 w 385"/>
                <a:gd name="T9" fmla="*/ 130 h 258"/>
                <a:gd name="T10" fmla="*/ 54 w 385"/>
                <a:gd name="T11" fmla="*/ 258 h 258"/>
                <a:gd name="T12" fmla="*/ 254 w 385"/>
                <a:gd name="T13" fmla="*/ 226 h 258"/>
                <a:gd name="T14" fmla="*/ 326 w 385"/>
                <a:gd name="T15" fmla="*/ 194 h 258"/>
                <a:gd name="T16" fmla="*/ 342 w 385"/>
                <a:gd name="T17" fmla="*/ 170 h 258"/>
                <a:gd name="T18" fmla="*/ 366 w 385"/>
                <a:gd name="T19" fmla="*/ 154 h 258"/>
                <a:gd name="T20" fmla="*/ 382 w 385"/>
                <a:gd name="T21" fmla="*/ 106 h 258"/>
                <a:gd name="T22" fmla="*/ 374 w 385"/>
                <a:gd name="T23" fmla="*/ 58 h 258"/>
                <a:gd name="T24" fmla="*/ 326 w 385"/>
                <a:gd name="T25" fmla="*/ 34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5"/>
                <a:gd name="T40" fmla="*/ 0 h 258"/>
                <a:gd name="T41" fmla="*/ 385 w 385"/>
                <a:gd name="T42" fmla="*/ 258 h 2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5" h="258">
                  <a:moveTo>
                    <a:pt x="326" y="34"/>
                  </a:moveTo>
                  <a:cubicBezTo>
                    <a:pt x="271" y="16"/>
                    <a:pt x="213" y="28"/>
                    <a:pt x="158" y="42"/>
                  </a:cubicBezTo>
                  <a:cubicBezTo>
                    <a:pt x="143" y="52"/>
                    <a:pt x="124" y="55"/>
                    <a:pt x="110" y="66"/>
                  </a:cubicBezTo>
                  <a:cubicBezTo>
                    <a:pt x="92" y="80"/>
                    <a:pt x="81" y="101"/>
                    <a:pt x="62" y="114"/>
                  </a:cubicBezTo>
                  <a:cubicBezTo>
                    <a:pt x="54" y="119"/>
                    <a:pt x="46" y="125"/>
                    <a:pt x="38" y="130"/>
                  </a:cubicBezTo>
                  <a:cubicBezTo>
                    <a:pt x="25" y="182"/>
                    <a:pt x="0" y="222"/>
                    <a:pt x="54" y="258"/>
                  </a:cubicBezTo>
                  <a:cubicBezTo>
                    <a:pt x="99" y="255"/>
                    <a:pt x="207" y="258"/>
                    <a:pt x="254" y="226"/>
                  </a:cubicBezTo>
                  <a:cubicBezTo>
                    <a:pt x="276" y="211"/>
                    <a:pt x="326" y="194"/>
                    <a:pt x="326" y="194"/>
                  </a:cubicBezTo>
                  <a:cubicBezTo>
                    <a:pt x="331" y="186"/>
                    <a:pt x="335" y="177"/>
                    <a:pt x="342" y="170"/>
                  </a:cubicBezTo>
                  <a:cubicBezTo>
                    <a:pt x="349" y="163"/>
                    <a:pt x="361" y="162"/>
                    <a:pt x="366" y="154"/>
                  </a:cubicBezTo>
                  <a:cubicBezTo>
                    <a:pt x="375" y="140"/>
                    <a:pt x="382" y="106"/>
                    <a:pt x="382" y="106"/>
                  </a:cubicBezTo>
                  <a:cubicBezTo>
                    <a:pt x="379" y="90"/>
                    <a:pt x="385" y="70"/>
                    <a:pt x="374" y="58"/>
                  </a:cubicBezTo>
                  <a:cubicBezTo>
                    <a:pt x="323" y="0"/>
                    <a:pt x="326" y="65"/>
                    <a:pt x="326" y="34"/>
                  </a:cubicBezTo>
                  <a:close/>
                </a:path>
              </a:pathLst>
            </a:custGeom>
            <a:noFill/>
            <a:ln w="12700">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sp>
        <p:nvSpPr>
          <p:cNvPr id="25626" name="Freeform 26">
            <a:extLst>
              <a:ext uri="{FF2B5EF4-FFF2-40B4-BE49-F238E27FC236}">
                <a16:creationId xmlns:a16="http://schemas.microsoft.com/office/drawing/2014/main" id="{CDBEAAE3-4EFD-4159-9944-5FCAF016367E}"/>
              </a:ext>
            </a:extLst>
          </p:cNvPr>
          <p:cNvSpPr>
            <a:spLocks/>
          </p:cNvSpPr>
          <p:nvPr/>
        </p:nvSpPr>
        <p:spPr bwMode="auto">
          <a:xfrm>
            <a:off x="304800" y="3990975"/>
            <a:ext cx="8567738" cy="295275"/>
          </a:xfrm>
          <a:custGeom>
            <a:avLst/>
            <a:gdLst>
              <a:gd name="T0" fmla="*/ 2147483646 w 4048"/>
              <a:gd name="T1" fmla="*/ 0 h 248"/>
              <a:gd name="T2" fmla="*/ 2147483646 w 4048"/>
              <a:gd name="T3" fmla="*/ 2147483646 h 248"/>
              <a:gd name="T4" fmla="*/ 2147483646 w 4048"/>
              <a:gd name="T5" fmla="*/ 2147483646 h 248"/>
              <a:gd name="T6" fmla="*/ 2147483646 w 4048"/>
              <a:gd name="T7" fmla="*/ 2147483646 h 248"/>
              <a:gd name="T8" fmla="*/ 2147483646 w 4048"/>
              <a:gd name="T9" fmla="*/ 2147483646 h 248"/>
              <a:gd name="T10" fmla="*/ 2147483646 w 4048"/>
              <a:gd name="T11" fmla="*/ 2147483646 h 248"/>
              <a:gd name="T12" fmla="*/ 2147483646 w 4048"/>
              <a:gd name="T13" fmla="*/ 2147483646 h 248"/>
              <a:gd name="T14" fmla="*/ 2147483646 w 4048"/>
              <a:gd name="T15" fmla="*/ 2147483646 h 248"/>
              <a:gd name="T16" fmla="*/ 2147483646 w 4048"/>
              <a:gd name="T17" fmla="*/ 2147483646 h 248"/>
              <a:gd name="T18" fmla="*/ 2147483646 w 4048"/>
              <a:gd name="T19" fmla="*/ 2147483646 h 248"/>
              <a:gd name="T20" fmla="*/ 2147483646 w 4048"/>
              <a:gd name="T21" fmla="*/ 2147483646 h 248"/>
              <a:gd name="T22" fmla="*/ 0 w 4048"/>
              <a:gd name="T23" fmla="*/ 2147483646 h 2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48"/>
              <a:gd name="T37" fmla="*/ 0 h 248"/>
              <a:gd name="T38" fmla="*/ 4048 w 4048"/>
              <a:gd name="T39" fmla="*/ 248 h 2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48" h="248">
                <a:moveTo>
                  <a:pt x="4048" y="0"/>
                </a:moveTo>
                <a:cubicBezTo>
                  <a:pt x="3991" y="19"/>
                  <a:pt x="3930" y="19"/>
                  <a:pt x="3872" y="32"/>
                </a:cubicBezTo>
                <a:cubicBezTo>
                  <a:pt x="3641" y="85"/>
                  <a:pt x="3413" y="106"/>
                  <a:pt x="3176" y="120"/>
                </a:cubicBezTo>
                <a:cubicBezTo>
                  <a:pt x="2775" y="144"/>
                  <a:pt x="2408" y="148"/>
                  <a:pt x="1992" y="152"/>
                </a:cubicBezTo>
                <a:cubicBezTo>
                  <a:pt x="1924" y="156"/>
                  <a:pt x="1859" y="157"/>
                  <a:pt x="1792" y="168"/>
                </a:cubicBezTo>
                <a:cubicBezTo>
                  <a:pt x="1768" y="172"/>
                  <a:pt x="1733" y="185"/>
                  <a:pt x="1712" y="192"/>
                </a:cubicBezTo>
                <a:cubicBezTo>
                  <a:pt x="1654" y="211"/>
                  <a:pt x="1569" y="212"/>
                  <a:pt x="1512" y="216"/>
                </a:cubicBezTo>
                <a:cubicBezTo>
                  <a:pt x="1442" y="234"/>
                  <a:pt x="1378" y="242"/>
                  <a:pt x="1304" y="248"/>
                </a:cubicBezTo>
                <a:cubicBezTo>
                  <a:pt x="1195" y="245"/>
                  <a:pt x="1085" y="244"/>
                  <a:pt x="976" y="240"/>
                </a:cubicBezTo>
                <a:cubicBezTo>
                  <a:pt x="874" y="236"/>
                  <a:pt x="766" y="205"/>
                  <a:pt x="664" y="192"/>
                </a:cubicBezTo>
                <a:cubicBezTo>
                  <a:pt x="523" y="195"/>
                  <a:pt x="381" y="195"/>
                  <a:pt x="240" y="200"/>
                </a:cubicBezTo>
                <a:cubicBezTo>
                  <a:pt x="160" y="203"/>
                  <a:pt x="80" y="232"/>
                  <a:pt x="0" y="232"/>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5629" name="Text Box 29">
            <a:extLst>
              <a:ext uri="{FF2B5EF4-FFF2-40B4-BE49-F238E27FC236}">
                <a16:creationId xmlns:a16="http://schemas.microsoft.com/office/drawing/2014/main" id="{5C57C95E-43D5-4464-84FF-D820B99D88F9}"/>
              </a:ext>
            </a:extLst>
          </p:cNvPr>
          <p:cNvSpPr txBox="1">
            <a:spLocks noChangeArrowheads="1"/>
          </p:cNvSpPr>
          <p:nvPr/>
        </p:nvSpPr>
        <p:spPr bwMode="auto">
          <a:xfrm>
            <a:off x="5192713" y="5086350"/>
            <a:ext cx="320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600">
                <a:cs typeface="David" panose="020E0502060401010101" pitchFamily="34" charset="-79"/>
              </a:rPr>
              <a:t>יש להקפיד כי קו הרכס יעבור דרך הכיפה</a:t>
            </a:r>
            <a:endParaRPr lang="en-US" altLang="he-IL" sz="1600">
              <a:cs typeface="David" panose="020E0502060401010101"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5620"/>
                                        </p:tgtEl>
                                        <p:attrNameLst>
                                          <p:attrName>style.visibility</p:attrName>
                                        </p:attrNameLst>
                                      </p:cBhvr>
                                      <p:to>
                                        <p:strVal val="visible"/>
                                      </p:to>
                                    </p:set>
                                    <p:animEffect transition="in" filter="wipe(right)">
                                      <p:cBhvr>
                                        <p:cTn id="17" dur="500"/>
                                        <p:tgtEl>
                                          <p:spTgt spid="256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562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5626"/>
                                        </p:tgtEl>
                                        <p:attrNameLst>
                                          <p:attrName>style.visibility</p:attrName>
                                        </p:attrNameLst>
                                      </p:cBhvr>
                                      <p:to>
                                        <p:strVal val="visible"/>
                                      </p:to>
                                    </p:set>
                                    <p:animEffect transition="in" filter="wipe(right)">
                                      <p:cBhvr>
                                        <p:cTn id="32" dur="500"/>
                                        <p:tgtEl>
                                          <p:spTgt spid="256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5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21" grpId="0" autoUpdateAnimBg="0"/>
      <p:bldP spid="2562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reeform 3">
            <a:extLst>
              <a:ext uri="{FF2B5EF4-FFF2-40B4-BE49-F238E27FC236}">
                <a16:creationId xmlns:a16="http://schemas.microsoft.com/office/drawing/2014/main" id="{643515F8-B615-42F8-AEE2-933753B9AC7E}"/>
              </a:ext>
            </a:extLst>
          </p:cNvPr>
          <p:cNvSpPr>
            <a:spLocks/>
          </p:cNvSpPr>
          <p:nvPr/>
        </p:nvSpPr>
        <p:spPr bwMode="auto">
          <a:xfrm>
            <a:off x="2603500" y="1754188"/>
            <a:ext cx="2260600" cy="1711325"/>
          </a:xfrm>
          <a:custGeom>
            <a:avLst/>
            <a:gdLst>
              <a:gd name="T0" fmla="*/ 0 w 1068"/>
              <a:gd name="T1" fmla="*/ 2147483646 h 1438"/>
              <a:gd name="T2" fmla="*/ 2147483646 w 1068"/>
              <a:gd name="T3" fmla="*/ 2147483646 h 1438"/>
              <a:gd name="T4" fmla="*/ 2147483646 w 1068"/>
              <a:gd name="T5" fmla="*/ 2147483646 h 1438"/>
              <a:gd name="T6" fmla="*/ 2147483646 w 1068"/>
              <a:gd name="T7" fmla="*/ 2147483646 h 1438"/>
              <a:gd name="T8" fmla="*/ 2147483646 w 1068"/>
              <a:gd name="T9" fmla="*/ 2147483646 h 1438"/>
              <a:gd name="T10" fmla="*/ 2147483646 w 1068"/>
              <a:gd name="T11" fmla="*/ 2147483646 h 1438"/>
              <a:gd name="T12" fmla="*/ 2147483646 w 1068"/>
              <a:gd name="T13" fmla="*/ 2147483646 h 1438"/>
              <a:gd name="T14" fmla="*/ 2147483646 w 1068"/>
              <a:gd name="T15" fmla="*/ 2147483646 h 1438"/>
              <a:gd name="T16" fmla="*/ 2147483646 w 1068"/>
              <a:gd name="T17" fmla="*/ 2147483646 h 1438"/>
              <a:gd name="T18" fmla="*/ 2147483646 w 1068"/>
              <a:gd name="T19" fmla="*/ 2147483646 h 1438"/>
              <a:gd name="T20" fmla="*/ 2147483646 w 1068"/>
              <a:gd name="T21" fmla="*/ 2147483646 h 1438"/>
              <a:gd name="T22" fmla="*/ 2147483646 w 1068"/>
              <a:gd name="T23" fmla="*/ 2147483646 h 1438"/>
              <a:gd name="T24" fmla="*/ 2147483646 w 1068"/>
              <a:gd name="T25" fmla="*/ 2147483646 h 1438"/>
              <a:gd name="T26" fmla="*/ 2147483646 w 1068"/>
              <a:gd name="T27" fmla="*/ 2147483646 h 1438"/>
              <a:gd name="T28" fmla="*/ 2147483646 w 1068"/>
              <a:gd name="T29" fmla="*/ 2147483646 h 1438"/>
              <a:gd name="T30" fmla="*/ 2147483646 w 1068"/>
              <a:gd name="T31" fmla="*/ 2147483646 h 1438"/>
              <a:gd name="T32" fmla="*/ 2147483646 w 1068"/>
              <a:gd name="T33" fmla="*/ 2147483646 h 1438"/>
              <a:gd name="T34" fmla="*/ 2147483646 w 1068"/>
              <a:gd name="T35" fmla="*/ 2147483646 h 1438"/>
              <a:gd name="T36" fmla="*/ 2147483646 w 1068"/>
              <a:gd name="T37" fmla="*/ 2147483646 h 1438"/>
              <a:gd name="T38" fmla="*/ 2147483646 w 1068"/>
              <a:gd name="T39" fmla="*/ 2147483646 h 1438"/>
              <a:gd name="T40" fmla="*/ 2147483646 w 1068"/>
              <a:gd name="T41" fmla="*/ 2147483646 h 1438"/>
              <a:gd name="T42" fmla="*/ 2147483646 w 1068"/>
              <a:gd name="T43" fmla="*/ 2147483646 h 1438"/>
              <a:gd name="T44" fmla="*/ 2147483646 w 1068"/>
              <a:gd name="T45" fmla="*/ 2147483646 h 1438"/>
              <a:gd name="T46" fmla="*/ 2147483646 w 1068"/>
              <a:gd name="T47" fmla="*/ 2147483646 h 1438"/>
              <a:gd name="T48" fmla="*/ 2147483646 w 1068"/>
              <a:gd name="T49" fmla="*/ 2147483646 h 1438"/>
              <a:gd name="T50" fmla="*/ 2147483646 w 1068"/>
              <a:gd name="T51" fmla="*/ 2147483646 h 1438"/>
              <a:gd name="T52" fmla="*/ 2147483646 w 1068"/>
              <a:gd name="T53" fmla="*/ 2147483646 h 1438"/>
              <a:gd name="T54" fmla="*/ 2147483646 w 1068"/>
              <a:gd name="T55" fmla="*/ 2147483646 h 1438"/>
              <a:gd name="T56" fmla="*/ 2147483646 w 1068"/>
              <a:gd name="T57" fmla="*/ 2147483646 h 14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68"/>
              <a:gd name="T88" fmla="*/ 0 h 1438"/>
              <a:gd name="T89" fmla="*/ 1068 w 1068"/>
              <a:gd name="T90" fmla="*/ 1438 h 14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68" h="1438">
                <a:moveTo>
                  <a:pt x="0" y="34"/>
                </a:moveTo>
                <a:cubicBezTo>
                  <a:pt x="51" y="0"/>
                  <a:pt x="50" y="85"/>
                  <a:pt x="72" y="112"/>
                </a:cubicBezTo>
                <a:cubicBezTo>
                  <a:pt x="77" y="119"/>
                  <a:pt x="83" y="126"/>
                  <a:pt x="90" y="130"/>
                </a:cubicBezTo>
                <a:cubicBezTo>
                  <a:pt x="101" y="136"/>
                  <a:pt x="126" y="142"/>
                  <a:pt x="126" y="142"/>
                </a:cubicBezTo>
                <a:cubicBezTo>
                  <a:pt x="128" y="148"/>
                  <a:pt x="128" y="156"/>
                  <a:pt x="132" y="160"/>
                </a:cubicBezTo>
                <a:cubicBezTo>
                  <a:pt x="142" y="170"/>
                  <a:pt x="168" y="184"/>
                  <a:pt x="168" y="184"/>
                </a:cubicBezTo>
                <a:cubicBezTo>
                  <a:pt x="184" y="208"/>
                  <a:pt x="210" y="228"/>
                  <a:pt x="234" y="244"/>
                </a:cubicBezTo>
                <a:cubicBezTo>
                  <a:pt x="246" y="281"/>
                  <a:pt x="273" y="324"/>
                  <a:pt x="306" y="346"/>
                </a:cubicBezTo>
                <a:cubicBezTo>
                  <a:pt x="314" y="358"/>
                  <a:pt x="329" y="364"/>
                  <a:pt x="336" y="376"/>
                </a:cubicBezTo>
                <a:cubicBezTo>
                  <a:pt x="343" y="387"/>
                  <a:pt x="344" y="400"/>
                  <a:pt x="348" y="412"/>
                </a:cubicBezTo>
                <a:cubicBezTo>
                  <a:pt x="357" y="440"/>
                  <a:pt x="403" y="446"/>
                  <a:pt x="426" y="454"/>
                </a:cubicBezTo>
                <a:cubicBezTo>
                  <a:pt x="430" y="467"/>
                  <a:pt x="433" y="480"/>
                  <a:pt x="444" y="490"/>
                </a:cubicBezTo>
                <a:cubicBezTo>
                  <a:pt x="455" y="499"/>
                  <a:pt x="480" y="514"/>
                  <a:pt x="480" y="514"/>
                </a:cubicBezTo>
                <a:cubicBezTo>
                  <a:pt x="487" y="536"/>
                  <a:pt x="497" y="553"/>
                  <a:pt x="516" y="568"/>
                </a:cubicBezTo>
                <a:cubicBezTo>
                  <a:pt x="527" y="577"/>
                  <a:pt x="552" y="592"/>
                  <a:pt x="552" y="592"/>
                </a:cubicBezTo>
                <a:cubicBezTo>
                  <a:pt x="567" y="637"/>
                  <a:pt x="545" y="583"/>
                  <a:pt x="576" y="622"/>
                </a:cubicBezTo>
                <a:cubicBezTo>
                  <a:pt x="580" y="627"/>
                  <a:pt x="578" y="635"/>
                  <a:pt x="582" y="640"/>
                </a:cubicBezTo>
                <a:cubicBezTo>
                  <a:pt x="587" y="646"/>
                  <a:pt x="594" y="647"/>
                  <a:pt x="600" y="652"/>
                </a:cubicBezTo>
                <a:cubicBezTo>
                  <a:pt x="619" y="668"/>
                  <a:pt x="627" y="686"/>
                  <a:pt x="648" y="700"/>
                </a:cubicBezTo>
                <a:cubicBezTo>
                  <a:pt x="662" y="722"/>
                  <a:pt x="674" y="739"/>
                  <a:pt x="696" y="754"/>
                </a:cubicBezTo>
                <a:cubicBezTo>
                  <a:pt x="719" y="746"/>
                  <a:pt x="740" y="741"/>
                  <a:pt x="762" y="730"/>
                </a:cubicBezTo>
                <a:cubicBezTo>
                  <a:pt x="774" y="767"/>
                  <a:pt x="789" y="789"/>
                  <a:pt x="828" y="802"/>
                </a:cubicBezTo>
                <a:cubicBezTo>
                  <a:pt x="854" y="841"/>
                  <a:pt x="854" y="839"/>
                  <a:pt x="906" y="832"/>
                </a:cubicBezTo>
                <a:cubicBezTo>
                  <a:pt x="912" y="828"/>
                  <a:pt x="922" y="813"/>
                  <a:pt x="924" y="820"/>
                </a:cubicBezTo>
                <a:cubicBezTo>
                  <a:pt x="945" y="908"/>
                  <a:pt x="925" y="1002"/>
                  <a:pt x="954" y="1090"/>
                </a:cubicBezTo>
                <a:cubicBezTo>
                  <a:pt x="941" y="1179"/>
                  <a:pt x="904" y="1303"/>
                  <a:pt x="990" y="1360"/>
                </a:cubicBezTo>
                <a:cubicBezTo>
                  <a:pt x="1004" y="1403"/>
                  <a:pt x="984" y="1351"/>
                  <a:pt x="1014" y="1396"/>
                </a:cubicBezTo>
                <a:cubicBezTo>
                  <a:pt x="1018" y="1401"/>
                  <a:pt x="1016" y="1409"/>
                  <a:pt x="1020" y="1414"/>
                </a:cubicBezTo>
                <a:cubicBezTo>
                  <a:pt x="1031" y="1428"/>
                  <a:pt x="1053" y="1431"/>
                  <a:pt x="1068" y="1438"/>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580" name="Freeform 4">
            <a:extLst>
              <a:ext uri="{FF2B5EF4-FFF2-40B4-BE49-F238E27FC236}">
                <a16:creationId xmlns:a16="http://schemas.microsoft.com/office/drawing/2014/main" id="{1E6E6A8D-E87C-4EBD-8791-8129B0AF3235}"/>
              </a:ext>
            </a:extLst>
          </p:cNvPr>
          <p:cNvSpPr>
            <a:spLocks/>
          </p:cNvSpPr>
          <p:nvPr/>
        </p:nvSpPr>
        <p:spPr bwMode="auto">
          <a:xfrm>
            <a:off x="4838700" y="3073400"/>
            <a:ext cx="3987800" cy="577850"/>
          </a:xfrm>
          <a:custGeom>
            <a:avLst/>
            <a:gdLst>
              <a:gd name="T0" fmla="*/ 0 w 1884"/>
              <a:gd name="T1" fmla="*/ 2147483646 h 486"/>
              <a:gd name="T2" fmla="*/ 2147483646 w 1884"/>
              <a:gd name="T3" fmla="*/ 2147483646 h 486"/>
              <a:gd name="T4" fmla="*/ 2147483646 w 1884"/>
              <a:gd name="T5" fmla="*/ 2147483646 h 486"/>
              <a:gd name="T6" fmla="*/ 2147483646 w 1884"/>
              <a:gd name="T7" fmla="*/ 2147483646 h 486"/>
              <a:gd name="T8" fmla="*/ 2147483646 w 1884"/>
              <a:gd name="T9" fmla="*/ 2147483646 h 486"/>
              <a:gd name="T10" fmla="*/ 2147483646 w 1884"/>
              <a:gd name="T11" fmla="*/ 2147483646 h 486"/>
              <a:gd name="T12" fmla="*/ 2147483646 w 1884"/>
              <a:gd name="T13" fmla="*/ 2147483646 h 486"/>
              <a:gd name="T14" fmla="*/ 2147483646 w 1884"/>
              <a:gd name="T15" fmla="*/ 2147483646 h 486"/>
              <a:gd name="T16" fmla="*/ 2147483646 w 1884"/>
              <a:gd name="T17" fmla="*/ 2147483646 h 486"/>
              <a:gd name="T18" fmla="*/ 2147483646 w 1884"/>
              <a:gd name="T19" fmla="*/ 2147483646 h 486"/>
              <a:gd name="T20" fmla="*/ 2147483646 w 1884"/>
              <a:gd name="T21" fmla="*/ 2147483646 h 486"/>
              <a:gd name="T22" fmla="*/ 2147483646 w 1884"/>
              <a:gd name="T23" fmla="*/ 2147483646 h 486"/>
              <a:gd name="T24" fmla="*/ 2147483646 w 1884"/>
              <a:gd name="T25" fmla="*/ 2147483646 h 486"/>
              <a:gd name="T26" fmla="*/ 2147483646 w 1884"/>
              <a:gd name="T27" fmla="*/ 2147483646 h 486"/>
              <a:gd name="T28" fmla="*/ 2147483646 w 1884"/>
              <a:gd name="T29" fmla="*/ 2147483646 h 486"/>
              <a:gd name="T30" fmla="*/ 2147483646 w 1884"/>
              <a:gd name="T31" fmla="*/ 2147483646 h 486"/>
              <a:gd name="T32" fmla="*/ 2147483646 w 1884"/>
              <a:gd name="T33" fmla="*/ 2147483646 h 486"/>
              <a:gd name="T34" fmla="*/ 2147483646 w 1884"/>
              <a:gd name="T35" fmla="*/ 2147483646 h 486"/>
              <a:gd name="T36" fmla="*/ 2147483646 w 1884"/>
              <a:gd name="T37" fmla="*/ 2147483646 h 486"/>
              <a:gd name="T38" fmla="*/ 2147483646 w 1884"/>
              <a:gd name="T39" fmla="*/ 2147483646 h 486"/>
              <a:gd name="T40" fmla="*/ 2147483646 w 1884"/>
              <a:gd name="T41" fmla="*/ 2147483646 h 486"/>
              <a:gd name="T42" fmla="*/ 2147483646 w 1884"/>
              <a:gd name="T43" fmla="*/ 2147483646 h 486"/>
              <a:gd name="T44" fmla="*/ 2147483646 w 1884"/>
              <a:gd name="T45" fmla="*/ 2147483646 h 486"/>
              <a:gd name="T46" fmla="*/ 2147483646 w 1884"/>
              <a:gd name="T47" fmla="*/ 2147483646 h 486"/>
              <a:gd name="T48" fmla="*/ 2147483646 w 1884"/>
              <a:gd name="T49" fmla="*/ 2147483646 h 486"/>
              <a:gd name="T50" fmla="*/ 2147483646 w 1884"/>
              <a:gd name="T51" fmla="*/ 2147483646 h 486"/>
              <a:gd name="T52" fmla="*/ 2147483646 w 1884"/>
              <a:gd name="T53" fmla="*/ 2147483646 h 486"/>
              <a:gd name="T54" fmla="*/ 2147483646 w 1884"/>
              <a:gd name="T55" fmla="*/ 2147483646 h 486"/>
              <a:gd name="T56" fmla="*/ 2147483646 w 1884"/>
              <a:gd name="T57" fmla="*/ 2147483646 h 486"/>
              <a:gd name="T58" fmla="*/ 2147483646 w 1884"/>
              <a:gd name="T59" fmla="*/ 2147483646 h 486"/>
              <a:gd name="T60" fmla="*/ 2147483646 w 1884"/>
              <a:gd name="T61" fmla="*/ 2147483646 h 486"/>
              <a:gd name="T62" fmla="*/ 2147483646 w 1884"/>
              <a:gd name="T63" fmla="*/ 2147483646 h 486"/>
              <a:gd name="T64" fmla="*/ 2147483646 w 1884"/>
              <a:gd name="T65" fmla="*/ 2147483646 h 486"/>
              <a:gd name="T66" fmla="*/ 2147483646 w 1884"/>
              <a:gd name="T67" fmla="*/ 0 h 486"/>
              <a:gd name="T68" fmla="*/ 2147483646 w 1884"/>
              <a:gd name="T69" fmla="*/ 0 h 486"/>
              <a:gd name="T70" fmla="*/ 2147483646 w 1884"/>
              <a:gd name="T71" fmla="*/ 2147483646 h 4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84"/>
              <a:gd name="T109" fmla="*/ 0 h 486"/>
              <a:gd name="T110" fmla="*/ 1884 w 1884"/>
              <a:gd name="T111" fmla="*/ 486 h 4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84" h="486">
                <a:moveTo>
                  <a:pt x="0" y="336"/>
                </a:moveTo>
                <a:cubicBezTo>
                  <a:pt x="6" y="332"/>
                  <a:pt x="11" y="324"/>
                  <a:pt x="18" y="324"/>
                </a:cubicBezTo>
                <a:cubicBezTo>
                  <a:pt x="31" y="324"/>
                  <a:pt x="54" y="336"/>
                  <a:pt x="54" y="336"/>
                </a:cubicBezTo>
                <a:cubicBezTo>
                  <a:pt x="62" y="348"/>
                  <a:pt x="70" y="360"/>
                  <a:pt x="78" y="372"/>
                </a:cubicBezTo>
                <a:cubicBezTo>
                  <a:pt x="92" y="393"/>
                  <a:pt x="158" y="402"/>
                  <a:pt x="186" y="420"/>
                </a:cubicBezTo>
                <a:cubicBezTo>
                  <a:pt x="190" y="426"/>
                  <a:pt x="192" y="433"/>
                  <a:pt x="198" y="438"/>
                </a:cubicBezTo>
                <a:cubicBezTo>
                  <a:pt x="203" y="442"/>
                  <a:pt x="212" y="440"/>
                  <a:pt x="216" y="444"/>
                </a:cubicBezTo>
                <a:cubicBezTo>
                  <a:pt x="220" y="448"/>
                  <a:pt x="218" y="458"/>
                  <a:pt x="222" y="462"/>
                </a:cubicBezTo>
                <a:cubicBezTo>
                  <a:pt x="232" y="472"/>
                  <a:pt x="258" y="486"/>
                  <a:pt x="258" y="486"/>
                </a:cubicBezTo>
                <a:cubicBezTo>
                  <a:pt x="328" y="479"/>
                  <a:pt x="399" y="484"/>
                  <a:pt x="468" y="474"/>
                </a:cubicBezTo>
                <a:cubicBezTo>
                  <a:pt x="475" y="473"/>
                  <a:pt x="474" y="461"/>
                  <a:pt x="480" y="456"/>
                </a:cubicBezTo>
                <a:cubicBezTo>
                  <a:pt x="485" y="452"/>
                  <a:pt x="492" y="451"/>
                  <a:pt x="498" y="450"/>
                </a:cubicBezTo>
                <a:cubicBezTo>
                  <a:pt x="520" y="447"/>
                  <a:pt x="542" y="447"/>
                  <a:pt x="564" y="444"/>
                </a:cubicBezTo>
                <a:cubicBezTo>
                  <a:pt x="576" y="443"/>
                  <a:pt x="588" y="440"/>
                  <a:pt x="600" y="438"/>
                </a:cubicBezTo>
                <a:cubicBezTo>
                  <a:pt x="658" y="450"/>
                  <a:pt x="707" y="429"/>
                  <a:pt x="762" y="426"/>
                </a:cubicBezTo>
                <a:cubicBezTo>
                  <a:pt x="818" y="423"/>
                  <a:pt x="874" y="422"/>
                  <a:pt x="930" y="420"/>
                </a:cubicBezTo>
                <a:cubicBezTo>
                  <a:pt x="941" y="413"/>
                  <a:pt x="956" y="410"/>
                  <a:pt x="966" y="402"/>
                </a:cubicBezTo>
                <a:cubicBezTo>
                  <a:pt x="978" y="392"/>
                  <a:pt x="984" y="376"/>
                  <a:pt x="996" y="366"/>
                </a:cubicBezTo>
                <a:cubicBezTo>
                  <a:pt x="1011" y="353"/>
                  <a:pt x="1050" y="342"/>
                  <a:pt x="1050" y="342"/>
                </a:cubicBezTo>
                <a:cubicBezTo>
                  <a:pt x="1064" y="299"/>
                  <a:pt x="1044" y="351"/>
                  <a:pt x="1074" y="306"/>
                </a:cubicBezTo>
                <a:cubicBezTo>
                  <a:pt x="1085" y="289"/>
                  <a:pt x="1093" y="269"/>
                  <a:pt x="1104" y="252"/>
                </a:cubicBezTo>
                <a:cubicBezTo>
                  <a:pt x="1112" y="240"/>
                  <a:pt x="1140" y="228"/>
                  <a:pt x="1140" y="228"/>
                </a:cubicBezTo>
                <a:cubicBezTo>
                  <a:pt x="1142" y="222"/>
                  <a:pt x="1141" y="214"/>
                  <a:pt x="1146" y="210"/>
                </a:cubicBezTo>
                <a:cubicBezTo>
                  <a:pt x="1156" y="203"/>
                  <a:pt x="1182" y="198"/>
                  <a:pt x="1182" y="198"/>
                </a:cubicBezTo>
                <a:cubicBezTo>
                  <a:pt x="1195" y="159"/>
                  <a:pt x="1177" y="197"/>
                  <a:pt x="1206" y="174"/>
                </a:cubicBezTo>
                <a:cubicBezTo>
                  <a:pt x="1212" y="169"/>
                  <a:pt x="1213" y="161"/>
                  <a:pt x="1218" y="156"/>
                </a:cubicBezTo>
                <a:cubicBezTo>
                  <a:pt x="1237" y="137"/>
                  <a:pt x="1266" y="134"/>
                  <a:pt x="1290" y="126"/>
                </a:cubicBezTo>
                <a:cubicBezTo>
                  <a:pt x="1302" y="122"/>
                  <a:pt x="1314" y="118"/>
                  <a:pt x="1326" y="114"/>
                </a:cubicBezTo>
                <a:cubicBezTo>
                  <a:pt x="1332" y="112"/>
                  <a:pt x="1344" y="108"/>
                  <a:pt x="1344" y="108"/>
                </a:cubicBezTo>
                <a:cubicBezTo>
                  <a:pt x="1400" y="111"/>
                  <a:pt x="1478" y="107"/>
                  <a:pt x="1536" y="126"/>
                </a:cubicBezTo>
                <a:cubicBezTo>
                  <a:pt x="1566" y="116"/>
                  <a:pt x="1596" y="118"/>
                  <a:pt x="1626" y="108"/>
                </a:cubicBezTo>
                <a:cubicBezTo>
                  <a:pt x="1633" y="80"/>
                  <a:pt x="1638" y="70"/>
                  <a:pt x="1662" y="54"/>
                </a:cubicBezTo>
                <a:cubicBezTo>
                  <a:pt x="1672" y="23"/>
                  <a:pt x="1691" y="22"/>
                  <a:pt x="1722" y="12"/>
                </a:cubicBezTo>
                <a:cubicBezTo>
                  <a:pt x="1734" y="8"/>
                  <a:pt x="1758" y="0"/>
                  <a:pt x="1758" y="0"/>
                </a:cubicBezTo>
                <a:cubicBezTo>
                  <a:pt x="1786" y="7"/>
                  <a:pt x="1793" y="16"/>
                  <a:pt x="1818" y="0"/>
                </a:cubicBezTo>
                <a:cubicBezTo>
                  <a:pt x="1840" y="2"/>
                  <a:pt x="1884" y="6"/>
                  <a:pt x="1884" y="6"/>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581" name="Text Box 5">
            <a:extLst>
              <a:ext uri="{FF2B5EF4-FFF2-40B4-BE49-F238E27FC236}">
                <a16:creationId xmlns:a16="http://schemas.microsoft.com/office/drawing/2014/main" id="{7CB7B247-01AE-49BD-8057-49FE8E5B7B53}"/>
              </a:ext>
            </a:extLst>
          </p:cNvPr>
          <p:cNvSpPr txBox="1">
            <a:spLocks noChangeArrowheads="1"/>
          </p:cNvSpPr>
          <p:nvPr/>
        </p:nvSpPr>
        <p:spPr bwMode="auto">
          <a:xfrm>
            <a:off x="304800" y="342900"/>
            <a:ext cx="853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600">
                <a:cs typeface="David" panose="020E0502060401010101" pitchFamily="34" charset="-79"/>
              </a:rPr>
              <a:t>לפנינו מפה של מדבר יהודה, נסמן בה את קו הרכס המקיף את נחל משמר החל מהנק’ האדומה…</a:t>
            </a:r>
            <a:endParaRPr lang="en-US" altLang="he-IL" sz="1600">
              <a:cs typeface="David" panose="020E0502060401010101" pitchFamily="34" charset="-79"/>
            </a:endParaRPr>
          </a:p>
        </p:txBody>
      </p:sp>
      <p:sp>
        <p:nvSpPr>
          <p:cNvPr id="24582" name="Oval 6">
            <a:extLst>
              <a:ext uri="{FF2B5EF4-FFF2-40B4-BE49-F238E27FC236}">
                <a16:creationId xmlns:a16="http://schemas.microsoft.com/office/drawing/2014/main" id="{E21E338D-8A25-47FA-9EB6-1F699077C1EB}"/>
              </a:ext>
            </a:extLst>
          </p:cNvPr>
          <p:cNvSpPr>
            <a:spLocks noChangeArrowheads="1"/>
          </p:cNvSpPr>
          <p:nvPr/>
        </p:nvSpPr>
        <p:spPr bwMode="auto">
          <a:xfrm>
            <a:off x="8839200" y="2457450"/>
            <a:ext cx="101600" cy="57150"/>
          </a:xfrm>
          <a:prstGeom prst="ellipse">
            <a:avLst/>
          </a:prstGeom>
          <a:solidFill>
            <a:srgbClr val="FF3300"/>
          </a:solidFill>
          <a:ln w="28575">
            <a:solidFill>
              <a:srgbClr val="FF3300"/>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4583" name="Text Box 7">
            <a:extLst>
              <a:ext uri="{FF2B5EF4-FFF2-40B4-BE49-F238E27FC236}">
                <a16:creationId xmlns:a16="http://schemas.microsoft.com/office/drawing/2014/main" id="{22D4E7EA-605A-4F9C-821A-8CD0CCF95B99}"/>
              </a:ext>
            </a:extLst>
          </p:cNvPr>
          <p:cNvSpPr txBox="1">
            <a:spLocks noChangeArrowheads="1"/>
          </p:cNvSpPr>
          <p:nvPr/>
        </p:nvSpPr>
        <p:spPr bwMode="auto">
          <a:xfrm>
            <a:off x="203200" y="4857750"/>
            <a:ext cx="863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600">
                <a:cs typeface="David" panose="020E0502060401010101" pitchFamily="34" charset="-79"/>
              </a:rPr>
              <a:t>קו רכס זה נקרא קו אגן, והוא תוחם את אגן הניקוז של נחל משמר על כל יובליו.</a:t>
            </a:r>
            <a:endParaRPr lang="en-US" altLang="he-IL" sz="1800">
              <a:cs typeface="David" panose="020E0502060401010101" pitchFamily="34" charset="-79"/>
            </a:endParaRPr>
          </a:p>
        </p:txBody>
      </p:sp>
      <p:sp>
        <p:nvSpPr>
          <p:cNvPr id="24584" name="Text Box 8">
            <a:extLst>
              <a:ext uri="{FF2B5EF4-FFF2-40B4-BE49-F238E27FC236}">
                <a16:creationId xmlns:a16="http://schemas.microsoft.com/office/drawing/2014/main" id="{09050907-0A56-4582-B097-C776492FB744}"/>
              </a:ext>
            </a:extLst>
          </p:cNvPr>
          <p:cNvSpPr txBox="1">
            <a:spLocks noChangeArrowheads="1"/>
          </p:cNvSpPr>
          <p:nvPr/>
        </p:nvSpPr>
        <p:spPr bwMode="auto">
          <a:xfrm>
            <a:off x="304800" y="51435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600">
                <a:cs typeface="David" panose="020E0502060401010101" pitchFamily="34" charset="-79"/>
              </a:rPr>
              <a:t>חלוקת השטח לאגנים מקלה על ניתוח השטח וקריאת המפה, היא נותנת לנו את האפשרות לקרוא, להבין וללמוד שטח גדול יותר.</a:t>
            </a:r>
            <a:endParaRPr lang="en-US" altLang="he-IL" sz="1600">
              <a:cs typeface="David" panose="020E0502060401010101" pitchFamily="34" charset="-79"/>
            </a:endParaRPr>
          </a:p>
        </p:txBody>
      </p:sp>
      <p:sp>
        <p:nvSpPr>
          <p:cNvPr id="24585" name="Freeform 9">
            <a:extLst>
              <a:ext uri="{FF2B5EF4-FFF2-40B4-BE49-F238E27FC236}">
                <a16:creationId xmlns:a16="http://schemas.microsoft.com/office/drawing/2014/main" id="{1D5B07E2-BC74-4C69-9418-A384730C56F6}"/>
              </a:ext>
            </a:extLst>
          </p:cNvPr>
          <p:cNvSpPr>
            <a:spLocks/>
          </p:cNvSpPr>
          <p:nvPr/>
        </p:nvSpPr>
        <p:spPr bwMode="auto">
          <a:xfrm>
            <a:off x="241300" y="1614488"/>
            <a:ext cx="1854200" cy="242887"/>
          </a:xfrm>
          <a:custGeom>
            <a:avLst/>
            <a:gdLst>
              <a:gd name="T0" fmla="*/ 2147483646 w 876"/>
              <a:gd name="T1" fmla="*/ 2147483646 h 204"/>
              <a:gd name="T2" fmla="*/ 2147483646 w 876"/>
              <a:gd name="T3" fmla="*/ 2147483646 h 204"/>
              <a:gd name="T4" fmla="*/ 2147483646 w 876"/>
              <a:gd name="T5" fmla="*/ 0 h 204"/>
              <a:gd name="T6" fmla="*/ 2147483646 w 876"/>
              <a:gd name="T7" fmla="*/ 2147483646 h 204"/>
              <a:gd name="T8" fmla="*/ 2147483646 w 876"/>
              <a:gd name="T9" fmla="*/ 2147483646 h 204"/>
              <a:gd name="T10" fmla="*/ 2147483646 w 876"/>
              <a:gd name="T11" fmla="*/ 2147483646 h 204"/>
              <a:gd name="T12" fmla="*/ 2147483646 w 876"/>
              <a:gd name="T13" fmla="*/ 2147483646 h 204"/>
              <a:gd name="T14" fmla="*/ 2147483646 w 876"/>
              <a:gd name="T15" fmla="*/ 2147483646 h 204"/>
              <a:gd name="T16" fmla="*/ 2147483646 w 876"/>
              <a:gd name="T17" fmla="*/ 2147483646 h 204"/>
              <a:gd name="T18" fmla="*/ 0 w 876"/>
              <a:gd name="T19" fmla="*/ 2147483646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6"/>
              <a:gd name="T31" fmla="*/ 0 h 204"/>
              <a:gd name="T32" fmla="*/ 876 w 876"/>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6" h="204">
                <a:moveTo>
                  <a:pt x="876" y="66"/>
                </a:moveTo>
                <a:cubicBezTo>
                  <a:pt x="824" y="59"/>
                  <a:pt x="764" y="66"/>
                  <a:pt x="720" y="36"/>
                </a:cubicBezTo>
                <a:cubicBezTo>
                  <a:pt x="706" y="15"/>
                  <a:pt x="696" y="8"/>
                  <a:pt x="672" y="0"/>
                </a:cubicBezTo>
                <a:cubicBezTo>
                  <a:pt x="646" y="2"/>
                  <a:pt x="620" y="5"/>
                  <a:pt x="594" y="6"/>
                </a:cubicBezTo>
                <a:cubicBezTo>
                  <a:pt x="524" y="9"/>
                  <a:pt x="454" y="7"/>
                  <a:pt x="384" y="12"/>
                </a:cubicBezTo>
                <a:cubicBezTo>
                  <a:pt x="340" y="15"/>
                  <a:pt x="303" y="39"/>
                  <a:pt x="264" y="54"/>
                </a:cubicBezTo>
                <a:cubicBezTo>
                  <a:pt x="242" y="62"/>
                  <a:pt x="215" y="64"/>
                  <a:pt x="192" y="72"/>
                </a:cubicBezTo>
                <a:cubicBezTo>
                  <a:pt x="183" y="85"/>
                  <a:pt x="171" y="95"/>
                  <a:pt x="162" y="108"/>
                </a:cubicBezTo>
                <a:cubicBezTo>
                  <a:pt x="146" y="132"/>
                  <a:pt x="152" y="139"/>
                  <a:pt x="120" y="150"/>
                </a:cubicBezTo>
                <a:cubicBezTo>
                  <a:pt x="100" y="170"/>
                  <a:pt x="30" y="204"/>
                  <a:pt x="0" y="204"/>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586" name="Freeform 10">
            <a:extLst>
              <a:ext uri="{FF2B5EF4-FFF2-40B4-BE49-F238E27FC236}">
                <a16:creationId xmlns:a16="http://schemas.microsoft.com/office/drawing/2014/main" id="{640C8D49-1C47-473E-9627-F29870E546CF}"/>
              </a:ext>
            </a:extLst>
          </p:cNvPr>
          <p:cNvSpPr>
            <a:spLocks/>
          </p:cNvSpPr>
          <p:nvPr/>
        </p:nvSpPr>
        <p:spPr bwMode="auto">
          <a:xfrm>
            <a:off x="4635500" y="1128713"/>
            <a:ext cx="1955800" cy="395287"/>
          </a:xfrm>
          <a:custGeom>
            <a:avLst/>
            <a:gdLst>
              <a:gd name="T0" fmla="*/ 0 w 924"/>
              <a:gd name="T1" fmla="*/ 2147483646 h 332"/>
              <a:gd name="T2" fmla="*/ 2147483646 w 924"/>
              <a:gd name="T3" fmla="*/ 2147483646 h 332"/>
              <a:gd name="T4" fmla="*/ 2147483646 w 924"/>
              <a:gd name="T5" fmla="*/ 2147483646 h 332"/>
              <a:gd name="T6" fmla="*/ 2147483646 w 924"/>
              <a:gd name="T7" fmla="*/ 2147483646 h 332"/>
              <a:gd name="T8" fmla="*/ 2147483646 w 924"/>
              <a:gd name="T9" fmla="*/ 2147483646 h 332"/>
              <a:gd name="T10" fmla="*/ 2147483646 w 924"/>
              <a:gd name="T11" fmla="*/ 2147483646 h 332"/>
              <a:gd name="T12" fmla="*/ 2147483646 w 924"/>
              <a:gd name="T13" fmla="*/ 2147483646 h 332"/>
              <a:gd name="T14" fmla="*/ 2147483646 w 924"/>
              <a:gd name="T15" fmla="*/ 2147483646 h 332"/>
              <a:gd name="T16" fmla="*/ 2147483646 w 924"/>
              <a:gd name="T17" fmla="*/ 2147483646 h 332"/>
              <a:gd name="T18" fmla="*/ 2147483646 w 924"/>
              <a:gd name="T19" fmla="*/ 2147483646 h 332"/>
              <a:gd name="T20" fmla="*/ 2147483646 w 924"/>
              <a:gd name="T21" fmla="*/ 2147483646 h 332"/>
              <a:gd name="T22" fmla="*/ 2147483646 w 924"/>
              <a:gd name="T23" fmla="*/ 2147483646 h 332"/>
              <a:gd name="T24" fmla="*/ 2147483646 w 924"/>
              <a:gd name="T25" fmla="*/ 2147483646 h 332"/>
              <a:gd name="T26" fmla="*/ 2147483646 w 924"/>
              <a:gd name="T27" fmla="*/ 2147483646 h 332"/>
              <a:gd name="T28" fmla="*/ 2147483646 w 924"/>
              <a:gd name="T29" fmla="*/ 0 h 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4"/>
              <a:gd name="T46" fmla="*/ 0 h 332"/>
              <a:gd name="T47" fmla="*/ 924 w 924"/>
              <a:gd name="T48" fmla="*/ 332 h 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4" h="332">
                <a:moveTo>
                  <a:pt x="0" y="276"/>
                </a:moveTo>
                <a:cubicBezTo>
                  <a:pt x="27" y="281"/>
                  <a:pt x="41" y="292"/>
                  <a:pt x="66" y="300"/>
                </a:cubicBezTo>
                <a:cubicBezTo>
                  <a:pt x="171" y="292"/>
                  <a:pt x="161" y="293"/>
                  <a:pt x="270" y="300"/>
                </a:cubicBezTo>
                <a:cubicBezTo>
                  <a:pt x="317" y="332"/>
                  <a:pt x="373" y="313"/>
                  <a:pt x="426" y="306"/>
                </a:cubicBezTo>
                <a:cubicBezTo>
                  <a:pt x="459" y="284"/>
                  <a:pt x="502" y="289"/>
                  <a:pt x="540" y="276"/>
                </a:cubicBezTo>
                <a:cubicBezTo>
                  <a:pt x="576" y="223"/>
                  <a:pt x="522" y="311"/>
                  <a:pt x="546" y="216"/>
                </a:cubicBezTo>
                <a:cubicBezTo>
                  <a:pt x="548" y="210"/>
                  <a:pt x="558" y="211"/>
                  <a:pt x="564" y="210"/>
                </a:cubicBezTo>
                <a:cubicBezTo>
                  <a:pt x="578" y="207"/>
                  <a:pt x="592" y="206"/>
                  <a:pt x="606" y="204"/>
                </a:cubicBezTo>
                <a:cubicBezTo>
                  <a:pt x="638" y="180"/>
                  <a:pt x="663" y="151"/>
                  <a:pt x="702" y="138"/>
                </a:cubicBezTo>
                <a:cubicBezTo>
                  <a:pt x="724" y="172"/>
                  <a:pt x="738" y="161"/>
                  <a:pt x="780" y="156"/>
                </a:cubicBezTo>
                <a:cubicBezTo>
                  <a:pt x="821" y="142"/>
                  <a:pt x="777" y="161"/>
                  <a:pt x="810" y="132"/>
                </a:cubicBezTo>
                <a:cubicBezTo>
                  <a:pt x="821" y="123"/>
                  <a:pt x="846" y="108"/>
                  <a:pt x="846" y="108"/>
                </a:cubicBezTo>
                <a:cubicBezTo>
                  <a:pt x="858" y="90"/>
                  <a:pt x="870" y="72"/>
                  <a:pt x="882" y="54"/>
                </a:cubicBezTo>
                <a:cubicBezTo>
                  <a:pt x="891" y="40"/>
                  <a:pt x="918" y="18"/>
                  <a:pt x="918" y="18"/>
                </a:cubicBezTo>
                <a:cubicBezTo>
                  <a:pt x="920" y="12"/>
                  <a:pt x="924" y="0"/>
                  <a:pt x="924" y="0"/>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587" name="Freeform 11">
            <a:extLst>
              <a:ext uri="{FF2B5EF4-FFF2-40B4-BE49-F238E27FC236}">
                <a16:creationId xmlns:a16="http://schemas.microsoft.com/office/drawing/2014/main" id="{D2E3C300-F0BA-4572-80F5-5C6D2088211D}"/>
              </a:ext>
            </a:extLst>
          </p:cNvPr>
          <p:cNvSpPr>
            <a:spLocks/>
          </p:cNvSpPr>
          <p:nvPr/>
        </p:nvSpPr>
        <p:spPr bwMode="auto">
          <a:xfrm>
            <a:off x="6654800" y="3575050"/>
            <a:ext cx="2171700" cy="796925"/>
          </a:xfrm>
          <a:custGeom>
            <a:avLst/>
            <a:gdLst>
              <a:gd name="T0" fmla="*/ 0 w 1026"/>
              <a:gd name="T1" fmla="*/ 2147483646 h 670"/>
              <a:gd name="T2" fmla="*/ 2147483646 w 1026"/>
              <a:gd name="T3" fmla="*/ 2147483646 h 670"/>
              <a:gd name="T4" fmla="*/ 2147483646 w 1026"/>
              <a:gd name="T5" fmla="*/ 2147483646 h 670"/>
              <a:gd name="T6" fmla="*/ 2147483646 w 1026"/>
              <a:gd name="T7" fmla="*/ 2147483646 h 670"/>
              <a:gd name="T8" fmla="*/ 2147483646 w 1026"/>
              <a:gd name="T9" fmla="*/ 2147483646 h 670"/>
              <a:gd name="T10" fmla="*/ 2147483646 w 1026"/>
              <a:gd name="T11" fmla="*/ 2147483646 h 670"/>
              <a:gd name="T12" fmla="*/ 2147483646 w 1026"/>
              <a:gd name="T13" fmla="*/ 2147483646 h 670"/>
              <a:gd name="T14" fmla="*/ 2147483646 w 1026"/>
              <a:gd name="T15" fmla="*/ 2147483646 h 670"/>
              <a:gd name="T16" fmla="*/ 2147483646 w 1026"/>
              <a:gd name="T17" fmla="*/ 2147483646 h 670"/>
              <a:gd name="T18" fmla="*/ 2147483646 w 1026"/>
              <a:gd name="T19" fmla="*/ 2147483646 h 670"/>
              <a:gd name="T20" fmla="*/ 2147483646 w 1026"/>
              <a:gd name="T21" fmla="*/ 2147483646 h 670"/>
              <a:gd name="T22" fmla="*/ 2147483646 w 1026"/>
              <a:gd name="T23" fmla="*/ 2147483646 h 670"/>
              <a:gd name="T24" fmla="*/ 2147483646 w 1026"/>
              <a:gd name="T25" fmla="*/ 2147483646 h 670"/>
              <a:gd name="T26" fmla="*/ 2147483646 w 1026"/>
              <a:gd name="T27" fmla="*/ 2147483646 h 670"/>
              <a:gd name="T28" fmla="*/ 2147483646 w 1026"/>
              <a:gd name="T29" fmla="*/ 2147483646 h 670"/>
              <a:gd name="T30" fmla="*/ 2147483646 w 1026"/>
              <a:gd name="T31" fmla="*/ 2147483646 h 670"/>
              <a:gd name="T32" fmla="*/ 2147483646 w 1026"/>
              <a:gd name="T33" fmla="*/ 2147483646 h 670"/>
              <a:gd name="T34" fmla="*/ 2147483646 w 1026"/>
              <a:gd name="T35" fmla="*/ 2147483646 h 670"/>
              <a:gd name="T36" fmla="*/ 2147483646 w 1026"/>
              <a:gd name="T37" fmla="*/ 2147483646 h 6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6"/>
              <a:gd name="T58" fmla="*/ 0 h 670"/>
              <a:gd name="T59" fmla="*/ 1026 w 1026"/>
              <a:gd name="T60" fmla="*/ 670 h 6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6" h="670">
                <a:moveTo>
                  <a:pt x="0" y="4"/>
                </a:moveTo>
                <a:cubicBezTo>
                  <a:pt x="81" y="18"/>
                  <a:pt x="3" y="0"/>
                  <a:pt x="54" y="22"/>
                </a:cubicBezTo>
                <a:cubicBezTo>
                  <a:pt x="66" y="27"/>
                  <a:pt x="90" y="34"/>
                  <a:pt x="90" y="34"/>
                </a:cubicBezTo>
                <a:cubicBezTo>
                  <a:pt x="105" y="78"/>
                  <a:pt x="99" y="58"/>
                  <a:pt x="108" y="94"/>
                </a:cubicBezTo>
                <a:cubicBezTo>
                  <a:pt x="105" y="135"/>
                  <a:pt x="85" y="199"/>
                  <a:pt x="126" y="226"/>
                </a:cubicBezTo>
                <a:cubicBezTo>
                  <a:pt x="140" y="247"/>
                  <a:pt x="137" y="260"/>
                  <a:pt x="162" y="268"/>
                </a:cubicBezTo>
                <a:cubicBezTo>
                  <a:pt x="202" y="308"/>
                  <a:pt x="182" y="299"/>
                  <a:pt x="216" y="310"/>
                </a:cubicBezTo>
                <a:cubicBezTo>
                  <a:pt x="227" y="321"/>
                  <a:pt x="240" y="329"/>
                  <a:pt x="240" y="346"/>
                </a:cubicBezTo>
                <a:cubicBezTo>
                  <a:pt x="240" y="358"/>
                  <a:pt x="223" y="376"/>
                  <a:pt x="234" y="382"/>
                </a:cubicBezTo>
                <a:cubicBezTo>
                  <a:pt x="252" y="392"/>
                  <a:pt x="274" y="378"/>
                  <a:pt x="294" y="376"/>
                </a:cubicBezTo>
                <a:cubicBezTo>
                  <a:pt x="336" y="362"/>
                  <a:pt x="379" y="370"/>
                  <a:pt x="414" y="394"/>
                </a:cubicBezTo>
                <a:cubicBezTo>
                  <a:pt x="435" y="425"/>
                  <a:pt x="485" y="441"/>
                  <a:pt x="522" y="448"/>
                </a:cubicBezTo>
                <a:cubicBezTo>
                  <a:pt x="542" y="452"/>
                  <a:pt x="582" y="460"/>
                  <a:pt x="582" y="460"/>
                </a:cubicBezTo>
                <a:cubicBezTo>
                  <a:pt x="602" y="473"/>
                  <a:pt x="610" y="497"/>
                  <a:pt x="630" y="508"/>
                </a:cubicBezTo>
                <a:cubicBezTo>
                  <a:pt x="641" y="514"/>
                  <a:pt x="655" y="513"/>
                  <a:pt x="666" y="520"/>
                </a:cubicBezTo>
                <a:cubicBezTo>
                  <a:pt x="672" y="524"/>
                  <a:pt x="678" y="528"/>
                  <a:pt x="684" y="532"/>
                </a:cubicBezTo>
                <a:cubicBezTo>
                  <a:pt x="697" y="552"/>
                  <a:pt x="728" y="650"/>
                  <a:pt x="756" y="652"/>
                </a:cubicBezTo>
                <a:cubicBezTo>
                  <a:pt x="840" y="658"/>
                  <a:pt x="924" y="656"/>
                  <a:pt x="1008" y="658"/>
                </a:cubicBezTo>
                <a:cubicBezTo>
                  <a:pt x="1014" y="662"/>
                  <a:pt x="1026" y="670"/>
                  <a:pt x="1026" y="670"/>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588" name="Freeform 12">
            <a:extLst>
              <a:ext uri="{FF2B5EF4-FFF2-40B4-BE49-F238E27FC236}">
                <a16:creationId xmlns:a16="http://schemas.microsoft.com/office/drawing/2014/main" id="{DBCA45C7-4BCE-47C4-9C0A-C43E5E6AD37E}"/>
              </a:ext>
            </a:extLst>
          </p:cNvPr>
          <p:cNvSpPr>
            <a:spLocks/>
          </p:cNvSpPr>
          <p:nvPr/>
        </p:nvSpPr>
        <p:spPr bwMode="auto">
          <a:xfrm>
            <a:off x="996950" y="1643063"/>
            <a:ext cx="2559050" cy="2293937"/>
          </a:xfrm>
          <a:custGeom>
            <a:avLst/>
            <a:gdLst>
              <a:gd name="T0" fmla="*/ 2147483646 w 1209"/>
              <a:gd name="T1" fmla="*/ 2147483646 h 1926"/>
              <a:gd name="T2" fmla="*/ 2147483646 w 1209"/>
              <a:gd name="T3" fmla="*/ 2147483646 h 1926"/>
              <a:gd name="T4" fmla="*/ 2147483646 w 1209"/>
              <a:gd name="T5" fmla="*/ 2147483646 h 1926"/>
              <a:gd name="T6" fmla="*/ 2147483646 w 1209"/>
              <a:gd name="T7" fmla="*/ 2147483646 h 1926"/>
              <a:gd name="T8" fmla="*/ 2147483646 w 1209"/>
              <a:gd name="T9" fmla="*/ 2147483646 h 1926"/>
              <a:gd name="T10" fmla="*/ 2147483646 w 1209"/>
              <a:gd name="T11" fmla="*/ 2147483646 h 1926"/>
              <a:gd name="T12" fmla="*/ 2147483646 w 1209"/>
              <a:gd name="T13" fmla="*/ 2147483646 h 1926"/>
              <a:gd name="T14" fmla="*/ 2147483646 w 1209"/>
              <a:gd name="T15" fmla="*/ 2147483646 h 1926"/>
              <a:gd name="T16" fmla="*/ 2147483646 w 1209"/>
              <a:gd name="T17" fmla="*/ 2147483646 h 1926"/>
              <a:gd name="T18" fmla="*/ 2147483646 w 1209"/>
              <a:gd name="T19" fmla="*/ 2147483646 h 1926"/>
              <a:gd name="T20" fmla="*/ 2147483646 w 1209"/>
              <a:gd name="T21" fmla="*/ 2147483646 h 1926"/>
              <a:gd name="T22" fmla="*/ 2147483646 w 1209"/>
              <a:gd name="T23" fmla="*/ 2147483646 h 1926"/>
              <a:gd name="T24" fmla="*/ 2147483646 w 1209"/>
              <a:gd name="T25" fmla="*/ 2147483646 h 1926"/>
              <a:gd name="T26" fmla="*/ 2147483646 w 1209"/>
              <a:gd name="T27" fmla="*/ 2147483646 h 1926"/>
              <a:gd name="T28" fmla="*/ 2147483646 w 1209"/>
              <a:gd name="T29" fmla="*/ 2147483646 h 1926"/>
              <a:gd name="T30" fmla="*/ 2147483646 w 1209"/>
              <a:gd name="T31" fmla="*/ 2147483646 h 1926"/>
              <a:gd name="T32" fmla="*/ 2147483646 w 1209"/>
              <a:gd name="T33" fmla="*/ 2147483646 h 1926"/>
              <a:gd name="T34" fmla="*/ 2147483646 w 1209"/>
              <a:gd name="T35" fmla="*/ 2147483646 h 1926"/>
              <a:gd name="T36" fmla="*/ 2147483646 w 1209"/>
              <a:gd name="T37" fmla="*/ 2147483646 h 1926"/>
              <a:gd name="T38" fmla="*/ 2147483646 w 1209"/>
              <a:gd name="T39" fmla="*/ 2147483646 h 1926"/>
              <a:gd name="T40" fmla="*/ 2147483646 w 1209"/>
              <a:gd name="T41" fmla="*/ 2147483646 h 1926"/>
              <a:gd name="T42" fmla="*/ 2147483646 w 1209"/>
              <a:gd name="T43" fmla="*/ 2147483646 h 1926"/>
              <a:gd name="T44" fmla="*/ 2147483646 w 1209"/>
              <a:gd name="T45" fmla="*/ 2147483646 h 1926"/>
              <a:gd name="T46" fmla="*/ 2147483646 w 1209"/>
              <a:gd name="T47" fmla="*/ 2147483646 h 1926"/>
              <a:gd name="T48" fmla="*/ 2147483646 w 1209"/>
              <a:gd name="T49" fmla="*/ 2147483646 h 1926"/>
              <a:gd name="T50" fmla="*/ 2147483646 w 1209"/>
              <a:gd name="T51" fmla="*/ 2147483646 h 1926"/>
              <a:gd name="T52" fmla="*/ 2147483646 w 1209"/>
              <a:gd name="T53" fmla="*/ 2147483646 h 1926"/>
              <a:gd name="T54" fmla="*/ 2147483646 w 1209"/>
              <a:gd name="T55" fmla="*/ 2147483646 h 1926"/>
              <a:gd name="T56" fmla="*/ 2147483646 w 1209"/>
              <a:gd name="T57" fmla="*/ 2147483646 h 1926"/>
              <a:gd name="T58" fmla="*/ 2147483646 w 1209"/>
              <a:gd name="T59" fmla="*/ 2147483646 h 1926"/>
              <a:gd name="T60" fmla="*/ 2147483646 w 1209"/>
              <a:gd name="T61" fmla="*/ 2147483646 h 1926"/>
              <a:gd name="T62" fmla="*/ 2147483646 w 1209"/>
              <a:gd name="T63" fmla="*/ 2147483646 h 1926"/>
              <a:gd name="T64" fmla="*/ 2147483646 w 1209"/>
              <a:gd name="T65" fmla="*/ 2147483646 h 1926"/>
              <a:gd name="T66" fmla="*/ 2147483646 w 1209"/>
              <a:gd name="T67" fmla="*/ 2147483646 h 1926"/>
              <a:gd name="T68" fmla="*/ 2147483646 w 1209"/>
              <a:gd name="T69" fmla="*/ 2147483646 h 1926"/>
              <a:gd name="T70" fmla="*/ 2147483646 w 1209"/>
              <a:gd name="T71" fmla="*/ 2147483646 h 1926"/>
              <a:gd name="T72" fmla="*/ 2147483646 w 1209"/>
              <a:gd name="T73" fmla="*/ 0 h 19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9"/>
              <a:gd name="T112" fmla="*/ 0 h 1926"/>
              <a:gd name="T113" fmla="*/ 1209 w 1209"/>
              <a:gd name="T114" fmla="*/ 1926 h 19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9" h="1926">
                <a:moveTo>
                  <a:pt x="1209" y="1926"/>
                </a:moveTo>
                <a:cubicBezTo>
                  <a:pt x="1205" y="1913"/>
                  <a:pt x="1202" y="1900"/>
                  <a:pt x="1191" y="1890"/>
                </a:cubicBezTo>
                <a:cubicBezTo>
                  <a:pt x="1180" y="1881"/>
                  <a:pt x="1155" y="1866"/>
                  <a:pt x="1155" y="1866"/>
                </a:cubicBezTo>
                <a:cubicBezTo>
                  <a:pt x="1133" y="1833"/>
                  <a:pt x="1155" y="1859"/>
                  <a:pt x="1125" y="1842"/>
                </a:cubicBezTo>
                <a:cubicBezTo>
                  <a:pt x="1108" y="1833"/>
                  <a:pt x="1077" y="1812"/>
                  <a:pt x="1077" y="1812"/>
                </a:cubicBezTo>
                <a:cubicBezTo>
                  <a:pt x="1047" y="1767"/>
                  <a:pt x="982" y="1756"/>
                  <a:pt x="933" y="1740"/>
                </a:cubicBezTo>
                <a:cubicBezTo>
                  <a:pt x="931" y="1734"/>
                  <a:pt x="931" y="1726"/>
                  <a:pt x="927" y="1722"/>
                </a:cubicBezTo>
                <a:cubicBezTo>
                  <a:pt x="917" y="1712"/>
                  <a:pt x="891" y="1698"/>
                  <a:pt x="891" y="1698"/>
                </a:cubicBezTo>
                <a:cubicBezTo>
                  <a:pt x="876" y="1676"/>
                  <a:pt x="863" y="1681"/>
                  <a:pt x="855" y="1656"/>
                </a:cubicBezTo>
                <a:cubicBezTo>
                  <a:pt x="877" y="1590"/>
                  <a:pt x="870" y="1517"/>
                  <a:pt x="837" y="1458"/>
                </a:cubicBezTo>
                <a:cubicBezTo>
                  <a:pt x="830" y="1445"/>
                  <a:pt x="825" y="1430"/>
                  <a:pt x="813" y="1422"/>
                </a:cubicBezTo>
                <a:cubicBezTo>
                  <a:pt x="801" y="1414"/>
                  <a:pt x="777" y="1398"/>
                  <a:pt x="777" y="1398"/>
                </a:cubicBezTo>
                <a:cubicBezTo>
                  <a:pt x="748" y="1355"/>
                  <a:pt x="776" y="1297"/>
                  <a:pt x="729" y="1266"/>
                </a:cubicBezTo>
                <a:cubicBezTo>
                  <a:pt x="725" y="1260"/>
                  <a:pt x="722" y="1253"/>
                  <a:pt x="717" y="1248"/>
                </a:cubicBezTo>
                <a:cubicBezTo>
                  <a:pt x="712" y="1243"/>
                  <a:pt x="704" y="1242"/>
                  <a:pt x="699" y="1236"/>
                </a:cubicBezTo>
                <a:cubicBezTo>
                  <a:pt x="695" y="1231"/>
                  <a:pt x="697" y="1223"/>
                  <a:pt x="693" y="1218"/>
                </a:cubicBezTo>
                <a:cubicBezTo>
                  <a:pt x="688" y="1211"/>
                  <a:pt x="681" y="1206"/>
                  <a:pt x="675" y="1200"/>
                </a:cubicBezTo>
                <a:cubicBezTo>
                  <a:pt x="662" y="1162"/>
                  <a:pt x="650" y="1169"/>
                  <a:pt x="621" y="1140"/>
                </a:cubicBezTo>
                <a:cubicBezTo>
                  <a:pt x="610" y="1129"/>
                  <a:pt x="604" y="1112"/>
                  <a:pt x="591" y="1104"/>
                </a:cubicBezTo>
                <a:cubicBezTo>
                  <a:pt x="580" y="1097"/>
                  <a:pt x="567" y="1096"/>
                  <a:pt x="555" y="1092"/>
                </a:cubicBezTo>
                <a:cubicBezTo>
                  <a:pt x="541" y="1087"/>
                  <a:pt x="533" y="1073"/>
                  <a:pt x="519" y="1068"/>
                </a:cubicBezTo>
                <a:cubicBezTo>
                  <a:pt x="486" y="1057"/>
                  <a:pt x="461" y="1037"/>
                  <a:pt x="429" y="1026"/>
                </a:cubicBezTo>
                <a:cubicBezTo>
                  <a:pt x="423" y="982"/>
                  <a:pt x="421" y="977"/>
                  <a:pt x="387" y="954"/>
                </a:cubicBezTo>
                <a:cubicBezTo>
                  <a:pt x="379" y="889"/>
                  <a:pt x="376" y="829"/>
                  <a:pt x="339" y="774"/>
                </a:cubicBezTo>
                <a:cubicBezTo>
                  <a:pt x="348" y="672"/>
                  <a:pt x="362" y="655"/>
                  <a:pt x="405" y="570"/>
                </a:cubicBezTo>
                <a:cubicBezTo>
                  <a:pt x="403" y="562"/>
                  <a:pt x="404" y="553"/>
                  <a:pt x="399" y="546"/>
                </a:cubicBezTo>
                <a:cubicBezTo>
                  <a:pt x="380" y="518"/>
                  <a:pt x="300" y="513"/>
                  <a:pt x="273" y="510"/>
                </a:cubicBezTo>
                <a:cubicBezTo>
                  <a:pt x="266" y="456"/>
                  <a:pt x="264" y="443"/>
                  <a:pt x="213" y="426"/>
                </a:cubicBezTo>
                <a:cubicBezTo>
                  <a:pt x="153" y="366"/>
                  <a:pt x="102" y="298"/>
                  <a:pt x="15" y="276"/>
                </a:cubicBezTo>
                <a:cubicBezTo>
                  <a:pt x="11" y="270"/>
                  <a:pt x="0" y="264"/>
                  <a:pt x="3" y="258"/>
                </a:cubicBezTo>
                <a:cubicBezTo>
                  <a:pt x="8" y="248"/>
                  <a:pt x="24" y="247"/>
                  <a:pt x="33" y="240"/>
                </a:cubicBezTo>
                <a:cubicBezTo>
                  <a:pt x="42" y="233"/>
                  <a:pt x="48" y="223"/>
                  <a:pt x="57" y="216"/>
                </a:cubicBezTo>
                <a:cubicBezTo>
                  <a:pt x="62" y="211"/>
                  <a:pt x="69" y="208"/>
                  <a:pt x="75" y="204"/>
                </a:cubicBezTo>
                <a:cubicBezTo>
                  <a:pt x="105" y="159"/>
                  <a:pt x="111" y="121"/>
                  <a:pt x="147" y="78"/>
                </a:cubicBezTo>
                <a:cubicBezTo>
                  <a:pt x="152" y="72"/>
                  <a:pt x="153" y="64"/>
                  <a:pt x="159" y="60"/>
                </a:cubicBezTo>
                <a:cubicBezTo>
                  <a:pt x="191" y="40"/>
                  <a:pt x="245" y="40"/>
                  <a:pt x="279" y="36"/>
                </a:cubicBezTo>
                <a:cubicBezTo>
                  <a:pt x="320" y="9"/>
                  <a:pt x="305" y="22"/>
                  <a:pt x="327" y="0"/>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589" name="Text Box 13">
            <a:extLst>
              <a:ext uri="{FF2B5EF4-FFF2-40B4-BE49-F238E27FC236}">
                <a16:creationId xmlns:a16="http://schemas.microsoft.com/office/drawing/2014/main" id="{626CB5D8-3DD1-4CB7-86CE-B3F9BFD2DDC7}"/>
              </a:ext>
            </a:extLst>
          </p:cNvPr>
          <p:cNvSpPr txBox="1">
            <a:spLocks noChangeArrowheads="1"/>
          </p:cNvSpPr>
          <p:nvPr/>
        </p:nvSpPr>
        <p:spPr bwMode="auto">
          <a:xfrm>
            <a:off x="711200" y="5668963"/>
            <a:ext cx="812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600">
                <a:cs typeface="David" panose="020E0502060401010101" pitchFamily="34" charset="-79"/>
              </a:rPr>
              <a:t>נק’ המפגש של כל שלושה אגנים נקראת קודקוד אגנים, זוהי נק’ חשובה בניתוח השטח, בדר”כ תהיה בנ.טריג או נ.ג.</a:t>
            </a:r>
            <a:endParaRPr lang="en-US" altLang="he-IL" sz="1600">
              <a:cs typeface="David" panose="020E0502060401010101" pitchFamily="34" charset="-79"/>
            </a:endParaRPr>
          </a:p>
        </p:txBody>
      </p:sp>
      <p:grpSp>
        <p:nvGrpSpPr>
          <p:cNvPr id="2" name="Group 14">
            <a:extLst>
              <a:ext uri="{FF2B5EF4-FFF2-40B4-BE49-F238E27FC236}">
                <a16:creationId xmlns:a16="http://schemas.microsoft.com/office/drawing/2014/main" id="{914CBDE8-79A1-48DD-94CA-7BA5DCF05598}"/>
              </a:ext>
            </a:extLst>
          </p:cNvPr>
          <p:cNvGrpSpPr>
            <a:grpSpLocks/>
          </p:cNvGrpSpPr>
          <p:nvPr/>
        </p:nvGrpSpPr>
        <p:grpSpPr bwMode="auto">
          <a:xfrm>
            <a:off x="1524000" y="1257300"/>
            <a:ext cx="5384800" cy="2400300"/>
            <a:chOff x="720" y="1056"/>
            <a:chExt cx="2544" cy="2016"/>
          </a:xfrm>
        </p:grpSpPr>
        <p:sp>
          <p:nvSpPr>
            <p:cNvPr id="24636" name="AutoShape 15">
              <a:extLst>
                <a:ext uri="{FF2B5EF4-FFF2-40B4-BE49-F238E27FC236}">
                  <a16:creationId xmlns:a16="http://schemas.microsoft.com/office/drawing/2014/main" id="{7D6F36FF-B7A3-4CCE-9635-351D3B8057B5}"/>
                </a:ext>
              </a:extLst>
            </p:cNvPr>
            <p:cNvSpPr>
              <a:spLocks noChangeArrowheads="1"/>
            </p:cNvSpPr>
            <p:nvPr/>
          </p:nvSpPr>
          <p:spPr bwMode="auto">
            <a:xfrm>
              <a:off x="3072" y="2880"/>
              <a:ext cx="192" cy="192"/>
            </a:xfrm>
            <a:prstGeom prst="flowChartExtra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he-IL" sz="1800"/>
            </a:p>
          </p:txBody>
        </p:sp>
        <p:sp>
          <p:nvSpPr>
            <p:cNvPr id="24637" name="AutoShape 16">
              <a:extLst>
                <a:ext uri="{FF2B5EF4-FFF2-40B4-BE49-F238E27FC236}">
                  <a16:creationId xmlns:a16="http://schemas.microsoft.com/office/drawing/2014/main" id="{AD04A2F5-7894-492E-99B7-6EBD0A2E455B}"/>
                </a:ext>
              </a:extLst>
            </p:cNvPr>
            <p:cNvSpPr>
              <a:spLocks noChangeArrowheads="1"/>
            </p:cNvSpPr>
            <p:nvPr/>
          </p:nvSpPr>
          <p:spPr bwMode="auto">
            <a:xfrm>
              <a:off x="720" y="1248"/>
              <a:ext cx="192" cy="192"/>
            </a:xfrm>
            <a:prstGeom prst="flowChartExtra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he-IL" sz="1800"/>
            </a:p>
          </p:txBody>
        </p:sp>
        <p:sp>
          <p:nvSpPr>
            <p:cNvPr id="24638" name="AutoShape 17">
              <a:extLst>
                <a:ext uri="{FF2B5EF4-FFF2-40B4-BE49-F238E27FC236}">
                  <a16:creationId xmlns:a16="http://schemas.microsoft.com/office/drawing/2014/main" id="{B4B5046D-CDA4-4264-869A-5B9BB7A485F2}"/>
                </a:ext>
              </a:extLst>
            </p:cNvPr>
            <p:cNvSpPr>
              <a:spLocks noChangeArrowheads="1"/>
            </p:cNvSpPr>
            <p:nvPr/>
          </p:nvSpPr>
          <p:spPr bwMode="auto">
            <a:xfrm>
              <a:off x="1152" y="1344"/>
              <a:ext cx="192" cy="192"/>
            </a:xfrm>
            <a:prstGeom prst="flowChartExtra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he-IL" sz="1800"/>
            </a:p>
          </p:txBody>
        </p:sp>
        <p:sp>
          <p:nvSpPr>
            <p:cNvPr id="24639" name="AutoShape 18">
              <a:extLst>
                <a:ext uri="{FF2B5EF4-FFF2-40B4-BE49-F238E27FC236}">
                  <a16:creationId xmlns:a16="http://schemas.microsoft.com/office/drawing/2014/main" id="{18DC8F80-1D5B-4BCC-97F0-2D41BA7B33A4}"/>
                </a:ext>
              </a:extLst>
            </p:cNvPr>
            <p:cNvSpPr>
              <a:spLocks noChangeArrowheads="1"/>
            </p:cNvSpPr>
            <p:nvPr/>
          </p:nvSpPr>
          <p:spPr bwMode="auto">
            <a:xfrm>
              <a:off x="2064" y="1056"/>
              <a:ext cx="192" cy="192"/>
            </a:xfrm>
            <a:prstGeom prst="flowChartExtra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he-IL" sz="1800"/>
            </a:p>
          </p:txBody>
        </p:sp>
      </p:grpSp>
      <p:sp>
        <p:nvSpPr>
          <p:cNvPr id="24595" name="Freeform 19">
            <a:extLst>
              <a:ext uri="{FF2B5EF4-FFF2-40B4-BE49-F238E27FC236}">
                <a16:creationId xmlns:a16="http://schemas.microsoft.com/office/drawing/2014/main" id="{EA8833F3-D0F4-4D68-905C-84C65A3B47D6}"/>
              </a:ext>
            </a:extLst>
          </p:cNvPr>
          <p:cNvSpPr>
            <a:spLocks/>
          </p:cNvSpPr>
          <p:nvPr/>
        </p:nvSpPr>
        <p:spPr bwMode="auto">
          <a:xfrm>
            <a:off x="6629400" y="1860550"/>
            <a:ext cx="2241550" cy="592138"/>
          </a:xfrm>
          <a:custGeom>
            <a:avLst/>
            <a:gdLst>
              <a:gd name="T0" fmla="*/ 2147483646 w 1059"/>
              <a:gd name="T1" fmla="*/ 2147483646 h 498"/>
              <a:gd name="T2" fmla="*/ 2147483646 w 1059"/>
              <a:gd name="T3" fmla="*/ 2147483646 h 498"/>
              <a:gd name="T4" fmla="*/ 2147483646 w 1059"/>
              <a:gd name="T5" fmla="*/ 2147483646 h 498"/>
              <a:gd name="T6" fmla="*/ 2147483646 w 1059"/>
              <a:gd name="T7" fmla="*/ 2147483646 h 498"/>
              <a:gd name="T8" fmla="*/ 2147483646 w 1059"/>
              <a:gd name="T9" fmla="*/ 2147483646 h 498"/>
              <a:gd name="T10" fmla="*/ 2147483646 w 1059"/>
              <a:gd name="T11" fmla="*/ 2147483646 h 498"/>
              <a:gd name="T12" fmla="*/ 2147483646 w 1059"/>
              <a:gd name="T13" fmla="*/ 2147483646 h 498"/>
              <a:gd name="T14" fmla="*/ 2147483646 w 1059"/>
              <a:gd name="T15" fmla="*/ 2147483646 h 498"/>
              <a:gd name="T16" fmla="*/ 2147483646 w 1059"/>
              <a:gd name="T17" fmla="*/ 2147483646 h 498"/>
              <a:gd name="T18" fmla="*/ 2147483646 w 1059"/>
              <a:gd name="T19" fmla="*/ 2147483646 h 498"/>
              <a:gd name="T20" fmla="*/ 2147483646 w 1059"/>
              <a:gd name="T21" fmla="*/ 2147483646 h 498"/>
              <a:gd name="T22" fmla="*/ 2147483646 w 1059"/>
              <a:gd name="T23" fmla="*/ 2147483646 h 498"/>
              <a:gd name="T24" fmla="*/ 2147483646 w 1059"/>
              <a:gd name="T25" fmla="*/ 2147483646 h 498"/>
              <a:gd name="T26" fmla="*/ 2147483646 w 1059"/>
              <a:gd name="T27" fmla="*/ 2147483646 h 498"/>
              <a:gd name="T28" fmla="*/ 2147483646 w 1059"/>
              <a:gd name="T29" fmla="*/ 2147483646 h 498"/>
              <a:gd name="T30" fmla="*/ 2147483646 w 1059"/>
              <a:gd name="T31" fmla="*/ 2147483646 h 498"/>
              <a:gd name="T32" fmla="*/ 2147483646 w 1059"/>
              <a:gd name="T33" fmla="*/ 2147483646 h 498"/>
              <a:gd name="T34" fmla="*/ 2147483646 w 1059"/>
              <a:gd name="T35" fmla="*/ 2147483646 h 498"/>
              <a:gd name="T36" fmla="*/ 2147483646 w 1059"/>
              <a:gd name="T37" fmla="*/ 2147483646 h 498"/>
              <a:gd name="T38" fmla="*/ 2147483646 w 1059"/>
              <a:gd name="T39" fmla="*/ 2147483646 h 498"/>
              <a:gd name="T40" fmla="*/ 2147483646 w 1059"/>
              <a:gd name="T41" fmla="*/ 2147483646 h 498"/>
              <a:gd name="T42" fmla="*/ 2147483646 w 1059"/>
              <a:gd name="T43" fmla="*/ 2147483646 h 498"/>
              <a:gd name="T44" fmla="*/ 2147483646 w 1059"/>
              <a:gd name="T45" fmla="*/ 2147483646 h 498"/>
              <a:gd name="T46" fmla="*/ 2147483646 w 1059"/>
              <a:gd name="T47" fmla="*/ 2147483646 h 498"/>
              <a:gd name="T48" fmla="*/ 2147483646 w 1059"/>
              <a:gd name="T49" fmla="*/ 2147483646 h 498"/>
              <a:gd name="T50" fmla="*/ 2147483646 w 1059"/>
              <a:gd name="T51" fmla="*/ 2147483646 h 498"/>
              <a:gd name="T52" fmla="*/ 2147483646 w 1059"/>
              <a:gd name="T53" fmla="*/ 2147483646 h 498"/>
              <a:gd name="T54" fmla="*/ 2147483646 w 1059"/>
              <a:gd name="T55" fmla="*/ 2147483646 h 498"/>
              <a:gd name="T56" fmla="*/ 2147483646 w 1059"/>
              <a:gd name="T57" fmla="*/ 2147483646 h 498"/>
              <a:gd name="T58" fmla="*/ 2147483646 w 1059"/>
              <a:gd name="T59" fmla="*/ 2147483646 h 498"/>
              <a:gd name="T60" fmla="*/ 2147483646 w 1059"/>
              <a:gd name="T61" fmla="*/ 2147483646 h 498"/>
              <a:gd name="T62" fmla="*/ 2147483646 w 1059"/>
              <a:gd name="T63" fmla="*/ 2147483646 h 498"/>
              <a:gd name="T64" fmla="*/ 2147483646 w 1059"/>
              <a:gd name="T65" fmla="*/ 2147483646 h 498"/>
              <a:gd name="T66" fmla="*/ 2147483646 w 1059"/>
              <a:gd name="T67" fmla="*/ 2147483646 h 498"/>
              <a:gd name="T68" fmla="*/ 2147483646 w 1059"/>
              <a:gd name="T69" fmla="*/ 0 h 498"/>
              <a:gd name="T70" fmla="*/ 2147483646 w 1059"/>
              <a:gd name="T71" fmla="*/ 2147483646 h 498"/>
              <a:gd name="T72" fmla="*/ 0 w 1059"/>
              <a:gd name="T73" fmla="*/ 2147483646 h 4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9"/>
              <a:gd name="T112" fmla="*/ 0 h 498"/>
              <a:gd name="T113" fmla="*/ 1059 w 1059"/>
              <a:gd name="T114" fmla="*/ 498 h 4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9" h="498">
                <a:moveTo>
                  <a:pt x="1053" y="498"/>
                </a:moveTo>
                <a:cubicBezTo>
                  <a:pt x="1053" y="485"/>
                  <a:pt x="1059" y="435"/>
                  <a:pt x="1047" y="411"/>
                </a:cubicBezTo>
                <a:cubicBezTo>
                  <a:pt x="1042" y="385"/>
                  <a:pt x="1031" y="360"/>
                  <a:pt x="1028" y="333"/>
                </a:cubicBezTo>
                <a:cubicBezTo>
                  <a:pt x="1028" y="318"/>
                  <a:pt x="1024" y="281"/>
                  <a:pt x="1034" y="261"/>
                </a:cubicBezTo>
                <a:cubicBezTo>
                  <a:pt x="1037" y="234"/>
                  <a:pt x="1043" y="206"/>
                  <a:pt x="1032" y="180"/>
                </a:cubicBezTo>
                <a:cubicBezTo>
                  <a:pt x="1028" y="157"/>
                  <a:pt x="1000" y="133"/>
                  <a:pt x="981" y="121"/>
                </a:cubicBezTo>
                <a:cubicBezTo>
                  <a:pt x="963" y="122"/>
                  <a:pt x="943" y="118"/>
                  <a:pt x="926" y="124"/>
                </a:cubicBezTo>
                <a:cubicBezTo>
                  <a:pt x="913" y="129"/>
                  <a:pt x="903" y="143"/>
                  <a:pt x="891" y="145"/>
                </a:cubicBezTo>
                <a:cubicBezTo>
                  <a:pt x="882" y="150"/>
                  <a:pt x="874" y="155"/>
                  <a:pt x="864" y="157"/>
                </a:cubicBezTo>
                <a:cubicBezTo>
                  <a:pt x="858" y="160"/>
                  <a:pt x="852" y="162"/>
                  <a:pt x="846" y="163"/>
                </a:cubicBezTo>
                <a:cubicBezTo>
                  <a:pt x="817" y="162"/>
                  <a:pt x="795" y="161"/>
                  <a:pt x="768" y="159"/>
                </a:cubicBezTo>
                <a:cubicBezTo>
                  <a:pt x="759" y="156"/>
                  <a:pt x="749" y="156"/>
                  <a:pt x="740" y="154"/>
                </a:cubicBezTo>
                <a:cubicBezTo>
                  <a:pt x="538" y="157"/>
                  <a:pt x="650" y="136"/>
                  <a:pt x="590" y="166"/>
                </a:cubicBezTo>
                <a:cubicBezTo>
                  <a:pt x="586" y="177"/>
                  <a:pt x="565" y="189"/>
                  <a:pt x="555" y="195"/>
                </a:cubicBezTo>
                <a:cubicBezTo>
                  <a:pt x="549" y="203"/>
                  <a:pt x="544" y="214"/>
                  <a:pt x="536" y="220"/>
                </a:cubicBezTo>
                <a:cubicBezTo>
                  <a:pt x="532" y="231"/>
                  <a:pt x="519" y="243"/>
                  <a:pt x="510" y="250"/>
                </a:cubicBezTo>
                <a:cubicBezTo>
                  <a:pt x="505" y="259"/>
                  <a:pt x="497" y="260"/>
                  <a:pt x="489" y="264"/>
                </a:cubicBezTo>
                <a:cubicBezTo>
                  <a:pt x="473" y="261"/>
                  <a:pt x="471" y="244"/>
                  <a:pt x="453" y="240"/>
                </a:cubicBezTo>
                <a:cubicBezTo>
                  <a:pt x="447" y="232"/>
                  <a:pt x="436" y="218"/>
                  <a:pt x="426" y="216"/>
                </a:cubicBezTo>
                <a:cubicBezTo>
                  <a:pt x="419" y="207"/>
                  <a:pt x="407" y="202"/>
                  <a:pt x="399" y="192"/>
                </a:cubicBezTo>
                <a:cubicBezTo>
                  <a:pt x="398" y="187"/>
                  <a:pt x="393" y="177"/>
                  <a:pt x="393" y="177"/>
                </a:cubicBezTo>
                <a:cubicBezTo>
                  <a:pt x="387" y="149"/>
                  <a:pt x="373" y="144"/>
                  <a:pt x="345" y="141"/>
                </a:cubicBezTo>
                <a:cubicBezTo>
                  <a:pt x="332" y="134"/>
                  <a:pt x="321" y="123"/>
                  <a:pt x="306" y="120"/>
                </a:cubicBezTo>
                <a:cubicBezTo>
                  <a:pt x="299" y="116"/>
                  <a:pt x="290" y="113"/>
                  <a:pt x="282" y="111"/>
                </a:cubicBezTo>
                <a:cubicBezTo>
                  <a:pt x="275" y="108"/>
                  <a:pt x="268" y="106"/>
                  <a:pt x="261" y="105"/>
                </a:cubicBezTo>
                <a:cubicBezTo>
                  <a:pt x="254" y="102"/>
                  <a:pt x="245" y="100"/>
                  <a:pt x="237" y="99"/>
                </a:cubicBezTo>
                <a:cubicBezTo>
                  <a:pt x="231" y="96"/>
                  <a:pt x="226" y="91"/>
                  <a:pt x="219" y="90"/>
                </a:cubicBezTo>
                <a:cubicBezTo>
                  <a:pt x="214" y="86"/>
                  <a:pt x="210" y="85"/>
                  <a:pt x="204" y="84"/>
                </a:cubicBezTo>
                <a:cubicBezTo>
                  <a:pt x="199" y="82"/>
                  <a:pt x="194" y="81"/>
                  <a:pt x="189" y="79"/>
                </a:cubicBezTo>
                <a:cubicBezTo>
                  <a:pt x="171" y="81"/>
                  <a:pt x="166" y="80"/>
                  <a:pt x="153" y="88"/>
                </a:cubicBezTo>
                <a:cubicBezTo>
                  <a:pt x="149" y="95"/>
                  <a:pt x="148" y="96"/>
                  <a:pt x="140" y="97"/>
                </a:cubicBezTo>
                <a:cubicBezTo>
                  <a:pt x="133" y="100"/>
                  <a:pt x="125" y="105"/>
                  <a:pt x="120" y="106"/>
                </a:cubicBezTo>
                <a:cubicBezTo>
                  <a:pt x="109" y="100"/>
                  <a:pt x="110" y="99"/>
                  <a:pt x="108" y="85"/>
                </a:cubicBezTo>
                <a:cubicBezTo>
                  <a:pt x="109" y="76"/>
                  <a:pt x="109" y="66"/>
                  <a:pt x="113" y="57"/>
                </a:cubicBezTo>
                <a:cubicBezTo>
                  <a:pt x="119" y="26"/>
                  <a:pt x="105" y="5"/>
                  <a:pt x="75" y="0"/>
                </a:cubicBezTo>
                <a:cubicBezTo>
                  <a:pt x="57" y="1"/>
                  <a:pt x="43" y="6"/>
                  <a:pt x="24" y="7"/>
                </a:cubicBezTo>
                <a:cubicBezTo>
                  <a:pt x="0" y="9"/>
                  <a:pt x="0" y="1"/>
                  <a:pt x="0" y="10"/>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596" name="Freeform 20">
            <a:extLst>
              <a:ext uri="{FF2B5EF4-FFF2-40B4-BE49-F238E27FC236}">
                <a16:creationId xmlns:a16="http://schemas.microsoft.com/office/drawing/2014/main" id="{E0D05864-26EE-4AFD-9DCB-AD21EE09A08F}"/>
              </a:ext>
            </a:extLst>
          </p:cNvPr>
          <p:cNvSpPr>
            <a:spLocks/>
          </p:cNvSpPr>
          <p:nvPr/>
        </p:nvSpPr>
        <p:spPr bwMode="auto">
          <a:xfrm>
            <a:off x="4983163" y="1692275"/>
            <a:ext cx="1633537" cy="257175"/>
          </a:xfrm>
          <a:custGeom>
            <a:avLst/>
            <a:gdLst>
              <a:gd name="T0" fmla="*/ 2147483646 w 772"/>
              <a:gd name="T1" fmla="*/ 2147483646 h 216"/>
              <a:gd name="T2" fmla="*/ 2147483646 w 772"/>
              <a:gd name="T3" fmla="*/ 2147483646 h 216"/>
              <a:gd name="T4" fmla="*/ 2147483646 w 772"/>
              <a:gd name="T5" fmla="*/ 2147483646 h 216"/>
              <a:gd name="T6" fmla="*/ 2147483646 w 772"/>
              <a:gd name="T7" fmla="*/ 2147483646 h 216"/>
              <a:gd name="T8" fmla="*/ 2147483646 w 772"/>
              <a:gd name="T9" fmla="*/ 2147483646 h 216"/>
              <a:gd name="T10" fmla="*/ 2147483646 w 772"/>
              <a:gd name="T11" fmla="*/ 2147483646 h 216"/>
              <a:gd name="T12" fmla="*/ 2147483646 w 772"/>
              <a:gd name="T13" fmla="*/ 2147483646 h 216"/>
              <a:gd name="T14" fmla="*/ 2147483646 w 772"/>
              <a:gd name="T15" fmla="*/ 2147483646 h 216"/>
              <a:gd name="T16" fmla="*/ 2147483646 w 772"/>
              <a:gd name="T17" fmla="*/ 2147483646 h 216"/>
              <a:gd name="T18" fmla="*/ 2147483646 w 772"/>
              <a:gd name="T19" fmla="*/ 2147483646 h 216"/>
              <a:gd name="T20" fmla="*/ 2147483646 w 772"/>
              <a:gd name="T21" fmla="*/ 2147483646 h 216"/>
              <a:gd name="T22" fmla="*/ 2147483646 w 772"/>
              <a:gd name="T23" fmla="*/ 2147483646 h 216"/>
              <a:gd name="T24" fmla="*/ 2147483646 w 772"/>
              <a:gd name="T25" fmla="*/ 2147483646 h 216"/>
              <a:gd name="T26" fmla="*/ 2147483646 w 772"/>
              <a:gd name="T27" fmla="*/ 2147483646 h 216"/>
              <a:gd name="T28" fmla="*/ 2147483646 w 772"/>
              <a:gd name="T29" fmla="*/ 2147483646 h 216"/>
              <a:gd name="T30" fmla="*/ 2147483646 w 772"/>
              <a:gd name="T31" fmla="*/ 2147483646 h 216"/>
              <a:gd name="T32" fmla="*/ 2147483646 w 772"/>
              <a:gd name="T33" fmla="*/ 2147483646 h 216"/>
              <a:gd name="T34" fmla="*/ 2147483646 w 772"/>
              <a:gd name="T35" fmla="*/ 2147483646 h 216"/>
              <a:gd name="T36" fmla="*/ 2147483646 w 772"/>
              <a:gd name="T37" fmla="*/ 0 h 216"/>
              <a:gd name="T38" fmla="*/ 2147483646 w 772"/>
              <a:gd name="T39" fmla="*/ 2147483646 h 216"/>
              <a:gd name="T40" fmla="*/ 2147483646 w 772"/>
              <a:gd name="T41" fmla="*/ 2147483646 h 216"/>
              <a:gd name="T42" fmla="*/ 0 w 772"/>
              <a:gd name="T43" fmla="*/ 2147483646 h 2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2"/>
              <a:gd name="T67" fmla="*/ 0 h 216"/>
              <a:gd name="T68" fmla="*/ 772 w 772"/>
              <a:gd name="T69" fmla="*/ 216 h 2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2" h="216">
                <a:moveTo>
                  <a:pt x="772" y="148"/>
                </a:moveTo>
                <a:cubicBezTo>
                  <a:pt x="765" y="150"/>
                  <a:pt x="758" y="153"/>
                  <a:pt x="751" y="154"/>
                </a:cubicBezTo>
                <a:cubicBezTo>
                  <a:pt x="745" y="157"/>
                  <a:pt x="737" y="159"/>
                  <a:pt x="730" y="160"/>
                </a:cubicBezTo>
                <a:cubicBezTo>
                  <a:pt x="719" y="165"/>
                  <a:pt x="705" y="168"/>
                  <a:pt x="693" y="169"/>
                </a:cubicBezTo>
                <a:cubicBezTo>
                  <a:pt x="678" y="174"/>
                  <a:pt x="658" y="170"/>
                  <a:pt x="642" y="172"/>
                </a:cubicBezTo>
                <a:cubicBezTo>
                  <a:pt x="634" y="175"/>
                  <a:pt x="628" y="182"/>
                  <a:pt x="619" y="184"/>
                </a:cubicBezTo>
                <a:cubicBezTo>
                  <a:pt x="604" y="195"/>
                  <a:pt x="590" y="208"/>
                  <a:pt x="573" y="216"/>
                </a:cubicBezTo>
                <a:cubicBezTo>
                  <a:pt x="523" y="215"/>
                  <a:pt x="475" y="208"/>
                  <a:pt x="426" y="207"/>
                </a:cubicBezTo>
                <a:cubicBezTo>
                  <a:pt x="414" y="202"/>
                  <a:pt x="402" y="206"/>
                  <a:pt x="391" y="199"/>
                </a:cubicBezTo>
                <a:cubicBezTo>
                  <a:pt x="386" y="191"/>
                  <a:pt x="383" y="183"/>
                  <a:pt x="379" y="174"/>
                </a:cubicBezTo>
                <a:cubicBezTo>
                  <a:pt x="375" y="154"/>
                  <a:pt x="347" y="139"/>
                  <a:pt x="331" y="129"/>
                </a:cubicBezTo>
                <a:cubicBezTo>
                  <a:pt x="322" y="118"/>
                  <a:pt x="319" y="108"/>
                  <a:pt x="304" y="105"/>
                </a:cubicBezTo>
                <a:cubicBezTo>
                  <a:pt x="298" y="102"/>
                  <a:pt x="292" y="101"/>
                  <a:pt x="285" y="100"/>
                </a:cubicBezTo>
                <a:cubicBezTo>
                  <a:pt x="276" y="95"/>
                  <a:pt x="254" y="86"/>
                  <a:pt x="244" y="84"/>
                </a:cubicBezTo>
                <a:cubicBezTo>
                  <a:pt x="233" y="79"/>
                  <a:pt x="219" y="68"/>
                  <a:pt x="208" y="66"/>
                </a:cubicBezTo>
                <a:cubicBezTo>
                  <a:pt x="202" y="61"/>
                  <a:pt x="197" y="58"/>
                  <a:pt x="189" y="57"/>
                </a:cubicBezTo>
                <a:cubicBezTo>
                  <a:pt x="184" y="54"/>
                  <a:pt x="180" y="51"/>
                  <a:pt x="175" y="48"/>
                </a:cubicBezTo>
                <a:cubicBezTo>
                  <a:pt x="168" y="36"/>
                  <a:pt x="145" y="9"/>
                  <a:pt x="130" y="6"/>
                </a:cubicBezTo>
                <a:cubicBezTo>
                  <a:pt x="125" y="3"/>
                  <a:pt x="121" y="1"/>
                  <a:pt x="115" y="0"/>
                </a:cubicBezTo>
                <a:cubicBezTo>
                  <a:pt x="93" y="1"/>
                  <a:pt x="92" y="2"/>
                  <a:pt x="76" y="4"/>
                </a:cubicBezTo>
                <a:cubicBezTo>
                  <a:pt x="68" y="6"/>
                  <a:pt x="60" y="9"/>
                  <a:pt x="52" y="10"/>
                </a:cubicBezTo>
                <a:cubicBezTo>
                  <a:pt x="29" y="21"/>
                  <a:pt x="28" y="28"/>
                  <a:pt x="0" y="28"/>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597" name="Freeform 21">
            <a:extLst>
              <a:ext uri="{FF2B5EF4-FFF2-40B4-BE49-F238E27FC236}">
                <a16:creationId xmlns:a16="http://schemas.microsoft.com/office/drawing/2014/main" id="{BC515E7C-5B7E-481A-A68E-51ACF646C17E}"/>
              </a:ext>
            </a:extLst>
          </p:cNvPr>
          <p:cNvSpPr>
            <a:spLocks/>
          </p:cNvSpPr>
          <p:nvPr/>
        </p:nvSpPr>
        <p:spPr bwMode="auto">
          <a:xfrm>
            <a:off x="2667000" y="1249363"/>
            <a:ext cx="2311400" cy="495300"/>
          </a:xfrm>
          <a:custGeom>
            <a:avLst/>
            <a:gdLst>
              <a:gd name="T0" fmla="*/ 2147483646 w 1092"/>
              <a:gd name="T1" fmla="*/ 2147483646 h 416"/>
              <a:gd name="T2" fmla="*/ 2147483646 w 1092"/>
              <a:gd name="T3" fmla="*/ 2147483646 h 416"/>
              <a:gd name="T4" fmla="*/ 2147483646 w 1092"/>
              <a:gd name="T5" fmla="*/ 2147483646 h 416"/>
              <a:gd name="T6" fmla="*/ 2147483646 w 1092"/>
              <a:gd name="T7" fmla="*/ 2147483646 h 416"/>
              <a:gd name="T8" fmla="*/ 2147483646 w 1092"/>
              <a:gd name="T9" fmla="*/ 2147483646 h 416"/>
              <a:gd name="T10" fmla="*/ 2147483646 w 1092"/>
              <a:gd name="T11" fmla="*/ 2147483646 h 416"/>
              <a:gd name="T12" fmla="*/ 2147483646 w 1092"/>
              <a:gd name="T13" fmla="*/ 2147483646 h 416"/>
              <a:gd name="T14" fmla="*/ 2147483646 w 1092"/>
              <a:gd name="T15" fmla="*/ 2147483646 h 416"/>
              <a:gd name="T16" fmla="*/ 2147483646 w 1092"/>
              <a:gd name="T17" fmla="*/ 2147483646 h 416"/>
              <a:gd name="T18" fmla="*/ 2147483646 w 1092"/>
              <a:gd name="T19" fmla="*/ 2147483646 h 416"/>
              <a:gd name="T20" fmla="*/ 2147483646 w 1092"/>
              <a:gd name="T21" fmla="*/ 2147483646 h 416"/>
              <a:gd name="T22" fmla="*/ 2147483646 w 1092"/>
              <a:gd name="T23" fmla="*/ 2147483646 h 416"/>
              <a:gd name="T24" fmla="*/ 2147483646 w 1092"/>
              <a:gd name="T25" fmla="*/ 2147483646 h 416"/>
              <a:gd name="T26" fmla="*/ 2147483646 w 1092"/>
              <a:gd name="T27" fmla="*/ 2147483646 h 416"/>
              <a:gd name="T28" fmla="*/ 2147483646 w 1092"/>
              <a:gd name="T29" fmla="*/ 2147483646 h 416"/>
              <a:gd name="T30" fmla="*/ 2147483646 w 1092"/>
              <a:gd name="T31" fmla="*/ 2147483646 h 416"/>
              <a:gd name="T32" fmla="*/ 2147483646 w 1092"/>
              <a:gd name="T33" fmla="*/ 2147483646 h 416"/>
              <a:gd name="T34" fmla="*/ 2147483646 w 1092"/>
              <a:gd name="T35" fmla="*/ 2147483646 h 416"/>
              <a:gd name="T36" fmla="*/ 2147483646 w 1092"/>
              <a:gd name="T37" fmla="*/ 2147483646 h 416"/>
              <a:gd name="T38" fmla="*/ 2147483646 w 1092"/>
              <a:gd name="T39" fmla="*/ 2147483646 h 416"/>
              <a:gd name="T40" fmla="*/ 2147483646 w 1092"/>
              <a:gd name="T41" fmla="*/ 2147483646 h 416"/>
              <a:gd name="T42" fmla="*/ 2147483646 w 1092"/>
              <a:gd name="T43" fmla="*/ 2147483646 h 416"/>
              <a:gd name="T44" fmla="*/ 2147483646 w 1092"/>
              <a:gd name="T45" fmla="*/ 2147483646 h 416"/>
              <a:gd name="T46" fmla="*/ 2147483646 w 1092"/>
              <a:gd name="T47" fmla="*/ 2147483646 h 416"/>
              <a:gd name="T48" fmla="*/ 2147483646 w 1092"/>
              <a:gd name="T49" fmla="*/ 2147483646 h 416"/>
              <a:gd name="T50" fmla="*/ 2147483646 w 1092"/>
              <a:gd name="T51" fmla="*/ 2147483646 h 416"/>
              <a:gd name="T52" fmla="*/ 2147483646 w 1092"/>
              <a:gd name="T53" fmla="*/ 2147483646 h 416"/>
              <a:gd name="T54" fmla="*/ 2147483646 w 1092"/>
              <a:gd name="T55" fmla="*/ 2147483646 h 416"/>
              <a:gd name="T56" fmla="*/ 2147483646 w 1092"/>
              <a:gd name="T57" fmla="*/ 2147483646 h 416"/>
              <a:gd name="T58" fmla="*/ 2147483646 w 1092"/>
              <a:gd name="T59" fmla="*/ 2147483646 h 416"/>
              <a:gd name="T60" fmla="*/ 2147483646 w 1092"/>
              <a:gd name="T61" fmla="*/ 2147483646 h 416"/>
              <a:gd name="T62" fmla="*/ 2147483646 w 1092"/>
              <a:gd name="T63" fmla="*/ 2147483646 h 416"/>
              <a:gd name="T64" fmla="*/ 2147483646 w 1092"/>
              <a:gd name="T65" fmla="*/ 2147483646 h 416"/>
              <a:gd name="T66" fmla="*/ 2147483646 w 1092"/>
              <a:gd name="T67" fmla="*/ 2147483646 h 416"/>
              <a:gd name="T68" fmla="*/ 2147483646 w 1092"/>
              <a:gd name="T69" fmla="*/ 2147483646 h 416"/>
              <a:gd name="T70" fmla="*/ 2147483646 w 1092"/>
              <a:gd name="T71" fmla="*/ 2147483646 h 416"/>
              <a:gd name="T72" fmla="*/ 2147483646 w 1092"/>
              <a:gd name="T73" fmla="*/ 2147483646 h 416"/>
              <a:gd name="T74" fmla="*/ 2147483646 w 1092"/>
              <a:gd name="T75" fmla="*/ 2147483646 h 416"/>
              <a:gd name="T76" fmla="*/ 2147483646 w 1092"/>
              <a:gd name="T77" fmla="*/ 2147483646 h 416"/>
              <a:gd name="T78" fmla="*/ 2147483646 w 1092"/>
              <a:gd name="T79" fmla="*/ 2147483646 h 416"/>
              <a:gd name="T80" fmla="*/ 2147483646 w 1092"/>
              <a:gd name="T81" fmla="*/ 2147483646 h 416"/>
              <a:gd name="T82" fmla="*/ 2147483646 w 1092"/>
              <a:gd name="T83" fmla="*/ 2147483646 h 416"/>
              <a:gd name="T84" fmla="*/ 2147483646 w 1092"/>
              <a:gd name="T85" fmla="*/ 2147483646 h 416"/>
              <a:gd name="T86" fmla="*/ 2147483646 w 1092"/>
              <a:gd name="T87" fmla="*/ 2147483646 h 416"/>
              <a:gd name="T88" fmla="*/ 0 w 1092"/>
              <a:gd name="T89" fmla="*/ 2147483646 h 4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92"/>
              <a:gd name="T136" fmla="*/ 0 h 416"/>
              <a:gd name="T137" fmla="*/ 1092 w 1092"/>
              <a:gd name="T138" fmla="*/ 416 h 4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92" h="416">
                <a:moveTo>
                  <a:pt x="1092" y="392"/>
                </a:moveTo>
                <a:cubicBezTo>
                  <a:pt x="1091" y="385"/>
                  <a:pt x="1086" y="380"/>
                  <a:pt x="1083" y="374"/>
                </a:cubicBezTo>
                <a:cubicBezTo>
                  <a:pt x="1080" y="361"/>
                  <a:pt x="1056" y="352"/>
                  <a:pt x="1046" y="345"/>
                </a:cubicBezTo>
                <a:cubicBezTo>
                  <a:pt x="1039" y="341"/>
                  <a:pt x="1026" y="332"/>
                  <a:pt x="1026" y="332"/>
                </a:cubicBezTo>
                <a:cubicBezTo>
                  <a:pt x="1021" y="324"/>
                  <a:pt x="1013" y="320"/>
                  <a:pt x="1005" y="315"/>
                </a:cubicBezTo>
                <a:cubicBezTo>
                  <a:pt x="1002" y="313"/>
                  <a:pt x="996" y="308"/>
                  <a:pt x="996" y="308"/>
                </a:cubicBezTo>
                <a:cubicBezTo>
                  <a:pt x="992" y="302"/>
                  <a:pt x="989" y="294"/>
                  <a:pt x="983" y="290"/>
                </a:cubicBezTo>
                <a:cubicBezTo>
                  <a:pt x="977" y="275"/>
                  <a:pt x="966" y="265"/>
                  <a:pt x="959" y="251"/>
                </a:cubicBezTo>
                <a:cubicBezTo>
                  <a:pt x="951" y="236"/>
                  <a:pt x="943" y="222"/>
                  <a:pt x="936" y="207"/>
                </a:cubicBezTo>
                <a:cubicBezTo>
                  <a:pt x="934" y="196"/>
                  <a:pt x="922" y="182"/>
                  <a:pt x="915" y="173"/>
                </a:cubicBezTo>
                <a:cubicBezTo>
                  <a:pt x="914" y="168"/>
                  <a:pt x="907" y="157"/>
                  <a:pt x="903" y="153"/>
                </a:cubicBezTo>
                <a:cubicBezTo>
                  <a:pt x="907" y="140"/>
                  <a:pt x="903" y="128"/>
                  <a:pt x="911" y="114"/>
                </a:cubicBezTo>
                <a:cubicBezTo>
                  <a:pt x="913" y="99"/>
                  <a:pt x="914" y="86"/>
                  <a:pt x="909" y="71"/>
                </a:cubicBezTo>
                <a:cubicBezTo>
                  <a:pt x="907" y="54"/>
                  <a:pt x="910" y="26"/>
                  <a:pt x="896" y="15"/>
                </a:cubicBezTo>
                <a:cubicBezTo>
                  <a:pt x="864" y="21"/>
                  <a:pt x="830" y="20"/>
                  <a:pt x="798" y="14"/>
                </a:cubicBezTo>
                <a:cubicBezTo>
                  <a:pt x="785" y="7"/>
                  <a:pt x="761" y="12"/>
                  <a:pt x="750" y="12"/>
                </a:cubicBezTo>
                <a:cubicBezTo>
                  <a:pt x="741" y="16"/>
                  <a:pt x="731" y="20"/>
                  <a:pt x="722" y="21"/>
                </a:cubicBezTo>
                <a:cubicBezTo>
                  <a:pt x="717" y="23"/>
                  <a:pt x="714" y="26"/>
                  <a:pt x="708" y="27"/>
                </a:cubicBezTo>
                <a:cubicBezTo>
                  <a:pt x="698" y="35"/>
                  <a:pt x="696" y="32"/>
                  <a:pt x="681" y="29"/>
                </a:cubicBezTo>
                <a:cubicBezTo>
                  <a:pt x="668" y="22"/>
                  <a:pt x="652" y="28"/>
                  <a:pt x="639" y="32"/>
                </a:cubicBezTo>
                <a:cubicBezTo>
                  <a:pt x="623" y="44"/>
                  <a:pt x="592" y="34"/>
                  <a:pt x="579" y="33"/>
                </a:cubicBezTo>
                <a:cubicBezTo>
                  <a:pt x="572" y="32"/>
                  <a:pt x="570" y="29"/>
                  <a:pt x="564" y="27"/>
                </a:cubicBezTo>
                <a:cubicBezTo>
                  <a:pt x="550" y="22"/>
                  <a:pt x="531" y="21"/>
                  <a:pt x="516" y="20"/>
                </a:cubicBezTo>
                <a:cubicBezTo>
                  <a:pt x="507" y="18"/>
                  <a:pt x="498" y="16"/>
                  <a:pt x="489" y="14"/>
                </a:cubicBezTo>
                <a:cubicBezTo>
                  <a:pt x="484" y="13"/>
                  <a:pt x="474" y="11"/>
                  <a:pt x="474" y="11"/>
                </a:cubicBezTo>
                <a:cubicBezTo>
                  <a:pt x="465" y="7"/>
                  <a:pt x="455" y="6"/>
                  <a:pt x="446" y="5"/>
                </a:cubicBezTo>
                <a:cubicBezTo>
                  <a:pt x="436" y="1"/>
                  <a:pt x="436" y="0"/>
                  <a:pt x="423" y="2"/>
                </a:cubicBezTo>
                <a:cubicBezTo>
                  <a:pt x="412" y="13"/>
                  <a:pt x="405" y="26"/>
                  <a:pt x="393" y="36"/>
                </a:cubicBezTo>
                <a:cubicBezTo>
                  <a:pt x="389" y="43"/>
                  <a:pt x="384" y="49"/>
                  <a:pt x="378" y="54"/>
                </a:cubicBezTo>
                <a:cubicBezTo>
                  <a:pt x="373" y="62"/>
                  <a:pt x="362" y="73"/>
                  <a:pt x="354" y="78"/>
                </a:cubicBezTo>
                <a:cubicBezTo>
                  <a:pt x="350" y="85"/>
                  <a:pt x="342" y="94"/>
                  <a:pt x="336" y="99"/>
                </a:cubicBezTo>
                <a:cubicBezTo>
                  <a:pt x="328" y="112"/>
                  <a:pt x="316" y="123"/>
                  <a:pt x="300" y="126"/>
                </a:cubicBezTo>
                <a:cubicBezTo>
                  <a:pt x="293" y="130"/>
                  <a:pt x="287" y="134"/>
                  <a:pt x="279" y="135"/>
                </a:cubicBezTo>
                <a:cubicBezTo>
                  <a:pt x="273" y="138"/>
                  <a:pt x="268" y="143"/>
                  <a:pt x="261" y="144"/>
                </a:cubicBezTo>
                <a:cubicBezTo>
                  <a:pt x="254" y="149"/>
                  <a:pt x="246" y="155"/>
                  <a:pt x="237" y="156"/>
                </a:cubicBezTo>
                <a:cubicBezTo>
                  <a:pt x="232" y="159"/>
                  <a:pt x="228" y="161"/>
                  <a:pt x="222" y="162"/>
                </a:cubicBezTo>
                <a:cubicBezTo>
                  <a:pt x="217" y="166"/>
                  <a:pt x="213" y="167"/>
                  <a:pt x="207" y="168"/>
                </a:cubicBezTo>
                <a:cubicBezTo>
                  <a:pt x="196" y="191"/>
                  <a:pt x="181" y="199"/>
                  <a:pt x="158" y="209"/>
                </a:cubicBezTo>
                <a:cubicBezTo>
                  <a:pt x="149" y="218"/>
                  <a:pt x="140" y="226"/>
                  <a:pt x="132" y="237"/>
                </a:cubicBezTo>
                <a:cubicBezTo>
                  <a:pt x="130" y="248"/>
                  <a:pt x="121" y="261"/>
                  <a:pt x="114" y="270"/>
                </a:cubicBezTo>
                <a:cubicBezTo>
                  <a:pt x="112" y="280"/>
                  <a:pt x="105" y="287"/>
                  <a:pt x="99" y="294"/>
                </a:cubicBezTo>
                <a:cubicBezTo>
                  <a:pt x="94" y="307"/>
                  <a:pt x="86" y="319"/>
                  <a:pt x="81" y="332"/>
                </a:cubicBezTo>
                <a:cubicBezTo>
                  <a:pt x="77" y="356"/>
                  <a:pt x="62" y="371"/>
                  <a:pt x="44" y="386"/>
                </a:cubicBezTo>
                <a:cubicBezTo>
                  <a:pt x="39" y="396"/>
                  <a:pt x="19" y="409"/>
                  <a:pt x="9" y="411"/>
                </a:cubicBezTo>
                <a:cubicBezTo>
                  <a:pt x="2" y="415"/>
                  <a:pt x="5" y="413"/>
                  <a:pt x="0" y="416"/>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598" name="Freeform 22">
            <a:extLst>
              <a:ext uri="{FF2B5EF4-FFF2-40B4-BE49-F238E27FC236}">
                <a16:creationId xmlns:a16="http://schemas.microsoft.com/office/drawing/2014/main" id="{E1900C27-155A-4AD6-8B1E-B7426363C015}"/>
              </a:ext>
            </a:extLst>
          </p:cNvPr>
          <p:cNvSpPr>
            <a:spLocks/>
          </p:cNvSpPr>
          <p:nvPr/>
        </p:nvSpPr>
        <p:spPr bwMode="auto">
          <a:xfrm>
            <a:off x="2095500" y="1693863"/>
            <a:ext cx="571500" cy="115887"/>
          </a:xfrm>
          <a:custGeom>
            <a:avLst/>
            <a:gdLst>
              <a:gd name="T0" fmla="*/ 2147483646 w 270"/>
              <a:gd name="T1" fmla="*/ 2147483646 h 97"/>
              <a:gd name="T2" fmla="*/ 2147483646 w 270"/>
              <a:gd name="T3" fmla="*/ 2147483646 h 97"/>
              <a:gd name="T4" fmla="*/ 2147483646 w 270"/>
              <a:gd name="T5" fmla="*/ 2147483646 h 97"/>
              <a:gd name="T6" fmla="*/ 2147483646 w 270"/>
              <a:gd name="T7" fmla="*/ 2147483646 h 97"/>
              <a:gd name="T8" fmla="*/ 2147483646 w 270"/>
              <a:gd name="T9" fmla="*/ 2147483646 h 97"/>
              <a:gd name="T10" fmla="*/ 2147483646 w 270"/>
              <a:gd name="T11" fmla="*/ 2147483646 h 97"/>
              <a:gd name="T12" fmla="*/ 2147483646 w 270"/>
              <a:gd name="T13" fmla="*/ 2147483646 h 97"/>
              <a:gd name="T14" fmla="*/ 2147483646 w 270"/>
              <a:gd name="T15" fmla="*/ 2147483646 h 97"/>
              <a:gd name="T16" fmla="*/ 2147483646 w 270"/>
              <a:gd name="T17" fmla="*/ 2147483646 h 97"/>
              <a:gd name="T18" fmla="*/ 0 w 270"/>
              <a:gd name="T19" fmla="*/ 214748364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0"/>
              <a:gd name="T31" fmla="*/ 0 h 97"/>
              <a:gd name="T32" fmla="*/ 270 w 270"/>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0" h="97">
                <a:moveTo>
                  <a:pt x="270" y="44"/>
                </a:moveTo>
                <a:cubicBezTo>
                  <a:pt x="269" y="52"/>
                  <a:pt x="267" y="54"/>
                  <a:pt x="261" y="59"/>
                </a:cubicBezTo>
                <a:cubicBezTo>
                  <a:pt x="252" y="74"/>
                  <a:pt x="243" y="88"/>
                  <a:pt x="225" y="92"/>
                </a:cubicBezTo>
                <a:cubicBezTo>
                  <a:pt x="215" y="97"/>
                  <a:pt x="204" y="95"/>
                  <a:pt x="194" y="94"/>
                </a:cubicBezTo>
                <a:cubicBezTo>
                  <a:pt x="182" y="89"/>
                  <a:pt x="173" y="78"/>
                  <a:pt x="161" y="76"/>
                </a:cubicBezTo>
                <a:cubicBezTo>
                  <a:pt x="147" y="68"/>
                  <a:pt x="133" y="61"/>
                  <a:pt x="117" y="58"/>
                </a:cubicBezTo>
                <a:cubicBezTo>
                  <a:pt x="103" y="51"/>
                  <a:pt x="90" y="41"/>
                  <a:pt x="75" y="35"/>
                </a:cubicBezTo>
                <a:cubicBezTo>
                  <a:pt x="69" y="29"/>
                  <a:pt x="62" y="27"/>
                  <a:pt x="54" y="25"/>
                </a:cubicBezTo>
                <a:cubicBezTo>
                  <a:pt x="43" y="19"/>
                  <a:pt x="33" y="9"/>
                  <a:pt x="21" y="5"/>
                </a:cubicBezTo>
                <a:cubicBezTo>
                  <a:pt x="14" y="0"/>
                  <a:pt x="9" y="1"/>
                  <a:pt x="0" y="1"/>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nvGrpSpPr>
          <p:cNvPr id="3" name="Group 23">
            <a:extLst>
              <a:ext uri="{FF2B5EF4-FFF2-40B4-BE49-F238E27FC236}">
                <a16:creationId xmlns:a16="http://schemas.microsoft.com/office/drawing/2014/main" id="{ED4D7596-760E-4311-8FB0-AD60BC385E7F}"/>
              </a:ext>
            </a:extLst>
          </p:cNvPr>
          <p:cNvGrpSpPr>
            <a:grpSpLocks/>
          </p:cNvGrpSpPr>
          <p:nvPr/>
        </p:nvGrpSpPr>
        <p:grpSpPr bwMode="auto">
          <a:xfrm>
            <a:off x="2832100" y="1314450"/>
            <a:ext cx="6019800" cy="2208213"/>
            <a:chOff x="1338" y="1104"/>
            <a:chExt cx="2844" cy="1854"/>
          </a:xfrm>
        </p:grpSpPr>
        <p:grpSp>
          <p:nvGrpSpPr>
            <p:cNvPr id="4" name="Group 24">
              <a:extLst>
                <a:ext uri="{FF2B5EF4-FFF2-40B4-BE49-F238E27FC236}">
                  <a16:creationId xmlns:a16="http://schemas.microsoft.com/office/drawing/2014/main" id="{89CDFDF5-BD54-4264-B3F9-463497CB67A2}"/>
                </a:ext>
              </a:extLst>
            </p:cNvPr>
            <p:cNvGrpSpPr>
              <a:grpSpLocks/>
            </p:cNvGrpSpPr>
            <p:nvPr/>
          </p:nvGrpSpPr>
          <p:grpSpPr bwMode="auto">
            <a:xfrm>
              <a:off x="1338" y="1104"/>
              <a:ext cx="2844" cy="1854"/>
              <a:chOff x="1338" y="1104"/>
              <a:chExt cx="2844" cy="1854"/>
            </a:xfrm>
          </p:grpSpPr>
          <p:sp>
            <p:nvSpPr>
              <p:cNvPr id="24605" name="Freeform 25">
                <a:extLst>
                  <a:ext uri="{FF2B5EF4-FFF2-40B4-BE49-F238E27FC236}">
                    <a16:creationId xmlns:a16="http://schemas.microsoft.com/office/drawing/2014/main" id="{745054B4-30DC-4E97-A7C7-51E11F741E2E}"/>
                  </a:ext>
                </a:extLst>
              </p:cNvPr>
              <p:cNvSpPr>
                <a:spLocks/>
              </p:cNvSpPr>
              <p:nvPr/>
            </p:nvSpPr>
            <p:spPr bwMode="auto">
              <a:xfrm>
                <a:off x="3600" y="1842"/>
                <a:ext cx="60" cy="102"/>
              </a:xfrm>
              <a:custGeom>
                <a:avLst/>
                <a:gdLst>
                  <a:gd name="T0" fmla="*/ 0 w 60"/>
                  <a:gd name="T1" fmla="*/ 0 h 102"/>
                  <a:gd name="T2" fmla="*/ 42 w 60"/>
                  <a:gd name="T3" fmla="*/ 48 h 102"/>
                  <a:gd name="T4" fmla="*/ 60 w 60"/>
                  <a:gd name="T5" fmla="*/ 102 h 102"/>
                  <a:gd name="T6" fmla="*/ 0 60000 65536"/>
                  <a:gd name="T7" fmla="*/ 0 60000 65536"/>
                  <a:gd name="T8" fmla="*/ 0 60000 65536"/>
                  <a:gd name="T9" fmla="*/ 0 w 60"/>
                  <a:gd name="T10" fmla="*/ 0 h 102"/>
                  <a:gd name="T11" fmla="*/ 60 w 60"/>
                  <a:gd name="T12" fmla="*/ 102 h 102"/>
                </a:gdLst>
                <a:ahLst/>
                <a:cxnLst>
                  <a:cxn ang="T6">
                    <a:pos x="T0" y="T1"/>
                  </a:cxn>
                  <a:cxn ang="T7">
                    <a:pos x="T2" y="T3"/>
                  </a:cxn>
                  <a:cxn ang="T8">
                    <a:pos x="T4" y="T5"/>
                  </a:cxn>
                </a:cxnLst>
                <a:rect l="T9" t="T10" r="T11" b="T12"/>
                <a:pathLst>
                  <a:path w="60" h="102">
                    <a:moveTo>
                      <a:pt x="0" y="0"/>
                    </a:moveTo>
                    <a:cubicBezTo>
                      <a:pt x="7" y="28"/>
                      <a:pt x="14" y="39"/>
                      <a:pt x="42" y="48"/>
                    </a:cubicBezTo>
                    <a:cubicBezTo>
                      <a:pt x="55" y="99"/>
                      <a:pt x="42" y="84"/>
                      <a:pt x="60" y="102"/>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nvGrpSpPr>
              <p:cNvPr id="24606" name="Group 26">
                <a:extLst>
                  <a:ext uri="{FF2B5EF4-FFF2-40B4-BE49-F238E27FC236}">
                    <a16:creationId xmlns:a16="http://schemas.microsoft.com/office/drawing/2014/main" id="{52608ED1-BE31-466C-86A4-F6EC7907998F}"/>
                  </a:ext>
                </a:extLst>
              </p:cNvPr>
              <p:cNvGrpSpPr>
                <a:grpSpLocks/>
              </p:cNvGrpSpPr>
              <p:nvPr/>
            </p:nvGrpSpPr>
            <p:grpSpPr bwMode="auto">
              <a:xfrm>
                <a:off x="1338" y="1104"/>
                <a:ext cx="2844" cy="1854"/>
                <a:chOff x="1338" y="1104"/>
                <a:chExt cx="2844" cy="1854"/>
              </a:xfrm>
            </p:grpSpPr>
            <p:sp>
              <p:nvSpPr>
                <p:cNvPr id="24607" name="Freeform 27">
                  <a:extLst>
                    <a:ext uri="{FF2B5EF4-FFF2-40B4-BE49-F238E27FC236}">
                      <a16:creationId xmlns:a16="http://schemas.microsoft.com/office/drawing/2014/main" id="{C2E6CE6C-890B-4746-99B6-49CC186C85E3}"/>
                    </a:ext>
                  </a:extLst>
                </p:cNvPr>
                <p:cNvSpPr>
                  <a:spLocks/>
                </p:cNvSpPr>
                <p:nvPr/>
              </p:nvSpPr>
              <p:spPr bwMode="auto">
                <a:xfrm>
                  <a:off x="2872" y="1998"/>
                  <a:ext cx="511" cy="540"/>
                </a:xfrm>
                <a:custGeom>
                  <a:avLst/>
                  <a:gdLst>
                    <a:gd name="T0" fmla="*/ 2 w 511"/>
                    <a:gd name="T1" fmla="*/ 0 h 540"/>
                    <a:gd name="T2" fmla="*/ 20 w 511"/>
                    <a:gd name="T3" fmla="*/ 72 h 540"/>
                    <a:gd name="T4" fmla="*/ 56 w 511"/>
                    <a:gd name="T5" fmla="*/ 84 h 540"/>
                    <a:gd name="T6" fmla="*/ 74 w 511"/>
                    <a:gd name="T7" fmla="*/ 90 h 540"/>
                    <a:gd name="T8" fmla="*/ 140 w 511"/>
                    <a:gd name="T9" fmla="*/ 168 h 540"/>
                    <a:gd name="T10" fmla="*/ 272 w 511"/>
                    <a:gd name="T11" fmla="*/ 132 h 540"/>
                    <a:gd name="T12" fmla="*/ 380 w 511"/>
                    <a:gd name="T13" fmla="*/ 168 h 540"/>
                    <a:gd name="T14" fmla="*/ 374 w 511"/>
                    <a:gd name="T15" fmla="*/ 204 h 540"/>
                    <a:gd name="T16" fmla="*/ 362 w 511"/>
                    <a:gd name="T17" fmla="*/ 240 h 540"/>
                    <a:gd name="T18" fmla="*/ 368 w 511"/>
                    <a:gd name="T19" fmla="*/ 258 h 540"/>
                    <a:gd name="T20" fmla="*/ 404 w 511"/>
                    <a:gd name="T21" fmla="*/ 282 h 540"/>
                    <a:gd name="T22" fmla="*/ 452 w 511"/>
                    <a:gd name="T23" fmla="*/ 318 h 540"/>
                    <a:gd name="T24" fmla="*/ 494 w 511"/>
                    <a:gd name="T25" fmla="*/ 366 h 540"/>
                    <a:gd name="T26" fmla="*/ 500 w 511"/>
                    <a:gd name="T27" fmla="*/ 408 h 540"/>
                    <a:gd name="T28" fmla="*/ 440 w 511"/>
                    <a:gd name="T29" fmla="*/ 414 h 540"/>
                    <a:gd name="T30" fmla="*/ 404 w 511"/>
                    <a:gd name="T31" fmla="*/ 426 h 540"/>
                    <a:gd name="T32" fmla="*/ 386 w 511"/>
                    <a:gd name="T33" fmla="*/ 540 h 5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1"/>
                    <a:gd name="T52" fmla="*/ 0 h 540"/>
                    <a:gd name="T53" fmla="*/ 511 w 511"/>
                    <a:gd name="T54" fmla="*/ 540 h 5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1" h="540">
                      <a:moveTo>
                        <a:pt x="2" y="0"/>
                      </a:moveTo>
                      <a:cubicBezTo>
                        <a:pt x="3" y="9"/>
                        <a:pt x="0" y="60"/>
                        <a:pt x="20" y="72"/>
                      </a:cubicBezTo>
                      <a:cubicBezTo>
                        <a:pt x="31" y="79"/>
                        <a:pt x="44" y="80"/>
                        <a:pt x="56" y="84"/>
                      </a:cubicBezTo>
                      <a:cubicBezTo>
                        <a:pt x="62" y="86"/>
                        <a:pt x="74" y="90"/>
                        <a:pt x="74" y="90"/>
                      </a:cubicBezTo>
                      <a:cubicBezTo>
                        <a:pt x="93" y="118"/>
                        <a:pt x="107" y="157"/>
                        <a:pt x="140" y="168"/>
                      </a:cubicBezTo>
                      <a:cubicBezTo>
                        <a:pt x="186" y="163"/>
                        <a:pt x="233" y="158"/>
                        <a:pt x="272" y="132"/>
                      </a:cubicBezTo>
                      <a:cubicBezTo>
                        <a:pt x="333" y="137"/>
                        <a:pt x="351" y="124"/>
                        <a:pt x="380" y="168"/>
                      </a:cubicBezTo>
                      <a:cubicBezTo>
                        <a:pt x="378" y="180"/>
                        <a:pt x="377" y="192"/>
                        <a:pt x="374" y="204"/>
                      </a:cubicBezTo>
                      <a:cubicBezTo>
                        <a:pt x="371" y="216"/>
                        <a:pt x="362" y="240"/>
                        <a:pt x="362" y="240"/>
                      </a:cubicBezTo>
                      <a:cubicBezTo>
                        <a:pt x="364" y="246"/>
                        <a:pt x="364" y="254"/>
                        <a:pt x="368" y="258"/>
                      </a:cubicBezTo>
                      <a:cubicBezTo>
                        <a:pt x="378" y="268"/>
                        <a:pt x="404" y="282"/>
                        <a:pt x="404" y="282"/>
                      </a:cubicBezTo>
                      <a:cubicBezTo>
                        <a:pt x="418" y="303"/>
                        <a:pt x="428" y="310"/>
                        <a:pt x="452" y="318"/>
                      </a:cubicBezTo>
                      <a:cubicBezTo>
                        <a:pt x="460" y="342"/>
                        <a:pt x="476" y="348"/>
                        <a:pt x="494" y="366"/>
                      </a:cubicBezTo>
                      <a:cubicBezTo>
                        <a:pt x="496" y="380"/>
                        <a:pt x="511" y="399"/>
                        <a:pt x="500" y="408"/>
                      </a:cubicBezTo>
                      <a:cubicBezTo>
                        <a:pt x="485" y="421"/>
                        <a:pt x="460" y="410"/>
                        <a:pt x="440" y="414"/>
                      </a:cubicBezTo>
                      <a:cubicBezTo>
                        <a:pt x="428" y="416"/>
                        <a:pt x="404" y="426"/>
                        <a:pt x="404" y="426"/>
                      </a:cubicBezTo>
                      <a:cubicBezTo>
                        <a:pt x="386" y="479"/>
                        <a:pt x="386" y="480"/>
                        <a:pt x="386" y="540"/>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nvGrpSpPr>
                <p:cNvPr id="24608" name="Group 28">
                  <a:extLst>
                    <a:ext uri="{FF2B5EF4-FFF2-40B4-BE49-F238E27FC236}">
                      <a16:creationId xmlns:a16="http://schemas.microsoft.com/office/drawing/2014/main" id="{FDC3B6F7-D6F3-45A7-959F-1D18A9DFE324}"/>
                    </a:ext>
                  </a:extLst>
                </p:cNvPr>
                <p:cNvGrpSpPr>
                  <a:grpSpLocks/>
                </p:cNvGrpSpPr>
                <p:nvPr/>
              </p:nvGrpSpPr>
              <p:grpSpPr bwMode="auto">
                <a:xfrm>
                  <a:off x="1338" y="1104"/>
                  <a:ext cx="2844" cy="1854"/>
                  <a:chOff x="1338" y="1098"/>
                  <a:chExt cx="2844" cy="1854"/>
                </a:xfrm>
              </p:grpSpPr>
              <p:sp>
                <p:nvSpPr>
                  <p:cNvPr id="24609" name="Freeform 29">
                    <a:extLst>
                      <a:ext uri="{FF2B5EF4-FFF2-40B4-BE49-F238E27FC236}">
                        <a16:creationId xmlns:a16="http://schemas.microsoft.com/office/drawing/2014/main" id="{ABD1B441-3B84-485B-A843-53AF1FFA36C6}"/>
                      </a:ext>
                    </a:extLst>
                  </p:cNvPr>
                  <p:cNvSpPr>
                    <a:spLocks/>
                  </p:cNvSpPr>
                  <p:nvPr/>
                </p:nvSpPr>
                <p:spPr bwMode="auto">
                  <a:xfrm>
                    <a:off x="1440" y="1264"/>
                    <a:ext cx="510" cy="592"/>
                  </a:xfrm>
                  <a:custGeom>
                    <a:avLst/>
                    <a:gdLst>
                      <a:gd name="T0" fmla="*/ 0 w 510"/>
                      <a:gd name="T1" fmla="*/ 32 h 592"/>
                      <a:gd name="T2" fmla="*/ 18 w 510"/>
                      <a:gd name="T3" fmla="*/ 14 h 592"/>
                      <a:gd name="T4" fmla="*/ 54 w 510"/>
                      <a:gd name="T5" fmla="*/ 2 h 592"/>
                      <a:gd name="T6" fmla="*/ 126 w 510"/>
                      <a:gd name="T7" fmla="*/ 20 h 592"/>
                      <a:gd name="T8" fmla="*/ 174 w 510"/>
                      <a:gd name="T9" fmla="*/ 122 h 592"/>
                      <a:gd name="T10" fmla="*/ 192 w 510"/>
                      <a:gd name="T11" fmla="*/ 140 h 592"/>
                      <a:gd name="T12" fmla="*/ 198 w 510"/>
                      <a:gd name="T13" fmla="*/ 158 h 592"/>
                      <a:gd name="T14" fmla="*/ 234 w 510"/>
                      <a:gd name="T15" fmla="*/ 164 h 592"/>
                      <a:gd name="T16" fmla="*/ 270 w 510"/>
                      <a:gd name="T17" fmla="*/ 182 h 592"/>
                      <a:gd name="T18" fmla="*/ 336 w 510"/>
                      <a:gd name="T19" fmla="*/ 188 h 592"/>
                      <a:gd name="T20" fmla="*/ 390 w 510"/>
                      <a:gd name="T21" fmla="*/ 212 h 592"/>
                      <a:gd name="T22" fmla="*/ 432 w 510"/>
                      <a:gd name="T23" fmla="*/ 284 h 592"/>
                      <a:gd name="T24" fmla="*/ 444 w 510"/>
                      <a:gd name="T25" fmla="*/ 326 h 592"/>
                      <a:gd name="T26" fmla="*/ 456 w 510"/>
                      <a:gd name="T27" fmla="*/ 344 h 592"/>
                      <a:gd name="T28" fmla="*/ 468 w 510"/>
                      <a:gd name="T29" fmla="*/ 380 h 592"/>
                      <a:gd name="T30" fmla="*/ 492 w 510"/>
                      <a:gd name="T31" fmla="*/ 572 h 592"/>
                      <a:gd name="T32" fmla="*/ 510 w 510"/>
                      <a:gd name="T33" fmla="*/ 590 h 5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0"/>
                      <a:gd name="T52" fmla="*/ 0 h 592"/>
                      <a:gd name="T53" fmla="*/ 510 w 510"/>
                      <a:gd name="T54" fmla="*/ 592 h 5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0" h="592">
                        <a:moveTo>
                          <a:pt x="0" y="32"/>
                        </a:moveTo>
                        <a:cubicBezTo>
                          <a:pt x="6" y="26"/>
                          <a:pt x="11" y="18"/>
                          <a:pt x="18" y="14"/>
                        </a:cubicBezTo>
                        <a:cubicBezTo>
                          <a:pt x="29" y="8"/>
                          <a:pt x="54" y="2"/>
                          <a:pt x="54" y="2"/>
                        </a:cubicBezTo>
                        <a:cubicBezTo>
                          <a:pt x="63" y="3"/>
                          <a:pt x="114" y="0"/>
                          <a:pt x="126" y="20"/>
                        </a:cubicBezTo>
                        <a:cubicBezTo>
                          <a:pt x="145" y="51"/>
                          <a:pt x="136" y="109"/>
                          <a:pt x="174" y="122"/>
                        </a:cubicBezTo>
                        <a:cubicBezTo>
                          <a:pt x="180" y="128"/>
                          <a:pt x="187" y="133"/>
                          <a:pt x="192" y="140"/>
                        </a:cubicBezTo>
                        <a:cubicBezTo>
                          <a:pt x="196" y="145"/>
                          <a:pt x="193" y="155"/>
                          <a:pt x="198" y="158"/>
                        </a:cubicBezTo>
                        <a:cubicBezTo>
                          <a:pt x="209" y="164"/>
                          <a:pt x="222" y="161"/>
                          <a:pt x="234" y="164"/>
                        </a:cubicBezTo>
                        <a:cubicBezTo>
                          <a:pt x="247" y="167"/>
                          <a:pt x="257" y="179"/>
                          <a:pt x="270" y="182"/>
                        </a:cubicBezTo>
                        <a:cubicBezTo>
                          <a:pt x="292" y="187"/>
                          <a:pt x="314" y="186"/>
                          <a:pt x="336" y="188"/>
                        </a:cubicBezTo>
                        <a:cubicBezTo>
                          <a:pt x="379" y="202"/>
                          <a:pt x="361" y="193"/>
                          <a:pt x="390" y="212"/>
                        </a:cubicBezTo>
                        <a:cubicBezTo>
                          <a:pt x="399" y="239"/>
                          <a:pt x="416" y="260"/>
                          <a:pt x="432" y="284"/>
                        </a:cubicBezTo>
                        <a:cubicBezTo>
                          <a:pt x="437" y="291"/>
                          <a:pt x="442" y="320"/>
                          <a:pt x="444" y="326"/>
                        </a:cubicBezTo>
                        <a:cubicBezTo>
                          <a:pt x="447" y="333"/>
                          <a:pt x="453" y="337"/>
                          <a:pt x="456" y="344"/>
                        </a:cubicBezTo>
                        <a:cubicBezTo>
                          <a:pt x="461" y="356"/>
                          <a:pt x="468" y="380"/>
                          <a:pt x="468" y="380"/>
                        </a:cubicBezTo>
                        <a:cubicBezTo>
                          <a:pt x="466" y="433"/>
                          <a:pt x="419" y="548"/>
                          <a:pt x="492" y="572"/>
                        </a:cubicBezTo>
                        <a:cubicBezTo>
                          <a:pt x="505" y="592"/>
                          <a:pt x="497" y="590"/>
                          <a:pt x="510" y="590"/>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10" name="Freeform 30">
                    <a:extLst>
                      <a:ext uri="{FF2B5EF4-FFF2-40B4-BE49-F238E27FC236}">
                        <a16:creationId xmlns:a16="http://schemas.microsoft.com/office/drawing/2014/main" id="{ABD5C88B-C261-49F0-99F8-2B244A252554}"/>
                      </a:ext>
                    </a:extLst>
                  </p:cNvPr>
                  <p:cNvSpPr>
                    <a:spLocks/>
                  </p:cNvSpPr>
                  <p:nvPr/>
                </p:nvSpPr>
                <p:spPr bwMode="auto">
                  <a:xfrm>
                    <a:off x="1812" y="1098"/>
                    <a:ext cx="276" cy="450"/>
                  </a:xfrm>
                  <a:custGeom>
                    <a:avLst/>
                    <a:gdLst>
                      <a:gd name="T0" fmla="*/ 276 w 276"/>
                      <a:gd name="T1" fmla="*/ 0 h 450"/>
                      <a:gd name="T2" fmla="*/ 168 w 276"/>
                      <a:gd name="T3" fmla="*/ 0 h 450"/>
                      <a:gd name="T4" fmla="*/ 120 w 276"/>
                      <a:gd name="T5" fmla="*/ 18 h 450"/>
                      <a:gd name="T6" fmla="*/ 114 w 276"/>
                      <a:gd name="T7" fmla="*/ 36 h 450"/>
                      <a:gd name="T8" fmla="*/ 30 w 276"/>
                      <a:gd name="T9" fmla="*/ 60 h 450"/>
                      <a:gd name="T10" fmla="*/ 12 w 276"/>
                      <a:gd name="T11" fmla="*/ 102 h 450"/>
                      <a:gd name="T12" fmla="*/ 0 w 276"/>
                      <a:gd name="T13" fmla="*/ 138 h 450"/>
                      <a:gd name="T14" fmla="*/ 66 w 276"/>
                      <a:gd name="T15" fmla="*/ 192 h 450"/>
                      <a:gd name="T16" fmla="*/ 78 w 276"/>
                      <a:gd name="T17" fmla="*/ 318 h 450"/>
                      <a:gd name="T18" fmla="*/ 90 w 276"/>
                      <a:gd name="T19" fmla="*/ 354 h 450"/>
                      <a:gd name="T20" fmla="*/ 96 w 276"/>
                      <a:gd name="T21" fmla="*/ 372 h 450"/>
                      <a:gd name="T22" fmla="*/ 60 w 276"/>
                      <a:gd name="T23" fmla="*/ 450 h 4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
                      <a:gd name="T37" fmla="*/ 0 h 450"/>
                      <a:gd name="T38" fmla="*/ 276 w 276"/>
                      <a:gd name="T39" fmla="*/ 450 h 4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 h="450">
                        <a:moveTo>
                          <a:pt x="276" y="0"/>
                        </a:moveTo>
                        <a:cubicBezTo>
                          <a:pt x="238" y="25"/>
                          <a:pt x="211" y="14"/>
                          <a:pt x="168" y="0"/>
                        </a:cubicBezTo>
                        <a:cubicBezTo>
                          <a:pt x="152" y="6"/>
                          <a:pt x="132" y="6"/>
                          <a:pt x="120" y="18"/>
                        </a:cubicBezTo>
                        <a:cubicBezTo>
                          <a:pt x="116" y="22"/>
                          <a:pt x="119" y="32"/>
                          <a:pt x="114" y="36"/>
                        </a:cubicBezTo>
                        <a:cubicBezTo>
                          <a:pt x="93" y="51"/>
                          <a:pt x="54" y="52"/>
                          <a:pt x="30" y="60"/>
                        </a:cubicBezTo>
                        <a:cubicBezTo>
                          <a:pt x="11" y="89"/>
                          <a:pt x="23" y="67"/>
                          <a:pt x="12" y="102"/>
                        </a:cubicBezTo>
                        <a:cubicBezTo>
                          <a:pt x="8" y="114"/>
                          <a:pt x="0" y="138"/>
                          <a:pt x="0" y="138"/>
                        </a:cubicBezTo>
                        <a:cubicBezTo>
                          <a:pt x="10" y="169"/>
                          <a:pt x="36" y="186"/>
                          <a:pt x="66" y="192"/>
                        </a:cubicBezTo>
                        <a:cubicBezTo>
                          <a:pt x="86" y="251"/>
                          <a:pt x="59" y="166"/>
                          <a:pt x="78" y="318"/>
                        </a:cubicBezTo>
                        <a:cubicBezTo>
                          <a:pt x="80" y="331"/>
                          <a:pt x="86" y="342"/>
                          <a:pt x="90" y="354"/>
                        </a:cubicBezTo>
                        <a:cubicBezTo>
                          <a:pt x="92" y="360"/>
                          <a:pt x="96" y="372"/>
                          <a:pt x="96" y="372"/>
                        </a:cubicBezTo>
                        <a:cubicBezTo>
                          <a:pt x="87" y="398"/>
                          <a:pt x="79" y="431"/>
                          <a:pt x="60" y="450"/>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11" name="Freeform 31">
                    <a:extLst>
                      <a:ext uri="{FF2B5EF4-FFF2-40B4-BE49-F238E27FC236}">
                        <a16:creationId xmlns:a16="http://schemas.microsoft.com/office/drawing/2014/main" id="{FFE10A0C-3D17-4075-8A25-1A6A8B9827D7}"/>
                      </a:ext>
                    </a:extLst>
                  </p:cNvPr>
                  <p:cNvSpPr>
                    <a:spLocks/>
                  </p:cNvSpPr>
                  <p:nvPr/>
                </p:nvSpPr>
                <p:spPr bwMode="auto">
                  <a:xfrm>
                    <a:off x="1674" y="1128"/>
                    <a:ext cx="132" cy="126"/>
                  </a:xfrm>
                  <a:custGeom>
                    <a:avLst/>
                    <a:gdLst>
                      <a:gd name="T0" fmla="*/ 0 w 132"/>
                      <a:gd name="T1" fmla="*/ 0 h 126"/>
                      <a:gd name="T2" fmla="*/ 66 w 132"/>
                      <a:gd name="T3" fmla="*/ 42 h 126"/>
                      <a:gd name="T4" fmla="*/ 132 w 132"/>
                      <a:gd name="T5" fmla="*/ 126 h 126"/>
                      <a:gd name="T6" fmla="*/ 0 60000 65536"/>
                      <a:gd name="T7" fmla="*/ 0 60000 65536"/>
                      <a:gd name="T8" fmla="*/ 0 60000 65536"/>
                      <a:gd name="T9" fmla="*/ 0 w 132"/>
                      <a:gd name="T10" fmla="*/ 0 h 126"/>
                      <a:gd name="T11" fmla="*/ 132 w 132"/>
                      <a:gd name="T12" fmla="*/ 126 h 126"/>
                    </a:gdLst>
                    <a:ahLst/>
                    <a:cxnLst>
                      <a:cxn ang="T6">
                        <a:pos x="T0" y="T1"/>
                      </a:cxn>
                      <a:cxn ang="T7">
                        <a:pos x="T2" y="T3"/>
                      </a:cxn>
                      <a:cxn ang="T8">
                        <a:pos x="T4" y="T5"/>
                      </a:cxn>
                    </a:cxnLst>
                    <a:rect l="T9" t="T10" r="T11" b="T12"/>
                    <a:pathLst>
                      <a:path w="132" h="126">
                        <a:moveTo>
                          <a:pt x="0" y="0"/>
                        </a:moveTo>
                        <a:cubicBezTo>
                          <a:pt x="29" y="10"/>
                          <a:pt x="39" y="33"/>
                          <a:pt x="66" y="42"/>
                        </a:cubicBezTo>
                        <a:cubicBezTo>
                          <a:pt x="85" y="70"/>
                          <a:pt x="87" y="126"/>
                          <a:pt x="132" y="126"/>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12" name="Freeform 32">
                    <a:extLst>
                      <a:ext uri="{FF2B5EF4-FFF2-40B4-BE49-F238E27FC236}">
                        <a16:creationId xmlns:a16="http://schemas.microsoft.com/office/drawing/2014/main" id="{574234FA-9C3D-480D-AE2E-ADDE6DB1178D}"/>
                      </a:ext>
                    </a:extLst>
                  </p:cNvPr>
                  <p:cNvSpPr>
                    <a:spLocks/>
                  </p:cNvSpPr>
                  <p:nvPr/>
                </p:nvSpPr>
                <p:spPr bwMode="auto">
                  <a:xfrm>
                    <a:off x="1338" y="1518"/>
                    <a:ext cx="552" cy="270"/>
                  </a:xfrm>
                  <a:custGeom>
                    <a:avLst/>
                    <a:gdLst>
                      <a:gd name="T0" fmla="*/ 0 w 552"/>
                      <a:gd name="T1" fmla="*/ 0 h 270"/>
                      <a:gd name="T2" fmla="*/ 42 w 552"/>
                      <a:gd name="T3" fmla="*/ 42 h 270"/>
                      <a:gd name="T4" fmla="*/ 42 w 552"/>
                      <a:gd name="T5" fmla="*/ 42 h 270"/>
                      <a:gd name="T6" fmla="*/ 138 w 552"/>
                      <a:gd name="T7" fmla="*/ 72 h 270"/>
                      <a:gd name="T8" fmla="*/ 240 w 552"/>
                      <a:gd name="T9" fmla="*/ 114 h 270"/>
                      <a:gd name="T10" fmla="*/ 300 w 552"/>
                      <a:gd name="T11" fmla="*/ 132 h 270"/>
                      <a:gd name="T12" fmla="*/ 312 w 552"/>
                      <a:gd name="T13" fmla="*/ 150 h 270"/>
                      <a:gd name="T14" fmla="*/ 330 w 552"/>
                      <a:gd name="T15" fmla="*/ 162 h 270"/>
                      <a:gd name="T16" fmla="*/ 336 w 552"/>
                      <a:gd name="T17" fmla="*/ 180 h 270"/>
                      <a:gd name="T18" fmla="*/ 450 w 552"/>
                      <a:gd name="T19" fmla="*/ 198 h 270"/>
                      <a:gd name="T20" fmla="*/ 498 w 552"/>
                      <a:gd name="T21" fmla="*/ 228 h 270"/>
                      <a:gd name="T22" fmla="*/ 552 w 552"/>
                      <a:gd name="T23" fmla="*/ 270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70"/>
                      <a:gd name="T38" fmla="*/ 552 w 552"/>
                      <a:gd name="T39" fmla="*/ 270 h 2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70">
                        <a:moveTo>
                          <a:pt x="0" y="0"/>
                        </a:moveTo>
                        <a:lnTo>
                          <a:pt x="42" y="42"/>
                        </a:lnTo>
                        <a:cubicBezTo>
                          <a:pt x="42" y="42"/>
                          <a:pt x="42" y="42"/>
                          <a:pt x="42" y="42"/>
                        </a:cubicBezTo>
                        <a:cubicBezTo>
                          <a:pt x="74" y="63"/>
                          <a:pt x="101" y="67"/>
                          <a:pt x="138" y="72"/>
                        </a:cubicBezTo>
                        <a:cubicBezTo>
                          <a:pt x="173" y="96"/>
                          <a:pt x="199" y="105"/>
                          <a:pt x="240" y="114"/>
                        </a:cubicBezTo>
                        <a:cubicBezTo>
                          <a:pt x="260" y="119"/>
                          <a:pt x="300" y="132"/>
                          <a:pt x="300" y="132"/>
                        </a:cubicBezTo>
                        <a:cubicBezTo>
                          <a:pt x="304" y="138"/>
                          <a:pt x="307" y="145"/>
                          <a:pt x="312" y="150"/>
                        </a:cubicBezTo>
                        <a:cubicBezTo>
                          <a:pt x="317" y="155"/>
                          <a:pt x="325" y="156"/>
                          <a:pt x="330" y="162"/>
                        </a:cubicBezTo>
                        <a:cubicBezTo>
                          <a:pt x="334" y="167"/>
                          <a:pt x="331" y="176"/>
                          <a:pt x="336" y="180"/>
                        </a:cubicBezTo>
                        <a:cubicBezTo>
                          <a:pt x="350" y="191"/>
                          <a:pt x="437" y="197"/>
                          <a:pt x="450" y="198"/>
                        </a:cubicBezTo>
                        <a:cubicBezTo>
                          <a:pt x="473" y="206"/>
                          <a:pt x="475" y="220"/>
                          <a:pt x="498" y="228"/>
                        </a:cubicBezTo>
                        <a:cubicBezTo>
                          <a:pt x="520" y="261"/>
                          <a:pt x="537" y="240"/>
                          <a:pt x="552" y="270"/>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13" name="Freeform 33">
                    <a:extLst>
                      <a:ext uri="{FF2B5EF4-FFF2-40B4-BE49-F238E27FC236}">
                        <a16:creationId xmlns:a16="http://schemas.microsoft.com/office/drawing/2014/main" id="{A9159917-074D-4382-BF51-BA62471CC570}"/>
                      </a:ext>
                    </a:extLst>
                  </p:cNvPr>
                  <p:cNvSpPr>
                    <a:spLocks/>
                  </p:cNvSpPr>
                  <p:nvPr/>
                </p:nvSpPr>
                <p:spPr bwMode="auto">
                  <a:xfrm>
                    <a:off x="2042" y="1470"/>
                    <a:ext cx="70" cy="211"/>
                  </a:xfrm>
                  <a:custGeom>
                    <a:avLst/>
                    <a:gdLst>
                      <a:gd name="T0" fmla="*/ 70 w 70"/>
                      <a:gd name="T1" fmla="*/ 0 h 211"/>
                      <a:gd name="T2" fmla="*/ 52 w 70"/>
                      <a:gd name="T3" fmla="*/ 6 h 211"/>
                      <a:gd name="T4" fmla="*/ 40 w 70"/>
                      <a:gd name="T5" fmla="*/ 42 h 211"/>
                      <a:gd name="T6" fmla="*/ 4 w 70"/>
                      <a:gd name="T7" fmla="*/ 114 h 211"/>
                      <a:gd name="T8" fmla="*/ 28 w 70"/>
                      <a:gd name="T9" fmla="*/ 150 h 211"/>
                      <a:gd name="T10" fmla="*/ 40 w 70"/>
                      <a:gd name="T11" fmla="*/ 168 h 211"/>
                      <a:gd name="T12" fmla="*/ 46 w 70"/>
                      <a:gd name="T13" fmla="*/ 186 h 211"/>
                      <a:gd name="T14" fmla="*/ 64 w 70"/>
                      <a:gd name="T15" fmla="*/ 204 h 211"/>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211"/>
                      <a:gd name="T26" fmla="*/ 70 w 70"/>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211">
                        <a:moveTo>
                          <a:pt x="70" y="0"/>
                        </a:moveTo>
                        <a:cubicBezTo>
                          <a:pt x="64" y="2"/>
                          <a:pt x="56" y="1"/>
                          <a:pt x="52" y="6"/>
                        </a:cubicBezTo>
                        <a:cubicBezTo>
                          <a:pt x="45" y="16"/>
                          <a:pt x="44" y="30"/>
                          <a:pt x="40" y="42"/>
                        </a:cubicBezTo>
                        <a:cubicBezTo>
                          <a:pt x="32" y="67"/>
                          <a:pt x="13" y="88"/>
                          <a:pt x="4" y="114"/>
                        </a:cubicBezTo>
                        <a:cubicBezTo>
                          <a:pt x="15" y="158"/>
                          <a:pt x="0" y="122"/>
                          <a:pt x="28" y="150"/>
                        </a:cubicBezTo>
                        <a:cubicBezTo>
                          <a:pt x="33" y="155"/>
                          <a:pt x="37" y="162"/>
                          <a:pt x="40" y="168"/>
                        </a:cubicBezTo>
                        <a:cubicBezTo>
                          <a:pt x="43" y="174"/>
                          <a:pt x="42" y="181"/>
                          <a:pt x="46" y="186"/>
                        </a:cubicBezTo>
                        <a:cubicBezTo>
                          <a:pt x="66" y="211"/>
                          <a:pt x="64" y="188"/>
                          <a:pt x="64" y="204"/>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14" name="Freeform 34">
                    <a:extLst>
                      <a:ext uri="{FF2B5EF4-FFF2-40B4-BE49-F238E27FC236}">
                        <a16:creationId xmlns:a16="http://schemas.microsoft.com/office/drawing/2014/main" id="{6ED79682-BC38-486D-8E5F-4B84E8A15168}"/>
                      </a:ext>
                    </a:extLst>
                  </p:cNvPr>
                  <p:cNvSpPr>
                    <a:spLocks/>
                  </p:cNvSpPr>
                  <p:nvPr/>
                </p:nvSpPr>
                <p:spPr bwMode="auto">
                  <a:xfrm>
                    <a:off x="2023" y="1482"/>
                    <a:ext cx="167" cy="402"/>
                  </a:xfrm>
                  <a:custGeom>
                    <a:avLst/>
                    <a:gdLst>
                      <a:gd name="T0" fmla="*/ 167 w 167"/>
                      <a:gd name="T1" fmla="*/ 0 h 402"/>
                      <a:gd name="T2" fmla="*/ 125 w 167"/>
                      <a:gd name="T3" fmla="*/ 48 h 402"/>
                      <a:gd name="T4" fmla="*/ 89 w 167"/>
                      <a:gd name="T5" fmla="*/ 138 h 402"/>
                      <a:gd name="T6" fmla="*/ 29 w 167"/>
                      <a:gd name="T7" fmla="*/ 210 h 402"/>
                      <a:gd name="T8" fmla="*/ 59 w 167"/>
                      <a:gd name="T9" fmla="*/ 402 h 402"/>
                      <a:gd name="T10" fmla="*/ 0 60000 65536"/>
                      <a:gd name="T11" fmla="*/ 0 60000 65536"/>
                      <a:gd name="T12" fmla="*/ 0 60000 65536"/>
                      <a:gd name="T13" fmla="*/ 0 60000 65536"/>
                      <a:gd name="T14" fmla="*/ 0 60000 65536"/>
                      <a:gd name="T15" fmla="*/ 0 w 167"/>
                      <a:gd name="T16" fmla="*/ 0 h 402"/>
                      <a:gd name="T17" fmla="*/ 167 w 167"/>
                      <a:gd name="T18" fmla="*/ 402 h 402"/>
                    </a:gdLst>
                    <a:ahLst/>
                    <a:cxnLst>
                      <a:cxn ang="T10">
                        <a:pos x="T0" y="T1"/>
                      </a:cxn>
                      <a:cxn ang="T11">
                        <a:pos x="T2" y="T3"/>
                      </a:cxn>
                      <a:cxn ang="T12">
                        <a:pos x="T4" y="T5"/>
                      </a:cxn>
                      <a:cxn ang="T13">
                        <a:pos x="T6" y="T7"/>
                      </a:cxn>
                      <a:cxn ang="T14">
                        <a:pos x="T8" y="T9"/>
                      </a:cxn>
                    </a:cxnLst>
                    <a:rect l="T15" t="T16" r="T17" b="T18"/>
                    <a:pathLst>
                      <a:path w="167" h="402">
                        <a:moveTo>
                          <a:pt x="167" y="0"/>
                        </a:moveTo>
                        <a:cubicBezTo>
                          <a:pt x="139" y="42"/>
                          <a:pt x="155" y="28"/>
                          <a:pt x="125" y="48"/>
                        </a:cubicBezTo>
                        <a:cubicBezTo>
                          <a:pt x="94" y="95"/>
                          <a:pt x="107" y="89"/>
                          <a:pt x="89" y="138"/>
                        </a:cubicBezTo>
                        <a:cubicBezTo>
                          <a:pt x="80" y="163"/>
                          <a:pt x="47" y="192"/>
                          <a:pt x="29" y="210"/>
                        </a:cubicBezTo>
                        <a:cubicBezTo>
                          <a:pt x="0" y="298"/>
                          <a:pt x="59" y="328"/>
                          <a:pt x="59" y="402"/>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15" name="Freeform 35">
                    <a:extLst>
                      <a:ext uri="{FF2B5EF4-FFF2-40B4-BE49-F238E27FC236}">
                        <a16:creationId xmlns:a16="http://schemas.microsoft.com/office/drawing/2014/main" id="{E09D3444-9402-47CB-B569-34696D965C63}"/>
                      </a:ext>
                    </a:extLst>
                  </p:cNvPr>
                  <p:cNvSpPr>
                    <a:spLocks/>
                  </p:cNvSpPr>
                  <p:nvPr/>
                </p:nvSpPr>
                <p:spPr bwMode="auto">
                  <a:xfrm>
                    <a:off x="1938" y="1818"/>
                    <a:ext cx="630" cy="480"/>
                  </a:xfrm>
                  <a:custGeom>
                    <a:avLst/>
                    <a:gdLst>
                      <a:gd name="T0" fmla="*/ 0 w 630"/>
                      <a:gd name="T1" fmla="*/ 6 h 480"/>
                      <a:gd name="T2" fmla="*/ 66 w 630"/>
                      <a:gd name="T3" fmla="*/ 48 h 480"/>
                      <a:gd name="T4" fmla="*/ 150 w 630"/>
                      <a:gd name="T5" fmla="*/ 72 h 480"/>
                      <a:gd name="T6" fmla="*/ 216 w 630"/>
                      <a:gd name="T7" fmla="*/ 90 h 480"/>
                      <a:gd name="T8" fmla="*/ 252 w 630"/>
                      <a:gd name="T9" fmla="*/ 114 h 480"/>
                      <a:gd name="T10" fmla="*/ 288 w 630"/>
                      <a:gd name="T11" fmla="*/ 168 h 480"/>
                      <a:gd name="T12" fmla="*/ 324 w 630"/>
                      <a:gd name="T13" fmla="*/ 234 h 480"/>
                      <a:gd name="T14" fmla="*/ 348 w 630"/>
                      <a:gd name="T15" fmla="*/ 228 h 480"/>
                      <a:gd name="T16" fmla="*/ 378 w 630"/>
                      <a:gd name="T17" fmla="*/ 216 h 480"/>
                      <a:gd name="T18" fmla="*/ 444 w 630"/>
                      <a:gd name="T19" fmla="*/ 354 h 480"/>
                      <a:gd name="T20" fmla="*/ 510 w 630"/>
                      <a:gd name="T21" fmla="*/ 444 h 480"/>
                      <a:gd name="T22" fmla="*/ 606 w 630"/>
                      <a:gd name="T23" fmla="*/ 444 h 480"/>
                      <a:gd name="T24" fmla="*/ 630 w 630"/>
                      <a:gd name="T25" fmla="*/ 480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0"/>
                      <a:gd name="T40" fmla="*/ 0 h 480"/>
                      <a:gd name="T41" fmla="*/ 630 w 630"/>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0" h="480">
                        <a:moveTo>
                          <a:pt x="0" y="6"/>
                        </a:moveTo>
                        <a:cubicBezTo>
                          <a:pt x="56" y="14"/>
                          <a:pt x="34" y="0"/>
                          <a:pt x="66" y="48"/>
                        </a:cubicBezTo>
                        <a:cubicBezTo>
                          <a:pt x="70" y="53"/>
                          <a:pt x="142" y="70"/>
                          <a:pt x="150" y="72"/>
                        </a:cubicBezTo>
                        <a:cubicBezTo>
                          <a:pt x="172" y="78"/>
                          <a:pt x="196" y="79"/>
                          <a:pt x="216" y="90"/>
                        </a:cubicBezTo>
                        <a:cubicBezTo>
                          <a:pt x="229" y="97"/>
                          <a:pt x="252" y="114"/>
                          <a:pt x="252" y="114"/>
                        </a:cubicBezTo>
                        <a:cubicBezTo>
                          <a:pt x="264" y="132"/>
                          <a:pt x="276" y="150"/>
                          <a:pt x="288" y="168"/>
                        </a:cubicBezTo>
                        <a:cubicBezTo>
                          <a:pt x="311" y="202"/>
                          <a:pt x="292" y="213"/>
                          <a:pt x="324" y="234"/>
                        </a:cubicBezTo>
                        <a:cubicBezTo>
                          <a:pt x="332" y="232"/>
                          <a:pt x="341" y="233"/>
                          <a:pt x="348" y="228"/>
                        </a:cubicBezTo>
                        <a:cubicBezTo>
                          <a:pt x="376" y="209"/>
                          <a:pt x="342" y="204"/>
                          <a:pt x="378" y="216"/>
                        </a:cubicBezTo>
                        <a:cubicBezTo>
                          <a:pt x="388" y="268"/>
                          <a:pt x="423" y="307"/>
                          <a:pt x="444" y="354"/>
                        </a:cubicBezTo>
                        <a:cubicBezTo>
                          <a:pt x="462" y="394"/>
                          <a:pt x="464" y="429"/>
                          <a:pt x="510" y="444"/>
                        </a:cubicBezTo>
                        <a:cubicBezTo>
                          <a:pt x="521" y="443"/>
                          <a:pt x="587" y="431"/>
                          <a:pt x="606" y="444"/>
                        </a:cubicBezTo>
                        <a:cubicBezTo>
                          <a:pt x="618" y="452"/>
                          <a:pt x="630" y="480"/>
                          <a:pt x="630" y="480"/>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16" name="Freeform 36">
                    <a:extLst>
                      <a:ext uri="{FF2B5EF4-FFF2-40B4-BE49-F238E27FC236}">
                        <a16:creationId xmlns:a16="http://schemas.microsoft.com/office/drawing/2014/main" id="{86E0EBA3-621D-4554-83A0-5352119CBC43}"/>
                      </a:ext>
                    </a:extLst>
                  </p:cNvPr>
                  <p:cNvSpPr>
                    <a:spLocks/>
                  </p:cNvSpPr>
                  <p:nvPr/>
                </p:nvSpPr>
                <p:spPr bwMode="auto">
                  <a:xfrm>
                    <a:off x="2232" y="1686"/>
                    <a:ext cx="66" cy="336"/>
                  </a:xfrm>
                  <a:custGeom>
                    <a:avLst/>
                    <a:gdLst>
                      <a:gd name="T0" fmla="*/ 12 w 66"/>
                      <a:gd name="T1" fmla="*/ 0 h 336"/>
                      <a:gd name="T2" fmla="*/ 18 w 66"/>
                      <a:gd name="T3" fmla="*/ 96 h 336"/>
                      <a:gd name="T4" fmla="*/ 6 w 66"/>
                      <a:gd name="T5" fmla="*/ 132 h 336"/>
                      <a:gd name="T6" fmla="*/ 0 w 66"/>
                      <a:gd name="T7" fmla="*/ 150 h 336"/>
                      <a:gd name="T8" fmla="*/ 24 w 66"/>
                      <a:gd name="T9" fmla="*/ 210 h 336"/>
                      <a:gd name="T10" fmla="*/ 66 w 66"/>
                      <a:gd name="T11" fmla="*/ 336 h 336"/>
                      <a:gd name="T12" fmla="*/ 0 60000 65536"/>
                      <a:gd name="T13" fmla="*/ 0 60000 65536"/>
                      <a:gd name="T14" fmla="*/ 0 60000 65536"/>
                      <a:gd name="T15" fmla="*/ 0 60000 65536"/>
                      <a:gd name="T16" fmla="*/ 0 60000 65536"/>
                      <a:gd name="T17" fmla="*/ 0 60000 65536"/>
                      <a:gd name="T18" fmla="*/ 0 w 66"/>
                      <a:gd name="T19" fmla="*/ 0 h 336"/>
                      <a:gd name="T20" fmla="*/ 66 w 6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66" h="336">
                        <a:moveTo>
                          <a:pt x="12" y="0"/>
                        </a:moveTo>
                        <a:cubicBezTo>
                          <a:pt x="23" y="58"/>
                          <a:pt x="30" y="52"/>
                          <a:pt x="18" y="96"/>
                        </a:cubicBezTo>
                        <a:cubicBezTo>
                          <a:pt x="15" y="108"/>
                          <a:pt x="10" y="120"/>
                          <a:pt x="6" y="132"/>
                        </a:cubicBezTo>
                        <a:cubicBezTo>
                          <a:pt x="4" y="138"/>
                          <a:pt x="0" y="150"/>
                          <a:pt x="0" y="150"/>
                        </a:cubicBezTo>
                        <a:cubicBezTo>
                          <a:pt x="6" y="173"/>
                          <a:pt x="17" y="188"/>
                          <a:pt x="24" y="210"/>
                        </a:cubicBezTo>
                        <a:cubicBezTo>
                          <a:pt x="31" y="260"/>
                          <a:pt x="45" y="293"/>
                          <a:pt x="66" y="336"/>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17" name="Freeform 37">
                    <a:extLst>
                      <a:ext uri="{FF2B5EF4-FFF2-40B4-BE49-F238E27FC236}">
                        <a16:creationId xmlns:a16="http://schemas.microsoft.com/office/drawing/2014/main" id="{F23E4931-A1BC-4DFA-B3ED-F696A31CE884}"/>
                      </a:ext>
                    </a:extLst>
                  </p:cNvPr>
                  <p:cNvSpPr>
                    <a:spLocks/>
                  </p:cNvSpPr>
                  <p:nvPr/>
                </p:nvSpPr>
                <p:spPr bwMode="auto">
                  <a:xfrm>
                    <a:off x="1980" y="2076"/>
                    <a:ext cx="372" cy="169"/>
                  </a:xfrm>
                  <a:custGeom>
                    <a:avLst/>
                    <a:gdLst>
                      <a:gd name="T0" fmla="*/ 0 w 372"/>
                      <a:gd name="T1" fmla="*/ 30 h 169"/>
                      <a:gd name="T2" fmla="*/ 30 w 372"/>
                      <a:gd name="T3" fmla="*/ 36 h 169"/>
                      <a:gd name="T4" fmla="*/ 54 w 372"/>
                      <a:gd name="T5" fmla="*/ 72 h 169"/>
                      <a:gd name="T6" fmla="*/ 72 w 372"/>
                      <a:gd name="T7" fmla="*/ 84 h 169"/>
                      <a:gd name="T8" fmla="*/ 132 w 372"/>
                      <a:gd name="T9" fmla="*/ 168 h 169"/>
                      <a:gd name="T10" fmla="*/ 162 w 372"/>
                      <a:gd name="T11" fmla="*/ 162 h 169"/>
                      <a:gd name="T12" fmla="*/ 174 w 372"/>
                      <a:gd name="T13" fmla="*/ 126 h 169"/>
                      <a:gd name="T14" fmla="*/ 246 w 372"/>
                      <a:gd name="T15" fmla="*/ 30 h 169"/>
                      <a:gd name="T16" fmla="*/ 324 w 372"/>
                      <a:gd name="T17" fmla="*/ 60 h 169"/>
                      <a:gd name="T18" fmla="*/ 372 w 372"/>
                      <a:gd name="T19" fmla="*/ 72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169"/>
                      <a:gd name="T32" fmla="*/ 372 w 372"/>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169">
                        <a:moveTo>
                          <a:pt x="0" y="30"/>
                        </a:moveTo>
                        <a:cubicBezTo>
                          <a:pt x="10" y="32"/>
                          <a:pt x="22" y="30"/>
                          <a:pt x="30" y="36"/>
                        </a:cubicBezTo>
                        <a:cubicBezTo>
                          <a:pt x="41" y="45"/>
                          <a:pt x="42" y="64"/>
                          <a:pt x="54" y="72"/>
                        </a:cubicBezTo>
                        <a:cubicBezTo>
                          <a:pt x="60" y="76"/>
                          <a:pt x="66" y="80"/>
                          <a:pt x="72" y="84"/>
                        </a:cubicBezTo>
                        <a:cubicBezTo>
                          <a:pt x="91" y="113"/>
                          <a:pt x="103" y="149"/>
                          <a:pt x="132" y="168"/>
                        </a:cubicBezTo>
                        <a:cubicBezTo>
                          <a:pt x="142" y="166"/>
                          <a:pt x="155" y="169"/>
                          <a:pt x="162" y="162"/>
                        </a:cubicBezTo>
                        <a:cubicBezTo>
                          <a:pt x="171" y="153"/>
                          <a:pt x="174" y="126"/>
                          <a:pt x="174" y="126"/>
                        </a:cubicBezTo>
                        <a:cubicBezTo>
                          <a:pt x="183" y="0"/>
                          <a:pt x="157" y="60"/>
                          <a:pt x="246" y="30"/>
                        </a:cubicBezTo>
                        <a:cubicBezTo>
                          <a:pt x="302" y="38"/>
                          <a:pt x="276" y="28"/>
                          <a:pt x="324" y="60"/>
                        </a:cubicBezTo>
                        <a:cubicBezTo>
                          <a:pt x="338" y="69"/>
                          <a:pt x="357" y="65"/>
                          <a:pt x="372" y="72"/>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18" name="Freeform 38">
                    <a:extLst>
                      <a:ext uri="{FF2B5EF4-FFF2-40B4-BE49-F238E27FC236}">
                        <a16:creationId xmlns:a16="http://schemas.microsoft.com/office/drawing/2014/main" id="{9F2A96C0-BF3C-4D3B-894A-B389CB8EA3DC}"/>
                      </a:ext>
                    </a:extLst>
                  </p:cNvPr>
                  <p:cNvSpPr>
                    <a:spLocks/>
                  </p:cNvSpPr>
                  <p:nvPr/>
                </p:nvSpPr>
                <p:spPr bwMode="auto">
                  <a:xfrm>
                    <a:off x="2538" y="1578"/>
                    <a:ext cx="456" cy="553"/>
                  </a:xfrm>
                  <a:custGeom>
                    <a:avLst/>
                    <a:gdLst>
                      <a:gd name="T0" fmla="*/ 0 w 456"/>
                      <a:gd name="T1" fmla="*/ 0 h 553"/>
                      <a:gd name="T2" fmla="*/ 54 w 456"/>
                      <a:gd name="T3" fmla="*/ 24 h 553"/>
                      <a:gd name="T4" fmla="*/ 72 w 456"/>
                      <a:gd name="T5" fmla="*/ 150 h 553"/>
                      <a:gd name="T6" fmla="*/ 78 w 456"/>
                      <a:gd name="T7" fmla="*/ 252 h 553"/>
                      <a:gd name="T8" fmla="*/ 90 w 456"/>
                      <a:gd name="T9" fmla="*/ 288 h 553"/>
                      <a:gd name="T10" fmla="*/ 114 w 456"/>
                      <a:gd name="T11" fmla="*/ 324 h 553"/>
                      <a:gd name="T12" fmla="*/ 150 w 456"/>
                      <a:gd name="T13" fmla="*/ 408 h 553"/>
                      <a:gd name="T14" fmla="*/ 198 w 456"/>
                      <a:gd name="T15" fmla="*/ 498 h 553"/>
                      <a:gd name="T16" fmla="*/ 222 w 456"/>
                      <a:gd name="T17" fmla="*/ 534 h 553"/>
                      <a:gd name="T18" fmla="*/ 318 w 456"/>
                      <a:gd name="T19" fmla="*/ 552 h 553"/>
                      <a:gd name="T20" fmla="*/ 438 w 456"/>
                      <a:gd name="T21" fmla="*/ 546 h 553"/>
                      <a:gd name="T22" fmla="*/ 444 w 456"/>
                      <a:gd name="T23" fmla="*/ 528 h 553"/>
                      <a:gd name="T24" fmla="*/ 456 w 456"/>
                      <a:gd name="T25" fmla="*/ 324 h 5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6"/>
                      <a:gd name="T40" fmla="*/ 0 h 553"/>
                      <a:gd name="T41" fmla="*/ 456 w 456"/>
                      <a:gd name="T42" fmla="*/ 553 h 5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6" h="553">
                        <a:moveTo>
                          <a:pt x="0" y="0"/>
                        </a:moveTo>
                        <a:cubicBezTo>
                          <a:pt x="20" y="7"/>
                          <a:pt x="34" y="17"/>
                          <a:pt x="54" y="24"/>
                        </a:cubicBezTo>
                        <a:cubicBezTo>
                          <a:pt x="95" y="85"/>
                          <a:pt x="79" y="46"/>
                          <a:pt x="72" y="150"/>
                        </a:cubicBezTo>
                        <a:cubicBezTo>
                          <a:pt x="74" y="184"/>
                          <a:pt x="74" y="218"/>
                          <a:pt x="78" y="252"/>
                        </a:cubicBezTo>
                        <a:cubicBezTo>
                          <a:pt x="80" y="265"/>
                          <a:pt x="83" y="277"/>
                          <a:pt x="90" y="288"/>
                        </a:cubicBezTo>
                        <a:cubicBezTo>
                          <a:pt x="98" y="300"/>
                          <a:pt x="114" y="324"/>
                          <a:pt x="114" y="324"/>
                        </a:cubicBezTo>
                        <a:cubicBezTo>
                          <a:pt x="119" y="372"/>
                          <a:pt x="114" y="384"/>
                          <a:pt x="150" y="408"/>
                        </a:cubicBezTo>
                        <a:cubicBezTo>
                          <a:pt x="174" y="443"/>
                          <a:pt x="185" y="459"/>
                          <a:pt x="198" y="498"/>
                        </a:cubicBezTo>
                        <a:cubicBezTo>
                          <a:pt x="203" y="512"/>
                          <a:pt x="208" y="531"/>
                          <a:pt x="222" y="534"/>
                        </a:cubicBezTo>
                        <a:cubicBezTo>
                          <a:pt x="256" y="541"/>
                          <a:pt x="283" y="548"/>
                          <a:pt x="318" y="552"/>
                        </a:cubicBezTo>
                        <a:cubicBezTo>
                          <a:pt x="358" y="550"/>
                          <a:pt x="399" y="553"/>
                          <a:pt x="438" y="546"/>
                        </a:cubicBezTo>
                        <a:cubicBezTo>
                          <a:pt x="444" y="545"/>
                          <a:pt x="444" y="534"/>
                          <a:pt x="444" y="528"/>
                        </a:cubicBezTo>
                        <a:cubicBezTo>
                          <a:pt x="448" y="470"/>
                          <a:pt x="456" y="388"/>
                          <a:pt x="456" y="324"/>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19" name="Freeform 39">
                    <a:extLst>
                      <a:ext uri="{FF2B5EF4-FFF2-40B4-BE49-F238E27FC236}">
                        <a16:creationId xmlns:a16="http://schemas.microsoft.com/office/drawing/2014/main" id="{9E60360D-3265-4417-861E-CA394E5EE700}"/>
                      </a:ext>
                    </a:extLst>
                  </p:cNvPr>
                  <p:cNvSpPr>
                    <a:spLocks/>
                  </p:cNvSpPr>
                  <p:nvPr/>
                </p:nvSpPr>
                <p:spPr bwMode="auto">
                  <a:xfrm>
                    <a:off x="2406" y="2519"/>
                    <a:ext cx="402" cy="331"/>
                  </a:xfrm>
                  <a:custGeom>
                    <a:avLst/>
                    <a:gdLst>
                      <a:gd name="T0" fmla="*/ 402 w 402"/>
                      <a:gd name="T1" fmla="*/ 1 h 331"/>
                      <a:gd name="T2" fmla="*/ 342 w 402"/>
                      <a:gd name="T3" fmla="*/ 7 h 331"/>
                      <a:gd name="T4" fmla="*/ 336 w 402"/>
                      <a:gd name="T5" fmla="*/ 25 h 331"/>
                      <a:gd name="T6" fmla="*/ 300 w 402"/>
                      <a:gd name="T7" fmla="*/ 55 h 331"/>
                      <a:gd name="T8" fmla="*/ 204 w 402"/>
                      <a:gd name="T9" fmla="*/ 79 h 331"/>
                      <a:gd name="T10" fmla="*/ 162 w 402"/>
                      <a:gd name="T11" fmla="*/ 127 h 331"/>
                      <a:gd name="T12" fmla="*/ 156 w 402"/>
                      <a:gd name="T13" fmla="*/ 145 h 331"/>
                      <a:gd name="T14" fmla="*/ 132 w 402"/>
                      <a:gd name="T15" fmla="*/ 181 h 331"/>
                      <a:gd name="T16" fmla="*/ 126 w 402"/>
                      <a:gd name="T17" fmla="*/ 199 h 331"/>
                      <a:gd name="T18" fmla="*/ 90 w 402"/>
                      <a:gd name="T19" fmla="*/ 211 h 331"/>
                      <a:gd name="T20" fmla="*/ 72 w 402"/>
                      <a:gd name="T21" fmla="*/ 217 h 331"/>
                      <a:gd name="T22" fmla="*/ 0 w 402"/>
                      <a:gd name="T23" fmla="*/ 331 h 3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2"/>
                      <a:gd name="T37" fmla="*/ 0 h 331"/>
                      <a:gd name="T38" fmla="*/ 402 w 402"/>
                      <a:gd name="T39" fmla="*/ 331 h 3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2" h="331">
                        <a:moveTo>
                          <a:pt x="402" y="1"/>
                        </a:moveTo>
                        <a:cubicBezTo>
                          <a:pt x="382" y="3"/>
                          <a:pt x="361" y="0"/>
                          <a:pt x="342" y="7"/>
                        </a:cubicBezTo>
                        <a:cubicBezTo>
                          <a:pt x="336" y="9"/>
                          <a:pt x="340" y="20"/>
                          <a:pt x="336" y="25"/>
                        </a:cubicBezTo>
                        <a:cubicBezTo>
                          <a:pt x="331" y="32"/>
                          <a:pt x="309" y="52"/>
                          <a:pt x="300" y="55"/>
                        </a:cubicBezTo>
                        <a:cubicBezTo>
                          <a:pt x="269" y="65"/>
                          <a:pt x="235" y="69"/>
                          <a:pt x="204" y="79"/>
                        </a:cubicBezTo>
                        <a:cubicBezTo>
                          <a:pt x="191" y="98"/>
                          <a:pt x="172" y="106"/>
                          <a:pt x="162" y="127"/>
                        </a:cubicBezTo>
                        <a:cubicBezTo>
                          <a:pt x="159" y="133"/>
                          <a:pt x="159" y="139"/>
                          <a:pt x="156" y="145"/>
                        </a:cubicBezTo>
                        <a:cubicBezTo>
                          <a:pt x="149" y="158"/>
                          <a:pt x="140" y="169"/>
                          <a:pt x="132" y="181"/>
                        </a:cubicBezTo>
                        <a:cubicBezTo>
                          <a:pt x="128" y="186"/>
                          <a:pt x="131" y="195"/>
                          <a:pt x="126" y="199"/>
                        </a:cubicBezTo>
                        <a:cubicBezTo>
                          <a:pt x="116" y="206"/>
                          <a:pt x="102" y="207"/>
                          <a:pt x="90" y="211"/>
                        </a:cubicBezTo>
                        <a:cubicBezTo>
                          <a:pt x="84" y="213"/>
                          <a:pt x="72" y="217"/>
                          <a:pt x="72" y="217"/>
                        </a:cubicBezTo>
                        <a:cubicBezTo>
                          <a:pt x="48" y="254"/>
                          <a:pt x="32" y="299"/>
                          <a:pt x="0" y="331"/>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20" name="Freeform 40">
                    <a:extLst>
                      <a:ext uri="{FF2B5EF4-FFF2-40B4-BE49-F238E27FC236}">
                        <a16:creationId xmlns:a16="http://schemas.microsoft.com/office/drawing/2014/main" id="{52DA3F4C-9FCD-453E-93B5-1C4127AF3FF4}"/>
                      </a:ext>
                    </a:extLst>
                  </p:cNvPr>
                  <p:cNvSpPr>
                    <a:spLocks/>
                  </p:cNvSpPr>
                  <p:nvPr/>
                </p:nvSpPr>
                <p:spPr bwMode="auto">
                  <a:xfrm>
                    <a:off x="2550" y="2286"/>
                    <a:ext cx="840" cy="594"/>
                  </a:xfrm>
                  <a:custGeom>
                    <a:avLst/>
                    <a:gdLst>
                      <a:gd name="T0" fmla="*/ 0 w 840"/>
                      <a:gd name="T1" fmla="*/ 0 h 594"/>
                      <a:gd name="T2" fmla="*/ 42 w 840"/>
                      <a:gd name="T3" fmla="*/ 48 h 594"/>
                      <a:gd name="T4" fmla="*/ 162 w 840"/>
                      <a:gd name="T5" fmla="*/ 102 h 594"/>
                      <a:gd name="T6" fmla="*/ 168 w 840"/>
                      <a:gd name="T7" fmla="*/ 120 h 594"/>
                      <a:gd name="T8" fmla="*/ 204 w 840"/>
                      <a:gd name="T9" fmla="*/ 144 h 594"/>
                      <a:gd name="T10" fmla="*/ 252 w 840"/>
                      <a:gd name="T11" fmla="*/ 240 h 594"/>
                      <a:gd name="T12" fmla="*/ 288 w 840"/>
                      <a:gd name="T13" fmla="*/ 258 h 594"/>
                      <a:gd name="T14" fmla="*/ 348 w 840"/>
                      <a:gd name="T15" fmla="*/ 246 h 594"/>
                      <a:gd name="T16" fmla="*/ 360 w 840"/>
                      <a:gd name="T17" fmla="*/ 228 h 594"/>
                      <a:gd name="T18" fmla="*/ 396 w 840"/>
                      <a:gd name="T19" fmla="*/ 216 h 594"/>
                      <a:gd name="T20" fmla="*/ 414 w 840"/>
                      <a:gd name="T21" fmla="*/ 210 h 594"/>
                      <a:gd name="T22" fmla="*/ 474 w 840"/>
                      <a:gd name="T23" fmla="*/ 228 h 594"/>
                      <a:gd name="T24" fmla="*/ 480 w 840"/>
                      <a:gd name="T25" fmla="*/ 246 h 594"/>
                      <a:gd name="T26" fmla="*/ 528 w 840"/>
                      <a:gd name="T27" fmla="*/ 282 h 594"/>
                      <a:gd name="T28" fmla="*/ 702 w 840"/>
                      <a:gd name="T29" fmla="*/ 252 h 594"/>
                      <a:gd name="T30" fmla="*/ 798 w 840"/>
                      <a:gd name="T31" fmla="*/ 294 h 594"/>
                      <a:gd name="T32" fmla="*/ 816 w 840"/>
                      <a:gd name="T33" fmla="*/ 312 h 594"/>
                      <a:gd name="T34" fmla="*/ 840 w 840"/>
                      <a:gd name="T35" fmla="*/ 348 h 594"/>
                      <a:gd name="T36" fmla="*/ 786 w 840"/>
                      <a:gd name="T37" fmla="*/ 426 h 594"/>
                      <a:gd name="T38" fmla="*/ 714 w 840"/>
                      <a:gd name="T39" fmla="*/ 540 h 594"/>
                      <a:gd name="T40" fmla="*/ 702 w 840"/>
                      <a:gd name="T41" fmla="*/ 558 h 594"/>
                      <a:gd name="T42" fmla="*/ 690 w 840"/>
                      <a:gd name="T43" fmla="*/ 594 h 5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0"/>
                      <a:gd name="T67" fmla="*/ 0 h 594"/>
                      <a:gd name="T68" fmla="*/ 840 w 840"/>
                      <a:gd name="T69" fmla="*/ 594 h 5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0" h="594">
                        <a:moveTo>
                          <a:pt x="0" y="0"/>
                        </a:moveTo>
                        <a:cubicBezTo>
                          <a:pt x="40" y="13"/>
                          <a:pt x="4" y="23"/>
                          <a:pt x="42" y="48"/>
                        </a:cubicBezTo>
                        <a:cubicBezTo>
                          <a:pt x="69" y="88"/>
                          <a:pt x="124" y="76"/>
                          <a:pt x="162" y="102"/>
                        </a:cubicBezTo>
                        <a:cubicBezTo>
                          <a:pt x="164" y="108"/>
                          <a:pt x="164" y="116"/>
                          <a:pt x="168" y="120"/>
                        </a:cubicBezTo>
                        <a:cubicBezTo>
                          <a:pt x="178" y="130"/>
                          <a:pt x="204" y="144"/>
                          <a:pt x="204" y="144"/>
                        </a:cubicBezTo>
                        <a:cubicBezTo>
                          <a:pt x="220" y="168"/>
                          <a:pt x="231" y="223"/>
                          <a:pt x="252" y="240"/>
                        </a:cubicBezTo>
                        <a:cubicBezTo>
                          <a:pt x="262" y="248"/>
                          <a:pt x="277" y="251"/>
                          <a:pt x="288" y="258"/>
                        </a:cubicBezTo>
                        <a:cubicBezTo>
                          <a:pt x="308" y="255"/>
                          <a:pt x="332" y="259"/>
                          <a:pt x="348" y="246"/>
                        </a:cubicBezTo>
                        <a:cubicBezTo>
                          <a:pt x="354" y="241"/>
                          <a:pt x="354" y="232"/>
                          <a:pt x="360" y="228"/>
                        </a:cubicBezTo>
                        <a:cubicBezTo>
                          <a:pt x="371" y="221"/>
                          <a:pt x="384" y="220"/>
                          <a:pt x="396" y="216"/>
                        </a:cubicBezTo>
                        <a:cubicBezTo>
                          <a:pt x="402" y="214"/>
                          <a:pt x="414" y="210"/>
                          <a:pt x="414" y="210"/>
                        </a:cubicBezTo>
                        <a:cubicBezTo>
                          <a:pt x="432" y="213"/>
                          <a:pt x="460" y="210"/>
                          <a:pt x="474" y="228"/>
                        </a:cubicBezTo>
                        <a:cubicBezTo>
                          <a:pt x="478" y="233"/>
                          <a:pt x="477" y="240"/>
                          <a:pt x="480" y="246"/>
                        </a:cubicBezTo>
                        <a:cubicBezTo>
                          <a:pt x="491" y="268"/>
                          <a:pt x="506" y="275"/>
                          <a:pt x="528" y="282"/>
                        </a:cubicBezTo>
                        <a:cubicBezTo>
                          <a:pt x="597" y="279"/>
                          <a:pt x="648" y="288"/>
                          <a:pt x="702" y="252"/>
                        </a:cubicBezTo>
                        <a:cubicBezTo>
                          <a:pt x="737" y="264"/>
                          <a:pt x="761" y="285"/>
                          <a:pt x="798" y="294"/>
                        </a:cubicBezTo>
                        <a:cubicBezTo>
                          <a:pt x="804" y="300"/>
                          <a:pt x="811" y="305"/>
                          <a:pt x="816" y="312"/>
                        </a:cubicBezTo>
                        <a:cubicBezTo>
                          <a:pt x="825" y="323"/>
                          <a:pt x="840" y="348"/>
                          <a:pt x="840" y="348"/>
                        </a:cubicBezTo>
                        <a:cubicBezTo>
                          <a:pt x="831" y="394"/>
                          <a:pt x="811" y="388"/>
                          <a:pt x="786" y="426"/>
                        </a:cubicBezTo>
                        <a:cubicBezTo>
                          <a:pt x="777" y="473"/>
                          <a:pt x="755" y="513"/>
                          <a:pt x="714" y="540"/>
                        </a:cubicBezTo>
                        <a:cubicBezTo>
                          <a:pt x="710" y="546"/>
                          <a:pt x="705" y="551"/>
                          <a:pt x="702" y="558"/>
                        </a:cubicBezTo>
                        <a:cubicBezTo>
                          <a:pt x="697" y="570"/>
                          <a:pt x="690" y="594"/>
                          <a:pt x="690" y="594"/>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21" name="Freeform 41">
                    <a:extLst>
                      <a:ext uri="{FF2B5EF4-FFF2-40B4-BE49-F238E27FC236}">
                        <a16:creationId xmlns:a16="http://schemas.microsoft.com/office/drawing/2014/main" id="{29E5E0C8-4725-4FA2-A806-6F51CE09EFA9}"/>
                      </a:ext>
                    </a:extLst>
                  </p:cNvPr>
                  <p:cNvSpPr>
                    <a:spLocks/>
                  </p:cNvSpPr>
                  <p:nvPr/>
                </p:nvSpPr>
                <p:spPr bwMode="auto">
                  <a:xfrm>
                    <a:off x="2964" y="2568"/>
                    <a:ext cx="222" cy="384"/>
                  </a:xfrm>
                  <a:custGeom>
                    <a:avLst/>
                    <a:gdLst>
                      <a:gd name="T0" fmla="*/ 222 w 222"/>
                      <a:gd name="T1" fmla="*/ 0 h 384"/>
                      <a:gd name="T2" fmla="*/ 174 w 222"/>
                      <a:gd name="T3" fmla="*/ 120 h 384"/>
                      <a:gd name="T4" fmla="*/ 78 w 222"/>
                      <a:gd name="T5" fmla="*/ 300 h 384"/>
                      <a:gd name="T6" fmla="*/ 18 w 222"/>
                      <a:gd name="T7" fmla="*/ 366 h 384"/>
                      <a:gd name="T8" fmla="*/ 0 w 222"/>
                      <a:gd name="T9" fmla="*/ 384 h 384"/>
                      <a:gd name="T10" fmla="*/ 0 60000 65536"/>
                      <a:gd name="T11" fmla="*/ 0 60000 65536"/>
                      <a:gd name="T12" fmla="*/ 0 60000 65536"/>
                      <a:gd name="T13" fmla="*/ 0 60000 65536"/>
                      <a:gd name="T14" fmla="*/ 0 60000 65536"/>
                      <a:gd name="T15" fmla="*/ 0 w 222"/>
                      <a:gd name="T16" fmla="*/ 0 h 384"/>
                      <a:gd name="T17" fmla="*/ 222 w 222"/>
                      <a:gd name="T18" fmla="*/ 384 h 384"/>
                    </a:gdLst>
                    <a:ahLst/>
                    <a:cxnLst>
                      <a:cxn ang="T10">
                        <a:pos x="T0" y="T1"/>
                      </a:cxn>
                      <a:cxn ang="T11">
                        <a:pos x="T2" y="T3"/>
                      </a:cxn>
                      <a:cxn ang="T12">
                        <a:pos x="T4" y="T5"/>
                      </a:cxn>
                      <a:cxn ang="T13">
                        <a:pos x="T6" y="T7"/>
                      </a:cxn>
                      <a:cxn ang="T14">
                        <a:pos x="T8" y="T9"/>
                      </a:cxn>
                    </a:cxnLst>
                    <a:rect l="T15" t="T16" r="T17" b="T18"/>
                    <a:pathLst>
                      <a:path w="222" h="384">
                        <a:moveTo>
                          <a:pt x="222" y="0"/>
                        </a:moveTo>
                        <a:cubicBezTo>
                          <a:pt x="154" y="23"/>
                          <a:pt x="194" y="59"/>
                          <a:pt x="174" y="120"/>
                        </a:cubicBezTo>
                        <a:cubicBezTo>
                          <a:pt x="168" y="185"/>
                          <a:pt x="154" y="281"/>
                          <a:pt x="78" y="300"/>
                        </a:cubicBezTo>
                        <a:cubicBezTo>
                          <a:pt x="50" y="319"/>
                          <a:pt x="38" y="337"/>
                          <a:pt x="18" y="366"/>
                        </a:cubicBezTo>
                        <a:cubicBezTo>
                          <a:pt x="13" y="373"/>
                          <a:pt x="0" y="384"/>
                          <a:pt x="0" y="384"/>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22" name="Freeform 42">
                    <a:extLst>
                      <a:ext uri="{FF2B5EF4-FFF2-40B4-BE49-F238E27FC236}">
                        <a16:creationId xmlns:a16="http://schemas.microsoft.com/office/drawing/2014/main" id="{33806B98-0E5E-486E-A29E-3773796B22DA}"/>
                      </a:ext>
                    </a:extLst>
                  </p:cNvPr>
                  <p:cNvSpPr>
                    <a:spLocks/>
                  </p:cNvSpPr>
                  <p:nvPr/>
                </p:nvSpPr>
                <p:spPr bwMode="auto">
                  <a:xfrm>
                    <a:off x="2874" y="2556"/>
                    <a:ext cx="150" cy="378"/>
                  </a:xfrm>
                  <a:custGeom>
                    <a:avLst/>
                    <a:gdLst>
                      <a:gd name="T0" fmla="*/ 150 w 150"/>
                      <a:gd name="T1" fmla="*/ 0 h 378"/>
                      <a:gd name="T2" fmla="*/ 90 w 150"/>
                      <a:gd name="T3" fmla="*/ 36 h 378"/>
                      <a:gd name="T4" fmla="*/ 102 w 150"/>
                      <a:gd name="T5" fmla="*/ 114 h 378"/>
                      <a:gd name="T6" fmla="*/ 54 w 150"/>
                      <a:gd name="T7" fmla="*/ 222 h 378"/>
                      <a:gd name="T8" fmla="*/ 30 w 150"/>
                      <a:gd name="T9" fmla="*/ 258 h 378"/>
                      <a:gd name="T10" fmla="*/ 0 w 150"/>
                      <a:gd name="T11" fmla="*/ 360 h 378"/>
                      <a:gd name="T12" fmla="*/ 6 w 150"/>
                      <a:gd name="T13" fmla="*/ 378 h 378"/>
                      <a:gd name="T14" fmla="*/ 0 60000 65536"/>
                      <a:gd name="T15" fmla="*/ 0 60000 65536"/>
                      <a:gd name="T16" fmla="*/ 0 60000 65536"/>
                      <a:gd name="T17" fmla="*/ 0 60000 65536"/>
                      <a:gd name="T18" fmla="*/ 0 60000 65536"/>
                      <a:gd name="T19" fmla="*/ 0 60000 65536"/>
                      <a:gd name="T20" fmla="*/ 0 60000 65536"/>
                      <a:gd name="T21" fmla="*/ 0 w 150"/>
                      <a:gd name="T22" fmla="*/ 0 h 378"/>
                      <a:gd name="T23" fmla="*/ 150 w 1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378">
                        <a:moveTo>
                          <a:pt x="150" y="0"/>
                        </a:moveTo>
                        <a:cubicBezTo>
                          <a:pt x="122" y="7"/>
                          <a:pt x="111" y="15"/>
                          <a:pt x="90" y="36"/>
                        </a:cubicBezTo>
                        <a:cubicBezTo>
                          <a:pt x="81" y="63"/>
                          <a:pt x="93" y="88"/>
                          <a:pt x="102" y="114"/>
                        </a:cubicBezTo>
                        <a:cubicBezTo>
                          <a:pt x="89" y="152"/>
                          <a:pt x="67" y="184"/>
                          <a:pt x="54" y="222"/>
                        </a:cubicBezTo>
                        <a:cubicBezTo>
                          <a:pt x="49" y="236"/>
                          <a:pt x="35" y="244"/>
                          <a:pt x="30" y="258"/>
                        </a:cubicBezTo>
                        <a:cubicBezTo>
                          <a:pt x="19" y="292"/>
                          <a:pt x="11" y="326"/>
                          <a:pt x="0" y="360"/>
                        </a:cubicBezTo>
                        <a:cubicBezTo>
                          <a:pt x="2" y="366"/>
                          <a:pt x="6" y="378"/>
                          <a:pt x="6" y="378"/>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23" name="Freeform 43">
                    <a:extLst>
                      <a:ext uri="{FF2B5EF4-FFF2-40B4-BE49-F238E27FC236}">
                        <a16:creationId xmlns:a16="http://schemas.microsoft.com/office/drawing/2014/main" id="{CD26FD2D-AD50-46FC-ADB3-028F0A959E8E}"/>
                      </a:ext>
                    </a:extLst>
                  </p:cNvPr>
                  <p:cNvSpPr>
                    <a:spLocks/>
                  </p:cNvSpPr>
                  <p:nvPr/>
                </p:nvSpPr>
                <p:spPr bwMode="auto">
                  <a:xfrm>
                    <a:off x="2520" y="2550"/>
                    <a:ext cx="306" cy="360"/>
                  </a:xfrm>
                  <a:custGeom>
                    <a:avLst/>
                    <a:gdLst>
                      <a:gd name="T0" fmla="*/ 306 w 306"/>
                      <a:gd name="T1" fmla="*/ 0 h 360"/>
                      <a:gd name="T2" fmla="*/ 270 w 306"/>
                      <a:gd name="T3" fmla="*/ 48 h 360"/>
                      <a:gd name="T4" fmla="*/ 240 w 306"/>
                      <a:gd name="T5" fmla="*/ 126 h 360"/>
                      <a:gd name="T6" fmla="*/ 192 w 306"/>
                      <a:gd name="T7" fmla="*/ 234 h 360"/>
                      <a:gd name="T8" fmla="*/ 168 w 306"/>
                      <a:gd name="T9" fmla="*/ 270 h 360"/>
                      <a:gd name="T10" fmla="*/ 126 w 306"/>
                      <a:gd name="T11" fmla="*/ 318 h 360"/>
                      <a:gd name="T12" fmla="*/ 66 w 306"/>
                      <a:gd name="T13" fmla="*/ 324 h 360"/>
                      <a:gd name="T14" fmla="*/ 0 w 306"/>
                      <a:gd name="T15" fmla="*/ 360 h 360"/>
                      <a:gd name="T16" fmla="*/ 0 60000 65536"/>
                      <a:gd name="T17" fmla="*/ 0 60000 65536"/>
                      <a:gd name="T18" fmla="*/ 0 60000 65536"/>
                      <a:gd name="T19" fmla="*/ 0 60000 65536"/>
                      <a:gd name="T20" fmla="*/ 0 60000 65536"/>
                      <a:gd name="T21" fmla="*/ 0 60000 65536"/>
                      <a:gd name="T22" fmla="*/ 0 60000 65536"/>
                      <a:gd name="T23" fmla="*/ 0 60000 65536"/>
                      <a:gd name="T24" fmla="*/ 0 w 306"/>
                      <a:gd name="T25" fmla="*/ 0 h 360"/>
                      <a:gd name="T26" fmla="*/ 306 w 306"/>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6" h="360">
                        <a:moveTo>
                          <a:pt x="306" y="0"/>
                        </a:moveTo>
                        <a:cubicBezTo>
                          <a:pt x="294" y="24"/>
                          <a:pt x="296" y="39"/>
                          <a:pt x="270" y="48"/>
                        </a:cubicBezTo>
                        <a:cubicBezTo>
                          <a:pt x="261" y="75"/>
                          <a:pt x="256" y="103"/>
                          <a:pt x="240" y="126"/>
                        </a:cubicBezTo>
                        <a:cubicBezTo>
                          <a:pt x="234" y="164"/>
                          <a:pt x="211" y="200"/>
                          <a:pt x="192" y="234"/>
                        </a:cubicBezTo>
                        <a:cubicBezTo>
                          <a:pt x="185" y="247"/>
                          <a:pt x="173" y="256"/>
                          <a:pt x="168" y="270"/>
                        </a:cubicBezTo>
                        <a:cubicBezTo>
                          <a:pt x="162" y="289"/>
                          <a:pt x="148" y="313"/>
                          <a:pt x="126" y="318"/>
                        </a:cubicBezTo>
                        <a:cubicBezTo>
                          <a:pt x="106" y="323"/>
                          <a:pt x="86" y="322"/>
                          <a:pt x="66" y="324"/>
                        </a:cubicBezTo>
                        <a:cubicBezTo>
                          <a:pt x="35" y="334"/>
                          <a:pt x="23" y="337"/>
                          <a:pt x="0" y="360"/>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24" name="Freeform 44">
                    <a:extLst>
                      <a:ext uri="{FF2B5EF4-FFF2-40B4-BE49-F238E27FC236}">
                        <a16:creationId xmlns:a16="http://schemas.microsoft.com/office/drawing/2014/main" id="{BEEE3056-CE50-4A25-B05F-E5A9D30B104A}"/>
                      </a:ext>
                    </a:extLst>
                  </p:cNvPr>
                  <p:cNvSpPr>
                    <a:spLocks/>
                  </p:cNvSpPr>
                  <p:nvPr/>
                </p:nvSpPr>
                <p:spPr bwMode="auto">
                  <a:xfrm>
                    <a:off x="2364" y="2564"/>
                    <a:ext cx="318" cy="106"/>
                  </a:xfrm>
                  <a:custGeom>
                    <a:avLst/>
                    <a:gdLst>
                      <a:gd name="T0" fmla="*/ 318 w 318"/>
                      <a:gd name="T1" fmla="*/ 10 h 106"/>
                      <a:gd name="T2" fmla="*/ 192 w 318"/>
                      <a:gd name="T3" fmla="*/ 16 h 106"/>
                      <a:gd name="T4" fmla="*/ 36 w 318"/>
                      <a:gd name="T5" fmla="*/ 88 h 106"/>
                      <a:gd name="T6" fmla="*/ 18 w 318"/>
                      <a:gd name="T7" fmla="*/ 94 h 106"/>
                      <a:gd name="T8" fmla="*/ 0 w 318"/>
                      <a:gd name="T9" fmla="*/ 106 h 106"/>
                      <a:gd name="T10" fmla="*/ 0 60000 65536"/>
                      <a:gd name="T11" fmla="*/ 0 60000 65536"/>
                      <a:gd name="T12" fmla="*/ 0 60000 65536"/>
                      <a:gd name="T13" fmla="*/ 0 60000 65536"/>
                      <a:gd name="T14" fmla="*/ 0 60000 65536"/>
                      <a:gd name="T15" fmla="*/ 0 w 318"/>
                      <a:gd name="T16" fmla="*/ 0 h 106"/>
                      <a:gd name="T17" fmla="*/ 318 w 318"/>
                      <a:gd name="T18" fmla="*/ 106 h 106"/>
                    </a:gdLst>
                    <a:ahLst/>
                    <a:cxnLst>
                      <a:cxn ang="T10">
                        <a:pos x="T0" y="T1"/>
                      </a:cxn>
                      <a:cxn ang="T11">
                        <a:pos x="T2" y="T3"/>
                      </a:cxn>
                      <a:cxn ang="T12">
                        <a:pos x="T4" y="T5"/>
                      </a:cxn>
                      <a:cxn ang="T13">
                        <a:pos x="T6" y="T7"/>
                      </a:cxn>
                      <a:cxn ang="T14">
                        <a:pos x="T8" y="T9"/>
                      </a:cxn>
                    </a:cxnLst>
                    <a:rect l="T15" t="T16" r="T17" b="T18"/>
                    <a:pathLst>
                      <a:path w="318" h="106">
                        <a:moveTo>
                          <a:pt x="318" y="10"/>
                        </a:moveTo>
                        <a:cubicBezTo>
                          <a:pt x="287" y="0"/>
                          <a:pt x="212" y="15"/>
                          <a:pt x="192" y="16"/>
                        </a:cubicBezTo>
                        <a:cubicBezTo>
                          <a:pt x="162" y="61"/>
                          <a:pt x="87" y="82"/>
                          <a:pt x="36" y="88"/>
                        </a:cubicBezTo>
                        <a:cubicBezTo>
                          <a:pt x="30" y="90"/>
                          <a:pt x="24" y="91"/>
                          <a:pt x="18" y="94"/>
                        </a:cubicBezTo>
                        <a:cubicBezTo>
                          <a:pt x="12" y="97"/>
                          <a:pt x="0" y="106"/>
                          <a:pt x="0" y="106"/>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25" name="Freeform 45">
                    <a:extLst>
                      <a:ext uri="{FF2B5EF4-FFF2-40B4-BE49-F238E27FC236}">
                        <a16:creationId xmlns:a16="http://schemas.microsoft.com/office/drawing/2014/main" id="{12DA4DD8-F740-4CDF-B629-AE8BC0CD23E2}"/>
                      </a:ext>
                    </a:extLst>
                  </p:cNvPr>
                  <p:cNvSpPr>
                    <a:spLocks/>
                  </p:cNvSpPr>
                  <p:nvPr/>
                </p:nvSpPr>
                <p:spPr bwMode="auto">
                  <a:xfrm>
                    <a:off x="2316" y="2658"/>
                    <a:ext cx="246" cy="71"/>
                  </a:xfrm>
                  <a:custGeom>
                    <a:avLst/>
                    <a:gdLst>
                      <a:gd name="T0" fmla="*/ 246 w 246"/>
                      <a:gd name="T1" fmla="*/ 0 h 71"/>
                      <a:gd name="T2" fmla="*/ 138 w 246"/>
                      <a:gd name="T3" fmla="*/ 30 h 71"/>
                      <a:gd name="T4" fmla="*/ 102 w 246"/>
                      <a:gd name="T5" fmla="*/ 54 h 71"/>
                      <a:gd name="T6" fmla="*/ 0 w 246"/>
                      <a:gd name="T7" fmla="*/ 66 h 71"/>
                      <a:gd name="T8" fmla="*/ 0 60000 65536"/>
                      <a:gd name="T9" fmla="*/ 0 60000 65536"/>
                      <a:gd name="T10" fmla="*/ 0 60000 65536"/>
                      <a:gd name="T11" fmla="*/ 0 60000 65536"/>
                      <a:gd name="T12" fmla="*/ 0 w 246"/>
                      <a:gd name="T13" fmla="*/ 0 h 71"/>
                      <a:gd name="T14" fmla="*/ 246 w 246"/>
                      <a:gd name="T15" fmla="*/ 71 h 71"/>
                    </a:gdLst>
                    <a:ahLst/>
                    <a:cxnLst>
                      <a:cxn ang="T8">
                        <a:pos x="T0" y="T1"/>
                      </a:cxn>
                      <a:cxn ang="T9">
                        <a:pos x="T2" y="T3"/>
                      </a:cxn>
                      <a:cxn ang="T10">
                        <a:pos x="T4" y="T5"/>
                      </a:cxn>
                      <a:cxn ang="T11">
                        <a:pos x="T6" y="T7"/>
                      </a:cxn>
                    </a:cxnLst>
                    <a:rect l="T12" t="T13" r="T14" b="T15"/>
                    <a:pathLst>
                      <a:path w="246" h="71">
                        <a:moveTo>
                          <a:pt x="246" y="0"/>
                        </a:moveTo>
                        <a:cubicBezTo>
                          <a:pt x="210" y="12"/>
                          <a:pt x="174" y="18"/>
                          <a:pt x="138" y="30"/>
                        </a:cubicBezTo>
                        <a:cubicBezTo>
                          <a:pt x="124" y="35"/>
                          <a:pt x="114" y="46"/>
                          <a:pt x="102" y="54"/>
                        </a:cubicBezTo>
                        <a:cubicBezTo>
                          <a:pt x="76" y="71"/>
                          <a:pt x="28" y="66"/>
                          <a:pt x="0" y="66"/>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26" name="Freeform 46">
                    <a:extLst>
                      <a:ext uri="{FF2B5EF4-FFF2-40B4-BE49-F238E27FC236}">
                        <a16:creationId xmlns:a16="http://schemas.microsoft.com/office/drawing/2014/main" id="{EA20DC47-10D2-4635-9590-1ADFB75DD828}"/>
                      </a:ext>
                    </a:extLst>
                  </p:cNvPr>
                  <p:cNvSpPr>
                    <a:spLocks/>
                  </p:cNvSpPr>
                  <p:nvPr/>
                </p:nvSpPr>
                <p:spPr bwMode="auto">
                  <a:xfrm>
                    <a:off x="2670" y="2268"/>
                    <a:ext cx="120" cy="210"/>
                  </a:xfrm>
                  <a:custGeom>
                    <a:avLst/>
                    <a:gdLst>
                      <a:gd name="T0" fmla="*/ 108 w 120"/>
                      <a:gd name="T1" fmla="*/ 210 h 210"/>
                      <a:gd name="T2" fmla="*/ 90 w 120"/>
                      <a:gd name="T3" fmla="*/ 126 h 210"/>
                      <a:gd name="T4" fmla="*/ 48 w 120"/>
                      <a:gd name="T5" fmla="*/ 60 h 210"/>
                      <a:gd name="T6" fmla="*/ 0 w 120"/>
                      <a:gd name="T7" fmla="*/ 0 h 210"/>
                      <a:gd name="T8" fmla="*/ 0 60000 65536"/>
                      <a:gd name="T9" fmla="*/ 0 60000 65536"/>
                      <a:gd name="T10" fmla="*/ 0 60000 65536"/>
                      <a:gd name="T11" fmla="*/ 0 60000 65536"/>
                      <a:gd name="T12" fmla="*/ 0 w 120"/>
                      <a:gd name="T13" fmla="*/ 0 h 210"/>
                      <a:gd name="T14" fmla="*/ 120 w 120"/>
                      <a:gd name="T15" fmla="*/ 210 h 210"/>
                    </a:gdLst>
                    <a:ahLst/>
                    <a:cxnLst>
                      <a:cxn ang="T8">
                        <a:pos x="T0" y="T1"/>
                      </a:cxn>
                      <a:cxn ang="T9">
                        <a:pos x="T2" y="T3"/>
                      </a:cxn>
                      <a:cxn ang="T10">
                        <a:pos x="T4" y="T5"/>
                      </a:cxn>
                      <a:cxn ang="T11">
                        <a:pos x="T6" y="T7"/>
                      </a:cxn>
                    </a:cxnLst>
                    <a:rect l="T12" t="T13" r="T14" b="T15"/>
                    <a:pathLst>
                      <a:path w="120" h="210">
                        <a:moveTo>
                          <a:pt x="108" y="210"/>
                        </a:moveTo>
                        <a:cubicBezTo>
                          <a:pt x="120" y="175"/>
                          <a:pt x="100" y="157"/>
                          <a:pt x="90" y="126"/>
                        </a:cubicBezTo>
                        <a:cubicBezTo>
                          <a:pt x="84" y="86"/>
                          <a:pt x="86" y="73"/>
                          <a:pt x="48" y="60"/>
                        </a:cubicBezTo>
                        <a:cubicBezTo>
                          <a:pt x="41" y="38"/>
                          <a:pt x="21" y="11"/>
                          <a:pt x="0" y="0"/>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27" name="Freeform 47">
                    <a:extLst>
                      <a:ext uri="{FF2B5EF4-FFF2-40B4-BE49-F238E27FC236}">
                        <a16:creationId xmlns:a16="http://schemas.microsoft.com/office/drawing/2014/main" id="{39CF5DE8-778B-44FD-B18C-6F762677402B}"/>
                      </a:ext>
                    </a:extLst>
                  </p:cNvPr>
                  <p:cNvSpPr>
                    <a:spLocks/>
                  </p:cNvSpPr>
                  <p:nvPr/>
                </p:nvSpPr>
                <p:spPr bwMode="auto">
                  <a:xfrm>
                    <a:off x="2502" y="2418"/>
                    <a:ext cx="276" cy="48"/>
                  </a:xfrm>
                  <a:custGeom>
                    <a:avLst/>
                    <a:gdLst>
                      <a:gd name="T0" fmla="*/ 276 w 276"/>
                      <a:gd name="T1" fmla="*/ 48 h 48"/>
                      <a:gd name="T2" fmla="*/ 258 w 276"/>
                      <a:gd name="T3" fmla="*/ 42 h 48"/>
                      <a:gd name="T4" fmla="*/ 198 w 276"/>
                      <a:gd name="T5" fmla="*/ 36 h 48"/>
                      <a:gd name="T6" fmla="*/ 126 w 276"/>
                      <a:gd name="T7" fmla="*/ 0 h 48"/>
                      <a:gd name="T8" fmla="*/ 18 w 276"/>
                      <a:gd name="T9" fmla="*/ 6 h 48"/>
                      <a:gd name="T10" fmla="*/ 0 w 276"/>
                      <a:gd name="T11" fmla="*/ 12 h 48"/>
                      <a:gd name="T12" fmla="*/ 0 60000 65536"/>
                      <a:gd name="T13" fmla="*/ 0 60000 65536"/>
                      <a:gd name="T14" fmla="*/ 0 60000 65536"/>
                      <a:gd name="T15" fmla="*/ 0 60000 65536"/>
                      <a:gd name="T16" fmla="*/ 0 60000 65536"/>
                      <a:gd name="T17" fmla="*/ 0 60000 65536"/>
                      <a:gd name="T18" fmla="*/ 0 w 276"/>
                      <a:gd name="T19" fmla="*/ 0 h 48"/>
                      <a:gd name="T20" fmla="*/ 276 w 27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76" h="48">
                        <a:moveTo>
                          <a:pt x="276" y="48"/>
                        </a:moveTo>
                        <a:cubicBezTo>
                          <a:pt x="270" y="46"/>
                          <a:pt x="264" y="43"/>
                          <a:pt x="258" y="42"/>
                        </a:cubicBezTo>
                        <a:cubicBezTo>
                          <a:pt x="238" y="39"/>
                          <a:pt x="218" y="41"/>
                          <a:pt x="198" y="36"/>
                        </a:cubicBezTo>
                        <a:cubicBezTo>
                          <a:pt x="174" y="30"/>
                          <a:pt x="150" y="8"/>
                          <a:pt x="126" y="0"/>
                        </a:cubicBezTo>
                        <a:cubicBezTo>
                          <a:pt x="90" y="2"/>
                          <a:pt x="54" y="3"/>
                          <a:pt x="18" y="6"/>
                        </a:cubicBezTo>
                        <a:cubicBezTo>
                          <a:pt x="12" y="7"/>
                          <a:pt x="0" y="12"/>
                          <a:pt x="0" y="12"/>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28" name="Freeform 48">
                    <a:extLst>
                      <a:ext uri="{FF2B5EF4-FFF2-40B4-BE49-F238E27FC236}">
                        <a16:creationId xmlns:a16="http://schemas.microsoft.com/office/drawing/2014/main" id="{9A01065C-8FFD-4C91-BBF0-8E8ACEE326FD}"/>
                      </a:ext>
                    </a:extLst>
                  </p:cNvPr>
                  <p:cNvSpPr>
                    <a:spLocks/>
                  </p:cNvSpPr>
                  <p:nvPr/>
                </p:nvSpPr>
                <p:spPr bwMode="auto">
                  <a:xfrm>
                    <a:off x="2346" y="2340"/>
                    <a:ext cx="240" cy="36"/>
                  </a:xfrm>
                  <a:custGeom>
                    <a:avLst/>
                    <a:gdLst>
                      <a:gd name="T0" fmla="*/ 240 w 240"/>
                      <a:gd name="T1" fmla="*/ 0 h 36"/>
                      <a:gd name="T2" fmla="*/ 150 w 240"/>
                      <a:gd name="T3" fmla="*/ 24 h 36"/>
                      <a:gd name="T4" fmla="*/ 114 w 240"/>
                      <a:gd name="T5" fmla="*/ 36 h 36"/>
                      <a:gd name="T6" fmla="*/ 0 w 240"/>
                      <a:gd name="T7" fmla="*/ 12 h 36"/>
                      <a:gd name="T8" fmla="*/ 0 60000 65536"/>
                      <a:gd name="T9" fmla="*/ 0 60000 65536"/>
                      <a:gd name="T10" fmla="*/ 0 60000 65536"/>
                      <a:gd name="T11" fmla="*/ 0 60000 65536"/>
                      <a:gd name="T12" fmla="*/ 0 w 240"/>
                      <a:gd name="T13" fmla="*/ 0 h 36"/>
                      <a:gd name="T14" fmla="*/ 240 w 240"/>
                      <a:gd name="T15" fmla="*/ 36 h 36"/>
                    </a:gdLst>
                    <a:ahLst/>
                    <a:cxnLst>
                      <a:cxn ang="T8">
                        <a:pos x="T0" y="T1"/>
                      </a:cxn>
                      <a:cxn ang="T9">
                        <a:pos x="T2" y="T3"/>
                      </a:cxn>
                      <a:cxn ang="T10">
                        <a:pos x="T4" y="T5"/>
                      </a:cxn>
                      <a:cxn ang="T11">
                        <a:pos x="T6" y="T7"/>
                      </a:cxn>
                    </a:cxnLst>
                    <a:rect l="T12" t="T13" r="T14" b="T15"/>
                    <a:pathLst>
                      <a:path w="240" h="36">
                        <a:moveTo>
                          <a:pt x="240" y="0"/>
                        </a:moveTo>
                        <a:cubicBezTo>
                          <a:pt x="208" y="5"/>
                          <a:pt x="180" y="14"/>
                          <a:pt x="150" y="24"/>
                        </a:cubicBezTo>
                        <a:cubicBezTo>
                          <a:pt x="138" y="28"/>
                          <a:pt x="114" y="36"/>
                          <a:pt x="114" y="36"/>
                        </a:cubicBezTo>
                        <a:cubicBezTo>
                          <a:pt x="71" y="32"/>
                          <a:pt x="38" y="31"/>
                          <a:pt x="0" y="12"/>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29" name="Freeform 49">
                    <a:extLst>
                      <a:ext uri="{FF2B5EF4-FFF2-40B4-BE49-F238E27FC236}">
                        <a16:creationId xmlns:a16="http://schemas.microsoft.com/office/drawing/2014/main" id="{C3A3B06B-10FD-4F6A-8680-F0B36E3FB299}"/>
                      </a:ext>
                    </a:extLst>
                  </p:cNvPr>
                  <p:cNvSpPr>
                    <a:spLocks/>
                  </p:cNvSpPr>
                  <p:nvPr/>
                </p:nvSpPr>
                <p:spPr bwMode="auto">
                  <a:xfrm>
                    <a:off x="3203" y="1704"/>
                    <a:ext cx="157" cy="432"/>
                  </a:xfrm>
                  <a:custGeom>
                    <a:avLst/>
                    <a:gdLst>
                      <a:gd name="T0" fmla="*/ 145 w 157"/>
                      <a:gd name="T1" fmla="*/ 0 h 432"/>
                      <a:gd name="T2" fmla="*/ 127 w 157"/>
                      <a:gd name="T3" fmla="*/ 84 h 432"/>
                      <a:gd name="T4" fmla="*/ 115 w 157"/>
                      <a:gd name="T5" fmla="*/ 102 h 432"/>
                      <a:gd name="T6" fmla="*/ 97 w 157"/>
                      <a:gd name="T7" fmla="*/ 114 h 432"/>
                      <a:gd name="T8" fmla="*/ 37 w 157"/>
                      <a:gd name="T9" fmla="*/ 234 h 432"/>
                      <a:gd name="T10" fmla="*/ 7 w 157"/>
                      <a:gd name="T11" fmla="*/ 270 h 432"/>
                      <a:gd name="T12" fmla="*/ 25 w 157"/>
                      <a:gd name="T13" fmla="*/ 432 h 432"/>
                      <a:gd name="T14" fmla="*/ 0 60000 65536"/>
                      <a:gd name="T15" fmla="*/ 0 60000 65536"/>
                      <a:gd name="T16" fmla="*/ 0 60000 65536"/>
                      <a:gd name="T17" fmla="*/ 0 60000 65536"/>
                      <a:gd name="T18" fmla="*/ 0 60000 65536"/>
                      <a:gd name="T19" fmla="*/ 0 60000 65536"/>
                      <a:gd name="T20" fmla="*/ 0 60000 65536"/>
                      <a:gd name="T21" fmla="*/ 0 w 157"/>
                      <a:gd name="T22" fmla="*/ 0 h 432"/>
                      <a:gd name="T23" fmla="*/ 157 w 157"/>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 h="432">
                        <a:moveTo>
                          <a:pt x="145" y="0"/>
                        </a:moveTo>
                        <a:cubicBezTo>
                          <a:pt x="156" y="33"/>
                          <a:pt x="157" y="64"/>
                          <a:pt x="127" y="84"/>
                        </a:cubicBezTo>
                        <a:cubicBezTo>
                          <a:pt x="123" y="90"/>
                          <a:pt x="120" y="97"/>
                          <a:pt x="115" y="102"/>
                        </a:cubicBezTo>
                        <a:cubicBezTo>
                          <a:pt x="110" y="107"/>
                          <a:pt x="101" y="108"/>
                          <a:pt x="97" y="114"/>
                        </a:cubicBezTo>
                        <a:cubicBezTo>
                          <a:pt x="73" y="153"/>
                          <a:pt x="88" y="217"/>
                          <a:pt x="37" y="234"/>
                        </a:cubicBezTo>
                        <a:cubicBezTo>
                          <a:pt x="28" y="247"/>
                          <a:pt x="8" y="254"/>
                          <a:pt x="7" y="270"/>
                        </a:cubicBezTo>
                        <a:cubicBezTo>
                          <a:pt x="2" y="332"/>
                          <a:pt x="0" y="381"/>
                          <a:pt x="25" y="432"/>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30" name="Freeform 50">
                    <a:extLst>
                      <a:ext uri="{FF2B5EF4-FFF2-40B4-BE49-F238E27FC236}">
                        <a16:creationId xmlns:a16="http://schemas.microsoft.com/office/drawing/2014/main" id="{0AA92749-7F27-4873-A4AD-20DA1A009827}"/>
                      </a:ext>
                    </a:extLst>
                  </p:cNvPr>
                  <p:cNvSpPr>
                    <a:spLocks/>
                  </p:cNvSpPr>
                  <p:nvPr/>
                </p:nvSpPr>
                <p:spPr bwMode="auto">
                  <a:xfrm>
                    <a:off x="2940" y="1674"/>
                    <a:ext cx="346" cy="172"/>
                  </a:xfrm>
                  <a:custGeom>
                    <a:avLst/>
                    <a:gdLst>
                      <a:gd name="T0" fmla="*/ 0 w 346"/>
                      <a:gd name="T1" fmla="*/ 0 h 172"/>
                      <a:gd name="T2" fmla="*/ 36 w 346"/>
                      <a:gd name="T3" fmla="*/ 18 h 172"/>
                      <a:gd name="T4" fmla="*/ 42 w 346"/>
                      <a:gd name="T5" fmla="*/ 36 h 172"/>
                      <a:gd name="T6" fmla="*/ 60 w 346"/>
                      <a:gd name="T7" fmla="*/ 48 h 172"/>
                      <a:gd name="T8" fmla="*/ 138 w 346"/>
                      <a:gd name="T9" fmla="*/ 42 h 172"/>
                      <a:gd name="T10" fmla="*/ 210 w 346"/>
                      <a:gd name="T11" fmla="*/ 102 h 172"/>
                      <a:gd name="T12" fmla="*/ 288 w 346"/>
                      <a:gd name="T13" fmla="*/ 126 h 172"/>
                      <a:gd name="T14" fmla="*/ 306 w 346"/>
                      <a:gd name="T15" fmla="*/ 144 h 172"/>
                      <a:gd name="T16" fmla="*/ 324 w 346"/>
                      <a:gd name="T17" fmla="*/ 150 h 172"/>
                      <a:gd name="T18" fmla="*/ 342 w 346"/>
                      <a:gd name="T19" fmla="*/ 168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6"/>
                      <a:gd name="T31" fmla="*/ 0 h 172"/>
                      <a:gd name="T32" fmla="*/ 346 w 346"/>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6" h="172">
                        <a:moveTo>
                          <a:pt x="0" y="0"/>
                        </a:moveTo>
                        <a:cubicBezTo>
                          <a:pt x="11" y="7"/>
                          <a:pt x="27" y="9"/>
                          <a:pt x="36" y="18"/>
                        </a:cubicBezTo>
                        <a:cubicBezTo>
                          <a:pt x="40" y="22"/>
                          <a:pt x="38" y="31"/>
                          <a:pt x="42" y="36"/>
                        </a:cubicBezTo>
                        <a:cubicBezTo>
                          <a:pt x="47" y="42"/>
                          <a:pt x="54" y="44"/>
                          <a:pt x="60" y="48"/>
                        </a:cubicBezTo>
                        <a:cubicBezTo>
                          <a:pt x="86" y="46"/>
                          <a:pt x="112" y="42"/>
                          <a:pt x="138" y="42"/>
                        </a:cubicBezTo>
                        <a:cubicBezTo>
                          <a:pt x="169" y="42"/>
                          <a:pt x="190" y="82"/>
                          <a:pt x="210" y="102"/>
                        </a:cubicBezTo>
                        <a:cubicBezTo>
                          <a:pt x="222" y="114"/>
                          <a:pt x="272" y="121"/>
                          <a:pt x="288" y="126"/>
                        </a:cubicBezTo>
                        <a:cubicBezTo>
                          <a:pt x="294" y="132"/>
                          <a:pt x="299" y="139"/>
                          <a:pt x="306" y="144"/>
                        </a:cubicBezTo>
                        <a:cubicBezTo>
                          <a:pt x="311" y="148"/>
                          <a:pt x="320" y="146"/>
                          <a:pt x="324" y="150"/>
                        </a:cubicBezTo>
                        <a:cubicBezTo>
                          <a:pt x="346" y="172"/>
                          <a:pt x="314" y="168"/>
                          <a:pt x="342" y="168"/>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31" name="Freeform 51">
                    <a:extLst>
                      <a:ext uri="{FF2B5EF4-FFF2-40B4-BE49-F238E27FC236}">
                        <a16:creationId xmlns:a16="http://schemas.microsoft.com/office/drawing/2014/main" id="{1316F34B-BFB6-499F-AF21-4F0846D89BCE}"/>
                      </a:ext>
                    </a:extLst>
                  </p:cNvPr>
                  <p:cNvSpPr>
                    <a:spLocks/>
                  </p:cNvSpPr>
                  <p:nvPr/>
                </p:nvSpPr>
                <p:spPr bwMode="auto">
                  <a:xfrm>
                    <a:off x="3120" y="1608"/>
                    <a:ext cx="48" cy="162"/>
                  </a:xfrm>
                  <a:custGeom>
                    <a:avLst/>
                    <a:gdLst>
                      <a:gd name="T0" fmla="*/ 36 w 48"/>
                      <a:gd name="T1" fmla="*/ 24 h 162"/>
                      <a:gd name="T2" fmla="*/ 12 w 48"/>
                      <a:gd name="T3" fmla="*/ 54 h 162"/>
                      <a:gd name="T4" fmla="*/ 0 w 48"/>
                      <a:gd name="T5" fmla="*/ 108 h 162"/>
                      <a:gd name="T6" fmla="*/ 24 w 48"/>
                      <a:gd name="T7" fmla="*/ 162 h 162"/>
                      <a:gd name="T8" fmla="*/ 0 60000 65536"/>
                      <a:gd name="T9" fmla="*/ 0 60000 65536"/>
                      <a:gd name="T10" fmla="*/ 0 60000 65536"/>
                      <a:gd name="T11" fmla="*/ 0 60000 65536"/>
                      <a:gd name="T12" fmla="*/ 0 w 48"/>
                      <a:gd name="T13" fmla="*/ 0 h 162"/>
                      <a:gd name="T14" fmla="*/ 48 w 48"/>
                      <a:gd name="T15" fmla="*/ 162 h 162"/>
                    </a:gdLst>
                    <a:ahLst/>
                    <a:cxnLst>
                      <a:cxn ang="T8">
                        <a:pos x="T0" y="T1"/>
                      </a:cxn>
                      <a:cxn ang="T9">
                        <a:pos x="T2" y="T3"/>
                      </a:cxn>
                      <a:cxn ang="T10">
                        <a:pos x="T4" y="T5"/>
                      </a:cxn>
                      <a:cxn ang="T11">
                        <a:pos x="T6" y="T7"/>
                      </a:cxn>
                    </a:cxnLst>
                    <a:rect l="T12" t="T13" r="T14" b="T15"/>
                    <a:pathLst>
                      <a:path w="48" h="162">
                        <a:moveTo>
                          <a:pt x="36" y="24"/>
                        </a:moveTo>
                        <a:cubicBezTo>
                          <a:pt x="16" y="83"/>
                          <a:pt x="48" y="0"/>
                          <a:pt x="12" y="54"/>
                        </a:cubicBezTo>
                        <a:cubicBezTo>
                          <a:pt x="10" y="58"/>
                          <a:pt x="0" y="107"/>
                          <a:pt x="0" y="108"/>
                        </a:cubicBezTo>
                        <a:cubicBezTo>
                          <a:pt x="6" y="131"/>
                          <a:pt x="7" y="145"/>
                          <a:pt x="24" y="162"/>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32" name="Freeform 52">
                    <a:extLst>
                      <a:ext uri="{FF2B5EF4-FFF2-40B4-BE49-F238E27FC236}">
                        <a16:creationId xmlns:a16="http://schemas.microsoft.com/office/drawing/2014/main" id="{2EE0D29C-8B01-4E52-B289-B23BA9DEB1FB}"/>
                      </a:ext>
                    </a:extLst>
                  </p:cNvPr>
                  <p:cNvSpPr>
                    <a:spLocks/>
                  </p:cNvSpPr>
                  <p:nvPr/>
                </p:nvSpPr>
                <p:spPr bwMode="auto">
                  <a:xfrm>
                    <a:off x="3426" y="2016"/>
                    <a:ext cx="372" cy="552"/>
                  </a:xfrm>
                  <a:custGeom>
                    <a:avLst/>
                    <a:gdLst>
                      <a:gd name="T0" fmla="*/ 0 w 372"/>
                      <a:gd name="T1" fmla="*/ 0 h 552"/>
                      <a:gd name="T2" fmla="*/ 48 w 372"/>
                      <a:gd name="T3" fmla="*/ 42 h 552"/>
                      <a:gd name="T4" fmla="*/ 54 w 372"/>
                      <a:gd name="T5" fmla="*/ 60 h 552"/>
                      <a:gd name="T6" fmla="*/ 90 w 372"/>
                      <a:gd name="T7" fmla="*/ 72 h 552"/>
                      <a:gd name="T8" fmla="*/ 144 w 372"/>
                      <a:gd name="T9" fmla="*/ 102 h 552"/>
                      <a:gd name="T10" fmla="*/ 204 w 372"/>
                      <a:gd name="T11" fmla="*/ 168 h 552"/>
                      <a:gd name="T12" fmla="*/ 246 w 372"/>
                      <a:gd name="T13" fmla="*/ 240 h 552"/>
                      <a:gd name="T14" fmla="*/ 258 w 372"/>
                      <a:gd name="T15" fmla="*/ 336 h 552"/>
                      <a:gd name="T16" fmla="*/ 318 w 372"/>
                      <a:gd name="T17" fmla="*/ 408 h 552"/>
                      <a:gd name="T18" fmla="*/ 330 w 372"/>
                      <a:gd name="T19" fmla="*/ 462 h 552"/>
                      <a:gd name="T20" fmla="*/ 366 w 372"/>
                      <a:gd name="T21" fmla="*/ 534 h 552"/>
                      <a:gd name="T22" fmla="*/ 372 w 372"/>
                      <a:gd name="T23" fmla="*/ 552 h 5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552"/>
                      <a:gd name="T38" fmla="*/ 372 w 372"/>
                      <a:gd name="T39" fmla="*/ 552 h 5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552">
                        <a:moveTo>
                          <a:pt x="0" y="0"/>
                        </a:moveTo>
                        <a:cubicBezTo>
                          <a:pt x="22" y="7"/>
                          <a:pt x="37" y="20"/>
                          <a:pt x="48" y="42"/>
                        </a:cubicBezTo>
                        <a:cubicBezTo>
                          <a:pt x="51" y="48"/>
                          <a:pt x="49" y="56"/>
                          <a:pt x="54" y="60"/>
                        </a:cubicBezTo>
                        <a:cubicBezTo>
                          <a:pt x="64" y="67"/>
                          <a:pt x="78" y="68"/>
                          <a:pt x="90" y="72"/>
                        </a:cubicBezTo>
                        <a:cubicBezTo>
                          <a:pt x="110" y="79"/>
                          <a:pt x="124" y="95"/>
                          <a:pt x="144" y="102"/>
                        </a:cubicBezTo>
                        <a:cubicBezTo>
                          <a:pt x="154" y="154"/>
                          <a:pt x="167" y="143"/>
                          <a:pt x="204" y="168"/>
                        </a:cubicBezTo>
                        <a:cubicBezTo>
                          <a:pt x="221" y="193"/>
                          <a:pt x="237" y="212"/>
                          <a:pt x="246" y="240"/>
                        </a:cubicBezTo>
                        <a:cubicBezTo>
                          <a:pt x="247" y="255"/>
                          <a:pt x="245" y="310"/>
                          <a:pt x="258" y="336"/>
                        </a:cubicBezTo>
                        <a:cubicBezTo>
                          <a:pt x="272" y="365"/>
                          <a:pt x="304" y="379"/>
                          <a:pt x="318" y="408"/>
                        </a:cubicBezTo>
                        <a:cubicBezTo>
                          <a:pt x="325" y="423"/>
                          <a:pt x="328" y="448"/>
                          <a:pt x="330" y="462"/>
                        </a:cubicBezTo>
                        <a:cubicBezTo>
                          <a:pt x="321" y="499"/>
                          <a:pt x="328" y="521"/>
                          <a:pt x="366" y="534"/>
                        </a:cubicBezTo>
                        <a:cubicBezTo>
                          <a:pt x="368" y="540"/>
                          <a:pt x="372" y="552"/>
                          <a:pt x="372" y="552"/>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33" name="Freeform 53">
                    <a:extLst>
                      <a:ext uri="{FF2B5EF4-FFF2-40B4-BE49-F238E27FC236}">
                        <a16:creationId xmlns:a16="http://schemas.microsoft.com/office/drawing/2014/main" id="{AA39CDB8-4EB7-4518-8875-15056BA010DD}"/>
                      </a:ext>
                    </a:extLst>
                  </p:cNvPr>
                  <p:cNvSpPr>
                    <a:spLocks/>
                  </p:cNvSpPr>
                  <p:nvPr/>
                </p:nvSpPr>
                <p:spPr bwMode="auto">
                  <a:xfrm>
                    <a:off x="3498" y="1878"/>
                    <a:ext cx="679" cy="624"/>
                  </a:xfrm>
                  <a:custGeom>
                    <a:avLst/>
                    <a:gdLst>
                      <a:gd name="T0" fmla="*/ 0 w 679"/>
                      <a:gd name="T1" fmla="*/ 0 h 624"/>
                      <a:gd name="T2" fmla="*/ 66 w 679"/>
                      <a:gd name="T3" fmla="*/ 42 h 624"/>
                      <a:gd name="T4" fmla="*/ 96 w 679"/>
                      <a:gd name="T5" fmla="*/ 96 h 624"/>
                      <a:gd name="T6" fmla="*/ 222 w 679"/>
                      <a:gd name="T7" fmla="*/ 84 h 624"/>
                      <a:gd name="T8" fmla="*/ 270 w 679"/>
                      <a:gd name="T9" fmla="*/ 126 h 624"/>
                      <a:gd name="T10" fmla="*/ 342 w 679"/>
                      <a:gd name="T11" fmla="*/ 168 h 624"/>
                      <a:gd name="T12" fmla="*/ 396 w 679"/>
                      <a:gd name="T13" fmla="*/ 198 h 624"/>
                      <a:gd name="T14" fmla="*/ 504 w 679"/>
                      <a:gd name="T15" fmla="*/ 252 h 624"/>
                      <a:gd name="T16" fmla="*/ 588 w 679"/>
                      <a:gd name="T17" fmla="*/ 318 h 624"/>
                      <a:gd name="T18" fmla="*/ 630 w 679"/>
                      <a:gd name="T19" fmla="*/ 390 h 624"/>
                      <a:gd name="T20" fmla="*/ 642 w 679"/>
                      <a:gd name="T21" fmla="*/ 426 h 624"/>
                      <a:gd name="T22" fmla="*/ 672 w 679"/>
                      <a:gd name="T23" fmla="*/ 540 h 624"/>
                      <a:gd name="T24" fmla="*/ 678 w 679"/>
                      <a:gd name="T25" fmla="*/ 624 h 6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9"/>
                      <a:gd name="T40" fmla="*/ 0 h 624"/>
                      <a:gd name="T41" fmla="*/ 679 w 679"/>
                      <a:gd name="T42" fmla="*/ 624 h 6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9" h="624">
                        <a:moveTo>
                          <a:pt x="0" y="0"/>
                        </a:moveTo>
                        <a:cubicBezTo>
                          <a:pt x="15" y="22"/>
                          <a:pt x="40" y="33"/>
                          <a:pt x="66" y="42"/>
                        </a:cubicBezTo>
                        <a:cubicBezTo>
                          <a:pt x="78" y="60"/>
                          <a:pt x="84" y="78"/>
                          <a:pt x="96" y="96"/>
                        </a:cubicBezTo>
                        <a:cubicBezTo>
                          <a:pt x="165" y="87"/>
                          <a:pt x="146" y="76"/>
                          <a:pt x="222" y="84"/>
                        </a:cubicBezTo>
                        <a:cubicBezTo>
                          <a:pt x="248" y="93"/>
                          <a:pt x="249" y="110"/>
                          <a:pt x="270" y="126"/>
                        </a:cubicBezTo>
                        <a:cubicBezTo>
                          <a:pt x="293" y="144"/>
                          <a:pt x="315" y="159"/>
                          <a:pt x="342" y="168"/>
                        </a:cubicBezTo>
                        <a:cubicBezTo>
                          <a:pt x="358" y="193"/>
                          <a:pt x="368" y="190"/>
                          <a:pt x="396" y="198"/>
                        </a:cubicBezTo>
                        <a:cubicBezTo>
                          <a:pt x="440" y="211"/>
                          <a:pt x="472" y="220"/>
                          <a:pt x="504" y="252"/>
                        </a:cubicBezTo>
                        <a:cubicBezTo>
                          <a:pt x="518" y="294"/>
                          <a:pt x="547" y="310"/>
                          <a:pt x="588" y="318"/>
                        </a:cubicBezTo>
                        <a:cubicBezTo>
                          <a:pt x="609" y="349"/>
                          <a:pt x="617" y="350"/>
                          <a:pt x="630" y="390"/>
                        </a:cubicBezTo>
                        <a:cubicBezTo>
                          <a:pt x="634" y="402"/>
                          <a:pt x="642" y="426"/>
                          <a:pt x="642" y="426"/>
                        </a:cubicBezTo>
                        <a:cubicBezTo>
                          <a:pt x="647" y="464"/>
                          <a:pt x="650" y="507"/>
                          <a:pt x="672" y="540"/>
                        </a:cubicBezTo>
                        <a:cubicBezTo>
                          <a:pt x="679" y="612"/>
                          <a:pt x="678" y="584"/>
                          <a:pt x="678" y="624"/>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34" name="Freeform 54">
                    <a:extLst>
                      <a:ext uri="{FF2B5EF4-FFF2-40B4-BE49-F238E27FC236}">
                        <a16:creationId xmlns:a16="http://schemas.microsoft.com/office/drawing/2014/main" id="{6B1CAE12-3B5A-4100-9406-4B05B390C3FC}"/>
                      </a:ext>
                    </a:extLst>
                  </p:cNvPr>
                  <p:cNvSpPr>
                    <a:spLocks/>
                  </p:cNvSpPr>
                  <p:nvPr/>
                </p:nvSpPr>
                <p:spPr bwMode="auto">
                  <a:xfrm>
                    <a:off x="3342" y="2472"/>
                    <a:ext cx="840" cy="168"/>
                  </a:xfrm>
                  <a:custGeom>
                    <a:avLst/>
                    <a:gdLst>
                      <a:gd name="T0" fmla="*/ 0 w 840"/>
                      <a:gd name="T1" fmla="*/ 108 h 168"/>
                      <a:gd name="T2" fmla="*/ 60 w 840"/>
                      <a:gd name="T3" fmla="*/ 102 h 168"/>
                      <a:gd name="T4" fmla="*/ 96 w 840"/>
                      <a:gd name="T5" fmla="*/ 78 h 168"/>
                      <a:gd name="T6" fmla="*/ 114 w 840"/>
                      <a:gd name="T7" fmla="*/ 66 h 168"/>
                      <a:gd name="T8" fmla="*/ 150 w 840"/>
                      <a:gd name="T9" fmla="*/ 72 h 168"/>
                      <a:gd name="T10" fmla="*/ 198 w 840"/>
                      <a:gd name="T11" fmla="*/ 144 h 168"/>
                      <a:gd name="T12" fmla="*/ 252 w 840"/>
                      <a:gd name="T13" fmla="*/ 168 h 168"/>
                      <a:gd name="T14" fmla="*/ 432 w 840"/>
                      <a:gd name="T15" fmla="*/ 108 h 168"/>
                      <a:gd name="T16" fmla="*/ 498 w 840"/>
                      <a:gd name="T17" fmla="*/ 90 h 168"/>
                      <a:gd name="T18" fmla="*/ 600 w 840"/>
                      <a:gd name="T19" fmla="*/ 66 h 168"/>
                      <a:gd name="T20" fmla="*/ 708 w 840"/>
                      <a:gd name="T21" fmla="*/ 60 h 168"/>
                      <a:gd name="T22" fmla="*/ 804 w 840"/>
                      <a:gd name="T23" fmla="*/ 24 h 168"/>
                      <a:gd name="T24" fmla="*/ 822 w 840"/>
                      <a:gd name="T25" fmla="*/ 6 h 168"/>
                      <a:gd name="T26" fmla="*/ 840 w 840"/>
                      <a:gd name="T27" fmla="*/ 0 h 1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168"/>
                      <a:gd name="T44" fmla="*/ 840 w 840"/>
                      <a:gd name="T45" fmla="*/ 168 h 1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168">
                        <a:moveTo>
                          <a:pt x="0" y="108"/>
                        </a:moveTo>
                        <a:cubicBezTo>
                          <a:pt x="20" y="106"/>
                          <a:pt x="41" y="108"/>
                          <a:pt x="60" y="102"/>
                        </a:cubicBezTo>
                        <a:cubicBezTo>
                          <a:pt x="74" y="98"/>
                          <a:pt x="84" y="86"/>
                          <a:pt x="96" y="78"/>
                        </a:cubicBezTo>
                        <a:cubicBezTo>
                          <a:pt x="102" y="74"/>
                          <a:pt x="114" y="66"/>
                          <a:pt x="114" y="66"/>
                        </a:cubicBezTo>
                        <a:cubicBezTo>
                          <a:pt x="126" y="68"/>
                          <a:pt x="138" y="68"/>
                          <a:pt x="150" y="72"/>
                        </a:cubicBezTo>
                        <a:cubicBezTo>
                          <a:pt x="180" y="82"/>
                          <a:pt x="177" y="123"/>
                          <a:pt x="198" y="144"/>
                        </a:cubicBezTo>
                        <a:cubicBezTo>
                          <a:pt x="212" y="158"/>
                          <a:pt x="252" y="168"/>
                          <a:pt x="252" y="168"/>
                        </a:cubicBezTo>
                        <a:cubicBezTo>
                          <a:pt x="295" y="125"/>
                          <a:pt x="374" y="114"/>
                          <a:pt x="432" y="108"/>
                        </a:cubicBezTo>
                        <a:cubicBezTo>
                          <a:pt x="465" y="86"/>
                          <a:pt x="440" y="99"/>
                          <a:pt x="498" y="90"/>
                        </a:cubicBezTo>
                        <a:cubicBezTo>
                          <a:pt x="532" y="85"/>
                          <a:pt x="566" y="69"/>
                          <a:pt x="600" y="66"/>
                        </a:cubicBezTo>
                        <a:cubicBezTo>
                          <a:pt x="636" y="63"/>
                          <a:pt x="672" y="62"/>
                          <a:pt x="708" y="60"/>
                        </a:cubicBezTo>
                        <a:cubicBezTo>
                          <a:pt x="742" y="49"/>
                          <a:pt x="769" y="33"/>
                          <a:pt x="804" y="24"/>
                        </a:cubicBezTo>
                        <a:cubicBezTo>
                          <a:pt x="810" y="18"/>
                          <a:pt x="815" y="11"/>
                          <a:pt x="822" y="6"/>
                        </a:cubicBezTo>
                        <a:cubicBezTo>
                          <a:pt x="827" y="2"/>
                          <a:pt x="840" y="0"/>
                          <a:pt x="840" y="0"/>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35" name="Freeform 55">
                    <a:extLst>
                      <a:ext uri="{FF2B5EF4-FFF2-40B4-BE49-F238E27FC236}">
                        <a16:creationId xmlns:a16="http://schemas.microsoft.com/office/drawing/2014/main" id="{DC214602-174B-47D6-B9A6-C3C10F8AE535}"/>
                      </a:ext>
                    </a:extLst>
                  </p:cNvPr>
                  <p:cNvSpPr>
                    <a:spLocks/>
                  </p:cNvSpPr>
                  <p:nvPr/>
                </p:nvSpPr>
                <p:spPr bwMode="auto">
                  <a:xfrm>
                    <a:off x="3858" y="1881"/>
                    <a:ext cx="276" cy="329"/>
                  </a:xfrm>
                  <a:custGeom>
                    <a:avLst/>
                    <a:gdLst>
                      <a:gd name="T0" fmla="*/ 0 w 276"/>
                      <a:gd name="T1" fmla="*/ 3 h 329"/>
                      <a:gd name="T2" fmla="*/ 48 w 276"/>
                      <a:gd name="T3" fmla="*/ 9 h 329"/>
                      <a:gd name="T4" fmla="*/ 60 w 276"/>
                      <a:gd name="T5" fmla="*/ 45 h 329"/>
                      <a:gd name="T6" fmla="*/ 102 w 276"/>
                      <a:gd name="T7" fmla="*/ 111 h 329"/>
                      <a:gd name="T8" fmla="*/ 144 w 276"/>
                      <a:gd name="T9" fmla="*/ 177 h 329"/>
                      <a:gd name="T10" fmla="*/ 186 w 276"/>
                      <a:gd name="T11" fmla="*/ 231 h 329"/>
                      <a:gd name="T12" fmla="*/ 228 w 276"/>
                      <a:gd name="T13" fmla="*/ 321 h 329"/>
                      <a:gd name="T14" fmla="*/ 240 w 276"/>
                      <a:gd name="T15" fmla="*/ 213 h 329"/>
                      <a:gd name="T16" fmla="*/ 276 w 276"/>
                      <a:gd name="T17" fmla="*/ 153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329"/>
                      <a:gd name="T29" fmla="*/ 276 w 276"/>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329">
                        <a:moveTo>
                          <a:pt x="0" y="3"/>
                        </a:moveTo>
                        <a:cubicBezTo>
                          <a:pt x="16" y="5"/>
                          <a:pt x="35" y="0"/>
                          <a:pt x="48" y="9"/>
                        </a:cubicBezTo>
                        <a:cubicBezTo>
                          <a:pt x="58" y="16"/>
                          <a:pt x="53" y="34"/>
                          <a:pt x="60" y="45"/>
                        </a:cubicBezTo>
                        <a:cubicBezTo>
                          <a:pt x="77" y="71"/>
                          <a:pt x="76" y="93"/>
                          <a:pt x="102" y="111"/>
                        </a:cubicBezTo>
                        <a:cubicBezTo>
                          <a:pt x="119" y="137"/>
                          <a:pt x="118" y="159"/>
                          <a:pt x="144" y="177"/>
                        </a:cubicBezTo>
                        <a:cubicBezTo>
                          <a:pt x="173" y="220"/>
                          <a:pt x="158" y="203"/>
                          <a:pt x="186" y="231"/>
                        </a:cubicBezTo>
                        <a:cubicBezTo>
                          <a:pt x="196" y="261"/>
                          <a:pt x="210" y="295"/>
                          <a:pt x="228" y="321"/>
                        </a:cubicBezTo>
                        <a:cubicBezTo>
                          <a:pt x="245" y="270"/>
                          <a:pt x="227" y="329"/>
                          <a:pt x="240" y="213"/>
                        </a:cubicBezTo>
                        <a:cubicBezTo>
                          <a:pt x="243" y="188"/>
                          <a:pt x="276" y="173"/>
                          <a:pt x="276" y="153"/>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pSp>
        </p:grpSp>
        <p:sp>
          <p:nvSpPr>
            <p:cNvPr id="5" name="Freeform 56">
              <a:extLst>
                <a:ext uri="{FF2B5EF4-FFF2-40B4-BE49-F238E27FC236}">
                  <a16:creationId xmlns:a16="http://schemas.microsoft.com/office/drawing/2014/main" id="{B7FBED22-51DB-47F3-B41C-E88AC9758F17}"/>
                </a:ext>
              </a:extLst>
            </p:cNvPr>
            <p:cNvSpPr>
              <a:spLocks/>
            </p:cNvSpPr>
            <p:nvPr/>
          </p:nvSpPr>
          <p:spPr bwMode="auto">
            <a:xfrm>
              <a:off x="2380" y="1650"/>
              <a:ext cx="226" cy="98"/>
            </a:xfrm>
            <a:custGeom>
              <a:avLst/>
              <a:gdLst>
                <a:gd name="T0" fmla="*/ 0 w 226"/>
                <a:gd name="T1" fmla="*/ 0 h 98"/>
                <a:gd name="T2" fmla="*/ 142 w 226"/>
                <a:gd name="T3" fmla="*/ 56 h 98"/>
                <a:gd name="T4" fmla="*/ 204 w 226"/>
                <a:gd name="T5" fmla="*/ 86 h 98"/>
                <a:gd name="T6" fmla="*/ 226 w 226"/>
                <a:gd name="T7" fmla="*/ 98 h 98"/>
                <a:gd name="T8" fmla="*/ 0 60000 65536"/>
                <a:gd name="T9" fmla="*/ 0 60000 65536"/>
                <a:gd name="T10" fmla="*/ 0 60000 65536"/>
                <a:gd name="T11" fmla="*/ 0 60000 65536"/>
                <a:gd name="T12" fmla="*/ 0 w 226"/>
                <a:gd name="T13" fmla="*/ 0 h 98"/>
                <a:gd name="T14" fmla="*/ 226 w 226"/>
                <a:gd name="T15" fmla="*/ 98 h 98"/>
              </a:gdLst>
              <a:ahLst/>
              <a:cxnLst>
                <a:cxn ang="T8">
                  <a:pos x="T0" y="T1"/>
                </a:cxn>
                <a:cxn ang="T9">
                  <a:pos x="T2" y="T3"/>
                </a:cxn>
                <a:cxn ang="T10">
                  <a:pos x="T4" y="T5"/>
                </a:cxn>
                <a:cxn ang="T11">
                  <a:pos x="T6" y="T7"/>
                </a:cxn>
              </a:cxnLst>
              <a:rect l="T12" t="T13" r="T14" b="T15"/>
              <a:pathLst>
                <a:path w="226" h="98">
                  <a:moveTo>
                    <a:pt x="0" y="0"/>
                  </a:moveTo>
                  <a:cubicBezTo>
                    <a:pt x="43" y="29"/>
                    <a:pt x="93" y="40"/>
                    <a:pt x="142" y="56"/>
                  </a:cubicBezTo>
                  <a:cubicBezTo>
                    <a:pt x="165" y="64"/>
                    <a:pt x="180" y="81"/>
                    <a:pt x="204" y="86"/>
                  </a:cubicBezTo>
                  <a:cubicBezTo>
                    <a:pt x="210" y="89"/>
                    <a:pt x="226" y="92"/>
                    <a:pt x="226" y="98"/>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6" name="Freeform 57">
              <a:extLst>
                <a:ext uri="{FF2B5EF4-FFF2-40B4-BE49-F238E27FC236}">
                  <a16:creationId xmlns:a16="http://schemas.microsoft.com/office/drawing/2014/main" id="{4E77F0EB-A3E5-468E-970A-0D17AEBD7D8C}"/>
                </a:ext>
              </a:extLst>
            </p:cNvPr>
            <p:cNvSpPr>
              <a:spLocks/>
            </p:cNvSpPr>
            <p:nvPr/>
          </p:nvSpPr>
          <p:spPr bwMode="auto">
            <a:xfrm>
              <a:off x="2452" y="1862"/>
              <a:ext cx="188" cy="62"/>
            </a:xfrm>
            <a:custGeom>
              <a:avLst/>
              <a:gdLst>
                <a:gd name="T0" fmla="*/ 0 w 188"/>
                <a:gd name="T1" fmla="*/ 0 h 62"/>
                <a:gd name="T2" fmla="*/ 40 w 188"/>
                <a:gd name="T3" fmla="*/ 2 h 62"/>
                <a:gd name="T4" fmla="*/ 44 w 188"/>
                <a:gd name="T5" fmla="*/ 8 h 62"/>
                <a:gd name="T6" fmla="*/ 62 w 188"/>
                <a:gd name="T7" fmla="*/ 20 h 62"/>
                <a:gd name="T8" fmla="*/ 174 w 188"/>
                <a:gd name="T9" fmla="*/ 54 h 62"/>
                <a:gd name="T10" fmla="*/ 188 w 188"/>
                <a:gd name="T11" fmla="*/ 62 h 62"/>
                <a:gd name="T12" fmla="*/ 0 60000 65536"/>
                <a:gd name="T13" fmla="*/ 0 60000 65536"/>
                <a:gd name="T14" fmla="*/ 0 60000 65536"/>
                <a:gd name="T15" fmla="*/ 0 60000 65536"/>
                <a:gd name="T16" fmla="*/ 0 60000 65536"/>
                <a:gd name="T17" fmla="*/ 0 60000 65536"/>
                <a:gd name="T18" fmla="*/ 0 w 188"/>
                <a:gd name="T19" fmla="*/ 0 h 62"/>
                <a:gd name="T20" fmla="*/ 188 w 188"/>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188" h="62">
                  <a:moveTo>
                    <a:pt x="0" y="0"/>
                  </a:moveTo>
                  <a:cubicBezTo>
                    <a:pt x="13" y="1"/>
                    <a:pt x="27" y="0"/>
                    <a:pt x="40" y="2"/>
                  </a:cubicBezTo>
                  <a:cubicBezTo>
                    <a:pt x="42" y="2"/>
                    <a:pt x="42" y="6"/>
                    <a:pt x="44" y="8"/>
                  </a:cubicBezTo>
                  <a:cubicBezTo>
                    <a:pt x="49" y="13"/>
                    <a:pt x="62" y="20"/>
                    <a:pt x="62" y="20"/>
                  </a:cubicBezTo>
                  <a:cubicBezTo>
                    <a:pt x="75" y="58"/>
                    <a:pt x="151" y="53"/>
                    <a:pt x="174" y="54"/>
                  </a:cubicBezTo>
                  <a:cubicBezTo>
                    <a:pt x="179" y="59"/>
                    <a:pt x="181" y="62"/>
                    <a:pt x="188" y="62"/>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7" name="Freeform 58">
              <a:extLst>
                <a:ext uri="{FF2B5EF4-FFF2-40B4-BE49-F238E27FC236}">
                  <a16:creationId xmlns:a16="http://schemas.microsoft.com/office/drawing/2014/main" id="{ED8A356C-201D-41A2-BC20-D37EB24DD504}"/>
                </a:ext>
              </a:extLst>
            </p:cNvPr>
            <p:cNvSpPr>
              <a:spLocks/>
            </p:cNvSpPr>
            <p:nvPr/>
          </p:nvSpPr>
          <p:spPr bwMode="auto">
            <a:xfrm>
              <a:off x="2502" y="1504"/>
              <a:ext cx="16" cy="62"/>
            </a:xfrm>
            <a:custGeom>
              <a:avLst/>
              <a:gdLst>
                <a:gd name="T0" fmla="*/ 6 w 16"/>
                <a:gd name="T1" fmla="*/ 0 h 62"/>
                <a:gd name="T2" fmla="*/ 4 w 16"/>
                <a:gd name="T3" fmla="*/ 48 h 62"/>
                <a:gd name="T4" fmla="*/ 16 w 16"/>
                <a:gd name="T5" fmla="*/ 62 h 62"/>
                <a:gd name="T6" fmla="*/ 0 60000 65536"/>
                <a:gd name="T7" fmla="*/ 0 60000 65536"/>
                <a:gd name="T8" fmla="*/ 0 60000 65536"/>
                <a:gd name="T9" fmla="*/ 0 w 16"/>
                <a:gd name="T10" fmla="*/ 0 h 62"/>
                <a:gd name="T11" fmla="*/ 16 w 16"/>
                <a:gd name="T12" fmla="*/ 62 h 62"/>
              </a:gdLst>
              <a:ahLst/>
              <a:cxnLst>
                <a:cxn ang="T6">
                  <a:pos x="T0" y="T1"/>
                </a:cxn>
                <a:cxn ang="T7">
                  <a:pos x="T2" y="T3"/>
                </a:cxn>
                <a:cxn ang="T8">
                  <a:pos x="T4" y="T5"/>
                </a:cxn>
              </a:cxnLst>
              <a:rect l="T9" t="T10" r="T11" b="T12"/>
              <a:pathLst>
                <a:path w="16" h="62">
                  <a:moveTo>
                    <a:pt x="6" y="0"/>
                  </a:moveTo>
                  <a:cubicBezTo>
                    <a:pt x="6" y="1"/>
                    <a:pt x="0" y="38"/>
                    <a:pt x="4" y="48"/>
                  </a:cubicBezTo>
                  <a:cubicBezTo>
                    <a:pt x="7" y="55"/>
                    <a:pt x="13" y="56"/>
                    <a:pt x="16" y="62"/>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599" name="Freeform 59">
              <a:extLst>
                <a:ext uri="{FF2B5EF4-FFF2-40B4-BE49-F238E27FC236}">
                  <a16:creationId xmlns:a16="http://schemas.microsoft.com/office/drawing/2014/main" id="{768B5611-DE74-46A7-B622-91E126558F16}"/>
                </a:ext>
              </a:extLst>
            </p:cNvPr>
            <p:cNvSpPr>
              <a:spLocks/>
            </p:cNvSpPr>
            <p:nvPr/>
          </p:nvSpPr>
          <p:spPr bwMode="auto">
            <a:xfrm>
              <a:off x="2376" y="2516"/>
              <a:ext cx="204" cy="63"/>
            </a:xfrm>
            <a:custGeom>
              <a:avLst/>
              <a:gdLst>
                <a:gd name="T0" fmla="*/ 0 w 204"/>
                <a:gd name="T1" fmla="*/ 16 h 63"/>
                <a:gd name="T2" fmla="*/ 62 w 204"/>
                <a:gd name="T3" fmla="*/ 0 h 63"/>
                <a:gd name="T4" fmla="*/ 100 w 204"/>
                <a:gd name="T5" fmla="*/ 24 h 63"/>
                <a:gd name="T6" fmla="*/ 124 w 204"/>
                <a:gd name="T7" fmla="*/ 34 h 63"/>
                <a:gd name="T8" fmla="*/ 150 w 204"/>
                <a:gd name="T9" fmla="*/ 54 h 63"/>
                <a:gd name="T10" fmla="*/ 204 w 204"/>
                <a:gd name="T11" fmla="*/ 62 h 63"/>
                <a:gd name="T12" fmla="*/ 0 60000 65536"/>
                <a:gd name="T13" fmla="*/ 0 60000 65536"/>
                <a:gd name="T14" fmla="*/ 0 60000 65536"/>
                <a:gd name="T15" fmla="*/ 0 60000 65536"/>
                <a:gd name="T16" fmla="*/ 0 60000 65536"/>
                <a:gd name="T17" fmla="*/ 0 60000 65536"/>
                <a:gd name="T18" fmla="*/ 0 w 204"/>
                <a:gd name="T19" fmla="*/ 0 h 63"/>
                <a:gd name="T20" fmla="*/ 204 w 204"/>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204" h="63">
                  <a:moveTo>
                    <a:pt x="0" y="16"/>
                  </a:moveTo>
                  <a:cubicBezTo>
                    <a:pt x="25" y="8"/>
                    <a:pt x="43" y="19"/>
                    <a:pt x="62" y="0"/>
                  </a:cubicBezTo>
                  <a:cubicBezTo>
                    <a:pt x="91" y="3"/>
                    <a:pt x="86" y="3"/>
                    <a:pt x="100" y="24"/>
                  </a:cubicBezTo>
                  <a:cubicBezTo>
                    <a:pt x="103" y="29"/>
                    <a:pt x="120" y="32"/>
                    <a:pt x="124" y="34"/>
                  </a:cubicBezTo>
                  <a:cubicBezTo>
                    <a:pt x="133" y="39"/>
                    <a:pt x="141" y="48"/>
                    <a:pt x="150" y="54"/>
                  </a:cubicBezTo>
                  <a:cubicBezTo>
                    <a:pt x="163" y="63"/>
                    <a:pt x="189" y="62"/>
                    <a:pt x="204" y="62"/>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00" name="Freeform 60">
              <a:extLst>
                <a:ext uri="{FF2B5EF4-FFF2-40B4-BE49-F238E27FC236}">
                  <a16:creationId xmlns:a16="http://schemas.microsoft.com/office/drawing/2014/main" id="{862035C9-453A-4DBB-AAA7-4823C8DBE140}"/>
                </a:ext>
              </a:extLst>
            </p:cNvPr>
            <p:cNvSpPr>
              <a:spLocks/>
            </p:cNvSpPr>
            <p:nvPr/>
          </p:nvSpPr>
          <p:spPr bwMode="auto">
            <a:xfrm>
              <a:off x="2306" y="2776"/>
              <a:ext cx="154" cy="56"/>
            </a:xfrm>
            <a:custGeom>
              <a:avLst/>
              <a:gdLst>
                <a:gd name="T0" fmla="*/ 0 w 154"/>
                <a:gd name="T1" fmla="*/ 56 h 56"/>
                <a:gd name="T2" fmla="*/ 64 w 154"/>
                <a:gd name="T3" fmla="*/ 38 h 56"/>
                <a:gd name="T4" fmla="*/ 118 w 154"/>
                <a:gd name="T5" fmla="*/ 22 h 56"/>
                <a:gd name="T6" fmla="*/ 154 w 154"/>
                <a:gd name="T7" fmla="*/ 0 h 56"/>
                <a:gd name="T8" fmla="*/ 0 60000 65536"/>
                <a:gd name="T9" fmla="*/ 0 60000 65536"/>
                <a:gd name="T10" fmla="*/ 0 60000 65536"/>
                <a:gd name="T11" fmla="*/ 0 60000 65536"/>
                <a:gd name="T12" fmla="*/ 0 w 154"/>
                <a:gd name="T13" fmla="*/ 0 h 56"/>
                <a:gd name="T14" fmla="*/ 154 w 154"/>
                <a:gd name="T15" fmla="*/ 56 h 56"/>
              </a:gdLst>
              <a:ahLst/>
              <a:cxnLst>
                <a:cxn ang="T8">
                  <a:pos x="T0" y="T1"/>
                </a:cxn>
                <a:cxn ang="T9">
                  <a:pos x="T2" y="T3"/>
                </a:cxn>
                <a:cxn ang="T10">
                  <a:pos x="T4" y="T5"/>
                </a:cxn>
                <a:cxn ang="T11">
                  <a:pos x="T6" y="T7"/>
                </a:cxn>
              </a:cxnLst>
              <a:rect l="T12" t="T13" r="T14" b="T15"/>
              <a:pathLst>
                <a:path w="154" h="56">
                  <a:moveTo>
                    <a:pt x="0" y="56"/>
                  </a:moveTo>
                  <a:cubicBezTo>
                    <a:pt x="17" y="44"/>
                    <a:pt x="44" y="42"/>
                    <a:pt x="64" y="38"/>
                  </a:cubicBezTo>
                  <a:cubicBezTo>
                    <a:pt x="81" y="35"/>
                    <a:pt x="101" y="28"/>
                    <a:pt x="118" y="22"/>
                  </a:cubicBezTo>
                  <a:cubicBezTo>
                    <a:pt x="126" y="19"/>
                    <a:pt x="154" y="10"/>
                    <a:pt x="154" y="0"/>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01" name="Freeform 61">
              <a:extLst>
                <a:ext uri="{FF2B5EF4-FFF2-40B4-BE49-F238E27FC236}">
                  <a16:creationId xmlns:a16="http://schemas.microsoft.com/office/drawing/2014/main" id="{7CC146F0-6F94-4395-B630-D7C37F0CE5A2}"/>
                </a:ext>
              </a:extLst>
            </p:cNvPr>
            <p:cNvSpPr>
              <a:spLocks/>
            </p:cNvSpPr>
            <p:nvPr/>
          </p:nvSpPr>
          <p:spPr bwMode="auto">
            <a:xfrm>
              <a:off x="2654" y="2674"/>
              <a:ext cx="108" cy="62"/>
            </a:xfrm>
            <a:custGeom>
              <a:avLst/>
              <a:gdLst>
                <a:gd name="T0" fmla="*/ 108 w 108"/>
                <a:gd name="T1" fmla="*/ 0 h 62"/>
                <a:gd name="T2" fmla="*/ 48 w 108"/>
                <a:gd name="T3" fmla="*/ 14 h 62"/>
                <a:gd name="T4" fmla="*/ 18 w 108"/>
                <a:gd name="T5" fmla="*/ 38 h 62"/>
                <a:gd name="T6" fmla="*/ 0 w 108"/>
                <a:gd name="T7" fmla="*/ 62 h 62"/>
                <a:gd name="T8" fmla="*/ 0 60000 65536"/>
                <a:gd name="T9" fmla="*/ 0 60000 65536"/>
                <a:gd name="T10" fmla="*/ 0 60000 65536"/>
                <a:gd name="T11" fmla="*/ 0 60000 65536"/>
                <a:gd name="T12" fmla="*/ 0 w 108"/>
                <a:gd name="T13" fmla="*/ 0 h 62"/>
                <a:gd name="T14" fmla="*/ 108 w 108"/>
                <a:gd name="T15" fmla="*/ 62 h 62"/>
              </a:gdLst>
              <a:ahLst/>
              <a:cxnLst>
                <a:cxn ang="T8">
                  <a:pos x="T0" y="T1"/>
                </a:cxn>
                <a:cxn ang="T9">
                  <a:pos x="T2" y="T3"/>
                </a:cxn>
                <a:cxn ang="T10">
                  <a:pos x="T4" y="T5"/>
                </a:cxn>
                <a:cxn ang="T11">
                  <a:pos x="T6" y="T7"/>
                </a:cxn>
              </a:cxnLst>
              <a:rect l="T12" t="T13" r="T14" b="T15"/>
              <a:pathLst>
                <a:path w="108" h="62">
                  <a:moveTo>
                    <a:pt x="108" y="0"/>
                  </a:moveTo>
                  <a:cubicBezTo>
                    <a:pt x="83" y="2"/>
                    <a:pt x="70" y="7"/>
                    <a:pt x="48" y="14"/>
                  </a:cubicBezTo>
                  <a:cubicBezTo>
                    <a:pt x="40" y="22"/>
                    <a:pt x="28" y="31"/>
                    <a:pt x="18" y="38"/>
                  </a:cubicBezTo>
                  <a:cubicBezTo>
                    <a:pt x="16" y="41"/>
                    <a:pt x="5" y="62"/>
                    <a:pt x="0" y="62"/>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02" name="Freeform 62">
              <a:extLst>
                <a:ext uri="{FF2B5EF4-FFF2-40B4-BE49-F238E27FC236}">
                  <a16:creationId xmlns:a16="http://schemas.microsoft.com/office/drawing/2014/main" id="{28B7549A-AE63-4DF8-B636-AAE27E8DA679}"/>
                </a:ext>
              </a:extLst>
            </p:cNvPr>
            <p:cNvSpPr>
              <a:spLocks/>
            </p:cNvSpPr>
            <p:nvPr/>
          </p:nvSpPr>
          <p:spPr bwMode="auto">
            <a:xfrm>
              <a:off x="2946" y="2302"/>
              <a:ext cx="56" cy="186"/>
            </a:xfrm>
            <a:custGeom>
              <a:avLst/>
              <a:gdLst>
                <a:gd name="T0" fmla="*/ 56 w 56"/>
                <a:gd name="T1" fmla="*/ 0 h 186"/>
                <a:gd name="T2" fmla="*/ 34 w 56"/>
                <a:gd name="T3" fmla="*/ 20 h 186"/>
                <a:gd name="T4" fmla="*/ 14 w 56"/>
                <a:gd name="T5" fmla="*/ 58 h 186"/>
                <a:gd name="T6" fmla="*/ 0 w 56"/>
                <a:gd name="T7" fmla="*/ 96 h 186"/>
                <a:gd name="T8" fmla="*/ 14 w 56"/>
                <a:gd name="T9" fmla="*/ 134 h 186"/>
                <a:gd name="T10" fmla="*/ 44 w 56"/>
                <a:gd name="T11" fmla="*/ 186 h 186"/>
                <a:gd name="T12" fmla="*/ 0 60000 65536"/>
                <a:gd name="T13" fmla="*/ 0 60000 65536"/>
                <a:gd name="T14" fmla="*/ 0 60000 65536"/>
                <a:gd name="T15" fmla="*/ 0 60000 65536"/>
                <a:gd name="T16" fmla="*/ 0 60000 65536"/>
                <a:gd name="T17" fmla="*/ 0 60000 65536"/>
                <a:gd name="T18" fmla="*/ 0 w 56"/>
                <a:gd name="T19" fmla="*/ 0 h 186"/>
                <a:gd name="T20" fmla="*/ 56 w 56"/>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56" h="186">
                  <a:moveTo>
                    <a:pt x="56" y="0"/>
                  </a:moveTo>
                  <a:cubicBezTo>
                    <a:pt x="47" y="6"/>
                    <a:pt x="43" y="14"/>
                    <a:pt x="34" y="20"/>
                  </a:cubicBezTo>
                  <a:cubicBezTo>
                    <a:pt x="29" y="35"/>
                    <a:pt x="19" y="44"/>
                    <a:pt x="14" y="58"/>
                  </a:cubicBezTo>
                  <a:cubicBezTo>
                    <a:pt x="9" y="71"/>
                    <a:pt x="8" y="85"/>
                    <a:pt x="0" y="96"/>
                  </a:cubicBezTo>
                  <a:cubicBezTo>
                    <a:pt x="2" y="114"/>
                    <a:pt x="5" y="120"/>
                    <a:pt x="14" y="134"/>
                  </a:cubicBezTo>
                  <a:cubicBezTo>
                    <a:pt x="19" y="154"/>
                    <a:pt x="25" y="176"/>
                    <a:pt x="44" y="186"/>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03" name="Freeform 63">
              <a:extLst>
                <a:ext uri="{FF2B5EF4-FFF2-40B4-BE49-F238E27FC236}">
                  <a16:creationId xmlns:a16="http://schemas.microsoft.com/office/drawing/2014/main" id="{3DE25201-78D1-4854-9CA9-FA5B43577092}"/>
                </a:ext>
              </a:extLst>
            </p:cNvPr>
            <p:cNvSpPr>
              <a:spLocks/>
            </p:cNvSpPr>
            <p:nvPr/>
          </p:nvSpPr>
          <p:spPr bwMode="auto">
            <a:xfrm>
              <a:off x="3152" y="2330"/>
              <a:ext cx="110" cy="144"/>
            </a:xfrm>
            <a:custGeom>
              <a:avLst/>
              <a:gdLst>
                <a:gd name="T0" fmla="*/ 14 w 110"/>
                <a:gd name="T1" fmla="*/ 0 h 144"/>
                <a:gd name="T2" fmla="*/ 46 w 110"/>
                <a:gd name="T3" fmla="*/ 106 h 144"/>
                <a:gd name="T4" fmla="*/ 82 w 110"/>
                <a:gd name="T5" fmla="*/ 134 h 144"/>
                <a:gd name="T6" fmla="*/ 110 w 110"/>
                <a:gd name="T7" fmla="*/ 144 h 144"/>
                <a:gd name="T8" fmla="*/ 0 60000 65536"/>
                <a:gd name="T9" fmla="*/ 0 60000 65536"/>
                <a:gd name="T10" fmla="*/ 0 60000 65536"/>
                <a:gd name="T11" fmla="*/ 0 60000 65536"/>
                <a:gd name="T12" fmla="*/ 0 w 110"/>
                <a:gd name="T13" fmla="*/ 0 h 144"/>
                <a:gd name="T14" fmla="*/ 110 w 110"/>
                <a:gd name="T15" fmla="*/ 144 h 144"/>
              </a:gdLst>
              <a:ahLst/>
              <a:cxnLst>
                <a:cxn ang="T8">
                  <a:pos x="T0" y="T1"/>
                </a:cxn>
                <a:cxn ang="T9">
                  <a:pos x="T2" y="T3"/>
                </a:cxn>
                <a:cxn ang="T10">
                  <a:pos x="T4" y="T5"/>
                </a:cxn>
                <a:cxn ang="T11">
                  <a:pos x="T6" y="T7"/>
                </a:cxn>
              </a:cxnLst>
              <a:rect l="T12" t="T13" r="T14" b="T15"/>
              <a:pathLst>
                <a:path w="110" h="144">
                  <a:moveTo>
                    <a:pt x="14" y="0"/>
                  </a:moveTo>
                  <a:cubicBezTo>
                    <a:pt x="46" y="21"/>
                    <a:pt x="0" y="94"/>
                    <a:pt x="46" y="106"/>
                  </a:cubicBezTo>
                  <a:cubicBezTo>
                    <a:pt x="54" y="118"/>
                    <a:pt x="68" y="129"/>
                    <a:pt x="82" y="134"/>
                  </a:cubicBezTo>
                  <a:cubicBezTo>
                    <a:pt x="84" y="135"/>
                    <a:pt x="110" y="142"/>
                    <a:pt x="110" y="144"/>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24604" name="Freeform 64">
              <a:extLst>
                <a:ext uri="{FF2B5EF4-FFF2-40B4-BE49-F238E27FC236}">
                  <a16:creationId xmlns:a16="http://schemas.microsoft.com/office/drawing/2014/main" id="{5FCCB307-3EB6-4157-BF53-C4C9E9306994}"/>
                </a:ext>
              </a:extLst>
            </p:cNvPr>
            <p:cNvSpPr>
              <a:spLocks/>
            </p:cNvSpPr>
            <p:nvPr/>
          </p:nvSpPr>
          <p:spPr bwMode="auto">
            <a:xfrm>
              <a:off x="3714" y="2182"/>
              <a:ext cx="114" cy="266"/>
            </a:xfrm>
            <a:custGeom>
              <a:avLst/>
              <a:gdLst>
                <a:gd name="T0" fmla="*/ 0 w 114"/>
                <a:gd name="T1" fmla="*/ 2 h 266"/>
                <a:gd name="T2" fmla="*/ 18 w 114"/>
                <a:gd name="T3" fmla="*/ 6 h 266"/>
                <a:gd name="T4" fmla="*/ 30 w 114"/>
                <a:gd name="T5" fmla="*/ 14 h 266"/>
                <a:gd name="T6" fmla="*/ 62 w 114"/>
                <a:gd name="T7" fmla="*/ 44 h 266"/>
                <a:gd name="T8" fmla="*/ 78 w 114"/>
                <a:gd name="T9" fmla="*/ 68 h 266"/>
                <a:gd name="T10" fmla="*/ 82 w 114"/>
                <a:gd name="T11" fmla="*/ 74 h 266"/>
                <a:gd name="T12" fmla="*/ 96 w 114"/>
                <a:gd name="T13" fmla="*/ 126 h 266"/>
                <a:gd name="T14" fmla="*/ 100 w 114"/>
                <a:gd name="T15" fmla="*/ 158 h 266"/>
                <a:gd name="T16" fmla="*/ 114 w 114"/>
                <a:gd name="T17" fmla="*/ 176 h 266"/>
                <a:gd name="T18" fmla="*/ 96 w 114"/>
                <a:gd name="T19" fmla="*/ 236 h 266"/>
                <a:gd name="T20" fmla="*/ 60 w 114"/>
                <a:gd name="T21" fmla="*/ 258 h 266"/>
                <a:gd name="T22" fmla="*/ 48 w 114"/>
                <a:gd name="T23" fmla="*/ 266 h 2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266"/>
                <a:gd name="T38" fmla="*/ 114 w 114"/>
                <a:gd name="T39" fmla="*/ 266 h 2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266">
                  <a:moveTo>
                    <a:pt x="0" y="2"/>
                  </a:moveTo>
                  <a:cubicBezTo>
                    <a:pt x="7" y="0"/>
                    <a:pt x="11" y="2"/>
                    <a:pt x="18" y="6"/>
                  </a:cubicBezTo>
                  <a:cubicBezTo>
                    <a:pt x="22" y="8"/>
                    <a:pt x="30" y="14"/>
                    <a:pt x="30" y="14"/>
                  </a:cubicBezTo>
                  <a:cubicBezTo>
                    <a:pt x="38" y="26"/>
                    <a:pt x="52" y="34"/>
                    <a:pt x="62" y="44"/>
                  </a:cubicBezTo>
                  <a:cubicBezTo>
                    <a:pt x="65" y="53"/>
                    <a:pt x="73" y="60"/>
                    <a:pt x="78" y="68"/>
                  </a:cubicBezTo>
                  <a:cubicBezTo>
                    <a:pt x="79" y="70"/>
                    <a:pt x="82" y="74"/>
                    <a:pt x="82" y="74"/>
                  </a:cubicBezTo>
                  <a:cubicBezTo>
                    <a:pt x="86" y="91"/>
                    <a:pt x="92" y="108"/>
                    <a:pt x="96" y="126"/>
                  </a:cubicBezTo>
                  <a:cubicBezTo>
                    <a:pt x="97" y="137"/>
                    <a:pt x="94" y="149"/>
                    <a:pt x="100" y="158"/>
                  </a:cubicBezTo>
                  <a:cubicBezTo>
                    <a:pt x="104" y="164"/>
                    <a:pt x="114" y="176"/>
                    <a:pt x="114" y="176"/>
                  </a:cubicBezTo>
                  <a:cubicBezTo>
                    <a:pt x="113" y="196"/>
                    <a:pt x="111" y="221"/>
                    <a:pt x="96" y="236"/>
                  </a:cubicBezTo>
                  <a:cubicBezTo>
                    <a:pt x="90" y="242"/>
                    <a:pt x="68" y="255"/>
                    <a:pt x="60" y="258"/>
                  </a:cubicBezTo>
                  <a:cubicBezTo>
                    <a:pt x="56" y="259"/>
                    <a:pt x="48" y="261"/>
                    <a:pt x="48" y="266"/>
                  </a:cubicBezTo>
                </a:path>
              </a:pathLst>
            </a:custGeom>
            <a:noFill/>
            <a:ln w="28575">
              <a:solidFill>
                <a:srgbClr val="00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4582"/>
                                        </p:tgtEl>
                                        <p:attrNameLst>
                                          <p:attrName>style.visibility</p:attrName>
                                        </p:attrNameLst>
                                      </p:cBhvr>
                                      <p:to>
                                        <p:strVal val="visible"/>
                                      </p:to>
                                    </p:set>
                                    <p:anim calcmode="lin" valueType="num">
                                      <p:cBhvr>
                                        <p:cTn id="11" dur="500" fill="hold"/>
                                        <p:tgtEl>
                                          <p:spTgt spid="24582"/>
                                        </p:tgtEl>
                                        <p:attrNameLst>
                                          <p:attrName>ppt_w</p:attrName>
                                        </p:attrNameLst>
                                      </p:cBhvr>
                                      <p:tavLst>
                                        <p:tav tm="0">
                                          <p:val>
                                            <p:fltVal val="0"/>
                                          </p:val>
                                        </p:tav>
                                        <p:tav tm="100000">
                                          <p:val>
                                            <p:strVal val="#ppt_w"/>
                                          </p:val>
                                        </p:tav>
                                      </p:tavLst>
                                    </p:anim>
                                    <p:anim calcmode="lin" valueType="num">
                                      <p:cBhvr>
                                        <p:cTn id="12" dur="500" fill="hold"/>
                                        <p:tgtEl>
                                          <p:spTgt spid="24582"/>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4595"/>
                                        </p:tgtEl>
                                        <p:attrNameLst>
                                          <p:attrName>style.visibility</p:attrName>
                                        </p:attrNameLst>
                                      </p:cBhvr>
                                      <p:to>
                                        <p:strVal val="visible"/>
                                      </p:to>
                                    </p:set>
                                    <p:animEffect transition="in" filter="wipe(right)">
                                      <p:cBhvr>
                                        <p:cTn id="22" dur="500"/>
                                        <p:tgtEl>
                                          <p:spTgt spid="245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4596"/>
                                        </p:tgtEl>
                                        <p:attrNameLst>
                                          <p:attrName>style.visibility</p:attrName>
                                        </p:attrNameLst>
                                      </p:cBhvr>
                                      <p:to>
                                        <p:strVal val="visible"/>
                                      </p:to>
                                    </p:set>
                                    <p:animEffect transition="in" filter="wipe(right)">
                                      <p:cBhvr>
                                        <p:cTn id="27" dur="500"/>
                                        <p:tgtEl>
                                          <p:spTgt spid="245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4597"/>
                                        </p:tgtEl>
                                        <p:attrNameLst>
                                          <p:attrName>style.visibility</p:attrName>
                                        </p:attrNameLst>
                                      </p:cBhvr>
                                      <p:to>
                                        <p:strVal val="visible"/>
                                      </p:to>
                                    </p:set>
                                    <p:animEffect transition="in" filter="wipe(right)">
                                      <p:cBhvr>
                                        <p:cTn id="32" dur="500"/>
                                        <p:tgtEl>
                                          <p:spTgt spid="245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24598"/>
                                        </p:tgtEl>
                                        <p:attrNameLst>
                                          <p:attrName>style.visibility</p:attrName>
                                        </p:attrNameLst>
                                      </p:cBhvr>
                                      <p:to>
                                        <p:strVal val="visible"/>
                                      </p:to>
                                    </p:set>
                                    <p:animEffect transition="in" filter="wipe(right)">
                                      <p:cBhvr>
                                        <p:cTn id="37" dur="500"/>
                                        <p:tgtEl>
                                          <p:spTgt spid="245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24579"/>
                                        </p:tgtEl>
                                        <p:attrNameLst>
                                          <p:attrName>style.visibility</p:attrName>
                                        </p:attrNameLst>
                                      </p:cBhvr>
                                      <p:to>
                                        <p:strVal val="visible"/>
                                      </p:to>
                                    </p:set>
                                    <p:animEffect transition="in" filter="wipe(up)">
                                      <p:cBhvr>
                                        <p:cTn id="42" dur="500"/>
                                        <p:tgtEl>
                                          <p:spTgt spid="245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4580"/>
                                        </p:tgtEl>
                                        <p:attrNameLst>
                                          <p:attrName>style.visibility</p:attrName>
                                        </p:attrNameLst>
                                      </p:cBhvr>
                                      <p:to>
                                        <p:strVal val="visible"/>
                                      </p:to>
                                    </p:set>
                                    <p:animEffect transition="in" filter="wipe(left)">
                                      <p:cBhvr>
                                        <p:cTn id="47" dur="500"/>
                                        <p:tgtEl>
                                          <p:spTgt spid="2458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499"/>
                                          </p:stCondLst>
                                        </p:cTn>
                                        <p:tgtEl>
                                          <p:spTgt spid="24585"/>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24583"/>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24584"/>
                                        </p:tgtEl>
                                        <p:attrNameLst>
                                          <p:attrName>style.visibility</p:attrName>
                                        </p:attrNameLst>
                                      </p:cBhvr>
                                      <p:to>
                                        <p:strVal val="visible"/>
                                      </p:to>
                                    </p:set>
                                  </p:childTnLst>
                                </p:cTn>
                              </p:par>
                            </p:childTnLst>
                          </p:cTn>
                        </p:par>
                        <p:par>
                          <p:cTn id="60" fill="hold" nodeType="afterGroup">
                            <p:stCondLst>
                              <p:cond delay="500"/>
                            </p:stCondLst>
                            <p:childTnLst>
                              <p:par>
                                <p:cTn id="61" presetID="1" presetClass="entr" presetSubtype="0" fill="hold" nodeType="afterEffect">
                                  <p:stCondLst>
                                    <p:cond delay="1000"/>
                                  </p:stCondLst>
                                  <p:childTnLst>
                                    <p:set>
                                      <p:cBhvr>
                                        <p:cTn id="62" dur="1" fill="hold">
                                          <p:stCondLst>
                                            <p:cond delay="499"/>
                                          </p:stCondLst>
                                        </p:cTn>
                                        <p:tgtEl>
                                          <p:spTgt spid="24586"/>
                                        </p:tgtEl>
                                        <p:attrNameLst>
                                          <p:attrName>style.visibility</p:attrName>
                                        </p:attrNameLst>
                                      </p:cBhvr>
                                      <p:to>
                                        <p:strVal val="visible"/>
                                      </p:to>
                                    </p:set>
                                  </p:childTnLst>
                                </p:cTn>
                              </p:par>
                            </p:childTnLst>
                          </p:cTn>
                        </p:par>
                        <p:par>
                          <p:cTn id="63" fill="hold" nodeType="afterGroup">
                            <p:stCondLst>
                              <p:cond delay="2000"/>
                            </p:stCondLst>
                            <p:childTnLst>
                              <p:par>
                                <p:cTn id="64" presetID="1" presetClass="entr" presetSubtype="0" fill="hold" nodeType="afterEffect">
                                  <p:stCondLst>
                                    <p:cond delay="1000"/>
                                  </p:stCondLst>
                                  <p:childTnLst>
                                    <p:set>
                                      <p:cBhvr>
                                        <p:cTn id="65" dur="1" fill="hold">
                                          <p:stCondLst>
                                            <p:cond delay="499"/>
                                          </p:stCondLst>
                                        </p:cTn>
                                        <p:tgtEl>
                                          <p:spTgt spid="24587"/>
                                        </p:tgtEl>
                                        <p:attrNameLst>
                                          <p:attrName>style.visibility</p:attrName>
                                        </p:attrNameLst>
                                      </p:cBhvr>
                                      <p:to>
                                        <p:strVal val="visible"/>
                                      </p:to>
                                    </p:set>
                                  </p:childTnLst>
                                </p:cTn>
                              </p:par>
                            </p:childTnLst>
                          </p:cTn>
                        </p:par>
                        <p:par>
                          <p:cTn id="66" fill="hold" nodeType="afterGroup">
                            <p:stCondLst>
                              <p:cond delay="3500"/>
                            </p:stCondLst>
                            <p:childTnLst>
                              <p:par>
                                <p:cTn id="67" presetID="1" presetClass="entr" presetSubtype="0" fill="hold" nodeType="afterEffect">
                                  <p:stCondLst>
                                    <p:cond delay="1000"/>
                                  </p:stCondLst>
                                  <p:childTnLst>
                                    <p:set>
                                      <p:cBhvr>
                                        <p:cTn id="68" dur="1" fill="hold">
                                          <p:stCondLst>
                                            <p:cond delay="499"/>
                                          </p:stCondLst>
                                        </p:cTn>
                                        <p:tgtEl>
                                          <p:spTgt spid="24588"/>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4589">
                                            <p:txEl>
                                              <p:pRg st="0" end="0"/>
                                            </p:txEl>
                                          </p:spTgt>
                                        </p:tgtEl>
                                        <p:attrNameLst>
                                          <p:attrName>style.visibility</p:attrName>
                                        </p:attrNameLst>
                                      </p:cBhvr>
                                      <p:to>
                                        <p:strVal val="visible"/>
                                      </p:to>
                                    </p:set>
                                    <p:anim calcmode="lin" valueType="num">
                                      <p:cBhvr additive="base">
                                        <p:cTn id="73" dur="500" fill="hold"/>
                                        <p:tgtEl>
                                          <p:spTgt spid="24589">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45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272"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p:cTn id="79" dur="500" fill="hold"/>
                                        <p:tgtEl>
                                          <p:spTgt spid="2"/>
                                        </p:tgtEl>
                                        <p:attrNameLst>
                                          <p:attrName>ppt_w</p:attrName>
                                        </p:attrNameLst>
                                      </p:cBhvr>
                                      <p:tavLst>
                                        <p:tav tm="0">
                                          <p:val>
                                            <p:strVal val="2/3*#ppt_w"/>
                                          </p:val>
                                        </p:tav>
                                        <p:tav tm="100000">
                                          <p:val>
                                            <p:strVal val="#ppt_w"/>
                                          </p:val>
                                        </p:tav>
                                      </p:tavLst>
                                    </p:anim>
                                    <p:anim calcmode="lin" valueType="num">
                                      <p:cBhvr>
                                        <p:cTn id="80"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utoUpdateAnimBg="0"/>
      <p:bldP spid="24582" grpId="0" animBg="1"/>
      <p:bldP spid="24583" grpId="0" autoUpdateAnimBg="0"/>
      <p:bldP spid="24584" grpId="0" autoUpdateAnimBg="0"/>
      <p:bldP spid="2458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מצגת-צופים.JPG"/>
          <p:cNvPicPr>
            <a:picLocks noChangeAspect="1"/>
          </p:cNvPicPr>
          <p:nvPr/>
        </p:nvPicPr>
        <p:blipFill rotWithShape="1">
          <a:blip r:embed="rId2" cstate="print"/>
          <a:srcRect t="1" b="-5650"/>
          <a:stretch/>
        </p:blipFill>
        <p:spPr>
          <a:xfrm>
            <a:off x="68851" y="7148"/>
            <a:ext cx="9120455" cy="7264177"/>
          </a:xfrm>
          <a:prstGeom prst="rect">
            <a:avLst/>
          </a:prstGeom>
        </p:spPr>
      </p:pic>
      <p:sp>
        <p:nvSpPr>
          <p:cNvPr id="2" name="כותרת 1"/>
          <p:cNvSpPr>
            <a:spLocks noGrp="1"/>
          </p:cNvSpPr>
          <p:nvPr>
            <p:ph type="ctrTitle"/>
          </p:nvPr>
        </p:nvSpPr>
        <p:spPr>
          <a:xfrm>
            <a:off x="935596" y="31440"/>
            <a:ext cx="7272808" cy="1008112"/>
          </a:xfrm>
        </p:spPr>
        <p:txBody>
          <a:bodyPr>
            <a:noAutofit/>
          </a:bodyPr>
          <a:lstStyle/>
          <a:p>
            <a:pPr algn="ctr"/>
            <a:r>
              <a:rPr lang="he-IL" sz="4000" b="1" dirty="0">
                <a:ln>
                  <a:solidFill>
                    <a:schemeClr val="accent5">
                      <a:lumMod val="50000"/>
                    </a:schemeClr>
                  </a:solidFill>
                </a:ln>
                <a:solidFill>
                  <a:schemeClr val="accent4">
                    <a:lumMod val="40000"/>
                    <a:lumOff val="60000"/>
                  </a:schemeClr>
                </a:solidFill>
                <a:latin typeface="Gan CLM" panose="02000803000000000000" pitchFamily="2" charset="-79"/>
                <a:cs typeface="Gan CLM" panose="02000803000000000000" pitchFamily="2" charset="-79"/>
              </a:rPr>
              <a:t>מפה</a:t>
            </a:r>
            <a:endParaRPr lang="he-IL" sz="3200" b="1" dirty="0">
              <a:ln>
                <a:solidFill>
                  <a:schemeClr val="accent5">
                    <a:lumMod val="50000"/>
                  </a:schemeClr>
                </a:solidFill>
              </a:ln>
              <a:solidFill>
                <a:schemeClr val="accent4">
                  <a:lumMod val="40000"/>
                  <a:lumOff val="60000"/>
                </a:schemeClr>
              </a:solidFill>
              <a:latin typeface="Gan CLM" panose="02000803000000000000" pitchFamily="2" charset="-79"/>
              <a:cs typeface="Gan CLM" panose="02000803000000000000" pitchFamily="2" charset="-79"/>
            </a:endParaRPr>
          </a:p>
        </p:txBody>
      </p:sp>
      <p:pic>
        <p:nvPicPr>
          <p:cNvPr id="1026" name="Picture 2" descr="מפת הר חורשן">
            <a:extLst>
              <a:ext uri="{FF2B5EF4-FFF2-40B4-BE49-F238E27FC236}">
                <a16:creationId xmlns:a16="http://schemas.microsoft.com/office/drawing/2014/main" id="{AD9B601F-899D-4E59-82FD-AC7CD4CEC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596" y="1210186"/>
            <a:ext cx="6722537" cy="568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60D13C0F-CD65-4399-AC4B-FCF2C0F75DED}"/>
              </a:ext>
            </a:extLst>
          </p:cNvPr>
          <p:cNvSpPr/>
          <p:nvPr/>
        </p:nvSpPr>
        <p:spPr>
          <a:xfrm>
            <a:off x="1357290" y="0"/>
            <a:ext cx="6398539" cy="1785104"/>
          </a:xfrm>
          <a:prstGeom prst="rect">
            <a:avLst/>
          </a:prstGeom>
          <a:noFill/>
        </p:spPr>
        <p:txBody>
          <a:bodyPr>
            <a:spAutoFit/>
          </a:bodyPr>
          <a:lstStyle/>
          <a:p>
            <a:pPr algn="ctr" rtl="1" eaLnBrk="1" hangingPunct="1">
              <a:defRPr/>
            </a:pPr>
            <a:r>
              <a:rPr lang="he-IL" sz="11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ניווט  </a:t>
            </a:r>
          </a:p>
        </p:txBody>
      </p:sp>
      <p:sp>
        <p:nvSpPr>
          <p:cNvPr id="4" name="Text Box 3">
            <a:extLst>
              <a:ext uri="{FF2B5EF4-FFF2-40B4-BE49-F238E27FC236}">
                <a16:creationId xmlns:a16="http://schemas.microsoft.com/office/drawing/2014/main" id="{933C9672-B6C3-4AB2-AA8B-AD6094367D9E}"/>
              </a:ext>
            </a:extLst>
          </p:cNvPr>
          <p:cNvSpPr txBox="1">
            <a:spLocks noChangeArrowheads="1"/>
          </p:cNvSpPr>
          <p:nvPr/>
        </p:nvSpPr>
        <p:spPr bwMode="auto">
          <a:xfrm>
            <a:off x="1285875" y="2428875"/>
            <a:ext cx="690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800" b="1">
                <a:latin typeface="Times New Roman" panose="02020603050405020304" pitchFamily="18" charset="0"/>
                <a:cs typeface="David" panose="020E0502060401010101" pitchFamily="34" charset="-79"/>
              </a:rPr>
              <a:t>הבעיה – הגעה מנקודה אחת לנקודה שנייה (ללא הכרות מוקדמת עם הדרך). </a:t>
            </a:r>
            <a:endParaRPr lang="en-US" altLang="he-IL" sz="1600">
              <a:latin typeface="Times New Roman" panose="02020603050405020304" pitchFamily="18" charset="0"/>
              <a:cs typeface="David" panose="020E0502060401010101" pitchFamily="34" charset="-79"/>
            </a:endParaRPr>
          </a:p>
        </p:txBody>
      </p:sp>
      <p:sp>
        <p:nvSpPr>
          <p:cNvPr id="5" name="Text Box 3">
            <a:extLst>
              <a:ext uri="{FF2B5EF4-FFF2-40B4-BE49-F238E27FC236}">
                <a16:creationId xmlns:a16="http://schemas.microsoft.com/office/drawing/2014/main" id="{59EBD1C1-4FFE-48C6-9F86-200789C8D01B}"/>
              </a:ext>
            </a:extLst>
          </p:cNvPr>
          <p:cNvSpPr txBox="1">
            <a:spLocks noChangeArrowheads="1"/>
          </p:cNvSpPr>
          <p:nvPr/>
        </p:nvSpPr>
        <p:spPr bwMode="auto">
          <a:xfrm>
            <a:off x="1306513" y="3000375"/>
            <a:ext cx="6908800" cy="369888"/>
          </a:xfrm>
          <a:prstGeom prst="rect">
            <a:avLst/>
          </a:prstGeom>
          <a:noFill/>
          <a:ln w="9525">
            <a:noFill/>
            <a:miter lim="800000"/>
            <a:headEnd/>
            <a:tailEnd/>
          </a:ln>
          <a:effectLst/>
        </p:spPr>
        <p:txBody>
          <a:bodyPr>
            <a:spAutoFit/>
          </a:bodyPr>
          <a:lstStyle/>
          <a:p>
            <a:pPr algn="r" rtl="1">
              <a:spcBef>
                <a:spcPct val="50000"/>
              </a:spcBef>
              <a:defRPr/>
            </a:pPr>
            <a:r>
              <a:rPr lang="he-IL" b="1" dirty="0">
                <a:latin typeface="+mj-lt"/>
                <a:cs typeface="David" pitchFamily="2" charset="-79"/>
              </a:rPr>
              <a:t>הפתרון- ניווט באמצעות מפה. </a:t>
            </a:r>
            <a:endParaRPr lang="en-US" b="1" dirty="0">
              <a:latin typeface="+mj-lt"/>
              <a:cs typeface="David" pitchFamily="2" charset="-79"/>
            </a:endParaRPr>
          </a:p>
        </p:txBody>
      </p:sp>
      <p:sp>
        <p:nvSpPr>
          <p:cNvPr id="25605" name="TextBox 5">
            <a:extLst>
              <a:ext uri="{FF2B5EF4-FFF2-40B4-BE49-F238E27FC236}">
                <a16:creationId xmlns:a16="http://schemas.microsoft.com/office/drawing/2014/main" id="{5CF0782C-3670-4736-AA4C-10139E4CC3BF}"/>
              </a:ext>
            </a:extLst>
          </p:cNvPr>
          <p:cNvSpPr txBox="1">
            <a:spLocks noChangeArrowheads="1"/>
          </p:cNvSpPr>
          <p:nvPr/>
        </p:nvSpPr>
        <p:spPr bwMode="auto">
          <a:xfrm>
            <a:off x="642938" y="1785938"/>
            <a:ext cx="785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8" name="מלבן 7">
            <a:extLst>
              <a:ext uri="{FF2B5EF4-FFF2-40B4-BE49-F238E27FC236}">
                <a16:creationId xmlns:a16="http://schemas.microsoft.com/office/drawing/2014/main" id="{B9603E35-D8E2-4B76-8273-6E75A42D78CF}"/>
              </a:ext>
            </a:extLst>
          </p:cNvPr>
          <p:cNvSpPr/>
          <p:nvPr/>
        </p:nvSpPr>
        <p:spPr>
          <a:xfrm>
            <a:off x="1500188" y="3929063"/>
            <a:ext cx="6500812" cy="114300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he-IL" b="1" dirty="0">
                <a:solidFill>
                  <a:schemeClr val="tx1"/>
                </a:solidFill>
                <a:cs typeface="David" pitchFamily="2" charset="-79"/>
              </a:rPr>
              <a:t>"ניווט הוא הפעילות של מציאת הדרך, כך שיתאפשר מסע מנקודת המוצא לנקודת היעד, תוך שימוש בעזרים המשמשים </a:t>
            </a:r>
            <a:r>
              <a:rPr lang="he-IL" b="1" dirty="0" err="1">
                <a:solidFill>
                  <a:schemeClr val="tx1"/>
                </a:solidFill>
                <a:cs typeface="David" pitchFamily="2" charset="-79"/>
              </a:rPr>
              <a:t>לכך</a:t>
            </a:r>
            <a:r>
              <a:rPr lang="he-IL"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75"/>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75"/>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Scale>
                                      <p:cBhvr>
                                        <p:cTn id="1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
                                        </p:tgtEl>
                                        <p:attrNameLst>
                                          <p:attrName>ppt_x</p:attrName>
                                          <p:attrName>ppt_y</p:attrName>
                                        </p:attrNameLst>
                                      </p:cBhvr>
                                    </p:animMotion>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autoUpdateAnimBg="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55A4F045-DD20-4079-A2E1-81AB55967CE7}"/>
              </a:ext>
            </a:extLst>
          </p:cNvPr>
          <p:cNvSpPr txBox="1">
            <a:spLocks noChangeArrowheads="1"/>
          </p:cNvSpPr>
          <p:nvPr/>
        </p:nvSpPr>
        <p:spPr bwMode="auto">
          <a:xfrm>
            <a:off x="4286250" y="2214563"/>
            <a:ext cx="4500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b="1">
                <a:cs typeface="David" panose="020E0502060401010101" pitchFamily="34" charset="-79"/>
              </a:rPr>
              <a:t>1. איך מנווטים? או- אזימוט טווח. </a:t>
            </a:r>
            <a:r>
              <a:rPr lang="en-US" altLang="he-IL" sz="1800" b="1">
                <a:cs typeface="David" panose="020E0502060401010101" pitchFamily="34" charset="-79"/>
              </a:rPr>
              <a:t> </a:t>
            </a:r>
            <a:endParaRPr lang="he-IL" altLang="he-IL" sz="1800" b="1">
              <a:cs typeface="David" panose="020E0502060401010101" pitchFamily="34" charset="-79"/>
            </a:endParaRPr>
          </a:p>
        </p:txBody>
      </p:sp>
      <p:sp>
        <p:nvSpPr>
          <p:cNvPr id="71" name="TextBox 70">
            <a:extLst>
              <a:ext uri="{FF2B5EF4-FFF2-40B4-BE49-F238E27FC236}">
                <a16:creationId xmlns:a16="http://schemas.microsoft.com/office/drawing/2014/main" id="{0B169DC8-90D8-4F17-A0E2-A2F5AD3A509E}"/>
              </a:ext>
            </a:extLst>
          </p:cNvPr>
          <p:cNvSpPr txBox="1">
            <a:spLocks noChangeArrowheads="1"/>
          </p:cNvSpPr>
          <p:nvPr/>
        </p:nvSpPr>
        <p:spPr bwMode="auto">
          <a:xfrm>
            <a:off x="4286250" y="2714625"/>
            <a:ext cx="4500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b="1">
                <a:cs typeface="David" panose="020E0502060401010101" pitchFamily="34" charset="-79"/>
              </a:rPr>
              <a:t>2. מד קואורדינטות</a:t>
            </a:r>
          </a:p>
        </p:txBody>
      </p:sp>
      <p:sp>
        <p:nvSpPr>
          <p:cNvPr id="72" name="TextBox 71">
            <a:extLst>
              <a:ext uri="{FF2B5EF4-FFF2-40B4-BE49-F238E27FC236}">
                <a16:creationId xmlns:a16="http://schemas.microsoft.com/office/drawing/2014/main" id="{77415997-5D5F-4584-8026-062408495489}"/>
              </a:ext>
            </a:extLst>
          </p:cNvPr>
          <p:cNvSpPr txBox="1">
            <a:spLocks noChangeArrowheads="1"/>
          </p:cNvSpPr>
          <p:nvPr/>
        </p:nvSpPr>
        <p:spPr bwMode="auto">
          <a:xfrm>
            <a:off x="3857625" y="4202113"/>
            <a:ext cx="4929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b="1">
                <a:cs typeface="David" panose="020E0502060401010101" pitchFamily="34" charset="-79"/>
              </a:rPr>
              <a:t>5. בניית ציר ניווט </a:t>
            </a:r>
          </a:p>
        </p:txBody>
      </p:sp>
      <p:sp>
        <p:nvSpPr>
          <p:cNvPr id="73" name="מלבן 72">
            <a:extLst>
              <a:ext uri="{FF2B5EF4-FFF2-40B4-BE49-F238E27FC236}">
                <a16:creationId xmlns:a16="http://schemas.microsoft.com/office/drawing/2014/main" id="{F10D5714-F8C3-4F3B-9A2A-BC96E66874B8}"/>
              </a:ext>
            </a:extLst>
          </p:cNvPr>
          <p:cNvSpPr/>
          <p:nvPr/>
        </p:nvSpPr>
        <p:spPr>
          <a:xfrm>
            <a:off x="1643042" y="-213492"/>
            <a:ext cx="5969911" cy="1785104"/>
          </a:xfrm>
          <a:prstGeom prst="rect">
            <a:avLst/>
          </a:prstGeom>
          <a:noFill/>
        </p:spPr>
        <p:txBody>
          <a:bodyPr>
            <a:spAutoFit/>
          </a:bodyPr>
          <a:lstStyle/>
          <a:p>
            <a:pPr algn="ctr" rtl="1" eaLnBrk="1" hangingPunct="1">
              <a:defRPr/>
            </a:pPr>
            <a:r>
              <a:rPr lang="he-IL" sz="5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מה בניווט? </a:t>
            </a:r>
            <a:r>
              <a:rPr lang="he-IL" sz="11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p>
        </p:txBody>
      </p:sp>
      <p:pic>
        <p:nvPicPr>
          <p:cNvPr id="26630" name="Picture 4" descr="C:\Documents and Settings\matan\Local Settings\Temporary Internet Files\Content.IE5\BPMC1KC9\MCj04043170000[1].wmf">
            <a:extLst>
              <a:ext uri="{FF2B5EF4-FFF2-40B4-BE49-F238E27FC236}">
                <a16:creationId xmlns:a16="http://schemas.microsoft.com/office/drawing/2014/main" id="{8B565FAF-B049-49C7-BEE7-EE875262C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3063"/>
            <a:ext cx="4344988"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E4BEA9F9-1DBA-4A2A-A144-D3BB7246251B}"/>
              </a:ext>
            </a:extLst>
          </p:cNvPr>
          <p:cNvSpPr txBox="1">
            <a:spLocks noChangeArrowheads="1"/>
          </p:cNvSpPr>
          <p:nvPr/>
        </p:nvSpPr>
        <p:spPr bwMode="auto">
          <a:xfrm>
            <a:off x="4286250" y="3201988"/>
            <a:ext cx="4500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b="1">
                <a:cs typeface="David" panose="020E0502060401010101" pitchFamily="34" charset="-79"/>
              </a:rPr>
              <a:t>3. מצפן </a:t>
            </a:r>
          </a:p>
        </p:txBody>
      </p:sp>
      <p:sp>
        <p:nvSpPr>
          <p:cNvPr id="12" name="TextBox 11">
            <a:extLst>
              <a:ext uri="{FF2B5EF4-FFF2-40B4-BE49-F238E27FC236}">
                <a16:creationId xmlns:a16="http://schemas.microsoft.com/office/drawing/2014/main" id="{FBA90A1E-4D3E-4389-ADF6-3931CFDF66E2}"/>
              </a:ext>
            </a:extLst>
          </p:cNvPr>
          <p:cNvSpPr txBox="1">
            <a:spLocks noChangeArrowheads="1"/>
          </p:cNvSpPr>
          <p:nvPr/>
        </p:nvSpPr>
        <p:spPr bwMode="auto">
          <a:xfrm>
            <a:off x="4286250" y="3702050"/>
            <a:ext cx="4500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b="1">
                <a:cs typeface="David" panose="020E0502060401010101" pitchFamily="34" charset="-79"/>
              </a:rPr>
              <a:t>4. צעדים כפולים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2000"/>
                                        <p:tgtEl>
                                          <p:spTgt spid="73"/>
                                        </p:tgtEl>
                                      </p:cBhvr>
                                    </p:animEffect>
                                    <p:anim calcmode="lin" valueType="num">
                                      <p:cBhvr>
                                        <p:cTn id="8" dur="2000" fill="hold"/>
                                        <p:tgtEl>
                                          <p:spTgt spid="73"/>
                                        </p:tgtEl>
                                        <p:attrNameLst>
                                          <p:attrName>style.rotation</p:attrName>
                                        </p:attrNameLst>
                                      </p:cBhvr>
                                      <p:tavLst>
                                        <p:tav tm="0">
                                          <p:val>
                                            <p:fltVal val="720"/>
                                          </p:val>
                                        </p:tav>
                                        <p:tav tm="100000">
                                          <p:val>
                                            <p:fltVal val="0"/>
                                          </p:val>
                                        </p:tav>
                                      </p:tavLst>
                                    </p:anim>
                                    <p:anim calcmode="lin" valueType="num">
                                      <p:cBhvr>
                                        <p:cTn id="9" dur="2000" fill="hold"/>
                                        <p:tgtEl>
                                          <p:spTgt spid="73"/>
                                        </p:tgtEl>
                                        <p:attrNameLst>
                                          <p:attrName>ppt_h</p:attrName>
                                        </p:attrNameLst>
                                      </p:cBhvr>
                                      <p:tavLst>
                                        <p:tav tm="0">
                                          <p:val>
                                            <p:fltVal val="0"/>
                                          </p:val>
                                        </p:tav>
                                        <p:tav tm="100000">
                                          <p:val>
                                            <p:strVal val="#ppt_h"/>
                                          </p:val>
                                        </p:tav>
                                      </p:tavLst>
                                    </p:anim>
                                    <p:anim calcmode="lin" valueType="num">
                                      <p:cBhvr>
                                        <p:cTn id="10" dur="2000" fill="hold"/>
                                        <p:tgtEl>
                                          <p:spTgt spid="73"/>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A7D0912-4AC4-4CA6-A719-118B380F01F5}"/>
              </a:ext>
            </a:extLst>
          </p:cNvPr>
          <p:cNvSpPr>
            <a:spLocks noGrp="1" noChangeArrowheads="1"/>
          </p:cNvSpPr>
          <p:nvPr>
            <p:ph type="title"/>
          </p:nvPr>
        </p:nvSpPr>
        <p:spPr/>
        <p:txBody>
          <a:bodyPr>
            <a:normAutofit fontScale="90000"/>
          </a:bodyPr>
          <a:lstStyle/>
          <a:p>
            <a:pPr eaLnBrk="1" hangingPunct="1"/>
            <a:r>
              <a:rPr lang="he-IL" altLang="he-IL"/>
              <a:t>1. איך מנווטים, או- אזימוט טווח </a:t>
            </a:r>
            <a:br>
              <a:rPr lang="he-IL" altLang="he-IL"/>
            </a:br>
            <a:endParaRPr lang="en-US" altLang="he-IL"/>
          </a:p>
        </p:txBody>
      </p:sp>
      <p:sp>
        <p:nvSpPr>
          <p:cNvPr id="6" name="TextBox 5">
            <a:extLst>
              <a:ext uri="{FF2B5EF4-FFF2-40B4-BE49-F238E27FC236}">
                <a16:creationId xmlns:a16="http://schemas.microsoft.com/office/drawing/2014/main" id="{A91659D6-51B9-4AE8-9C24-71CA92DC8E11}"/>
              </a:ext>
            </a:extLst>
          </p:cNvPr>
          <p:cNvSpPr txBox="1">
            <a:spLocks noChangeArrowheads="1"/>
          </p:cNvSpPr>
          <p:nvPr/>
        </p:nvSpPr>
        <p:spPr bwMode="auto">
          <a:xfrm>
            <a:off x="3500438" y="1143000"/>
            <a:ext cx="5429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ניווט מנ.ה. לנ.צ.:</a:t>
            </a:r>
            <a:r>
              <a:rPr lang="en-US" altLang="he-IL" sz="1600" b="1">
                <a:cs typeface="David" panose="020E0502060401010101" pitchFamily="34" charset="-79"/>
              </a:rPr>
              <a:t> </a:t>
            </a:r>
            <a:endParaRPr lang="he-IL" altLang="he-IL" sz="1600">
              <a:cs typeface="David" panose="020E0502060401010101" pitchFamily="34" charset="-79"/>
            </a:endParaRPr>
          </a:p>
        </p:txBody>
      </p:sp>
      <p:sp>
        <p:nvSpPr>
          <p:cNvPr id="7" name="TextBox 6">
            <a:extLst>
              <a:ext uri="{FF2B5EF4-FFF2-40B4-BE49-F238E27FC236}">
                <a16:creationId xmlns:a16="http://schemas.microsoft.com/office/drawing/2014/main" id="{0F7887D2-896C-4941-87B6-70253DB90A90}"/>
              </a:ext>
            </a:extLst>
          </p:cNvPr>
          <p:cNvSpPr txBox="1">
            <a:spLocks noChangeArrowheads="1"/>
          </p:cNvSpPr>
          <p:nvPr/>
        </p:nvSpPr>
        <p:spPr bwMode="auto">
          <a:xfrm>
            <a:off x="857250" y="1143000"/>
            <a:ext cx="6072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הניווט כולו מתבסס על הליכה מנקודה אחת לנקודה שנייה, וכן הלאה.</a:t>
            </a:r>
          </a:p>
          <a:p>
            <a:pPr eaLnBrk="1" hangingPunct="1">
              <a:spcBef>
                <a:spcPct val="0"/>
              </a:spcBef>
              <a:buFontTx/>
              <a:buNone/>
            </a:pPr>
            <a:r>
              <a:rPr lang="he-IL" altLang="he-IL" sz="1600">
                <a:cs typeface="David" panose="020E0502060401010101" pitchFamily="34" charset="-79"/>
              </a:rPr>
              <a:t>הניווט יתחיל מנ.ה. (נקודת התחלה) עד לנ.צ., והלאה לשאר הנ.צ. ע"פ סדר קבוע מראש.  </a:t>
            </a:r>
            <a:r>
              <a:rPr lang="he-IL" altLang="he-IL" sz="1600" b="1">
                <a:cs typeface="David" panose="020E0502060401010101" pitchFamily="34" charset="-79"/>
              </a:rPr>
              <a:t>לפני תחילת הניווט נסמן את כל הנ.צ. ע"ג המפה. </a:t>
            </a:r>
          </a:p>
        </p:txBody>
      </p:sp>
      <p:sp>
        <p:nvSpPr>
          <p:cNvPr id="8" name="TextBox 7">
            <a:extLst>
              <a:ext uri="{FF2B5EF4-FFF2-40B4-BE49-F238E27FC236}">
                <a16:creationId xmlns:a16="http://schemas.microsoft.com/office/drawing/2014/main" id="{D7E7BD73-F884-4B6A-8995-0F06857B0DAE}"/>
              </a:ext>
            </a:extLst>
          </p:cNvPr>
          <p:cNvSpPr txBox="1">
            <a:spLocks noChangeArrowheads="1"/>
          </p:cNvSpPr>
          <p:nvPr/>
        </p:nvSpPr>
        <p:spPr bwMode="auto">
          <a:xfrm>
            <a:off x="3429000" y="2143125"/>
            <a:ext cx="5429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קביעת אזימוט:</a:t>
            </a:r>
            <a:r>
              <a:rPr lang="en-US" altLang="he-IL" sz="1600" b="1">
                <a:cs typeface="David" panose="020E0502060401010101" pitchFamily="34" charset="-79"/>
              </a:rPr>
              <a:t> </a:t>
            </a:r>
            <a:endParaRPr lang="he-IL" altLang="he-IL" sz="1600">
              <a:cs typeface="David" panose="020E0502060401010101" pitchFamily="34" charset="-79"/>
            </a:endParaRPr>
          </a:p>
        </p:txBody>
      </p:sp>
      <p:sp>
        <p:nvSpPr>
          <p:cNvPr id="9" name="TextBox 8">
            <a:extLst>
              <a:ext uri="{FF2B5EF4-FFF2-40B4-BE49-F238E27FC236}">
                <a16:creationId xmlns:a16="http://schemas.microsoft.com/office/drawing/2014/main" id="{3DCF5007-66B8-4750-A5DA-135FA4332BB0}"/>
              </a:ext>
            </a:extLst>
          </p:cNvPr>
          <p:cNvSpPr txBox="1">
            <a:spLocks noChangeArrowheads="1"/>
          </p:cNvSpPr>
          <p:nvPr/>
        </p:nvSpPr>
        <p:spPr bwMode="auto">
          <a:xfrm>
            <a:off x="642938" y="2143125"/>
            <a:ext cx="6286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אזימוט- הזווית הנוצרת בין נקודת המוצא לנקודת היעד. במילים אחרות- אזימוט הוא הכיוון (זווית)</a:t>
            </a:r>
            <a:r>
              <a:rPr lang="en-US" altLang="he-IL" sz="1600">
                <a:cs typeface="David" panose="020E0502060401010101" pitchFamily="34" charset="-79"/>
              </a:rPr>
              <a:t> </a:t>
            </a:r>
            <a:r>
              <a:rPr lang="he-IL" altLang="he-IL" sz="1600">
                <a:cs typeface="David" panose="020E0502060401010101" pitchFamily="34" charset="-79"/>
              </a:rPr>
              <a:t>אליו יש ללכת. את הזווית נמצא בעזרת מד קואורדינטות. </a:t>
            </a:r>
          </a:p>
        </p:txBody>
      </p:sp>
      <p:sp>
        <p:nvSpPr>
          <p:cNvPr id="10" name="TextBox 9">
            <a:extLst>
              <a:ext uri="{FF2B5EF4-FFF2-40B4-BE49-F238E27FC236}">
                <a16:creationId xmlns:a16="http://schemas.microsoft.com/office/drawing/2014/main" id="{AC2D6F18-017D-469D-8F97-C591BBC9D261}"/>
              </a:ext>
            </a:extLst>
          </p:cNvPr>
          <p:cNvSpPr txBox="1">
            <a:spLocks noChangeArrowheads="1"/>
          </p:cNvSpPr>
          <p:nvPr/>
        </p:nvSpPr>
        <p:spPr bwMode="auto">
          <a:xfrm>
            <a:off x="3429000" y="3000375"/>
            <a:ext cx="5429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קביעת טווח: </a:t>
            </a:r>
            <a:endParaRPr lang="he-IL" altLang="he-IL" sz="1600">
              <a:cs typeface="David" panose="020E0502060401010101" pitchFamily="34" charset="-79"/>
            </a:endParaRPr>
          </a:p>
        </p:txBody>
      </p:sp>
      <p:sp>
        <p:nvSpPr>
          <p:cNvPr id="11" name="TextBox 10">
            <a:extLst>
              <a:ext uri="{FF2B5EF4-FFF2-40B4-BE49-F238E27FC236}">
                <a16:creationId xmlns:a16="http://schemas.microsoft.com/office/drawing/2014/main" id="{B735E42F-1647-4168-9EB5-A07A64462361}"/>
              </a:ext>
            </a:extLst>
          </p:cNvPr>
          <p:cNvSpPr txBox="1">
            <a:spLocks noChangeArrowheads="1"/>
          </p:cNvSpPr>
          <p:nvPr/>
        </p:nvSpPr>
        <p:spPr bwMode="auto">
          <a:xfrm>
            <a:off x="571500" y="3000375"/>
            <a:ext cx="6357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קביעת הטווח משמעה מס' הקילומטרים אותם יש ללכת מנקודת המוצא לנקודת היעד. המרחק נמדד באמצעות מד הקואורדינטות. (כזכור, במפות 1:50,000 כל משבצת במפה שווה 1 ק"מ בשטח)</a:t>
            </a:r>
            <a:r>
              <a:rPr lang="en-US" altLang="he-IL" sz="1600">
                <a:cs typeface="David" panose="020E0502060401010101" pitchFamily="34" charset="-79"/>
              </a:rPr>
              <a:t> </a:t>
            </a:r>
            <a:endParaRPr lang="he-IL" altLang="he-IL" sz="1600">
              <a:cs typeface="David" panose="020E0502060401010101" pitchFamily="34" charset="-79"/>
            </a:endParaRPr>
          </a:p>
        </p:txBody>
      </p:sp>
      <p:pic>
        <p:nvPicPr>
          <p:cNvPr id="28681" name="Picture 4" descr="C:\Documents and Settings\matan\Local Settings\Temporary Internet Files\Content.IE5\C8S2GJRL\MCj03085590000[1].wmf">
            <a:extLst>
              <a:ext uri="{FF2B5EF4-FFF2-40B4-BE49-F238E27FC236}">
                <a16:creationId xmlns:a16="http://schemas.microsoft.com/office/drawing/2014/main" id="{3E7561F7-4569-4611-9AF0-CB0F725CF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4714875"/>
            <a:ext cx="1830388"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208D48F-A8E4-480E-915A-A23816F4179D}"/>
              </a:ext>
            </a:extLst>
          </p:cNvPr>
          <p:cNvSpPr txBox="1">
            <a:spLocks noChangeArrowheads="1"/>
          </p:cNvSpPr>
          <p:nvPr/>
        </p:nvSpPr>
        <p:spPr bwMode="auto">
          <a:xfrm>
            <a:off x="3429000" y="4098925"/>
            <a:ext cx="5429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הליכה על ציר הניווט: </a:t>
            </a:r>
            <a:endParaRPr lang="he-IL" altLang="he-IL" sz="1600">
              <a:cs typeface="David" panose="020E0502060401010101" pitchFamily="34" charset="-79"/>
            </a:endParaRPr>
          </a:p>
        </p:txBody>
      </p:sp>
      <p:sp>
        <p:nvSpPr>
          <p:cNvPr id="15" name="TextBox 14">
            <a:extLst>
              <a:ext uri="{FF2B5EF4-FFF2-40B4-BE49-F238E27FC236}">
                <a16:creationId xmlns:a16="http://schemas.microsoft.com/office/drawing/2014/main" id="{F63A7791-DD64-436E-BC12-553B9A14EFCC}"/>
              </a:ext>
            </a:extLst>
          </p:cNvPr>
          <p:cNvSpPr txBox="1">
            <a:spLocks noChangeArrowheads="1"/>
          </p:cNvSpPr>
          <p:nvPr/>
        </p:nvSpPr>
        <p:spPr bwMode="auto">
          <a:xfrm>
            <a:off x="571500" y="4098925"/>
            <a:ext cx="6357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לאחר מציאת האזימוט והטווח, יש ללכת לכיוון הנ.צ.  בזווית ובמרחק שנמצאו. </a:t>
            </a:r>
          </a:p>
          <a:p>
            <a:pPr eaLnBrk="1" hangingPunct="1">
              <a:spcBef>
                <a:spcPct val="0"/>
              </a:spcBef>
              <a:buFontTx/>
              <a:buNone/>
            </a:pPr>
            <a:r>
              <a:rPr lang="he-IL" altLang="he-IL" sz="1600">
                <a:cs typeface="David" panose="020E0502060401010101" pitchFamily="34" charset="-79"/>
              </a:rPr>
              <a:t>הליכה זאת נעשית תוך שימוש במצפן (המורה על האזימוט)</a:t>
            </a:r>
            <a:r>
              <a:rPr lang="en-US" altLang="he-IL" sz="1600">
                <a:cs typeface="David" panose="020E0502060401010101" pitchFamily="34" charset="-79"/>
              </a:rPr>
              <a:t> </a:t>
            </a:r>
            <a:r>
              <a:rPr lang="he-IL" altLang="he-IL" sz="1600">
                <a:cs typeface="David" panose="020E0502060401010101" pitchFamily="34" charset="-79"/>
              </a:rPr>
              <a:t>וצעדים כפולים</a:t>
            </a:r>
          </a:p>
          <a:p>
            <a:pPr eaLnBrk="1" hangingPunct="1">
              <a:spcBef>
                <a:spcPct val="0"/>
              </a:spcBef>
              <a:buFontTx/>
              <a:buNone/>
            </a:pPr>
            <a:r>
              <a:rPr lang="he-IL" altLang="he-IL" sz="1600">
                <a:cs typeface="David" panose="020E0502060401010101" pitchFamily="34" charset="-79"/>
              </a:rPr>
              <a:t>(המורים את המרחק)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מצגת-צופים.JPG"/>
          <p:cNvPicPr>
            <a:picLocks noChangeAspect="1"/>
          </p:cNvPicPr>
          <p:nvPr/>
        </p:nvPicPr>
        <p:blipFill rotWithShape="1">
          <a:blip r:embed="rId2" cstate="print"/>
          <a:srcRect t="1" b="-5650"/>
          <a:stretch/>
        </p:blipFill>
        <p:spPr>
          <a:xfrm>
            <a:off x="23545" y="0"/>
            <a:ext cx="9096910" cy="7245424"/>
          </a:xfrm>
          <a:prstGeom prst="rect">
            <a:avLst/>
          </a:prstGeom>
        </p:spPr>
      </p:pic>
      <p:sp>
        <p:nvSpPr>
          <p:cNvPr id="2" name="כותרת 1"/>
          <p:cNvSpPr>
            <a:spLocks noGrp="1"/>
          </p:cNvSpPr>
          <p:nvPr>
            <p:ph type="ctrTitle"/>
          </p:nvPr>
        </p:nvSpPr>
        <p:spPr>
          <a:xfrm>
            <a:off x="971600" y="980728"/>
            <a:ext cx="7272808" cy="1008112"/>
          </a:xfrm>
        </p:spPr>
        <p:txBody>
          <a:bodyPr>
            <a:noAutofit/>
          </a:bodyPr>
          <a:lstStyle/>
          <a:p>
            <a:pPr algn="ctr"/>
            <a:r>
              <a:rPr lang="he-IL" sz="4000" b="1" dirty="0">
                <a:ln>
                  <a:solidFill>
                    <a:schemeClr val="accent5">
                      <a:lumMod val="50000"/>
                    </a:schemeClr>
                  </a:solidFill>
                </a:ln>
                <a:solidFill>
                  <a:schemeClr val="accent4">
                    <a:lumMod val="40000"/>
                    <a:lumOff val="60000"/>
                  </a:schemeClr>
                </a:solidFill>
                <a:latin typeface="Gan CLM" panose="02000803000000000000" pitchFamily="2" charset="-79"/>
                <a:cs typeface="Gan CLM" panose="02000803000000000000" pitchFamily="2" charset="-79"/>
              </a:rPr>
              <a:t>טופוגרפיה</a:t>
            </a:r>
            <a:endParaRPr lang="he-IL" sz="3200" b="1" dirty="0">
              <a:ln>
                <a:solidFill>
                  <a:schemeClr val="accent5">
                    <a:lumMod val="50000"/>
                  </a:schemeClr>
                </a:solidFill>
              </a:ln>
              <a:solidFill>
                <a:schemeClr val="accent4">
                  <a:lumMod val="40000"/>
                  <a:lumOff val="60000"/>
                </a:schemeClr>
              </a:solidFill>
              <a:latin typeface="Gan CLM" panose="02000803000000000000" pitchFamily="2" charset="-79"/>
              <a:cs typeface="Gan CLM" panose="02000803000000000000" pitchFamily="2" charset="-79"/>
            </a:endParaRPr>
          </a:p>
        </p:txBody>
      </p:sp>
      <p:sp>
        <p:nvSpPr>
          <p:cNvPr id="5" name="Text Box 3">
            <a:extLst>
              <a:ext uri="{FF2B5EF4-FFF2-40B4-BE49-F238E27FC236}">
                <a16:creationId xmlns:a16="http://schemas.microsoft.com/office/drawing/2014/main" id="{77732B14-6313-495B-B1E1-A3EBE959163B}"/>
              </a:ext>
            </a:extLst>
          </p:cNvPr>
          <p:cNvSpPr txBox="1">
            <a:spLocks noChangeArrowheads="1"/>
          </p:cNvSpPr>
          <p:nvPr/>
        </p:nvSpPr>
        <p:spPr bwMode="auto">
          <a:xfrm>
            <a:off x="1428750" y="2500313"/>
            <a:ext cx="690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800" b="1" dirty="0">
                <a:solidFill>
                  <a:schemeClr val="bg1"/>
                </a:solidFill>
                <a:latin typeface="Times New Roman" panose="02020603050405020304" pitchFamily="18" charset="0"/>
                <a:cs typeface="David" panose="020E0502060401010101" pitchFamily="34" charset="-79"/>
              </a:rPr>
              <a:t>הבעיה - העברת השטח, תלת </a:t>
            </a:r>
            <a:r>
              <a:rPr lang="he-IL" altLang="he-IL" sz="1800" b="1" dirty="0" err="1">
                <a:solidFill>
                  <a:schemeClr val="bg1"/>
                </a:solidFill>
                <a:latin typeface="Times New Roman" panose="02020603050405020304" pitchFamily="18" charset="0"/>
                <a:cs typeface="David" panose="020E0502060401010101" pitchFamily="34" charset="-79"/>
              </a:rPr>
              <a:t>מימדי</a:t>
            </a:r>
            <a:r>
              <a:rPr lang="he-IL" altLang="he-IL" sz="1800" b="1" dirty="0">
                <a:solidFill>
                  <a:schemeClr val="bg1"/>
                </a:solidFill>
                <a:latin typeface="Times New Roman" panose="02020603050405020304" pitchFamily="18" charset="0"/>
                <a:cs typeface="David" panose="020E0502060401010101" pitchFamily="34" charset="-79"/>
              </a:rPr>
              <a:t>, לדף, דו </a:t>
            </a:r>
            <a:r>
              <a:rPr lang="he-IL" altLang="he-IL" sz="1800" b="1" dirty="0" err="1">
                <a:solidFill>
                  <a:schemeClr val="bg1"/>
                </a:solidFill>
                <a:latin typeface="Times New Roman" panose="02020603050405020304" pitchFamily="18" charset="0"/>
                <a:cs typeface="David" panose="020E0502060401010101" pitchFamily="34" charset="-79"/>
              </a:rPr>
              <a:t>מימדי</a:t>
            </a:r>
            <a:r>
              <a:rPr lang="he-IL" altLang="he-IL" sz="1600" dirty="0">
                <a:solidFill>
                  <a:schemeClr val="bg1"/>
                </a:solidFill>
                <a:latin typeface="Times New Roman" panose="02020603050405020304" pitchFamily="18" charset="0"/>
                <a:cs typeface="David" panose="020E0502060401010101" pitchFamily="34" charset="-79"/>
              </a:rPr>
              <a:t>.</a:t>
            </a:r>
            <a:endParaRPr lang="en-US" altLang="he-IL" sz="1600" dirty="0">
              <a:solidFill>
                <a:schemeClr val="bg1"/>
              </a:solidFill>
              <a:latin typeface="Times New Roman" panose="02020603050405020304" pitchFamily="18" charset="0"/>
              <a:cs typeface="David" panose="020E0502060401010101" pitchFamily="34" charset="-79"/>
            </a:endParaRPr>
          </a:p>
        </p:txBody>
      </p:sp>
      <p:sp>
        <p:nvSpPr>
          <p:cNvPr id="6" name="Text Box 3">
            <a:extLst>
              <a:ext uri="{FF2B5EF4-FFF2-40B4-BE49-F238E27FC236}">
                <a16:creationId xmlns:a16="http://schemas.microsoft.com/office/drawing/2014/main" id="{803B9003-25E1-4285-B265-A9EC58B6E6D4}"/>
              </a:ext>
            </a:extLst>
          </p:cNvPr>
          <p:cNvSpPr txBox="1">
            <a:spLocks noChangeArrowheads="1"/>
          </p:cNvSpPr>
          <p:nvPr/>
        </p:nvSpPr>
        <p:spPr bwMode="auto">
          <a:xfrm>
            <a:off x="1449388" y="3071813"/>
            <a:ext cx="6908800" cy="369887"/>
          </a:xfrm>
          <a:prstGeom prst="rect">
            <a:avLst/>
          </a:prstGeom>
          <a:noFill/>
          <a:ln w="9525">
            <a:noFill/>
            <a:miter lim="800000"/>
            <a:headEnd/>
            <a:tailEnd/>
          </a:ln>
          <a:effectLst/>
        </p:spPr>
        <p:txBody>
          <a:bodyPr>
            <a:spAutoFit/>
          </a:bodyPr>
          <a:lstStyle/>
          <a:p>
            <a:pPr algn="r" rtl="1">
              <a:spcBef>
                <a:spcPct val="50000"/>
              </a:spcBef>
              <a:defRPr/>
            </a:pPr>
            <a:r>
              <a:rPr lang="he-IL" b="1" dirty="0">
                <a:solidFill>
                  <a:schemeClr val="bg1"/>
                </a:solidFill>
                <a:latin typeface="+mj-lt"/>
                <a:cs typeface="David" pitchFamily="2" charset="-79"/>
              </a:rPr>
              <a:t>הפתרון- מפה טופוגרפית  </a:t>
            </a:r>
            <a:endParaRPr lang="en-US" b="1" dirty="0">
              <a:solidFill>
                <a:schemeClr val="bg1"/>
              </a:solidFill>
              <a:latin typeface="+mj-lt"/>
              <a:cs typeface="David" pitchFamily="2" charset="-79"/>
            </a:endParaRPr>
          </a:p>
        </p:txBody>
      </p:sp>
      <p:sp>
        <p:nvSpPr>
          <p:cNvPr id="7" name="מלבן 6">
            <a:extLst>
              <a:ext uri="{FF2B5EF4-FFF2-40B4-BE49-F238E27FC236}">
                <a16:creationId xmlns:a16="http://schemas.microsoft.com/office/drawing/2014/main" id="{4B46668B-D0DB-41A4-A0FA-2CA59A71C68F}"/>
              </a:ext>
            </a:extLst>
          </p:cNvPr>
          <p:cNvSpPr/>
          <p:nvPr/>
        </p:nvSpPr>
        <p:spPr>
          <a:xfrm>
            <a:off x="1285875" y="3929063"/>
            <a:ext cx="6500813" cy="114300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he-IL" b="1" dirty="0">
                <a:solidFill>
                  <a:schemeClr val="bg1"/>
                </a:solidFill>
                <a:cs typeface="David" pitchFamily="2" charset="-79"/>
              </a:rPr>
              <a:t>"טופוגרפיה הוא תחום בגיאוגרפיה העוסק בחקר תצורות פני השטח של כדור הארץ,  תיאורן </a:t>
            </a:r>
            <a:r>
              <a:rPr lang="he-IL" b="1" dirty="0" err="1">
                <a:solidFill>
                  <a:schemeClr val="bg1"/>
                </a:solidFill>
                <a:cs typeface="David" pitchFamily="2" charset="-79"/>
              </a:rPr>
              <a:t>ומיפויים</a:t>
            </a:r>
            <a:r>
              <a:rPr lang="he-IL" b="1" dirty="0">
                <a:solidFill>
                  <a:schemeClr val="bg1"/>
                </a:solidFill>
                <a:cs typeface="David" pitchFamily="2" charset="-79"/>
              </a:rPr>
              <a:t>."</a:t>
            </a:r>
          </a:p>
        </p:txBody>
      </p:sp>
    </p:spTree>
    <p:extLst>
      <p:ext uri="{BB962C8B-B14F-4D97-AF65-F5344CB8AC3E}">
        <p14:creationId xmlns:p14="http://schemas.microsoft.com/office/powerpoint/2010/main" val="270056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75"/>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75"/>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build="p" autoUpdateAnimBg="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D41093EA-C391-4EDA-BAC1-3DA5E1ADC6A9}"/>
              </a:ext>
            </a:extLst>
          </p:cNvPr>
          <p:cNvSpPr txBox="1">
            <a:spLocks noChangeArrowheads="1"/>
          </p:cNvSpPr>
          <p:nvPr/>
        </p:nvSpPr>
        <p:spPr bwMode="auto">
          <a:xfrm>
            <a:off x="2743200" y="157163"/>
            <a:ext cx="407035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he-IL" sz="2400">
              <a:latin typeface="Times New Roman" panose="02020603050405020304" pitchFamily="18" charset="0"/>
            </a:endParaRPr>
          </a:p>
          <a:p>
            <a:pPr>
              <a:spcBef>
                <a:spcPct val="50000"/>
              </a:spcBef>
              <a:buFontTx/>
              <a:buNone/>
            </a:pPr>
            <a:endParaRPr lang="en-US" altLang="he-IL" sz="2400">
              <a:latin typeface="Times New Roman" panose="02020603050405020304" pitchFamily="18" charset="0"/>
            </a:endParaRPr>
          </a:p>
        </p:txBody>
      </p:sp>
      <p:pic>
        <p:nvPicPr>
          <p:cNvPr id="30723" name="Picture 4">
            <a:extLst>
              <a:ext uri="{FF2B5EF4-FFF2-40B4-BE49-F238E27FC236}">
                <a16:creationId xmlns:a16="http://schemas.microsoft.com/office/drawing/2014/main" id="{F561D0E6-C440-43C1-8BAB-49686247A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88"/>
            <a:ext cx="41433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WordArt 5">
            <a:extLst>
              <a:ext uri="{FF2B5EF4-FFF2-40B4-BE49-F238E27FC236}">
                <a16:creationId xmlns:a16="http://schemas.microsoft.com/office/drawing/2014/main" id="{7C5F77A2-8EF6-4B92-A936-2850803C6FE0}"/>
              </a:ext>
            </a:extLst>
          </p:cNvPr>
          <p:cNvSpPr>
            <a:spLocks noChangeArrowheads="1" noChangeShapeType="1" noTextEdit="1"/>
          </p:cNvSpPr>
          <p:nvPr/>
        </p:nvSpPr>
        <p:spPr bwMode="auto">
          <a:xfrm>
            <a:off x="3000375" y="395288"/>
            <a:ext cx="3000375" cy="319087"/>
          </a:xfrm>
          <a:prstGeom prst="rect">
            <a:avLst/>
          </a:prstGeom>
        </p:spPr>
        <p:txBody>
          <a:bodyPr wrap="none" fromWordArt="1">
            <a:prstTxWarp prst="textPlain">
              <a:avLst>
                <a:gd name="adj" fmla="val 50000"/>
              </a:avLst>
            </a:prstTxWarp>
          </a:bodyPr>
          <a:lstStyle/>
          <a:p>
            <a:pPr algn="ctr" rtl="1"/>
            <a:r>
              <a:rPr lang="he-IL" sz="3600" kern="10">
                <a:ln w="9525">
                  <a:solidFill>
                    <a:srgbClr val="000000"/>
                  </a:solidFill>
                  <a:round/>
                  <a:headEnd/>
                  <a:tailEnd/>
                </a:ln>
                <a:solidFill>
                  <a:schemeClr val="tx2"/>
                </a:solidFill>
                <a:latin typeface="David" panose="020E0502060401010101" pitchFamily="34" charset="-79"/>
                <a:cs typeface="David" panose="020E0502060401010101" pitchFamily="34" charset="-79"/>
              </a:rPr>
              <a:t>2. מד קואורדינטות</a:t>
            </a:r>
          </a:p>
        </p:txBody>
      </p:sp>
      <p:sp>
        <p:nvSpPr>
          <p:cNvPr id="14" name="TextBox 13">
            <a:extLst>
              <a:ext uri="{FF2B5EF4-FFF2-40B4-BE49-F238E27FC236}">
                <a16:creationId xmlns:a16="http://schemas.microsoft.com/office/drawing/2014/main" id="{AF69B864-3E9C-474B-9732-6147DB8063F5}"/>
              </a:ext>
            </a:extLst>
          </p:cNvPr>
          <p:cNvSpPr txBox="1">
            <a:spLocks noChangeArrowheads="1"/>
          </p:cNvSpPr>
          <p:nvPr/>
        </p:nvSpPr>
        <p:spPr bwMode="auto">
          <a:xfrm>
            <a:off x="3429000" y="1643063"/>
            <a:ext cx="5429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מדידת מרחקים</a:t>
            </a:r>
            <a:r>
              <a:rPr lang="he-IL" altLang="he-IL" sz="1600">
                <a:cs typeface="David" panose="020E0502060401010101" pitchFamily="34" charset="-79"/>
              </a:rPr>
              <a:t>:</a:t>
            </a:r>
          </a:p>
        </p:txBody>
      </p:sp>
      <p:sp>
        <p:nvSpPr>
          <p:cNvPr id="15" name="TextBox 14">
            <a:extLst>
              <a:ext uri="{FF2B5EF4-FFF2-40B4-BE49-F238E27FC236}">
                <a16:creationId xmlns:a16="http://schemas.microsoft.com/office/drawing/2014/main" id="{293D4225-0A40-481D-B0D9-D0A5313B08D1}"/>
              </a:ext>
            </a:extLst>
          </p:cNvPr>
          <p:cNvSpPr txBox="1">
            <a:spLocks noChangeArrowheads="1"/>
          </p:cNvSpPr>
          <p:nvPr/>
        </p:nvSpPr>
        <p:spPr bwMode="auto">
          <a:xfrm>
            <a:off x="4286250" y="1863725"/>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בחלקו השמאלי של מד הקואורדינטות נמצא סרגל קילומטרים ומיילים ע"פ מפתח של 1:50,000. נשתמש בסרגל זה ע"מ לחשב מרחקי הליכה במפה. (טווח)</a:t>
            </a:r>
            <a:r>
              <a:rPr lang="en-US" altLang="he-IL" sz="1600">
                <a:cs typeface="David" panose="020E0502060401010101" pitchFamily="34" charset="-79"/>
              </a:rPr>
              <a:t> </a:t>
            </a:r>
            <a:r>
              <a:rPr lang="he-IL" altLang="he-IL" sz="1600">
                <a:cs typeface="David" panose="020E0502060401010101" pitchFamily="34" charset="-79"/>
              </a:rPr>
              <a:t> </a:t>
            </a:r>
          </a:p>
        </p:txBody>
      </p:sp>
      <p:sp>
        <p:nvSpPr>
          <p:cNvPr id="16" name="TextBox 15">
            <a:extLst>
              <a:ext uri="{FF2B5EF4-FFF2-40B4-BE49-F238E27FC236}">
                <a16:creationId xmlns:a16="http://schemas.microsoft.com/office/drawing/2014/main" id="{EA1262C9-487E-4EC8-81B7-BF5B79B9C335}"/>
              </a:ext>
            </a:extLst>
          </p:cNvPr>
          <p:cNvSpPr txBox="1">
            <a:spLocks noChangeArrowheads="1"/>
          </p:cNvSpPr>
          <p:nvPr/>
        </p:nvSpPr>
        <p:spPr bwMode="auto">
          <a:xfrm>
            <a:off x="3357563" y="4595813"/>
            <a:ext cx="5429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מציאת נ.צ.</a:t>
            </a:r>
            <a:r>
              <a:rPr lang="he-IL" altLang="he-IL" sz="1600">
                <a:cs typeface="David" panose="020E0502060401010101" pitchFamily="34" charset="-79"/>
              </a:rPr>
              <a:t>:</a:t>
            </a:r>
          </a:p>
        </p:txBody>
      </p:sp>
      <p:sp>
        <p:nvSpPr>
          <p:cNvPr id="17" name="TextBox 16">
            <a:extLst>
              <a:ext uri="{FF2B5EF4-FFF2-40B4-BE49-F238E27FC236}">
                <a16:creationId xmlns:a16="http://schemas.microsoft.com/office/drawing/2014/main" id="{1BA9A9E9-EF88-4248-A891-215012612C3D}"/>
              </a:ext>
            </a:extLst>
          </p:cNvPr>
          <p:cNvSpPr txBox="1">
            <a:spLocks noChangeArrowheads="1"/>
          </p:cNvSpPr>
          <p:nvPr/>
        </p:nvSpPr>
        <p:spPr bwMode="auto">
          <a:xfrm>
            <a:off x="4214813" y="493553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בחלקו הימני- תחתון של מד הקואורדינטות נמצאת משבצת בקנה מידה של 1:50,000 אשר משמת למציאת נ.צ. מדויק ע"ג מפה. (שנתות רשת הקואורדינטות)</a:t>
            </a:r>
            <a:r>
              <a:rPr lang="en-US" altLang="he-IL" sz="1600">
                <a:cs typeface="David" panose="020E0502060401010101" pitchFamily="34" charset="-79"/>
              </a:rPr>
              <a:t> </a:t>
            </a:r>
            <a:endParaRPr lang="he-IL" altLang="he-IL" sz="1600">
              <a:cs typeface="David" panose="020E0502060401010101" pitchFamily="34" charset="-79"/>
            </a:endParaRPr>
          </a:p>
        </p:txBody>
      </p:sp>
      <p:sp>
        <p:nvSpPr>
          <p:cNvPr id="18" name="TextBox 17">
            <a:extLst>
              <a:ext uri="{FF2B5EF4-FFF2-40B4-BE49-F238E27FC236}">
                <a16:creationId xmlns:a16="http://schemas.microsoft.com/office/drawing/2014/main" id="{D55D70EE-0E67-47E7-9559-DA1A2EEC490B}"/>
              </a:ext>
            </a:extLst>
          </p:cNvPr>
          <p:cNvSpPr txBox="1">
            <a:spLocks noChangeArrowheads="1"/>
          </p:cNvSpPr>
          <p:nvPr/>
        </p:nvSpPr>
        <p:spPr bwMode="auto">
          <a:xfrm>
            <a:off x="3357563" y="2935288"/>
            <a:ext cx="5429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קבעית אזימוט:</a:t>
            </a:r>
            <a:r>
              <a:rPr lang="en-US" altLang="he-IL" sz="1600" b="1">
                <a:cs typeface="David" panose="020E0502060401010101" pitchFamily="34" charset="-79"/>
              </a:rPr>
              <a:t> </a:t>
            </a:r>
            <a:endParaRPr lang="he-IL" altLang="he-IL" sz="1600">
              <a:cs typeface="David" panose="020E0502060401010101" pitchFamily="34" charset="-79"/>
            </a:endParaRPr>
          </a:p>
        </p:txBody>
      </p:sp>
      <p:sp>
        <p:nvSpPr>
          <p:cNvPr id="19" name="TextBox 18">
            <a:extLst>
              <a:ext uri="{FF2B5EF4-FFF2-40B4-BE49-F238E27FC236}">
                <a16:creationId xmlns:a16="http://schemas.microsoft.com/office/drawing/2014/main" id="{A3168FD8-EFD9-4111-B3C7-DB7EBA17B441}"/>
              </a:ext>
            </a:extLst>
          </p:cNvPr>
          <p:cNvSpPr txBox="1">
            <a:spLocks noChangeArrowheads="1"/>
          </p:cNvSpPr>
          <p:nvPr/>
        </p:nvSpPr>
        <p:spPr bwMode="auto">
          <a:xfrm>
            <a:off x="4214813" y="3273425"/>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במרכז המד נמצא עיגול המפרט 360 מעלות. כאשר נרצה להגיע מנק' א' לנק' ב', נניח את מרכז העיגול על נק' א' ונמתח את החוט לנק' ב'. המספר (הזווית) שעליו יונח החוט ייתן לנו את האזימוט.  (כמובן לאחר שהצפנו את המפה </a:t>
            </a:r>
          </a:p>
          <a:p>
            <a:pPr eaLnBrk="1" hangingPunct="1">
              <a:spcBef>
                <a:spcPct val="0"/>
              </a:spcBef>
              <a:buFontTx/>
              <a:buNone/>
            </a:pPr>
            <a:r>
              <a:rPr lang="he-IL" altLang="he-IL" sz="1600">
                <a:cs typeface="David" panose="020E0502060401010101" pitchFamily="34" charset="-79"/>
              </a:rPr>
              <a:t>ואת מד הקואורדינטות)</a:t>
            </a:r>
            <a:r>
              <a:rPr lang="en-US" altLang="he-IL" sz="1600">
                <a:cs typeface="David" panose="020E0502060401010101" pitchFamily="34" charset="-79"/>
              </a:rPr>
              <a:t> </a:t>
            </a:r>
            <a:endParaRPr lang="he-IL" altLang="he-IL" sz="1600">
              <a:cs typeface="David" panose="020E0502060401010101" pitchFamily="34" charset="-79"/>
            </a:endParaRPr>
          </a:p>
        </p:txBody>
      </p:sp>
      <p:sp>
        <p:nvSpPr>
          <p:cNvPr id="20" name="TextBox 19">
            <a:extLst>
              <a:ext uri="{FF2B5EF4-FFF2-40B4-BE49-F238E27FC236}">
                <a16:creationId xmlns:a16="http://schemas.microsoft.com/office/drawing/2014/main" id="{356F7A05-22DC-4606-A99C-7BB6E3C040A9}"/>
              </a:ext>
            </a:extLst>
          </p:cNvPr>
          <p:cNvSpPr txBox="1">
            <a:spLocks noChangeArrowheads="1"/>
          </p:cNvSpPr>
          <p:nvPr/>
        </p:nvSpPr>
        <p:spPr bwMode="auto">
          <a:xfrm>
            <a:off x="1643063" y="987425"/>
            <a:ext cx="714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a:cs typeface="David" panose="020E0502060401010101" pitchFamily="34" charset="-79"/>
              </a:rPr>
              <a:t>משמש למדידת מרחקים, למציאת נ.צ. ולקביעת אזימוט ע"ג המפה. </a:t>
            </a:r>
          </a:p>
        </p:txBody>
      </p:sp>
      <p:sp>
        <p:nvSpPr>
          <p:cNvPr id="23" name="חץ שמאלה 22">
            <a:extLst>
              <a:ext uri="{FF2B5EF4-FFF2-40B4-BE49-F238E27FC236}">
                <a16:creationId xmlns:a16="http://schemas.microsoft.com/office/drawing/2014/main" id="{D35DA383-4083-4675-9FE3-5ECF38C6D210}"/>
              </a:ext>
            </a:extLst>
          </p:cNvPr>
          <p:cNvSpPr/>
          <p:nvPr/>
        </p:nvSpPr>
        <p:spPr>
          <a:xfrm>
            <a:off x="285750" y="2286000"/>
            <a:ext cx="4357688" cy="2857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sp>
        <p:nvSpPr>
          <p:cNvPr id="24" name="חץ שמאלה 23">
            <a:extLst>
              <a:ext uri="{FF2B5EF4-FFF2-40B4-BE49-F238E27FC236}">
                <a16:creationId xmlns:a16="http://schemas.microsoft.com/office/drawing/2014/main" id="{497F71D1-CD49-4D07-B4C0-D9184A82F98F}"/>
              </a:ext>
            </a:extLst>
          </p:cNvPr>
          <p:cNvSpPr/>
          <p:nvPr/>
        </p:nvSpPr>
        <p:spPr>
          <a:xfrm>
            <a:off x="2143125" y="4000500"/>
            <a:ext cx="2357438" cy="2857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sp>
        <p:nvSpPr>
          <p:cNvPr id="25" name="חץ שמאלה 24">
            <a:extLst>
              <a:ext uri="{FF2B5EF4-FFF2-40B4-BE49-F238E27FC236}">
                <a16:creationId xmlns:a16="http://schemas.microsoft.com/office/drawing/2014/main" id="{B6A8DF4C-134C-4BB0-8987-48D0784CCB74}"/>
              </a:ext>
            </a:extLst>
          </p:cNvPr>
          <p:cNvSpPr/>
          <p:nvPr/>
        </p:nvSpPr>
        <p:spPr>
          <a:xfrm>
            <a:off x="4214813" y="5643563"/>
            <a:ext cx="1500187" cy="21431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sp>
        <p:nvSpPr>
          <p:cNvPr id="22" name="TextBox 21">
            <a:extLst>
              <a:ext uri="{FF2B5EF4-FFF2-40B4-BE49-F238E27FC236}">
                <a16:creationId xmlns:a16="http://schemas.microsoft.com/office/drawing/2014/main" id="{2183B58C-331A-4312-A0F3-AF5A4526D525}"/>
              </a:ext>
            </a:extLst>
          </p:cNvPr>
          <p:cNvSpPr txBox="1"/>
          <p:nvPr/>
        </p:nvSpPr>
        <p:spPr>
          <a:xfrm>
            <a:off x="683568" y="6449377"/>
            <a:ext cx="7704856" cy="408623"/>
          </a:xfrm>
          <a:prstGeom prst="roundRect">
            <a:avLst/>
          </a:prstGeom>
          <a:solidFill>
            <a:srgbClr val="FF0000"/>
          </a:solidFill>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1">
            <a:spAutoFit/>
          </a:bodyPr>
          <a:lstStyle/>
          <a:p>
            <a:pPr algn="ctr" rtl="1" eaLnBrk="1" hangingPunct="1">
              <a:defRPr/>
            </a:pPr>
            <a:r>
              <a:rPr lang="he-IL" b="1" dirty="0"/>
              <a:t>הנהגת דן                                                                         </a:t>
            </a:r>
            <a:r>
              <a:rPr lang="he-IL" dirty="0"/>
              <a:t>טיול אתגר 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12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900" decel="100000" fill="hold"/>
                                        <p:tgtEl>
                                          <p:spTgt spid="2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900" decel="100000" fill="hold"/>
                                        <p:tgtEl>
                                          <p:spTgt spid="2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900" decel="100000" fill="hold"/>
                                        <p:tgtEl>
                                          <p:spTgt spid="2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4" grpId="0"/>
      <p:bldP spid="15" grpId="0"/>
      <p:bldP spid="16" grpId="0"/>
      <p:bldP spid="17" grpId="0"/>
      <p:bldP spid="18" grpId="0"/>
      <p:bldP spid="19" grpId="0"/>
      <p:bldP spid="20" grpId="0"/>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90A43FDD-8085-4E59-8CAE-B9626B20EE19}"/>
              </a:ext>
            </a:extLst>
          </p:cNvPr>
          <p:cNvSpPr txBox="1">
            <a:spLocks noChangeArrowheads="1"/>
          </p:cNvSpPr>
          <p:nvPr/>
        </p:nvSpPr>
        <p:spPr bwMode="auto">
          <a:xfrm>
            <a:off x="2743200" y="157163"/>
            <a:ext cx="407035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he-IL" sz="2400">
              <a:latin typeface="Times New Roman" panose="02020603050405020304" pitchFamily="18" charset="0"/>
            </a:endParaRPr>
          </a:p>
          <a:p>
            <a:pPr>
              <a:spcBef>
                <a:spcPct val="50000"/>
              </a:spcBef>
              <a:buFontTx/>
              <a:buNone/>
            </a:pPr>
            <a:endParaRPr lang="en-US" altLang="he-IL" sz="2400">
              <a:latin typeface="Times New Roman" panose="02020603050405020304" pitchFamily="18" charset="0"/>
            </a:endParaRPr>
          </a:p>
        </p:txBody>
      </p:sp>
      <p:sp>
        <p:nvSpPr>
          <p:cNvPr id="14" name="TextBox 13">
            <a:extLst>
              <a:ext uri="{FF2B5EF4-FFF2-40B4-BE49-F238E27FC236}">
                <a16:creationId xmlns:a16="http://schemas.microsoft.com/office/drawing/2014/main" id="{297C84E6-AF3C-4992-86A9-D31E9F36C6F4}"/>
              </a:ext>
            </a:extLst>
          </p:cNvPr>
          <p:cNvSpPr txBox="1">
            <a:spLocks noChangeArrowheads="1"/>
          </p:cNvSpPr>
          <p:nvPr/>
        </p:nvSpPr>
        <p:spPr bwMode="auto">
          <a:xfrm>
            <a:off x="3429000" y="2136775"/>
            <a:ext cx="5429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מחט</a:t>
            </a:r>
            <a:r>
              <a:rPr lang="he-IL" altLang="he-IL" sz="1600">
                <a:cs typeface="David" panose="020E0502060401010101" pitchFamily="34" charset="-79"/>
              </a:rPr>
              <a:t>:</a:t>
            </a:r>
          </a:p>
        </p:txBody>
      </p:sp>
      <p:sp>
        <p:nvSpPr>
          <p:cNvPr id="15" name="TextBox 14">
            <a:extLst>
              <a:ext uri="{FF2B5EF4-FFF2-40B4-BE49-F238E27FC236}">
                <a16:creationId xmlns:a16="http://schemas.microsoft.com/office/drawing/2014/main" id="{7106D4B9-0E01-4FB7-BE35-BC657B83FD88}"/>
              </a:ext>
            </a:extLst>
          </p:cNvPr>
          <p:cNvSpPr txBox="1">
            <a:spLocks noChangeArrowheads="1"/>
          </p:cNvSpPr>
          <p:nvPr/>
        </p:nvSpPr>
        <p:spPr bwMode="auto">
          <a:xfrm>
            <a:off x="4286250" y="235743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מחט המחוברת לציר הנע בחופשיות ע"ג מגנט. עקב התנגדות המגנט במצפן לשדה האלקטרומגנטי של כדור הארץ המחט שואפת תמיד להצביע צפונה. </a:t>
            </a:r>
          </a:p>
        </p:txBody>
      </p:sp>
      <p:sp>
        <p:nvSpPr>
          <p:cNvPr id="16" name="TextBox 15">
            <a:extLst>
              <a:ext uri="{FF2B5EF4-FFF2-40B4-BE49-F238E27FC236}">
                <a16:creationId xmlns:a16="http://schemas.microsoft.com/office/drawing/2014/main" id="{70720080-DA6B-4D5A-B784-9082E2A79FB8}"/>
              </a:ext>
            </a:extLst>
          </p:cNvPr>
          <p:cNvSpPr txBox="1">
            <a:spLocks noChangeArrowheads="1"/>
          </p:cNvSpPr>
          <p:nvPr/>
        </p:nvSpPr>
        <p:spPr bwMode="auto">
          <a:xfrm>
            <a:off x="3357563" y="5551488"/>
            <a:ext cx="5429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עינית: </a:t>
            </a:r>
            <a:endParaRPr lang="he-IL" altLang="he-IL" sz="1600">
              <a:cs typeface="David" panose="020E0502060401010101" pitchFamily="34" charset="-79"/>
            </a:endParaRPr>
          </a:p>
        </p:txBody>
      </p:sp>
      <p:sp>
        <p:nvSpPr>
          <p:cNvPr id="17" name="TextBox 16">
            <a:extLst>
              <a:ext uri="{FF2B5EF4-FFF2-40B4-BE49-F238E27FC236}">
                <a16:creationId xmlns:a16="http://schemas.microsoft.com/office/drawing/2014/main" id="{314510CF-79C9-41A5-817E-89E717276DD6}"/>
              </a:ext>
            </a:extLst>
          </p:cNvPr>
          <p:cNvSpPr txBox="1">
            <a:spLocks noChangeArrowheads="1"/>
          </p:cNvSpPr>
          <p:nvPr/>
        </p:nvSpPr>
        <p:spPr bwMode="auto">
          <a:xfrm>
            <a:off x="4214813" y="5845175"/>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עינית+</a:t>
            </a:r>
            <a:r>
              <a:rPr lang="en-US" altLang="he-IL" sz="1600">
                <a:cs typeface="David" panose="020E0502060401010101" pitchFamily="34" charset="-79"/>
              </a:rPr>
              <a:t> </a:t>
            </a:r>
            <a:r>
              <a:rPr lang="he-IL" altLang="he-IL" sz="1600">
                <a:cs typeface="David" panose="020E0502060401010101" pitchFamily="34" charset="-79"/>
              </a:rPr>
              <a:t>מכסה</a:t>
            </a:r>
            <a:r>
              <a:rPr lang="en-US" altLang="he-IL" sz="1600">
                <a:cs typeface="David" panose="020E0502060401010101" pitchFamily="34" charset="-79"/>
              </a:rPr>
              <a:t> </a:t>
            </a:r>
            <a:r>
              <a:rPr lang="he-IL" altLang="he-IL" sz="1600">
                <a:cs typeface="David" panose="020E0502060401010101" pitchFamily="34" charset="-79"/>
              </a:rPr>
              <a:t>. משמשת להשקפה לעבר הנקודה הרצויה ומציאת הזווית (אזימוט)</a:t>
            </a:r>
            <a:r>
              <a:rPr lang="en-US" altLang="he-IL" sz="1600">
                <a:cs typeface="David" panose="020E0502060401010101" pitchFamily="34" charset="-79"/>
              </a:rPr>
              <a:t> </a:t>
            </a:r>
            <a:r>
              <a:rPr lang="he-IL" altLang="he-IL" sz="1600">
                <a:cs typeface="David" panose="020E0502060401010101" pitchFamily="34" charset="-79"/>
              </a:rPr>
              <a:t>לעברה. </a:t>
            </a:r>
          </a:p>
        </p:txBody>
      </p:sp>
      <p:sp>
        <p:nvSpPr>
          <p:cNvPr id="18" name="TextBox 17">
            <a:extLst>
              <a:ext uri="{FF2B5EF4-FFF2-40B4-BE49-F238E27FC236}">
                <a16:creationId xmlns:a16="http://schemas.microsoft.com/office/drawing/2014/main" id="{11745B5F-AB76-4255-AE09-3F380B67DD75}"/>
              </a:ext>
            </a:extLst>
          </p:cNvPr>
          <p:cNvSpPr txBox="1">
            <a:spLocks noChangeArrowheads="1"/>
          </p:cNvSpPr>
          <p:nvPr/>
        </p:nvSpPr>
        <p:spPr bwMode="auto">
          <a:xfrm>
            <a:off x="3357563" y="3429000"/>
            <a:ext cx="5429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מעגל שנתות:</a:t>
            </a:r>
            <a:r>
              <a:rPr lang="en-US" altLang="he-IL" sz="1600" b="1">
                <a:cs typeface="David" panose="020E0502060401010101" pitchFamily="34" charset="-79"/>
              </a:rPr>
              <a:t> </a:t>
            </a:r>
            <a:endParaRPr lang="he-IL" altLang="he-IL" sz="1600">
              <a:cs typeface="David" panose="020E0502060401010101" pitchFamily="34" charset="-79"/>
            </a:endParaRPr>
          </a:p>
        </p:txBody>
      </p:sp>
      <p:sp>
        <p:nvSpPr>
          <p:cNvPr id="19" name="TextBox 18">
            <a:extLst>
              <a:ext uri="{FF2B5EF4-FFF2-40B4-BE49-F238E27FC236}">
                <a16:creationId xmlns:a16="http://schemas.microsoft.com/office/drawing/2014/main" id="{893E06A1-5683-4908-96A4-59493A6F43C4}"/>
              </a:ext>
            </a:extLst>
          </p:cNvPr>
          <p:cNvSpPr txBox="1">
            <a:spLocks noChangeArrowheads="1"/>
          </p:cNvSpPr>
          <p:nvPr/>
        </p:nvSpPr>
        <p:spPr bwMode="auto">
          <a:xfrm>
            <a:off x="4214813" y="3714750"/>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מעגל המורכב מ 360 מעלות בהיקף המצפן (מחובר למחט ונע בחופשיות). על המעגל מצוינות רוחות השמיים ע"פ זוויות: (אזימוט)</a:t>
            </a:r>
          </a:p>
          <a:p>
            <a:pPr eaLnBrk="1" hangingPunct="1">
              <a:spcBef>
                <a:spcPct val="0"/>
              </a:spcBef>
              <a:buFontTx/>
              <a:buNone/>
            </a:pPr>
            <a:r>
              <a:rPr lang="he-IL" altLang="he-IL" sz="1600">
                <a:cs typeface="David" panose="020E0502060401010101" pitchFamily="34" charset="-79"/>
              </a:rPr>
              <a:t>צפון- 0 מעלות</a:t>
            </a:r>
          </a:p>
          <a:p>
            <a:pPr eaLnBrk="1" hangingPunct="1">
              <a:spcBef>
                <a:spcPct val="0"/>
              </a:spcBef>
              <a:buFontTx/>
              <a:buNone/>
            </a:pPr>
            <a:r>
              <a:rPr lang="he-IL" altLang="he-IL" sz="1600">
                <a:cs typeface="David" panose="020E0502060401010101" pitchFamily="34" charset="-79"/>
              </a:rPr>
              <a:t>מזרח- 90 מעלות</a:t>
            </a:r>
          </a:p>
          <a:p>
            <a:pPr eaLnBrk="1" hangingPunct="1">
              <a:spcBef>
                <a:spcPct val="0"/>
              </a:spcBef>
              <a:buFontTx/>
              <a:buNone/>
            </a:pPr>
            <a:r>
              <a:rPr lang="he-IL" altLang="he-IL" sz="1600">
                <a:cs typeface="David" panose="020E0502060401010101" pitchFamily="34" charset="-79"/>
              </a:rPr>
              <a:t>דרום- 180 מעלות </a:t>
            </a:r>
          </a:p>
          <a:p>
            <a:pPr eaLnBrk="1" hangingPunct="1">
              <a:spcBef>
                <a:spcPct val="0"/>
              </a:spcBef>
              <a:buFontTx/>
              <a:buNone/>
            </a:pPr>
            <a:r>
              <a:rPr lang="he-IL" altLang="he-IL" sz="1600">
                <a:cs typeface="David" panose="020E0502060401010101" pitchFamily="34" charset="-79"/>
              </a:rPr>
              <a:t>מערב- 270 מעלות </a:t>
            </a:r>
          </a:p>
        </p:txBody>
      </p:sp>
      <p:sp>
        <p:nvSpPr>
          <p:cNvPr id="20" name="TextBox 19">
            <a:extLst>
              <a:ext uri="{FF2B5EF4-FFF2-40B4-BE49-F238E27FC236}">
                <a16:creationId xmlns:a16="http://schemas.microsoft.com/office/drawing/2014/main" id="{A9AC2A27-E6A4-4ECF-AE9E-1B0CFD12D23C}"/>
              </a:ext>
            </a:extLst>
          </p:cNvPr>
          <p:cNvSpPr txBox="1">
            <a:spLocks noChangeArrowheads="1"/>
          </p:cNvSpPr>
          <p:nvPr/>
        </p:nvSpPr>
        <p:spPr bwMode="auto">
          <a:xfrm>
            <a:off x="1643063" y="987425"/>
            <a:ext cx="7143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a:cs typeface="David" panose="020E0502060401010101" pitchFamily="34" charset="-79"/>
              </a:rPr>
              <a:t>משמש למציאת הצפון ולמדידת זוויות.</a:t>
            </a:r>
          </a:p>
          <a:p>
            <a:pPr eaLnBrk="1" hangingPunct="1">
              <a:spcBef>
                <a:spcPct val="0"/>
              </a:spcBef>
              <a:buFontTx/>
              <a:buNone/>
            </a:pPr>
            <a:r>
              <a:rPr lang="he-IL" altLang="he-IL" sz="1800">
                <a:cs typeface="David" panose="020E0502060401010101" pitchFamily="34" charset="-79"/>
              </a:rPr>
              <a:t>מורכב ממחט, עינית ומעגל שנתות. </a:t>
            </a:r>
          </a:p>
        </p:txBody>
      </p:sp>
      <p:sp>
        <p:nvSpPr>
          <p:cNvPr id="32778" name="WordArt 5">
            <a:extLst>
              <a:ext uri="{FF2B5EF4-FFF2-40B4-BE49-F238E27FC236}">
                <a16:creationId xmlns:a16="http://schemas.microsoft.com/office/drawing/2014/main" id="{00F50DF6-84C5-4D77-911E-FDDB229B26B5}"/>
              </a:ext>
            </a:extLst>
          </p:cNvPr>
          <p:cNvSpPr>
            <a:spLocks noChangeArrowheads="1" noChangeShapeType="1" noTextEdit="1"/>
          </p:cNvSpPr>
          <p:nvPr/>
        </p:nvSpPr>
        <p:spPr bwMode="auto">
          <a:xfrm>
            <a:off x="3000375" y="395288"/>
            <a:ext cx="3000375" cy="319087"/>
          </a:xfrm>
          <a:prstGeom prst="rect">
            <a:avLst/>
          </a:prstGeom>
        </p:spPr>
        <p:txBody>
          <a:bodyPr wrap="none" fromWordArt="1">
            <a:prstTxWarp prst="textPlain">
              <a:avLst>
                <a:gd name="adj" fmla="val 50000"/>
              </a:avLst>
            </a:prstTxWarp>
          </a:bodyPr>
          <a:lstStyle/>
          <a:p>
            <a:pPr algn="ctr" rtl="1"/>
            <a:r>
              <a:rPr lang="he-IL" sz="3600" kern="10">
                <a:ln w="9525">
                  <a:solidFill>
                    <a:srgbClr val="000000"/>
                  </a:solidFill>
                  <a:round/>
                  <a:headEnd/>
                  <a:tailEnd/>
                </a:ln>
                <a:solidFill>
                  <a:schemeClr val="tx2"/>
                </a:solidFill>
                <a:latin typeface="David" panose="020E0502060401010101" pitchFamily="34" charset="-79"/>
                <a:cs typeface="David" panose="020E0502060401010101" pitchFamily="34" charset="-79"/>
              </a:rPr>
              <a:t>3. המצפן </a:t>
            </a:r>
          </a:p>
        </p:txBody>
      </p:sp>
      <p:pic>
        <p:nvPicPr>
          <p:cNvPr id="32779" name="Picture 12" descr="http://upload.wikimedia.org/wikipedia/commons/thumb/f/f9/Liquid_filled_compass.jpg/250px-Liquid_filled_compass.jpg">
            <a:hlinkClick r:id="rId3"/>
            <a:extLst>
              <a:ext uri="{FF2B5EF4-FFF2-40B4-BE49-F238E27FC236}">
                <a16:creationId xmlns:a16="http://schemas.microsoft.com/office/drawing/2014/main" id="{F56615EB-CA2C-4C4E-83EA-C86085292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428750"/>
            <a:ext cx="379412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46520BDB-063C-4226-8A37-9D18C32620A7}"/>
              </a:ext>
            </a:extLst>
          </p:cNvPr>
          <p:cNvSpPr txBox="1"/>
          <p:nvPr/>
        </p:nvSpPr>
        <p:spPr>
          <a:xfrm>
            <a:off x="683568" y="6381328"/>
            <a:ext cx="7704856" cy="408623"/>
          </a:xfrm>
          <a:prstGeom prst="roundRect">
            <a:avLst/>
          </a:prstGeom>
          <a:solidFill>
            <a:srgbClr val="FF0000"/>
          </a:solidFill>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1">
            <a:spAutoFit/>
          </a:bodyPr>
          <a:lstStyle/>
          <a:p>
            <a:pPr algn="ctr" rtl="1" eaLnBrk="1" hangingPunct="1">
              <a:defRPr/>
            </a:pPr>
            <a:r>
              <a:rPr lang="he-IL" b="1" dirty="0"/>
              <a:t>הנהגת דן                                                                         </a:t>
            </a:r>
            <a:r>
              <a:rPr lang="he-IL" dirty="0"/>
              <a:t>טיול אתגר 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12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a:extLst>
              <a:ext uri="{FF2B5EF4-FFF2-40B4-BE49-F238E27FC236}">
                <a16:creationId xmlns:a16="http://schemas.microsoft.com/office/drawing/2014/main" id="{376EB068-DF5F-4013-8898-D6EE0301FD80}"/>
              </a:ext>
            </a:extLst>
          </p:cNvPr>
          <p:cNvSpPr txBox="1">
            <a:spLocks noChangeArrowheads="1"/>
          </p:cNvSpPr>
          <p:nvPr/>
        </p:nvSpPr>
        <p:spPr bwMode="auto">
          <a:xfrm>
            <a:off x="508000" y="755650"/>
            <a:ext cx="80264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600" b="1">
                <a:latin typeface="Times New Roman" panose="02020603050405020304" pitchFamily="18" charset="0"/>
                <a:cs typeface="David" panose="020E0502060401010101" pitchFamily="34" charset="-79"/>
              </a:rPr>
              <a:t>על מנת למצוא את הכיוון בצורה מדויקת יש להקפיד על מספר כללים בשימוש במצפן:</a:t>
            </a:r>
          </a:p>
          <a:p>
            <a:pPr algn="just">
              <a:spcBef>
                <a:spcPct val="50000"/>
              </a:spcBef>
              <a:buFontTx/>
              <a:buNone/>
            </a:pPr>
            <a:r>
              <a:rPr lang="he-IL" altLang="he-IL" sz="1600">
                <a:latin typeface="Times New Roman" panose="02020603050405020304" pitchFamily="18" charset="0"/>
                <a:cs typeface="David" panose="020E0502060401010101" pitchFamily="34" charset="-79"/>
              </a:rPr>
              <a:t>1. יש לפתוח את המכסה (במצפנים בעלי מכסה) ולאחוז את המצפן בצורה יציבה על ידי הידוק הטבעת לבוהן ולהקפיד שהמצפן יהיה מאוזן.</a:t>
            </a:r>
          </a:p>
        </p:txBody>
      </p:sp>
      <p:grpSp>
        <p:nvGrpSpPr>
          <p:cNvPr id="2" name="Group 4">
            <a:extLst>
              <a:ext uri="{FF2B5EF4-FFF2-40B4-BE49-F238E27FC236}">
                <a16:creationId xmlns:a16="http://schemas.microsoft.com/office/drawing/2014/main" id="{56839719-EB2C-44AD-AEAA-D269E56EB41F}"/>
              </a:ext>
            </a:extLst>
          </p:cNvPr>
          <p:cNvGrpSpPr>
            <a:grpSpLocks/>
          </p:cNvGrpSpPr>
          <p:nvPr/>
        </p:nvGrpSpPr>
        <p:grpSpPr bwMode="auto">
          <a:xfrm>
            <a:off x="5080000" y="2000250"/>
            <a:ext cx="3454400" cy="868363"/>
            <a:chOff x="2448" y="1584"/>
            <a:chExt cx="1632" cy="729"/>
          </a:xfrm>
        </p:grpSpPr>
        <p:pic>
          <p:nvPicPr>
            <p:cNvPr id="34836" name="Picture 5">
              <a:extLst>
                <a:ext uri="{FF2B5EF4-FFF2-40B4-BE49-F238E27FC236}">
                  <a16:creationId xmlns:a16="http://schemas.microsoft.com/office/drawing/2014/main" id="{5E4ED4B7-64B3-4EA2-8B50-B97931DAF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 y="1584"/>
              <a:ext cx="158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4837" name="Rectangle 6">
              <a:extLst>
                <a:ext uri="{FF2B5EF4-FFF2-40B4-BE49-F238E27FC236}">
                  <a16:creationId xmlns:a16="http://schemas.microsoft.com/office/drawing/2014/main" id="{13314959-D123-4316-91BB-0E3B5D5FAB37}"/>
                </a:ext>
              </a:extLst>
            </p:cNvPr>
            <p:cNvSpPr>
              <a:spLocks noChangeArrowheads="1"/>
            </p:cNvSpPr>
            <p:nvPr/>
          </p:nvSpPr>
          <p:spPr bwMode="auto">
            <a:xfrm>
              <a:off x="2448" y="1584"/>
              <a:ext cx="1632" cy="72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grpSp>
        <p:nvGrpSpPr>
          <p:cNvPr id="3" name="Group 7">
            <a:extLst>
              <a:ext uri="{FF2B5EF4-FFF2-40B4-BE49-F238E27FC236}">
                <a16:creationId xmlns:a16="http://schemas.microsoft.com/office/drawing/2014/main" id="{DE0CE06B-E7E3-4CB0-B27C-2A6E5C7D3FE2}"/>
              </a:ext>
            </a:extLst>
          </p:cNvPr>
          <p:cNvGrpSpPr>
            <a:grpSpLocks/>
          </p:cNvGrpSpPr>
          <p:nvPr/>
        </p:nvGrpSpPr>
        <p:grpSpPr bwMode="auto">
          <a:xfrm>
            <a:off x="1117600" y="2000250"/>
            <a:ext cx="2743200" cy="857250"/>
            <a:chOff x="576" y="1680"/>
            <a:chExt cx="1296" cy="720"/>
          </a:xfrm>
        </p:grpSpPr>
        <p:pic>
          <p:nvPicPr>
            <p:cNvPr id="34834" name="Picture 8">
              <a:extLst>
                <a:ext uri="{FF2B5EF4-FFF2-40B4-BE49-F238E27FC236}">
                  <a16:creationId xmlns:a16="http://schemas.microsoft.com/office/drawing/2014/main" id="{16D7F482-AAA4-48FB-B0D8-4C6761FF2C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1680"/>
              <a:ext cx="1296"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4835" name="Rectangle 9">
              <a:extLst>
                <a:ext uri="{FF2B5EF4-FFF2-40B4-BE49-F238E27FC236}">
                  <a16:creationId xmlns:a16="http://schemas.microsoft.com/office/drawing/2014/main" id="{E3842291-0A0B-4F85-A001-BC76BE9D899A}"/>
                </a:ext>
              </a:extLst>
            </p:cNvPr>
            <p:cNvSpPr>
              <a:spLocks noChangeArrowheads="1"/>
            </p:cNvSpPr>
            <p:nvPr/>
          </p:nvSpPr>
          <p:spPr bwMode="auto">
            <a:xfrm>
              <a:off x="576" y="1680"/>
              <a:ext cx="1296" cy="72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sp>
        <p:nvSpPr>
          <p:cNvPr id="14346" name="Line 10">
            <a:extLst>
              <a:ext uri="{FF2B5EF4-FFF2-40B4-BE49-F238E27FC236}">
                <a16:creationId xmlns:a16="http://schemas.microsoft.com/office/drawing/2014/main" id="{D9D75CD7-24D6-4811-9718-F1828759873D}"/>
              </a:ext>
            </a:extLst>
          </p:cNvPr>
          <p:cNvSpPr>
            <a:spLocks noChangeShapeType="1"/>
          </p:cNvSpPr>
          <p:nvPr/>
        </p:nvSpPr>
        <p:spPr bwMode="auto">
          <a:xfrm flipH="1">
            <a:off x="1524000" y="1714500"/>
            <a:ext cx="1828800" cy="14859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4347" name="Line 11">
            <a:extLst>
              <a:ext uri="{FF2B5EF4-FFF2-40B4-BE49-F238E27FC236}">
                <a16:creationId xmlns:a16="http://schemas.microsoft.com/office/drawing/2014/main" id="{185C2CA5-EBB4-4608-A609-EF71F7F84738}"/>
              </a:ext>
            </a:extLst>
          </p:cNvPr>
          <p:cNvSpPr>
            <a:spLocks noChangeShapeType="1"/>
          </p:cNvSpPr>
          <p:nvPr/>
        </p:nvSpPr>
        <p:spPr bwMode="auto">
          <a:xfrm>
            <a:off x="1625600" y="1714500"/>
            <a:ext cx="1422400" cy="14859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4348" name="Text Box 12">
            <a:extLst>
              <a:ext uri="{FF2B5EF4-FFF2-40B4-BE49-F238E27FC236}">
                <a16:creationId xmlns:a16="http://schemas.microsoft.com/office/drawing/2014/main" id="{09307021-5E53-44C1-953D-EBED8C97541F}"/>
              </a:ext>
            </a:extLst>
          </p:cNvPr>
          <p:cNvSpPr txBox="1">
            <a:spLocks noChangeArrowheads="1"/>
          </p:cNvSpPr>
          <p:nvPr/>
        </p:nvSpPr>
        <p:spPr bwMode="auto">
          <a:xfrm>
            <a:off x="609600" y="3143250"/>
            <a:ext cx="7691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he-IL" altLang="he-IL" sz="1600">
                <a:latin typeface="Times New Roman" panose="02020603050405020304" pitchFamily="18" charset="0"/>
                <a:cs typeface="David" panose="020E0502060401010101" pitchFamily="34" charset="-79"/>
              </a:rPr>
              <a:t>2. בשביל למדוד את האזימוט לעצם מסוים הרם את המכסה והעינית כך ששניהם יהיו מאונכים ללוח המצפן, התבונן על העצם דרך הסדק בעינית כך שהפס במרכז המכסה יעבור במרכז העצם, וקרא את האזימוט שמתחת לפס שבמכסה. יש להקפיד שהמצפן יישאר מאוזן.</a:t>
            </a:r>
          </a:p>
        </p:txBody>
      </p:sp>
      <p:grpSp>
        <p:nvGrpSpPr>
          <p:cNvPr id="4" name="Group 13">
            <a:extLst>
              <a:ext uri="{FF2B5EF4-FFF2-40B4-BE49-F238E27FC236}">
                <a16:creationId xmlns:a16="http://schemas.microsoft.com/office/drawing/2014/main" id="{F194758F-F7F0-4136-AA21-183859734B71}"/>
              </a:ext>
            </a:extLst>
          </p:cNvPr>
          <p:cNvGrpSpPr>
            <a:grpSpLocks/>
          </p:cNvGrpSpPr>
          <p:nvPr/>
        </p:nvGrpSpPr>
        <p:grpSpPr bwMode="auto">
          <a:xfrm>
            <a:off x="304800" y="3886200"/>
            <a:ext cx="8331200" cy="2000250"/>
            <a:chOff x="144" y="3264"/>
            <a:chExt cx="3936" cy="1680"/>
          </a:xfrm>
        </p:grpSpPr>
        <p:grpSp>
          <p:nvGrpSpPr>
            <p:cNvPr id="34826" name="Group 14">
              <a:extLst>
                <a:ext uri="{FF2B5EF4-FFF2-40B4-BE49-F238E27FC236}">
                  <a16:creationId xmlns:a16="http://schemas.microsoft.com/office/drawing/2014/main" id="{1629C3E2-9B2E-4E5C-A071-A9E25212158A}"/>
                </a:ext>
              </a:extLst>
            </p:cNvPr>
            <p:cNvGrpSpPr>
              <a:grpSpLocks/>
            </p:cNvGrpSpPr>
            <p:nvPr/>
          </p:nvGrpSpPr>
          <p:grpSpPr bwMode="auto">
            <a:xfrm>
              <a:off x="144" y="3408"/>
              <a:ext cx="1728" cy="1536"/>
              <a:chOff x="144" y="3552"/>
              <a:chExt cx="1728" cy="1536"/>
            </a:xfrm>
          </p:grpSpPr>
          <p:pic>
            <p:nvPicPr>
              <p:cNvPr id="34832" name="Picture 15">
                <a:extLst>
                  <a:ext uri="{FF2B5EF4-FFF2-40B4-BE49-F238E27FC236}">
                    <a16:creationId xmlns:a16="http://schemas.microsoft.com/office/drawing/2014/main" id="{4EF6D18B-4670-41F1-9936-0879E7ADB1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3552"/>
                <a:ext cx="1716" cy="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4833" name="Rectangle 16">
                <a:extLst>
                  <a:ext uri="{FF2B5EF4-FFF2-40B4-BE49-F238E27FC236}">
                    <a16:creationId xmlns:a16="http://schemas.microsoft.com/office/drawing/2014/main" id="{BE359873-3371-4B9F-9F80-D51FA583E6B8}"/>
                  </a:ext>
                </a:extLst>
              </p:cNvPr>
              <p:cNvSpPr>
                <a:spLocks noChangeArrowheads="1"/>
              </p:cNvSpPr>
              <p:nvPr/>
            </p:nvSpPr>
            <p:spPr bwMode="auto">
              <a:xfrm>
                <a:off x="144" y="3552"/>
                <a:ext cx="1728" cy="153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grpSp>
          <p:nvGrpSpPr>
            <p:cNvPr id="34827" name="Group 17">
              <a:extLst>
                <a:ext uri="{FF2B5EF4-FFF2-40B4-BE49-F238E27FC236}">
                  <a16:creationId xmlns:a16="http://schemas.microsoft.com/office/drawing/2014/main" id="{AC8C0951-2B68-47A1-A6E6-C569E1880F94}"/>
                </a:ext>
              </a:extLst>
            </p:cNvPr>
            <p:cNvGrpSpPr>
              <a:grpSpLocks/>
            </p:cNvGrpSpPr>
            <p:nvPr/>
          </p:nvGrpSpPr>
          <p:grpSpPr bwMode="auto">
            <a:xfrm>
              <a:off x="2496" y="3408"/>
              <a:ext cx="1584" cy="1536"/>
              <a:chOff x="2496" y="3552"/>
              <a:chExt cx="1584" cy="1536"/>
            </a:xfrm>
          </p:grpSpPr>
          <p:pic>
            <p:nvPicPr>
              <p:cNvPr id="34830" name="Picture 18">
                <a:extLst>
                  <a:ext uri="{FF2B5EF4-FFF2-40B4-BE49-F238E27FC236}">
                    <a16:creationId xmlns:a16="http://schemas.microsoft.com/office/drawing/2014/main" id="{7E170094-48EA-4B6B-B30F-8C143552C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6" y="3552"/>
                <a:ext cx="1578"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4831" name="Rectangle 19">
                <a:extLst>
                  <a:ext uri="{FF2B5EF4-FFF2-40B4-BE49-F238E27FC236}">
                    <a16:creationId xmlns:a16="http://schemas.microsoft.com/office/drawing/2014/main" id="{297CE082-3143-47A1-AEFA-EAF9DFA84311}"/>
                  </a:ext>
                </a:extLst>
              </p:cNvPr>
              <p:cNvSpPr>
                <a:spLocks noChangeArrowheads="1"/>
              </p:cNvSpPr>
              <p:nvPr/>
            </p:nvSpPr>
            <p:spPr bwMode="auto">
              <a:xfrm>
                <a:off x="2496" y="3552"/>
                <a:ext cx="1584" cy="153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sp>
          <p:nvSpPr>
            <p:cNvPr id="34828" name="Text Box 20">
              <a:extLst>
                <a:ext uri="{FF2B5EF4-FFF2-40B4-BE49-F238E27FC236}">
                  <a16:creationId xmlns:a16="http://schemas.microsoft.com/office/drawing/2014/main" id="{35851910-3D7C-473B-A19E-155126503DAB}"/>
                </a:ext>
              </a:extLst>
            </p:cNvPr>
            <p:cNvSpPr txBox="1">
              <a:spLocks noChangeArrowheads="1"/>
            </p:cNvSpPr>
            <p:nvPr/>
          </p:nvSpPr>
          <p:spPr bwMode="auto">
            <a:xfrm>
              <a:off x="1224" y="3264"/>
              <a:ext cx="3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he-IL" altLang="he-IL" sz="1400" b="1">
                  <a:latin typeface="Times New Roman" panose="02020603050405020304" pitchFamily="18" charset="0"/>
                  <a:cs typeface="David" panose="020E0502060401010101" pitchFamily="34" charset="-79"/>
                </a:rPr>
                <a:t>עינית</a:t>
              </a:r>
              <a:endParaRPr lang="he-IL" altLang="he-IL" sz="1200">
                <a:latin typeface="Times New Roman" panose="02020603050405020304" pitchFamily="18" charset="0"/>
                <a:cs typeface="David" panose="020E0502060401010101" pitchFamily="34" charset="-79"/>
              </a:endParaRPr>
            </a:p>
          </p:txBody>
        </p:sp>
        <p:sp>
          <p:nvSpPr>
            <p:cNvPr id="34829" name="Text Box 21">
              <a:extLst>
                <a:ext uri="{FF2B5EF4-FFF2-40B4-BE49-F238E27FC236}">
                  <a16:creationId xmlns:a16="http://schemas.microsoft.com/office/drawing/2014/main" id="{EAA2EA75-E5A7-471B-AF57-496D8C951FF6}"/>
                </a:ext>
              </a:extLst>
            </p:cNvPr>
            <p:cNvSpPr txBox="1">
              <a:spLocks noChangeArrowheads="1"/>
            </p:cNvSpPr>
            <p:nvPr/>
          </p:nvSpPr>
          <p:spPr bwMode="auto">
            <a:xfrm>
              <a:off x="1584" y="3264"/>
              <a:ext cx="4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400" b="1">
                  <a:latin typeface="Times New Roman" panose="02020603050405020304" pitchFamily="18" charset="0"/>
                  <a:cs typeface="David" panose="020E0502060401010101" pitchFamily="34" charset="-79"/>
                </a:rPr>
                <a:t>מכסה</a:t>
              </a:r>
            </a:p>
          </p:txBody>
        </p:sp>
      </p:grpSp>
      <p:sp>
        <p:nvSpPr>
          <p:cNvPr id="14358" name="Text Box 22">
            <a:extLst>
              <a:ext uri="{FF2B5EF4-FFF2-40B4-BE49-F238E27FC236}">
                <a16:creationId xmlns:a16="http://schemas.microsoft.com/office/drawing/2014/main" id="{6921F7FD-FB1A-46DC-AFEF-42D18DC81629}"/>
              </a:ext>
            </a:extLst>
          </p:cNvPr>
          <p:cNvSpPr txBox="1">
            <a:spLocks noChangeArrowheads="1"/>
          </p:cNvSpPr>
          <p:nvPr/>
        </p:nvSpPr>
        <p:spPr bwMode="auto">
          <a:xfrm>
            <a:off x="609600" y="6000750"/>
            <a:ext cx="7924800" cy="64135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600">
                <a:solidFill>
                  <a:srgbClr val="FF3300"/>
                </a:solidFill>
                <a:latin typeface="Times New Roman" panose="02020603050405020304" pitchFamily="18" charset="0"/>
                <a:cs typeface="David" panose="020E0502060401010101" pitchFamily="34" charset="-79"/>
              </a:rPr>
              <a:t>**חשוב לזכור** - בזמן מדידת אזימוט במצפן יש להתרחק מעצמים מתכתיים כגון, מכוניות, קווי חשמל וכו’ עצמים אלו מסיתים את מחט המצפן!!!</a:t>
            </a:r>
            <a:r>
              <a:rPr lang="he-IL" altLang="he-IL" sz="1600">
                <a:latin typeface="Times New Roman" panose="02020603050405020304" pitchFamily="18" charset="0"/>
                <a:cs typeface="David" panose="020E0502060401010101" pitchFamily="34" charset="-79"/>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3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 presetClass="entr" presetSubtype="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2000" fill="hold"/>
                                        <p:tgtEl>
                                          <p:spTgt spid="2"/>
                                        </p:tgtEl>
                                        <p:attrNameLst>
                                          <p:attrName>ppt_x</p:attrName>
                                        </p:attrNameLst>
                                      </p:cBhvr>
                                      <p:tavLst>
                                        <p:tav tm="0">
                                          <p:val>
                                            <p:strVal val="1+#ppt_w/2"/>
                                          </p:val>
                                        </p:tav>
                                        <p:tav tm="100000">
                                          <p:val>
                                            <p:strVal val="#ppt_x"/>
                                          </p:val>
                                        </p:tav>
                                      </p:tavLst>
                                    </p:anim>
                                    <p:anim calcmode="lin" valueType="num">
                                      <p:cBhvr additive="base">
                                        <p:cTn id="17" dur="2000" fill="hold"/>
                                        <p:tgtEl>
                                          <p:spTgt spid="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500"/>
                            </p:stCondLst>
                            <p:childTnLst>
                              <p:par>
                                <p:cTn id="19" presetID="22" presetClass="entr" presetSubtype="1" fill="hold" nodeType="afterEffect">
                                  <p:stCondLst>
                                    <p:cond delay="0"/>
                                  </p:stCondLst>
                                  <p:childTnLst>
                                    <p:set>
                                      <p:cBhvr>
                                        <p:cTn id="20" dur="1" fill="hold">
                                          <p:stCondLst>
                                            <p:cond delay="0"/>
                                          </p:stCondLst>
                                        </p:cTn>
                                        <p:tgtEl>
                                          <p:spTgt spid="14346"/>
                                        </p:tgtEl>
                                        <p:attrNameLst>
                                          <p:attrName>style.visibility</p:attrName>
                                        </p:attrNameLst>
                                      </p:cBhvr>
                                      <p:to>
                                        <p:strVal val="visible"/>
                                      </p:to>
                                    </p:set>
                                    <p:animEffect transition="in" filter="wipe(up)">
                                      <p:cBhvr>
                                        <p:cTn id="21" dur="500"/>
                                        <p:tgtEl>
                                          <p:spTgt spid="14346"/>
                                        </p:tgtEl>
                                      </p:cBhvr>
                                    </p:animEffect>
                                  </p:childTnLst>
                                </p:cTn>
                              </p:par>
                            </p:childTnLst>
                          </p:cTn>
                        </p:par>
                        <p:par>
                          <p:cTn id="22" fill="hold" nodeType="afterGroup">
                            <p:stCondLst>
                              <p:cond delay="3000"/>
                            </p:stCondLst>
                            <p:childTnLst>
                              <p:par>
                                <p:cTn id="23" presetID="22" presetClass="entr" presetSubtype="1" fill="hold" nodeType="afterEffect">
                                  <p:stCondLst>
                                    <p:cond delay="0"/>
                                  </p:stCondLst>
                                  <p:childTnLst>
                                    <p:set>
                                      <p:cBhvr>
                                        <p:cTn id="24" dur="1" fill="hold">
                                          <p:stCondLst>
                                            <p:cond delay="0"/>
                                          </p:stCondLst>
                                        </p:cTn>
                                        <p:tgtEl>
                                          <p:spTgt spid="14347"/>
                                        </p:tgtEl>
                                        <p:attrNameLst>
                                          <p:attrName>style.visibility</p:attrName>
                                        </p:attrNameLst>
                                      </p:cBhvr>
                                      <p:to>
                                        <p:strVal val="visible"/>
                                      </p:to>
                                    </p:set>
                                    <p:animEffect transition="in" filter="wipe(up)">
                                      <p:cBhvr>
                                        <p:cTn id="25" dur="500"/>
                                        <p:tgtEl>
                                          <p:spTgt spid="1434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4348"/>
                                        </p:tgtEl>
                                        <p:attrNameLst>
                                          <p:attrName>style.visibility</p:attrName>
                                        </p:attrNameLst>
                                      </p:cBhvr>
                                      <p:to>
                                        <p:strVal val="visible"/>
                                      </p:to>
                                    </p:set>
                                  </p:childTnLst>
                                </p:cTn>
                              </p:par>
                            </p:childTnLst>
                          </p:cTn>
                        </p:par>
                        <p:par>
                          <p:cTn id="30" fill="hold" nodeType="afterGroup">
                            <p:stCondLst>
                              <p:cond delay="500"/>
                            </p:stCondLst>
                            <p:childTnLst>
                              <p:par>
                                <p:cTn id="31" presetID="4" presetClass="entr" presetSubtype="32"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out)">
                                      <p:cBhvr>
                                        <p:cTn id="33" dur="5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528" fill="hold" grpId="0" nodeType="clickEffect">
                                  <p:stCondLst>
                                    <p:cond delay="0"/>
                                  </p:stCondLst>
                                  <p:childTnLst>
                                    <p:set>
                                      <p:cBhvr>
                                        <p:cTn id="37" dur="1" fill="hold">
                                          <p:stCondLst>
                                            <p:cond delay="0"/>
                                          </p:stCondLst>
                                        </p:cTn>
                                        <p:tgtEl>
                                          <p:spTgt spid="14358"/>
                                        </p:tgtEl>
                                        <p:attrNameLst>
                                          <p:attrName>style.visibility</p:attrName>
                                        </p:attrNameLst>
                                      </p:cBhvr>
                                      <p:to>
                                        <p:strVal val="visible"/>
                                      </p:to>
                                    </p:set>
                                    <p:anim calcmode="lin" valueType="num">
                                      <p:cBhvr>
                                        <p:cTn id="38" dur="500" fill="hold"/>
                                        <p:tgtEl>
                                          <p:spTgt spid="14358"/>
                                        </p:tgtEl>
                                        <p:attrNameLst>
                                          <p:attrName>ppt_w</p:attrName>
                                        </p:attrNameLst>
                                      </p:cBhvr>
                                      <p:tavLst>
                                        <p:tav tm="0">
                                          <p:val>
                                            <p:fltVal val="0"/>
                                          </p:val>
                                        </p:tav>
                                        <p:tav tm="100000">
                                          <p:val>
                                            <p:strVal val="#ppt_w"/>
                                          </p:val>
                                        </p:tav>
                                      </p:tavLst>
                                    </p:anim>
                                    <p:anim calcmode="lin" valueType="num">
                                      <p:cBhvr>
                                        <p:cTn id="39" dur="500" fill="hold"/>
                                        <p:tgtEl>
                                          <p:spTgt spid="14358"/>
                                        </p:tgtEl>
                                        <p:attrNameLst>
                                          <p:attrName>ppt_h</p:attrName>
                                        </p:attrNameLst>
                                      </p:cBhvr>
                                      <p:tavLst>
                                        <p:tav tm="0">
                                          <p:val>
                                            <p:fltVal val="0"/>
                                          </p:val>
                                        </p:tav>
                                        <p:tav tm="100000">
                                          <p:val>
                                            <p:strVal val="#ppt_h"/>
                                          </p:val>
                                        </p:tav>
                                      </p:tavLst>
                                    </p:anim>
                                    <p:anim calcmode="lin" valueType="num">
                                      <p:cBhvr>
                                        <p:cTn id="40" dur="500" fill="hold"/>
                                        <p:tgtEl>
                                          <p:spTgt spid="14358"/>
                                        </p:tgtEl>
                                        <p:attrNameLst>
                                          <p:attrName>ppt_x</p:attrName>
                                        </p:attrNameLst>
                                      </p:cBhvr>
                                      <p:tavLst>
                                        <p:tav tm="0">
                                          <p:val>
                                            <p:fltVal val="0.5"/>
                                          </p:val>
                                        </p:tav>
                                        <p:tav tm="100000">
                                          <p:val>
                                            <p:strVal val="#ppt_x"/>
                                          </p:val>
                                        </p:tav>
                                      </p:tavLst>
                                    </p:anim>
                                    <p:anim calcmode="lin" valueType="num">
                                      <p:cBhvr>
                                        <p:cTn id="41" dur="500" fill="hold"/>
                                        <p:tgtEl>
                                          <p:spTgt spid="143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14348" grpId="0" autoUpdateAnimBg="0"/>
      <p:bldP spid="14358"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WordArt 3">
            <a:extLst>
              <a:ext uri="{FF2B5EF4-FFF2-40B4-BE49-F238E27FC236}">
                <a16:creationId xmlns:a16="http://schemas.microsoft.com/office/drawing/2014/main" id="{BE1A85F8-CD3B-4020-BA95-21E5A0CD0877}"/>
              </a:ext>
            </a:extLst>
          </p:cNvPr>
          <p:cNvSpPr>
            <a:spLocks noChangeArrowheads="1" noChangeShapeType="1" noTextEdit="1"/>
          </p:cNvSpPr>
          <p:nvPr/>
        </p:nvSpPr>
        <p:spPr bwMode="auto">
          <a:xfrm>
            <a:off x="1000125" y="569913"/>
            <a:ext cx="7737475" cy="644525"/>
          </a:xfrm>
          <a:prstGeom prst="rect">
            <a:avLst/>
          </a:prstGeom>
        </p:spPr>
        <p:txBody>
          <a:bodyPr wrap="none" fromWordArt="1">
            <a:prstTxWarp prst="textTriangleInverted">
              <a:avLst>
                <a:gd name="adj" fmla="val 50000"/>
              </a:avLst>
            </a:prstTxWarp>
          </a:bodyPr>
          <a:lstStyle/>
          <a:p>
            <a:pPr algn="ctr" rtl="1"/>
            <a:r>
              <a:rPr lang="he-IL" sz="3600" kern="10">
                <a:ln w="9525">
                  <a:solidFill>
                    <a:srgbClr val="000000"/>
                  </a:solidFill>
                  <a:round/>
                  <a:headEnd/>
                  <a:tailEnd/>
                </a:ln>
              </a:rPr>
              <a:t>4. מדידת מרחקים בשטח - צעדים כפולים</a:t>
            </a:r>
          </a:p>
        </p:txBody>
      </p:sp>
      <p:grpSp>
        <p:nvGrpSpPr>
          <p:cNvPr id="2" name="Group 4">
            <a:extLst>
              <a:ext uri="{FF2B5EF4-FFF2-40B4-BE49-F238E27FC236}">
                <a16:creationId xmlns:a16="http://schemas.microsoft.com/office/drawing/2014/main" id="{5A867F12-9D0E-4938-93BF-E12ABF684BB2}"/>
              </a:ext>
            </a:extLst>
          </p:cNvPr>
          <p:cNvGrpSpPr>
            <a:grpSpLocks/>
          </p:cNvGrpSpPr>
          <p:nvPr/>
        </p:nvGrpSpPr>
        <p:grpSpPr bwMode="auto">
          <a:xfrm>
            <a:off x="785813" y="2286000"/>
            <a:ext cx="3357562" cy="2947988"/>
            <a:chOff x="1056" y="2496"/>
            <a:chExt cx="1348" cy="1407"/>
          </a:xfrm>
        </p:grpSpPr>
        <p:graphicFrame>
          <p:nvGraphicFramePr>
            <p:cNvPr id="36877" name="Object 5">
              <a:extLst>
                <a:ext uri="{FF2B5EF4-FFF2-40B4-BE49-F238E27FC236}">
                  <a16:creationId xmlns:a16="http://schemas.microsoft.com/office/drawing/2014/main" id="{C414EEFC-27DA-4C68-AC17-554520F7EF6E}"/>
                </a:ext>
              </a:extLst>
            </p:cNvPr>
            <p:cNvGraphicFramePr>
              <a:graphicFrameLocks noChangeAspect="1"/>
            </p:cNvGraphicFramePr>
            <p:nvPr/>
          </p:nvGraphicFramePr>
          <p:xfrm>
            <a:off x="1563" y="2496"/>
            <a:ext cx="841" cy="1407"/>
          </p:xfrm>
          <a:graphic>
            <a:graphicData uri="http://schemas.openxmlformats.org/presentationml/2006/ole">
              <mc:AlternateContent xmlns:mc="http://schemas.openxmlformats.org/markup-compatibility/2006">
                <mc:Choice xmlns:v="urn:schemas-microsoft-com:vml" Requires="v">
                  <p:oleObj name="Clip" r:id="rId3" imgW="2065338" imgH="4010025" progId="MS_ClipArt_Gallery.2">
                    <p:embed/>
                  </p:oleObj>
                </mc:Choice>
                <mc:Fallback>
                  <p:oleObj name="Clip" r:id="rId3" imgW="2065338" imgH="4010025" progId="MS_ClipArt_Gallery.2">
                    <p:embed/>
                    <p:pic>
                      <p:nvPicPr>
                        <p:cNvPr id="36877" name="Object 5">
                          <a:extLst>
                            <a:ext uri="{FF2B5EF4-FFF2-40B4-BE49-F238E27FC236}">
                              <a16:creationId xmlns:a16="http://schemas.microsoft.com/office/drawing/2014/main" id="{C414EEFC-27DA-4C68-AC17-554520F7E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 y="2496"/>
                          <a:ext cx="841" cy="1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8" name="Object 6">
              <a:extLst>
                <a:ext uri="{FF2B5EF4-FFF2-40B4-BE49-F238E27FC236}">
                  <a16:creationId xmlns:a16="http://schemas.microsoft.com/office/drawing/2014/main" id="{13B2AC3F-CE92-446F-8C1C-7E43B45F956F}"/>
                </a:ext>
              </a:extLst>
            </p:cNvPr>
            <p:cNvGraphicFramePr>
              <a:graphicFrameLocks noChangeAspect="1"/>
            </p:cNvGraphicFramePr>
            <p:nvPr/>
          </p:nvGraphicFramePr>
          <p:xfrm>
            <a:off x="1056" y="3408"/>
            <a:ext cx="267" cy="447"/>
          </p:xfrm>
          <a:graphic>
            <a:graphicData uri="http://schemas.openxmlformats.org/presentationml/2006/ole">
              <mc:AlternateContent xmlns:mc="http://schemas.openxmlformats.org/markup-compatibility/2006">
                <mc:Choice xmlns:v="urn:schemas-microsoft-com:vml" Requires="v">
                  <p:oleObj name="Clip" r:id="rId5" imgW="2065338" imgH="4010025" progId="MS_ClipArt_Gallery.2">
                    <p:embed/>
                  </p:oleObj>
                </mc:Choice>
                <mc:Fallback>
                  <p:oleObj name="Clip" r:id="rId5" imgW="2065338" imgH="4010025" progId="MS_ClipArt_Gallery.2">
                    <p:embed/>
                    <p:pic>
                      <p:nvPicPr>
                        <p:cNvPr id="36878" name="Object 6">
                          <a:extLst>
                            <a:ext uri="{FF2B5EF4-FFF2-40B4-BE49-F238E27FC236}">
                              <a16:creationId xmlns:a16="http://schemas.microsoft.com/office/drawing/2014/main" id="{13B2AC3F-CE92-446F-8C1C-7E43B45F9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 y="3408"/>
                          <a:ext cx="267" cy="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 name="TextBox 8">
            <a:extLst>
              <a:ext uri="{FF2B5EF4-FFF2-40B4-BE49-F238E27FC236}">
                <a16:creationId xmlns:a16="http://schemas.microsoft.com/office/drawing/2014/main" id="{65B3DA15-B6BD-4323-8ED1-ED7C4B29DDD6}"/>
              </a:ext>
            </a:extLst>
          </p:cNvPr>
          <p:cNvSpPr txBox="1">
            <a:spLocks noChangeArrowheads="1"/>
          </p:cNvSpPr>
          <p:nvPr/>
        </p:nvSpPr>
        <p:spPr bwMode="auto">
          <a:xfrm>
            <a:off x="3357563" y="1714500"/>
            <a:ext cx="5429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מדידת מרחקים</a:t>
            </a:r>
            <a:r>
              <a:rPr lang="he-IL" altLang="he-IL" sz="1600">
                <a:cs typeface="David" panose="020E0502060401010101" pitchFamily="34" charset="-79"/>
              </a:rPr>
              <a:t>:</a:t>
            </a:r>
          </a:p>
        </p:txBody>
      </p:sp>
      <p:sp>
        <p:nvSpPr>
          <p:cNvPr id="10" name="TextBox 9">
            <a:extLst>
              <a:ext uri="{FF2B5EF4-FFF2-40B4-BE49-F238E27FC236}">
                <a16:creationId xmlns:a16="http://schemas.microsoft.com/office/drawing/2014/main" id="{F70C499E-208D-4628-98EE-7DD55E4C8FAA}"/>
              </a:ext>
            </a:extLst>
          </p:cNvPr>
          <p:cNvSpPr txBox="1">
            <a:spLocks noChangeArrowheads="1"/>
          </p:cNvSpPr>
          <p:nvPr/>
        </p:nvSpPr>
        <p:spPr bwMode="auto">
          <a:xfrm>
            <a:off x="4214813" y="1935163"/>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על מנת לוודא כי אנו הולכים את המרחק הרצוי מנ.צ. אחד לרעהו, יש למדוד את המרחק בשטח ע"י צעדים כפולים. </a:t>
            </a:r>
          </a:p>
        </p:txBody>
      </p:sp>
      <p:sp>
        <p:nvSpPr>
          <p:cNvPr id="11" name="TextBox 10">
            <a:extLst>
              <a:ext uri="{FF2B5EF4-FFF2-40B4-BE49-F238E27FC236}">
                <a16:creationId xmlns:a16="http://schemas.microsoft.com/office/drawing/2014/main" id="{5217608C-F24D-4780-83B1-66A468C669ED}"/>
              </a:ext>
            </a:extLst>
          </p:cNvPr>
          <p:cNvSpPr txBox="1">
            <a:spLocks noChangeArrowheads="1"/>
          </p:cNvSpPr>
          <p:nvPr/>
        </p:nvSpPr>
        <p:spPr bwMode="auto">
          <a:xfrm>
            <a:off x="3286125" y="4786313"/>
            <a:ext cx="5429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חשוב:</a:t>
            </a:r>
            <a:endParaRPr lang="he-IL" altLang="he-IL" sz="1600">
              <a:cs typeface="David" panose="020E0502060401010101" pitchFamily="34" charset="-79"/>
            </a:endParaRPr>
          </a:p>
        </p:txBody>
      </p:sp>
      <p:sp>
        <p:nvSpPr>
          <p:cNvPr id="12" name="TextBox 11">
            <a:extLst>
              <a:ext uri="{FF2B5EF4-FFF2-40B4-BE49-F238E27FC236}">
                <a16:creationId xmlns:a16="http://schemas.microsoft.com/office/drawing/2014/main" id="{4BC749E0-837B-4449-BDE3-FDA573BA3FB6}"/>
              </a:ext>
            </a:extLst>
          </p:cNvPr>
          <p:cNvSpPr txBox="1">
            <a:spLocks noChangeArrowheads="1"/>
          </p:cNvSpPr>
          <p:nvPr/>
        </p:nvSpPr>
        <p:spPr bwMode="auto">
          <a:xfrm>
            <a:off x="4143375" y="5124450"/>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הליכה על פי צעדים כפולים עלולה לבלבל- על כן יש להרים אבן אחרי כל 100 מ' של הליכה (וכך לא נתבלבל בספירה). </a:t>
            </a:r>
          </a:p>
          <a:p>
            <a:pPr eaLnBrk="1" hangingPunct="1">
              <a:spcBef>
                <a:spcPct val="0"/>
              </a:spcBef>
              <a:buFontTx/>
              <a:buNone/>
            </a:pPr>
            <a:r>
              <a:rPr lang="he-IL" altLang="he-IL" sz="1600">
                <a:cs typeface="David" panose="020E0502060401010101" pitchFamily="34" charset="-79"/>
              </a:rPr>
              <a:t>מעבר לכך, רצוי להשתמש בשיטות נוספות לאומדן הטווח, כאשר העיקרית היא שימוש במאפייני השטח- ספירת ואדיות, כיפות וכו'. </a:t>
            </a:r>
          </a:p>
        </p:txBody>
      </p:sp>
      <p:sp>
        <p:nvSpPr>
          <p:cNvPr id="13" name="TextBox 12">
            <a:extLst>
              <a:ext uri="{FF2B5EF4-FFF2-40B4-BE49-F238E27FC236}">
                <a16:creationId xmlns:a16="http://schemas.microsoft.com/office/drawing/2014/main" id="{5EF48C3B-3A58-4530-BA79-7C24ED798851}"/>
              </a:ext>
            </a:extLst>
          </p:cNvPr>
          <p:cNvSpPr txBox="1">
            <a:spLocks noChangeArrowheads="1"/>
          </p:cNvSpPr>
          <p:nvPr/>
        </p:nvSpPr>
        <p:spPr bwMode="auto">
          <a:xfrm>
            <a:off x="3357563" y="2857500"/>
            <a:ext cx="5429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צעדים כפולים:</a:t>
            </a:r>
            <a:r>
              <a:rPr lang="en-US" altLang="he-IL" sz="1600" b="1">
                <a:cs typeface="David" panose="020E0502060401010101" pitchFamily="34" charset="-79"/>
              </a:rPr>
              <a:t> </a:t>
            </a:r>
            <a:endParaRPr lang="he-IL" altLang="he-IL" sz="1600">
              <a:cs typeface="David" panose="020E0502060401010101" pitchFamily="34" charset="-79"/>
            </a:endParaRPr>
          </a:p>
        </p:txBody>
      </p:sp>
      <p:sp>
        <p:nvSpPr>
          <p:cNvPr id="14" name="TextBox 13">
            <a:extLst>
              <a:ext uri="{FF2B5EF4-FFF2-40B4-BE49-F238E27FC236}">
                <a16:creationId xmlns:a16="http://schemas.microsoft.com/office/drawing/2014/main" id="{C067F896-7EFA-4FBE-AEC9-E86C3B7178FB}"/>
              </a:ext>
            </a:extLst>
          </p:cNvPr>
          <p:cNvSpPr txBox="1">
            <a:spLocks noChangeArrowheads="1"/>
          </p:cNvSpPr>
          <p:nvPr/>
        </p:nvSpPr>
        <p:spPr bwMode="auto">
          <a:xfrm>
            <a:off x="4214813" y="3195638"/>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לכל אדם מרחק צעדים כפולים שונה, על כן, כל מנווט חייב</a:t>
            </a:r>
          </a:p>
          <a:p>
            <a:pPr eaLnBrk="1" hangingPunct="1">
              <a:spcBef>
                <a:spcPct val="0"/>
              </a:spcBef>
              <a:buFontTx/>
              <a:buNone/>
            </a:pPr>
            <a:r>
              <a:rPr lang="he-IL" altLang="he-IL" sz="1600">
                <a:cs typeface="David" panose="020E0502060401010101" pitchFamily="34" charset="-79"/>
              </a:rPr>
              <a:t>ללמוד את הצעדים הכפולים שלו. </a:t>
            </a:r>
          </a:p>
          <a:p>
            <a:pPr eaLnBrk="1" hangingPunct="1">
              <a:spcBef>
                <a:spcPct val="0"/>
              </a:spcBef>
              <a:buFontTx/>
              <a:buNone/>
            </a:pPr>
            <a:r>
              <a:rPr lang="he-IL" altLang="he-IL" sz="1600">
                <a:cs typeface="David" panose="020E0502060401010101" pitchFamily="34" charset="-79"/>
              </a:rPr>
              <a:t>יש לבדוק כמה צעדים כפולים הולך המנווט לטווח של 100 מ' (מדוד) בקצב רגיל. הכפלת המספר ב 10 תיתן את מספר הצעדים אותם יש ללכת עבור כל ק"מ ניווט. </a:t>
            </a:r>
          </a:p>
        </p:txBody>
      </p:sp>
      <p:sp>
        <p:nvSpPr>
          <p:cNvPr id="16" name="TextBox 15">
            <a:extLst>
              <a:ext uri="{FF2B5EF4-FFF2-40B4-BE49-F238E27FC236}">
                <a16:creationId xmlns:a16="http://schemas.microsoft.com/office/drawing/2014/main" id="{09D11DB9-6BB7-4015-9C42-743954E69005}"/>
              </a:ext>
            </a:extLst>
          </p:cNvPr>
          <p:cNvSpPr txBox="1"/>
          <p:nvPr/>
        </p:nvSpPr>
        <p:spPr>
          <a:xfrm>
            <a:off x="611560" y="6381328"/>
            <a:ext cx="7704856" cy="408623"/>
          </a:xfrm>
          <a:prstGeom prst="roundRect">
            <a:avLst/>
          </a:prstGeom>
          <a:solidFill>
            <a:srgbClr val="FF0000"/>
          </a:solidFill>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1">
            <a:spAutoFit/>
          </a:bodyPr>
          <a:lstStyle/>
          <a:p>
            <a:pPr algn="ctr" rtl="1" eaLnBrk="1" hangingPunct="1">
              <a:defRPr/>
            </a:pPr>
            <a:r>
              <a:rPr lang="he-IL" b="1" dirty="0"/>
              <a:t>הנהגת דן                                                                         </a:t>
            </a:r>
            <a:r>
              <a:rPr lang="he-IL" dirty="0"/>
              <a:t>טיול אתגר 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a:extLst>
              <a:ext uri="{FF2B5EF4-FFF2-40B4-BE49-F238E27FC236}">
                <a16:creationId xmlns:a16="http://schemas.microsoft.com/office/drawing/2014/main" id="{5CD82455-1948-48C4-A117-278D797A0BBB}"/>
              </a:ext>
            </a:extLst>
          </p:cNvPr>
          <p:cNvSpPr>
            <a:spLocks noChangeArrowheads="1" noChangeShapeType="1" noTextEdit="1"/>
          </p:cNvSpPr>
          <p:nvPr/>
        </p:nvSpPr>
        <p:spPr bwMode="auto">
          <a:xfrm>
            <a:off x="2357438" y="285750"/>
            <a:ext cx="4043362" cy="357188"/>
          </a:xfrm>
          <a:prstGeom prst="rect">
            <a:avLst/>
          </a:prstGeom>
        </p:spPr>
        <p:txBody>
          <a:bodyPr wrap="none" fromWordArt="1">
            <a:prstTxWarp prst="textCanUp">
              <a:avLst>
                <a:gd name="adj" fmla="val 66667"/>
              </a:avLst>
            </a:prstTxWarp>
          </a:bodyPr>
          <a:lstStyle/>
          <a:p>
            <a:pPr algn="r" rtl="1"/>
            <a:r>
              <a:rPr lang="he-IL" sz="3600" kern="10">
                <a:ln w="9525">
                  <a:solidFill>
                    <a:srgbClr val="000000"/>
                  </a:solidFill>
                  <a:round/>
                  <a:headEnd/>
                  <a:tailEnd/>
                </a:ln>
                <a:solidFill>
                  <a:schemeClr val="tx2"/>
                </a:solidFill>
              </a:rPr>
              <a:t>5. בניית ציר ניווט</a:t>
            </a:r>
          </a:p>
        </p:txBody>
      </p:sp>
      <p:sp>
        <p:nvSpPr>
          <p:cNvPr id="22" name="TextBox 21">
            <a:extLst>
              <a:ext uri="{FF2B5EF4-FFF2-40B4-BE49-F238E27FC236}">
                <a16:creationId xmlns:a16="http://schemas.microsoft.com/office/drawing/2014/main" id="{2554A68E-1EC1-4AC9-BA6C-C1FFE6D88CDA}"/>
              </a:ext>
            </a:extLst>
          </p:cNvPr>
          <p:cNvSpPr txBox="1">
            <a:spLocks noChangeArrowheads="1"/>
          </p:cNvSpPr>
          <p:nvPr/>
        </p:nvSpPr>
        <p:spPr bwMode="auto">
          <a:xfrm>
            <a:off x="4286250" y="2201863"/>
            <a:ext cx="4500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a:cs typeface="David" panose="020E0502060401010101" pitchFamily="34" charset="-79"/>
              </a:rPr>
              <a:t>2. ניתוח שטח הניווט </a:t>
            </a:r>
          </a:p>
        </p:txBody>
      </p:sp>
      <p:sp>
        <p:nvSpPr>
          <p:cNvPr id="23" name="TextBox 22">
            <a:extLst>
              <a:ext uri="{FF2B5EF4-FFF2-40B4-BE49-F238E27FC236}">
                <a16:creationId xmlns:a16="http://schemas.microsoft.com/office/drawing/2014/main" id="{5179FDB7-F35B-416B-A313-1C6363484A87}"/>
              </a:ext>
            </a:extLst>
          </p:cNvPr>
          <p:cNvSpPr txBox="1">
            <a:spLocks noChangeArrowheads="1"/>
          </p:cNvSpPr>
          <p:nvPr/>
        </p:nvSpPr>
        <p:spPr bwMode="auto">
          <a:xfrm>
            <a:off x="4286250" y="2701925"/>
            <a:ext cx="4500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a:cs typeface="David" panose="020E0502060401010101" pitchFamily="34" charset="-79"/>
              </a:rPr>
              <a:t>3. סימון נ.צ. </a:t>
            </a:r>
          </a:p>
        </p:txBody>
      </p:sp>
      <p:sp>
        <p:nvSpPr>
          <p:cNvPr id="24" name="TextBox 23">
            <a:extLst>
              <a:ext uri="{FF2B5EF4-FFF2-40B4-BE49-F238E27FC236}">
                <a16:creationId xmlns:a16="http://schemas.microsoft.com/office/drawing/2014/main" id="{404DA8F8-64ED-4412-B653-03C382A0991C}"/>
              </a:ext>
            </a:extLst>
          </p:cNvPr>
          <p:cNvSpPr txBox="1">
            <a:spLocks noChangeArrowheads="1"/>
          </p:cNvSpPr>
          <p:nvPr/>
        </p:nvSpPr>
        <p:spPr bwMode="auto">
          <a:xfrm>
            <a:off x="3857625" y="3214688"/>
            <a:ext cx="4929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a:cs typeface="David" panose="020E0502060401010101" pitchFamily="34" charset="-79"/>
              </a:rPr>
              <a:t>4. בניית ציר הניווט </a:t>
            </a:r>
          </a:p>
        </p:txBody>
      </p:sp>
      <p:sp>
        <p:nvSpPr>
          <p:cNvPr id="25" name="TextBox 24">
            <a:extLst>
              <a:ext uri="{FF2B5EF4-FFF2-40B4-BE49-F238E27FC236}">
                <a16:creationId xmlns:a16="http://schemas.microsoft.com/office/drawing/2014/main" id="{B633D79C-E4D5-48A6-87CD-95EA672A4F56}"/>
              </a:ext>
            </a:extLst>
          </p:cNvPr>
          <p:cNvSpPr txBox="1">
            <a:spLocks noChangeArrowheads="1"/>
          </p:cNvSpPr>
          <p:nvPr/>
        </p:nvSpPr>
        <p:spPr bwMode="auto">
          <a:xfrm>
            <a:off x="3857625" y="3727450"/>
            <a:ext cx="4929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a:cs typeface="David" panose="020E0502060401010101" pitchFamily="34" charset="-79"/>
              </a:rPr>
              <a:t>5. נקודות אימות </a:t>
            </a:r>
          </a:p>
        </p:txBody>
      </p:sp>
      <p:sp>
        <p:nvSpPr>
          <p:cNvPr id="26" name="TextBox 25">
            <a:extLst>
              <a:ext uri="{FF2B5EF4-FFF2-40B4-BE49-F238E27FC236}">
                <a16:creationId xmlns:a16="http://schemas.microsoft.com/office/drawing/2014/main" id="{AEB189C4-C3D2-4F26-80EE-D0710D8CF32D}"/>
              </a:ext>
            </a:extLst>
          </p:cNvPr>
          <p:cNvSpPr txBox="1">
            <a:spLocks noChangeArrowheads="1"/>
          </p:cNvSpPr>
          <p:nvPr/>
        </p:nvSpPr>
        <p:spPr bwMode="auto">
          <a:xfrm>
            <a:off x="3857625" y="4238625"/>
            <a:ext cx="4929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a:cs typeface="David" panose="020E0502060401010101" pitchFamily="34" charset="-79"/>
              </a:rPr>
              <a:t>6. בניית סיפור דרך</a:t>
            </a:r>
          </a:p>
        </p:txBody>
      </p:sp>
      <p:sp>
        <p:nvSpPr>
          <p:cNvPr id="27" name="TextBox 26">
            <a:extLst>
              <a:ext uri="{FF2B5EF4-FFF2-40B4-BE49-F238E27FC236}">
                <a16:creationId xmlns:a16="http://schemas.microsoft.com/office/drawing/2014/main" id="{C70268B3-0615-4BEB-B8FB-299350B800B6}"/>
              </a:ext>
            </a:extLst>
          </p:cNvPr>
          <p:cNvSpPr txBox="1">
            <a:spLocks noChangeArrowheads="1"/>
          </p:cNvSpPr>
          <p:nvPr/>
        </p:nvSpPr>
        <p:spPr bwMode="auto">
          <a:xfrm>
            <a:off x="4286250" y="1714500"/>
            <a:ext cx="4500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a:cs typeface="David" panose="020E0502060401010101" pitchFamily="34" charset="-79"/>
              </a:rPr>
              <a:t>1. תיחום גבולות גזרה </a:t>
            </a:r>
          </a:p>
        </p:txBody>
      </p:sp>
      <p:pic>
        <p:nvPicPr>
          <p:cNvPr id="38921" name="Picture 5" descr="C:\Documents and Settings\matan\Local Settings\Temporary Internet Files\Content.IE5\14JLNVYI\MCj02509210000[1].wmf">
            <a:extLst>
              <a:ext uri="{FF2B5EF4-FFF2-40B4-BE49-F238E27FC236}">
                <a16:creationId xmlns:a16="http://schemas.microsoft.com/office/drawing/2014/main" id="{B6898774-A72F-43D0-8198-9E2B36DF5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714500"/>
            <a:ext cx="4357688"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0D34BF67-C738-43B4-ACD9-94842E6946DA}"/>
              </a:ext>
            </a:extLst>
          </p:cNvPr>
          <p:cNvSpPr txBox="1"/>
          <p:nvPr/>
        </p:nvSpPr>
        <p:spPr>
          <a:xfrm>
            <a:off x="611560" y="6381328"/>
            <a:ext cx="7704856" cy="408623"/>
          </a:xfrm>
          <a:prstGeom prst="roundRect">
            <a:avLst/>
          </a:prstGeom>
          <a:solidFill>
            <a:srgbClr val="FF0000"/>
          </a:solidFill>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1">
            <a:spAutoFit/>
          </a:bodyPr>
          <a:lstStyle/>
          <a:p>
            <a:pPr algn="ctr" rtl="1" eaLnBrk="1" hangingPunct="1">
              <a:defRPr/>
            </a:pPr>
            <a:r>
              <a:rPr lang="he-IL" b="1" dirty="0"/>
              <a:t>הנהגת דן                                                                         </a:t>
            </a:r>
            <a:r>
              <a:rPr lang="he-IL" dirty="0"/>
              <a:t>טיול אתגר 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nodeType="clickEffect">
                                  <p:stCondLst>
                                    <p:cond delay="0"/>
                                  </p:stCondLst>
                                  <p:childTnLst>
                                    <p:set>
                                      <p:cBhvr>
                                        <p:cTn id="6" dur="1" fill="hold">
                                          <p:stCondLst>
                                            <p:cond delay="499"/>
                                          </p:stCondLst>
                                        </p:cTn>
                                        <p:tgtEl>
                                          <p:spTgt spid="92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96C38AF9-C10D-49BF-B745-3CD339C26F2F}"/>
              </a:ext>
            </a:extLst>
          </p:cNvPr>
          <p:cNvSpPr txBox="1">
            <a:spLocks noChangeArrowheads="1"/>
          </p:cNvSpPr>
          <p:nvPr/>
        </p:nvSpPr>
        <p:spPr bwMode="auto">
          <a:xfrm>
            <a:off x="714375" y="1000125"/>
            <a:ext cx="792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800">
                <a:cs typeface="David" panose="020E0502060401010101" pitchFamily="34" charset="-79"/>
              </a:rPr>
              <a:t>1</a:t>
            </a:r>
            <a:r>
              <a:rPr lang="he-IL" altLang="he-IL" sz="1600"/>
              <a:t>. </a:t>
            </a:r>
            <a:r>
              <a:rPr lang="he-IL" altLang="he-IL" sz="1800" b="1">
                <a:cs typeface="David" panose="020E0502060401010101" pitchFamily="34" charset="-79"/>
              </a:rPr>
              <a:t>תיחום גבולות גזרה על המפה</a:t>
            </a:r>
            <a:endParaRPr lang="en-US" altLang="he-IL" sz="1800" b="1">
              <a:cs typeface="David" panose="020E0502060401010101" pitchFamily="34" charset="-79"/>
            </a:endParaRPr>
          </a:p>
        </p:txBody>
      </p:sp>
      <p:sp>
        <p:nvSpPr>
          <p:cNvPr id="3" name="Text Box 4">
            <a:extLst>
              <a:ext uri="{FF2B5EF4-FFF2-40B4-BE49-F238E27FC236}">
                <a16:creationId xmlns:a16="http://schemas.microsoft.com/office/drawing/2014/main" id="{7E6AE2FE-A7D6-4740-9EC3-6ACD74C760BC}"/>
              </a:ext>
            </a:extLst>
          </p:cNvPr>
          <p:cNvSpPr txBox="1">
            <a:spLocks noChangeArrowheads="1"/>
          </p:cNvSpPr>
          <p:nvPr/>
        </p:nvSpPr>
        <p:spPr bwMode="auto">
          <a:xfrm>
            <a:off x="2214563" y="2308225"/>
            <a:ext cx="64214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50000"/>
              </a:spcBef>
              <a:buFontTx/>
              <a:buNone/>
            </a:pPr>
            <a:r>
              <a:rPr lang="he-IL" altLang="he-IL" sz="1800" b="1">
                <a:cs typeface="David" panose="020E0502060401010101" pitchFamily="34" charset="-79"/>
              </a:rPr>
              <a:t>2. ניתוח שטח אזור ניווט</a:t>
            </a:r>
            <a:endParaRPr lang="en-US" altLang="he-IL" sz="1800" b="1">
              <a:cs typeface="David" panose="020E0502060401010101" pitchFamily="34" charset="-79"/>
            </a:endParaRPr>
          </a:p>
        </p:txBody>
      </p:sp>
      <p:sp>
        <p:nvSpPr>
          <p:cNvPr id="4" name="Text Box 5">
            <a:extLst>
              <a:ext uri="{FF2B5EF4-FFF2-40B4-BE49-F238E27FC236}">
                <a16:creationId xmlns:a16="http://schemas.microsoft.com/office/drawing/2014/main" id="{8C4E248B-5CDB-4669-B1FC-CFBD0353D338}"/>
              </a:ext>
            </a:extLst>
          </p:cNvPr>
          <p:cNvSpPr txBox="1">
            <a:spLocks noChangeArrowheads="1"/>
          </p:cNvSpPr>
          <p:nvPr/>
        </p:nvSpPr>
        <p:spPr bwMode="auto">
          <a:xfrm>
            <a:off x="500063" y="3829050"/>
            <a:ext cx="812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800" b="1">
                <a:cs typeface="David" panose="020E0502060401010101" pitchFamily="34" charset="-79"/>
              </a:rPr>
              <a:t>3. סימון נ.צ.</a:t>
            </a:r>
          </a:p>
        </p:txBody>
      </p:sp>
      <p:sp>
        <p:nvSpPr>
          <p:cNvPr id="24581" name="TextBox 4">
            <a:extLst>
              <a:ext uri="{FF2B5EF4-FFF2-40B4-BE49-F238E27FC236}">
                <a16:creationId xmlns:a16="http://schemas.microsoft.com/office/drawing/2014/main" id="{55FDE6AC-16F5-44CD-AF07-E66BCDFE3EEA}"/>
              </a:ext>
            </a:extLst>
          </p:cNvPr>
          <p:cNvSpPr txBox="1">
            <a:spLocks noChangeArrowheads="1"/>
          </p:cNvSpPr>
          <p:nvPr/>
        </p:nvSpPr>
        <p:spPr bwMode="auto">
          <a:xfrm>
            <a:off x="1000125" y="1428750"/>
            <a:ext cx="6786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a:cs typeface="David" panose="020E0502060401010101" pitchFamily="34" charset="-79"/>
              </a:rPr>
              <a:t>השלב הראשון בבניית ציר הניווט. מה השטח ממנו אסור לי לחרוג? כיצד הוא מאופיין? האם מדובר בנוף שונה/ כביש, נחל...</a:t>
            </a:r>
          </a:p>
        </p:txBody>
      </p:sp>
      <p:sp>
        <p:nvSpPr>
          <p:cNvPr id="24582" name="TextBox 5">
            <a:extLst>
              <a:ext uri="{FF2B5EF4-FFF2-40B4-BE49-F238E27FC236}">
                <a16:creationId xmlns:a16="http://schemas.microsoft.com/office/drawing/2014/main" id="{DE9434F6-2150-48DC-BFA1-7E8B0CC630FC}"/>
              </a:ext>
            </a:extLst>
          </p:cNvPr>
          <p:cNvSpPr txBox="1">
            <a:spLocks noChangeArrowheads="1"/>
          </p:cNvSpPr>
          <p:nvPr/>
        </p:nvSpPr>
        <p:spPr bwMode="auto">
          <a:xfrm>
            <a:off x="1000125" y="2665413"/>
            <a:ext cx="67865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50000"/>
              </a:spcBef>
              <a:buFontTx/>
              <a:buNone/>
            </a:pPr>
            <a:r>
              <a:rPr lang="he-IL" altLang="he-IL" sz="1600">
                <a:cs typeface="David" panose="020E0502060401010101" pitchFamily="34" charset="-79"/>
              </a:rPr>
              <a:t>הררי, גבעי, תלול, מתון, מיצוקי, כיוון שלוחות, נחל מרכזי, אגנים וקודקודי אגנים, דברים ייחודיים. </a:t>
            </a:r>
          </a:p>
          <a:p>
            <a:pPr eaLnBrk="1" hangingPunct="1">
              <a:lnSpc>
                <a:spcPct val="75000"/>
              </a:lnSpc>
              <a:spcBef>
                <a:spcPct val="50000"/>
              </a:spcBef>
              <a:buFontTx/>
              <a:buNone/>
            </a:pPr>
            <a:r>
              <a:rPr lang="he-IL" altLang="he-IL" sz="1600" b="1">
                <a:cs typeface="David" panose="020E0502060401010101" pitchFamily="34" charset="-79"/>
              </a:rPr>
              <a:t>בנוסף, יש לבצע ניתוח מקיף לנקודות תורפה בטיחותיות בתחום הניווט!</a:t>
            </a:r>
          </a:p>
        </p:txBody>
      </p:sp>
      <p:sp>
        <p:nvSpPr>
          <p:cNvPr id="24583" name="TextBox 6">
            <a:extLst>
              <a:ext uri="{FF2B5EF4-FFF2-40B4-BE49-F238E27FC236}">
                <a16:creationId xmlns:a16="http://schemas.microsoft.com/office/drawing/2014/main" id="{322F8CEB-317E-486C-BB26-EFC93D877534}"/>
              </a:ext>
            </a:extLst>
          </p:cNvPr>
          <p:cNvSpPr txBox="1">
            <a:spLocks noChangeArrowheads="1"/>
          </p:cNvSpPr>
          <p:nvPr/>
        </p:nvSpPr>
        <p:spPr bwMode="auto">
          <a:xfrm>
            <a:off x="1071563" y="4329113"/>
            <a:ext cx="67865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50000"/>
              </a:spcBef>
              <a:buFontTx/>
              <a:buNone/>
            </a:pPr>
            <a:r>
              <a:rPr lang="he-IL" altLang="he-IL" sz="1600">
                <a:cs typeface="David" panose="020E0502060401010101" pitchFamily="34" charset="-79"/>
              </a:rPr>
              <a:t>סימון כל הנ.צ (כולל הנ.ה. והנ. סוף)</a:t>
            </a:r>
            <a:r>
              <a:rPr lang="en-US" altLang="he-IL" sz="1600">
                <a:cs typeface="David" panose="020E0502060401010101" pitchFamily="34" charset="-79"/>
              </a:rPr>
              <a:t> </a:t>
            </a:r>
            <a:r>
              <a:rPr lang="he-IL" altLang="he-IL" sz="1600">
                <a:cs typeface="David" panose="020E0502060401010101" pitchFamily="34" charset="-79"/>
              </a:rPr>
              <a:t>ע"ג המפה/ שקף.  </a:t>
            </a:r>
          </a:p>
        </p:txBody>
      </p:sp>
      <p:pic>
        <p:nvPicPr>
          <p:cNvPr id="39944" name="Picture 4" descr="C:\Documents and Settings\matan\Local Settings\Temporary Internet Files\Content.IE5\14JLNVYI\MCj04039090000[1].wmf">
            <a:extLst>
              <a:ext uri="{FF2B5EF4-FFF2-40B4-BE49-F238E27FC236}">
                <a16:creationId xmlns:a16="http://schemas.microsoft.com/office/drawing/2014/main" id="{33385538-9DC6-4407-90AE-2674C9D06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3971925"/>
            <a:ext cx="202882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62A6881-813D-42ED-BC28-D85D4AC57CFA}"/>
              </a:ext>
            </a:extLst>
          </p:cNvPr>
          <p:cNvSpPr txBox="1"/>
          <p:nvPr/>
        </p:nvSpPr>
        <p:spPr>
          <a:xfrm>
            <a:off x="611560" y="6309320"/>
            <a:ext cx="7704856" cy="408623"/>
          </a:xfrm>
          <a:prstGeom prst="roundRect">
            <a:avLst/>
          </a:prstGeom>
          <a:solidFill>
            <a:srgbClr val="FF0000"/>
          </a:solidFill>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1">
            <a:spAutoFit/>
          </a:bodyPr>
          <a:lstStyle/>
          <a:p>
            <a:pPr algn="ctr" rtl="1" eaLnBrk="1" hangingPunct="1">
              <a:defRPr/>
            </a:pPr>
            <a:r>
              <a:rPr lang="he-IL" b="1" dirty="0"/>
              <a:t>הנהגת דן                                                                         </a:t>
            </a:r>
            <a:r>
              <a:rPr lang="he-IL" dirty="0"/>
              <a:t>טיול אתגר 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24581" grpId="0"/>
      <p:bldP spid="24582" grpId="0"/>
      <p:bldP spid="2458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7">
            <a:extLst>
              <a:ext uri="{FF2B5EF4-FFF2-40B4-BE49-F238E27FC236}">
                <a16:creationId xmlns:a16="http://schemas.microsoft.com/office/drawing/2014/main" id="{00D91D6C-4314-42CD-8CD6-2B392A481338}"/>
              </a:ext>
            </a:extLst>
          </p:cNvPr>
          <p:cNvSpPr txBox="1">
            <a:spLocks noChangeArrowheads="1"/>
          </p:cNvSpPr>
          <p:nvPr/>
        </p:nvSpPr>
        <p:spPr bwMode="auto">
          <a:xfrm>
            <a:off x="714375" y="428625"/>
            <a:ext cx="8128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50000"/>
              </a:spcBef>
              <a:buFontTx/>
              <a:buNone/>
            </a:pPr>
            <a:r>
              <a:rPr lang="he-IL" altLang="he-IL" sz="1800" b="1">
                <a:cs typeface="David" panose="020E0502060401010101" pitchFamily="34" charset="-79"/>
              </a:rPr>
              <a:t>4. בניית ציר ניווט </a:t>
            </a:r>
            <a:endParaRPr lang="en-US" altLang="he-IL" sz="1800" b="1">
              <a:cs typeface="David" panose="020E0502060401010101" pitchFamily="34" charset="-79"/>
            </a:endParaRPr>
          </a:p>
        </p:txBody>
      </p:sp>
      <p:sp>
        <p:nvSpPr>
          <p:cNvPr id="3" name="TextBox 2">
            <a:extLst>
              <a:ext uri="{FF2B5EF4-FFF2-40B4-BE49-F238E27FC236}">
                <a16:creationId xmlns:a16="http://schemas.microsoft.com/office/drawing/2014/main" id="{4A96F8E6-AD6F-4E7C-8657-A07299162C63}"/>
              </a:ext>
            </a:extLst>
          </p:cNvPr>
          <p:cNvSpPr txBox="1">
            <a:spLocks noChangeArrowheads="1"/>
          </p:cNvSpPr>
          <p:nvPr/>
        </p:nvSpPr>
        <p:spPr bwMode="auto">
          <a:xfrm>
            <a:off x="1785938" y="785813"/>
            <a:ext cx="67865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50000"/>
              </a:spcBef>
              <a:buFontTx/>
              <a:buNone/>
            </a:pPr>
            <a:r>
              <a:rPr lang="he-IL" altLang="he-IL" sz="1600">
                <a:cs typeface="David" panose="020E0502060401010101" pitchFamily="34" charset="-79"/>
              </a:rPr>
              <a:t>ע"פ תבליט בלבד. אין להסתמך על תכסית בבניית הציר. נקודות להתייחסות:</a:t>
            </a:r>
          </a:p>
        </p:txBody>
      </p:sp>
      <p:sp>
        <p:nvSpPr>
          <p:cNvPr id="4" name="TextBox 3">
            <a:extLst>
              <a:ext uri="{FF2B5EF4-FFF2-40B4-BE49-F238E27FC236}">
                <a16:creationId xmlns:a16="http://schemas.microsoft.com/office/drawing/2014/main" id="{16CAEC89-F2E8-4315-AC11-330B92D06885}"/>
              </a:ext>
            </a:extLst>
          </p:cNvPr>
          <p:cNvSpPr txBox="1">
            <a:spLocks noChangeArrowheads="1"/>
          </p:cNvSpPr>
          <p:nvPr/>
        </p:nvSpPr>
        <p:spPr bwMode="auto">
          <a:xfrm>
            <a:off x="4714875" y="1214438"/>
            <a:ext cx="42862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50000"/>
              </a:spcBef>
              <a:buFontTx/>
              <a:buNone/>
            </a:pPr>
            <a:r>
              <a:rPr lang="he-IL" altLang="he-IL" sz="1600" b="1">
                <a:cs typeface="David" panose="020E0502060401010101" pitchFamily="34" charset="-79"/>
              </a:rPr>
              <a:t>א. הליכה נכונה: </a:t>
            </a:r>
            <a:r>
              <a:rPr lang="he-IL" altLang="he-IL" sz="1600">
                <a:cs typeface="David" panose="020E0502060401010101" pitchFamily="34" charset="-79"/>
              </a:rPr>
              <a:t> אין חובה לנווט בצורה ישירה מנ.צ. אחד לשני. יש לבחור את הדרך הנוחה ביותר לניווט, לאו דווקא הישירה ביותר:</a:t>
            </a:r>
          </a:p>
          <a:p>
            <a:pPr eaLnBrk="1" hangingPunct="1">
              <a:lnSpc>
                <a:spcPct val="75000"/>
              </a:lnSpc>
              <a:spcBef>
                <a:spcPct val="50000"/>
              </a:spcBef>
              <a:buFontTx/>
              <a:buNone/>
            </a:pPr>
            <a:endParaRPr lang="he-IL" altLang="he-IL" sz="1600" b="1">
              <a:cs typeface="David" panose="020E0502060401010101" pitchFamily="34" charset="-79"/>
            </a:endParaRPr>
          </a:p>
          <a:p>
            <a:pPr eaLnBrk="1" hangingPunct="1">
              <a:lnSpc>
                <a:spcPct val="75000"/>
              </a:lnSpc>
              <a:spcBef>
                <a:spcPct val="50000"/>
              </a:spcBef>
              <a:buFontTx/>
              <a:buNone/>
            </a:pPr>
            <a:endParaRPr lang="he-IL" altLang="he-IL" sz="1600">
              <a:cs typeface="David" panose="020E0502060401010101" pitchFamily="34" charset="-79"/>
            </a:endParaRPr>
          </a:p>
        </p:txBody>
      </p:sp>
      <p:sp>
        <p:nvSpPr>
          <p:cNvPr id="8" name="TextBox 7">
            <a:extLst>
              <a:ext uri="{FF2B5EF4-FFF2-40B4-BE49-F238E27FC236}">
                <a16:creationId xmlns:a16="http://schemas.microsoft.com/office/drawing/2014/main" id="{FB407DD5-EF45-48C0-832D-FE623838BB76}"/>
              </a:ext>
            </a:extLst>
          </p:cNvPr>
          <p:cNvSpPr txBox="1">
            <a:spLocks noChangeArrowheads="1"/>
          </p:cNvSpPr>
          <p:nvPr/>
        </p:nvSpPr>
        <p:spPr bwMode="auto">
          <a:xfrm>
            <a:off x="4857750" y="2000250"/>
            <a:ext cx="40719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ציר החוצה תוואי שטח כמו הציר מ </a:t>
            </a:r>
            <a:r>
              <a:rPr lang="en-US" altLang="he-IL" sz="1600">
                <a:cs typeface="David" panose="020E0502060401010101" pitchFamily="34" charset="-79"/>
              </a:rPr>
              <a:t>C</a:t>
            </a:r>
            <a:r>
              <a:rPr lang="he-IL" altLang="he-IL" sz="1600">
                <a:cs typeface="David" panose="020E0502060401010101" pitchFamily="34" charset="-79"/>
              </a:rPr>
              <a:t> ל </a:t>
            </a:r>
            <a:r>
              <a:rPr lang="en-US" altLang="he-IL" sz="1600">
                <a:cs typeface="David" panose="020E0502060401010101" pitchFamily="34" charset="-79"/>
              </a:rPr>
              <a:t>A</a:t>
            </a:r>
            <a:r>
              <a:rPr lang="he-IL" altLang="he-IL" sz="1600">
                <a:cs typeface="David" panose="020E0502060401010101" pitchFamily="34" charset="-79"/>
              </a:rPr>
              <a:t> גורם למנווט לחצות מדרונות שלא מאפשרים הזדהות בשטח. לעומת זאת, ציר </a:t>
            </a:r>
            <a:r>
              <a:rPr lang="en-US" altLang="he-IL" sz="1600">
                <a:cs typeface="David" panose="020E0502060401010101" pitchFamily="34" charset="-79"/>
              </a:rPr>
              <a:t>A-B-C</a:t>
            </a:r>
            <a:r>
              <a:rPr lang="he-IL" altLang="he-IL" sz="1600">
                <a:cs typeface="David" panose="020E0502060401010101" pitchFamily="34" charset="-79"/>
              </a:rPr>
              <a:t> יהיה קל יותר להליכה ויאפשר יותר נקודות הזדהות. </a:t>
            </a:r>
          </a:p>
          <a:p>
            <a:pPr eaLnBrk="1" hangingPunct="1">
              <a:spcBef>
                <a:spcPct val="0"/>
              </a:spcBef>
              <a:buFontTx/>
              <a:buNone/>
            </a:pPr>
            <a:endParaRPr lang="he-IL" altLang="he-IL" sz="1800"/>
          </a:p>
        </p:txBody>
      </p:sp>
      <p:grpSp>
        <p:nvGrpSpPr>
          <p:cNvPr id="2" name="קבוצה 25">
            <a:extLst>
              <a:ext uri="{FF2B5EF4-FFF2-40B4-BE49-F238E27FC236}">
                <a16:creationId xmlns:a16="http://schemas.microsoft.com/office/drawing/2014/main" id="{19A3DDFF-CF69-4680-8AE4-176BCB75F80F}"/>
              </a:ext>
            </a:extLst>
          </p:cNvPr>
          <p:cNvGrpSpPr>
            <a:grpSpLocks/>
          </p:cNvGrpSpPr>
          <p:nvPr/>
        </p:nvGrpSpPr>
        <p:grpSpPr bwMode="auto">
          <a:xfrm>
            <a:off x="142875" y="1357313"/>
            <a:ext cx="4929188" cy="2000250"/>
            <a:chOff x="2032000" y="2000250"/>
            <a:chExt cx="5080000" cy="2025254"/>
          </a:xfrm>
        </p:grpSpPr>
        <p:grpSp>
          <p:nvGrpSpPr>
            <p:cNvPr id="40992" name="Group 4">
              <a:extLst>
                <a:ext uri="{FF2B5EF4-FFF2-40B4-BE49-F238E27FC236}">
                  <a16:creationId xmlns:a16="http://schemas.microsoft.com/office/drawing/2014/main" id="{738736EC-B80C-4B72-AEC4-95540E098A3E}"/>
                </a:ext>
              </a:extLst>
            </p:cNvPr>
            <p:cNvGrpSpPr>
              <a:grpSpLocks/>
            </p:cNvGrpSpPr>
            <p:nvPr/>
          </p:nvGrpSpPr>
          <p:grpSpPr bwMode="auto">
            <a:xfrm>
              <a:off x="2032000" y="2000250"/>
              <a:ext cx="4538133" cy="1895475"/>
              <a:chOff x="960" y="1680"/>
              <a:chExt cx="2144" cy="1592"/>
            </a:xfrm>
          </p:grpSpPr>
          <p:sp>
            <p:nvSpPr>
              <p:cNvPr id="41000" name="Freeform 5">
                <a:extLst>
                  <a:ext uri="{FF2B5EF4-FFF2-40B4-BE49-F238E27FC236}">
                    <a16:creationId xmlns:a16="http://schemas.microsoft.com/office/drawing/2014/main" id="{75FB665E-771A-4102-A636-4E13A9DDCAE4}"/>
                  </a:ext>
                </a:extLst>
              </p:cNvPr>
              <p:cNvSpPr>
                <a:spLocks/>
              </p:cNvSpPr>
              <p:nvPr/>
            </p:nvSpPr>
            <p:spPr bwMode="auto">
              <a:xfrm>
                <a:off x="2040" y="1728"/>
                <a:ext cx="1064" cy="1544"/>
              </a:xfrm>
              <a:custGeom>
                <a:avLst/>
                <a:gdLst>
                  <a:gd name="T0" fmla="*/ 984 w 1064"/>
                  <a:gd name="T1" fmla="*/ 144 h 1544"/>
                  <a:gd name="T2" fmla="*/ 936 w 1064"/>
                  <a:gd name="T3" fmla="*/ 288 h 1544"/>
                  <a:gd name="T4" fmla="*/ 984 w 1064"/>
                  <a:gd name="T5" fmla="*/ 528 h 1544"/>
                  <a:gd name="T6" fmla="*/ 1032 w 1064"/>
                  <a:gd name="T7" fmla="*/ 816 h 1544"/>
                  <a:gd name="T8" fmla="*/ 1032 w 1064"/>
                  <a:gd name="T9" fmla="*/ 1200 h 1544"/>
                  <a:gd name="T10" fmla="*/ 840 w 1064"/>
                  <a:gd name="T11" fmla="*/ 1200 h 1544"/>
                  <a:gd name="T12" fmla="*/ 744 w 1064"/>
                  <a:gd name="T13" fmla="*/ 816 h 1544"/>
                  <a:gd name="T14" fmla="*/ 696 w 1064"/>
                  <a:gd name="T15" fmla="*/ 1104 h 1544"/>
                  <a:gd name="T16" fmla="*/ 696 w 1064"/>
                  <a:gd name="T17" fmla="*/ 1344 h 1544"/>
                  <a:gd name="T18" fmla="*/ 552 w 1064"/>
                  <a:gd name="T19" fmla="*/ 1536 h 1544"/>
                  <a:gd name="T20" fmla="*/ 408 w 1064"/>
                  <a:gd name="T21" fmla="*/ 1392 h 1544"/>
                  <a:gd name="T22" fmla="*/ 456 w 1064"/>
                  <a:gd name="T23" fmla="*/ 1056 h 1544"/>
                  <a:gd name="T24" fmla="*/ 408 w 1064"/>
                  <a:gd name="T25" fmla="*/ 816 h 1544"/>
                  <a:gd name="T26" fmla="*/ 456 w 1064"/>
                  <a:gd name="T27" fmla="*/ 624 h 1544"/>
                  <a:gd name="T28" fmla="*/ 360 w 1064"/>
                  <a:gd name="T29" fmla="*/ 624 h 1544"/>
                  <a:gd name="T30" fmla="*/ 216 w 1064"/>
                  <a:gd name="T31" fmla="*/ 1008 h 1544"/>
                  <a:gd name="T32" fmla="*/ 216 w 1064"/>
                  <a:gd name="T33" fmla="*/ 1200 h 1544"/>
                  <a:gd name="T34" fmla="*/ 72 w 1064"/>
                  <a:gd name="T35" fmla="*/ 1200 h 1544"/>
                  <a:gd name="T36" fmla="*/ 24 w 1064"/>
                  <a:gd name="T37" fmla="*/ 960 h 1544"/>
                  <a:gd name="T38" fmla="*/ 216 w 1064"/>
                  <a:gd name="T39" fmla="*/ 384 h 1544"/>
                  <a:gd name="T40" fmla="*/ 168 w 1064"/>
                  <a:gd name="T41" fmla="*/ 0 h 15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4"/>
                  <a:gd name="T64" fmla="*/ 0 h 1544"/>
                  <a:gd name="T65" fmla="*/ 1064 w 1064"/>
                  <a:gd name="T66" fmla="*/ 1544 h 15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4" h="1544">
                    <a:moveTo>
                      <a:pt x="984" y="144"/>
                    </a:moveTo>
                    <a:cubicBezTo>
                      <a:pt x="960" y="184"/>
                      <a:pt x="936" y="224"/>
                      <a:pt x="936" y="288"/>
                    </a:cubicBezTo>
                    <a:cubicBezTo>
                      <a:pt x="936" y="352"/>
                      <a:pt x="968" y="440"/>
                      <a:pt x="984" y="528"/>
                    </a:cubicBezTo>
                    <a:cubicBezTo>
                      <a:pt x="1000" y="616"/>
                      <a:pt x="1024" y="704"/>
                      <a:pt x="1032" y="816"/>
                    </a:cubicBezTo>
                    <a:cubicBezTo>
                      <a:pt x="1040" y="928"/>
                      <a:pt x="1064" y="1136"/>
                      <a:pt x="1032" y="1200"/>
                    </a:cubicBezTo>
                    <a:cubicBezTo>
                      <a:pt x="1000" y="1264"/>
                      <a:pt x="888" y="1264"/>
                      <a:pt x="840" y="1200"/>
                    </a:cubicBezTo>
                    <a:cubicBezTo>
                      <a:pt x="792" y="1136"/>
                      <a:pt x="768" y="832"/>
                      <a:pt x="744" y="816"/>
                    </a:cubicBezTo>
                    <a:cubicBezTo>
                      <a:pt x="720" y="800"/>
                      <a:pt x="704" y="1016"/>
                      <a:pt x="696" y="1104"/>
                    </a:cubicBezTo>
                    <a:cubicBezTo>
                      <a:pt x="688" y="1192"/>
                      <a:pt x="720" y="1272"/>
                      <a:pt x="696" y="1344"/>
                    </a:cubicBezTo>
                    <a:cubicBezTo>
                      <a:pt x="672" y="1416"/>
                      <a:pt x="600" y="1528"/>
                      <a:pt x="552" y="1536"/>
                    </a:cubicBezTo>
                    <a:cubicBezTo>
                      <a:pt x="504" y="1544"/>
                      <a:pt x="424" y="1472"/>
                      <a:pt x="408" y="1392"/>
                    </a:cubicBezTo>
                    <a:cubicBezTo>
                      <a:pt x="392" y="1312"/>
                      <a:pt x="456" y="1152"/>
                      <a:pt x="456" y="1056"/>
                    </a:cubicBezTo>
                    <a:cubicBezTo>
                      <a:pt x="456" y="960"/>
                      <a:pt x="408" y="888"/>
                      <a:pt x="408" y="816"/>
                    </a:cubicBezTo>
                    <a:cubicBezTo>
                      <a:pt x="408" y="744"/>
                      <a:pt x="464" y="656"/>
                      <a:pt x="456" y="624"/>
                    </a:cubicBezTo>
                    <a:cubicBezTo>
                      <a:pt x="448" y="592"/>
                      <a:pt x="400" y="560"/>
                      <a:pt x="360" y="624"/>
                    </a:cubicBezTo>
                    <a:cubicBezTo>
                      <a:pt x="320" y="688"/>
                      <a:pt x="240" y="912"/>
                      <a:pt x="216" y="1008"/>
                    </a:cubicBezTo>
                    <a:cubicBezTo>
                      <a:pt x="192" y="1104"/>
                      <a:pt x="240" y="1168"/>
                      <a:pt x="216" y="1200"/>
                    </a:cubicBezTo>
                    <a:cubicBezTo>
                      <a:pt x="192" y="1232"/>
                      <a:pt x="104" y="1240"/>
                      <a:pt x="72" y="1200"/>
                    </a:cubicBezTo>
                    <a:cubicBezTo>
                      <a:pt x="40" y="1160"/>
                      <a:pt x="0" y="1096"/>
                      <a:pt x="24" y="960"/>
                    </a:cubicBezTo>
                    <a:cubicBezTo>
                      <a:pt x="48" y="824"/>
                      <a:pt x="192" y="544"/>
                      <a:pt x="216" y="384"/>
                    </a:cubicBezTo>
                    <a:cubicBezTo>
                      <a:pt x="240" y="224"/>
                      <a:pt x="176" y="64"/>
                      <a:pt x="168" y="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1001" name="Freeform 6">
                <a:extLst>
                  <a:ext uri="{FF2B5EF4-FFF2-40B4-BE49-F238E27FC236}">
                    <a16:creationId xmlns:a16="http://schemas.microsoft.com/office/drawing/2014/main" id="{9C27D803-C522-4B95-AD20-7305132CDB26}"/>
                  </a:ext>
                </a:extLst>
              </p:cNvPr>
              <p:cNvSpPr>
                <a:spLocks/>
              </p:cNvSpPr>
              <p:nvPr/>
            </p:nvSpPr>
            <p:spPr bwMode="auto">
              <a:xfrm>
                <a:off x="2304" y="1680"/>
                <a:ext cx="576" cy="672"/>
              </a:xfrm>
              <a:custGeom>
                <a:avLst/>
                <a:gdLst>
                  <a:gd name="T0" fmla="*/ 356 w 624"/>
                  <a:gd name="T1" fmla="*/ 51 h 736"/>
                  <a:gd name="T2" fmla="*/ 329 w 624"/>
                  <a:gd name="T3" fmla="*/ 127 h 736"/>
                  <a:gd name="T4" fmla="*/ 356 w 624"/>
                  <a:gd name="T5" fmla="*/ 279 h 736"/>
                  <a:gd name="T6" fmla="*/ 329 w 624"/>
                  <a:gd name="T7" fmla="*/ 355 h 736"/>
                  <a:gd name="T8" fmla="*/ 274 w 624"/>
                  <a:gd name="T9" fmla="*/ 331 h 736"/>
                  <a:gd name="T10" fmla="*/ 247 w 624"/>
                  <a:gd name="T11" fmla="*/ 381 h 736"/>
                  <a:gd name="T12" fmla="*/ 192 w 624"/>
                  <a:gd name="T13" fmla="*/ 381 h 736"/>
                  <a:gd name="T14" fmla="*/ 165 w 624"/>
                  <a:gd name="T15" fmla="*/ 331 h 736"/>
                  <a:gd name="T16" fmla="*/ 165 w 624"/>
                  <a:gd name="T17" fmla="*/ 279 h 736"/>
                  <a:gd name="T18" fmla="*/ 83 w 624"/>
                  <a:gd name="T19" fmla="*/ 279 h 736"/>
                  <a:gd name="T20" fmla="*/ 28 w 624"/>
                  <a:gd name="T21" fmla="*/ 304 h 736"/>
                  <a:gd name="T22" fmla="*/ 0 w 624"/>
                  <a:gd name="T23" fmla="*/ 254 h 736"/>
                  <a:gd name="T24" fmla="*/ 28 w 624"/>
                  <a:gd name="T25" fmla="*/ 127 h 736"/>
                  <a:gd name="T26" fmla="*/ 28 w 624"/>
                  <a:gd name="T27" fmla="*/ 0 h 7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4"/>
                  <a:gd name="T43" fmla="*/ 0 h 736"/>
                  <a:gd name="T44" fmla="*/ 624 w 624"/>
                  <a:gd name="T45" fmla="*/ 736 h 7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4" h="736">
                    <a:moveTo>
                      <a:pt x="624" y="96"/>
                    </a:moveTo>
                    <a:cubicBezTo>
                      <a:pt x="600" y="132"/>
                      <a:pt x="576" y="168"/>
                      <a:pt x="576" y="240"/>
                    </a:cubicBezTo>
                    <a:cubicBezTo>
                      <a:pt x="576" y="312"/>
                      <a:pt x="624" y="456"/>
                      <a:pt x="624" y="528"/>
                    </a:cubicBezTo>
                    <a:cubicBezTo>
                      <a:pt x="624" y="600"/>
                      <a:pt x="600" y="656"/>
                      <a:pt x="576" y="672"/>
                    </a:cubicBezTo>
                    <a:cubicBezTo>
                      <a:pt x="552" y="688"/>
                      <a:pt x="504" y="616"/>
                      <a:pt x="480" y="624"/>
                    </a:cubicBezTo>
                    <a:cubicBezTo>
                      <a:pt x="456" y="632"/>
                      <a:pt x="456" y="704"/>
                      <a:pt x="432" y="720"/>
                    </a:cubicBezTo>
                    <a:cubicBezTo>
                      <a:pt x="408" y="736"/>
                      <a:pt x="360" y="736"/>
                      <a:pt x="336" y="720"/>
                    </a:cubicBezTo>
                    <a:cubicBezTo>
                      <a:pt x="312" y="704"/>
                      <a:pt x="296" y="656"/>
                      <a:pt x="288" y="624"/>
                    </a:cubicBezTo>
                    <a:cubicBezTo>
                      <a:pt x="280" y="592"/>
                      <a:pt x="312" y="544"/>
                      <a:pt x="288" y="528"/>
                    </a:cubicBezTo>
                    <a:cubicBezTo>
                      <a:pt x="264" y="512"/>
                      <a:pt x="184" y="520"/>
                      <a:pt x="144" y="528"/>
                    </a:cubicBezTo>
                    <a:cubicBezTo>
                      <a:pt x="104" y="536"/>
                      <a:pt x="72" y="584"/>
                      <a:pt x="48" y="576"/>
                    </a:cubicBezTo>
                    <a:cubicBezTo>
                      <a:pt x="24" y="568"/>
                      <a:pt x="0" y="536"/>
                      <a:pt x="0" y="480"/>
                    </a:cubicBezTo>
                    <a:cubicBezTo>
                      <a:pt x="0" y="424"/>
                      <a:pt x="40" y="320"/>
                      <a:pt x="48" y="240"/>
                    </a:cubicBezTo>
                    <a:cubicBezTo>
                      <a:pt x="56" y="160"/>
                      <a:pt x="56" y="40"/>
                      <a:pt x="48" y="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1002" name="Oval 7">
                <a:extLst>
                  <a:ext uri="{FF2B5EF4-FFF2-40B4-BE49-F238E27FC236}">
                    <a16:creationId xmlns:a16="http://schemas.microsoft.com/office/drawing/2014/main" id="{86BE3D48-3501-428A-A4ED-B7094B413FAE}"/>
                  </a:ext>
                </a:extLst>
              </p:cNvPr>
              <p:cNvSpPr>
                <a:spLocks noChangeArrowheads="1"/>
              </p:cNvSpPr>
              <p:nvPr/>
            </p:nvSpPr>
            <p:spPr bwMode="auto">
              <a:xfrm>
                <a:off x="2544" y="2496"/>
                <a:ext cx="96" cy="192"/>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41003" name="Freeform 8">
                <a:extLst>
                  <a:ext uri="{FF2B5EF4-FFF2-40B4-BE49-F238E27FC236}">
                    <a16:creationId xmlns:a16="http://schemas.microsoft.com/office/drawing/2014/main" id="{7BA8AB04-576A-4412-B293-6D33881C6CBE}"/>
                  </a:ext>
                </a:extLst>
              </p:cNvPr>
              <p:cNvSpPr>
                <a:spLocks/>
              </p:cNvSpPr>
              <p:nvPr/>
            </p:nvSpPr>
            <p:spPr bwMode="auto">
              <a:xfrm>
                <a:off x="2488" y="1712"/>
                <a:ext cx="216" cy="376"/>
              </a:xfrm>
              <a:custGeom>
                <a:avLst/>
                <a:gdLst>
                  <a:gd name="T0" fmla="*/ 200 w 216"/>
                  <a:gd name="T1" fmla="*/ 64 h 376"/>
                  <a:gd name="T2" fmla="*/ 104 w 216"/>
                  <a:gd name="T3" fmla="*/ 16 h 376"/>
                  <a:gd name="T4" fmla="*/ 8 w 216"/>
                  <a:gd name="T5" fmla="*/ 160 h 376"/>
                  <a:gd name="T6" fmla="*/ 56 w 216"/>
                  <a:gd name="T7" fmla="*/ 352 h 376"/>
                  <a:gd name="T8" fmla="*/ 152 w 216"/>
                  <a:gd name="T9" fmla="*/ 304 h 376"/>
                  <a:gd name="T10" fmla="*/ 200 w 216"/>
                  <a:gd name="T11" fmla="*/ 208 h 376"/>
                  <a:gd name="T12" fmla="*/ 200 w 216"/>
                  <a:gd name="T13" fmla="*/ 64 h 376"/>
                  <a:gd name="T14" fmla="*/ 0 60000 65536"/>
                  <a:gd name="T15" fmla="*/ 0 60000 65536"/>
                  <a:gd name="T16" fmla="*/ 0 60000 65536"/>
                  <a:gd name="T17" fmla="*/ 0 60000 65536"/>
                  <a:gd name="T18" fmla="*/ 0 60000 65536"/>
                  <a:gd name="T19" fmla="*/ 0 60000 65536"/>
                  <a:gd name="T20" fmla="*/ 0 60000 65536"/>
                  <a:gd name="T21" fmla="*/ 0 w 216"/>
                  <a:gd name="T22" fmla="*/ 0 h 376"/>
                  <a:gd name="T23" fmla="*/ 216 w 216"/>
                  <a:gd name="T24" fmla="*/ 376 h 3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 h="376">
                    <a:moveTo>
                      <a:pt x="200" y="64"/>
                    </a:moveTo>
                    <a:cubicBezTo>
                      <a:pt x="184" y="32"/>
                      <a:pt x="136" y="0"/>
                      <a:pt x="104" y="16"/>
                    </a:cubicBezTo>
                    <a:cubicBezTo>
                      <a:pt x="72" y="32"/>
                      <a:pt x="16" y="104"/>
                      <a:pt x="8" y="160"/>
                    </a:cubicBezTo>
                    <a:cubicBezTo>
                      <a:pt x="0" y="216"/>
                      <a:pt x="32" y="328"/>
                      <a:pt x="56" y="352"/>
                    </a:cubicBezTo>
                    <a:cubicBezTo>
                      <a:pt x="80" y="376"/>
                      <a:pt x="128" y="328"/>
                      <a:pt x="152" y="304"/>
                    </a:cubicBezTo>
                    <a:cubicBezTo>
                      <a:pt x="176" y="280"/>
                      <a:pt x="192" y="240"/>
                      <a:pt x="200" y="208"/>
                    </a:cubicBezTo>
                    <a:cubicBezTo>
                      <a:pt x="208" y="176"/>
                      <a:pt x="216" y="96"/>
                      <a:pt x="200" y="64"/>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1004" name="Freeform 9">
                <a:extLst>
                  <a:ext uri="{FF2B5EF4-FFF2-40B4-BE49-F238E27FC236}">
                    <a16:creationId xmlns:a16="http://schemas.microsoft.com/office/drawing/2014/main" id="{BA897EC9-7545-4C54-92A1-4AA7559304D4}"/>
                  </a:ext>
                </a:extLst>
              </p:cNvPr>
              <p:cNvSpPr>
                <a:spLocks/>
              </p:cNvSpPr>
              <p:nvPr/>
            </p:nvSpPr>
            <p:spPr bwMode="auto">
              <a:xfrm>
                <a:off x="960" y="1776"/>
                <a:ext cx="928" cy="1200"/>
              </a:xfrm>
              <a:custGeom>
                <a:avLst/>
                <a:gdLst>
                  <a:gd name="T0" fmla="*/ 864 w 928"/>
                  <a:gd name="T1" fmla="*/ 0 h 1200"/>
                  <a:gd name="T2" fmla="*/ 912 w 928"/>
                  <a:gd name="T3" fmla="*/ 144 h 1200"/>
                  <a:gd name="T4" fmla="*/ 912 w 928"/>
                  <a:gd name="T5" fmla="*/ 480 h 1200"/>
                  <a:gd name="T6" fmla="*/ 816 w 928"/>
                  <a:gd name="T7" fmla="*/ 768 h 1200"/>
                  <a:gd name="T8" fmla="*/ 768 w 928"/>
                  <a:gd name="T9" fmla="*/ 1056 h 1200"/>
                  <a:gd name="T10" fmla="*/ 528 w 928"/>
                  <a:gd name="T11" fmla="*/ 1200 h 1200"/>
                  <a:gd name="T12" fmla="*/ 0 w 928"/>
                  <a:gd name="T13" fmla="*/ 1056 h 1200"/>
                  <a:gd name="T14" fmla="*/ 0 60000 65536"/>
                  <a:gd name="T15" fmla="*/ 0 60000 65536"/>
                  <a:gd name="T16" fmla="*/ 0 60000 65536"/>
                  <a:gd name="T17" fmla="*/ 0 60000 65536"/>
                  <a:gd name="T18" fmla="*/ 0 60000 65536"/>
                  <a:gd name="T19" fmla="*/ 0 60000 65536"/>
                  <a:gd name="T20" fmla="*/ 0 60000 65536"/>
                  <a:gd name="T21" fmla="*/ 0 w 928"/>
                  <a:gd name="T22" fmla="*/ 0 h 1200"/>
                  <a:gd name="T23" fmla="*/ 928 w 928"/>
                  <a:gd name="T24" fmla="*/ 1200 h 1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8" h="1200">
                    <a:moveTo>
                      <a:pt x="864" y="0"/>
                    </a:moveTo>
                    <a:cubicBezTo>
                      <a:pt x="884" y="32"/>
                      <a:pt x="904" y="64"/>
                      <a:pt x="912" y="144"/>
                    </a:cubicBezTo>
                    <a:cubicBezTo>
                      <a:pt x="920" y="224"/>
                      <a:pt x="928" y="376"/>
                      <a:pt x="912" y="480"/>
                    </a:cubicBezTo>
                    <a:cubicBezTo>
                      <a:pt x="896" y="584"/>
                      <a:pt x="840" y="672"/>
                      <a:pt x="816" y="768"/>
                    </a:cubicBezTo>
                    <a:cubicBezTo>
                      <a:pt x="792" y="864"/>
                      <a:pt x="816" y="984"/>
                      <a:pt x="768" y="1056"/>
                    </a:cubicBezTo>
                    <a:cubicBezTo>
                      <a:pt x="720" y="1128"/>
                      <a:pt x="656" y="1200"/>
                      <a:pt x="528" y="1200"/>
                    </a:cubicBezTo>
                    <a:cubicBezTo>
                      <a:pt x="400" y="1200"/>
                      <a:pt x="96" y="1080"/>
                      <a:pt x="0" y="1056"/>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1005" name="Freeform 10">
                <a:extLst>
                  <a:ext uri="{FF2B5EF4-FFF2-40B4-BE49-F238E27FC236}">
                    <a16:creationId xmlns:a16="http://schemas.microsoft.com/office/drawing/2014/main" id="{5663B2EB-3FD8-4286-965B-79846EFA3E43}"/>
                  </a:ext>
                </a:extLst>
              </p:cNvPr>
              <p:cNvSpPr>
                <a:spLocks/>
              </p:cNvSpPr>
              <p:nvPr/>
            </p:nvSpPr>
            <p:spPr bwMode="auto">
              <a:xfrm>
                <a:off x="1008" y="1824"/>
                <a:ext cx="736" cy="1008"/>
              </a:xfrm>
              <a:custGeom>
                <a:avLst/>
                <a:gdLst>
                  <a:gd name="T0" fmla="*/ 171 w 928"/>
                  <a:gd name="T1" fmla="*/ 0 h 1200"/>
                  <a:gd name="T2" fmla="*/ 180 w 928"/>
                  <a:gd name="T3" fmla="*/ 42 h 1200"/>
                  <a:gd name="T4" fmla="*/ 180 w 928"/>
                  <a:gd name="T5" fmla="*/ 142 h 1200"/>
                  <a:gd name="T6" fmla="*/ 161 w 928"/>
                  <a:gd name="T7" fmla="*/ 227 h 1200"/>
                  <a:gd name="T8" fmla="*/ 151 w 928"/>
                  <a:gd name="T9" fmla="*/ 312 h 1200"/>
                  <a:gd name="T10" fmla="*/ 105 w 928"/>
                  <a:gd name="T11" fmla="*/ 354 h 1200"/>
                  <a:gd name="T12" fmla="*/ 0 w 928"/>
                  <a:gd name="T13" fmla="*/ 312 h 1200"/>
                  <a:gd name="T14" fmla="*/ 0 60000 65536"/>
                  <a:gd name="T15" fmla="*/ 0 60000 65536"/>
                  <a:gd name="T16" fmla="*/ 0 60000 65536"/>
                  <a:gd name="T17" fmla="*/ 0 60000 65536"/>
                  <a:gd name="T18" fmla="*/ 0 60000 65536"/>
                  <a:gd name="T19" fmla="*/ 0 60000 65536"/>
                  <a:gd name="T20" fmla="*/ 0 60000 65536"/>
                  <a:gd name="T21" fmla="*/ 0 w 928"/>
                  <a:gd name="T22" fmla="*/ 0 h 1200"/>
                  <a:gd name="T23" fmla="*/ 928 w 928"/>
                  <a:gd name="T24" fmla="*/ 1200 h 1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8" h="1200">
                    <a:moveTo>
                      <a:pt x="864" y="0"/>
                    </a:moveTo>
                    <a:cubicBezTo>
                      <a:pt x="884" y="32"/>
                      <a:pt x="904" y="64"/>
                      <a:pt x="912" y="144"/>
                    </a:cubicBezTo>
                    <a:cubicBezTo>
                      <a:pt x="920" y="224"/>
                      <a:pt x="928" y="376"/>
                      <a:pt x="912" y="480"/>
                    </a:cubicBezTo>
                    <a:cubicBezTo>
                      <a:pt x="896" y="584"/>
                      <a:pt x="840" y="672"/>
                      <a:pt x="816" y="768"/>
                    </a:cubicBezTo>
                    <a:cubicBezTo>
                      <a:pt x="792" y="864"/>
                      <a:pt x="816" y="984"/>
                      <a:pt x="768" y="1056"/>
                    </a:cubicBezTo>
                    <a:cubicBezTo>
                      <a:pt x="720" y="1128"/>
                      <a:pt x="656" y="1200"/>
                      <a:pt x="528" y="1200"/>
                    </a:cubicBezTo>
                    <a:cubicBezTo>
                      <a:pt x="400" y="1200"/>
                      <a:pt x="96" y="1080"/>
                      <a:pt x="0" y="1056"/>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1006" name="Freeform 11">
                <a:extLst>
                  <a:ext uri="{FF2B5EF4-FFF2-40B4-BE49-F238E27FC236}">
                    <a16:creationId xmlns:a16="http://schemas.microsoft.com/office/drawing/2014/main" id="{63196C62-FD88-4986-B55B-79C09692FEBC}"/>
                  </a:ext>
                </a:extLst>
              </p:cNvPr>
              <p:cNvSpPr>
                <a:spLocks/>
              </p:cNvSpPr>
              <p:nvPr/>
            </p:nvSpPr>
            <p:spPr bwMode="auto">
              <a:xfrm>
                <a:off x="1008" y="1872"/>
                <a:ext cx="592" cy="816"/>
              </a:xfrm>
              <a:custGeom>
                <a:avLst/>
                <a:gdLst>
                  <a:gd name="T0" fmla="*/ 38 w 928"/>
                  <a:gd name="T1" fmla="*/ 0 h 1200"/>
                  <a:gd name="T2" fmla="*/ 39 w 928"/>
                  <a:gd name="T3" fmla="*/ 10 h 1200"/>
                  <a:gd name="T4" fmla="*/ 39 w 928"/>
                  <a:gd name="T5" fmla="*/ 33 h 1200"/>
                  <a:gd name="T6" fmla="*/ 35 w 928"/>
                  <a:gd name="T7" fmla="*/ 52 h 1200"/>
                  <a:gd name="T8" fmla="*/ 33 w 928"/>
                  <a:gd name="T9" fmla="*/ 71 h 1200"/>
                  <a:gd name="T10" fmla="*/ 23 w 928"/>
                  <a:gd name="T11" fmla="*/ 80 h 1200"/>
                  <a:gd name="T12" fmla="*/ 0 w 928"/>
                  <a:gd name="T13" fmla="*/ 71 h 1200"/>
                  <a:gd name="T14" fmla="*/ 0 60000 65536"/>
                  <a:gd name="T15" fmla="*/ 0 60000 65536"/>
                  <a:gd name="T16" fmla="*/ 0 60000 65536"/>
                  <a:gd name="T17" fmla="*/ 0 60000 65536"/>
                  <a:gd name="T18" fmla="*/ 0 60000 65536"/>
                  <a:gd name="T19" fmla="*/ 0 60000 65536"/>
                  <a:gd name="T20" fmla="*/ 0 60000 65536"/>
                  <a:gd name="T21" fmla="*/ 0 w 928"/>
                  <a:gd name="T22" fmla="*/ 0 h 1200"/>
                  <a:gd name="T23" fmla="*/ 928 w 928"/>
                  <a:gd name="T24" fmla="*/ 1200 h 1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8" h="1200">
                    <a:moveTo>
                      <a:pt x="864" y="0"/>
                    </a:moveTo>
                    <a:cubicBezTo>
                      <a:pt x="884" y="32"/>
                      <a:pt x="904" y="64"/>
                      <a:pt x="912" y="144"/>
                    </a:cubicBezTo>
                    <a:cubicBezTo>
                      <a:pt x="920" y="224"/>
                      <a:pt x="928" y="376"/>
                      <a:pt x="912" y="480"/>
                    </a:cubicBezTo>
                    <a:cubicBezTo>
                      <a:pt x="896" y="584"/>
                      <a:pt x="840" y="672"/>
                      <a:pt x="816" y="768"/>
                    </a:cubicBezTo>
                    <a:cubicBezTo>
                      <a:pt x="792" y="864"/>
                      <a:pt x="816" y="984"/>
                      <a:pt x="768" y="1056"/>
                    </a:cubicBezTo>
                    <a:cubicBezTo>
                      <a:pt x="720" y="1128"/>
                      <a:pt x="656" y="1200"/>
                      <a:pt x="528" y="1200"/>
                    </a:cubicBezTo>
                    <a:cubicBezTo>
                      <a:pt x="400" y="1200"/>
                      <a:pt x="96" y="1080"/>
                      <a:pt x="0" y="1056"/>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1007" name="Freeform 12">
                <a:extLst>
                  <a:ext uri="{FF2B5EF4-FFF2-40B4-BE49-F238E27FC236}">
                    <a16:creationId xmlns:a16="http://schemas.microsoft.com/office/drawing/2014/main" id="{1699C880-CFB8-4CB9-88AC-D2C0F00685D0}"/>
                  </a:ext>
                </a:extLst>
              </p:cNvPr>
              <p:cNvSpPr>
                <a:spLocks/>
              </p:cNvSpPr>
              <p:nvPr/>
            </p:nvSpPr>
            <p:spPr bwMode="auto">
              <a:xfrm>
                <a:off x="1088" y="1936"/>
                <a:ext cx="368" cy="552"/>
              </a:xfrm>
              <a:custGeom>
                <a:avLst/>
                <a:gdLst>
                  <a:gd name="T0" fmla="*/ 208 w 368"/>
                  <a:gd name="T1" fmla="*/ 32 h 552"/>
                  <a:gd name="T2" fmla="*/ 352 w 368"/>
                  <a:gd name="T3" fmla="*/ 80 h 552"/>
                  <a:gd name="T4" fmla="*/ 304 w 368"/>
                  <a:gd name="T5" fmla="*/ 368 h 552"/>
                  <a:gd name="T6" fmla="*/ 256 w 368"/>
                  <a:gd name="T7" fmla="*/ 512 h 552"/>
                  <a:gd name="T8" fmla="*/ 64 w 368"/>
                  <a:gd name="T9" fmla="*/ 512 h 552"/>
                  <a:gd name="T10" fmla="*/ 16 w 368"/>
                  <a:gd name="T11" fmla="*/ 272 h 552"/>
                  <a:gd name="T12" fmla="*/ 208 w 368"/>
                  <a:gd name="T13" fmla="*/ 32 h 552"/>
                  <a:gd name="T14" fmla="*/ 0 60000 65536"/>
                  <a:gd name="T15" fmla="*/ 0 60000 65536"/>
                  <a:gd name="T16" fmla="*/ 0 60000 65536"/>
                  <a:gd name="T17" fmla="*/ 0 60000 65536"/>
                  <a:gd name="T18" fmla="*/ 0 60000 65536"/>
                  <a:gd name="T19" fmla="*/ 0 60000 65536"/>
                  <a:gd name="T20" fmla="*/ 0 60000 65536"/>
                  <a:gd name="T21" fmla="*/ 0 w 368"/>
                  <a:gd name="T22" fmla="*/ 0 h 552"/>
                  <a:gd name="T23" fmla="*/ 368 w 368"/>
                  <a:gd name="T24" fmla="*/ 552 h 5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 h="552">
                    <a:moveTo>
                      <a:pt x="208" y="32"/>
                    </a:moveTo>
                    <a:cubicBezTo>
                      <a:pt x="264" y="0"/>
                      <a:pt x="336" y="24"/>
                      <a:pt x="352" y="80"/>
                    </a:cubicBezTo>
                    <a:cubicBezTo>
                      <a:pt x="368" y="136"/>
                      <a:pt x="320" y="296"/>
                      <a:pt x="304" y="368"/>
                    </a:cubicBezTo>
                    <a:cubicBezTo>
                      <a:pt x="288" y="440"/>
                      <a:pt x="296" y="488"/>
                      <a:pt x="256" y="512"/>
                    </a:cubicBezTo>
                    <a:cubicBezTo>
                      <a:pt x="216" y="536"/>
                      <a:pt x="104" y="552"/>
                      <a:pt x="64" y="512"/>
                    </a:cubicBezTo>
                    <a:cubicBezTo>
                      <a:pt x="24" y="472"/>
                      <a:pt x="0" y="344"/>
                      <a:pt x="16" y="272"/>
                    </a:cubicBezTo>
                    <a:cubicBezTo>
                      <a:pt x="32" y="200"/>
                      <a:pt x="152" y="64"/>
                      <a:pt x="208" y="32"/>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pSp>
          <p:nvGrpSpPr>
            <p:cNvPr id="40993" name="Group 13">
              <a:extLst>
                <a:ext uri="{FF2B5EF4-FFF2-40B4-BE49-F238E27FC236}">
                  <a16:creationId xmlns:a16="http://schemas.microsoft.com/office/drawing/2014/main" id="{6BEEBCFF-FF57-4773-B74A-82524B2244FB}"/>
                </a:ext>
              </a:extLst>
            </p:cNvPr>
            <p:cNvGrpSpPr>
              <a:grpSpLocks/>
            </p:cNvGrpSpPr>
            <p:nvPr/>
          </p:nvGrpSpPr>
          <p:grpSpPr bwMode="auto">
            <a:xfrm>
              <a:off x="4165600" y="2114550"/>
              <a:ext cx="2946400" cy="1910954"/>
              <a:chOff x="1968" y="1776"/>
              <a:chExt cx="1392" cy="1605"/>
            </a:xfrm>
          </p:grpSpPr>
          <p:sp>
            <p:nvSpPr>
              <p:cNvPr id="40997" name="WordArt 14">
                <a:extLst>
                  <a:ext uri="{FF2B5EF4-FFF2-40B4-BE49-F238E27FC236}">
                    <a16:creationId xmlns:a16="http://schemas.microsoft.com/office/drawing/2014/main" id="{BAF9F0D4-3357-4CA6-A3BD-BC73866C545D}"/>
                  </a:ext>
                </a:extLst>
              </p:cNvPr>
              <p:cNvSpPr>
                <a:spLocks noChangeArrowheads="1" noChangeShapeType="1" noTextEdit="1"/>
              </p:cNvSpPr>
              <p:nvPr/>
            </p:nvSpPr>
            <p:spPr bwMode="auto">
              <a:xfrm>
                <a:off x="1968" y="1776"/>
                <a:ext cx="144" cy="213"/>
              </a:xfrm>
              <a:prstGeom prst="rect">
                <a:avLst/>
              </a:prstGeom>
            </p:spPr>
            <p:txBody>
              <a:bodyPr wrap="none" fromWordArt="1">
                <a:prstTxWarp prst="textPlain">
                  <a:avLst>
                    <a:gd name="adj" fmla="val 50000"/>
                  </a:avLst>
                </a:prstTxWarp>
              </a:bodyPr>
              <a:lstStyle/>
              <a:p>
                <a:pPr algn="r"/>
                <a:r>
                  <a:rPr lang="en-US" sz="3600" kern="10">
                    <a:ln w="9525">
                      <a:solidFill>
                        <a:srgbClr val="000000"/>
                      </a:solidFill>
                      <a:round/>
                      <a:headEnd/>
                      <a:tailEnd/>
                    </a:ln>
                    <a:solidFill>
                      <a:schemeClr val="tx2"/>
                    </a:solidFill>
                  </a:rPr>
                  <a:t>A</a:t>
                </a:r>
                <a:endParaRPr lang="he-IL" sz="3600" kern="10">
                  <a:ln w="9525">
                    <a:solidFill>
                      <a:srgbClr val="000000"/>
                    </a:solidFill>
                    <a:round/>
                    <a:headEnd/>
                    <a:tailEnd/>
                  </a:ln>
                  <a:solidFill>
                    <a:schemeClr val="tx2"/>
                  </a:solidFill>
                </a:endParaRPr>
              </a:p>
            </p:txBody>
          </p:sp>
          <p:sp>
            <p:nvSpPr>
              <p:cNvPr id="40998" name="WordArt 15">
                <a:extLst>
                  <a:ext uri="{FF2B5EF4-FFF2-40B4-BE49-F238E27FC236}">
                    <a16:creationId xmlns:a16="http://schemas.microsoft.com/office/drawing/2014/main" id="{7518B1BA-99EE-460D-BC21-2B2E8651554A}"/>
                  </a:ext>
                </a:extLst>
              </p:cNvPr>
              <p:cNvSpPr>
                <a:spLocks noChangeArrowheads="1" noChangeShapeType="1" noTextEdit="1"/>
              </p:cNvSpPr>
              <p:nvPr/>
            </p:nvSpPr>
            <p:spPr bwMode="auto">
              <a:xfrm>
                <a:off x="3216" y="3168"/>
                <a:ext cx="144" cy="213"/>
              </a:xfrm>
              <a:prstGeom prst="rect">
                <a:avLst/>
              </a:prstGeom>
            </p:spPr>
            <p:txBody>
              <a:bodyPr wrap="none" fromWordArt="1">
                <a:prstTxWarp prst="textPlain">
                  <a:avLst>
                    <a:gd name="adj" fmla="val 50000"/>
                  </a:avLst>
                </a:prstTxWarp>
              </a:bodyPr>
              <a:lstStyle/>
              <a:p>
                <a:pPr algn="r"/>
                <a:r>
                  <a:rPr lang="en-US" sz="3600" kern="10">
                    <a:ln w="9525">
                      <a:solidFill>
                        <a:srgbClr val="000000"/>
                      </a:solidFill>
                      <a:round/>
                      <a:headEnd/>
                      <a:tailEnd/>
                    </a:ln>
                    <a:solidFill>
                      <a:schemeClr val="tx2"/>
                    </a:solidFill>
                  </a:rPr>
                  <a:t>C</a:t>
                </a:r>
                <a:endParaRPr lang="he-IL" sz="3600" kern="10">
                  <a:ln w="9525">
                    <a:solidFill>
                      <a:srgbClr val="000000"/>
                    </a:solidFill>
                    <a:round/>
                    <a:headEnd/>
                    <a:tailEnd/>
                  </a:ln>
                  <a:solidFill>
                    <a:schemeClr val="tx2"/>
                  </a:solidFill>
                </a:endParaRPr>
              </a:p>
            </p:txBody>
          </p:sp>
          <p:sp>
            <p:nvSpPr>
              <p:cNvPr id="40999" name="Line 16">
                <a:extLst>
                  <a:ext uri="{FF2B5EF4-FFF2-40B4-BE49-F238E27FC236}">
                    <a16:creationId xmlns:a16="http://schemas.microsoft.com/office/drawing/2014/main" id="{D3575384-B8C7-45CA-8CAB-E7B0884A454B}"/>
                  </a:ext>
                </a:extLst>
              </p:cNvPr>
              <p:cNvSpPr>
                <a:spLocks noChangeShapeType="1"/>
              </p:cNvSpPr>
              <p:nvPr/>
            </p:nvSpPr>
            <p:spPr bwMode="auto">
              <a:xfrm>
                <a:off x="2160" y="2016"/>
                <a:ext cx="1056" cy="1152"/>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e-IL"/>
              </a:p>
            </p:txBody>
          </p:sp>
        </p:grpSp>
        <p:grpSp>
          <p:nvGrpSpPr>
            <p:cNvPr id="40994" name="Group 17">
              <a:extLst>
                <a:ext uri="{FF2B5EF4-FFF2-40B4-BE49-F238E27FC236}">
                  <a16:creationId xmlns:a16="http://schemas.microsoft.com/office/drawing/2014/main" id="{199F56BD-B38C-43F2-AB90-05AC9C6D5165}"/>
                </a:ext>
              </a:extLst>
            </p:cNvPr>
            <p:cNvGrpSpPr>
              <a:grpSpLocks/>
            </p:cNvGrpSpPr>
            <p:nvPr/>
          </p:nvGrpSpPr>
          <p:grpSpPr bwMode="auto">
            <a:xfrm>
              <a:off x="3657600" y="2457450"/>
              <a:ext cx="3048000" cy="1552575"/>
              <a:chOff x="1728" y="2064"/>
              <a:chExt cx="1440" cy="1304"/>
            </a:xfrm>
          </p:grpSpPr>
          <p:sp>
            <p:nvSpPr>
              <p:cNvPr id="40995" name="WordArt 18">
                <a:extLst>
                  <a:ext uri="{FF2B5EF4-FFF2-40B4-BE49-F238E27FC236}">
                    <a16:creationId xmlns:a16="http://schemas.microsoft.com/office/drawing/2014/main" id="{885E248D-D5B7-48C1-810E-0402BDF77C5E}"/>
                  </a:ext>
                </a:extLst>
              </p:cNvPr>
              <p:cNvSpPr>
                <a:spLocks noChangeArrowheads="1" noChangeShapeType="1" noTextEdit="1"/>
              </p:cNvSpPr>
              <p:nvPr/>
            </p:nvSpPr>
            <p:spPr bwMode="auto">
              <a:xfrm>
                <a:off x="1728" y="2832"/>
                <a:ext cx="144" cy="213"/>
              </a:xfrm>
              <a:prstGeom prst="rect">
                <a:avLst/>
              </a:prstGeom>
            </p:spPr>
            <p:txBody>
              <a:bodyPr wrap="none" fromWordArt="1">
                <a:prstTxWarp prst="textPlain">
                  <a:avLst>
                    <a:gd name="adj" fmla="val 50000"/>
                  </a:avLst>
                </a:prstTxWarp>
              </a:bodyPr>
              <a:lstStyle/>
              <a:p>
                <a:pPr algn="r"/>
                <a:r>
                  <a:rPr lang="en-US" sz="3600" kern="10">
                    <a:ln w="9525">
                      <a:solidFill>
                        <a:srgbClr val="000000"/>
                      </a:solidFill>
                      <a:round/>
                      <a:headEnd/>
                      <a:tailEnd/>
                    </a:ln>
                    <a:solidFill>
                      <a:schemeClr val="tx2"/>
                    </a:solidFill>
                  </a:rPr>
                  <a:t>B</a:t>
                </a:r>
                <a:endParaRPr lang="he-IL" sz="3600" kern="10">
                  <a:ln w="9525">
                    <a:solidFill>
                      <a:srgbClr val="000000"/>
                    </a:solidFill>
                    <a:round/>
                    <a:headEnd/>
                    <a:tailEnd/>
                  </a:ln>
                  <a:solidFill>
                    <a:schemeClr val="tx2"/>
                  </a:solidFill>
                </a:endParaRPr>
              </a:p>
            </p:txBody>
          </p:sp>
          <p:sp>
            <p:nvSpPr>
              <p:cNvPr id="40996" name="Freeform 19">
                <a:extLst>
                  <a:ext uri="{FF2B5EF4-FFF2-40B4-BE49-F238E27FC236}">
                    <a16:creationId xmlns:a16="http://schemas.microsoft.com/office/drawing/2014/main" id="{D4842A64-1A95-4FB8-BF24-8FC0FFDBFEE3}"/>
                  </a:ext>
                </a:extLst>
              </p:cNvPr>
              <p:cNvSpPr>
                <a:spLocks/>
              </p:cNvSpPr>
              <p:nvPr/>
            </p:nvSpPr>
            <p:spPr bwMode="auto">
              <a:xfrm>
                <a:off x="1920" y="2064"/>
                <a:ext cx="1248" cy="1304"/>
              </a:xfrm>
              <a:custGeom>
                <a:avLst/>
                <a:gdLst>
                  <a:gd name="T0" fmla="*/ 1248 w 1248"/>
                  <a:gd name="T1" fmla="*/ 1152 h 1304"/>
                  <a:gd name="T2" fmla="*/ 816 w 1248"/>
                  <a:gd name="T3" fmla="*/ 1152 h 1304"/>
                  <a:gd name="T4" fmla="*/ 672 w 1248"/>
                  <a:gd name="T5" fmla="*/ 1296 h 1304"/>
                  <a:gd name="T6" fmla="*/ 480 w 1248"/>
                  <a:gd name="T7" fmla="*/ 1200 h 1304"/>
                  <a:gd name="T8" fmla="*/ 432 w 1248"/>
                  <a:gd name="T9" fmla="*/ 1008 h 1304"/>
                  <a:gd name="T10" fmla="*/ 336 w 1248"/>
                  <a:gd name="T11" fmla="*/ 912 h 1304"/>
                  <a:gd name="T12" fmla="*/ 240 w 1248"/>
                  <a:gd name="T13" fmla="*/ 960 h 1304"/>
                  <a:gd name="T14" fmla="*/ 96 w 1248"/>
                  <a:gd name="T15" fmla="*/ 864 h 1304"/>
                  <a:gd name="T16" fmla="*/ 0 w 1248"/>
                  <a:gd name="T17" fmla="*/ 624 h 1304"/>
                  <a:gd name="T18" fmla="*/ 96 w 1248"/>
                  <a:gd name="T19" fmla="*/ 0 h 1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8"/>
                  <a:gd name="T31" fmla="*/ 0 h 1304"/>
                  <a:gd name="T32" fmla="*/ 1248 w 1248"/>
                  <a:gd name="T33" fmla="*/ 1304 h 1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8" h="1304">
                    <a:moveTo>
                      <a:pt x="1248" y="1152"/>
                    </a:moveTo>
                    <a:cubicBezTo>
                      <a:pt x="1080" y="1140"/>
                      <a:pt x="912" y="1128"/>
                      <a:pt x="816" y="1152"/>
                    </a:cubicBezTo>
                    <a:cubicBezTo>
                      <a:pt x="720" y="1176"/>
                      <a:pt x="728" y="1288"/>
                      <a:pt x="672" y="1296"/>
                    </a:cubicBezTo>
                    <a:cubicBezTo>
                      <a:pt x="616" y="1304"/>
                      <a:pt x="520" y="1248"/>
                      <a:pt x="480" y="1200"/>
                    </a:cubicBezTo>
                    <a:cubicBezTo>
                      <a:pt x="440" y="1152"/>
                      <a:pt x="456" y="1056"/>
                      <a:pt x="432" y="1008"/>
                    </a:cubicBezTo>
                    <a:cubicBezTo>
                      <a:pt x="408" y="960"/>
                      <a:pt x="368" y="920"/>
                      <a:pt x="336" y="912"/>
                    </a:cubicBezTo>
                    <a:cubicBezTo>
                      <a:pt x="304" y="904"/>
                      <a:pt x="280" y="968"/>
                      <a:pt x="240" y="960"/>
                    </a:cubicBezTo>
                    <a:cubicBezTo>
                      <a:pt x="200" y="952"/>
                      <a:pt x="136" y="920"/>
                      <a:pt x="96" y="864"/>
                    </a:cubicBezTo>
                    <a:cubicBezTo>
                      <a:pt x="56" y="808"/>
                      <a:pt x="0" y="768"/>
                      <a:pt x="0" y="624"/>
                    </a:cubicBezTo>
                    <a:cubicBezTo>
                      <a:pt x="0" y="480"/>
                      <a:pt x="80" y="104"/>
                      <a:pt x="96" y="0"/>
                    </a:cubicBezTo>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pSp>
      <p:sp>
        <p:nvSpPr>
          <p:cNvPr id="28" name="TextBox 27">
            <a:extLst>
              <a:ext uri="{FF2B5EF4-FFF2-40B4-BE49-F238E27FC236}">
                <a16:creationId xmlns:a16="http://schemas.microsoft.com/office/drawing/2014/main" id="{873C66AC-6B99-4686-B459-62836D308578}"/>
              </a:ext>
            </a:extLst>
          </p:cNvPr>
          <p:cNvSpPr txBox="1">
            <a:spLocks noChangeArrowheads="1"/>
          </p:cNvSpPr>
          <p:nvPr/>
        </p:nvSpPr>
        <p:spPr bwMode="auto">
          <a:xfrm>
            <a:off x="2071688" y="3925888"/>
            <a:ext cx="6786562"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ב. תכנון קיטועים: </a:t>
            </a:r>
            <a:r>
              <a:rPr lang="he-IL" altLang="he-IL" sz="1600">
                <a:cs typeface="David" panose="020E0502060401010101" pitchFamily="34" charset="-79"/>
              </a:rPr>
              <a:t> אין חובה לנווט בצורה ישירה </a:t>
            </a:r>
          </a:p>
          <a:p>
            <a:pPr eaLnBrk="1" hangingPunct="1">
              <a:spcBef>
                <a:spcPct val="0"/>
              </a:spcBef>
              <a:buFontTx/>
              <a:buNone/>
            </a:pPr>
            <a:r>
              <a:rPr lang="he-IL" altLang="he-IL" sz="1600">
                <a:cs typeface="David" panose="020E0502060401010101" pitchFamily="34" charset="-79"/>
              </a:rPr>
              <a:t>מנ.צ. אחד לשני. יש לבחור את הדרך  הנוחה ביותר </a:t>
            </a:r>
          </a:p>
          <a:p>
            <a:pPr eaLnBrk="1" hangingPunct="1">
              <a:spcBef>
                <a:spcPct val="0"/>
              </a:spcBef>
              <a:buFontTx/>
              <a:buNone/>
            </a:pPr>
            <a:r>
              <a:rPr lang="he-IL" altLang="he-IL" sz="1600">
                <a:cs typeface="David" panose="020E0502060401010101" pitchFamily="34" charset="-79"/>
              </a:rPr>
              <a:t>לניווט, לאו דווקא הישירה ביותר. קיטועים מהווים </a:t>
            </a:r>
          </a:p>
          <a:p>
            <a:pPr eaLnBrk="1" hangingPunct="1">
              <a:spcBef>
                <a:spcPct val="0"/>
              </a:spcBef>
              <a:buFontTx/>
              <a:buNone/>
            </a:pPr>
            <a:r>
              <a:rPr lang="he-IL" altLang="he-IL" sz="1600">
                <a:cs typeface="David" panose="020E0502060401010101" pitchFamily="34" charset="-79"/>
              </a:rPr>
              <a:t>נ.צ. לכל דבר ועניין- יש לתכנן אותם מראש ולבנות </a:t>
            </a:r>
          </a:p>
          <a:p>
            <a:pPr eaLnBrk="1" hangingPunct="1">
              <a:spcBef>
                <a:spcPct val="0"/>
              </a:spcBef>
              <a:buFontTx/>
              <a:buNone/>
            </a:pPr>
            <a:r>
              <a:rPr lang="he-IL" altLang="he-IL" sz="1600">
                <a:cs typeface="David" panose="020E0502060401010101" pitchFamily="34" charset="-79"/>
              </a:rPr>
              <a:t>את אזימוט הטווח שלהם. </a:t>
            </a:r>
            <a:endParaRPr lang="he-IL" altLang="he-IL" sz="1600" b="1">
              <a:cs typeface="David" panose="020E0502060401010101" pitchFamily="34" charset="-79"/>
            </a:endParaRPr>
          </a:p>
          <a:p>
            <a:pPr eaLnBrk="1" hangingPunct="1">
              <a:lnSpc>
                <a:spcPct val="75000"/>
              </a:lnSpc>
              <a:spcBef>
                <a:spcPct val="50000"/>
              </a:spcBef>
              <a:buFontTx/>
              <a:buNone/>
            </a:pPr>
            <a:endParaRPr lang="he-IL" altLang="he-IL" sz="1600">
              <a:cs typeface="David" panose="020E0502060401010101" pitchFamily="34" charset="-79"/>
            </a:endParaRPr>
          </a:p>
        </p:txBody>
      </p:sp>
      <p:grpSp>
        <p:nvGrpSpPr>
          <p:cNvPr id="9" name="קבוצה 25">
            <a:extLst>
              <a:ext uri="{FF2B5EF4-FFF2-40B4-BE49-F238E27FC236}">
                <a16:creationId xmlns:a16="http://schemas.microsoft.com/office/drawing/2014/main" id="{D590D3F0-941D-4EA3-8F32-6FB290C40AF7}"/>
              </a:ext>
            </a:extLst>
          </p:cNvPr>
          <p:cNvGrpSpPr>
            <a:grpSpLocks/>
          </p:cNvGrpSpPr>
          <p:nvPr/>
        </p:nvGrpSpPr>
        <p:grpSpPr bwMode="auto">
          <a:xfrm>
            <a:off x="295275" y="4143375"/>
            <a:ext cx="4929188" cy="2000250"/>
            <a:chOff x="2032000" y="2000250"/>
            <a:chExt cx="5080000" cy="2025250"/>
          </a:xfrm>
        </p:grpSpPr>
        <p:grpSp>
          <p:nvGrpSpPr>
            <p:cNvPr id="40979" name="Group 4">
              <a:extLst>
                <a:ext uri="{FF2B5EF4-FFF2-40B4-BE49-F238E27FC236}">
                  <a16:creationId xmlns:a16="http://schemas.microsoft.com/office/drawing/2014/main" id="{CE0029CF-485D-4CB5-B75B-C30D9387217D}"/>
                </a:ext>
              </a:extLst>
            </p:cNvPr>
            <p:cNvGrpSpPr>
              <a:grpSpLocks/>
            </p:cNvGrpSpPr>
            <p:nvPr/>
          </p:nvGrpSpPr>
          <p:grpSpPr bwMode="auto">
            <a:xfrm>
              <a:off x="2032000" y="2000250"/>
              <a:ext cx="4538133" cy="1895475"/>
              <a:chOff x="960" y="1680"/>
              <a:chExt cx="2144" cy="1592"/>
            </a:xfrm>
          </p:grpSpPr>
          <p:sp>
            <p:nvSpPr>
              <p:cNvPr id="40984" name="Freeform 5">
                <a:extLst>
                  <a:ext uri="{FF2B5EF4-FFF2-40B4-BE49-F238E27FC236}">
                    <a16:creationId xmlns:a16="http://schemas.microsoft.com/office/drawing/2014/main" id="{AABAF716-C0A1-44D1-9B3C-BE63E28736FA}"/>
                  </a:ext>
                </a:extLst>
              </p:cNvPr>
              <p:cNvSpPr>
                <a:spLocks/>
              </p:cNvSpPr>
              <p:nvPr/>
            </p:nvSpPr>
            <p:spPr bwMode="auto">
              <a:xfrm>
                <a:off x="2040" y="1728"/>
                <a:ext cx="1064" cy="1544"/>
              </a:xfrm>
              <a:custGeom>
                <a:avLst/>
                <a:gdLst>
                  <a:gd name="T0" fmla="*/ 984 w 1064"/>
                  <a:gd name="T1" fmla="*/ 144 h 1544"/>
                  <a:gd name="T2" fmla="*/ 936 w 1064"/>
                  <a:gd name="T3" fmla="*/ 288 h 1544"/>
                  <a:gd name="T4" fmla="*/ 984 w 1064"/>
                  <a:gd name="T5" fmla="*/ 528 h 1544"/>
                  <a:gd name="T6" fmla="*/ 1032 w 1064"/>
                  <a:gd name="T7" fmla="*/ 816 h 1544"/>
                  <a:gd name="T8" fmla="*/ 1032 w 1064"/>
                  <a:gd name="T9" fmla="*/ 1200 h 1544"/>
                  <a:gd name="T10" fmla="*/ 840 w 1064"/>
                  <a:gd name="T11" fmla="*/ 1200 h 1544"/>
                  <a:gd name="T12" fmla="*/ 744 w 1064"/>
                  <a:gd name="T13" fmla="*/ 816 h 1544"/>
                  <a:gd name="T14" fmla="*/ 696 w 1064"/>
                  <a:gd name="T15" fmla="*/ 1104 h 1544"/>
                  <a:gd name="T16" fmla="*/ 696 w 1064"/>
                  <a:gd name="T17" fmla="*/ 1344 h 1544"/>
                  <a:gd name="T18" fmla="*/ 552 w 1064"/>
                  <a:gd name="T19" fmla="*/ 1536 h 1544"/>
                  <a:gd name="T20" fmla="*/ 408 w 1064"/>
                  <a:gd name="T21" fmla="*/ 1392 h 1544"/>
                  <a:gd name="T22" fmla="*/ 456 w 1064"/>
                  <a:gd name="T23" fmla="*/ 1056 h 1544"/>
                  <a:gd name="T24" fmla="*/ 408 w 1064"/>
                  <a:gd name="T25" fmla="*/ 816 h 1544"/>
                  <a:gd name="T26" fmla="*/ 456 w 1064"/>
                  <a:gd name="T27" fmla="*/ 624 h 1544"/>
                  <a:gd name="T28" fmla="*/ 360 w 1064"/>
                  <a:gd name="T29" fmla="*/ 624 h 1544"/>
                  <a:gd name="T30" fmla="*/ 216 w 1064"/>
                  <a:gd name="T31" fmla="*/ 1008 h 1544"/>
                  <a:gd name="T32" fmla="*/ 216 w 1064"/>
                  <a:gd name="T33" fmla="*/ 1200 h 1544"/>
                  <a:gd name="T34" fmla="*/ 72 w 1064"/>
                  <a:gd name="T35" fmla="*/ 1200 h 1544"/>
                  <a:gd name="T36" fmla="*/ 24 w 1064"/>
                  <a:gd name="T37" fmla="*/ 960 h 1544"/>
                  <a:gd name="T38" fmla="*/ 216 w 1064"/>
                  <a:gd name="T39" fmla="*/ 384 h 1544"/>
                  <a:gd name="T40" fmla="*/ 168 w 1064"/>
                  <a:gd name="T41" fmla="*/ 0 h 15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4"/>
                  <a:gd name="T64" fmla="*/ 0 h 1544"/>
                  <a:gd name="T65" fmla="*/ 1064 w 1064"/>
                  <a:gd name="T66" fmla="*/ 1544 h 15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4" h="1544">
                    <a:moveTo>
                      <a:pt x="984" y="144"/>
                    </a:moveTo>
                    <a:cubicBezTo>
                      <a:pt x="960" y="184"/>
                      <a:pt x="936" y="224"/>
                      <a:pt x="936" y="288"/>
                    </a:cubicBezTo>
                    <a:cubicBezTo>
                      <a:pt x="936" y="352"/>
                      <a:pt x="968" y="440"/>
                      <a:pt x="984" y="528"/>
                    </a:cubicBezTo>
                    <a:cubicBezTo>
                      <a:pt x="1000" y="616"/>
                      <a:pt x="1024" y="704"/>
                      <a:pt x="1032" y="816"/>
                    </a:cubicBezTo>
                    <a:cubicBezTo>
                      <a:pt x="1040" y="928"/>
                      <a:pt x="1064" y="1136"/>
                      <a:pt x="1032" y="1200"/>
                    </a:cubicBezTo>
                    <a:cubicBezTo>
                      <a:pt x="1000" y="1264"/>
                      <a:pt x="888" y="1264"/>
                      <a:pt x="840" y="1200"/>
                    </a:cubicBezTo>
                    <a:cubicBezTo>
                      <a:pt x="792" y="1136"/>
                      <a:pt x="768" y="832"/>
                      <a:pt x="744" y="816"/>
                    </a:cubicBezTo>
                    <a:cubicBezTo>
                      <a:pt x="720" y="800"/>
                      <a:pt x="704" y="1016"/>
                      <a:pt x="696" y="1104"/>
                    </a:cubicBezTo>
                    <a:cubicBezTo>
                      <a:pt x="688" y="1192"/>
                      <a:pt x="720" y="1272"/>
                      <a:pt x="696" y="1344"/>
                    </a:cubicBezTo>
                    <a:cubicBezTo>
                      <a:pt x="672" y="1416"/>
                      <a:pt x="600" y="1528"/>
                      <a:pt x="552" y="1536"/>
                    </a:cubicBezTo>
                    <a:cubicBezTo>
                      <a:pt x="504" y="1544"/>
                      <a:pt x="424" y="1472"/>
                      <a:pt x="408" y="1392"/>
                    </a:cubicBezTo>
                    <a:cubicBezTo>
                      <a:pt x="392" y="1312"/>
                      <a:pt x="456" y="1152"/>
                      <a:pt x="456" y="1056"/>
                    </a:cubicBezTo>
                    <a:cubicBezTo>
                      <a:pt x="456" y="960"/>
                      <a:pt x="408" y="888"/>
                      <a:pt x="408" y="816"/>
                    </a:cubicBezTo>
                    <a:cubicBezTo>
                      <a:pt x="408" y="744"/>
                      <a:pt x="464" y="656"/>
                      <a:pt x="456" y="624"/>
                    </a:cubicBezTo>
                    <a:cubicBezTo>
                      <a:pt x="448" y="592"/>
                      <a:pt x="400" y="560"/>
                      <a:pt x="360" y="624"/>
                    </a:cubicBezTo>
                    <a:cubicBezTo>
                      <a:pt x="320" y="688"/>
                      <a:pt x="240" y="912"/>
                      <a:pt x="216" y="1008"/>
                    </a:cubicBezTo>
                    <a:cubicBezTo>
                      <a:pt x="192" y="1104"/>
                      <a:pt x="240" y="1168"/>
                      <a:pt x="216" y="1200"/>
                    </a:cubicBezTo>
                    <a:cubicBezTo>
                      <a:pt x="192" y="1232"/>
                      <a:pt x="104" y="1240"/>
                      <a:pt x="72" y="1200"/>
                    </a:cubicBezTo>
                    <a:cubicBezTo>
                      <a:pt x="40" y="1160"/>
                      <a:pt x="0" y="1096"/>
                      <a:pt x="24" y="960"/>
                    </a:cubicBezTo>
                    <a:cubicBezTo>
                      <a:pt x="48" y="824"/>
                      <a:pt x="192" y="544"/>
                      <a:pt x="216" y="384"/>
                    </a:cubicBezTo>
                    <a:cubicBezTo>
                      <a:pt x="240" y="224"/>
                      <a:pt x="176" y="64"/>
                      <a:pt x="168" y="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0985" name="Freeform 6">
                <a:extLst>
                  <a:ext uri="{FF2B5EF4-FFF2-40B4-BE49-F238E27FC236}">
                    <a16:creationId xmlns:a16="http://schemas.microsoft.com/office/drawing/2014/main" id="{107A5D7F-6453-4B7E-933E-49A8573E0E5C}"/>
                  </a:ext>
                </a:extLst>
              </p:cNvPr>
              <p:cNvSpPr>
                <a:spLocks/>
              </p:cNvSpPr>
              <p:nvPr/>
            </p:nvSpPr>
            <p:spPr bwMode="auto">
              <a:xfrm>
                <a:off x="2304" y="1680"/>
                <a:ext cx="576" cy="672"/>
              </a:xfrm>
              <a:custGeom>
                <a:avLst/>
                <a:gdLst>
                  <a:gd name="T0" fmla="*/ 356 w 624"/>
                  <a:gd name="T1" fmla="*/ 51 h 736"/>
                  <a:gd name="T2" fmla="*/ 329 w 624"/>
                  <a:gd name="T3" fmla="*/ 127 h 736"/>
                  <a:gd name="T4" fmla="*/ 356 w 624"/>
                  <a:gd name="T5" fmla="*/ 279 h 736"/>
                  <a:gd name="T6" fmla="*/ 329 w 624"/>
                  <a:gd name="T7" fmla="*/ 355 h 736"/>
                  <a:gd name="T8" fmla="*/ 274 w 624"/>
                  <a:gd name="T9" fmla="*/ 331 h 736"/>
                  <a:gd name="T10" fmla="*/ 247 w 624"/>
                  <a:gd name="T11" fmla="*/ 381 h 736"/>
                  <a:gd name="T12" fmla="*/ 192 w 624"/>
                  <a:gd name="T13" fmla="*/ 381 h 736"/>
                  <a:gd name="T14" fmla="*/ 165 w 624"/>
                  <a:gd name="T15" fmla="*/ 331 h 736"/>
                  <a:gd name="T16" fmla="*/ 165 w 624"/>
                  <a:gd name="T17" fmla="*/ 279 h 736"/>
                  <a:gd name="T18" fmla="*/ 83 w 624"/>
                  <a:gd name="T19" fmla="*/ 279 h 736"/>
                  <a:gd name="T20" fmla="*/ 28 w 624"/>
                  <a:gd name="T21" fmla="*/ 304 h 736"/>
                  <a:gd name="T22" fmla="*/ 0 w 624"/>
                  <a:gd name="T23" fmla="*/ 254 h 736"/>
                  <a:gd name="T24" fmla="*/ 28 w 624"/>
                  <a:gd name="T25" fmla="*/ 127 h 736"/>
                  <a:gd name="T26" fmla="*/ 28 w 624"/>
                  <a:gd name="T27" fmla="*/ 0 h 7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4"/>
                  <a:gd name="T43" fmla="*/ 0 h 736"/>
                  <a:gd name="T44" fmla="*/ 624 w 624"/>
                  <a:gd name="T45" fmla="*/ 736 h 7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4" h="736">
                    <a:moveTo>
                      <a:pt x="624" y="96"/>
                    </a:moveTo>
                    <a:cubicBezTo>
                      <a:pt x="600" y="132"/>
                      <a:pt x="576" y="168"/>
                      <a:pt x="576" y="240"/>
                    </a:cubicBezTo>
                    <a:cubicBezTo>
                      <a:pt x="576" y="312"/>
                      <a:pt x="624" y="456"/>
                      <a:pt x="624" y="528"/>
                    </a:cubicBezTo>
                    <a:cubicBezTo>
                      <a:pt x="624" y="600"/>
                      <a:pt x="600" y="656"/>
                      <a:pt x="576" y="672"/>
                    </a:cubicBezTo>
                    <a:cubicBezTo>
                      <a:pt x="552" y="688"/>
                      <a:pt x="504" y="616"/>
                      <a:pt x="480" y="624"/>
                    </a:cubicBezTo>
                    <a:cubicBezTo>
                      <a:pt x="456" y="632"/>
                      <a:pt x="456" y="704"/>
                      <a:pt x="432" y="720"/>
                    </a:cubicBezTo>
                    <a:cubicBezTo>
                      <a:pt x="408" y="736"/>
                      <a:pt x="360" y="736"/>
                      <a:pt x="336" y="720"/>
                    </a:cubicBezTo>
                    <a:cubicBezTo>
                      <a:pt x="312" y="704"/>
                      <a:pt x="296" y="656"/>
                      <a:pt x="288" y="624"/>
                    </a:cubicBezTo>
                    <a:cubicBezTo>
                      <a:pt x="280" y="592"/>
                      <a:pt x="312" y="544"/>
                      <a:pt x="288" y="528"/>
                    </a:cubicBezTo>
                    <a:cubicBezTo>
                      <a:pt x="264" y="512"/>
                      <a:pt x="184" y="520"/>
                      <a:pt x="144" y="528"/>
                    </a:cubicBezTo>
                    <a:cubicBezTo>
                      <a:pt x="104" y="536"/>
                      <a:pt x="72" y="584"/>
                      <a:pt x="48" y="576"/>
                    </a:cubicBezTo>
                    <a:cubicBezTo>
                      <a:pt x="24" y="568"/>
                      <a:pt x="0" y="536"/>
                      <a:pt x="0" y="480"/>
                    </a:cubicBezTo>
                    <a:cubicBezTo>
                      <a:pt x="0" y="424"/>
                      <a:pt x="40" y="320"/>
                      <a:pt x="48" y="240"/>
                    </a:cubicBezTo>
                    <a:cubicBezTo>
                      <a:pt x="56" y="160"/>
                      <a:pt x="56" y="40"/>
                      <a:pt x="48" y="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0986" name="Oval 7">
                <a:extLst>
                  <a:ext uri="{FF2B5EF4-FFF2-40B4-BE49-F238E27FC236}">
                    <a16:creationId xmlns:a16="http://schemas.microsoft.com/office/drawing/2014/main" id="{2A3E15B8-3598-404A-881F-E2AA4449EC22}"/>
                  </a:ext>
                </a:extLst>
              </p:cNvPr>
              <p:cNvSpPr>
                <a:spLocks noChangeArrowheads="1"/>
              </p:cNvSpPr>
              <p:nvPr/>
            </p:nvSpPr>
            <p:spPr bwMode="auto">
              <a:xfrm>
                <a:off x="2544" y="2496"/>
                <a:ext cx="96" cy="192"/>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40987" name="Freeform 8">
                <a:extLst>
                  <a:ext uri="{FF2B5EF4-FFF2-40B4-BE49-F238E27FC236}">
                    <a16:creationId xmlns:a16="http://schemas.microsoft.com/office/drawing/2014/main" id="{88248787-417F-4677-BCE2-730AB58BBDC3}"/>
                  </a:ext>
                </a:extLst>
              </p:cNvPr>
              <p:cNvSpPr>
                <a:spLocks/>
              </p:cNvSpPr>
              <p:nvPr/>
            </p:nvSpPr>
            <p:spPr bwMode="auto">
              <a:xfrm>
                <a:off x="2488" y="1712"/>
                <a:ext cx="216" cy="376"/>
              </a:xfrm>
              <a:custGeom>
                <a:avLst/>
                <a:gdLst>
                  <a:gd name="T0" fmla="*/ 200 w 216"/>
                  <a:gd name="T1" fmla="*/ 64 h 376"/>
                  <a:gd name="T2" fmla="*/ 104 w 216"/>
                  <a:gd name="T3" fmla="*/ 16 h 376"/>
                  <a:gd name="T4" fmla="*/ 8 w 216"/>
                  <a:gd name="T5" fmla="*/ 160 h 376"/>
                  <a:gd name="T6" fmla="*/ 56 w 216"/>
                  <a:gd name="T7" fmla="*/ 352 h 376"/>
                  <a:gd name="T8" fmla="*/ 152 w 216"/>
                  <a:gd name="T9" fmla="*/ 304 h 376"/>
                  <a:gd name="T10" fmla="*/ 200 w 216"/>
                  <a:gd name="T11" fmla="*/ 208 h 376"/>
                  <a:gd name="T12" fmla="*/ 200 w 216"/>
                  <a:gd name="T13" fmla="*/ 64 h 376"/>
                  <a:gd name="T14" fmla="*/ 0 60000 65536"/>
                  <a:gd name="T15" fmla="*/ 0 60000 65536"/>
                  <a:gd name="T16" fmla="*/ 0 60000 65536"/>
                  <a:gd name="T17" fmla="*/ 0 60000 65536"/>
                  <a:gd name="T18" fmla="*/ 0 60000 65536"/>
                  <a:gd name="T19" fmla="*/ 0 60000 65536"/>
                  <a:gd name="T20" fmla="*/ 0 60000 65536"/>
                  <a:gd name="T21" fmla="*/ 0 w 216"/>
                  <a:gd name="T22" fmla="*/ 0 h 376"/>
                  <a:gd name="T23" fmla="*/ 216 w 216"/>
                  <a:gd name="T24" fmla="*/ 376 h 3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 h="376">
                    <a:moveTo>
                      <a:pt x="200" y="64"/>
                    </a:moveTo>
                    <a:cubicBezTo>
                      <a:pt x="184" y="32"/>
                      <a:pt x="136" y="0"/>
                      <a:pt x="104" y="16"/>
                    </a:cubicBezTo>
                    <a:cubicBezTo>
                      <a:pt x="72" y="32"/>
                      <a:pt x="16" y="104"/>
                      <a:pt x="8" y="160"/>
                    </a:cubicBezTo>
                    <a:cubicBezTo>
                      <a:pt x="0" y="216"/>
                      <a:pt x="32" y="328"/>
                      <a:pt x="56" y="352"/>
                    </a:cubicBezTo>
                    <a:cubicBezTo>
                      <a:pt x="80" y="376"/>
                      <a:pt x="128" y="328"/>
                      <a:pt x="152" y="304"/>
                    </a:cubicBezTo>
                    <a:cubicBezTo>
                      <a:pt x="176" y="280"/>
                      <a:pt x="192" y="240"/>
                      <a:pt x="200" y="208"/>
                    </a:cubicBezTo>
                    <a:cubicBezTo>
                      <a:pt x="208" y="176"/>
                      <a:pt x="216" y="96"/>
                      <a:pt x="200" y="64"/>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0988" name="Freeform 9">
                <a:extLst>
                  <a:ext uri="{FF2B5EF4-FFF2-40B4-BE49-F238E27FC236}">
                    <a16:creationId xmlns:a16="http://schemas.microsoft.com/office/drawing/2014/main" id="{8DD950C6-CFE7-437C-A33C-094612C5944F}"/>
                  </a:ext>
                </a:extLst>
              </p:cNvPr>
              <p:cNvSpPr>
                <a:spLocks/>
              </p:cNvSpPr>
              <p:nvPr/>
            </p:nvSpPr>
            <p:spPr bwMode="auto">
              <a:xfrm>
                <a:off x="960" y="1776"/>
                <a:ext cx="928" cy="1200"/>
              </a:xfrm>
              <a:custGeom>
                <a:avLst/>
                <a:gdLst>
                  <a:gd name="T0" fmla="*/ 864 w 928"/>
                  <a:gd name="T1" fmla="*/ 0 h 1200"/>
                  <a:gd name="T2" fmla="*/ 912 w 928"/>
                  <a:gd name="T3" fmla="*/ 144 h 1200"/>
                  <a:gd name="T4" fmla="*/ 912 w 928"/>
                  <a:gd name="T5" fmla="*/ 480 h 1200"/>
                  <a:gd name="T6" fmla="*/ 816 w 928"/>
                  <a:gd name="T7" fmla="*/ 768 h 1200"/>
                  <a:gd name="T8" fmla="*/ 768 w 928"/>
                  <a:gd name="T9" fmla="*/ 1056 h 1200"/>
                  <a:gd name="T10" fmla="*/ 528 w 928"/>
                  <a:gd name="T11" fmla="*/ 1200 h 1200"/>
                  <a:gd name="T12" fmla="*/ 0 w 928"/>
                  <a:gd name="T13" fmla="*/ 1056 h 1200"/>
                  <a:gd name="T14" fmla="*/ 0 60000 65536"/>
                  <a:gd name="T15" fmla="*/ 0 60000 65536"/>
                  <a:gd name="T16" fmla="*/ 0 60000 65536"/>
                  <a:gd name="T17" fmla="*/ 0 60000 65536"/>
                  <a:gd name="T18" fmla="*/ 0 60000 65536"/>
                  <a:gd name="T19" fmla="*/ 0 60000 65536"/>
                  <a:gd name="T20" fmla="*/ 0 60000 65536"/>
                  <a:gd name="T21" fmla="*/ 0 w 928"/>
                  <a:gd name="T22" fmla="*/ 0 h 1200"/>
                  <a:gd name="T23" fmla="*/ 928 w 928"/>
                  <a:gd name="T24" fmla="*/ 1200 h 1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8" h="1200">
                    <a:moveTo>
                      <a:pt x="864" y="0"/>
                    </a:moveTo>
                    <a:cubicBezTo>
                      <a:pt x="884" y="32"/>
                      <a:pt x="904" y="64"/>
                      <a:pt x="912" y="144"/>
                    </a:cubicBezTo>
                    <a:cubicBezTo>
                      <a:pt x="920" y="224"/>
                      <a:pt x="928" y="376"/>
                      <a:pt x="912" y="480"/>
                    </a:cubicBezTo>
                    <a:cubicBezTo>
                      <a:pt x="896" y="584"/>
                      <a:pt x="840" y="672"/>
                      <a:pt x="816" y="768"/>
                    </a:cubicBezTo>
                    <a:cubicBezTo>
                      <a:pt x="792" y="864"/>
                      <a:pt x="816" y="984"/>
                      <a:pt x="768" y="1056"/>
                    </a:cubicBezTo>
                    <a:cubicBezTo>
                      <a:pt x="720" y="1128"/>
                      <a:pt x="656" y="1200"/>
                      <a:pt x="528" y="1200"/>
                    </a:cubicBezTo>
                    <a:cubicBezTo>
                      <a:pt x="400" y="1200"/>
                      <a:pt x="96" y="1080"/>
                      <a:pt x="0" y="1056"/>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0989" name="Freeform 10">
                <a:extLst>
                  <a:ext uri="{FF2B5EF4-FFF2-40B4-BE49-F238E27FC236}">
                    <a16:creationId xmlns:a16="http://schemas.microsoft.com/office/drawing/2014/main" id="{EAD57518-FE40-430C-862E-9E6597053C05}"/>
                  </a:ext>
                </a:extLst>
              </p:cNvPr>
              <p:cNvSpPr>
                <a:spLocks/>
              </p:cNvSpPr>
              <p:nvPr/>
            </p:nvSpPr>
            <p:spPr bwMode="auto">
              <a:xfrm>
                <a:off x="1008" y="1824"/>
                <a:ext cx="736" cy="1008"/>
              </a:xfrm>
              <a:custGeom>
                <a:avLst/>
                <a:gdLst>
                  <a:gd name="T0" fmla="*/ 171 w 928"/>
                  <a:gd name="T1" fmla="*/ 0 h 1200"/>
                  <a:gd name="T2" fmla="*/ 180 w 928"/>
                  <a:gd name="T3" fmla="*/ 42 h 1200"/>
                  <a:gd name="T4" fmla="*/ 180 w 928"/>
                  <a:gd name="T5" fmla="*/ 142 h 1200"/>
                  <a:gd name="T6" fmla="*/ 161 w 928"/>
                  <a:gd name="T7" fmla="*/ 227 h 1200"/>
                  <a:gd name="T8" fmla="*/ 151 w 928"/>
                  <a:gd name="T9" fmla="*/ 312 h 1200"/>
                  <a:gd name="T10" fmla="*/ 105 w 928"/>
                  <a:gd name="T11" fmla="*/ 354 h 1200"/>
                  <a:gd name="T12" fmla="*/ 0 w 928"/>
                  <a:gd name="T13" fmla="*/ 312 h 1200"/>
                  <a:gd name="T14" fmla="*/ 0 60000 65536"/>
                  <a:gd name="T15" fmla="*/ 0 60000 65536"/>
                  <a:gd name="T16" fmla="*/ 0 60000 65536"/>
                  <a:gd name="T17" fmla="*/ 0 60000 65536"/>
                  <a:gd name="T18" fmla="*/ 0 60000 65536"/>
                  <a:gd name="T19" fmla="*/ 0 60000 65536"/>
                  <a:gd name="T20" fmla="*/ 0 60000 65536"/>
                  <a:gd name="T21" fmla="*/ 0 w 928"/>
                  <a:gd name="T22" fmla="*/ 0 h 1200"/>
                  <a:gd name="T23" fmla="*/ 928 w 928"/>
                  <a:gd name="T24" fmla="*/ 1200 h 1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8" h="1200">
                    <a:moveTo>
                      <a:pt x="864" y="0"/>
                    </a:moveTo>
                    <a:cubicBezTo>
                      <a:pt x="884" y="32"/>
                      <a:pt x="904" y="64"/>
                      <a:pt x="912" y="144"/>
                    </a:cubicBezTo>
                    <a:cubicBezTo>
                      <a:pt x="920" y="224"/>
                      <a:pt x="928" y="376"/>
                      <a:pt x="912" y="480"/>
                    </a:cubicBezTo>
                    <a:cubicBezTo>
                      <a:pt x="896" y="584"/>
                      <a:pt x="840" y="672"/>
                      <a:pt x="816" y="768"/>
                    </a:cubicBezTo>
                    <a:cubicBezTo>
                      <a:pt x="792" y="864"/>
                      <a:pt x="816" y="984"/>
                      <a:pt x="768" y="1056"/>
                    </a:cubicBezTo>
                    <a:cubicBezTo>
                      <a:pt x="720" y="1128"/>
                      <a:pt x="656" y="1200"/>
                      <a:pt x="528" y="1200"/>
                    </a:cubicBezTo>
                    <a:cubicBezTo>
                      <a:pt x="400" y="1200"/>
                      <a:pt x="96" y="1080"/>
                      <a:pt x="0" y="1056"/>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0990" name="Freeform 11">
                <a:extLst>
                  <a:ext uri="{FF2B5EF4-FFF2-40B4-BE49-F238E27FC236}">
                    <a16:creationId xmlns:a16="http://schemas.microsoft.com/office/drawing/2014/main" id="{54ECA4B3-58FA-40CB-84A4-AA11B54BCBB4}"/>
                  </a:ext>
                </a:extLst>
              </p:cNvPr>
              <p:cNvSpPr>
                <a:spLocks/>
              </p:cNvSpPr>
              <p:nvPr/>
            </p:nvSpPr>
            <p:spPr bwMode="auto">
              <a:xfrm>
                <a:off x="1008" y="1872"/>
                <a:ext cx="592" cy="816"/>
              </a:xfrm>
              <a:custGeom>
                <a:avLst/>
                <a:gdLst>
                  <a:gd name="T0" fmla="*/ 38 w 928"/>
                  <a:gd name="T1" fmla="*/ 0 h 1200"/>
                  <a:gd name="T2" fmla="*/ 39 w 928"/>
                  <a:gd name="T3" fmla="*/ 10 h 1200"/>
                  <a:gd name="T4" fmla="*/ 39 w 928"/>
                  <a:gd name="T5" fmla="*/ 33 h 1200"/>
                  <a:gd name="T6" fmla="*/ 35 w 928"/>
                  <a:gd name="T7" fmla="*/ 52 h 1200"/>
                  <a:gd name="T8" fmla="*/ 33 w 928"/>
                  <a:gd name="T9" fmla="*/ 71 h 1200"/>
                  <a:gd name="T10" fmla="*/ 23 w 928"/>
                  <a:gd name="T11" fmla="*/ 80 h 1200"/>
                  <a:gd name="T12" fmla="*/ 0 w 928"/>
                  <a:gd name="T13" fmla="*/ 71 h 1200"/>
                  <a:gd name="T14" fmla="*/ 0 60000 65536"/>
                  <a:gd name="T15" fmla="*/ 0 60000 65536"/>
                  <a:gd name="T16" fmla="*/ 0 60000 65536"/>
                  <a:gd name="T17" fmla="*/ 0 60000 65536"/>
                  <a:gd name="T18" fmla="*/ 0 60000 65536"/>
                  <a:gd name="T19" fmla="*/ 0 60000 65536"/>
                  <a:gd name="T20" fmla="*/ 0 60000 65536"/>
                  <a:gd name="T21" fmla="*/ 0 w 928"/>
                  <a:gd name="T22" fmla="*/ 0 h 1200"/>
                  <a:gd name="T23" fmla="*/ 928 w 928"/>
                  <a:gd name="T24" fmla="*/ 1200 h 1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8" h="1200">
                    <a:moveTo>
                      <a:pt x="864" y="0"/>
                    </a:moveTo>
                    <a:cubicBezTo>
                      <a:pt x="884" y="32"/>
                      <a:pt x="904" y="64"/>
                      <a:pt x="912" y="144"/>
                    </a:cubicBezTo>
                    <a:cubicBezTo>
                      <a:pt x="920" y="224"/>
                      <a:pt x="928" y="376"/>
                      <a:pt x="912" y="480"/>
                    </a:cubicBezTo>
                    <a:cubicBezTo>
                      <a:pt x="896" y="584"/>
                      <a:pt x="840" y="672"/>
                      <a:pt x="816" y="768"/>
                    </a:cubicBezTo>
                    <a:cubicBezTo>
                      <a:pt x="792" y="864"/>
                      <a:pt x="816" y="984"/>
                      <a:pt x="768" y="1056"/>
                    </a:cubicBezTo>
                    <a:cubicBezTo>
                      <a:pt x="720" y="1128"/>
                      <a:pt x="656" y="1200"/>
                      <a:pt x="528" y="1200"/>
                    </a:cubicBezTo>
                    <a:cubicBezTo>
                      <a:pt x="400" y="1200"/>
                      <a:pt x="96" y="1080"/>
                      <a:pt x="0" y="1056"/>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0991" name="Freeform 12">
                <a:extLst>
                  <a:ext uri="{FF2B5EF4-FFF2-40B4-BE49-F238E27FC236}">
                    <a16:creationId xmlns:a16="http://schemas.microsoft.com/office/drawing/2014/main" id="{889F8CDC-F334-4DAE-B88E-E306763806AD}"/>
                  </a:ext>
                </a:extLst>
              </p:cNvPr>
              <p:cNvSpPr>
                <a:spLocks/>
              </p:cNvSpPr>
              <p:nvPr/>
            </p:nvSpPr>
            <p:spPr bwMode="auto">
              <a:xfrm>
                <a:off x="1088" y="1936"/>
                <a:ext cx="368" cy="552"/>
              </a:xfrm>
              <a:custGeom>
                <a:avLst/>
                <a:gdLst>
                  <a:gd name="T0" fmla="*/ 208 w 368"/>
                  <a:gd name="T1" fmla="*/ 32 h 552"/>
                  <a:gd name="T2" fmla="*/ 352 w 368"/>
                  <a:gd name="T3" fmla="*/ 80 h 552"/>
                  <a:gd name="T4" fmla="*/ 304 w 368"/>
                  <a:gd name="T5" fmla="*/ 368 h 552"/>
                  <a:gd name="T6" fmla="*/ 256 w 368"/>
                  <a:gd name="T7" fmla="*/ 512 h 552"/>
                  <a:gd name="T8" fmla="*/ 64 w 368"/>
                  <a:gd name="T9" fmla="*/ 512 h 552"/>
                  <a:gd name="T10" fmla="*/ 16 w 368"/>
                  <a:gd name="T11" fmla="*/ 272 h 552"/>
                  <a:gd name="T12" fmla="*/ 208 w 368"/>
                  <a:gd name="T13" fmla="*/ 32 h 552"/>
                  <a:gd name="T14" fmla="*/ 0 60000 65536"/>
                  <a:gd name="T15" fmla="*/ 0 60000 65536"/>
                  <a:gd name="T16" fmla="*/ 0 60000 65536"/>
                  <a:gd name="T17" fmla="*/ 0 60000 65536"/>
                  <a:gd name="T18" fmla="*/ 0 60000 65536"/>
                  <a:gd name="T19" fmla="*/ 0 60000 65536"/>
                  <a:gd name="T20" fmla="*/ 0 60000 65536"/>
                  <a:gd name="T21" fmla="*/ 0 w 368"/>
                  <a:gd name="T22" fmla="*/ 0 h 552"/>
                  <a:gd name="T23" fmla="*/ 368 w 368"/>
                  <a:gd name="T24" fmla="*/ 552 h 5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 h="552">
                    <a:moveTo>
                      <a:pt x="208" y="32"/>
                    </a:moveTo>
                    <a:cubicBezTo>
                      <a:pt x="264" y="0"/>
                      <a:pt x="336" y="24"/>
                      <a:pt x="352" y="80"/>
                    </a:cubicBezTo>
                    <a:cubicBezTo>
                      <a:pt x="368" y="136"/>
                      <a:pt x="320" y="296"/>
                      <a:pt x="304" y="368"/>
                    </a:cubicBezTo>
                    <a:cubicBezTo>
                      <a:pt x="288" y="440"/>
                      <a:pt x="296" y="488"/>
                      <a:pt x="256" y="512"/>
                    </a:cubicBezTo>
                    <a:cubicBezTo>
                      <a:pt x="216" y="536"/>
                      <a:pt x="104" y="552"/>
                      <a:pt x="64" y="512"/>
                    </a:cubicBezTo>
                    <a:cubicBezTo>
                      <a:pt x="24" y="472"/>
                      <a:pt x="0" y="344"/>
                      <a:pt x="16" y="272"/>
                    </a:cubicBezTo>
                    <a:cubicBezTo>
                      <a:pt x="32" y="200"/>
                      <a:pt x="152" y="64"/>
                      <a:pt x="208" y="32"/>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pSp>
          <p:nvGrpSpPr>
            <p:cNvPr id="40980" name="Group 13">
              <a:extLst>
                <a:ext uri="{FF2B5EF4-FFF2-40B4-BE49-F238E27FC236}">
                  <a16:creationId xmlns:a16="http://schemas.microsoft.com/office/drawing/2014/main" id="{26AAF9AC-E6F0-45C5-9AFC-5762263D44D0}"/>
                </a:ext>
              </a:extLst>
            </p:cNvPr>
            <p:cNvGrpSpPr>
              <a:grpSpLocks/>
            </p:cNvGrpSpPr>
            <p:nvPr/>
          </p:nvGrpSpPr>
          <p:grpSpPr bwMode="auto">
            <a:xfrm>
              <a:off x="4165600" y="2114548"/>
              <a:ext cx="2946400" cy="1910952"/>
              <a:chOff x="1968" y="1776"/>
              <a:chExt cx="1392" cy="1605"/>
            </a:xfrm>
          </p:grpSpPr>
          <p:sp>
            <p:nvSpPr>
              <p:cNvPr id="40982" name="WordArt 14">
                <a:extLst>
                  <a:ext uri="{FF2B5EF4-FFF2-40B4-BE49-F238E27FC236}">
                    <a16:creationId xmlns:a16="http://schemas.microsoft.com/office/drawing/2014/main" id="{5B8E175F-FEE6-4A1C-87E4-F29346E471D8}"/>
                  </a:ext>
                </a:extLst>
              </p:cNvPr>
              <p:cNvSpPr>
                <a:spLocks noChangeArrowheads="1" noChangeShapeType="1" noTextEdit="1"/>
              </p:cNvSpPr>
              <p:nvPr/>
            </p:nvSpPr>
            <p:spPr bwMode="auto">
              <a:xfrm>
                <a:off x="1968" y="1776"/>
                <a:ext cx="144" cy="213"/>
              </a:xfrm>
              <a:prstGeom prst="rect">
                <a:avLst/>
              </a:prstGeom>
            </p:spPr>
            <p:txBody>
              <a:bodyPr wrap="none" fromWordArt="1">
                <a:prstTxWarp prst="textPlain">
                  <a:avLst>
                    <a:gd name="adj" fmla="val 50000"/>
                  </a:avLst>
                </a:prstTxWarp>
              </a:bodyPr>
              <a:lstStyle/>
              <a:p>
                <a:pPr algn="r"/>
                <a:r>
                  <a:rPr lang="en-US" sz="3600" kern="10">
                    <a:ln w="9525">
                      <a:solidFill>
                        <a:srgbClr val="000000"/>
                      </a:solidFill>
                      <a:round/>
                      <a:headEnd/>
                      <a:tailEnd/>
                    </a:ln>
                    <a:solidFill>
                      <a:schemeClr val="tx2"/>
                    </a:solidFill>
                  </a:rPr>
                  <a:t>A</a:t>
                </a:r>
                <a:endParaRPr lang="he-IL" sz="3600" kern="10">
                  <a:ln w="9525">
                    <a:solidFill>
                      <a:srgbClr val="000000"/>
                    </a:solidFill>
                    <a:round/>
                    <a:headEnd/>
                    <a:tailEnd/>
                  </a:ln>
                  <a:solidFill>
                    <a:schemeClr val="tx2"/>
                  </a:solidFill>
                </a:endParaRPr>
              </a:p>
            </p:txBody>
          </p:sp>
          <p:sp>
            <p:nvSpPr>
              <p:cNvPr id="40983" name="WordArt 15">
                <a:extLst>
                  <a:ext uri="{FF2B5EF4-FFF2-40B4-BE49-F238E27FC236}">
                    <a16:creationId xmlns:a16="http://schemas.microsoft.com/office/drawing/2014/main" id="{EFD4BE04-8E83-4807-A1D6-01B34A4393A2}"/>
                  </a:ext>
                </a:extLst>
              </p:cNvPr>
              <p:cNvSpPr>
                <a:spLocks noChangeArrowheads="1" noChangeShapeType="1" noTextEdit="1"/>
              </p:cNvSpPr>
              <p:nvPr/>
            </p:nvSpPr>
            <p:spPr bwMode="auto">
              <a:xfrm>
                <a:off x="3216" y="3168"/>
                <a:ext cx="144" cy="213"/>
              </a:xfrm>
              <a:prstGeom prst="rect">
                <a:avLst/>
              </a:prstGeom>
            </p:spPr>
            <p:txBody>
              <a:bodyPr wrap="none" fromWordArt="1">
                <a:prstTxWarp prst="textPlain">
                  <a:avLst>
                    <a:gd name="adj" fmla="val 50000"/>
                  </a:avLst>
                </a:prstTxWarp>
              </a:bodyPr>
              <a:lstStyle/>
              <a:p>
                <a:pPr algn="r"/>
                <a:r>
                  <a:rPr lang="en-US" sz="3600" kern="10">
                    <a:ln w="9525">
                      <a:solidFill>
                        <a:srgbClr val="000000"/>
                      </a:solidFill>
                      <a:round/>
                      <a:headEnd/>
                      <a:tailEnd/>
                    </a:ln>
                    <a:solidFill>
                      <a:schemeClr val="tx2"/>
                    </a:solidFill>
                  </a:rPr>
                  <a:t>B</a:t>
                </a:r>
                <a:endParaRPr lang="he-IL" sz="3600" kern="10">
                  <a:ln w="9525">
                    <a:solidFill>
                      <a:srgbClr val="000000"/>
                    </a:solidFill>
                    <a:round/>
                    <a:headEnd/>
                    <a:tailEnd/>
                  </a:ln>
                  <a:solidFill>
                    <a:schemeClr val="tx2"/>
                  </a:solidFill>
                </a:endParaRPr>
              </a:p>
            </p:txBody>
          </p:sp>
        </p:grpSp>
        <p:sp>
          <p:nvSpPr>
            <p:cNvPr id="40981" name="Freeform 19">
              <a:extLst>
                <a:ext uri="{FF2B5EF4-FFF2-40B4-BE49-F238E27FC236}">
                  <a16:creationId xmlns:a16="http://schemas.microsoft.com/office/drawing/2014/main" id="{75E57C73-33DA-46A4-A399-4C04802D2C58}"/>
                </a:ext>
              </a:extLst>
            </p:cNvPr>
            <p:cNvSpPr>
              <a:spLocks/>
            </p:cNvSpPr>
            <p:nvPr/>
          </p:nvSpPr>
          <p:spPr bwMode="auto">
            <a:xfrm>
              <a:off x="4064000" y="2457448"/>
              <a:ext cx="2641600" cy="1552574"/>
            </a:xfrm>
            <a:custGeom>
              <a:avLst/>
              <a:gdLst>
                <a:gd name="T0" fmla="*/ 2147483646 w 1248"/>
                <a:gd name="T1" fmla="*/ 2147483646 h 1304"/>
                <a:gd name="T2" fmla="*/ 2147483646 w 1248"/>
                <a:gd name="T3" fmla="*/ 2147483646 h 1304"/>
                <a:gd name="T4" fmla="*/ 2147483646 w 1248"/>
                <a:gd name="T5" fmla="*/ 2147483646 h 1304"/>
                <a:gd name="T6" fmla="*/ 2147483646 w 1248"/>
                <a:gd name="T7" fmla="*/ 2147483646 h 1304"/>
                <a:gd name="T8" fmla="*/ 2147483646 w 1248"/>
                <a:gd name="T9" fmla="*/ 2147483646 h 1304"/>
                <a:gd name="T10" fmla="*/ 2147483646 w 1248"/>
                <a:gd name="T11" fmla="*/ 2147483646 h 1304"/>
                <a:gd name="T12" fmla="*/ 2147483646 w 1248"/>
                <a:gd name="T13" fmla="*/ 2147483646 h 1304"/>
                <a:gd name="T14" fmla="*/ 2147483646 w 1248"/>
                <a:gd name="T15" fmla="*/ 2147483646 h 1304"/>
                <a:gd name="T16" fmla="*/ 0 w 1248"/>
                <a:gd name="T17" fmla="*/ 2147483646 h 1304"/>
                <a:gd name="T18" fmla="*/ 2147483646 w 1248"/>
                <a:gd name="T19" fmla="*/ 0 h 1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8"/>
                <a:gd name="T31" fmla="*/ 0 h 1304"/>
                <a:gd name="T32" fmla="*/ 1248 w 1248"/>
                <a:gd name="T33" fmla="*/ 1304 h 1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8" h="1304">
                  <a:moveTo>
                    <a:pt x="1248" y="1152"/>
                  </a:moveTo>
                  <a:cubicBezTo>
                    <a:pt x="1080" y="1140"/>
                    <a:pt x="912" y="1128"/>
                    <a:pt x="816" y="1152"/>
                  </a:cubicBezTo>
                  <a:cubicBezTo>
                    <a:pt x="720" y="1176"/>
                    <a:pt x="728" y="1288"/>
                    <a:pt x="672" y="1296"/>
                  </a:cubicBezTo>
                  <a:cubicBezTo>
                    <a:pt x="616" y="1304"/>
                    <a:pt x="520" y="1248"/>
                    <a:pt x="480" y="1200"/>
                  </a:cubicBezTo>
                  <a:cubicBezTo>
                    <a:pt x="440" y="1152"/>
                    <a:pt x="456" y="1056"/>
                    <a:pt x="432" y="1008"/>
                  </a:cubicBezTo>
                  <a:cubicBezTo>
                    <a:pt x="408" y="960"/>
                    <a:pt x="368" y="920"/>
                    <a:pt x="336" y="912"/>
                  </a:cubicBezTo>
                  <a:cubicBezTo>
                    <a:pt x="304" y="904"/>
                    <a:pt x="280" y="968"/>
                    <a:pt x="240" y="960"/>
                  </a:cubicBezTo>
                  <a:cubicBezTo>
                    <a:pt x="200" y="952"/>
                    <a:pt x="136" y="920"/>
                    <a:pt x="96" y="864"/>
                  </a:cubicBezTo>
                  <a:cubicBezTo>
                    <a:pt x="56" y="808"/>
                    <a:pt x="0" y="768"/>
                    <a:pt x="0" y="624"/>
                  </a:cubicBezTo>
                  <a:cubicBezTo>
                    <a:pt x="0" y="480"/>
                    <a:pt x="80" y="104"/>
                    <a:pt x="96" y="0"/>
                  </a:cubicBezTo>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cxnSp>
        <p:nvCxnSpPr>
          <p:cNvPr id="43" name="מחבר ישר 42">
            <a:extLst>
              <a:ext uri="{FF2B5EF4-FFF2-40B4-BE49-F238E27FC236}">
                <a16:creationId xmlns:a16="http://schemas.microsoft.com/office/drawing/2014/main" id="{E65EE53D-82F2-4925-B5EC-CE4D0508D93C}"/>
              </a:ext>
            </a:extLst>
          </p:cNvPr>
          <p:cNvCxnSpPr/>
          <p:nvPr/>
        </p:nvCxnSpPr>
        <p:spPr>
          <a:xfrm flipV="1">
            <a:off x="2071688" y="5429250"/>
            <a:ext cx="428625" cy="698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מחבר ישר 43">
            <a:extLst>
              <a:ext uri="{FF2B5EF4-FFF2-40B4-BE49-F238E27FC236}">
                <a16:creationId xmlns:a16="http://schemas.microsoft.com/office/drawing/2014/main" id="{16865C3E-DE54-4999-BEE1-6DEB4C9F8073}"/>
              </a:ext>
            </a:extLst>
          </p:cNvPr>
          <p:cNvCxnSpPr/>
          <p:nvPr/>
        </p:nvCxnSpPr>
        <p:spPr>
          <a:xfrm rot="5400000" flipH="1" flipV="1">
            <a:off x="2790825" y="5638801"/>
            <a:ext cx="357187" cy="809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מחבר ישר 45">
            <a:extLst>
              <a:ext uri="{FF2B5EF4-FFF2-40B4-BE49-F238E27FC236}">
                <a16:creationId xmlns:a16="http://schemas.microsoft.com/office/drawing/2014/main" id="{83069973-D55E-49C2-82BF-C2A2EF12A247}"/>
              </a:ext>
            </a:extLst>
          </p:cNvPr>
          <p:cNvCxnSpPr/>
          <p:nvPr/>
        </p:nvCxnSpPr>
        <p:spPr>
          <a:xfrm rot="5400000" flipH="1" flipV="1">
            <a:off x="3571081" y="5999957"/>
            <a:ext cx="428625"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D631CB3-1146-4FA9-8B23-4BF35ABDDB36}"/>
              </a:ext>
            </a:extLst>
          </p:cNvPr>
          <p:cNvSpPr txBox="1">
            <a:spLocks noChangeArrowheads="1"/>
          </p:cNvSpPr>
          <p:nvPr/>
        </p:nvSpPr>
        <p:spPr bwMode="auto">
          <a:xfrm>
            <a:off x="1143000" y="4929188"/>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400">
                <a:cs typeface="David" panose="020E0502060401010101" pitchFamily="34" charset="-79"/>
              </a:rPr>
              <a:t>קיטוע 1</a:t>
            </a:r>
          </a:p>
        </p:txBody>
      </p:sp>
      <p:sp>
        <p:nvSpPr>
          <p:cNvPr id="53" name="TextBox 52">
            <a:extLst>
              <a:ext uri="{FF2B5EF4-FFF2-40B4-BE49-F238E27FC236}">
                <a16:creationId xmlns:a16="http://schemas.microsoft.com/office/drawing/2014/main" id="{61E5265E-2560-4D4F-A8FE-8FA114050A78}"/>
              </a:ext>
            </a:extLst>
          </p:cNvPr>
          <p:cNvSpPr txBox="1">
            <a:spLocks noChangeArrowheads="1"/>
          </p:cNvSpPr>
          <p:nvPr/>
        </p:nvSpPr>
        <p:spPr bwMode="auto">
          <a:xfrm>
            <a:off x="1643063" y="5786438"/>
            <a:ext cx="1071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400">
                <a:cs typeface="David" panose="020E0502060401010101" pitchFamily="34" charset="-79"/>
              </a:rPr>
              <a:t>קיטוע 2</a:t>
            </a:r>
          </a:p>
        </p:txBody>
      </p:sp>
      <p:sp>
        <p:nvSpPr>
          <p:cNvPr id="54" name="TextBox 53">
            <a:extLst>
              <a:ext uri="{FF2B5EF4-FFF2-40B4-BE49-F238E27FC236}">
                <a16:creationId xmlns:a16="http://schemas.microsoft.com/office/drawing/2014/main" id="{A872191C-2F3A-4F3B-A0AB-1F982F337D11}"/>
              </a:ext>
            </a:extLst>
          </p:cNvPr>
          <p:cNvSpPr txBox="1">
            <a:spLocks noChangeArrowheads="1"/>
          </p:cNvSpPr>
          <p:nvPr/>
        </p:nvSpPr>
        <p:spPr bwMode="auto">
          <a:xfrm>
            <a:off x="2571750" y="61214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400">
                <a:cs typeface="David" panose="020E0502060401010101" pitchFamily="34" charset="-79"/>
              </a:rPr>
              <a:t>קיטוע 3</a:t>
            </a:r>
          </a:p>
        </p:txBody>
      </p:sp>
      <p:sp>
        <p:nvSpPr>
          <p:cNvPr id="55" name="TextBox 54">
            <a:extLst>
              <a:ext uri="{FF2B5EF4-FFF2-40B4-BE49-F238E27FC236}">
                <a16:creationId xmlns:a16="http://schemas.microsoft.com/office/drawing/2014/main" id="{FD7D8B2E-219E-4111-95A3-0E66A17B2A22}"/>
              </a:ext>
            </a:extLst>
          </p:cNvPr>
          <p:cNvSpPr txBox="1">
            <a:spLocks noChangeArrowheads="1"/>
          </p:cNvSpPr>
          <p:nvPr/>
        </p:nvSpPr>
        <p:spPr bwMode="auto">
          <a:xfrm>
            <a:off x="3786188" y="6072188"/>
            <a:ext cx="1071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400">
                <a:cs typeface="David" panose="020E0502060401010101" pitchFamily="34" charset="-79"/>
              </a:rPr>
              <a:t>קיטוע 4</a:t>
            </a:r>
          </a:p>
        </p:txBody>
      </p:sp>
      <p:sp>
        <p:nvSpPr>
          <p:cNvPr id="47" name="TextBox 46">
            <a:extLst>
              <a:ext uri="{FF2B5EF4-FFF2-40B4-BE49-F238E27FC236}">
                <a16:creationId xmlns:a16="http://schemas.microsoft.com/office/drawing/2014/main" id="{07CB6822-85B2-4217-80E3-75416EF5BDF4}"/>
              </a:ext>
            </a:extLst>
          </p:cNvPr>
          <p:cNvSpPr txBox="1"/>
          <p:nvPr/>
        </p:nvSpPr>
        <p:spPr>
          <a:xfrm>
            <a:off x="611560" y="6381328"/>
            <a:ext cx="7704856" cy="408623"/>
          </a:xfrm>
          <a:prstGeom prst="roundRect">
            <a:avLst/>
          </a:prstGeom>
          <a:solidFill>
            <a:srgbClr val="FF0000"/>
          </a:solidFill>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1">
            <a:spAutoFit/>
          </a:bodyPr>
          <a:lstStyle/>
          <a:p>
            <a:pPr algn="ctr" rtl="1" eaLnBrk="1" hangingPunct="1">
              <a:defRPr/>
            </a:pPr>
            <a:r>
              <a:rPr lang="he-IL" b="1" dirty="0"/>
              <a:t>הנהגת דן                                                                         </a:t>
            </a:r>
            <a:r>
              <a:rPr lang="he-IL" dirty="0"/>
              <a:t>טיול אתגר 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iterate type="lt">
                                    <p:tmAbs val="0"/>
                                  </p:iterate>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5"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2000"/>
                                        <p:tgtEl>
                                          <p:spTgt spid="46"/>
                                        </p:tgtEl>
                                      </p:cBhvr>
                                    </p:animEffect>
                                    <p:anim calcmode="lin" valueType="num">
                                      <p:cBhvr>
                                        <p:cTn id="28" dur="2000" fill="hold"/>
                                        <p:tgtEl>
                                          <p:spTgt spid="46"/>
                                        </p:tgtEl>
                                        <p:attrNameLst>
                                          <p:attrName>style.rotation</p:attrName>
                                        </p:attrNameLst>
                                      </p:cBhvr>
                                      <p:tavLst>
                                        <p:tav tm="0">
                                          <p:val>
                                            <p:fltVal val="720"/>
                                          </p:val>
                                        </p:tav>
                                        <p:tav tm="100000">
                                          <p:val>
                                            <p:fltVal val="0"/>
                                          </p:val>
                                        </p:tav>
                                      </p:tavLst>
                                    </p:anim>
                                    <p:anim calcmode="lin" valueType="num">
                                      <p:cBhvr>
                                        <p:cTn id="29" dur="2000" fill="hold"/>
                                        <p:tgtEl>
                                          <p:spTgt spid="46"/>
                                        </p:tgtEl>
                                        <p:attrNameLst>
                                          <p:attrName>ppt_h</p:attrName>
                                        </p:attrNameLst>
                                      </p:cBhvr>
                                      <p:tavLst>
                                        <p:tav tm="0">
                                          <p:val>
                                            <p:fltVal val="0"/>
                                          </p:val>
                                        </p:tav>
                                        <p:tav tm="100000">
                                          <p:val>
                                            <p:strVal val="#ppt_h"/>
                                          </p:val>
                                        </p:tav>
                                      </p:tavLst>
                                    </p:anim>
                                    <p:anim calcmode="lin" valueType="num">
                                      <p:cBhvr>
                                        <p:cTn id="30" dur="2000" fill="hold"/>
                                        <p:tgtEl>
                                          <p:spTgt spid="46"/>
                                        </p:tgtEl>
                                        <p:attrNameLst>
                                          <p:attrName>ppt_w</p:attrName>
                                        </p:attrNameLst>
                                      </p:cBhvr>
                                      <p:tavLst>
                                        <p:tav tm="0">
                                          <p:val>
                                            <p:fltVal val="0"/>
                                          </p:val>
                                        </p:tav>
                                        <p:tav tm="100000">
                                          <p:val>
                                            <p:strVal val="#ppt_w"/>
                                          </p:val>
                                        </p:tav>
                                      </p:tavLst>
                                    </p:anim>
                                  </p:childTnLst>
                                </p:cTn>
                              </p:par>
                              <p:par>
                                <p:cTn id="31" presetID="35"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2000"/>
                                        <p:tgtEl>
                                          <p:spTgt spid="44"/>
                                        </p:tgtEl>
                                      </p:cBhvr>
                                    </p:animEffect>
                                    <p:anim calcmode="lin" valueType="num">
                                      <p:cBhvr>
                                        <p:cTn id="34" dur="2000" fill="hold"/>
                                        <p:tgtEl>
                                          <p:spTgt spid="44"/>
                                        </p:tgtEl>
                                        <p:attrNameLst>
                                          <p:attrName>style.rotation</p:attrName>
                                        </p:attrNameLst>
                                      </p:cBhvr>
                                      <p:tavLst>
                                        <p:tav tm="0">
                                          <p:val>
                                            <p:fltVal val="720"/>
                                          </p:val>
                                        </p:tav>
                                        <p:tav tm="100000">
                                          <p:val>
                                            <p:fltVal val="0"/>
                                          </p:val>
                                        </p:tav>
                                      </p:tavLst>
                                    </p:anim>
                                    <p:anim calcmode="lin" valueType="num">
                                      <p:cBhvr>
                                        <p:cTn id="35" dur="2000" fill="hold"/>
                                        <p:tgtEl>
                                          <p:spTgt spid="44"/>
                                        </p:tgtEl>
                                        <p:attrNameLst>
                                          <p:attrName>ppt_h</p:attrName>
                                        </p:attrNameLst>
                                      </p:cBhvr>
                                      <p:tavLst>
                                        <p:tav tm="0">
                                          <p:val>
                                            <p:fltVal val="0"/>
                                          </p:val>
                                        </p:tav>
                                        <p:tav tm="100000">
                                          <p:val>
                                            <p:strVal val="#ppt_h"/>
                                          </p:val>
                                        </p:tav>
                                      </p:tavLst>
                                    </p:anim>
                                    <p:anim calcmode="lin" valueType="num">
                                      <p:cBhvr>
                                        <p:cTn id="36" dur="2000" fill="hold"/>
                                        <p:tgtEl>
                                          <p:spTgt spid="44"/>
                                        </p:tgtEl>
                                        <p:attrNameLst>
                                          <p:attrName>ppt_w</p:attrName>
                                        </p:attrNameLst>
                                      </p:cBhvr>
                                      <p:tavLst>
                                        <p:tav tm="0">
                                          <p:val>
                                            <p:fltVal val="0"/>
                                          </p:val>
                                        </p:tav>
                                        <p:tav tm="100000">
                                          <p:val>
                                            <p:strVal val="#ppt_w"/>
                                          </p:val>
                                        </p:tav>
                                      </p:tavLst>
                                    </p:anim>
                                  </p:childTnLst>
                                </p:cTn>
                              </p:par>
                              <p:par>
                                <p:cTn id="37" presetID="35"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2000"/>
                                        <p:tgtEl>
                                          <p:spTgt spid="43"/>
                                        </p:tgtEl>
                                      </p:cBhvr>
                                    </p:animEffect>
                                    <p:anim calcmode="lin" valueType="num">
                                      <p:cBhvr>
                                        <p:cTn id="40" dur="2000" fill="hold"/>
                                        <p:tgtEl>
                                          <p:spTgt spid="43"/>
                                        </p:tgtEl>
                                        <p:attrNameLst>
                                          <p:attrName>style.rotation</p:attrName>
                                        </p:attrNameLst>
                                      </p:cBhvr>
                                      <p:tavLst>
                                        <p:tav tm="0">
                                          <p:val>
                                            <p:fltVal val="720"/>
                                          </p:val>
                                        </p:tav>
                                        <p:tav tm="100000">
                                          <p:val>
                                            <p:fltVal val="0"/>
                                          </p:val>
                                        </p:tav>
                                      </p:tavLst>
                                    </p:anim>
                                    <p:anim calcmode="lin" valueType="num">
                                      <p:cBhvr>
                                        <p:cTn id="41" dur="2000" fill="hold"/>
                                        <p:tgtEl>
                                          <p:spTgt spid="43"/>
                                        </p:tgtEl>
                                        <p:attrNameLst>
                                          <p:attrName>ppt_h</p:attrName>
                                        </p:attrNameLst>
                                      </p:cBhvr>
                                      <p:tavLst>
                                        <p:tav tm="0">
                                          <p:val>
                                            <p:fltVal val="0"/>
                                          </p:val>
                                        </p:tav>
                                        <p:tav tm="100000">
                                          <p:val>
                                            <p:strVal val="#ppt_h"/>
                                          </p:val>
                                        </p:tav>
                                      </p:tavLst>
                                    </p:anim>
                                    <p:anim calcmode="lin" valueType="num">
                                      <p:cBhvr>
                                        <p:cTn id="42" dur="2000" fill="hold"/>
                                        <p:tgtEl>
                                          <p:spTgt spid="43"/>
                                        </p:tgtEl>
                                        <p:attrNameLst>
                                          <p:attrName>ppt_w</p:attrName>
                                        </p:attrNameLst>
                                      </p:cBhvr>
                                      <p:tavLst>
                                        <p:tav tm="0">
                                          <p:val>
                                            <p:fltVal val="0"/>
                                          </p:val>
                                        </p:tav>
                                        <p:tav tm="100000">
                                          <p:val>
                                            <p:strVal val="#ppt_w"/>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2000"/>
                                        <p:tgtEl>
                                          <p:spTgt spid="55"/>
                                        </p:tgtEl>
                                      </p:cBhvr>
                                    </p:animEffect>
                                    <p:anim calcmode="lin" valueType="num">
                                      <p:cBhvr>
                                        <p:cTn id="48" dur="2000" fill="hold"/>
                                        <p:tgtEl>
                                          <p:spTgt spid="55"/>
                                        </p:tgtEl>
                                        <p:attrNameLst>
                                          <p:attrName>style.rotation</p:attrName>
                                        </p:attrNameLst>
                                      </p:cBhvr>
                                      <p:tavLst>
                                        <p:tav tm="0">
                                          <p:val>
                                            <p:fltVal val="720"/>
                                          </p:val>
                                        </p:tav>
                                        <p:tav tm="100000">
                                          <p:val>
                                            <p:fltVal val="0"/>
                                          </p:val>
                                        </p:tav>
                                      </p:tavLst>
                                    </p:anim>
                                    <p:anim calcmode="lin" valueType="num">
                                      <p:cBhvr>
                                        <p:cTn id="49" dur="2000" fill="hold"/>
                                        <p:tgtEl>
                                          <p:spTgt spid="55"/>
                                        </p:tgtEl>
                                        <p:attrNameLst>
                                          <p:attrName>ppt_h</p:attrName>
                                        </p:attrNameLst>
                                      </p:cBhvr>
                                      <p:tavLst>
                                        <p:tav tm="0">
                                          <p:val>
                                            <p:fltVal val="0"/>
                                          </p:val>
                                        </p:tav>
                                        <p:tav tm="100000">
                                          <p:val>
                                            <p:strVal val="#ppt_h"/>
                                          </p:val>
                                        </p:tav>
                                      </p:tavLst>
                                    </p:anim>
                                    <p:anim calcmode="lin" valueType="num">
                                      <p:cBhvr>
                                        <p:cTn id="50" dur="2000" fill="hold"/>
                                        <p:tgtEl>
                                          <p:spTgt spid="55"/>
                                        </p:tgtEl>
                                        <p:attrNameLst>
                                          <p:attrName>ppt_w</p:attrName>
                                        </p:attrNameLst>
                                      </p:cBhvr>
                                      <p:tavLst>
                                        <p:tav tm="0">
                                          <p:val>
                                            <p:fltVal val="0"/>
                                          </p:val>
                                        </p:tav>
                                        <p:tav tm="100000">
                                          <p:val>
                                            <p:strVal val="#ppt_w"/>
                                          </p:val>
                                        </p:tav>
                                      </p:tavLst>
                                    </p:anim>
                                  </p:childTnLst>
                                </p:cTn>
                              </p:par>
                              <p:par>
                                <p:cTn id="51" presetID="35"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2000"/>
                                        <p:tgtEl>
                                          <p:spTgt spid="54"/>
                                        </p:tgtEl>
                                      </p:cBhvr>
                                    </p:animEffect>
                                    <p:anim calcmode="lin" valueType="num">
                                      <p:cBhvr>
                                        <p:cTn id="54" dur="2000" fill="hold"/>
                                        <p:tgtEl>
                                          <p:spTgt spid="54"/>
                                        </p:tgtEl>
                                        <p:attrNameLst>
                                          <p:attrName>style.rotation</p:attrName>
                                        </p:attrNameLst>
                                      </p:cBhvr>
                                      <p:tavLst>
                                        <p:tav tm="0">
                                          <p:val>
                                            <p:fltVal val="720"/>
                                          </p:val>
                                        </p:tav>
                                        <p:tav tm="100000">
                                          <p:val>
                                            <p:fltVal val="0"/>
                                          </p:val>
                                        </p:tav>
                                      </p:tavLst>
                                    </p:anim>
                                    <p:anim calcmode="lin" valueType="num">
                                      <p:cBhvr>
                                        <p:cTn id="55" dur="2000" fill="hold"/>
                                        <p:tgtEl>
                                          <p:spTgt spid="54"/>
                                        </p:tgtEl>
                                        <p:attrNameLst>
                                          <p:attrName>ppt_h</p:attrName>
                                        </p:attrNameLst>
                                      </p:cBhvr>
                                      <p:tavLst>
                                        <p:tav tm="0">
                                          <p:val>
                                            <p:fltVal val="0"/>
                                          </p:val>
                                        </p:tav>
                                        <p:tav tm="100000">
                                          <p:val>
                                            <p:strVal val="#ppt_h"/>
                                          </p:val>
                                        </p:tav>
                                      </p:tavLst>
                                    </p:anim>
                                    <p:anim calcmode="lin" valueType="num">
                                      <p:cBhvr>
                                        <p:cTn id="56" dur="2000" fill="hold"/>
                                        <p:tgtEl>
                                          <p:spTgt spid="54"/>
                                        </p:tgtEl>
                                        <p:attrNameLst>
                                          <p:attrName>ppt_w</p:attrName>
                                        </p:attrNameLst>
                                      </p:cBhvr>
                                      <p:tavLst>
                                        <p:tav tm="0">
                                          <p:val>
                                            <p:fltVal val="0"/>
                                          </p:val>
                                        </p:tav>
                                        <p:tav tm="100000">
                                          <p:val>
                                            <p:strVal val="#ppt_w"/>
                                          </p:val>
                                        </p:tav>
                                      </p:tavLst>
                                    </p:anim>
                                  </p:childTnLst>
                                </p:cTn>
                              </p:par>
                              <p:par>
                                <p:cTn id="57" presetID="35"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2000"/>
                                        <p:tgtEl>
                                          <p:spTgt spid="53"/>
                                        </p:tgtEl>
                                      </p:cBhvr>
                                    </p:animEffect>
                                    <p:anim calcmode="lin" valueType="num">
                                      <p:cBhvr>
                                        <p:cTn id="60" dur="2000" fill="hold"/>
                                        <p:tgtEl>
                                          <p:spTgt spid="53"/>
                                        </p:tgtEl>
                                        <p:attrNameLst>
                                          <p:attrName>style.rotation</p:attrName>
                                        </p:attrNameLst>
                                      </p:cBhvr>
                                      <p:tavLst>
                                        <p:tav tm="0">
                                          <p:val>
                                            <p:fltVal val="720"/>
                                          </p:val>
                                        </p:tav>
                                        <p:tav tm="100000">
                                          <p:val>
                                            <p:fltVal val="0"/>
                                          </p:val>
                                        </p:tav>
                                      </p:tavLst>
                                    </p:anim>
                                    <p:anim calcmode="lin" valueType="num">
                                      <p:cBhvr>
                                        <p:cTn id="61" dur="2000" fill="hold"/>
                                        <p:tgtEl>
                                          <p:spTgt spid="53"/>
                                        </p:tgtEl>
                                        <p:attrNameLst>
                                          <p:attrName>ppt_h</p:attrName>
                                        </p:attrNameLst>
                                      </p:cBhvr>
                                      <p:tavLst>
                                        <p:tav tm="0">
                                          <p:val>
                                            <p:fltVal val="0"/>
                                          </p:val>
                                        </p:tav>
                                        <p:tav tm="100000">
                                          <p:val>
                                            <p:strVal val="#ppt_h"/>
                                          </p:val>
                                        </p:tav>
                                      </p:tavLst>
                                    </p:anim>
                                    <p:anim calcmode="lin" valueType="num">
                                      <p:cBhvr>
                                        <p:cTn id="62" dur="2000" fill="hold"/>
                                        <p:tgtEl>
                                          <p:spTgt spid="53"/>
                                        </p:tgtEl>
                                        <p:attrNameLst>
                                          <p:attrName>ppt_w</p:attrName>
                                        </p:attrNameLst>
                                      </p:cBhvr>
                                      <p:tavLst>
                                        <p:tav tm="0">
                                          <p:val>
                                            <p:fltVal val="0"/>
                                          </p:val>
                                        </p:tav>
                                        <p:tav tm="100000">
                                          <p:val>
                                            <p:strVal val="#ppt_w"/>
                                          </p:val>
                                        </p:tav>
                                      </p:tavLst>
                                    </p:anim>
                                  </p:childTnLst>
                                </p:cTn>
                              </p:par>
                              <p:par>
                                <p:cTn id="63" presetID="35"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2000"/>
                                        <p:tgtEl>
                                          <p:spTgt spid="52"/>
                                        </p:tgtEl>
                                      </p:cBhvr>
                                    </p:animEffect>
                                    <p:anim calcmode="lin" valueType="num">
                                      <p:cBhvr>
                                        <p:cTn id="66" dur="2000" fill="hold"/>
                                        <p:tgtEl>
                                          <p:spTgt spid="52"/>
                                        </p:tgtEl>
                                        <p:attrNameLst>
                                          <p:attrName>style.rotation</p:attrName>
                                        </p:attrNameLst>
                                      </p:cBhvr>
                                      <p:tavLst>
                                        <p:tav tm="0">
                                          <p:val>
                                            <p:fltVal val="720"/>
                                          </p:val>
                                        </p:tav>
                                        <p:tav tm="100000">
                                          <p:val>
                                            <p:fltVal val="0"/>
                                          </p:val>
                                        </p:tav>
                                      </p:tavLst>
                                    </p:anim>
                                    <p:anim calcmode="lin" valueType="num">
                                      <p:cBhvr>
                                        <p:cTn id="67" dur="2000" fill="hold"/>
                                        <p:tgtEl>
                                          <p:spTgt spid="52"/>
                                        </p:tgtEl>
                                        <p:attrNameLst>
                                          <p:attrName>ppt_h</p:attrName>
                                        </p:attrNameLst>
                                      </p:cBhvr>
                                      <p:tavLst>
                                        <p:tav tm="0">
                                          <p:val>
                                            <p:fltVal val="0"/>
                                          </p:val>
                                        </p:tav>
                                        <p:tav tm="100000">
                                          <p:val>
                                            <p:strVal val="#ppt_h"/>
                                          </p:val>
                                        </p:tav>
                                      </p:tavLst>
                                    </p:anim>
                                    <p:anim calcmode="lin" valueType="num">
                                      <p:cBhvr>
                                        <p:cTn id="68" dur="2000" fill="hold"/>
                                        <p:tgtEl>
                                          <p:spTgt spid="5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28" grpId="0"/>
      <p:bldP spid="52" grpId="0"/>
      <p:bldP spid="53" grpId="0"/>
      <p:bldP spid="54" grpId="0"/>
      <p:bldP spid="5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47AA03-EF8E-4CEE-8D7C-7B8C7797B720}"/>
              </a:ext>
            </a:extLst>
          </p:cNvPr>
          <p:cNvSpPr txBox="1">
            <a:spLocks noChangeArrowheads="1"/>
          </p:cNvSpPr>
          <p:nvPr/>
        </p:nvSpPr>
        <p:spPr bwMode="auto">
          <a:xfrm>
            <a:off x="1785938" y="2692400"/>
            <a:ext cx="67865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600" b="1">
                <a:cs typeface="David" panose="020E0502060401010101" pitchFamily="34" charset="-79"/>
              </a:rPr>
              <a:t>ד.  הזדהות בשטח: </a:t>
            </a:r>
            <a:r>
              <a:rPr lang="he-IL" altLang="he-IL" sz="1600">
                <a:cs typeface="David" panose="020E0502060401010101" pitchFamily="34" charset="-79"/>
              </a:rPr>
              <a:t>הדרך הנוחה היא זו אשר תעניק לנו כמה שיותר נקודות הזדהות- נקודות בהן ברור לנו היכן אנו נמצאים: </a:t>
            </a:r>
          </a:p>
          <a:p>
            <a:pPr eaLnBrk="1" hangingPunct="1">
              <a:spcBef>
                <a:spcPct val="50000"/>
              </a:spcBef>
              <a:buFont typeface="Wingdings" panose="05000000000000000000" pitchFamily="2" charset="2"/>
              <a:buChar char="v"/>
            </a:pPr>
            <a:r>
              <a:rPr lang="he-IL" altLang="he-IL" sz="1600">
                <a:cs typeface="David" panose="020E0502060401010101" pitchFamily="34" charset="-79"/>
              </a:rPr>
              <a:t> ספירת כיפות</a:t>
            </a:r>
          </a:p>
          <a:p>
            <a:pPr eaLnBrk="1" hangingPunct="1">
              <a:spcBef>
                <a:spcPct val="50000"/>
              </a:spcBef>
              <a:buFont typeface="Wingdings" panose="05000000000000000000" pitchFamily="2" charset="2"/>
              <a:buChar char="v"/>
            </a:pPr>
            <a:r>
              <a:rPr lang="he-IL" altLang="he-IL" sz="1600">
                <a:cs typeface="David" panose="020E0502060401010101" pitchFamily="34" charset="-79"/>
              </a:rPr>
              <a:t> ספירת ואדיות </a:t>
            </a:r>
          </a:p>
          <a:p>
            <a:pPr eaLnBrk="1" hangingPunct="1">
              <a:spcBef>
                <a:spcPct val="50000"/>
              </a:spcBef>
              <a:buFont typeface="Wingdings" panose="05000000000000000000" pitchFamily="2" charset="2"/>
              <a:buChar char="v"/>
            </a:pPr>
            <a:r>
              <a:rPr lang="he-IL" altLang="he-IL" sz="1600">
                <a:cs typeface="David" panose="020E0502060401010101" pitchFamily="34" charset="-79"/>
              </a:rPr>
              <a:t> תכסית: כבישים, קווי מתח גבוהה, ישובים.... </a:t>
            </a:r>
          </a:p>
          <a:p>
            <a:pPr eaLnBrk="1" hangingPunct="1">
              <a:spcBef>
                <a:spcPct val="50000"/>
              </a:spcBef>
              <a:buFontTx/>
              <a:buNone/>
            </a:pPr>
            <a:r>
              <a:rPr lang="he-IL" altLang="he-IL" sz="1600">
                <a:cs typeface="David" panose="020E0502060401010101" pitchFamily="34" charset="-79"/>
              </a:rPr>
              <a:t>נק’ היזדהות טובה חייבת להיות שונה וייחודית מסביבתה. דוגמא: פיצול נחלים אשר שאר הפיצולים בקרבתו מתנקזים בכיוון דומה והוא בכיוון שונה.</a:t>
            </a:r>
            <a:endParaRPr lang="en-US" altLang="he-IL" sz="1600">
              <a:cs typeface="David" panose="020E0502060401010101" pitchFamily="34" charset="-79"/>
            </a:endParaRPr>
          </a:p>
        </p:txBody>
      </p:sp>
      <p:sp>
        <p:nvSpPr>
          <p:cNvPr id="5" name="TextBox 4">
            <a:extLst>
              <a:ext uri="{FF2B5EF4-FFF2-40B4-BE49-F238E27FC236}">
                <a16:creationId xmlns:a16="http://schemas.microsoft.com/office/drawing/2014/main" id="{E63464FF-A1AE-4C58-8E32-3280FD697D1B}"/>
              </a:ext>
            </a:extLst>
          </p:cNvPr>
          <p:cNvSpPr txBox="1">
            <a:spLocks noChangeArrowheads="1"/>
          </p:cNvSpPr>
          <p:nvPr/>
        </p:nvSpPr>
        <p:spPr bwMode="auto">
          <a:xfrm>
            <a:off x="4143375" y="500063"/>
            <a:ext cx="4572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4000"/>
              </a:lnSpc>
              <a:spcBef>
                <a:spcPct val="50000"/>
              </a:spcBef>
              <a:buFontTx/>
              <a:buNone/>
            </a:pPr>
            <a:r>
              <a:rPr lang="he-IL" altLang="he-IL" sz="1600" b="1">
                <a:cs typeface="David" panose="020E0502060401010101" pitchFamily="34" charset="-79"/>
              </a:rPr>
              <a:t>ג. עלייה בשלוחות+</a:t>
            </a:r>
            <a:r>
              <a:rPr lang="en-US" altLang="he-IL" sz="1600" b="1">
                <a:cs typeface="David" panose="020E0502060401010101" pitchFamily="34" charset="-79"/>
              </a:rPr>
              <a:t> </a:t>
            </a:r>
            <a:r>
              <a:rPr lang="he-IL" altLang="he-IL" sz="1600" b="1">
                <a:cs typeface="David" panose="020E0502060401010101" pitchFamily="34" charset="-79"/>
              </a:rPr>
              <a:t>ירידה בוואדיות: </a:t>
            </a:r>
            <a:endParaRPr lang="he-IL" altLang="he-IL" sz="1600">
              <a:cs typeface="David" panose="020E0502060401010101" pitchFamily="34" charset="-79"/>
            </a:endParaRPr>
          </a:p>
        </p:txBody>
      </p:sp>
      <p:grpSp>
        <p:nvGrpSpPr>
          <p:cNvPr id="3" name="Group 2">
            <a:extLst>
              <a:ext uri="{FF2B5EF4-FFF2-40B4-BE49-F238E27FC236}">
                <a16:creationId xmlns:a16="http://schemas.microsoft.com/office/drawing/2014/main" id="{1EA048DF-3F6D-4232-A6CA-9CF486E767FB}"/>
              </a:ext>
            </a:extLst>
          </p:cNvPr>
          <p:cNvGrpSpPr>
            <a:grpSpLocks/>
          </p:cNvGrpSpPr>
          <p:nvPr/>
        </p:nvGrpSpPr>
        <p:grpSpPr bwMode="auto">
          <a:xfrm>
            <a:off x="1211263" y="4903788"/>
            <a:ext cx="7213600" cy="946150"/>
            <a:chOff x="480" y="1008"/>
            <a:chExt cx="3408" cy="794"/>
          </a:xfrm>
        </p:grpSpPr>
        <p:sp>
          <p:nvSpPr>
            <p:cNvPr id="42010" name="Freeform 4">
              <a:extLst>
                <a:ext uri="{FF2B5EF4-FFF2-40B4-BE49-F238E27FC236}">
                  <a16:creationId xmlns:a16="http://schemas.microsoft.com/office/drawing/2014/main" id="{61D4F177-72C4-4025-BE39-23B3EB89133F}"/>
                </a:ext>
              </a:extLst>
            </p:cNvPr>
            <p:cNvSpPr>
              <a:spLocks/>
            </p:cNvSpPr>
            <p:nvPr/>
          </p:nvSpPr>
          <p:spPr bwMode="auto">
            <a:xfrm>
              <a:off x="480" y="1328"/>
              <a:ext cx="3216" cy="224"/>
            </a:xfrm>
            <a:custGeom>
              <a:avLst/>
              <a:gdLst>
                <a:gd name="T0" fmla="*/ 0 w 3216"/>
                <a:gd name="T1" fmla="*/ 112 h 224"/>
                <a:gd name="T2" fmla="*/ 288 w 3216"/>
                <a:gd name="T3" fmla="*/ 16 h 224"/>
                <a:gd name="T4" fmla="*/ 768 w 3216"/>
                <a:gd name="T5" fmla="*/ 208 h 224"/>
                <a:gd name="T6" fmla="*/ 1392 w 3216"/>
                <a:gd name="T7" fmla="*/ 112 h 224"/>
                <a:gd name="T8" fmla="*/ 1920 w 3216"/>
                <a:gd name="T9" fmla="*/ 208 h 224"/>
                <a:gd name="T10" fmla="*/ 2640 w 3216"/>
                <a:gd name="T11" fmla="*/ 16 h 224"/>
                <a:gd name="T12" fmla="*/ 3120 w 3216"/>
                <a:gd name="T13" fmla="*/ 160 h 224"/>
                <a:gd name="T14" fmla="*/ 3216 w 3216"/>
                <a:gd name="T15" fmla="*/ 160 h 224"/>
                <a:gd name="T16" fmla="*/ 0 60000 65536"/>
                <a:gd name="T17" fmla="*/ 0 60000 65536"/>
                <a:gd name="T18" fmla="*/ 0 60000 65536"/>
                <a:gd name="T19" fmla="*/ 0 60000 65536"/>
                <a:gd name="T20" fmla="*/ 0 60000 65536"/>
                <a:gd name="T21" fmla="*/ 0 60000 65536"/>
                <a:gd name="T22" fmla="*/ 0 60000 65536"/>
                <a:gd name="T23" fmla="*/ 0 60000 65536"/>
                <a:gd name="T24" fmla="*/ 0 w 3216"/>
                <a:gd name="T25" fmla="*/ 0 h 224"/>
                <a:gd name="T26" fmla="*/ 3216 w 3216"/>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16" h="224">
                  <a:moveTo>
                    <a:pt x="0" y="112"/>
                  </a:moveTo>
                  <a:cubicBezTo>
                    <a:pt x="80" y="56"/>
                    <a:pt x="160" y="0"/>
                    <a:pt x="288" y="16"/>
                  </a:cubicBezTo>
                  <a:cubicBezTo>
                    <a:pt x="416" y="32"/>
                    <a:pt x="584" y="192"/>
                    <a:pt x="768" y="208"/>
                  </a:cubicBezTo>
                  <a:cubicBezTo>
                    <a:pt x="952" y="224"/>
                    <a:pt x="1200" y="112"/>
                    <a:pt x="1392" y="112"/>
                  </a:cubicBezTo>
                  <a:cubicBezTo>
                    <a:pt x="1584" y="112"/>
                    <a:pt x="1712" y="224"/>
                    <a:pt x="1920" y="208"/>
                  </a:cubicBezTo>
                  <a:cubicBezTo>
                    <a:pt x="2128" y="192"/>
                    <a:pt x="2440" y="24"/>
                    <a:pt x="2640" y="16"/>
                  </a:cubicBezTo>
                  <a:cubicBezTo>
                    <a:pt x="2840" y="8"/>
                    <a:pt x="3024" y="136"/>
                    <a:pt x="3120" y="160"/>
                  </a:cubicBezTo>
                  <a:cubicBezTo>
                    <a:pt x="3216" y="184"/>
                    <a:pt x="3200" y="160"/>
                    <a:pt x="3216" y="160"/>
                  </a:cubicBezTo>
                </a:path>
              </a:pathLst>
            </a:custGeom>
            <a:noFill/>
            <a:ln w="2857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2011" name="Freeform 5">
              <a:extLst>
                <a:ext uri="{FF2B5EF4-FFF2-40B4-BE49-F238E27FC236}">
                  <a16:creationId xmlns:a16="http://schemas.microsoft.com/office/drawing/2014/main" id="{E0CAC783-6946-4959-87ED-18B72083C6C9}"/>
                </a:ext>
              </a:extLst>
            </p:cNvPr>
            <p:cNvSpPr>
              <a:spLocks/>
            </p:cNvSpPr>
            <p:nvPr/>
          </p:nvSpPr>
          <p:spPr bwMode="auto">
            <a:xfrm>
              <a:off x="2544" y="1104"/>
              <a:ext cx="480" cy="240"/>
            </a:xfrm>
            <a:custGeom>
              <a:avLst/>
              <a:gdLst>
                <a:gd name="T0" fmla="*/ 480 w 480"/>
                <a:gd name="T1" fmla="*/ 240 h 240"/>
                <a:gd name="T2" fmla="*/ 336 w 480"/>
                <a:gd name="T3" fmla="*/ 144 h 240"/>
                <a:gd name="T4" fmla="*/ 192 w 480"/>
                <a:gd name="T5" fmla="*/ 144 h 240"/>
                <a:gd name="T6" fmla="*/ 96 w 480"/>
                <a:gd name="T7" fmla="*/ 48 h 240"/>
                <a:gd name="T8" fmla="*/ 0 w 480"/>
                <a:gd name="T9" fmla="*/ 0 h 240"/>
                <a:gd name="T10" fmla="*/ 0 60000 65536"/>
                <a:gd name="T11" fmla="*/ 0 60000 65536"/>
                <a:gd name="T12" fmla="*/ 0 60000 65536"/>
                <a:gd name="T13" fmla="*/ 0 60000 65536"/>
                <a:gd name="T14" fmla="*/ 0 60000 65536"/>
                <a:gd name="T15" fmla="*/ 0 w 480"/>
                <a:gd name="T16" fmla="*/ 0 h 240"/>
                <a:gd name="T17" fmla="*/ 480 w 480"/>
                <a:gd name="T18" fmla="*/ 240 h 240"/>
              </a:gdLst>
              <a:ahLst/>
              <a:cxnLst>
                <a:cxn ang="T10">
                  <a:pos x="T0" y="T1"/>
                </a:cxn>
                <a:cxn ang="T11">
                  <a:pos x="T2" y="T3"/>
                </a:cxn>
                <a:cxn ang="T12">
                  <a:pos x="T4" y="T5"/>
                </a:cxn>
                <a:cxn ang="T13">
                  <a:pos x="T6" y="T7"/>
                </a:cxn>
                <a:cxn ang="T14">
                  <a:pos x="T8" y="T9"/>
                </a:cxn>
              </a:cxnLst>
              <a:rect l="T15" t="T16" r="T17" b="T18"/>
              <a:pathLst>
                <a:path w="480" h="240">
                  <a:moveTo>
                    <a:pt x="480" y="240"/>
                  </a:moveTo>
                  <a:cubicBezTo>
                    <a:pt x="432" y="200"/>
                    <a:pt x="384" y="160"/>
                    <a:pt x="336" y="144"/>
                  </a:cubicBezTo>
                  <a:cubicBezTo>
                    <a:pt x="288" y="128"/>
                    <a:pt x="232" y="160"/>
                    <a:pt x="192" y="144"/>
                  </a:cubicBezTo>
                  <a:cubicBezTo>
                    <a:pt x="152" y="128"/>
                    <a:pt x="128" y="72"/>
                    <a:pt x="96" y="48"/>
                  </a:cubicBezTo>
                  <a:cubicBezTo>
                    <a:pt x="64" y="24"/>
                    <a:pt x="32" y="12"/>
                    <a:pt x="0" y="0"/>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2012" name="Freeform 6">
              <a:extLst>
                <a:ext uri="{FF2B5EF4-FFF2-40B4-BE49-F238E27FC236}">
                  <a16:creationId xmlns:a16="http://schemas.microsoft.com/office/drawing/2014/main" id="{4DDE7239-40B6-41A3-A39C-2569D8A18255}"/>
                </a:ext>
              </a:extLst>
            </p:cNvPr>
            <p:cNvSpPr>
              <a:spLocks/>
            </p:cNvSpPr>
            <p:nvPr/>
          </p:nvSpPr>
          <p:spPr bwMode="auto">
            <a:xfrm>
              <a:off x="2256" y="1152"/>
              <a:ext cx="528" cy="288"/>
            </a:xfrm>
            <a:custGeom>
              <a:avLst/>
              <a:gdLst>
                <a:gd name="T0" fmla="*/ 528 w 528"/>
                <a:gd name="T1" fmla="*/ 288 h 288"/>
                <a:gd name="T2" fmla="*/ 480 w 528"/>
                <a:gd name="T3" fmla="*/ 240 h 288"/>
                <a:gd name="T4" fmla="*/ 288 w 528"/>
                <a:gd name="T5" fmla="*/ 192 h 288"/>
                <a:gd name="T6" fmla="*/ 144 w 528"/>
                <a:gd name="T7" fmla="*/ 48 h 288"/>
                <a:gd name="T8" fmla="*/ 0 w 528"/>
                <a:gd name="T9" fmla="*/ 0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cubicBezTo>
                    <a:pt x="524" y="272"/>
                    <a:pt x="520" y="256"/>
                    <a:pt x="480" y="240"/>
                  </a:cubicBezTo>
                  <a:cubicBezTo>
                    <a:pt x="440" y="224"/>
                    <a:pt x="344" y="224"/>
                    <a:pt x="288" y="192"/>
                  </a:cubicBezTo>
                  <a:cubicBezTo>
                    <a:pt x="232" y="160"/>
                    <a:pt x="192" y="80"/>
                    <a:pt x="144" y="48"/>
                  </a:cubicBezTo>
                  <a:cubicBezTo>
                    <a:pt x="96" y="16"/>
                    <a:pt x="48" y="8"/>
                    <a:pt x="0" y="0"/>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2013" name="Freeform 7">
              <a:extLst>
                <a:ext uri="{FF2B5EF4-FFF2-40B4-BE49-F238E27FC236}">
                  <a16:creationId xmlns:a16="http://schemas.microsoft.com/office/drawing/2014/main" id="{CD7DFB8E-AEB3-46F0-B2D3-063F49A9B0DF}"/>
                </a:ext>
              </a:extLst>
            </p:cNvPr>
            <p:cNvSpPr>
              <a:spLocks/>
            </p:cNvSpPr>
            <p:nvPr/>
          </p:nvSpPr>
          <p:spPr bwMode="auto">
            <a:xfrm>
              <a:off x="2016" y="1200"/>
              <a:ext cx="576" cy="288"/>
            </a:xfrm>
            <a:custGeom>
              <a:avLst/>
              <a:gdLst>
                <a:gd name="T0" fmla="*/ 576 w 576"/>
                <a:gd name="T1" fmla="*/ 288 h 288"/>
                <a:gd name="T2" fmla="*/ 432 w 576"/>
                <a:gd name="T3" fmla="*/ 192 h 288"/>
                <a:gd name="T4" fmla="*/ 240 w 576"/>
                <a:gd name="T5" fmla="*/ 192 h 288"/>
                <a:gd name="T6" fmla="*/ 96 w 576"/>
                <a:gd name="T7" fmla="*/ 48 h 288"/>
                <a:gd name="T8" fmla="*/ 0 w 576"/>
                <a:gd name="T9" fmla="*/ 0 h 288"/>
                <a:gd name="T10" fmla="*/ 0 60000 65536"/>
                <a:gd name="T11" fmla="*/ 0 60000 65536"/>
                <a:gd name="T12" fmla="*/ 0 60000 65536"/>
                <a:gd name="T13" fmla="*/ 0 60000 65536"/>
                <a:gd name="T14" fmla="*/ 0 60000 65536"/>
                <a:gd name="T15" fmla="*/ 0 w 576"/>
                <a:gd name="T16" fmla="*/ 0 h 288"/>
                <a:gd name="T17" fmla="*/ 576 w 576"/>
                <a:gd name="T18" fmla="*/ 288 h 288"/>
              </a:gdLst>
              <a:ahLst/>
              <a:cxnLst>
                <a:cxn ang="T10">
                  <a:pos x="T0" y="T1"/>
                </a:cxn>
                <a:cxn ang="T11">
                  <a:pos x="T2" y="T3"/>
                </a:cxn>
                <a:cxn ang="T12">
                  <a:pos x="T4" y="T5"/>
                </a:cxn>
                <a:cxn ang="T13">
                  <a:pos x="T6" y="T7"/>
                </a:cxn>
                <a:cxn ang="T14">
                  <a:pos x="T8" y="T9"/>
                </a:cxn>
              </a:cxnLst>
              <a:rect l="T15" t="T16" r="T17" b="T18"/>
              <a:pathLst>
                <a:path w="576" h="288">
                  <a:moveTo>
                    <a:pt x="576" y="288"/>
                  </a:moveTo>
                  <a:cubicBezTo>
                    <a:pt x="532" y="248"/>
                    <a:pt x="488" y="208"/>
                    <a:pt x="432" y="192"/>
                  </a:cubicBezTo>
                  <a:cubicBezTo>
                    <a:pt x="376" y="176"/>
                    <a:pt x="296" y="216"/>
                    <a:pt x="240" y="192"/>
                  </a:cubicBezTo>
                  <a:cubicBezTo>
                    <a:pt x="184" y="168"/>
                    <a:pt x="136" y="80"/>
                    <a:pt x="96" y="48"/>
                  </a:cubicBezTo>
                  <a:cubicBezTo>
                    <a:pt x="56" y="16"/>
                    <a:pt x="28" y="8"/>
                    <a:pt x="0" y="0"/>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2014" name="Freeform 8">
              <a:extLst>
                <a:ext uri="{FF2B5EF4-FFF2-40B4-BE49-F238E27FC236}">
                  <a16:creationId xmlns:a16="http://schemas.microsoft.com/office/drawing/2014/main" id="{B9594C81-3608-46DC-8411-0E4C824E0D42}"/>
                </a:ext>
              </a:extLst>
            </p:cNvPr>
            <p:cNvSpPr>
              <a:spLocks/>
            </p:cNvSpPr>
            <p:nvPr/>
          </p:nvSpPr>
          <p:spPr bwMode="auto">
            <a:xfrm>
              <a:off x="1152" y="1152"/>
              <a:ext cx="432" cy="336"/>
            </a:xfrm>
            <a:custGeom>
              <a:avLst/>
              <a:gdLst>
                <a:gd name="T0" fmla="*/ 432 w 432"/>
                <a:gd name="T1" fmla="*/ 336 h 336"/>
                <a:gd name="T2" fmla="*/ 336 w 432"/>
                <a:gd name="T3" fmla="*/ 240 h 336"/>
                <a:gd name="T4" fmla="*/ 144 w 432"/>
                <a:gd name="T5" fmla="*/ 192 h 336"/>
                <a:gd name="T6" fmla="*/ 0 w 432"/>
                <a:gd name="T7" fmla="*/ 0 h 336"/>
                <a:gd name="T8" fmla="*/ 0 60000 65536"/>
                <a:gd name="T9" fmla="*/ 0 60000 65536"/>
                <a:gd name="T10" fmla="*/ 0 60000 65536"/>
                <a:gd name="T11" fmla="*/ 0 60000 65536"/>
                <a:gd name="T12" fmla="*/ 0 w 432"/>
                <a:gd name="T13" fmla="*/ 0 h 336"/>
                <a:gd name="T14" fmla="*/ 432 w 432"/>
                <a:gd name="T15" fmla="*/ 336 h 336"/>
              </a:gdLst>
              <a:ahLst/>
              <a:cxnLst>
                <a:cxn ang="T8">
                  <a:pos x="T0" y="T1"/>
                </a:cxn>
                <a:cxn ang="T9">
                  <a:pos x="T2" y="T3"/>
                </a:cxn>
                <a:cxn ang="T10">
                  <a:pos x="T4" y="T5"/>
                </a:cxn>
                <a:cxn ang="T11">
                  <a:pos x="T6" y="T7"/>
                </a:cxn>
              </a:cxnLst>
              <a:rect l="T12" t="T13" r="T14" b="T15"/>
              <a:pathLst>
                <a:path w="432" h="336">
                  <a:moveTo>
                    <a:pt x="432" y="336"/>
                  </a:moveTo>
                  <a:cubicBezTo>
                    <a:pt x="408" y="300"/>
                    <a:pt x="384" y="264"/>
                    <a:pt x="336" y="240"/>
                  </a:cubicBezTo>
                  <a:cubicBezTo>
                    <a:pt x="288" y="216"/>
                    <a:pt x="200" y="232"/>
                    <a:pt x="144" y="192"/>
                  </a:cubicBezTo>
                  <a:cubicBezTo>
                    <a:pt x="88" y="152"/>
                    <a:pt x="44" y="76"/>
                    <a:pt x="0" y="0"/>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2015" name="Freeform 9">
              <a:extLst>
                <a:ext uri="{FF2B5EF4-FFF2-40B4-BE49-F238E27FC236}">
                  <a16:creationId xmlns:a16="http://schemas.microsoft.com/office/drawing/2014/main" id="{DF1A6153-0DDF-4735-8267-95D948965665}"/>
                </a:ext>
              </a:extLst>
            </p:cNvPr>
            <p:cNvSpPr>
              <a:spLocks/>
            </p:cNvSpPr>
            <p:nvPr/>
          </p:nvSpPr>
          <p:spPr bwMode="auto">
            <a:xfrm rot="-388454">
              <a:off x="1680" y="1008"/>
              <a:ext cx="384" cy="432"/>
            </a:xfrm>
            <a:custGeom>
              <a:avLst/>
              <a:gdLst>
                <a:gd name="T0" fmla="*/ 0 w 384"/>
                <a:gd name="T1" fmla="*/ 432 h 432"/>
                <a:gd name="T2" fmla="*/ 144 w 384"/>
                <a:gd name="T3" fmla="*/ 336 h 432"/>
                <a:gd name="T4" fmla="*/ 192 w 384"/>
                <a:gd name="T5" fmla="*/ 192 h 432"/>
                <a:gd name="T6" fmla="*/ 336 w 384"/>
                <a:gd name="T7" fmla="*/ 96 h 432"/>
                <a:gd name="T8" fmla="*/ 384 w 384"/>
                <a:gd name="T9" fmla="*/ 0 h 432"/>
                <a:gd name="T10" fmla="*/ 0 60000 65536"/>
                <a:gd name="T11" fmla="*/ 0 60000 65536"/>
                <a:gd name="T12" fmla="*/ 0 60000 65536"/>
                <a:gd name="T13" fmla="*/ 0 60000 65536"/>
                <a:gd name="T14" fmla="*/ 0 60000 65536"/>
                <a:gd name="T15" fmla="*/ 0 w 384"/>
                <a:gd name="T16" fmla="*/ 0 h 432"/>
                <a:gd name="T17" fmla="*/ 384 w 384"/>
                <a:gd name="T18" fmla="*/ 432 h 432"/>
              </a:gdLst>
              <a:ahLst/>
              <a:cxnLst>
                <a:cxn ang="T10">
                  <a:pos x="T0" y="T1"/>
                </a:cxn>
                <a:cxn ang="T11">
                  <a:pos x="T2" y="T3"/>
                </a:cxn>
                <a:cxn ang="T12">
                  <a:pos x="T4" y="T5"/>
                </a:cxn>
                <a:cxn ang="T13">
                  <a:pos x="T6" y="T7"/>
                </a:cxn>
                <a:cxn ang="T14">
                  <a:pos x="T8" y="T9"/>
                </a:cxn>
              </a:cxnLst>
              <a:rect l="T15" t="T16" r="T17" b="T18"/>
              <a:pathLst>
                <a:path w="384" h="432">
                  <a:moveTo>
                    <a:pt x="0" y="432"/>
                  </a:moveTo>
                  <a:cubicBezTo>
                    <a:pt x="56" y="404"/>
                    <a:pt x="112" y="376"/>
                    <a:pt x="144" y="336"/>
                  </a:cubicBezTo>
                  <a:cubicBezTo>
                    <a:pt x="176" y="296"/>
                    <a:pt x="160" y="232"/>
                    <a:pt x="192" y="192"/>
                  </a:cubicBezTo>
                  <a:cubicBezTo>
                    <a:pt x="224" y="152"/>
                    <a:pt x="304" y="128"/>
                    <a:pt x="336" y="96"/>
                  </a:cubicBezTo>
                  <a:cubicBezTo>
                    <a:pt x="368" y="64"/>
                    <a:pt x="376" y="32"/>
                    <a:pt x="384" y="0"/>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2016" name="Line 10">
              <a:extLst>
                <a:ext uri="{FF2B5EF4-FFF2-40B4-BE49-F238E27FC236}">
                  <a16:creationId xmlns:a16="http://schemas.microsoft.com/office/drawing/2014/main" id="{3B4F82CF-FDE2-4A63-B070-E0DD03E2533E}"/>
                </a:ext>
              </a:extLst>
            </p:cNvPr>
            <p:cNvSpPr>
              <a:spLocks noChangeShapeType="1"/>
            </p:cNvSpPr>
            <p:nvPr/>
          </p:nvSpPr>
          <p:spPr bwMode="auto">
            <a:xfrm>
              <a:off x="1728" y="1488"/>
              <a:ext cx="96" cy="14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he-IL"/>
            </a:p>
          </p:txBody>
        </p:sp>
        <p:sp>
          <p:nvSpPr>
            <p:cNvPr id="42017" name="Text Box 11">
              <a:extLst>
                <a:ext uri="{FF2B5EF4-FFF2-40B4-BE49-F238E27FC236}">
                  <a16:creationId xmlns:a16="http://schemas.microsoft.com/office/drawing/2014/main" id="{EC488E8C-34F2-4DB2-AA2A-5D5BA507F04B}"/>
                </a:ext>
              </a:extLst>
            </p:cNvPr>
            <p:cNvSpPr txBox="1">
              <a:spLocks noChangeArrowheads="1"/>
            </p:cNvSpPr>
            <p:nvPr/>
          </p:nvSpPr>
          <p:spPr bwMode="auto">
            <a:xfrm>
              <a:off x="1595" y="1569"/>
              <a:ext cx="6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200"/>
                <a:t>נק’ אימות טובה</a:t>
              </a:r>
              <a:endParaRPr lang="en-US" altLang="he-IL" sz="1000"/>
            </a:p>
          </p:txBody>
        </p:sp>
        <p:sp>
          <p:nvSpPr>
            <p:cNvPr id="42018" name="Text Box 12">
              <a:extLst>
                <a:ext uri="{FF2B5EF4-FFF2-40B4-BE49-F238E27FC236}">
                  <a16:creationId xmlns:a16="http://schemas.microsoft.com/office/drawing/2014/main" id="{1ED5CC39-DC6E-41FE-BC14-B7CA4FC4C247}"/>
                </a:ext>
              </a:extLst>
            </p:cNvPr>
            <p:cNvSpPr txBox="1">
              <a:spLocks noChangeArrowheads="1"/>
            </p:cNvSpPr>
            <p:nvPr/>
          </p:nvSpPr>
          <p:spPr bwMode="auto">
            <a:xfrm>
              <a:off x="3600" y="1392"/>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200" b="1"/>
                <a:t>נחל</a:t>
              </a:r>
              <a:endParaRPr lang="en-US" altLang="he-IL" sz="1000" b="1"/>
            </a:p>
          </p:txBody>
        </p:sp>
      </p:grpSp>
      <p:sp>
        <p:nvSpPr>
          <p:cNvPr id="8" name="Freeform 13">
            <a:extLst>
              <a:ext uri="{FF2B5EF4-FFF2-40B4-BE49-F238E27FC236}">
                <a16:creationId xmlns:a16="http://schemas.microsoft.com/office/drawing/2014/main" id="{6239E470-668E-42A4-BC68-8CA35AB4411B}"/>
              </a:ext>
            </a:extLst>
          </p:cNvPr>
          <p:cNvSpPr>
            <a:spLocks/>
          </p:cNvSpPr>
          <p:nvPr/>
        </p:nvSpPr>
        <p:spPr bwMode="auto">
          <a:xfrm>
            <a:off x="1160463" y="4846638"/>
            <a:ext cx="1066800" cy="514350"/>
          </a:xfrm>
          <a:custGeom>
            <a:avLst/>
            <a:gdLst>
              <a:gd name="T0" fmla="*/ 2147483646 w 504"/>
              <a:gd name="T1" fmla="*/ 2147483646 h 432"/>
              <a:gd name="T2" fmla="*/ 2147483646 w 504"/>
              <a:gd name="T3" fmla="*/ 2147483646 h 432"/>
              <a:gd name="T4" fmla="*/ 2147483646 w 504"/>
              <a:gd name="T5" fmla="*/ 2147483646 h 432"/>
              <a:gd name="T6" fmla="*/ 2147483646 w 504"/>
              <a:gd name="T7" fmla="*/ 2147483646 h 432"/>
              <a:gd name="T8" fmla="*/ 2147483646 w 504"/>
              <a:gd name="T9" fmla="*/ 2147483646 h 432"/>
              <a:gd name="T10" fmla="*/ 2147483646 w 504"/>
              <a:gd name="T11" fmla="*/ 2147483646 h 432"/>
              <a:gd name="T12" fmla="*/ 2147483646 w 504"/>
              <a:gd name="T13" fmla="*/ 2147483646 h 432"/>
              <a:gd name="T14" fmla="*/ 0 w 504"/>
              <a:gd name="T15" fmla="*/ 0 h 432"/>
              <a:gd name="T16" fmla="*/ 0 60000 65536"/>
              <a:gd name="T17" fmla="*/ 0 60000 65536"/>
              <a:gd name="T18" fmla="*/ 0 60000 65536"/>
              <a:gd name="T19" fmla="*/ 0 60000 65536"/>
              <a:gd name="T20" fmla="*/ 0 60000 65536"/>
              <a:gd name="T21" fmla="*/ 0 60000 65536"/>
              <a:gd name="T22" fmla="*/ 0 60000 65536"/>
              <a:gd name="T23" fmla="*/ 0 60000 65536"/>
              <a:gd name="T24" fmla="*/ 0 w 504"/>
              <a:gd name="T25" fmla="*/ 0 h 432"/>
              <a:gd name="T26" fmla="*/ 504 w 504"/>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4" h="432">
                <a:moveTo>
                  <a:pt x="432" y="432"/>
                </a:moveTo>
                <a:cubicBezTo>
                  <a:pt x="452" y="416"/>
                  <a:pt x="472" y="400"/>
                  <a:pt x="480" y="384"/>
                </a:cubicBezTo>
                <a:cubicBezTo>
                  <a:pt x="488" y="368"/>
                  <a:pt x="504" y="352"/>
                  <a:pt x="480" y="336"/>
                </a:cubicBezTo>
                <a:cubicBezTo>
                  <a:pt x="456" y="320"/>
                  <a:pt x="368" y="312"/>
                  <a:pt x="336" y="288"/>
                </a:cubicBezTo>
                <a:cubicBezTo>
                  <a:pt x="304" y="264"/>
                  <a:pt x="328" y="224"/>
                  <a:pt x="288" y="192"/>
                </a:cubicBezTo>
                <a:cubicBezTo>
                  <a:pt x="248" y="160"/>
                  <a:pt x="136" y="120"/>
                  <a:pt x="96" y="96"/>
                </a:cubicBezTo>
                <a:cubicBezTo>
                  <a:pt x="56" y="72"/>
                  <a:pt x="64" y="64"/>
                  <a:pt x="48" y="48"/>
                </a:cubicBezTo>
                <a:cubicBezTo>
                  <a:pt x="32" y="32"/>
                  <a:pt x="16" y="16"/>
                  <a:pt x="0" y="0"/>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nvGrpSpPr>
          <p:cNvPr id="4" name="Group 14">
            <a:extLst>
              <a:ext uri="{FF2B5EF4-FFF2-40B4-BE49-F238E27FC236}">
                <a16:creationId xmlns:a16="http://schemas.microsoft.com/office/drawing/2014/main" id="{629E8E6D-42AF-4036-9A15-6B8551A9D3DB}"/>
              </a:ext>
            </a:extLst>
          </p:cNvPr>
          <p:cNvGrpSpPr>
            <a:grpSpLocks/>
          </p:cNvGrpSpPr>
          <p:nvPr/>
        </p:nvGrpSpPr>
        <p:grpSpPr bwMode="auto">
          <a:xfrm>
            <a:off x="500063" y="5132388"/>
            <a:ext cx="3352800" cy="1582737"/>
            <a:chOff x="144" y="1200"/>
            <a:chExt cx="1584" cy="1329"/>
          </a:xfrm>
        </p:grpSpPr>
        <p:sp>
          <p:nvSpPr>
            <p:cNvPr id="42008" name="AutoShape 15">
              <a:extLst>
                <a:ext uri="{FF2B5EF4-FFF2-40B4-BE49-F238E27FC236}">
                  <a16:creationId xmlns:a16="http://schemas.microsoft.com/office/drawing/2014/main" id="{899A3C65-BC6F-4E69-A941-85FEA88674EE}"/>
                </a:ext>
              </a:extLst>
            </p:cNvPr>
            <p:cNvSpPr>
              <a:spLocks noChangeArrowheads="1"/>
            </p:cNvSpPr>
            <p:nvPr/>
          </p:nvSpPr>
          <p:spPr bwMode="auto">
            <a:xfrm>
              <a:off x="720" y="1200"/>
              <a:ext cx="432" cy="288"/>
            </a:xfrm>
            <a:prstGeom prst="wedgeEllipseCallout">
              <a:avLst>
                <a:gd name="adj1" fmla="val -12500"/>
                <a:gd name="adj2" fmla="val 128819"/>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he-IL" sz="1800">
                <a:solidFill>
                  <a:srgbClr val="FF0000"/>
                </a:solidFill>
              </a:endParaRPr>
            </a:p>
          </p:txBody>
        </p:sp>
        <p:sp>
          <p:nvSpPr>
            <p:cNvPr id="42009" name="Text Box 16">
              <a:extLst>
                <a:ext uri="{FF2B5EF4-FFF2-40B4-BE49-F238E27FC236}">
                  <a16:creationId xmlns:a16="http://schemas.microsoft.com/office/drawing/2014/main" id="{913B36CD-DFC3-4E4B-A16D-0992D377A7D8}"/>
                </a:ext>
              </a:extLst>
            </p:cNvPr>
            <p:cNvSpPr txBox="1">
              <a:spLocks noChangeArrowheads="1"/>
            </p:cNvSpPr>
            <p:nvPr/>
          </p:nvSpPr>
          <p:spPr bwMode="auto">
            <a:xfrm>
              <a:off x="144" y="1728"/>
              <a:ext cx="1584" cy="801"/>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400" b="1">
                  <a:solidFill>
                    <a:srgbClr val="FF0000"/>
                  </a:solidFill>
                </a:rPr>
                <a:t>זהירות- אמנם הנחל זורם בכיוון כללי לצפ’ מע’ אך בפיצול הוא פונה לכיוון ההפוך צפ’ מז’ וזה מה שניראה כשנעמוד בפיצול ונרים מצפן. </a:t>
              </a:r>
              <a:endParaRPr lang="en-US" altLang="he-IL" sz="1400" b="1">
                <a:solidFill>
                  <a:srgbClr val="FF0000"/>
                </a:solidFill>
              </a:endParaRPr>
            </a:p>
          </p:txBody>
        </p:sp>
      </p:grpSp>
      <p:grpSp>
        <p:nvGrpSpPr>
          <p:cNvPr id="6" name="Group 3">
            <a:extLst>
              <a:ext uri="{FF2B5EF4-FFF2-40B4-BE49-F238E27FC236}">
                <a16:creationId xmlns:a16="http://schemas.microsoft.com/office/drawing/2014/main" id="{C63F4C22-D806-483E-8F0A-4B260F28B933}"/>
              </a:ext>
            </a:extLst>
          </p:cNvPr>
          <p:cNvGrpSpPr>
            <a:grpSpLocks/>
          </p:cNvGrpSpPr>
          <p:nvPr/>
        </p:nvGrpSpPr>
        <p:grpSpPr bwMode="auto">
          <a:xfrm>
            <a:off x="214313" y="714375"/>
            <a:ext cx="4572000" cy="1571625"/>
            <a:chOff x="48" y="96"/>
            <a:chExt cx="3216" cy="1888"/>
          </a:xfrm>
        </p:grpSpPr>
        <p:sp>
          <p:nvSpPr>
            <p:cNvPr id="41996" name="Freeform 4">
              <a:extLst>
                <a:ext uri="{FF2B5EF4-FFF2-40B4-BE49-F238E27FC236}">
                  <a16:creationId xmlns:a16="http://schemas.microsoft.com/office/drawing/2014/main" id="{404EE76C-D156-4F80-B87F-BD637F073C6B}"/>
                </a:ext>
              </a:extLst>
            </p:cNvPr>
            <p:cNvSpPr>
              <a:spLocks/>
            </p:cNvSpPr>
            <p:nvPr/>
          </p:nvSpPr>
          <p:spPr bwMode="auto">
            <a:xfrm>
              <a:off x="48" y="96"/>
              <a:ext cx="3216" cy="1888"/>
            </a:xfrm>
            <a:custGeom>
              <a:avLst/>
              <a:gdLst>
                <a:gd name="T0" fmla="*/ 816 w 3216"/>
                <a:gd name="T1" fmla="*/ 0 h 1888"/>
                <a:gd name="T2" fmla="*/ 816 w 3216"/>
                <a:gd name="T3" fmla="*/ 144 h 1888"/>
                <a:gd name="T4" fmla="*/ 864 w 3216"/>
                <a:gd name="T5" fmla="*/ 288 h 1888"/>
                <a:gd name="T6" fmla="*/ 816 w 3216"/>
                <a:gd name="T7" fmla="*/ 384 h 1888"/>
                <a:gd name="T8" fmla="*/ 576 w 3216"/>
                <a:gd name="T9" fmla="*/ 384 h 1888"/>
                <a:gd name="T10" fmla="*/ 384 w 3216"/>
                <a:gd name="T11" fmla="*/ 336 h 1888"/>
                <a:gd name="T12" fmla="*/ 240 w 3216"/>
                <a:gd name="T13" fmla="*/ 384 h 1888"/>
                <a:gd name="T14" fmla="*/ 144 w 3216"/>
                <a:gd name="T15" fmla="*/ 480 h 1888"/>
                <a:gd name="T16" fmla="*/ 96 w 3216"/>
                <a:gd name="T17" fmla="*/ 672 h 1888"/>
                <a:gd name="T18" fmla="*/ 96 w 3216"/>
                <a:gd name="T19" fmla="*/ 864 h 1888"/>
                <a:gd name="T20" fmla="*/ 672 w 3216"/>
                <a:gd name="T21" fmla="*/ 912 h 1888"/>
                <a:gd name="T22" fmla="*/ 960 w 3216"/>
                <a:gd name="T23" fmla="*/ 816 h 1888"/>
                <a:gd name="T24" fmla="*/ 1200 w 3216"/>
                <a:gd name="T25" fmla="*/ 816 h 1888"/>
                <a:gd name="T26" fmla="*/ 1296 w 3216"/>
                <a:gd name="T27" fmla="*/ 1008 h 1888"/>
                <a:gd name="T28" fmla="*/ 1152 w 3216"/>
                <a:gd name="T29" fmla="*/ 1152 h 1888"/>
                <a:gd name="T30" fmla="*/ 816 w 3216"/>
                <a:gd name="T31" fmla="*/ 1392 h 1888"/>
                <a:gd name="T32" fmla="*/ 768 w 3216"/>
                <a:gd name="T33" fmla="*/ 1584 h 1888"/>
                <a:gd name="T34" fmla="*/ 720 w 3216"/>
                <a:gd name="T35" fmla="*/ 1824 h 1888"/>
                <a:gd name="T36" fmla="*/ 912 w 3216"/>
                <a:gd name="T37" fmla="*/ 1872 h 1888"/>
                <a:gd name="T38" fmla="*/ 1008 w 3216"/>
                <a:gd name="T39" fmla="*/ 1824 h 1888"/>
                <a:gd name="T40" fmla="*/ 1248 w 3216"/>
                <a:gd name="T41" fmla="*/ 1824 h 1888"/>
                <a:gd name="T42" fmla="*/ 1392 w 3216"/>
                <a:gd name="T43" fmla="*/ 1872 h 1888"/>
                <a:gd name="T44" fmla="*/ 1776 w 3216"/>
                <a:gd name="T45" fmla="*/ 1728 h 1888"/>
                <a:gd name="T46" fmla="*/ 1872 w 3216"/>
                <a:gd name="T47" fmla="*/ 1632 h 1888"/>
                <a:gd name="T48" fmla="*/ 2256 w 3216"/>
                <a:gd name="T49" fmla="*/ 1536 h 1888"/>
                <a:gd name="T50" fmla="*/ 2592 w 3216"/>
                <a:gd name="T51" fmla="*/ 1536 h 1888"/>
                <a:gd name="T52" fmla="*/ 2928 w 3216"/>
                <a:gd name="T53" fmla="*/ 1344 h 1888"/>
                <a:gd name="T54" fmla="*/ 3216 w 3216"/>
                <a:gd name="T55" fmla="*/ 1248 h 18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16"/>
                <a:gd name="T85" fmla="*/ 0 h 1888"/>
                <a:gd name="T86" fmla="*/ 3216 w 3216"/>
                <a:gd name="T87" fmla="*/ 1888 h 18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16" h="1888">
                  <a:moveTo>
                    <a:pt x="816" y="0"/>
                  </a:moveTo>
                  <a:cubicBezTo>
                    <a:pt x="812" y="48"/>
                    <a:pt x="808" y="96"/>
                    <a:pt x="816" y="144"/>
                  </a:cubicBezTo>
                  <a:cubicBezTo>
                    <a:pt x="824" y="192"/>
                    <a:pt x="864" y="248"/>
                    <a:pt x="864" y="288"/>
                  </a:cubicBezTo>
                  <a:cubicBezTo>
                    <a:pt x="864" y="328"/>
                    <a:pt x="864" y="368"/>
                    <a:pt x="816" y="384"/>
                  </a:cubicBezTo>
                  <a:cubicBezTo>
                    <a:pt x="768" y="400"/>
                    <a:pt x="648" y="392"/>
                    <a:pt x="576" y="384"/>
                  </a:cubicBezTo>
                  <a:cubicBezTo>
                    <a:pt x="504" y="376"/>
                    <a:pt x="440" y="336"/>
                    <a:pt x="384" y="336"/>
                  </a:cubicBezTo>
                  <a:cubicBezTo>
                    <a:pt x="328" y="336"/>
                    <a:pt x="280" y="360"/>
                    <a:pt x="240" y="384"/>
                  </a:cubicBezTo>
                  <a:cubicBezTo>
                    <a:pt x="200" y="408"/>
                    <a:pt x="168" y="432"/>
                    <a:pt x="144" y="480"/>
                  </a:cubicBezTo>
                  <a:cubicBezTo>
                    <a:pt x="120" y="528"/>
                    <a:pt x="104" y="608"/>
                    <a:pt x="96" y="672"/>
                  </a:cubicBezTo>
                  <a:cubicBezTo>
                    <a:pt x="88" y="736"/>
                    <a:pt x="0" y="824"/>
                    <a:pt x="96" y="864"/>
                  </a:cubicBezTo>
                  <a:cubicBezTo>
                    <a:pt x="192" y="904"/>
                    <a:pt x="528" y="920"/>
                    <a:pt x="672" y="912"/>
                  </a:cubicBezTo>
                  <a:cubicBezTo>
                    <a:pt x="816" y="904"/>
                    <a:pt x="872" y="832"/>
                    <a:pt x="960" y="816"/>
                  </a:cubicBezTo>
                  <a:cubicBezTo>
                    <a:pt x="1048" y="800"/>
                    <a:pt x="1144" y="784"/>
                    <a:pt x="1200" y="816"/>
                  </a:cubicBezTo>
                  <a:cubicBezTo>
                    <a:pt x="1256" y="848"/>
                    <a:pt x="1304" y="952"/>
                    <a:pt x="1296" y="1008"/>
                  </a:cubicBezTo>
                  <a:cubicBezTo>
                    <a:pt x="1288" y="1064"/>
                    <a:pt x="1232" y="1088"/>
                    <a:pt x="1152" y="1152"/>
                  </a:cubicBezTo>
                  <a:cubicBezTo>
                    <a:pt x="1072" y="1216"/>
                    <a:pt x="880" y="1320"/>
                    <a:pt x="816" y="1392"/>
                  </a:cubicBezTo>
                  <a:cubicBezTo>
                    <a:pt x="752" y="1464"/>
                    <a:pt x="784" y="1512"/>
                    <a:pt x="768" y="1584"/>
                  </a:cubicBezTo>
                  <a:cubicBezTo>
                    <a:pt x="752" y="1656"/>
                    <a:pt x="696" y="1776"/>
                    <a:pt x="720" y="1824"/>
                  </a:cubicBezTo>
                  <a:cubicBezTo>
                    <a:pt x="744" y="1872"/>
                    <a:pt x="864" y="1872"/>
                    <a:pt x="912" y="1872"/>
                  </a:cubicBezTo>
                  <a:cubicBezTo>
                    <a:pt x="960" y="1872"/>
                    <a:pt x="952" y="1832"/>
                    <a:pt x="1008" y="1824"/>
                  </a:cubicBezTo>
                  <a:cubicBezTo>
                    <a:pt x="1064" y="1816"/>
                    <a:pt x="1184" y="1816"/>
                    <a:pt x="1248" y="1824"/>
                  </a:cubicBezTo>
                  <a:cubicBezTo>
                    <a:pt x="1312" y="1832"/>
                    <a:pt x="1304" y="1888"/>
                    <a:pt x="1392" y="1872"/>
                  </a:cubicBezTo>
                  <a:cubicBezTo>
                    <a:pt x="1480" y="1856"/>
                    <a:pt x="1696" y="1768"/>
                    <a:pt x="1776" y="1728"/>
                  </a:cubicBezTo>
                  <a:cubicBezTo>
                    <a:pt x="1856" y="1688"/>
                    <a:pt x="1792" y="1664"/>
                    <a:pt x="1872" y="1632"/>
                  </a:cubicBezTo>
                  <a:cubicBezTo>
                    <a:pt x="1952" y="1600"/>
                    <a:pt x="2136" y="1552"/>
                    <a:pt x="2256" y="1536"/>
                  </a:cubicBezTo>
                  <a:cubicBezTo>
                    <a:pt x="2376" y="1520"/>
                    <a:pt x="2480" y="1568"/>
                    <a:pt x="2592" y="1536"/>
                  </a:cubicBezTo>
                  <a:cubicBezTo>
                    <a:pt x="2704" y="1504"/>
                    <a:pt x="2824" y="1392"/>
                    <a:pt x="2928" y="1344"/>
                  </a:cubicBezTo>
                  <a:cubicBezTo>
                    <a:pt x="3032" y="1296"/>
                    <a:pt x="3168" y="1264"/>
                    <a:pt x="3216" y="1248"/>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1997" name="Freeform 5">
              <a:extLst>
                <a:ext uri="{FF2B5EF4-FFF2-40B4-BE49-F238E27FC236}">
                  <a16:creationId xmlns:a16="http://schemas.microsoft.com/office/drawing/2014/main" id="{DC203EA1-2F2B-45F8-8D3D-4494355DA804}"/>
                </a:ext>
              </a:extLst>
            </p:cNvPr>
            <p:cNvSpPr>
              <a:spLocks/>
            </p:cNvSpPr>
            <p:nvPr/>
          </p:nvSpPr>
          <p:spPr bwMode="auto">
            <a:xfrm>
              <a:off x="120" y="96"/>
              <a:ext cx="3096" cy="1792"/>
            </a:xfrm>
            <a:custGeom>
              <a:avLst/>
              <a:gdLst>
                <a:gd name="T0" fmla="*/ 840 w 3096"/>
                <a:gd name="T1" fmla="*/ 0 h 1792"/>
                <a:gd name="T2" fmla="*/ 888 w 3096"/>
                <a:gd name="T3" fmla="*/ 240 h 1792"/>
                <a:gd name="T4" fmla="*/ 840 w 3096"/>
                <a:gd name="T5" fmla="*/ 384 h 1792"/>
                <a:gd name="T6" fmla="*/ 744 w 3096"/>
                <a:gd name="T7" fmla="*/ 432 h 1792"/>
                <a:gd name="T8" fmla="*/ 408 w 3096"/>
                <a:gd name="T9" fmla="*/ 432 h 1792"/>
                <a:gd name="T10" fmla="*/ 312 w 3096"/>
                <a:gd name="T11" fmla="*/ 384 h 1792"/>
                <a:gd name="T12" fmla="*/ 168 w 3096"/>
                <a:gd name="T13" fmla="*/ 480 h 1792"/>
                <a:gd name="T14" fmla="*/ 72 w 3096"/>
                <a:gd name="T15" fmla="*/ 768 h 1792"/>
                <a:gd name="T16" fmla="*/ 600 w 3096"/>
                <a:gd name="T17" fmla="*/ 864 h 1792"/>
                <a:gd name="T18" fmla="*/ 840 w 3096"/>
                <a:gd name="T19" fmla="*/ 768 h 1792"/>
                <a:gd name="T20" fmla="*/ 1032 w 3096"/>
                <a:gd name="T21" fmla="*/ 720 h 1792"/>
                <a:gd name="T22" fmla="*/ 1176 w 3096"/>
                <a:gd name="T23" fmla="*/ 768 h 1792"/>
                <a:gd name="T24" fmla="*/ 1272 w 3096"/>
                <a:gd name="T25" fmla="*/ 864 h 1792"/>
                <a:gd name="T26" fmla="*/ 1320 w 3096"/>
                <a:gd name="T27" fmla="*/ 1056 h 1792"/>
                <a:gd name="T28" fmla="*/ 1080 w 3096"/>
                <a:gd name="T29" fmla="*/ 1248 h 1792"/>
                <a:gd name="T30" fmla="*/ 888 w 3096"/>
                <a:gd name="T31" fmla="*/ 1392 h 1792"/>
                <a:gd name="T32" fmla="*/ 792 w 3096"/>
                <a:gd name="T33" fmla="*/ 1536 h 1792"/>
                <a:gd name="T34" fmla="*/ 792 w 3096"/>
                <a:gd name="T35" fmla="*/ 1584 h 1792"/>
                <a:gd name="T36" fmla="*/ 744 w 3096"/>
                <a:gd name="T37" fmla="*/ 1728 h 1792"/>
                <a:gd name="T38" fmla="*/ 792 w 3096"/>
                <a:gd name="T39" fmla="*/ 1776 h 1792"/>
                <a:gd name="T40" fmla="*/ 888 w 3096"/>
                <a:gd name="T41" fmla="*/ 1776 h 1792"/>
                <a:gd name="T42" fmla="*/ 1032 w 3096"/>
                <a:gd name="T43" fmla="*/ 1728 h 1792"/>
                <a:gd name="T44" fmla="*/ 1224 w 3096"/>
                <a:gd name="T45" fmla="*/ 1776 h 1792"/>
                <a:gd name="T46" fmla="*/ 1320 w 3096"/>
                <a:gd name="T47" fmla="*/ 1776 h 1792"/>
                <a:gd name="T48" fmla="*/ 1560 w 3096"/>
                <a:gd name="T49" fmla="*/ 1680 h 1792"/>
                <a:gd name="T50" fmla="*/ 1704 w 3096"/>
                <a:gd name="T51" fmla="*/ 1584 h 1792"/>
                <a:gd name="T52" fmla="*/ 2040 w 3096"/>
                <a:gd name="T53" fmla="*/ 1488 h 1792"/>
                <a:gd name="T54" fmla="*/ 2280 w 3096"/>
                <a:gd name="T55" fmla="*/ 1488 h 1792"/>
                <a:gd name="T56" fmla="*/ 2376 w 3096"/>
                <a:gd name="T57" fmla="*/ 1488 h 1792"/>
                <a:gd name="T58" fmla="*/ 2472 w 3096"/>
                <a:gd name="T59" fmla="*/ 1488 h 1792"/>
                <a:gd name="T60" fmla="*/ 2664 w 3096"/>
                <a:gd name="T61" fmla="*/ 1392 h 1792"/>
                <a:gd name="T62" fmla="*/ 2760 w 3096"/>
                <a:gd name="T63" fmla="*/ 1296 h 1792"/>
                <a:gd name="T64" fmla="*/ 3096 w 3096"/>
                <a:gd name="T65" fmla="*/ 1200 h 17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96"/>
                <a:gd name="T100" fmla="*/ 0 h 1792"/>
                <a:gd name="T101" fmla="*/ 3096 w 3096"/>
                <a:gd name="T102" fmla="*/ 1792 h 17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96" h="1792">
                  <a:moveTo>
                    <a:pt x="840" y="0"/>
                  </a:moveTo>
                  <a:cubicBezTo>
                    <a:pt x="864" y="88"/>
                    <a:pt x="888" y="176"/>
                    <a:pt x="888" y="240"/>
                  </a:cubicBezTo>
                  <a:cubicBezTo>
                    <a:pt x="888" y="304"/>
                    <a:pt x="864" y="352"/>
                    <a:pt x="840" y="384"/>
                  </a:cubicBezTo>
                  <a:cubicBezTo>
                    <a:pt x="816" y="416"/>
                    <a:pt x="816" y="424"/>
                    <a:pt x="744" y="432"/>
                  </a:cubicBezTo>
                  <a:cubicBezTo>
                    <a:pt x="672" y="440"/>
                    <a:pt x="480" y="440"/>
                    <a:pt x="408" y="432"/>
                  </a:cubicBezTo>
                  <a:cubicBezTo>
                    <a:pt x="336" y="424"/>
                    <a:pt x="352" y="376"/>
                    <a:pt x="312" y="384"/>
                  </a:cubicBezTo>
                  <a:cubicBezTo>
                    <a:pt x="272" y="392"/>
                    <a:pt x="208" y="416"/>
                    <a:pt x="168" y="480"/>
                  </a:cubicBezTo>
                  <a:cubicBezTo>
                    <a:pt x="128" y="544"/>
                    <a:pt x="0" y="704"/>
                    <a:pt x="72" y="768"/>
                  </a:cubicBezTo>
                  <a:cubicBezTo>
                    <a:pt x="144" y="832"/>
                    <a:pt x="472" y="864"/>
                    <a:pt x="600" y="864"/>
                  </a:cubicBezTo>
                  <a:cubicBezTo>
                    <a:pt x="728" y="864"/>
                    <a:pt x="768" y="792"/>
                    <a:pt x="840" y="768"/>
                  </a:cubicBezTo>
                  <a:cubicBezTo>
                    <a:pt x="912" y="744"/>
                    <a:pt x="976" y="720"/>
                    <a:pt x="1032" y="720"/>
                  </a:cubicBezTo>
                  <a:cubicBezTo>
                    <a:pt x="1088" y="720"/>
                    <a:pt x="1136" y="744"/>
                    <a:pt x="1176" y="768"/>
                  </a:cubicBezTo>
                  <a:cubicBezTo>
                    <a:pt x="1216" y="792"/>
                    <a:pt x="1248" y="816"/>
                    <a:pt x="1272" y="864"/>
                  </a:cubicBezTo>
                  <a:cubicBezTo>
                    <a:pt x="1296" y="912"/>
                    <a:pt x="1352" y="992"/>
                    <a:pt x="1320" y="1056"/>
                  </a:cubicBezTo>
                  <a:cubicBezTo>
                    <a:pt x="1288" y="1120"/>
                    <a:pt x="1152" y="1192"/>
                    <a:pt x="1080" y="1248"/>
                  </a:cubicBezTo>
                  <a:cubicBezTo>
                    <a:pt x="1008" y="1304"/>
                    <a:pt x="936" y="1344"/>
                    <a:pt x="888" y="1392"/>
                  </a:cubicBezTo>
                  <a:cubicBezTo>
                    <a:pt x="840" y="1440"/>
                    <a:pt x="808" y="1504"/>
                    <a:pt x="792" y="1536"/>
                  </a:cubicBezTo>
                  <a:cubicBezTo>
                    <a:pt x="776" y="1568"/>
                    <a:pt x="800" y="1552"/>
                    <a:pt x="792" y="1584"/>
                  </a:cubicBezTo>
                  <a:cubicBezTo>
                    <a:pt x="784" y="1616"/>
                    <a:pt x="744" y="1696"/>
                    <a:pt x="744" y="1728"/>
                  </a:cubicBezTo>
                  <a:cubicBezTo>
                    <a:pt x="744" y="1760"/>
                    <a:pt x="768" y="1768"/>
                    <a:pt x="792" y="1776"/>
                  </a:cubicBezTo>
                  <a:cubicBezTo>
                    <a:pt x="816" y="1784"/>
                    <a:pt x="848" y="1784"/>
                    <a:pt x="888" y="1776"/>
                  </a:cubicBezTo>
                  <a:cubicBezTo>
                    <a:pt x="928" y="1768"/>
                    <a:pt x="976" y="1728"/>
                    <a:pt x="1032" y="1728"/>
                  </a:cubicBezTo>
                  <a:cubicBezTo>
                    <a:pt x="1088" y="1728"/>
                    <a:pt x="1176" y="1768"/>
                    <a:pt x="1224" y="1776"/>
                  </a:cubicBezTo>
                  <a:cubicBezTo>
                    <a:pt x="1272" y="1784"/>
                    <a:pt x="1264" y="1792"/>
                    <a:pt x="1320" y="1776"/>
                  </a:cubicBezTo>
                  <a:cubicBezTo>
                    <a:pt x="1376" y="1760"/>
                    <a:pt x="1496" y="1712"/>
                    <a:pt x="1560" y="1680"/>
                  </a:cubicBezTo>
                  <a:cubicBezTo>
                    <a:pt x="1624" y="1648"/>
                    <a:pt x="1624" y="1616"/>
                    <a:pt x="1704" y="1584"/>
                  </a:cubicBezTo>
                  <a:cubicBezTo>
                    <a:pt x="1784" y="1552"/>
                    <a:pt x="1944" y="1504"/>
                    <a:pt x="2040" y="1488"/>
                  </a:cubicBezTo>
                  <a:cubicBezTo>
                    <a:pt x="2136" y="1472"/>
                    <a:pt x="2224" y="1488"/>
                    <a:pt x="2280" y="1488"/>
                  </a:cubicBezTo>
                  <a:cubicBezTo>
                    <a:pt x="2336" y="1488"/>
                    <a:pt x="2344" y="1488"/>
                    <a:pt x="2376" y="1488"/>
                  </a:cubicBezTo>
                  <a:cubicBezTo>
                    <a:pt x="2408" y="1488"/>
                    <a:pt x="2424" y="1504"/>
                    <a:pt x="2472" y="1488"/>
                  </a:cubicBezTo>
                  <a:cubicBezTo>
                    <a:pt x="2520" y="1472"/>
                    <a:pt x="2616" y="1424"/>
                    <a:pt x="2664" y="1392"/>
                  </a:cubicBezTo>
                  <a:cubicBezTo>
                    <a:pt x="2712" y="1360"/>
                    <a:pt x="2688" y="1328"/>
                    <a:pt x="2760" y="1296"/>
                  </a:cubicBezTo>
                  <a:cubicBezTo>
                    <a:pt x="2832" y="1264"/>
                    <a:pt x="2964" y="1232"/>
                    <a:pt x="3096" y="120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1998" name="Freeform 6">
              <a:extLst>
                <a:ext uri="{FF2B5EF4-FFF2-40B4-BE49-F238E27FC236}">
                  <a16:creationId xmlns:a16="http://schemas.microsoft.com/office/drawing/2014/main" id="{5B9B88C0-4221-443B-844F-3C9ED3ED5B29}"/>
                </a:ext>
              </a:extLst>
            </p:cNvPr>
            <p:cNvSpPr>
              <a:spLocks/>
            </p:cNvSpPr>
            <p:nvPr/>
          </p:nvSpPr>
          <p:spPr bwMode="auto">
            <a:xfrm>
              <a:off x="232" y="96"/>
              <a:ext cx="2936" cy="1728"/>
            </a:xfrm>
            <a:custGeom>
              <a:avLst/>
              <a:gdLst>
                <a:gd name="T0" fmla="*/ 824 w 2936"/>
                <a:gd name="T1" fmla="*/ 0 h 1728"/>
                <a:gd name="T2" fmla="*/ 824 w 2936"/>
                <a:gd name="T3" fmla="*/ 144 h 1728"/>
                <a:gd name="T4" fmla="*/ 824 w 2936"/>
                <a:gd name="T5" fmla="*/ 336 h 1728"/>
                <a:gd name="T6" fmla="*/ 728 w 2936"/>
                <a:gd name="T7" fmla="*/ 480 h 1728"/>
                <a:gd name="T8" fmla="*/ 536 w 2936"/>
                <a:gd name="T9" fmla="*/ 480 h 1728"/>
                <a:gd name="T10" fmla="*/ 344 w 2936"/>
                <a:gd name="T11" fmla="*/ 480 h 1728"/>
                <a:gd name="T12" fmla="*/ 200 w 2936"/>
                <a:gd name="T13" fmla="*/ 432 h 1728"/>
                <a:gd name="T14" fmla="*/ 152 w 2936"/>
                <a:gd name="T15" fmla="*/ 432 h 1728"/>
                <a:gd name="T16" fmla="*/ 104 w 2936"/>
                <a:gd name="T17" fmla="*/ 480 h 1728"/>
                <a:gd name="T18" fmla="*/ 8 w 2936"/>
                <a:gd name="T19" fmla="*/ 624 h 1728"/>
                <a:gd name="T20" fmla="*/ 56 w 2936"/>
                <a:gd name="T21" fmla="*/ 768 h 1728"/>
                <a:gd name="T22" fmla="*/ 296 w 2936"/>
                <a:gd name="T23" fmla="*/ 816 h 1728"/>
                <a:gd name="T24" fmla="*/ 536 w 2936"/>
                <a:gd name="T25" fmla="*/ 816 h 1728"/>
                <a:gd name="T26" fmla="*/ 728 w 2936"/>
                <a:gd name="T27" fmla="*/ 720 h 1728"/>
                <a:gd name="T28" fmla="*/ 872 w 2936"/>
                <a:gd name="T29" fmla="*/ 672 h 1728"/>
                <a:gd name="T30" fmla="*/ 1112 w 2936"/>
                <a:gd name="T31" fmla="*/ 720 h 1728"/>
                <a:gd name="T32" fmla="*/ 1208 w 2936"/>
                <a:gd name="T33" fmla="*/ 864 h 1728"/>
                <a:gd name="T34" fmla="*/ 1256 w 2936"/>
                <a:gd name="T35" fmla="*/ 960 h 1728"/>
                <a:gd name="T36" fmla="*/ 1256 w 2936"/>
                <a:gd name="T37" fmla="*/ 1056 h 1728"/>
                <a:gd name="T38" fmla="*/ 1256 w 2936"/>
                <a:gd name="T39" fmla="*/ 1104 h 1728"/>
                <a:gd name="T40" fmla="*/ 920 w 2936"/>
                <a:gd name="T41" fmla="*/ 1392 h 1728"/>
                <a:gd name="T42" fmla="*/ 776 w 2936"/>
                <a:gd name="T43" fmla="*/ 1488 h 1728"/>
                <a:gd name="T44" fmla="*/ 728 w 2936"/>
                <a:gd name="T45" fmla="*/ 1680 h 1728"/>
                <a:gd name="T46" fmla="*/ 872 w 2936"/>
                <a:gd name="T47" fmla="*/ 1680 h 1728"/>
                <a:gd name="T48" fmla="*/ 1016 w 2936"/>
                <a:gd name="T49" fmla="*/ 1680 h 1728"/>
                <a:gd name="T50" fmla="*/ 1112 w 2936"/>
                <a:gd name="T51" fmla="*/ 1728 h 1728"/>
                <a:gd name="T52" fmla="*/ 1352 w 2936"/>
                <a:gd name="T53" fmla="*/ 1680 h 1728"/>
                <a:gd name="T54" fmla="*/ 1592 w 2936"/>
                <a:gd name="T55" fmla="*/ 1536 h 1728"/>
                <a:gd name="T56" fmla="*/ 1832 w 2936"/>
                <a:gd name="T57" fmla="*/ 1440 h 1728"/>
                <a:gd name="T58" fmla="*/ 2312 w 2936"/>
                <a:gd name="T59" fmla="*/ 1440 h 1728"/>
                <a:gd name="T60" fmla="*/ 2504 w 2936"/>
                <a:gd name="T61" fmla="*/ 1344 h 1728"/>
                <a:gd name="T62" fmla="*/ 2552 w 2936"/>
                <a:gd name="T63" fmla="*/ 1296 h 1728"/>
                <a:gd name="T64" fmla="*/ 2600 w 2936"/>
                <a:gd name="T65" fmla="*/ 1248 h 1728"/>
                <a:gd name="T66" fmla="*/ 2936 w 2936"/>
                <a:gd name="T67" fmla="*/ 1152 h 17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6"/>
                <a:gd name="T103" fmla="*/ 0 h 1728"/>
                <a:gd name="T104" fmla="*/ 2936 w 2936"/>
                <a:gd name="T105" fmla="*/ 1728 h 17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6" h="1728">
                  <a:moveTo>
                    <a:pt x="824" y="0"/>
                  </a:moveTo>
                  <a:cubicBezTo>
                    <a:pt x="824" y="44"/>
                    <a:pt x="824" y="88"/>
                    <a:pt x="824" y="144"/>
                  </a:cubicBezTo>
                  <a:cubicBezTo>
                    <a:pt x="824" y="200"/>
                    <a:pt x="840" y="280"/>
                    <a:pt x="824" y="336"/>
                  </a:cubicBezTo>
                  <a:cubicBezTo>
                    <a:pt x="808" y="392"/>
                    <a:pt x="776" y="456"/>
                    <a:pt x="728" y="480"/>
                  </a:cubicBezTo>
                  <a:cubicBezTo>
                    <a:pt x="680" y="504"/>
                    <a:pt x="600" y="480"/>
                    <a:pt x="536" y="480"/>
                  </a:cubicBezTo>
                  <a:cubicBezTo>
                    <a:pt x="472" y="480"/>
                    <a:pt x="400" y="488"/>
                    <a:pt x="344" y="480"/>
                  </a:cubicBezTo>
                  <a:cubicBezTo>
                    <a:pt x="288" y="472"/>
                    <a:pt x="232" y="440"/>
                    <a:pt x="200" y="432"/>
                  </a:cubicBezTo>
                  <a:cubicBezTo>
                    <a:pt x="168" y="424"/>
                    <a:pt x="168" y="424"/>
                    <a:pt x="152" y="432"/>
                  </a:cubicBezTo>
                  <a:cubicBezTo>
                    <a:pt x="136" y="440"/>
                    <a:pt x="128" y="448"/>
                    <a:pt x="104" y="480"/>
                  </a:cubicBezTo>
                  <a:cubicBezTo>
                    <a:pt x="80" y="512"/>
                    <a:pt x="16" y="576"/>
                    <a:pt x="8" y="624"/>
                  </a:cubicBezTo>
                  <a:cubicBezTo>
                    <a:pt x="0" y="672"/>
                    <a:pt x="8" y="736"/>
                    <a:pt x="56" y="768"/>
                  </a:cubicBezTo>
                  <a:cubicBezTo>
                    <a:pt x="104" y="800"/>
                    <a:pt x="216" y="808"/>
                    <a:pt x="296" y="816"/>
                  </a:cubicBezTo>
                  <a:cubicBezTo>
                    <a:pt x="376" y="824"/>
                    <a:pt x="464" y="832"/>
                    <a:pt x="536" y="816"/>
                  </a:cubicBezTo>
                  <a:cubicBezTo>
                    <a:pt x="608" y="800"/>
                    <a:pt x="672" y="744"/>
                    <a:pt x="728" y="720"/>
                  </a:cubicBezTo>
                  <a:cubicBezTo>
                    <a:pt x="784" y="696"/>
                    <a:pt x="808" y="672"/>
                    <a:pt x="872" y="672"/>
                  </a:cubicBezTo>
                  <a:cubicBezTo>
                    <a:pt x="936" y="672"/>
                    <a:pt x="1056" y="688"/>
                    <a:pt x="1112" y="720"/>
                  </a:cubicBezTo>
                  <a:cubicBezTo>
                    <a:pt x="1168" y="752"/>
                    <a:pt x="1184" y="824"/>
                    <a:pt x="1208" y="864"/>
                  </a:cubicBezTo>
                  <a:cubicBezTo>
                    <a:pt x="1232" y="904"/>
                    <a:pt x="1248" y="928"/>
                    <a:pt x="1256" y="960"/>
                  </a:cubicBezTo>
                  <a:cubicBezTo>
                    <a:pt x="1264" y="992"/>
                    <a:pt x="1256" y="1032"/>
                    <a:pt x="1256" y="1056"/>
                  </a:cubicBezTo>
                  <a:cubicBezTo>
                    <a:pt x="1256" y="1080"/>
                    <a:pt x="1312" y="1048"/>
                    <a:pt x="1256" y="1104"/>
                  </a:cubicBezTo>
                  <a:cubicBezTo>
                    <a:pt x="1200" y="1160"/>
                    <a:pt x="1000" y="1328"/>
                    <a:pt x="920" y="1392"/>
                  </a:cubicBezTo>
                  <a:cubicBezTo>
                    <a:pt x="840" y="1456"/>
                    <a:pt x="808" y="1440"/>
                    <a:pt x="776" y="1488"/>
                  </a:cubicBezTo>
                  <a:cubicBezTo>
                    <a:pt x="744" y="1536"/>
                    <a:pt x="712" y="1648"/>
                    <a:pt x="728" y="1680"/>
                  </a:cubicBezTo>
                  <a:cubicBezTo>
                    <a:pt x="744" y="1712"/>
                    <a:pt x="824" y="1680"/>
                    <a:pt x="872" y="1680"/>
                  </a:cubicBezTo>
                  <a:cubicBezTo>
                    <a:pt x="920" y="1680"/>
                    <a:pt x="976" y="1672"/>
                    <a:pt x="1016" y="1680"/>
                  </a:cubicBezTo>
                  <a:cubicBezTo>
                    <a:pt x="1056" y="1688"/>
                    <a:pt x="1056" y="1728"/>
                    <a:pt x="1112" y="1728"/>
                  </a:cubicBezTo>
                  <a:cubicBezTo>
                    <a:pt x="1168" y="1728"/>
                    <a:pt x="1272" y="1712"/>
                    <a:pt x="1352" y="1680"/>
                  </a:cubicBezTo>
                  <a:cubicBezTo>
                    <a:pt x="1432" y="1648"/>
                    <a:pt x="1512" y="1576"/>
                    <a:pt x="1592" y="1536"/>
                  </a:cubicBezTo>
                  <a:cubicBezTo>
                    <a:pt x="1672" y="1496"/>
                    <a:pt x="1712" y="1456"/>
                    <a:pt x="1832" y="1440"/>
                  </a:cubicBezTo>
                  <a:cubicBezTo>
                    <a:pt x="1952" y="1424"/>
                    <a:pt x="2200" y="1456"/>
                    <a:pt x="2312" y="1440"/>
                  </a:cubicBezTo>
                  <a:cubicBezTo>
                    <a:pt x="2424" y="1424"/>
                    <a:pt x="2464" y="1368"/>
                    <a:pt x="2504" y="1344"/>
                  </a:cubicBezTo>
                  <a:cubicBezTo>
                    <a:pt x="2544" y="1320"/>
                    <a:pt x="2536" y="1312"/>
                    <a:pt x="2552" y="1296"/>
                  </a:cubicBezTo>
                  <a:cubicBezTo>
                    <a:pt x="2568" y="1280"/>
                    <a:pt x="2536" y="1272"/>
                    <a:pt x="2600" y="1248"/>
                  </a:cubicBezTo>
                  <a:cubicBezTo>
                    <a:pt x="2664" y="1224"/>
                    <a:pt x="2880" y="1168"/>
                    <a:pt x="2936" y="1152"/>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1999" name="Freeform 7">
              <a:extLst>
                <a:ext uri="{FF2B5EF4-FFF2-40B4-BE49-F238E27FC236}">
                  <a16:creationId xmlns:a16="http://schemas.microsoft.com/office/drawing/2014/main" id="{F107B18A-2C9E-44AD-A382-6D509F54A5D6}"/>
                </a:ext>
              </a:extLst>
            </p:cNvPr>
            <p:cNvSpPr>
              <a:spLocks/>
            </p:cNvSpPr>
            <p:nvPr/>
          </p:nvSpPr>
          <p:spPr bwMode="auto">
            <a:xfrm>
              <a:off x="280" y="144"/>
              <a:ext cx="2896" cy="1616"/>
            </a:xfrm>
            <a:custGeom>
              <a:avLst/>
              <a:gdLst>
                <a:gd name="T0" fmla="*/ 824 w 2896"/>
                <a:gd name="T1" fmla="*/ 0 h 1616"/>
                <a:gd name="T2" fmla="*/ 824 w 2896"/>
                <a:gd name="T3" fmla="*/ 288 h 1616"/>
                <a:gd name="T4" fmla="*/ 776 w 2896"/>
                <a:gd name="T5" fmla="*/ 432 h 1616"/>
                <a:gd name="T6" fmla="*/ 632 w 2896"/>
                <a:gd name="T7" fmla="*/ 480 h 1616"/>
                <a:gd name="T8" fmla="*/ 344 w 2896"/>
                <a:gd name="T9" fmla="*/ 480 h 1616"/>
                <a:gd name="T10" fmla="*/ 200 w 2896"/>
                <a:gd name="T11" fmla="*/ 480 h 1616"/>
                <a:gd name="T12" fmla="*/ 152 w 2896"/>
                <a:gd name="T13" fmla="*/ 432 h 1616"/>
                <a:gd name="T14" fmla="*/ 56 w 2896"/>
                <a:gd name="T15" fmla="*/ 528 h 1616"/>
                <a:gd name="T16" fmla="*/ 8 w 2896"/>
                <a:gd name="T17" fmla="*/ 624 h 1616"/>
                <a:gd name="T18" fmla="*/ 104 w 2896"/>
                <a:gd name="T19" fmla="*/ 720 h 1616"/>
                <a:gd name="T20" fmla="*/ 392 w 2896"/>
                <a:gd name="T21" fmla="*/ 720 h 1616"/>
                <a:gd name="T22" fmla="*/ 488 w 2896"/>
                <a:gd name="T23" fmla="*/ 672 h 1616"/>
                <a:gd name="T24" fmla="*/ 728 w 2896"/>
                <a:gd name="T25" fmla="*/ 576 h 1616"/>
                <a:gd name="T26" fmla="*/ 1064 w 2896"/>
                <a:gd name="T27" fmla="*/ 576 h 1616"/>
                <a:gd name="T28" fmla="*/ 1208 w 2896"/>
                <a:gd name="T29" fmla="*/ 720 h 1616"/>
                <a:gd name="T30" fmla="*/ 1304 w 2896"/>
                <a:gd name="T31" fmla="*/ 960 h 1616"/>
                <a:gd name="T32" fmla="*/ 1304 w 2896"/>
                <a:gd name="T33" fmla="*/ 1056 h 1616"/>
                <a:gd name="T34" fmla="*/ 1112 w 2896"/>
                <a:gd name="T35" fmla="*/ 1248 h 1616"/>
                <a:gd name="T36" fmla="*/ 1016 w 2896"/>
                <a:gd name="T37" fmla="*/ 1296 h 1616"/>
                <a:gd name="T38" fmla="*/ 872 w 2896"/>
                <a:gd name="T39" fmla="*/ 1440 h 1616"/>
                <a:gd name="T40" fmla="*/ 776 w 2896"/>
                <a:gd name="T41" fmla="*/ 1488 h 1616"/>
                <a:gd name="T42" fmla="*/ 824 w 2896"/>
                <a:gd name="T43" fmla="*/ 1584 h 1616"/>
                <a:gd name="T44" fmla="*/ 920 w 2896"/>
                <a:gd name="T45" fmla="*/ 1584 h 1616"/>
                <a:gd name="T46" fmla="*/ 1016 w 2896"/>
                <a:gd name="T47" fmla="*/ 1584 h 1616"/>
                <a:gd name="T48" fmla="*/ 1160 w 2896"/>
                <a:gd name="T49" fmla="*/ 1584 h 1616"/>
                <a:gd name="T50" fmla="*/ 1496 w 2896"/>
                <a:gd name="T51" fmla="*/ 1392 h 1616"/>
                <a:gd name="T52" fmla="*/ 1688 w 2896"/>
                <a:gd name="T53" fmla="*/ 1296 h 1616"/>
                <a:gd name="T54" fmla="*/ 1976 w 2896"/>
                <a:gd name="T55" fmla="*/ 1296 h 1616"/>
                <a:gd name="T56" fmla="*/ 2168 w 2896"/>
                <a:gd name="T57" fmla="*/ 1296 h 1616"/>
                <a:gd name="T58" fmla="*/ 2360 w 2896"/>
                <a:gd name="T59" fmla="*/ 1248 h 1616"/>
                <a:gd name="T60" fmla="*/ 2408 w 2896"/>
                <a:gd name="T61" fmla="*/ 1200 h 1616"/>
                <a:gd name="T62" fmla="*/ 2456 w 2896"/>
                <a:gd name="T63" fmla="*/ 1152 h 1616"/>
                <a:gd name="T64" fmla="*/ 2552 w 2896"/>
                <a:gd name="T65" fmla="*/ 1152 h 1616"/>
                <a:gd name="T66" fmla="*/ 2840 w 2896"/>
                <a:gd name="T67" fmla="*/ 1056 h 1616"/>
                <a:gd name="T68" fmla="*/ 2888 w 2896"/>
                <a:gd name="T69" fmla="*/ 1056 h 16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96"/>
                <a:gd name="T106" fmla="*/ 0 h 1616"/>
                <a:gd name="T107" fmla="*/ 2896 w 2896"/>
                <a:gd name="T108" fmla="*/ 1616 h 16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96" h="1616">
                  <a:moveTo>
                    <a:pt x="824" y="0"/>
                  </a:moveTo>
                  <a:cubicBezTo>
                    <a:pt x="828" y="108"/>
                    <a:pt x="832" y="216"/>
                    <a:pt x="824" y="288"/>
                  </a:cubicBezTo>
                  <a:cubicBezTo>
                    <a:pt x="816" y="360"/>
                    <a:pt x="808" y="400"/>
                    <a:pt x="776" y="432"/>
                  </a:cubicBezTo>
                  <a:cubicBezTo>
                    <a:pt x="744" y="464"/>
                    <a:pt x="704" y="472"/>
                    <a:pt x="632" y="480"/>
                  </a:cubicBezTo>
                  <a:cubicBezTo>
                    <a:pt x="560" y="488"/>
                    <a:pt x="416" y="480"/>
                    <a:pt x="344" y="480"/>
                  </a:cubicBezTo>
                  <a:cubicBezTo>
                    <a:pt x="272" y="480"/>
                    <a:pt x="232" y="488"/>
                    <a:pt x="200" y="480"/>
                  </a:cubicBezTo>
                  <a:cubicBezTo>
                    <a:pt x="168" y="472"/>
                    <a:pt x="176" y="424"/>
                    <a:pt x="152" y="432"/>
                  </a:cubicBezTo>
                  <a:cubicBezTo>
                    <a:pt x="128" y="440"/>
                    <a:pt x="80" y="496"/>
                    <a:pt x="56" y="528"/>
                  </a:cubicBezTo>
                  <a:cubicBezTo>
                    <a:pt x="32" y="560"/>
                    <a:pt x="0" y="592"/>
                    <a:pt x="8" y="624"/>
                  </a:cubicBezTo>
                  <a:cubicBezTo>
                    <a:pt x="16" y="656"/>
                    <a:pt x="40" y="704"/>
                    <a:pt x="104" y="720"/>
                  </a:cubicBezTo>
                  <a:cubicBezTo>
                    <a:pt x="168" y="736"/>
                    <a:pt x="328" y="728"/>
                    <a:pt x="392" y="720"/>
                  </a:cubicBezTo>
                  <a:cubicBezTo>
                    <a:pt x="456" y="712"/>
                    <a:pt x="432" y="696"/>
                    <a:pt x="488" y="672"/>
                  </a:cubicBezTo>
                  <a:cubicBezTo>
                    <a:pt x="544" y="648"/>
                    <a:pt x="632" y="592"/>
                    <a:pt x="728" y="576"/>
                  </a:cubicBezTo>
                  <a:cubicBezTo>
                    <a:pt x="824" y="560"/>
                    <a:pt x="984" y="552"/>
                    <a:pt x="1064" y="576"/>
                  </a:cubicBezTo>
                  <a:cubicBezTo>
                    <a:pt x="1144" y="600"/>
                    <a:pt x="1168" y="656"/>
                    <a:pt x="1208" y="720"/>
                  </a:cubicBezTo>
                  <a:cubicBezTo>
                    <a:pt x="1248" y="784"/>
                    <a:pt x="1288" y="904"/>
                    <a:pt x="1304" y="960"/>
                  </a:cubicBezTo>
                  <a:cubicBezTo>
                    <a:pt x="1320" y="1016"/>
                    <a:pt x="1336" y="1008"/>
                    <a:pt x="1304" y="1056"/>
                  </a:cubicBezTo>
                  <a:cubicBezTo>
                    <a:pt x="1272" y="1104"/>
                    <a:pt x="1160" y="1208"/>
                    <a:pt x="1112" y="1248"/>
                  </a:cubicBezTo>
                  <a:cubicBezTo>
                    <a:pt x="1064" y="1288"/>
                    <a:pt x="1056" y="1264"/>
                    <a:pt x="1016" y="1296"/>
                  </a:cubicBezTo>
                  <a:cubicBezTo>
                    <a:pt x="976" y="1328"/>
                    <a:pt x="912" y="1408"/>
                    <a:pt x="872" y="1440"/>
                  </a:cubicBezTo>
                  <a:cubicBezTo>
                    <a:pt x="832" y="1472"/>
                    <a:pt x="784" y="1464"/>
                    <a:pt x="776" y="1488"/>
                  </a:cubicBezTo>
                  <a:cubicBezTo>
                    <a:pt x="768" y="1512"/>
                    <a:pt x="800" y="1568"/>
                    <a:pt x="824" y="1584"/>
                  </a:cubicBezTo>
                  <a:cubicBezTo>
                    <a:pt x="848" y="1600"/>
                    <a:pt x="888" y="1584"/>
                    <a:pt x="920" y="1584"/>
                  </a:cubicBezTo>
                  <a:cubicBezTo>
                    <a:pt x="952" y="1584"/>
                    <a:pt x="976" y="1584"/>
                    <a:pt x="1016" y="1584"/>
                  </a:cubicBezTo>
                  <a:cubicBezTo>
                    <a:pt x="1056" y="1584"/>
                    <a:pt x="1080" y="1616"/>
                    <a:pt x="1160" y="1584"/>
                  </a:cubicBezTo>
                  <a:cubicBezTo>
                    <a:pt x="1240" y="1552"/>
                    <a:pt x="1408" y="1440"/>
                    <a:pt x="1496" y="1392"/>
                  </a:cubicBezTo>
                  <a:cubicBezTo>
                    <a:pt x="1584" y="1344"/>
                    <a:pt x="1608" y="1312"/>
                    <a:pt x="1688" y="1296"/>
                  </a:cubicBezTo>
                  <a:cubicBezTo>
                    <a:pt x="1768" y="1280"/>
                    <a:pt x="1896" y="1296"/>
                    <a:pt x="1976" y="1296"/>
                  </a:cubicBezTo>
                  <a:cubicBezTo>
                    <a:pt x="2056" y="1296"/>
                    <a:pt x="2104" y="1304"/>
                    <a:pt x="2168" y="1296"/>
                  </a:cubicBezTo>
                  <a:cubicBezTo>
                    <a:pt x="2232" y="1288"/>
                    <a:pt x="2320" y="1264"/>
                    <a:pt x="2360" y="1248"/>
                  </a:cubicBezTo>
                  <a:cubicBezTo>
                    <a:pt x="2400" y="1232"/>
                    <a:pt x="2392" y="1216"/>
                    <a:pt x="2408" y="1200"/>
                  </a:cubicBezTo>
                  <a:cubicBezTo>
                    <a:pt x="2424" y="1184"/>
                    <a:pt x="2432" y="1160"/>
                    <a:pt x="2456" y="1152"/>
                  </a:cubicBezTo>
                  <a:cubicBezTo>
                    <a:pt x="2480" y="1144"/>
                    <a:pt x="2488" y="1168"/>
                    <a:pt x="2552" y="1152"/>
                  </a:cubicBezTo>
                  <a:cubicBezTo>
                    <a:pt x="2616" y="1136"/>
                    <a:pt x="2784" y="1072"/>
                    <a:pt x="2840" y="1056"/>
                  </a:cubicBezTo>
                  <a:cubicBezTo>
                    <a:pt x="2896" y="1040"/>
                    <a:pt x="2892" y="1048"/>
                    <a:pt x="2888" y="1056"/>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2000" name="Freeform 8">
              <a:extLst>
                <a:ext uri="{FF2B5EF4-FFF2-40B4-BE49-F238E27FC236}">
                  <a16:creationId xmlns:a16="http://schemas.microsoft.com/office/drawing/2014/main" id="{B02DBC16-46A0-475C-BE28-EBEDF0B2A626}"/>
                </a:ext>
              </a:extLst>
            </p:cNvPr>
            <p:cNvSpPr>
              <a:spLocks/>
            </p:cNvSpPr>
            <p:nvPr/>
          </p:nvSpPr>
          <p:spPr bwMode="auto">
            <a:xfrm>
              <a:off x="1144" y="144"/>
              <a:ext cx="2072" cy="1552"/>
            </a:xfrm>
            <a:custGeom>
              <a:avLst/>
              <a:gdLst>
                <a:gd name="T0" fmla="*/ 56 w 2072"/>
                <a:gd name="T1" fmla="*/ 0 h 1552"/>
                <a:gd name="T2" fmla="*/ 56 w 2072"/>
                <a:gd name="T3" fmla="*/ 288 h 1552"/>
                <a:gd name="T4" fmla="*/ 8 w 2072"/>
                <a:gd name="T5" fmla="*/ 384 h 1552"/>
                <a:gd name="T6" fmla="*/ 8 w 2072"/>
                <a:gd name="T7" fmla="*/ 480 h 1552"/>
                <a:gd name="T8" fmla="*/ 56 w 2072"/>
                <a:gd name="T9" fmla="*/ 480 h 1552"/>
                <a:gd name="T10" fmla="*/ 152 w 2072"/>
                <a:gd name="T11" fmla="*/ 480 h 1552"/>
                <a:gd name="T12" fmla="*/ 296 w 2072"/>
                <a:gd name="T13" fmla="*/ 528 h 1552"/>
                <a:gd name="T14" fmla="*/ 488 w 2072"/>
                <a:gd name="T15" fmla="*/ 672 h 1552"/>
                <a:gd name="T16" fmla="*/ 584 w 2072"/>
                <a:gd name="T17" fmla="*/ 960 h 1552"/>
                <a:gd name="T18" fmla="*/ 488 w 2072"/>
                <a:gd name="T19" fmla="*/ 1152 h 1552"/>
                <a:gd name="T20" fmla="*/ 296 w 2072"/>
                <a:gd name="T21" fmla="*/ 1296 h 1552"/>
                <a:gd name="T22" fmla="*/ 152 w 2072"/>
                <a:gd name="T23" fmla="*/ 1392 h 1552"/>
                <a:gd name="T24" fmla="*/ 104 w 2072"/>
                <a:gd name="T25" fmla="*/ 1440 h 1552"/>
                <a:gd name="T26" fmla="*/ 104 w 2072"/>
                <a:gd name="T27" fmla="*/ 1488 h 1552"/>
                <a:gd name="T28" fmla="*/ 200 w 2072"/>
                <a:gd name="T29" fmla="*/ 1536 h 1552"/>
                <a:gd name="T30" fmla="*/ 440 w 2072"/>
                <a:gd name="T31" fmla="*/ 1392 h 1552"/>
                <a:gd name="T32" fmla="*/ 728 w 2072"/>
                <a:gd name="T33" fmla="*/ 1200 h 1552"/>
                <a:gd name="T34" fmla="*/ 1208 w 2072"/>
                <a:gd name="T35" fmla="*/ 1200 h 1552"/>
                <a:gd name="T36" fmla="*/ 1400 w 2072"/>
                <a:gd name="T37" fmla="*/ 1200 h 1552"/>
                <a:gd name="T38" fmla="*/ 1496 w 2072"/>
                <a:gd name="T39" fmla="*/ 1152 h 1552"/>
                <a:gd name="T40" fmla="*/ 1544 w 2072"/>
                <a:gd name="T41" fmla="*/ 1104 h 1552"/>
                <a:gd name="T42" fmla="*/ 1544 w 2072"/>
                <a:gd name="T43" fmla="*/ 1056 h 1552"/>
                <a:gd name="T44" fmla="*/ 1640 w 2072"/>
                <a:gd name="T45" fmla="*/ 1056 h 1552"/>
                <a:gd name="T46" fmla="*/ 1688 w 2072"/>
                <a:gd name="T47" fmla="*/ 1104 h 1552"/>
                <a:gd name="T48" fmla="*/ 1880 w 2072"/>
                <a:gd name="T49" fmla="*/ 1056 h 1552"/>
                <a:gd name="T50" fmla="*/ 2072 w 2072"/>
                <a:gd name="T51" fmla="*/ 1008 h 15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72"/>
                <a:gd name="T79" fmla="*/ 0 h 1552"/>
                <a:gd name="T80" fmla="*/ 2072 w 2072"/>
                <a:gd name="T81" fmla="*/ 1552 h 15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72" h="1552">
                  <a:moveTo>
                    <a:pt x="56" y="0"/>
                  </a:moveTo>
                  <a:cubicBezTo>
                    <a:pt x="60" y="112"/>
                    <a:pt x="64" y="224"/>
                    <a:pt x="56" y="288"/>
                  </a:cubicBezTo>
                  <a:cubicBezTo>
                    <a:pt x="48" y="352"/>
                    <a:pt x="16" y="352"/>
                    <a:pt x="8" y="384"/>
                  </a:cubicBezTo>
                  <a:cubicBezTo>
                    <a:pt x="0" y="416"/>
                    <a:pt x="0" y="464"/>
                    <a:pt x="8" y="480"/>
                  </a:cubicBezTo>
                  <a:cubicBezTo>
                    <a:pt x="16" y="496"/>
                    <a:pt x="32" y="480"/>
                    <a:pt x="56" y="480"/>
                  </a:cubicBezTo>
                  <a:cubicBezTo>
                    <a:pt x="80" y="480"/>
                    <a:pt x="112" y="472"/>
                    <a:pt x="152" y="480"/>
                  </a:cubicBezTo>
                  <a:cubicBezTo>
                    <a:pt x="192" y="488"/>
                    <a:pt x="240" y="496"/>
                    <a:pt x="296" y="528"/>
                  </a:cubicBezTo>
                  <a:cubicBezTo>
                    <a:pt x="352" y="560"/>
                    <a:pt x="440" y="600"/>
                    <a:pt x="488" y="672"/>
                  </a:cubicBezTo>
                  <a:cubicBezTo>
                    <a:pt x="536" y="744"/>
                    <a:pt x="584" y="880"/>
                    <a:pt x="584" y="960"/>
                  </a:cubicBezTo>
                  <a:cubicBezTo>
                    <a:pt x="584" y="1040"/>
                    <a:pt x="536" y="1096"/>
                    <a:pt x="488" y="1152"/>
                  </a:cubicBezTo>
                  <a:cubicBezTo>
                    <a:pt x="440" y="1208"/>
                    <a:pt x="352" y="1256"/>
                    <a:pt x="296" y="1296"/>
                  </a:cubicBezTo>
                  <a:cubicBezTo>
                    <a:pt x="240" y="1336"/>
                    <a:pt x="184" y="1368"/>
                    <a:pt x="152" y="1392"/>
                  </a:cubicBezTo>
                  <a:cubicBezTo>
                    <a:pt x="120" y="1416"/>
                    <a:pt x="112" y="1424"/>
                    <a:pt x="104" y="1440"/>
                  </a:cubicBezTo>
                  <a:cubicBezTo>
                    <a:pt x="96" y="1456"/>
                    <a:pt x="88" y="1472"/>
                    <a:pt x="104" y="1488"/>
                  </a:cubicBezTo>
                  <a:cubicBezTo>
                    <a:pt x="120" y="1504"/>
                    <a:pt x="144" y="1552"/>
                    <a:pt x="200" y="1536"/>
                  </a:cubicBezTo>
                  <a:cubicBezTo>
                    <a:pt x="256" y="1520"/>
                    <a:pt x="352" y="1448"/>
                    <a:pt x="440" y="1392"/>
                  </a:cubicBezTo>
                  <a:cubicBezTo>
                    <a:pt x="528" y="1336"/>
                    <a:pt x="600" y="1232"/>
                    <a:pt x="728" y="1200"/>
                  </a:cubicBezTo>
                  <a:cubicBezTo>
                    <a:pt x="856" y="1168"/>
                    <a:pt x="1096" y="1200"/>
                    <a:pt x="1208" y="1200"/>
                  </a:cubicBezTo>
                  <a:cubicBezTo>
                    <a:pt x="1320" y="1200"/>
                    <a:pt x="1352" y="1208"/>
                    <a:pt x="1400" y="1200"/>
                  </a:cubicBezTo>
                  <a:cubicBezTo>
                    <a:pt x="1448" y="1192"/>
                    <a:pt x="1472" y="1168"/>
                    <a:pt x="1496" y="1152"/>
                  </a:cubicBezTo>
                  <a:cubicBezTo>
                    <a:pt x="1520" y="1136"/>
                    <a:pt x="1536" y="1120"/>
                    <a:pt x="1544" y="1104"/>
                  </a:cubicBezTo>
                  <a:cubicBezTo>
                    <a:pt x="1552" y="1088"/>
                    <a:pt x="1528" y="1064"/>
                    <a:pt x="1544" y="1056"/>
                  </a:cubicBezTo>
                  <a:cubicBezTo>
                    <a:pt x="1560" y="1048"/>
                    <a:pt x="1616" y="1048"/>
                    <a:pt x="1640" y="1056"/>
                  </a:cubicBezTo>
                  <a:cubicBezTo>
                    <a:pt x="1664" y="1064"/>
                    <a:pt x="1648" y="1104"/>
                    <a:pt x="1688" y="1104"/>
                  </a:cubicBezTo>
                  <a:cubicBezTo>
                    <a:pt x="1728" y="1104"/>
                    <a:pt x="1816" y="1072"/>
                    <a:pt x="1880" y="1056"/>
                  </a:cubicBezTo>
                  <a:cubicBezTo>
                    <a:pt x="1944" y="1040"/>
                    <a:pt x="2040" y="1016"/>
                    <a:pt x="2072" y="1008"/>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2001" name="Freeform 9">
              <a:extLst>
                <a:ext uri="{FF2B5EF4-FFF2-40B4-BE49-F238E27FC236}">
                  <a16:creationId xmlns:a16="http://schemas.microsoft.com/office/drawing/2014/main" id="{06F59E8F-FC22-4048-9C6E-19FF37392E7C}"/>
                </a:ext>
              </a:extLst>
            </p:cNvPr>
            <p:cNvSpPr>
              <a:spLocks/>
            </p:cNvSpPr>
            <p:nvPr/>
          </p:nvSpPr>
          <p:spPr bwMode="auto">
            <a:xfrm rot="-755330">
              <a:off x="1232" y="192"/>
              <a:ext cx="664" cy="440"/>
            </a:xfrm>
            <a:custGeom>
              <a:avLst/>
              <a:gdLst>
                <a:gd name="T0" fmla="*/ 496 w 664"/>
                <a:gd name="T1" fmla="*/ 48 h 440"/>
                <a:gd name="T2" fmla="*/ 352 w 664"/>
                <a:gd name="T3" fmla="*/ 0 h 440"/>
                <a:gd name="T4" fmla="*/ 112 w 664"/>
                <a:gd name="T5" fmla="*/ 48 h 440"/>
                <a:gd name="T6" fmla="*/ 64 w 664"/>
                <a:gd name="T7" fmla="*/ 192 h 440"/>
                <a:gd name="T8" fmla="*/ 16 w 664"/>
                <a:gd name="T9" fmla="*/ 288 h 440"/>
                <a:gd name="T10" fmla="*/ 160 w 664"/>
                <a:gd name="T11" fmla="*/ 336 h 440"/>
                <a:gd name="T12" fmla="*/ 304 w 664"/>
                <a:gd name="T13" fmla="*/ 432 h 440"/>
                <a:gd name="T14" fmla="*/ 496 w 664"/>
                <a:gd name="T15" fmla="*/ 384 h 440"/>
                <a:gd name="T16" fmla="*/ 640 w 664"/>
                <a:gd name="T17" fmla="*/ 240 h 440"/>
                <a:gd name="T18" fmla="*/ 640 w 664"/>
                <a:gd name="T19" fmla="*/ 144 h 440"/>
                <a:gd name="T20" fmla="*/ 592 w 664"/>
                <a:gd name="T21" fmla="*/ 96 h 440"/>
                <a:gd name="T22" fmla="*/ 496 w 664"/>
                <a:gd name="T23" fmla="*/ 48 h 4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4"/>
                <a:gd name="T37" fmla="*/ 0 h 440"/>
                <a:gd name="T38" fmla="*/ 664 w 664"/>
                <a:gd name="T39" fmla="*/ 440 h 4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4" h="440">
                  <a:moveTo>
                    <a:pt x="496" y="48"/>
                  </a:moveTo>
                  <a:cubicBezTo>
                    <a:pt x="456" y="32"/>
                    <a:pt x="416" y="0"/>
                    <a:pt x="352" y="0"/>
                  </a:cubicBezTo>
                  <a:cubicBezTo>
                    <a:pt x="288" y="0"/>
                    <a:pt x="160" y="16"/>
                    <a:pt x="112" y="48"/>
                  </a:cubicBezTo>
                  <a:cubicBezTo>
                    <a:pt x="64" y="80"/>
                    <a:pt x="80" y="152"/>
                    <a:pt x="64" y="192"/>
                  </a:cubicBezTo>
                  <a:cubicBezTo>
                    <a:pt x="48" y="232"/>
                    <a:pt x="0" y="264"/>
                    <a:pt x="16" y="288"/>
                  </a:cubicBezTo>
                  <a:cubicBezTo>
                    <a:pt x="32" y="312"/>
                    <a:pt x="112" y="312"/>
                    <a:pt x="160" y="336"/>
                  </a:cubicBezTo>
                  <a:cubicBezTo>
                    <a:pt x="208" y="360"/>
                    <a:pt x="248" y="424"/>
                    <a:pt x="304" y="432"/>
                  </a:cubicBezTo>
                  <a:cubicBezTo>
                    <a:pt x="360" y="440"/>
                    <a:pt x="440" y="416"/>
                    <a:pt x="496" y="384"/>
                  </a:cubicBezTo>
                  <a:cubicBezTo>
                    <a:pt x="552" y="352"/>
                    <a:pt x="616" y="280"/>
                    <a:pt x="640" y="240"/>
                  </a:cubicBezTo>
                  <a:cubicBezTo>
                    <a:pt x="664" y="200"/>
                    <a:pt x="648" y="168"/>
                    <a:pt x="640" y="144"/>
                  </a:cubicBezTo>
                  <a:cubicBezTo>
                    <a:pt x="632" y="120"/>
                    <a:pt x="616" y="112"/>
                    <a:pt x="592" y="96"/>
                  </a:cubicBezTo>
                  <a:cubicBezTo>
                    <a:pt x="568" y="80"/>
                    <a:pt x="536" y="64"/>
                    <a:pt x="496" y="48"/>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2002" name="Freeform 10">
              <a:extLst>
                <a:ext uri="{FF2B5EF4-FFF2-40B4-BE49-F238E27FC236}">
                  <a16:creationId xmlns:a16="http://schemas.microsoft.com/office/drawing/2014/main" id="{669DF2D7-CF7F-480E-A8C1-FF49487B8793}"/>
                </a:ext>
              </a:extLst>
            </p:cNvPr>
            <p:cNvSpPr>
              <a:spLocks/>
            </p:cNvSpPr>
            <p:nvPr/>
          </p:nvSpPr>
          <p:spPr bwMode="auto">
            <a:xfrm rot="-755330">
              <a:off x="1342" y="235"/>
              <a:ext cx="480" cy="336"/>
            </a:xfrm>
            <a:custGeom>
              <a:avLst/>
              <a:gdLst>
                <a:gd name="T0" fmla="*/ 51 w 664"/>
                <a:gd name="T1" fmla="*/ 7 h 440"/>
                <a:gd name="T2" fmla="*/ 36 w 664"/>
                <a:gd name="T3" fmla="*/ 0 h 440"/>
                <a:gd name="T4" fmla="*/ 12 w 664"/>
                <a:gd name="T5" fmla="*/ 7 h 440"/>
                <a:gd name="T6" fmla="*/ 7 w 664"/>
                <a:gd name="T7" fmla="*/ 29 h 440"/>
                <a:gd name="T8" fmla="*/ 2 w 664"/>
                <a:gd name="T9" fmla="*/ 44 h 440"/>
                <a:gd name="T10" fmla="*/ 17 w 664"/>
                <a:gd name="T11" fmla="*/ 51 h 440"/>
                <a:gd name="T12" fmla="*/ 31 w 664"/>
                <a:gd name="T13" fmla="*/ 66 h 440"/>
                <a:gd name="T14" fmla="*/ 51 w 664"/>
                <a:gd name="T15" fmla="*/ 58 h 440"/>
                <a:gd name="T16" fmla="*/ 67 w 664"/>
                <a:gd name="T17" fmla="*/ 37 h 440"/>
                <a:gd name="T18" fmla="*/ 67 w 664"/>
                <a:gd name="T19" fmla="*/ 21 h 440"/>
                <a:gd name="T20" fmla="*/ 61 w 664"/>
                <a:gd name="T21" fmla="*/ 15 h 440"/>
                <a:gd name="T22" fmla="*/ 51 w 664"/>
                <a:gd name="T23" fmla="*/ 7 h 4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4"/>
                <a:gd name="T37" fmla="*/ 0 h 440"/>
                <a:gd name="T38" fmla="*/ 664 w 664"/>
                <a:gd name="T39" fmla="*/ 440 h 4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4" h="440">
                  <a:moveTo>
                    <a:pt x="496" y="48"/>
                  </a:moveTo>
                  <a:cubicBezTo>
                    <a:pt x="456" y="32"/>
                    <a:pt x="416" y="0"/>
                    <a:pt x="352" y="0"/>
                  </a:cubicBezTo>
                  <a:cubicBezTo>
                    <a:pt x="288" y="0"/>
                    <a:pt x="160" y="16"/>
                    <a:pt x="112" y="48"/>
                  </a:cubicBezTo>
                  <a:cubicBezTo>
                    <a:pt x="64" y="80"/>
                    <a:pt x="80" y="152"/>
                    <a:pt x="64" y="192"/>
                  </a:cubicBezTo>
                  <a:cubicBezTo>
                    <a:pt x="48" y="232"/>
                    <a:pt x="0" y="264"/>
                    <a:pt x="16" y="288"/>
                  </a:cubicBezTo>
                  <a:cubicBezTo>
                    <a:pt x="32" y="312"/>
                    <a:pt x="112" y="312"/>
                    <a:pt x="160" y="336"/>
                  </a:cubicBezTo>
                  <a:cubicBezTo>
                    <a:pt x="208" y="360"/>
                    <a:pt x="248" y="424"/>
                    <a:pt x="304" y="432"/>
                  </a:cubicBezTo>
                  <a:cubicBezTo>
                    <a:pt x="360" y="440"/>
                    <a:pt x="440" y="416"/>
                    <a:pt x="496" y="384"/>
                  </a:cubicBezTo>
                  <a:cubicBezTo>
                    <a:pt x="552" y="352"/>
                    <a:pt x="616" y="280"/>
                    <a:pt x="640" y="240"/>
                  </a:cubicBezTo>
                  <a:cubicBezTo>
                    <a:pt x="664" y="200"/>
                    <a:pt x="648" y="168"/>
                    <a:pt x="640" y="144"/>
                  </a:cubicBezTo>
                  <a:cubicBezTo>
                    <a:pt x="632" y="120"/>
                    <a:pt x="616" y="112"/>
                    <a:pt x="592" y="96"/>
                  </a:cubicBezTo>
                  <a:cubicBezTo>
                    <a:pt x="568" y="80"/>
                    <a:pt x="536" y="64"/>
                    <a:pt x="496" y="48"/>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2003" name="Freeform 11">
              <a:extLst>
                <a:ext uri="{FF2B5EF4-FFF2-40B4-BE49-F238E27FC236}">
                  <a16:creationId xmlns:a16="http://schemas.microsoft.com/office/drawing/2014/main" id="{EB3F3592-57FF-4DE5-B166-814634C6C766}"/>
                </a:ext>
              </a:extLst>
            </p:cNvPr>
            <p:cNvSpPr>
              <a:spLocks/>
            </p:cNvSpPr>
            <p:nvPr/>
          </p:nvSpPr>
          <p:spPr bwMode="auto">
            <a:xfrm rot="-755330">
              <a:off x="1392" y="288"/>
              <a:ext cx="384" cy="192"/>
            </a:xfrm>
            <a:custGeom>
              <a:avLst/>
              <a:gdLst>
                <a:gd name="T0" fmla="*/ 11 w 664"/>
                <a:gd name="T1" fmla="*/ 0 h 440"/>
                <a:gd name="T2" fmla="*/ 8 w 664"/>
                <a:gd name="T3" fmla="*/ 0 h 440"/>
                <a:gd name="T4" fmla="*/ 3 w 664"/>
                <a:gd name="T5" fmla="*/ 0 h 440"/>
                <a:gd name="T6" fmla="*/ 1 w 664"/>
                <a:gd name="T7" fmla="*/ 0 h 440"/>
                <a:gd name="T8" fmla="*/ 1 w 664"/>
                <a:gd name="T9" fmla="*/ 1 h 440"/>
                <a:gd name="T10" fmla="*/ 3 w 664"/>
                <a:gd name="T11" fmla="*/ 1 h 440"/>
                <a:gd name="T12" fmla="*/ 7 w 664"/>
                <a:gd name="T13" fmla="*/ 1 h 440"/>
                <a:gd name="T14" fmla="*/ 11 w 664"/>
                <a:gd name="T15" fmla="*/ 1 h 440"/>
                <a:gd name="T16" fmla="*/ 14 w 664"/>
                <a:gd name="T17" fmla="*/ 1 h 440"/>
                <a:gd name="T18" fmla="*/ 14 w 664"/>
                <a:gd name="T19" fmla="*/ 0 h 440"/>
                <a:gd name="T20" fmla="*/ 13 w 664"/>
                <a:gd name="T21" fmla="*/ 0 h 440"/>
                <a:gd name="T22" fmla="*/ 11 w 664"/>
                <a:gd name="T23" fmla="*/ 0 h 4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4"/>
                <a:gd name="T37" fmla="*/ 0 h 440"/>
                <a:gd name="T38" fmla="*/ 664 w 664"/>
                <a:gd name="T39" fmla="*/ 440 h 4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4" h="440">
                  <a:moveTo>
                    <a:pt x="496" y="48"/>
                  </a:moveTo>
                  <a:cubicBezTo>
                    <a:pt x="456" y="32"/>
                    <a:pt x="416" y="0"/>
                    <a:pt x="352" y="0"/>
                  </a:cubicBezTo>
                  <a:cubicBezTo>
                    <a:pt x="288" y="0"/>
                    <a:pt x="160" y="16"/>
                    <a:pt x="112" y="48"/>
                  </a:cubicBezTo>
                  <a:cubicBezTo>
                    <a:pt x="64" y="80"/>
                    <a:pt x="80" y="152"/>
                    <a:pt x="64" y="192"/>
                  </a:cubicBezTo>
                  <a:cubicBezTo>
                    <a:pt x="48" y="232"/>
                    <a:pt x="0" y="264"/>
                    <a:pt x="16" y="288"/>
                  </a:cubicBezTo>
                  <a:cubicBezTo>
                    <a:pt x="32" y="312"/>
                    <a:pt x="112" y="312"/>
                    <a:pt x="160" y="336"/>
                  </a:cubicBezTo>
                  <a:cubicBezTo>
                    <a:pt x="208" y="360"/>
                    <a:pt x="248" y="424"/>
                    <a:pt x="304" y="432"/>
                  </a:cubicBezTo>
                  <a:cubicBezTo>
                    <a:pt x="360" y="440"/>
                    <a:pt x="440" y="416"/>
                    <a:pt x="496" y="384"/>
                  </a:cubicBezTo>
                  <a:cubicBezTo>
                    <a:pt x="552" y="352"/>
                    <a:pt x="616" y="280"/>
                    <a:pt x="640" y="240"/>
                  </a:cubicBezTo>
                  <a:cubicBezTo>
                    <a:pt x="664" y="200"/>
                    <a:pt x="648" y="168"/>
                    <a:pt x="640" y="144"/>
                  </a:cubicBezTo>
                  <a:cubicBezTo>
                    <a:pt x="632" y="120"/>
                    <a:pt x="616" y="112"/>
                    <a:pt x="592" y="96"/>
                  </a:cubicBezTo>
                  <a:cubicBezTo>
                    <a:pt x="568" y="80"/>
                    <a:pt x="536" y="64"/>
                    <a:pt x="496" y="48"/>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2004" name="Freeform 12">
              <a:extLst>
                <a:ext uri="{FF2B5EF4-FFF2-40B4-BE49-F238E27FC236}">
                  <a16:creationId xmlns:a16="http://schemas.microsoft.com/office/drawing/2014/main" id="{F68104C3-6B82-41AE-A08D-4F7DFC8319BA}"/>
                </a:ext>
              </a:extLst>
            </p:cNvPr>
            <p:cNvSpPr>
              <a:spLocks/>
            </p:cNvSpPr>
            <p:nvPr/>
          </p:nvSpPr>
          <p:spPr bwMode="auto">
            <a:xfrm>
              <a:off x="1776" y="624"/>
              <a:ext cx="1424" cy="672"/>
            </a:xfrm>
            <a:custGeom>
              <a:avLst/>
              <a:gdLst>
                <a:gd name="T0" fmla="*/ 816 w 1424"/>
                <a:gd name="T1" fmla="*/ 48 h 672"/>
                <a:gd name="T2" fmla="*/ 672 w 1424"/>
                <a:gd name="T3" fmla="*/ 0 h 672"/>
                <a:gd name="T4" fmla="*/ 384 w 1424"/>
                <a:gd name="T5" fmla="*/ 48 h 672"/>
                <a:gd name="T6" fmla="*/ 192 w 1424"/>
                <a:gd name="T7" fmla="*/ 48 h 672"/>
                <a:gd name="T8" fmla="*/ 96 w 1424"/>
                <a:gd name="T9" fmla="*/ 192 h 672"/>
                <a:gd name="T10" fmla="*/ 96 w 1424"/>
                <a:gd name="T11" fmla="*/ 336 h 672"/>
                <a:gd name="T12" fmla="*/ 48 w 1424"/>
                <a:gd name="T13" fmla="*/ 528 h 672"/>
                <a:gd name="T14" fmla="*/ 0 w 1424"/>
                <a:gd name="T15" fmla="*/ 624 h 672"/>
                <a:gd name="T16" fmla="*/ 48 w 1424"/>
                <a:gd name="T17" fmla="*/ 672 h 672"/>
                <a:gd name="T18" fmla="*/ 240 w 1424"/>
                <a:gd name="T19" fmla="*/ 624 h 672"/>
                <a:gd name="T20" fmla="*/ 528 w 1424"/>
                <a:gd name="T21" fmla="*/ 624 h 672"/>
                <a:gd name="T22" fmla="*/ 672 w 1424"/>
                <a:gd name="T23" fmla="*/ 624 h 672"/>
                <a:gd name="T24" fmla="*/ 816 w 1424"/>
                <a:gd name="T25" fmla="*/ 576 h 672"/>
                <a:gd name="T26" fmla="*/ 864 w 1424"/>
                <a:gd name="T27" fmla="*/ 432 h 672"/>
                <a:gd name="T28" fmla="*/ 1008 w 1424"/>
                <a:gd name="T29" fmla="*/ 432 h 672"/>
                <a:gd name="T30" fmla="*/ 1104 w 1424"/>
                <a:gd name="T31" fmla="*/ 528 h 672"/>
                <a:gd name="T32" fmla="*/ 1296 w 1424"/>
                <a:gd name="T33" fmla="*/ 480 h 672"/>
                <a:gd name="T34" fmla="*/ 1344 w 1424"/>
                <a:gd name="T35" fmla="*/ 240 h 672"/>
                <a:gd name="T36" fmla="*/ 816 w 1424"/>
                <a:gd name="T37" fmla="*/ 48 h 6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4"/>
                <a:gd name="T58" fmla="*/ 0 h 672"/>
                <a:gd name="T59" fmla="*/ 1424 w 1424"/>
                <a:gd name="T60" fmla="*/ 672 h 6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4" h="672">
                  <a:moveTo>
                    <a:pt x="816" y="48"/>
                  </a:moveTo>
                  <a:cubicBezTo>
                    <a:pt x="704" y="8"/>
                    <a:pt x="744" y="0"/>
                    <a:pt x="672" y="0"/>
                  </a:cubicBezTo>
                  <a:cubicBezTo>
                    <a:pt x="600" y="0"/>
                    <a:pt x="464" y="40"/>
                    <a:pt x="384" y="48"/>
                  </a:cubicBezTo>
                  <a:cubicBezTo>
                    <a:pt x="304" y="56"/>
                    <a:pt x="240" y="24"/>
                    <a:pt x="192" y="48"/>
                  </a:cubicBezTo>
                  <a:cubicBezTo>
                    <a:pt x="144" y="72"/>
                    <a:pt x="112" y="144"/>
                    <a:pt x="96" y="192"/>
                  </a:cubicBezTo>
                  <a:cubicBezTo>
                    <a:pt x="80" y="240"/>
                    <a:pt x="104" y="280"/>
                    <a:pt x="96" y="336"/>
                  </a:cubicBezTo>
                  <a:cubicBezTo>
                    <a:pt x="88" y="392"/>
                    <a:pt x="64" y="480"/>
                    <a:pt x="48" y="528"/>
                  </a:cubicBezTo>
                  <a:cubicBezTo>
                    <a:pt x="32" y="576"/>
                    <a:pt x="0" y="600"/>
                    <a:pt x="0" y="624"/>
                  </a:cubicBezTo>
                  <a:cubicBezTo>
                    <a:pt x="0" y="648"/>
                    <a:pt x="8" y="672"/>
                    <a:pt x="48" y="672"/>
                  </a:cubicBezTo>
                  <a:cubicBezTo>
                    <a:pt x="88" y="672"/>
                    <a:pt x="160" y="632"/>
                    <a:pt x="240" y="624"/>
                  </a:cubicBezTo>
                  <a:cubicBezTo>
                    <a:pt x="320" y="616"/>
                    <a:pt x="456" y="624"/>
                    <a:pt x="528" y="624"/>
                  </a:cubicBezTo>
                  <a:cubicBezTo>
                    <a:pt x="600" y="624"/>
                    <a:pt x="624" y="632"/>
                    <a:pt x="672" y="624"/>
                  </a:cubicBezTo>
                  <a:cubicBezTo>
                    <a:pt x="720" y="616"/>
                    <a:pt x="784" y="608"/>
                    <a:pt x="816" y="576"/>
                  </a:cubicBezTo>
                  <a:cubicBezTo>
                    <a:pt x="848" y="544"/>
                    <a:pt x="832" y="456"/>
                    <a:pt x="864" y="432"/>
                  </a:cubicBezTo>
                  <a:cubicBezTo>
                    <a:pt x="896" y="408"/>
                    <a:pt x="968" y="416"/>
                    <a:pt x="1008" y="432"/>
                  </a:cubicBezTo>
                  <a:cubicBezTo>
                    <a:pt x="1048" y="448"/>
                    <a:pt x="1056" y="520"/>
                    <a:pt x="1104" y="528"/>
                  </a:cubicBezTo>
                  <a:cubicBezTo>
                    <a:pt x="1152" y="536"/>
                    <a:pt x="1256" y="528"/>
                    <a:pt x="1296" y="480"/>
                  </a:cubicBezTo>
                  <a:cubicBezTo>
                    <a:pt x="1336" y="432"/>
                    <a:pt x="1424" y="312"/>
                    <a:pt x="1344" y="240"/>
                  </a:cubicBezTo>
                  <a:cubicBezTo>
                    <a:pt x="1264" y="168"/>
                    <a:pt x="928" y="88"/>
                    <a:pt x="816" y="48"/>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2005" name="Freeform 13">
              <a:extLst>
                <a:ext uri="{FF2B5EF4-FFF2-40B4-BE49-F238E27FC236}">
                  <a16:creationId xmlns:a16="http://schemas.microsoft.com/office/drawing/2014/main" id="{46B04860-51C7-4088-87F8-8C4E008CDDB0}"/>
                </a:ext>
              </a:extLst>
            </p:cNvPr>
            <p:cNvSpPr>
              <a:spLocks/>
            </p:cNvSpPr>
            <p:nvPr/>
          </p:nvSpPr>
          <p:spPr bwMode="auto">
            <a:xfrm rot="-153306">
              <a:off x="2016" y="720"/>
              <a:ext cx="1008" cy="384"/>
            </a:xfrm>
            <a:custGeom>
              <a:avLst/>
              <a:gdLst>
                <a:gd name="T0" fmla="*/ 73 w 1424"/>
                <a:gd name="T1" fmla="*/ 1 h 672"/>
                <a:gd name="T2" fmla="*/ 60 w 1424"/>
                <a:gd name="T3" fmla="*/ 0 h 672"/>
                <a:gd name="T4" fmla="*/ 35 w 1424"/>
                <a:gd name="T5" fmla="*/ 1 h 672"/>
                <a:gd name="T6" fmla="*/ 17 w 1424"/>
                <a:gd name="T7" fmla="*/ 1 h 672"/>
                <a:gd name="T8" fmla="*/ 8 w 1424"/>
                <a:gd name="T9" fmla="*/ 4 h 672"/>
                <a:gd name="T10" fmla="*/ 8 w 1424"/>
                <a:gd name="T11" fmla="*/ 7 h 672"/>
                <a:gd name="T12" fmla="*/ 4 w 1424"/>
                <a:gd name="T13" fmla="*/ 11 h 672"/>
                <a:gd name="T14" fmla="*/ 0 w 1424"/>
                <a:gd name="T15" fmla="*/ 13 h 672"/>
                <a:gd name="T16" fmla="*/ 4 w 1424"/>
                <a:gd name="T17" fmla="*/ 13 h 672"/>
                <a:gd name="T18" fmla="*/ 21 w 1424"/>
                <a:gd name="T19" fmla="*/ 13 h 672"/>
                <a:gd name="T20" fmla="*/ 47 w 1424"/>
                <a:gd name="T21" fmla="*/ 13 h 672"/>
                <a:gd name="T22" fmla="*/ 60 w 1424"/>
                <a:gd name="T23" fmla="*/ 13 h 672"/>
                <a:gd name="T24" fmla="*/ 73 w 1424"/>
                <a:gd name="T25" fmla="*/ 11 h 672"/>
                <a:gd name="T26" fmla="*/ 77 w 1424"/>
                <a:gd name="T27" fmla="*/ 9 h 672"/>
                <a:gd name="T28" fmla="*/ 90 w 1424"/>
                <a:gd name="T29" fmla="*/ 9 h 672"/>
                <a:gd name="T30" fmla="*/ 98 w 1424"/>
                <a:gd name="T31" fmla="*/ 11 h 672"/>
                <a:gd name="T32" fmla="*/ 115 w 1424"/>
                <a:gd name="T33" fmla="*/ 10 h 672"/>
                <a:gd name="T34" fmla="*/ 120 w 1424"/>
                <a:gd name="T35" fmla="*/ 5 h 672"/>
                <a:gd name="T36" fmla="*/ 73 w 1424"/>
                <a:gd name="T37" fmla="*/ 1 h 6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4"/>
                <a:gd name="T58" fmla="*/ 0 h 672"/>
                <a:gd name="T59" fmla="*/ 1424 w 1424"/>
                <a:gd name="T60" fmla="*/ 672 h 6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4" h="672">
                  <a:moveTo>
                    <a:pt x="816" y="48"/>
                  </a:moveTo>
                  <a:cubicBezTo>
                    <a:pt x="704" y="8"/>
                    <a:pt x="744" y="0"/>
                    <a:pt x="672" y="0"/>
                  </a:cubicBezTo>
                  <a:cubicBezTo>
                    <a:pt x="600" y="0"/>
                    <a:pt x="464" y="40"/>
                    <a:pt x="384" y="48"/>
                  </a:cubicBezTo>
                  <a:cubicBezTo>
                    <a:pt x="304" y="56"/>
                    <a:pt x="240" y="24"/>
                    <a:pt x="192" y="48"/>
                  </a:cubicBezTo>
                  <a:cubicBezTo>
                    <a:pt x="144" y="72"/>
                    <a:pt x="112" y="144"/>
                    <a:pt x="96" y="192"/>
                  </a:cubicBezTo>
                  <a:cubicBezTo>
                    <a:pt x="80" y="240"/>
                    <a:pt x="104" y="280"/>
                    <a:pt x="96" y="336"/>
                  </a:cubicBezTo>
                  <a:cubicBezTo>
                    <a:pt x="88" y="392"/>
                    <a:pt x="64" y="480"/>
                    <a:pt x="48" y="528"/>
                  </a:cubicBezTo>
                  <a:cubicBezTo>
                    <a:pt x="32" y="576"/>
                    <a:pt x="0" y="600"/>
                    <a:pt x="0" y="624"/>
                  </a:cubicBezTo>
                  <a:cubicBezTo>
                    <a:pt x="0" y="648"/>
                    <a:pt x="8" y="672"/>
                    <a:pt x="48" y="672"/>
                  </a:cubicBezTo>
                  <a:cubicBezTo>
                    <a:pt x="88" y="672"/>
                    <a:pt x="160" y="632"/>
                    <a:pt x="240" y="624"/>
                  </a:cubicBezTo>
                  <a:cubicBezTo>
                    <a:pt x="320" y="616"/>
                    <a:pt x="456" y="624"/>
                    <a:pt x="528" y="624"/>
                  </a:cubicBezTo>
                  <a:cubicBezTo>
                    <a:pt x="600" y="624"/>
                    <a:pt x="624" y="632"/>
                    <a:pt x="672" y="624"/>
                  </a:cubicBezTo>
                  <a:cubicBezTo>
                    <a:pt x="720" y="616"/>
                    <a:pt x="784" y="608"/>
                    <a:pt x="816" y="576"/>
                  </a:cubicBezTo>
                  <a:cubicBezTo>
                    <a:pt x="848" y="544"/>
                    <a:pt x="832" y="456"/>
                    <a:pt x="864" y="432"/>
                  </a:cubicBezTo>
                  <a:cubicBezTo>
                    <a:pt x="896" y="408"/>
                    <a:pt x="968" y="416"/>
                    <a:pt x="1008" y="432"/>
                  </a:cubicBezTo>
                  <a:cubicBezTo>
                    <a:pt x="1048" y="448"/>
                    <a:pt x="1056" y="520"/>
                    <a:pt x="1104" y="528"/>
                  </a:cubicBezTo>
                  <a:cubicBezTo>
                    <a:pt x="1152" y="536"/>
                    <a:pt x="1256" y="528"/>
                    <a:pt x="1296" y="480"/>
                  </a:cubicBezTo>
                  <a:cubicBezTo>
                    <a:pt x="1336" y="432"/>
                    <a:pt x="1424" y="312"/>
                    <a:pt x="1344" y="240"/>
                  </a:cubicBezTo>
                  <a:cubicBezTo>
                    <a:pt x="1264" y="168"/>
                    <a:pt x="928" y="88"/>
                    <a:pt x="816" y="48"/>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2006" name="Freeform 14">
              <a:extLst>
                <a:ext uri="{FF2B5EF4-FFF2-40B4-BE49-F238E27FC236}">
                  <a16:creationId xmlns:a16="http://schemas.microsoft.com/office/drawing/2014/main" id="{0AA15508-C7B3-46C1-ABA9-A0E01AEC783B}"/>
                </a:ext>
              </a:extLst>
            </p:cNvPr>
            <p:cNvSpPr>
              <a:spLocks/>
            </p:cNvSpPr>
            <p:nvPr/>
          </p:nvSpPr>
          <p:spPr bwMode="auto">
            <a:xfrm rot="-266699">
              <a:off x="2120" y="768"/>
              <a:ext cx="472" cy="288"/>
            </a:xfrm>
            <a:custGeom>
              <a:avLst/>
              <a:gdLst>
                <a:gd name="T0" fmla="*/ 199 w 520"/>
                <a:gd name="T1" fmla="*/ 23 h 272"/>
                <a:gd name="T2" fmla="*/ 125 w 520"/>
                <a:gd name="T3" fmla="*/ 23 h 272"/>
                <a:gd name="T4" fmla="*/ 53 w 520"/>
                <a:gd name="T5" fmla="*/ 95 h 272"/>
                <a:gd name="T6" fmla="*/ 28 w 520"/>
                <a:gd name="T7" fmla="*/ 239 h 272"/>
                <a:gd name="T8" fmla="*/ 5 w 520"/>
                <a:gd name="T9" fmla="*/ 382 h 272"/>
                <a:gd name="T10" fmla="*/ 53 w 520"/>
                <a:gd name="T11" fmla="*/ 382 h 272"/>
                <a:gd name="T12" fmla="*/ 102 w 520"/>
                <a:gd name="T13" fmla="*/ 382 h 272"/>
                <a:gd name="T14" fmla="*/ 150 w 520"/>
                <a:gd name="T15" fmla="*/ 382 h 272"/>
                <a:gd name="T16" fmla="*/ 247 w 520"/>
                <a:gd name="T17" fmla="*/ 310 h 272"/>
                <a:gd name="T18" fmla="*/ 247 w 520"/>
                <a:gd name="T19" fmla="*/ 167 h 272"/>
                <a:gd name="T20" fmla="*/ 199 w 520"/>
                <a:gd name="T21" fmla="*/ 23 h 2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0"/>
                <a:gd name="T34" fmla="*/ 0 h 272"/>
                <a:gd name="T35" fmla="*/ 520 w 520"/>
                <a:gd name="T36" fmla="*/ 272 h 2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0" h="272">
                  <a:moveTo>
                    <a:pt x="392" y="16"/>
                  </a:moveTo>
                  <a:cubicBezTo>
                    <a:pt x="352" y="0"/>
                    <a:pt x="296" y="8"/>
                    <a:pt x="248" y="16"/>
                  </a:cubicBezTo>
                  <a:cubicBezTo>
                    <a:pt x="200" y="24"/>
                    <a:pt x="136" y="40"/>
                    <a:pt x="104" y="64"/>
                  </a:cubicBezTo>
                  <a:cubicBezTo>
                    <a:pt x="72" y="88"/>
                    <a:pt x="72" y="128"/>
                    <a:pt x="56" y="160"/>
                  </a:cubicBezTo>
                  <a:cubicBezTo>
                    <a:pt x="40" y="192"/>
                    <a:pt x="0" y="240"/>
                    <a:pt x="8" y="256"/>
                  </a:cubicBezTo>
                  <a:cubicBezTo>
                    <a:pt x="16" y="272"/>
                    <a:pt x="72" y="256"/>
                    <a:pt x="104" y="256"/>
                  </a:cubicBezTo>
                  <a:cubicBezTo>
                    <a:pt x="136" y="256"/>
                    <a:pt x="168" y="256"/>
                    <a:pt x="200" y="256"/>
                  </a:cubicBezTo>
                  <a:cubicBezTo>
                    <a:pt x="232" y="256"/>
                    <a:pt x="248" y="264"/>
                    <a:pt x="296" y="256"/>
                  </a:cubicBezTo>
                  <a:cubicBezTo>
                    <a:pt x="344" y="248"/>
                    <a:pt x="456" y="232"/>
                    <a:pt x="488" y="208"/>
                  </a:cubicBezTo>
                  <a:cubicBezTo>
                    <a:pt x="520" y="184"/>
                    <a:pt x="504" y="144"/>
                    <a:pt x="488" y="112"/>
                  </a:cubicBezTo>
                  <a:cubicBezTo>
                    <a:pt x="472" y="80"/>
                    <a:pt x="432" y="32"/>
                    <a:pt x="392" y="16"/>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2007" name="Freeform 15">
              <a:extLst>
                <a:ext uri="{FF2B5EF4-FFF2-40B4-BE49-F238E27FC236}">
                  <a16:creationId xmlns:a16="http://schemas.microsoft.com/office/drawing/2014/main" id="{85C00D90-EBFE-46F7-BDFA-C8DA010142C5}"/>
                </a:ext>
              </a:extLst>
            </p:cNvPr>
            <p:cNvSpPr>
              <a:spLocks/>
            </p:cNvSpPr>
            <p:nvPr/>
          </p:nvSpPr>
          <p:spPr bwMode="auto">
            <a:xfrm rot="-266699">
              <a:off x="2208" y="816"/>
              <a:ext cx="336" cy="144"/>
            </a:xfrm>
            <a:custGeom>
              <a:avLst/>
              <a:gdLst>
                <a:gd name="T0" fmla="*/ 18 w 520"/>
                <a:gd name="T1" fmla="*/ 1 h 272"/>
                <a:gd name="T2" fmla="*/ 12 w 520"/>
                <a:gd name="T3" fmla="*/ 1 h 272"/>
                <a:gd name="T4" fmla="*/ 5 w 520"/>
                <a:gd name="T5" fmla="*/ 1 h 272"/>
                <a:gd name="T6" fmla="*/ 3 w 520"/>
                <a:gd name="T7" fmla="*/ 2 h 272"/>
                <a:gd name="T8" fmla="*/ 1 w 520"/>
                <a:gd name="T9" fmla="*/ 3 h 272"/>
                <a:gd name="T10" fmla="*/ 5 w 520"/>
                <a:gd name="T11" fmla="*/ 3 h 272"/>
                <a:gd name="T12" fmla="*/ 10 w 520"/>
                <a:gd name="T13" fmla="*/ 3 h 272"/>
                <a:gd name="T14" fmla="*/ 14 w 520"/>
                <a:gd name="T15" fmla="*/ 3 h 272"/>
                <a:gd name="T16" fmla="*/ 23 w 520"/>
                <a:gd name="T17" fmla="*/ 2 h 272"/>
                <a:gd name="T18" fmla="*/ 23 w 520"/>
                <a:gd name="T19" fmla="*/ 1 h 272"/>
                <a:gd name="T20" fmla="*/ 18 w 520"/>
                <a:gd name="T21" fmla="*/ 1 h 2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0"/>
                <a:gd name="T34" fmla="*/ 0 h 272"/>
                <a:gd name="T35" fmla="*/ 520 w 520"/>
                <a:gd name="T36" fmla="*/ 272 h 2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0" h="272">
                  <a:moveTo>
                    <a:pt x="392" y="16"/>
                  </a:moveTo>
                  <a:cubicBezTo>
                    <a:pt x="352" y="0"/>
                    <a:pt x="296" y="8"/>
                    <a:pt x="248" y="16"/>
                  </a:cubicBezTo>
                  <a:cubicBezTo>
                    <a:pt x="200" y="24"/>
                    <a:pt x="136" y="40"/>
                    <a:pt x="104" y="64"/>
                  </a:cubicBezTo>
                  <a:cubicBezTo>
                    <a:pt x="72" y="88"/>
                    <a:pt x="72" y="128"/>
                    <a:pt x="56" y="160"/>
                  </a:cubicBezTo>
                  <a:cubicBezTo>
                    <a:pt x="40" y="192"/>
                    <a:pt x="0" y="240"/>
                    <a:pt x="8" y="256"/>
                  </a:cubicBezTo>
                  <a:cubicBezTo>
                    <a:pt x="16" y="272"/>
                    <a:pt x="72" y="256"/>
                    <a:pt x="104" y="256"/>
                  </a:cubicBezTo>
                  <a:cubicBezTo>
                    <a:pt x="136" y="256"/>
                    <a:pt x="168" y="256"/>
                    <a:pt x="200" y="256"/>
                  </a:cubicBezTo>
                  <a:cubicBezTo>
                    <a:pt x="232" y="256"/>
                    <a:pt x="248" y="264"/>
                    <a:pt x="296" y="256"/>
                  </a:cubicBezTo>
                  <a:cubicBezTo>
                    <a:pt x="344" y="248"/>
                    <a:pt x="456" y="232"/>
                    <a:pt x="488" y="208"/>
                  </a:cubicBezTo>
                  <a:cubicBezTo>
                    <a:pt x="520" y="184"/>
                    <a:pt x="504" y="144"/>
                    <a:pt x="488" y="112"/>
                  </a:cubicBezTo>
                  <a:cubicBezTo>
                    <a:pt x="472" y="80"/>
                    <a:pt x="432" y="32"/>
                    <a:pt x="392" y="16"/>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sp>
        <p:nvSpPr>
          <p:cNvPr id="31" name="TextBox 30">
            <a:extLst>
              <a:ext uri="{FF2B5EF4-FFF2-40B4-BE49-F238E27FC236}">
                <a16:creationId xmlns:a16="http://schemas.microsoft.com/office/drawing/2014/main" id="{FDC27C92-7839-4305-8189-EB99FA777935}"/>
              </a:ext>
            </a:extLst>
          </p:cNvPr>
          <p:cNvSpPr txBox="1">
            <a:spLocks noChangeArrowheads="1"/>
          </p:cNvSpPr>
          <p:nvPr/>
        </p:nvSpPr>
        <p:spPr bwMode="auto">
          <a:xfrm>
            <a:off x="4000500" y="857250"/>
            <a:ext cx="4572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4000"/>
              </a:lnSpc>
              <a:spcBef>
                <a:spcPct val="50000"/>
              </a:spcBef>
              <a:buFontTx/>
              <a:buNone/>
            </a:pPr>
            <a:r>
              <a:rPr lang="he-IL" altLang="he-IL" sz="1600">
                <a:cs typeface="David" panose="020E0502060401010101" pitchFamily="34" charset="-79"/>
              </a:rPr>
              <a:t>נשאף תמיד לעלות בשלוחה (עלייה בכיוון אחד                     וירידה בשלושת הנותרים)</a:t>
            </a:r>
          </a:p>
        </p:txBody>
      </p:sp>
      <p:sp>
        <p:nvSpPr>
          <p:cNvPr id="32" name="TextBox 31">
            <a:extLst>
              <a:ext uri="{FF2B5EF4-FFF2-40B4-BE49-F238E27FC236}">
                <a16:creationId xmlns:a16="http://schemas.microsoft.com/office/drawing/2014/main" id="{09B9FFF9-67F5-4C40-BA05-8B38665AA018}"/>
              </a:ext>
            </a:extLst>
          </p:cNvPr>
          <p:cNvSpPr txBox="1">
            <a:spLocks noChangeArrowheads="1"/>
          </p:cNvSpPr>
          <p:nvPr/>
        </p:nvSpPr>
        <p:spPr bwMode="auto">
          <a:xfrm>
            <a:off x="4000500" y="1571625"/>
            <a:ext cx="4572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4000"/>
              </a:lnSpc>
              <a:spcBef>
                <a:spcPct val="50000"/>
              </a:spcBef>
              <a:buFontTx/>
              <a:buNone/>
            </a:pPr>
            <a:r>
              <a:rPr lang="he-IL" altLang="he-IL" sz="1600">
                <a:cs typeface="David" panose="020E0502060401010101" pitchFamily="34" charset="-79"/>
              </a:rPr>
              <a:t>נשאף תמיד לרדת בואדיות (ירידה בכיוון אחד                      ועלייה בשלושת הנותרים) </a:t>
            </a:r>
            <a:endParaRPr lang="en-US" altLang="he-IL" sz="1600">
              <a:cs typeface="David" panose="020E0502060401010101" pitchFamily="34" charset="-79"/>
            </a:endParaRPr>
          </a:p>
        </p:txBody>
      </p:sp>
      <p:cxnSp>
        <p:nvCxnSpPr>
          <p:cNvPr id="34" name="מחבר ישר 33">
            <a:extLst>
              <a:ext uri="{FF2B5EF4-FFF2-40B4-BE49-F238E27FC236}">
                <a16:creationId xmlns:a16="http://schemas.microsoft.com/office/drawing/2014/main" id="{8B96724C-5EBB-41F2-AEC1-B011EA32ECEC}"/>
              </a:ext>
            </a:extLst>
          </p:cNvPr>
          <p:cNvCxnSpPr/>
          <p:nvPr/>
        </p:nvCxnSpPr>
        <p:spPr>
          <a:xfrm flipV="1">
            <a:off x="1000125" y="1785938"/>
            <a:ext cx="1643063" cy="50006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7128E61D-94FB-465A-97CA-BDEC08E3A839}"/>
              </a:ext>
            </a:extLst>
          </p:cNvPr>
          <p:cNvCxnSpPr>
            <a:endCxn id="42004" idx="5"/>
          </p:cNvCxnSpPr>
          <p:nvPr/>
        </p:nvCxnSpPr>
        <p:spPr>
          <a:xfrm flipV="1">
            <a:off x="1214438" y="1433513"/>
            <a:ext cx="1592262" cy="20955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trips(downLeft)">
                                      <p:cBhvr>
                                        <p:cTn id="30" dur="500"/>
                                        <p:tgtEl>
                                          <p:spTgt spid="3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1"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1" name="Text Box 17">
            <a:extLst>
              <a:ext uri="{FF2B5EF4-FFF2-40B4-BE49-F238E27FC236}">
                <a16:creationId xmlns:a16="http://schemas.microsoft.com/office/drawing/2014/main" id="{DC38969C-3235-4B82-8052-047433EB7D0E}"/>
              </a:ext>
            </a:extLst>
          </p:cNvPr>
          <p:cNvSpPr txBox="1">
            <a:spLocks noChangeArrowheads="1"/>
          </p:cNvSpPr>
          <p:nvPr/>
        </p:nvSpPr>
        <p:spPr bwMode="auto">
          <a:xfrm>
            <a:off x="500063" y="428625"/>
            <a:ext cx="8128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600" b="1">
                <a:cs typeface="David" panose="020E0502060401010101" pitchFamily="34" charset="-79"/>
              </a:rPr>
              <a:t>ה.  סטייה מכוונת </a:t>
            </a:r>
          </a:p>
          <a:p>
            <a:pPr eaLnBrk="1" hangingPunct="1">
              <a:spcBef>
                <a:spcPct val="50000"/>
              </a:spcBef>
              <a:buFontTx/>
              <a:buNone/>
            </a:pPr>
            <a:r>
              <a:rPr lang="he-IL" altLang="he-IL" sz="1600">
                <a:cs typeface="David" panose="020E0502060401010101" pitchFamily="34" charset="-79"/>
              </a:rPr>
              <a:t>היא טכניקה שמומלץ להשתמש בה על מנת לחסוך זמן וברבור. בסטייה מכוונת נשתמש כאשר אנו רוצים להגיע לנקודה על תוואי שטח קוי- נבחר לסטות בכיוון מסויים בכוונה תחילה וכך כאשר נגיע אל התוואי הקווי, נדע לאיזה כיוון לנוע כדי למצוא את הנק’.</a:t>
            </a:r>
            <a:endParaRPr lang="en-US" altLang="he-IL" sz="1600">
              <a:cs typeface="David" panose="020E0502060401010101" pitchFamily="34" charset="-79"/>
            </a:endParaRPr>
          </a:p>
          <a:p>
            <a:pPr eaLnBrk="1" hangingPunct="1">
              <a:spcBef>
                <a:spcPct val="50000"/>
              </a:spcBef>
              <a:buFontTx/>
              <a:buNone/>
            </a:pPr>
            <a:r>
              <a:rPr lang="he-IL" altLang="he-IL" sz="1600">
                <a:cs typeface="David" panose="020E0502060401010101" pitchFamily="34" charset="-79"/>
              </a:rPr>
              <a:t>לדוגמא: אנו עומדים על כיפה ברכס וצריכים להגיע אל סכר בנחל, נתקדם בסטייה ימינה (מ</a:t>
            </a:r>
            <a:r>
              <a:rPr lang="en-US" altLang="he-IL" sz="1600">
                <a:cs typeface="David" panose="020E0502060401010101" pitchFamily="34" charset="-79"/>
              </a:rPr>
              <a:t>A</a:t>
            </a:r>
            <a:r>
              <a:rPr lang="he-IL" altLang="he-IL" sz="1600">
                <a:cs typeface="David" panose="020E0502060401010101" pitchFamily="34" charset="-79"/>
              </a:rPr>
              <a:t> ל</a:t>
            </a:r>
            <a:r>
              <a:rPr lang="en-US" altLang="he-IL" sz="1600">
                <a:cs typeface="David" panose="020E0502060401010101" pitchFamily="34" charset="-79"/>
              </a:rPr>
              <a:t>C</a:t>
            </a:r>
            <a:r>
              <a:rPr lang="he-IL" altLang="he-IL" sz="1600">
                <a:cs typeface="David" panose="020E0502060401010101" pitchFamily="34" charset="-79"/>
              </a:rPr>
              <a:t>) וכשנגיע לנחל נצטרך לנוע שמאלה (מ</a:t>
            </a:r>
            <a:r>
              <a:rPr lang="en-US" altLang="he-IL" sz="1600">
                <a:cs typeface="David" panose="020E0502060401010101" pitchFamily="34" charset="-79"/>
              </a:rPr>
              <a:t>C</a:t>
            </a:r>
            <a:r>
              <a:rPr lang="he-IL" altLang="he-IL" sz="1600">
                <a:cs typeface="David" panose="020E0502060401010101" pitchFamily="34" charset="-79"/>
              </a:rPr>
              <a:t> ל</a:t>
            </a:r>
            <a:r>
              <a:rPr lang="en-US" altLang="he-IL" sz="1600">
                <a:cs typeface="David" panose="020E0502060401010101" pitchFamily="34" charset="-79"/>
              </a:rPr>
              <a:t>B</a:t>
            </a:r>
            <a:r>
              <a:rPr lang="he-IL" altLang="he-IL" sz="1600">
                <a:cs typeface="David" panose="020E0502060401010101" pitchFamily="34" charset="-79"/>
              </a:rPr>
              <a:t>) בכל מיקרה כדי למצוא את הסכר.</a:t>
            </a:r>
            <a:endParaRPr lang="en-US" altLang="he-IL" sz="1600">
              <a:cs typeface="David" panose="020E0502060401010101" pitchFamily="34" charset="-79"/>
            </a:endParaRPr>
          </a:p>
        </p:txBody>
      </p:sp>
      <p:grpSp>
        <p:nvGrpSpPr>
          <p:cNvPr id="2" name="קבוצה 35">
            <a:extLst>
              <a:ext uri="{FF2B5EF4-FFF2-40B4-BE49-F238E27FC236}">
                <a16:creationId xmlns:a16="http://schemas.microsoft.com/office/drawing/2014/main" id="{E544CE4F-4DD0-4285-B32A-BED8B35FF551}"/>
              </a:ext>
            </a:extLst>
          </p:cNvPr>
          <p:cNvGrpSpPr>
            <a:grpSpLocks/>
          </p:cNvGrpSpPr>
          <p:nvPr/>
        </p:nvGrpSpPr>
        <p:grpSpPr bwMode="auto">
          <a:xfrm>
            <a:off x="0" y="3068638"/>
            <a:ext cx="8974138" cy="1433512"/>
            <a:chOff x="0" y="4643447"/>
            <a:chExt cx="8974667" cy="1432323"/>
          </a:xfrm>
        </p:grpSpPr>
        <p:sp>
          <p:nvSpPr>
            <p:cNvPr id="44039" name="Line 18">
              <a:extLst>
                <a:ext uri="{FF2B5EF4-FFF2-40B4-BE49-F238E27FC236}">
                  <a16:creationId xmlns:a16="http://schemas.microsoft.com/office/drawing/2014/main" id="{1E354E39-01C9-4261-8A06-BC8695F6F141}"/>
                </a:ext>
              </a:extLst>
            </p:cNvPr>
            <p:cNvSpPr>
              <a:spLocks noChangeShapeType="1"/>
            </p:cNvSpPr>
            <p:nvPr/>
          </p:nvSpPr>
          <p:spPr bwMode="auto">
            <a:xfrm>
              <a:off x="5076355" y="4931415"/>
              <a:ext cx="0" cy="8001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he-IL"/>
            </a:p>
          </p:txBody>
        </p:sp>
        <p:sp>
          <p:nvSpPr>
            <p:cNvPr id="44040" name="Freeform 19">
              <a:extLst>
                <a:ext uri="{FF2B5EF4-FFF2-40B4-BE49-F238E27FC236}">
                  <a16:creationId xmlns:a16="http://schemas.microsoft.com/office/drawing/2014/main" id="{8762642A-01DA-4A0B-B127-AAFF87D4B16D}"/>
                </a:ext>
              </a:extLst>
            </p:cNvPr>
            <p:cNvSpPr>
              <a:spLocks/>
            </p:cNvSpPr>
            <p:nvPr/>
          </p:nvSpPr>
          <p:spPr bwMode="auto">
            <a:xfrm rot="1134928">
              <a:off x="5134868" y="4957927"/>
              <a:ext cx="812800" cy="123825"/>
            </a:xfrm>
            <a:custGeom>
              <a:avLst/>
              <a:gdLst>
                <a:gd name="T0" fmla="*/ 2147483646 w 384"/>
                <a:gd name="T1" fmla="*/ 2147483646 h 104"/>
                <a:gd name="T2" fmla="*/ 2147483646 w 384"/>
                <a:gd name="T3" fmla="*/ 2147483646 h 104"/>
                <a:gd name="T4" fmla="*/ 2147483646 w 384"/>
                <a:gd name="T5" fmla="*/ 2147483646 h 104"/>
                <a:gd name="T6" fmla="*/ 0 w 384"/>
                <a:gd name="T7" fmla="*/ 2147483646 h 104"/>
                <a:gd name="T8" fmla="*/ 0 60000 65536"/>
                <a:gd name="T9" fmla="*/ 0 60000 65536"/>
                <a:gd name="T10" fmla="*/ 0 60000 65536"/>
                <a:gd name="T11" fmla="*/ 0 60000 65536"/>
                <a:gd name="T12" fmla="*/ 0 w 384"/>
                <a:gd name="T13" fmla="*/ 0 h 104"/>
                <a:gd name="T14" fmla="*/ 384 w 384"/>
                <a:gd name="T15" fmla="*/ 104 h 104"/>
              </a:gdLst>
              <a:ahLst/>
              <a:cxnLst>
                <a:cxn ang="T8">
                  <a:pos x="T0" y="T1"/>
                </a:cxn>
                <a:cxn ang="T9">
                  <a:pos x="T2" y="T3"/>
                </a:cxn>
                <a:cxn ang="T10">
                  <a:pos x="T4" y="T5"/>
                </a:cxn>
                <a:cxn ang="T11">
                  <a:pos x="T6" y="T7"/>
                </a:cxn>
              </a:cxnLst>
              <a:rect l="T12" t="T13" r="T14" b="T15"/>
              <a:pathLst>
                <a:path w="384" h="104">
                  <a:moveTo>
                    <a:pt x="384" y="8"/>
                  </a:moveTo>
                  <a:cubicBezTo>
                    <a:pt x="376" y="4"/>
                    <a:pt x="368" y="0"/>
                    <a:pt x="336" y="8"/>
                  </a:cubicBezTo>
                  <a:cubicBezTo>
                    <a:pt x="304" y="16"/>
                    <a:pt x="248" y="40"/>
                    <a:pt x="192" y="56"/>
                  </a:cubicBezTo>
                  <a:cubicBezTo>
                    <a:pt x="136" y="72"/>
                    <a:pt x="32" y="96"/>
                    <a:pt x="0" y="10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nvGrpSpPr>
            <p:cNvPr id="44041" name="Group 20">
              <a:extLst>
                <a:ext uri="{FF2B5EF4-FFF2-40B4-BE49-F238E27FC236}">
                  <a16:creationId xmlns:a16="http://schemas.microsoft.com/office/drawing/2014/main" id="{FCE2E7C8-0A06-4519-91C6-4B22E72CBFE9}"/>
                </a:ext>
              </a:extLst>
            </p:cNvPr>
            <p:cNvGrpSpPr>
              <a:grpSpLocks/>
            </p:cNvGrpSpPr>
            <p:nvPr/>
          </p:nvGrpSpPr>
          <p:grpSpPr bwMode="auto">
            <a:xfrm>
              <a:off x="5219700" y="5075633"/>
              <a:ext cx="996950" cy="770335"/>
              <a:chOff x="2466" y="4263"/>
              <a:chExt cx="471" cy="647"/>
            </a:xfrm>
          </p:grpSpPr>
          <p:sp>
            <p:nvSpPr>
              <p:cNvPr id="44054" name="Line 21">
                <a:extLst>
                  <a:ext uri="{FF2B5EF4-FFF2-40B4-BE49-F238E27FC236}">
                    <a16:creationId xmlns:a16="http://schemas.microsoft.com/office/drawing/2014/main" id="{B38960C7-6FD1-4CCA-9E00-C205DE1E85BB}"/>
                  </a:ext>
                </a:extLst>
              </p:cNvPr>
              <p:cNvSpPr>
                <a:spLocks noChangeShapeType="1"/>
              </p:cNvSpPr>
              <p:nvPr/>
            </p:nvSpPr>
            <p:spPr bwMode="auto">
              <a:xfrm flipV="1">
                <a:off x="2466" y="4384"/>
                <a:ext cx="340" cy="5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e-IL"/>
              </a:p>
            </p:txBody>
          </p:sp>
          <p:sp>
            <p:nvSpPr>
              <p:cNvPr id="44055" name="WordArt 22">
                <a:extLst>
                  <a:ext uri="{FF2B5EF4-FFF2-40B4-BE49-F238E27FC236}">
                    <a16:creationId xmlns:a16="http://schemas.microsoft.com/office/drawing/2014/main" id="{127DAB1F-A042-4036-9CC9-87C16FF8EEA5}"/>
                  </a:ext>
                </a:extLst>
              </p:cNvPr>
              <p:cNvSpPr>
                <a:spLocks noChangeArrowheads="1" noChangeShapeType="1" noTextEdit="1"/>
              </p:cNvSpPr>
              <p:nvPr/>
            </p:nvSpPr>
            <p:spPr bwMode="auto">
              <a:xfrm>
                <a:off x="2841" y="4263"/>
                <a:ext cx="96" cy="69"/>
              </a:xfrm>
              <a:prstGeom prst="rect">
                <a:avLst/>
              </a:prstGeom>
            </p:spPr>
            <p:txBody>
              <a:bodyPr wrap="none" fromWordArt="1">
                <a:prstTxWarp prst="textPlain">
                  <a:avLst>
                    <a:gd name="adj" fmla="val 50000"/>
                  </a:avLst>
                </a:prstTxWarp>
              </a:bodyPr>
              <a:lstStyle/>
              <a:p>
                <a:pPr algn="r"/>
                <a:r>
                  <a:rPr lang="en-US" sz="3600" kern="10">
                    <a:ln w="9525">
                      <a:solidFill>
                        <a:srgbClr val="000000"/>
                      </a:solidFill>
                      <a:round/>
                      <a:headEnd/>
                      <a:tailEnd/>
                    </a:ln>
                  </a:rPr>
                  <a:t>C</a:t>
                </a:r>
                <a:endParaRPr lang="he-IL" sz="3600" kern="10">
                  <a:ln w="9525">
                    <a:solidFill>
                      <a:srgbClr val="000000"/>
                    </a:solidFill>
                    <a:round/>
                    <a:headEnd/>
                    <a:tailEnd/>
                  </a:ln>
                </a:endParaRPr>
              </a:p>
            </p:txBody>
          </p:sp>
        </p:grpSp>
        <p:grpSp>
          <p:nvGrpSpPr>
            <p:cNvPr id="44042" name="Group 23">
              <a:extLst>
                <a:ext uri="{FF2B5EF4-FFF2-40B4-BE49-F238E27FC236}">
                  <a16:creationId xmlns:a16="http://schemas.microsoft.com/office/drawing/2014/main" id="{CA3F7CC7-2A4D-42A8-A343-2B2CB3D35AE0}"/>
                </a:ext>
              </a:extLst>
            </p:cNvPr>
            <p:cNvGrpSpPr>
              <a:grpSpLocks/>
            </p:cNvGrpSpPr>
            <p:nvPr/>
          </p:nvGrpSpPr>
          <p:grpSpPr bwMode="auto">
            <a:xfrm>
              <a:off x="0" y="4643447"/>
              <a:ext cx="8974667" cy="1432323"/>
              <a:chOff x="48" y="4512"/>
              <a:chExt cx="4240" cy="1203"/>
            </a:xfrm>
          </p:grpSpPr>
          <p:sp>
            <p:nvSpPr>
              <p:cNvPr id="44043" name="Freeform 24">
                <a:extLst>
                  <a:ext uri="{FF2B5EF4-FFF2-40B4-BE49-F238E27FC236}">
                    <a16:creationId xmlns:a16="http://schemas.microsoft.com/office/drawing/2014/main" id="{A5497823-1267-44C3-B906-057867836802}"/>
                  </a:ext>
                </a:extLst>
              </p:cNvPr>
              <p:cNvSpPr>
                <a:spLocks/>
              </p:cNvSpPr>
              <p:nvPr/>
            </p:nvSpPr>
            <p:spPr bwMode="auto">
              <a:xfrm>
                <a:off x="160" y="4805"/>
                <a:ext cx="4128" cy="688"/>
              </a:xfrm>
              <a:custGeom>
                <a:avLst/>
                <a:gdLst>
                  <a:gd name="T0" fmla="*/ 0 w 4128"/>
                  <a:gd name="T1" fmla="*/ 688 h 688"/>
                  <a:gd name="T2" fmla="*/ 96 w 4128"/>
                  <a:gd name="T3" fmla="*/ 496 h 688"/>
                  <a:gd name="T4" fmla="*/ 240 w 4128"/>
                  <a:gd name="T5" fmla="*/ 160 h 688"/>
                  <a:gd name="T6" fmla="*/ 816 w 4128"/>
                  <a:gd name="T7" fmla="*/ 64 h 688"/>
                  <a:gd name="T8" fmla="*/ 1200 w 4128"/>
                  <a:gd name="T9" fmla="*/ 64 h 688"/>
                  <a:gd name="T10" fmla="*/ 1536 w 4128"/>
                  <a:gd name="T11" fmla="*/ 112 h 688"/>
                  <a:gd name="T12" fmla="*/ 1920 w 4128"/>
                  <a:gd name="T13" fmla="*/ 64 h 688"/>
                  <a:gd name="T14" fmla="*/ 2256 w 4128"/>
                  <a:gd name="T15" fmla="*/ 16 h 688"/>
                  <a:gd name="T16" fmla="*/ 2784 w 4128"/>
                  <a:gd name="T17" fmla="*/ 112 h 688"/>
                  <a:gd name="T18" fmla="*/ 3168 w 4128"/>
                  <a:gd name="T19" fmla="*/ 112 h 688"/>
                  <a:gd name="T20" fmla="*/ 3504 w 4128"/>
                  <a:gd name="T21" fmla="*/ 64 h 688"/>
                  <a:gd name="T22" fmla="*/ 3696 w 4128"/>
                  <a:gd name="T23" fmla="*/ 16 h 688"/>
                  <a:gd name="T24" fmla="*/ 4128 w 4128"/>
                  <a:gd name="T25" fmla="*/ 160 h 6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28"/>
                  <a:gd name="T40" fmla="*/ 0 h 688"/>
                  <a:gd name="T41" fmla="*/ 4128 w 4128"/>
                  <a:gd name="T42" fmla="*/ 688 h 6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28" h="688">
                    <a:moveTo>
                      <a:pt x="0" y="688"/>
                    </a:moveTo>
                    <a:cubicBezTo>
                      <a:pt x="28" y="636"/>
                      <a:pt x="56" y="584"/>
                      <a:pt x="96" y="496"/>
                    </a:cubicBezTo>
                    <a:cubicBezTo>
                      <a:pt x="136" y="408"/>
                      <a:pt x="120" y="232"/>
                      <a:pt x="240" y="160"/>
                    </a:cubicBezTo>
                    <a:cubicBezTo>
                      <a:pt x="360" y="88"/>
                      <a:pt x="656" y="80"/>
                      <a:pt x="816" y="64"/>
                    </a:cubicBezTo>
                    <a:cubicBezTo>
                      <a:pt x="976" y="48"/>
                      <a:pt x="1080" y="56"/>
                      <a:pt x="1200" y="64"/>
                    </a:cubicBezTo>
                    <a:cubicBezTo>
                      <a:pt x="1320" y="72"/>
                      <a:pt x="1416" y="112"/>
                      <a:pt x="1536" y="112"/>
                    </a:cubicBezTo>
                    <a:cubicBezTo>
                      <a:pt x="1656" y="112"/>
                      <a:pt x="1800" y="80"/>
                      <a:pt x="1920" y="64"/>
                    </a:cubicBezTo>
                    <a:cubicBezTo>
                      <a:pt x="2040" y="48"/>
                      <a:pt x="2112" y="8"/>
                      <a:pt x="2256" y="16"/>
                    </a:cubicBezTo>
                    <a:cubicBezTo>
                      <a:pt x="2400" y="24"/>
                      <a:pt x="2632" y="96"/>
                      <a:pt x="2784" y="112"/>
                    </a:cubicBezTo>
                    <a:cubicBezTo>
                      <a:pt x="2936" y="128"/>
                      <a:pt x="3048" y="120"/>
                      <a:pt x="3168" y="112"/>
                    </a:cubicBezTo>
                    <a:cubicBezTo>
                      <a:pt x="3288" y="104"/>
                      <a:pt x="3416" y="80"/>
                      <a:pt x="3504" y="64"/>
                    </a:cubicBezTo>
                    <a:cubicBezTo>
                      <a:pt x="3592" y="48"/>
                      <a:pt x="3592" y="0"/>
                      <a:pt x="3696" y="16"/>
                    </a:cubicBezTo>
                    <a:cubicBezTo>
                      <a:pt x="3800" y="32"/>
                      <a:pt x="3964" y="96"/>
                      <a:pt x="4128" y="16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4044" name="Freeform 25">
                <a:extLst>
                  <a:ext uri="{FF2B5EF4-FFF2-40B4-BE49-F238E27FC236}">
                    <a16:creationId xmlns:a16="http://schemas.microsoft.com/office/drawing/2014/main" id="{72A3A394-B3E8-4E2E-A370-011BE3378F82}"/>
                  </a:ext>
                </a:extLst>
              </p:cNvPr>
              <p:cNvSpPr>
                <a:spLocks/>
              </p:cNvSpPr>
              <p:nvPr/>
            </p:nvSpPr>
            <p:spPr bwMode="auto">
              <a:xfrm>
                <a:off x="352" y="4949"/>
                <a:ext cx="3888" cy="592"/>
              </a:xfrm>
              <a:custGeom>
                <a:avLst/>
                <a:gdLst>
                  <a:gd name="T0" fmla="*/ 0 w 4128"/>
                  <a:gd name="T1" fmla="*/ 240 h 688"/>
                  <a:gd name="T2" fmla="*/ 63 w 4128"/>
                  <a:gd name="T3" fmla="*/ 173 h 688"/>
                  <a:gd name="T4" fmla="*/ 158 w 4128"/>
                  <a:gd name="T5" fmla="*/ 56 h 688"/>
                  <a:gd name="T6" fmla="*/ 537 w 4128"/>
                  <a:gd name="T7" fmla="*/ 22 h 688"/>
                  <a:gd name="T8" fmla="*/ 788 w 4128"/>
                  <a:gd name="T9" fmla="*/ 22 h 688"/>
                  <a:gd name="T10" fmla="*/ 1011 w 4128"/>
                  <a:gd name="T11" fmla="*/ 39 h 688"/>
                  <a:gd name="T12" fmla="*/ 1262 w 4128"/>
                  <a:gd name="T13" fmla="*/ 22 h 688"/>
                  <a:gd name="T14" fmla="*/ 1483 w 4128"/>
                  <a:gd name="T15" fmla="*/ 6 h 688"/>
                  <a:gd name="T16" fmla="*/ 1831 w 4128"/>
                  <a:gd name="T17" fmla="*/ 39 h 688"/>
                  <a:gd name="T18" fmla="*/ 2083 w 4128"/>
                  <a:gd name="T19" fmla="*/ 39 h 688"/>
                  <a:gd name="T20" fmla="*/ 2304 w 4128"/>
                  <a:gd name="T21" fmla="*/ 22 h 688"/>
                  <a:gd name="T22" fmla="*/ 2430 w 4128"/>
                  <a:gd name="T23" fmla="*/ 6 h 688"/>
                  <a:gd name="T24" fmla="*/ 2714 w 4128"/>
                  <a:gd name="T25" fmla="*/ 56 h 6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28"/>
                  <a:gd name="T40" fmla="*/ 0 h 688"/>
                  <a:gd name="T41" fmla="*/ 4128 w 4128"/>
                  <a:gd name="T42" fmla="*/ 688 h 6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28" h="688">
                    <a:moveTo>
                      <a:pt x="0" y="688"/>
                    </a:moveTo>
                    <a:cubicBezTo>
                      <a:pt x="28" y="636"/>
                      <a:pt x="56" y="584"/>
                      <a:pt x="96" y="496"/>
                    </a:cubicBezTo>
                    <a:cubicBezTo>
                      <a:pt x="136" y="408"/>
                      <a:pt x="120" y="232"/>
                      <a:pt x="240" y="160"/>
                    </a:cubicBezTo>
                    <a:cubicBezTo>
                      <a:pt x="360" y="88"/>
                      <a:pt x="656" y="80"/>
                      <a:pt x="816" y="64"/>
                    </a:cubicBezTo>
                    <a:cubicBezTo>
                      <a:pt x="976" y="48"/>
                      <a:pt x="1080" y="56"/>
                      <a:pt x="1200" y="64"/>
                    </a:cubicBezTo>
                    <a:cubicBezTo>
                      <a:pt x="1320" y="72"/>
                      <a:pt x="1416" y="112"/>
                      <a:pt x="1536" y="112"/>
                    </a:cubicBezTo>
                    <a:cubicBezTo>
                      <a:pt x="1656" y="112"/>
                      <a:pt x="1800" y="80"/>
                      <a:pt x="1920" y="64"/>
                    </a:cubicBezTo>
                    <a:cubicBezTo>
                      <a:pt x="2040" y="48"/>
                      <a:pt x="2112" y="8"/>
                      <a:pt x="2256" y="16"/>
                    </a:cubicBezTo>
                    <a:cubicBezTo>
                      <a:pt x="2400" y="24"/>
                      <a:pt x="2632" y="96"/>
                      <a:pt x="2784" y="112"/>
                    </a:cubicBezTo>
                    <a:cubicBezTo>
                      <a:pt x="2936" y="128"/>
                      <a:pt x="3048" y="120"/>
                      <a:pt x="3168" y="112"/>
                    </a:cubicBezTo>
                    <a:cubicBezTo>
                      <a:pt x="3288" y="104"/>
                      <a:pt x="3416" y="80"/>
                      <a:pt x="3504" y="64"/>
                    </a:cubicBezTo>
                    <a:cubicBezTo>
                      <a:pt x="3592" y="48"/>
                      <a:pt x="3592" y="0"/>
                      <a:pt x="3696" y="16"/>
                    </a:cubicBezTo>
                    <a:cubicBezTo>
                      <a:pt x="3800" y="32"/>
                      <a:pt x="3964" y="96"/>
                      <a:pt x="4128" y="16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4045" name="Freeform 26">
                <a:extLst>
                  <a:ext uri="{FF2B5EF4-FFF2-40B4-BE49-F238E27FC236}">
                    <a16:creationId xmlns:a16="http://schemas.microsoft.com/office/drawing/2014/main" id="{461B9063-9194-4EB1-AECB-48548945C8FC}"/>
                  </a:ext>
                </a:extLst>
              </p:cNvPr>
              <p:cNvSpPr>
                <a:spLocks/>
              </p:cNvSpPr>
              <p:nvPr/>
            </p:nvSpPr>
            <p:spPr bwMode="auto">
              <a:xfrm>
                <a:off x="544" y="5093"/>
                <a:ext cx="3696" cy="496"/>
              </a:xfrm>
              <a:custGeom>
                <a:avLst/>
                <a:gdLst>
                  <a:gd name="T0" fmla="*/ 0 w 4128"/>
                  <a:gd name="T1" fmla="*/ 70 h 688"/>
                  <a:gd name="T2" fmla="*/ 45 w 4128"/>
                  <a:gd name="T3" fmla="*/ 50 h 688"/>
                  <a:gd name="T4" fmla="*/ 111 w 4128"/>
                  <a:gd name="T5" fmla="*/ 16 h 688"/>
                  <a:gd name="T6" fmla="*/ 377 w 4128"/>
                  <a:gd name="T7" fmla="*/ 6 h 688"/>
                  <a:gd name="T8" fmla="*/ 553 w 4128"/>
                  <a:gd name="T9" fmla="*/ 6 h 688"/>
                  <a:gd name="T10" fmla="*/ 708 w 4128"/>
                  <a:gd name="T11" fmla="*/ 12 h 688"/>
                  <a:gd name="T12" fmla="*/ 886 w 4128"/>
                  <a:gd name="T13" fmla="*/ 6 h 688"/>
                  <a:gd name="T14" fmla="*/ 1040 w 4128"/>
                  <a:gd name="T15" fmla="*/ 1 h 688"/>
                  <a:gd name="T16" fmla="*/ 1284 w 4128"/>
                  <a:gd name="T17" fmla="*/ 12 h 688"/>
                  <a:gd name="T18" fmla="*/ 1460 w 4128"/>
                  <a:gd name="T19" fmla="*/ 12 h 688"/>
                  <a:gd name="T20" fmla="*/ 1616 w 4128"/>
                  <a:gd name="T21" fmla="*/ 6 h 688"/>
                  <a:gd name="T22" fmla="*/ 1705 w 4128"/>
                  <a:gd name="T23" fmla="*/ 1 h 688"/>
                  <a:gd name="T24" fmla="*/ 1904 w 4128"/>
                  <a:gd name="T25" fmla="*/ 16 h 6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28"/>
                  <a:gd name="T40" fmla="*/ 0 h 688"/>
                  <a:gd name="T41" fmla="*/ 4128 w 4128"/>
                  <a:gd name="T42" fmla="*/ 688 h 6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28" h="688">
                    <a:moveTo>
                      <a:pt x="0" y="688"/>
                    </a:moveTo>
                    <a:cubicBezTo>
                      <a:pt x="28" y="636"/>
                      <a:pt x="56" y="584"/>
                      <a:pt x="96" y="496"/>
                    </a:cubicBezTo>
                    <a:cubicBezTo>
                      <a:pt x="136" y="408"/>
                      <a:pt x="120" y="232"/>
                      <a:pt x="240" y="160"/>
                    </a:cubicBezTo>
                    <a:cubicBezTo>
                      <a:pt x="360" y="88"/>
                      <a:pt x="656" y="80"/>
                      <a:pt x="816" y="64"/>
                    </a:cubicBezTo>
                    <a:cubicBezTo>
                      <a:pt x="976" y="48"/>
                      <a:pt x="1080" y="56"/>
                      <a:pt x="1200" y="64"/>
                    </a:cubicBezTo>
                    <a:cubicBezTo>
                      <a:pt x="1320" y="72"/>
                      <a:pt x="1416" y="112"/>
                      <a:pt x="1536" y="112"/>
                    </a:cubicBezTo>
                    <a:cubicBezTo>
                      <a:pt x="1656" y="112"/>
                      <a:pt x="1800" y="80"/>
                      <a:pt x="1920" y="64"/>
                    </a:cubicBezTo>
                    <a:cubicBezTo>
                      <a:pt x="2040" y="48"/>
                      <a:pt x="2112" y="8"/>
                      <a:pt x="2256" y="16"/>
                    </a:cubicBezTo>
                    <a:cubicBezTo>
                      <a:pt x="2400" y="24"/>
                      <a:pt x="2632" y="96"/>
                      <a:pt x="2784" y="112"/>
                    </a:cubicBezTo>
                    <a:cubicBezTo>
                      <a:pt x="2936" y="128"/>
                      <a:pt x="3048" y="120"/>
                      <a:pt x="3168" y="112"/>
                    </a:cubicBezTo>
                    <a:cubicBezTo>
                      <a:pt x="3288" y="104"/>
                      <a:pt x="3416" y="80"/>
                      <a:pt x="3504" y="64"/>
                    </a:cubicBezTo>
                    <a:cubicBezTo>
                      <a:pt x="3592" y="48"/>
                      <a:pt x="3592" y="0"/>
                      <a:pt x="3696" y="16"/>
                    </a:cubicBezTo>
                    <a:cubicBezTo>
                      <a:pt x="3800" y="32"/>
                      <a:pt x="3964" y="96"/>
                      <a:pt x="4128" y="16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4046" name="Freeform 27">
                <a:extLst>
                  <a:ext uri="{FF2B5EF4-FFF2-40B4-BE49-F238E27FC236}">
                    <a16:creationId xmlns:a16="http://schemas.microsoft.com/office/drawing/2014/main" id="{EAAEDC53-4DDC-4977-BA85-FBFBEA72791C}"/>
                  </a:ext>
                </a:extLst>
              </p:cNvPr>
              <p:cNvSpPr>
                <a:spLocks/>
              </p:cNvSpPr>
              <p:nvPr/>
            </p:nvSpPr>
            <p:spPr bwMode="auto">
              <a:xfrm>
                <a:off x="688" y="5237"/>
                <a:ext cx="3456" cy="400"/>
              </a:xfrm>
              <a:custGeom>
                <a:avLst/>
                <a:gdLst>
                  <a:gd name="T0" fmla="*/ 0 w 4128"/>
                  <a:gd name="T1" fmla="*/ 15 h 688"/>
                  <a:gd name="T2" fmla="*/ 28 w 4128"/>
                  <a:gd name="T3" fmla="*/ 11 h 688"/>
                  <a:gd name="T4" fmla="*/ 69 w 4128"/>
                  <a:gd name="T5" fmla="*/ 3 h 688"/>
                  <a:gd name="T6" fmla="*/ 235 w 4128"/>
                  <a:gd name="T7" fmla="*/ 2 h 688"/>
                  <a:gd name="T8" fmla="*/ 346 w 4128"/>
                  <a:gd name="T9" fmla="*/ 2 h 688"/>
                  <a:gd name="T10" fmla="*/ 443 w 4128"/>
                  <a:gd name="T11" fmla="*/ 3 h 688"/>
                  <a:gd name="T12" fmla="*/ 553 w 4128"/>
                  <a:gd name="T13" fmla="*/ 2 h 688"/>
                  <a:gd name="T14" fmla="*/ 651 w 4128"/>
                  <a:gd name="T15" fmla="*/ 1 h 688"/>
                  <a:gd name="T16" fmla="*/ 803 w 4128"/>
                  <a:gd name="T17" fmla="*/ 3 h 688"/>
                  <a:gd name="T18" fmla="*/ 913 w 4128"/>
                  <a:gd name="T19" fmla="*/ 3 h 688"/>
                  <a:gd name="T20" fmla="*/ 1010 w 4128"/>
                  <a:gd name="T21" fmla="*/ 2 h 688"/>
                  <a:gd name="T22" fmla="*/ 1066 w 4128"/>
                  <a:gd name="T23" fmla="*/ 1 h 688"/>
                  <a:gd name="T24" fmla="*/ 1191 w 4128"/>
                  <a:gd name="T25" fmla="*/ 3 h 6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28"/>
                  <a:gd name="T40" fmla="*/ 0 h 688"/>
                  <a:gd name="T41" fmla="*/ 4128 w 4128"/>
                  <a:gd name="T42" fmla="*/ 688 h 6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28" h="688">
                    <a:moveTo>
                      <a:pt x="0" y="688"/>
                    </a:moveTo>
                    <a:cubicBezTo>
                      <a:pt x="28" y="636"/>
                      <a:pt x="56" y="584"/>
                      <a:pt x="96" y="496"/>
                    </a:cubicBezTo>
                    <a:cubicBezTo>
                      <a:pt x="136" y="408"/>
                      <a:pt x="120" y="232"/>
                      <a:pt x="240" y="160"/>
                    </a:cubicBezTo>
                    <a:cubicBezTo>
                      <a:pt x="360" y="88"/>
                      <a:pt x="656" y="80"/>
                      <a:pt x="816" y="64"/>
                    </a:cubicBezTo>
                    <a:cubicBezTo>
                      <a:pt x="976" y="48"/>
                      <a:pt x="1080" y="56"/>
                      <a:pt x="1200" y="64"/>
                    </a:cubicBezTo>
                    <a:cubicBezTo>
                      <a:pt x="1320" y="72"/>
                      <a:pt x="1416" y="112"/>
                      <a:pt x="1536" y="112"/>
                    </a:cubicBezTo>
                    <a:cubicBezTo>
                      <a:pt x="1656" y="112"/>
                      <a:pt x="1800" y="80"/>
                      <a:pt x="1920" y="64"/>
                    </a:cubicBezTo>
                    <a:cubicBezTo>
                      <a:pt x="2040" y="48"/>
                      <a:pt x="2112" y="8"/>
                      <a:pt x="2256" y="16"/>
                    </a:cubicBezTo>
                    <a:cubicBezTo>
                      <a:pt x="2400" y="24"/>
                      <a:pt x="2632" y="96"/>
                      <a:pt x="2784" y="112"/>
                    </a:cubicBezTo>
                    <a:cubicBezTo>
                      <a:pt x="2936" y="128"/>
                      <a:pt x="3048" y="120"/>
                      <a:pt x="3168" y="112"/>
                    </a:cubicBezTo>
                    <a:cubicBezTo>
                      <a:pt x="3288" y="104"/>
                      <a:pt x="3416" y="80"/>
                      <a:pt x="3504" y="64"/>
                    </a:cubicBezTo>
                    <a:cubicBezTo>
                      <a:pt x="3592" y="48"/>
                      <a:pt x="3592" y="0"/>
                      <a:pt x="3696" y="16"/>
                    </a:cubicBezTo>
                    <a:cubicBezTo>
                      <a:pt x="3800" y="32"/>
                      <a:pt x="3964" y="96"/>
                      <a:pt x="4128" y="16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4047" name="Freeform 28">
                <a:extLst>
                  <a:ext uri="{FF2B5EF4-FFF2-40B4-BE49-F238E27FC236}">
                    <a16:creationId xmlns:a16="http://schemas.microsoft.com/office/drawing/2014/main" id="{C47D6626-9B0C-4C68-BBEE-A250254EE04A}"/>
                  </a:ext>
                </a:extLst>
              </p:cNvPr>
              <p:cNvSpPr>
                <a:spLocks/>
              </p:cNvSpPr>
              <p:nvPr/>
            </p:nvSpPr>
            <p:spPr bwMode="auto">
              <a:xfrm>
                <a:off x="2004" y="5419"/>
                <a:ext cx="808" cy="296"/>
              </a:xfrm>
              <a:custGeom>
                <a:avLst/>
                <a:gdLst>
                  <a:gd name="T0" fmla="*/ 96 w 808"/>
                  <a:gd name="T1" fmla="*/ 296 h 296"/>
                  <a:gd name="T2" fmla="*/ 0 w 808"/>
                  <a:gd name="T3" fmla="*/ 248 h 296"/>
                  <a:gd name="T4" fmla="*/ 96 w 808"/>
                  <a:gd name="T5" fmla="*/ 104 h 296"/>
                  <a:gd name="T6" fmla="*/ 336 w 808"/>
                  <a:gd name="T7" fmla="*/ 56 h 296"/>
                  <a:gd name="T8" fmla="*/ 528 w 808"/>
                  <a:gd name="T9" fmla="*/ 8 h 296"/>
                  <a:gd name="T10" fmla="*/ 768 w 808"/>
                  <a:gd name="T11" fmla="*/ 104 h 296"/>
                  <a:gd name="T12" fmla="*/ 768 w 808"/>
                  <a:gd name="T13" fmla="*/ 248 h 296"/>
                  <a:gd name="T14" fmla="*/ 672 w 808"/>
                  <a:gd name="T15" fmla="*/ 296 h 296"/>
                  <a:gd name="T16" fmla="*/ 0 60000 65536"/>
                  <a:gd name="T17" fmla="*/ 0 60000 65536"/>
                  <a:gd name="T18" fmla="*/ 0 60000 65536"/>
                  <a:gd name="T19" fmla="*/ 0 60000 65536"/>
                  <a:gd name="T20" fmla="*/ 0 60000 65536"/>
                  <a:gd name="T21" fmla="*/ 0 60000 65536"/>
                  <a:gd name="T22" fmla="*/ 0 60000 65536"/>
                  <a:gd name="T23" fmla="*/ 0 60000 65536"/>
                  <a:gd name="T24" fmla="*/ 0 w 808"/>
                  <a:gd name="T25" fmla="*/ 0 h 296"/>
                  <a:gd name="T26" fmla="*/ 808 w 808"/>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8" h="296">
                    <a:moveTo>
                      <a:pt x="96" y="296"/>
                    </a:moveTo>
                    <a:cubicBezTo>
                      <a:pt x="48" y="288"/>
                      <a:pt x="0" y="280"/>
                      <a:pt x="0" y="248"/>
                    </a:cubicBezTo>
                    <a:cubicBezTo>
                      <a:pt x="0" y="216"/>
                      <a:pt x="40" y="136"/>
                      <a:pt x="96" y="104"/>
                    </a:cubicBezTo>
                    <a:cubicBezTo>
                      <a:pt x="152" y="72"/>
                      <a:pt x="264" y="72"/>
                      <a:pt x="336" y="56"/>
                    </a:cubicBezTo>
                    <a:cubicBezTo>
                      <a:pt x="408" y="40"/>
                      <a:pt x="456" y="0"/>
                      <a:pt x="528" y="8"/>
                    </a:cubicBezTo>
                    <a:cubicBezTo>
                      <a:pt x="600" y="16"/>
                      <a:pt x="728" y="64"/>
                      <a:pt x="768" y="104"/>
                    </a:cubicBezTo>
                    <a:cubicBezTo>
                      <a:pt x="808" y="144"/>
                      <a:pt x="784" y="216"/>
                      <a:pt x="768" y="248"/>
                    </a:cubicBezTo>
                    <a:cubicBezTo>
                      <a:pt x="752" y="280"/>
                      <a:pt x="728" y="280"/>
                      <a:pt x="672" y="296"/>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4048" name="Freeform 29">
                <a:extLst>
                  <a:ext uri="{FF2B5EF4-FFF2-40B4-BE49-F238E27FC236}">
                    <a16:creationId xmlns:a16="http://schemas.microsoft.com/office/drawing/2014/main" id="{7B92E789-FF7B-4F4D-857C-73467204E14C}"/>
                  </a:ext>
                </a:extLst>
              </p:cNvPr>
              <p:cNvSpPr>
                <a:spLocks/>
              </p:cNvSpPr>
              <p:nvPr/>
            </p:nvSpPr>
            <p:spPr bwMode="auto">
              <a:xfrm>
                <a:off x="48" y="4581"/>
                <a:ext cx="4048" cy="432"/>
              </a:xfrm>
              <a:custGeom>
                <a:avLst/>
                <a:gdLst>
                  <a:gd name="T0" fmla="*/ 16 w 4048"/>
                  <a:gd name="T1" fmla="*/ 432 h 432"/>
                  <a:gd name="T2" fmla="*/ 64 w 4048"/>
                  <a:gd name="T3" fmla="*/ 384 h 432"/>
                  <a:gd name="T4" fmla="*/ 400 w 4048"/>
                  <a:gd name="T5" fmla="*/ 192 h 432"/>
                  <a:gd name="T6" fmla="*/ 880 w 4048"/>
                  <a:gd name="T7" fmla="*/ 144 h 432"/>
                  <a:gd name="T8" fmla="*/ 1456 w 4048"/>
                  <a:gd name="T9" fmla="*/ 48 h 432"/>
                  <a:gd name="T10" fmla="*/ 2272 w 4048"/>
                  <a:gd name="T11" fmla="*/ 144 h 432"/>
                  <a:gd name="T12" fmla="*/ 2752 w 4048"/>
                  <a:gd name="T13" fmla="*/ 48 h 432"/>
                  <a:gd name="T14" fmla="*/ 3376 w 4048"/>
                  <a:gd name="T15" fmla="*/ 192 h 432"/>
                  <a:gd name="T16" fmla="*/ 4048 w 4048"/>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8"/>
                  <a:gd name="T28" fmla="*/ 0 h 432"/>
                  <a:gd name="T29" fmla="*/ 4048 w 4048"/>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8" h="432">
                    <a:moveTo>
                      <a:pt x="16" y="432"/>
                    </a:moveTo>
                    <a:cubicBezTo>
                      <a:pt x="8" y="428"/>
                      <a:pt x="0" y="424"/>
                      <a:pt x="64" y="384"/>
                    </a:cubicBezTo>
                    <a:cubicBezTo>
                      <a:pt x="128" y="344"/>
                      <a:pt x="264" y="232"/>
                      <a:pt x="400" y="192"/>
                    </a:cubicBezTo>
                    <a:cubicBezTo>
                      <a:pt x="536" y="152"/>
                      <a:pt x="704" y="168"/>
                      <a:pt x="880" y="144"/>
                    </a:cubicBezTo>
                    <a:cubicBezTo>
                      <a:pt x="1056" y="120"/>
                      <a:pt x="1224" y="48"/>
                      <a:pt x="1456" y="48"/>
                    </a:cubicBezTo>
                    <a:cubicBezTo>
                      <a:pt x="1688" y="48"/>
                      <a:pt x="2056" y="144"/>
                      <a:pt x="2272" y="144"/>
                    </a:cubicBezTo>
                    <a:cubicBezTo>
                      <a:pt x="2488" y="144"/>
                      <a:pt x="2568" y="40"/>
                      <a:pt x="2752" y="48"/>
                    </a:cubicBezTo>
                    <a:cubicBezTo>
                      <a:pt x="2936" y="56"/>
                      <a:pt x="3160" y="200"/>
                      <a:pt x="3376" y="192"/>
                    </a:cubicBezTo>
                    <a:cubicBezTo>
                      <a:pt x="3592" y="184"/>
                      <a:pt x="3820" y="92"/>
                      <a:pt x="4048" y="0"/>
                    </a:cubicBezTo>
                  </a:path>
                </a:pathLst>
              </a:custGeom>
              <a:noFill/>
              <a:ln w="19050">
                <a:solidFill>
                  <a:srgbClr val="33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4049" name="WordArt 30">
                <a:extLst>
                  <a:ext uri="{FF2B5EF4-FFF2-40B4-BE49-F238E27FC236}">
                    <a16:creationId xmlns:a16="http://schemas.microsoft.com/office/drawing/2014/main" id="{6828257B-51CD-4F3F-B34B-F80F6C7B0166}"/>
                  </a:ext>
                </a:extLst>
              </p:cNvPr>
              <p:cNvSpPr>
                <a:spLocks noChangeArrowheads="1" noChangeShapeType="1" noTextEdit="1"/>
              </p:cNvSpPr>
              <p:nvPr/>
            </p:nvSpPr>
            <p:spPr bwMode="auto">
              <a:xfrm>
                <a:off x="2368" y="5493"/>
                <a:ext cx="96" cy="69"/>
              </a:xfrm>
              <a:prstGeom prst="rect">
                <a:avLst/>
              </a:prstGeom>
            </p:spPr>
            <p:txBody>
              <a:bodyPr wrap="none" fromWordArt="1">
                <a:prstTxWarp prst="textPlain">
                  <a:avLst>
                    <a:gd name="adj" fmla="val 50000"/>
                  </a:avLst>
                </a:prstTxWarp>
              </a:bodyPr>
              <a:lstStyle/>
              <a:p>
                <a:pPr algn="r"/>
                <a:r>
                  <a:rPr lang="en-US" sz="3600" kern="10">
                    <a:ln w="9525">
                      <a:solidFill>
                        <a:srgbClr val="000000"/>
                      </a:solidFill>
                      <a:round/>
                      <a:headEnd/>
                      <a:tailEnd/>
                    </a:ln>
                  </a:rPr>
                  <a:t>A</a:t>
                </a:r>
                <a:endParaRPr lang="he-IL" sz="3600" kern="10">
                  <a:ln w="9525">
                    <a:solidFill>
                      <a:srgbClr val="000000"/>
                    </a:solidFill>
                    <a:round/>
                    <a:headEnd/>
                    <a:tailEnd/>
                  </a:ln>
                </a:endParaRPr>
              </a:p>
            </p:txBody>
          </p:sp>
          <p:sp>
            <p:nvSpPr>
              <p:cNvPr id="44050" name="Line 31">
                <a:extLst>
                  <a:ext uri="{FF2B5EF4-FFF2-40B4-BE49-F238E27FC236}">
                    <a16:creationId xmlns:a16="http://schemas.microsoft.com/office/drawing/2014/main" id="{C08C3D5A-0652-452E-B628-E8B424EEECBF}"/>
                  </a:ext>
                </a:extLst>
              </p:cNvPr>
              <p:cNvSpPr>
                <a:spLocks noChangeShapeType="1"/>
              </p:cNvSpPr>
              <p:nvPr/>
            </p:nvSpPr>
            <p:spPr bwMode="auto">
              <a:xfrm>
                <a:off x="2416" y="4677"/>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44051" name="WordArt 32">
                <a:extLst>
                  <a:ext uri="{FF2B5EF4-FFF2-40B4-BE49-F238E27FC236}">
                    <a16:creationId xmlns:a16="http://schemas.microsoft.com/office/drawing/2014/main" id="{85EAA9FD-8013-4CA0-A4A2-DA155828A106}"/>
                  </a:ext>
                </a:extLst>
              </p:cNvPr>
              <p:cNvSpPr>
                <a:spLocks noChangeArrowheads="1" noChangeShapeType="1" noTextEdit="1"/>
              </p:cNvSpPr>
              <p:nvPr/>
            </p:nvSpPr>
            <p:spPr bwMode="auto">
              <a:xfrm>
                <a:off x="2352" y="4512"/>
                <a:ext cx="96" cy="69"/>
              </a:xfrm>
              <a:prstGeom prst="rect">
                <a:avLst/>
              </a:prstGeom>
            </p:spPr>
            <p:txBody>
              <a:bodyPr wrap="none" fromWordArt="1">
                <a:prstTxWarp prst="textPlain">
                  <a:avLst>
                    <a:gd name="adj" fmla="val 50000"/>
                  </a:avLst>
                </a:prstTxWarp>
              </a:bodyPr>
              <a:lstStyle/>
              <a:p>
                <a:pPr algn="r"/>
                <a:r>
                  <a:rPr lang="en-US" sz="3600" kern="10">
                    <a:ln w="9525">
                      <a:solidFill>
                        <a:srgbClr val="000000"/>
                      </a:solidFill>
                      <a:round/>
                      <a:headEnd/>
                      <a:tailEnd/>
                    </a:ln>
                  </a:rPr>
                  <a:t>B</a:t>
                </a:r>
                <a:endParaRPr lang="he-IL" sz="3600" kern="10">
                  <a:ln w="9525">
                    <a:solidFill>
                      <a:srgbClr val="000000"/>
                    </a:solidFill>
                    <a:round/>
                    <a:headEnd/>
                    <a:tailEnd/>
                  </a:ln>
                </a:endParaRPr>
              </a:p>
            </p:txBody>
          </p:sp>
          <p:sp>
            <p:nvSpPr>
              <p:cNvPr id="44052" name="WordArt 33">
                <a:extLst>
                  <a:ext uri="{FF2B5EF4-FFF2-40B4-BE49-F238E27FC236}">
                    <a16:creationId xmlns:a16="http://schemas.microsoft.com/office/drawing/2014/main" id="{5D8D8568-51D9-46DB-A417-109E17AD0A92}"/>
                  </a:ext>
                </a:extLst>
              </p:cNvPr>
              <p:cNvSpPr>
                <a:spLocks noChangeArrowheads="1" noChangeShapeType="1" noTextEdit="1"/>
              </p:cNvSpPr>
              <p:nvPr/>
            </p:nvSpPr>
            <p:spPr bwMode="auto">
              <a:xfrm>
                <a:off x="2320" y="4602"/>
                <a:ext cx="192" cy="48"/>
              </a:xfrm>
              <a:prstGeom prst="rect">
                <a:avLst/>
              </a:prstGeom>
            </p:spPr>
            <p:txBody>
              <a:bodyPr wrap="none" fromWordArt="1">
                <a:prstTxWarp prst="textPlain">
                  <a:avLst>
                    <a:gd name="adj" fmla="val 50000"/>
                  </a:avLst>
                </a:prstTxWarp>
              </a:bodyPr>
              <a:lstStyle/>
              <a:p>
                <a:pPr algn="r" rtl="1"/>
                <a:r>
                  <a:rPr lang="he-IL" sz="3600" kern="10">
                    <a:ln w="9525">
                      <a:solidFill>
                        <a:srgbClr val="000000"/>
                      </a:solidFill>
                      <a:round/>
                      <a:headEnd/>
                      <a:tailEnd/>
                    </a:ln>
                  </a:rPr>
                  <a:t>סכר</a:t>
                </a:r>
              </a:p>
            </p:txBody>
          </p:sp>
          <p:sp>
            <p:nvSpPr>
              <p:cNvPr id="44053" name="WordArt 34">
                <a:extLst>
                  <a:ext uri="{FF2B5EF4-FFF2-40B4-BE49-F238E27FC236}">
                    <a16:creationId xmlns:a16="http://schemas.microsoft.com/office/drawing/2014/main" id="{A70903F3-A04B-4B8B-82CB-F66D1F58BECD}"/>
                  </a:ext>
                </a:extLst>
              </p:cNvPr>
              <p:cNvSpPr>
                <a:spLocks noChangeArrowheads="1" noChangeShapeType="1" noTextEdit="1"/>
              </p:cNvSpPr>
              <p:nvPr/>
            </p:nvSpPr>
            <p:spPr bwMode="auto">
              <a:xfrm>
                <a:off x="624" y="4608"/>
                <a:ext cx="240" cy="96"/>
              </a:xfrm>
              <a:prstGeom prst="rect">
                <a:avLst/>
              </a:prstGeom>
            </p:spPr>
            <p:txBody>
              <a:bodyPr wrap="none" fromWordArt="1">
                <a:prstTxWarp prst="textPlain">
                  <a:avLst>
                    <a:gd name="adj" fmla="val 50000"/>
                  </a:avLst>
                </a:prstTxWarp>
              </a:bodyPr>
              <a:lstStyle/>
              <a:p>
                <a:pPr algn="r" rtl="1"/>
                <a:r>
                  <a:rPr lang="he-IL" sz="3600" kern="10">
                    <a:ln w="9525">
                      <a:solidFill>
                        <a:srgbClr val="000000"/>
                      </a:solidFill>
                      <a:round/>
                      <a:headEnd/>
                      <a:tailEnd/>
                    </a:ln>
                  </a:rPr>
                  <a:t>נחל</a:t>
                </a:r>
              </a:p>
            </p:txBody>
          </p:sp>
        </p:grpSp>
      </p:grpSp>
      <p:sp>
        <p:nvSpPr>
          <p:cNvPr id="22" name="TextBox 21">
            <a:extLst>
              <a:ext uri="{FF2B5EF4-FFF2-40B4-BE49-F238E27FC236}">
                <a16:creationId xmlns:a16="http://schemas.microsoft.com/office/drawing/2014/main" id="{CF56E4CC-6C16-4190-9C61-5E44757D09C7}"/>
              </a:ext>
            </a:extLst>
          </p:cNvPr>
          <p:cNvSpPr txBox="1"/>
          <p:nvPr/>
        </p:nvSpPr>
        <p:spPr>
          <a:xfrm>
            <a:off x="611560" y="6332745"/>
            <a:ext cx="7704856" cy="408623"/>
          </a:xfrm>
          <a:prstGeom prst="roundRect">
            <a:avLst/>
          </a:prstGeom>
          <a:solidFill>
            <a:srgbClr val="FF0000"/>
          </a:solidFill>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1">
            <a:spAutoFit/>
          </a:bodyPr>
          <a:lstStyle/>
          <a:p>
            <a:pPr algn="ctr" rtl="1" eaLnBrk="1" hangingPunct="1">
              <a:defRPr/>
            </a:pPr>
            <a:r>
              <a:rPr lang="he-IL" b="1" dirty="0"/>
              <a:t>הנהגת דן                                                                         </a:t>
            </a:r>
            <a:r>
              <a:rPr lang="he-IL" dirty="0"/>
              <a:t>טיול אתגר 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5CC3A294-E76F-4C6A-BD5F-FF2C4B317B71}"/>
              </a:ext>
            </a:extLst>
          </p:cNvPr>
          <p:cNvSpPr txBox="1">
            <a:spLocks noChangeArrowheads="1"/>
          </p:cNvSpPr>
          <p:nvPr/>
        </p:nvSpPr>
        <p:spPr bwMode="auto">
          <a:xfrm>
            <a:off x="304800" y="114300"/>
            <a:ext cx="8432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600" b="1">
                <a:cs typeface="David" panose="020E0502060401010101" pitchFamily="34" charset="-79"/>
              </a:rPr>
              <a:t>ו. גבול ברבור</a:t>
            </a:r>
          </a:p>
          <a:p>
            <a:pPr eaLnBrk="1" hangingPunct="1">
              <a:spcBef>
                <a:spcPct val="50000"/>
              </a:spcBef>
              <a:buFontTx/>
              <a:buNone/>
            </a:pPr>
            <a:r>
              <a:rPr lang="he-IL" altLang="he-IL" sz="1600">
                <a:cs typeface="David" panose="020E0502060401010101" pitchFamily="34" charset="-79"/>
              </a:rPr>
              <a:t>נועד לעזור לנו לעלות על טעות בניווט לאחר שקרתה, נשתמש בה בעיקר במקומות בהם יש סכנת ברבור. גבול הברבור הינו נק’ הזדהות שמיקומה בהמשך לתוואי השטח או בציר ההליכה בו אנו נעים. לנק’ זו נוכל לשער מראש שנגיע במקרה של טעות ושנוכל לזהות אותה בשטח ולהבין שטעינו.</a:t>
            </a:r>
            <a:endParaRPr lang="en-US" altLang="he-IL" sz="1600">
              <a:cs typeface="David" panose="020E0502060401010101" pitchFamily="34" charset="-79"/>
            </a:endParaRPr>
          </a:p>
          <a:p>
            <a:pPr eaLnBrk="1" hangingPunct="1">
              <a:spcBef>
                <a:spcPct val="50000"/>
              </a:spcBef>
              <a:buFontTx/>
              <a:buNone/>
            </a:pPr>
            <a:r>
              <a:rPr lang="he-IL" altLang="he-IL" sz="1600">
                <a:cs typeface="David" panose="020E0502060401010101" pitchFamily="34" charset="-79"/>
              </a:rPr>
              <a:t>דוגמא: הליכה בנחל כאשר הכוונה לעלות באחת השלוחות שעולות צפונה, מכל סיבה שהיא טעינו והמשכנו ללכת בנחל ברגע שנגיע אל פיצול הנחלים שהוא גבול הברבור, נדע כי טעינו ונדע את מיקומינו.</a:t>
            </a:r>
            <a:endParaRPr lang="en-US" altLang="he-IL" sz="1600">
              <a:cs typeface="David" panose="020E0502060401010101" pitchFamily="34" charset="-79"/>
            </a:endParaRPr>
          </a:p>
          <a:p>
            <a:pPr eaLnBrk="1" hangingPunct="1">
              <a:spcBef>
                <a:spcPct val="50000"/>
              </a:spcBef>
              <a:buFontTx/>
              <a:buNone/>
            </a:pPr>
            <a:r>
              <a:rPr lang="en-US" altLang="he-IL" sz="1600">
                <a:cs typeface="David" panose="020E0502060401010101" pitchFamily="34" charset="-79"/>
              </a:rPr>
              <a:t>A</a:t>
            </a:r>
            <a:r>
              <a:rPr lang="he-IL" altLang="he-IL" sz="1600">
                <a:cs typeface="David" panose="020E0502060401010101" pitchFamily="34" charset="-79"/>
              </a:rPr>
              <a:t>-נק’ התחלה ; </a:t>
            </a:r>
            <a:r>
              <a:rPr lang="en-US" altLang="he-IL" sz="1600">
                <a:cs typeface="David" panose="020E0502060401010101" pitchFamily="34" charset="-79"/>
              </a:rPr>
              <a:t>B</a:t>
            </a:r>
            <a:r>
              <a:rPr lang="he-IL" altLang="he-IL" sz="1600">
                <a:cs typeface="David" panose="020E0502060401010101" pitchFamily="34" charset="-79"/>
              </a:rPr>
              <a:t>- נק’ הברבור ; </a:t>
            </a:r>
            <a:r>
              <a:rPr lang="en-US" altLang="he-IL" sz="1600">
                <a:cs typeface="David" panose="020E0502060401010101" pitchFamily="34" charset="-79"/>
              </a:rPr>
              <a:t>C</a:t>
            </a:r>
            <a:r>
              <a:rPr lang="he-IL" altLang="he-IL" sz="1600">
                <a:cs typeface="David" panose="020E0502060401010101" pitchFamily="34" charset="-79"/>
              </a:rPr>
              <a:t>- יעד (נ.צ.) הכיפה ; </a:t>
            </a:r>
            <a:r>
              <a:rPr lang="en-US" altLang="he-IL" sz="1600">
                <a:cs typeface="David" panose="020E0502060401010101" pitchFamily="34" charset="-79"/>
              </a:rPr>
              <a:t>D</a:t>
            </a:r>
            <a:r>
              <a:rPr lang="he-IL" altLang="he-IL" sz="1600">
                <a:cs typeface="David" panose="020E0502060401010101" pitchFamily="34" charset="-79"/>
              </a:rPr>
              <a:t>- גבול בירבור</a:t>
            </a:r>
            <a:endParaRPr lang="en-US" altLang="he-IL" sz="1600">
              <a:cs typeface="David" panose="020E0502060401010101" pitchFamily="34" charset="-79"/>
            </a:endParaRPr>
          </a:p>
          <a:p>
            <a:pPr eaLnBrk="1" hangingPunct="1">
              <a:spcBef>
                <a:spcPct val="50000"/>
              </a:spcBef>
              <a:buFontTx/>
              <a:buNone/>
            </a:pPr>
            <a:r>
              <a:rPr lang="he-IL" altLang="he-IL" sz="1600">
                <a:cs typeface="David" panose="020E0502060401010101" pitchFamily="34" charset="-79"/>
              </a:rPr>
              <a:t> *יש ללמוד את הדרך חזרה למסלול או איך להמשיך מכאן.</a:t>
            </a:r>
            <a:endParaRPr lang="en-US" altLang="he-IL" sz="1600">
              <a:cs typeface="David" panose="020E0502060401010101" pitchFamily="34" charset="-79"/>
            </a:endParaRPr>
          </a:p>
        </p:txBody>
      </p:sp>
      <p:grpSp>
        <p:nvGrpSpPr>
          <p:cNvPr id="2" name="קבוצה 25">
            <a:extLst>
              <a:ext uri="{FF2B5EF4-FFF2-40B4-BE49-F238E27FC236}">
                <a16:creationId xmlns:a16="http://schemas.microsoft.com/office/drawing/2014/main" id="{9DA66251-29D6-4DBE-975D-5C90AA14BDC3}"/>
              </a:ext>
            </a:extLst>
          </p:cNvPr>
          <p:cNvGrpSpPr>
            <a:grpSpLocks/>
          </p:cNvGrpSpPr>
          <p:nvPr/>
        </p:nvGrpSpPr>
        <p:grpSpPr bwMode="auto">
          <a:xfrm>
            <a:off x="214313" y="2965450"/>
            <a:ext cx="8704262" cy="2820988"/>
            <a:chOff x="186267" y="4008835"/>
            <a:chExt cx="8703733" cy="2820590"/>
          </a:xfrm>
        </p:grpSpPr>
        <p:grpSp>
          <p:nvGrpSpPr>
            <p:cNvPr id="45063" name="Group 3">
              <a:extLst>
                <a:ext uri="{FF2B5EF4-FFF2-40B4-BE49-F238E27FC236}">
                  <a16:creationId xmlns:a16="http://schemas.microsoft.com/office/drawing/2014/main" id="{3D1D0A15-B23D-486C-8850-A20325325530}"/>
                </a:ext>
              </a:extLst>
            </p:cNvPr>
            <p:cNvGrpSpPr>
              <a:grpSpLocks/>
            </p:cNvGrpSpPr>
            <p:nvPr/>
          </p:nvGrpSpPr>
          <p:grpSpPr bwMode="auto">
            <a:xfrm>
              <a:off x="186267" y="4008835"/>
              <a:ext cx="8703733" cy="2820590"/>
              <a:chOff x="88" y="3367"/>
              <a:chExt cx="4112" cy="2369"/>
            </a:xfrm>
          </p:grpSpPr>
          <p:sp>
            <p:nvSpPr>
              <p:cNvPr id="45070" name="Freeform 4">
                <a:extLst>
                  <a:ext uri="{FF2B5EF4-FFF2-40B4-BE49-F238E27FC236}">
                    <a16:creationId xmlns:a16="http://schemas.microsoft.com/office/drawing/2014/main" id="{7EE4BE26-6407-4E23-B357-AA4025DAC752}"/>
                  </a:ext>
                </a:extLst>
              </p:cNvPr>
              <p:cNvSpPr>
                <a:spLocks/>
              </p:cNvSpPr>
              <p:nvPr/>
            </p:nvSpPr>
            <p:spPr bwMode="auto">
              <a:xfrm>
                <a:off x="352" y="4880"/>
                <a:ext cx="2288" cy="832"/>
              </a:xfrm>
              <a:custGeom>
                <a:avLst/>
                <a:gdLst>
                  <a:gd name="T0" fmla="*/ 128 w 2288"/>
                  <a:gd name="T1" fmla="*/ 784 h 832"/>
                  <a:gd name="T2" fmla="*/ 32 w 2288"/>
                  <a:gd name="T3" fmla="*/ 544 h 832"/>
                  <a:gd name="T4" fmla="*/ 320 w 2288"/>
                  <a:gd name="T5" fmla="*/ 256 h 832"/>
                  <a:gd name="T6" fmla="*/ 368 w 2288"/>
                  <a:gd name="T7" fmla="*/ 160 h 832"/>
                  <a:gd name="T8" fmla="*/ 608 w 2288"/>
                  <a:gd name="T9" fmla="*/ 16 h 832"/>
                  <a:gd name="T10" fmla="*/ 896 w 2288"/>
                  <a:gd name="T11" fmla="*/ 64 h 832"/>
                  <a:gd name="T12" fmla="*/ 1232 w 2288"/>
                  <a:gd name="T13" fmla="*/ 208 h 832"/>
                  <a:gd name="T14" fmla="*/ 1424 w 2288"/>
                  <a:gd name="T15" fmla="*/ 448 h 832"/>
                  <a:gd name="T16" fmla="*/ 1712 w 2288"/>
                  <a:gd name="T17" fmla="*/ 592 h 832"/>
                  <a:gd name="T18" fmla="*/ 2288 w 2288"/>
                  <a:gd name="T19" fmla="*/ 832 h 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8"/>
                  <a:gd name="T31" fmla="*/ 0 h 832"/>
                  <a:gd name="T32" fmla="*/ 2288 w 2288"/>
                  <a:gd name="T33" fmla="*/ 832 h 8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8" h="832">
                    <a:moveTo>
                      <a:pt x="128" y="784"/>
                    </a:moveTo>
                    <a:cubicBezTo>
                      <a:pt x="64" y="708"/>
                      <a:pt x="0" y="632"/>
                      <a:pt x="32" y="544"/>
                    </a:cubicBezTo>
                    <a:cubicBezTo>
                      <a:pt x="64" y="456"/>
                      <a:pt x="264" y="320"/>
                      <a:pt x="320" y="256"/>
                    </a:cubicBezTo>
                    <a:cubicBezTo>
                      <a:pt x="376" y="192"/>
                      <a:pt x="320" y="200"/>
                      <a:pt x="368" y="160"/>
                    </a:cubicBezTo>
                    <a:cubicBezTo>
                      <a:pt x="416" y="120"/>
                      <a:pt x="520" y="32"/>
                      <a:pt x="608" y="16"/>
                    </a:cubicBezTo>
                    <a:cubicBezTo>
                      <a:pt x="696" y="0"/>
                      <a:pt x="792" y="32"/>
                      <a:pt x="896" y="64"/>
                    </a:cubicBezTo>
                    <a:cubicBezTo>
                      <a:pt x="1000" y="96"/>
                      <a:pt x="1144" y="144"/>
                      <a:pt x="1232" y="208"/>
                    </a:cubicBezTo>
                    <a:cubicBezTo>
                      <a:pt x="1320" y="272"/>
                      <a:pt x="1344" y="384"/>
                      <a:pt x="1424" y="448"/>
                    </a:cubicBezTo>
                    <a:cubicBezTo>
                      <a:pt x="1504" y="512"/>
                      <a:pt x="1568" y="528"/>
                      <a:pt x="1712" y="592"/>
                    </a:cubicBezTo>
                    <a:cubicBezTo>
                      <a:pt x="1856" y="656"/>
                      <a:pt x="2072" y="744"/>
                      <a:pt x="2288" y="832"/>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5071" name="Freeform 5">
                <a:extLst>
                  <a:ext uri="{FF2B5EF4-FFF2-40B4-BE49-F238E27FC236}">
                    <a16:creationId xmlns:a16="http://schemas.microsoft.com/office/drawing/2014/main" id="{CAC28DE2-4588-4ED2-8B0C-7C715800099E}"/>
                  </a:ext>
                </a:extLst>
              </p:cNvPr>
              <p:cNvSpPr>
                <a:spLocks/>
              </p:cNvSpPr>
              <p:nvPr/>
            </p:nvSpPr>
            <p:spPr bwMode="auto">
              <a:xfrm>
                <a:off x="528" y="5024"/>
                <a:ext cx="1584" cy="640"/>
              </a:xfrm>
              <a:custGeom>
                <a:avLst/>
                <a:gdLst>
                  <a:gd name="T0" fmla="*/ 10 w 2288"/>
                  <a:gd name="T1" fmla="*/ 125 h 832"/>
                  <a:gd name="T2" fmla="*/ 2 w 2288"/>
                  <a:gd name="T3" fmla="*/ 87 h 832"/>
                  <a:gd name="T4" fmla="*/ 24 w 2288"/>
                  <a:gd name="T5" fmla="*/ 41 h 832"/>
                  <a:gd name="T6" fmla="*/ 28 w 2288"/>
                  <a:gd name="T7" fmla="*/ 25 h 832"/>
                  <a:gd name="T8" fmla="*/ 46 w 2288"/>
                  <a:gd name="T9" fmla="*/ 2 h 832"/>
                  <a:gd name="T10" fmla="*/ 69 w 2288"/>
                  <a:gd name="T11" fmla="*/ 10 h 832"/>
                  <a:gd name="T12" fmla="*/ 94 w 2288"/>
                  <a:gd name="T13" fmla="*/ 33 h 832"/>
                  <a:gd name="T14" fmla="*/ 108 w 2288"/>
                  <a:gd name="T15" fmla="*/ 72 h 832"/>
                  <a:gd name="T16" fmla="*/ 130 w 2288"/>
                  <a:gd name="T17" fmla="*/ 94 h 832"/>
                  <a:gd name="T18" fmla="*/ 174 w 2288"/>
                  <a:gd name="T19" fmla="*/ 132 h 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8"/>
                  <a:gd name="T31" fmla="*/ 0 h 832"/>
                  <a:gd name="T32" fmla="*/ 2288 w 2288"/>
                  <a:gd name="T33" fmla="*/ 832 h 8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8" h="832">
                    <a:moveTo>
                      <a:pt x="128" y="784"/>
                    </a:moveTo>
                    <a:cubicBezTo>
                      <a:pt x="64" y="708"/>
                      <a:pt x="0" y="632"/>
                      <a:pt x="32" y="544"/>
                    </a:cubicBezTo>
                    <a:cubicBezTo>
                      <a:pt x="64" y="456"/>
                      <a:pt x="264" y="320"/>
                      <a:pt x="320" y="256"/>
                    </a:cubicBezTo>
                    <a:cubicBezTo>
                      <a:pt x="376" y="192"/>
                      <a:pt x="320" y="200"/>
                      <a:pt x="368" y="160"/>
                    </a:cubicBezTo>
                    <a:cubicBezTo>
                      <a:pt x="416" y="120"/>
                      <a:pt x="520" y="32"/>
                      <a:pt x="608" y="16"/>
                    </a:cubicBezTo>
                    <a:cubicBezTo>
                      <a:pt x="696" y="0"/>
                      <a:pt x="792" y="32"/>
                      <a:pt x="896" y="64"/>
                    </a:cubicBezTo>
                    <a:cubicBezTo>
                      <a:pt x="1000" y="96"/>
                      <a:pt x="1144" y="144"/>
                      <a:pt x="1232" y="208"/>
                    </a:cubicBezTo>
                    <a:cubicBezTo>
                      <a:pt x="1320" y="272"/>
                      <a:pt x="1344" y="384"/>
                      <a:pt x="1424" y="448"/>
                    </a:cubicBezTo>
                    <a:cubicBezTo>
                      <a:pt x="1504" y="512"/>
                      <a:pt x="1568" y="528"/>
                      <a:pt x="1712" y="592"/>
                    </a:cubicBezTo>
                    <a:cubicBezTo>
                      <a:pt x="1856" y="656"/>
                      <a:pt x="2072" y="744"/>
                      <a:pt x="2288" y="832"/>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5072" name="Freeform 6">
                <a:extLst>
                  <a:ext uri="{FF2B5EF4-FFF2-40B4-BE49-F238E27FC236}">
                    <a16:creationId xmlns:a16="http://schemas.microsoft.com/office/drawing/2014/main" id="{45DDD5D7-9F94-4BB7-8C2D-C6D50C0590DD}"/>
                  </a:ext>
                </a:extLst>
              </p:cNvPr>
              <p:cNvSpPr>
                <a:spLocks/>
              </p:cNvSpPr>
              <p:nvPr/>
            </p:nvSpPr>
            <p:spPr bwMode="auto">
              <a:xfrm rot="-440761">
                <a:off x="720" y="5120"/>
                <a:ext cx="1008" cy="592"/>
              </a:xfrm>
              <a:custGeom>
                <a:avLst/>
                <a:gdLst>
                  <a:gd name="T0" fmla="*/ 0 w 2288"/>
                  <a:gd name="T1" fmla="*/ 73 h 832"/>
                  <a:gd name="T2" fmla="*/ 0 w 2288"/>
                  <a:gd name="T3" fmla="*/ 50 h 832"/>
                  <a:gd name="T4" fmla="*/ 1 w 2288"/>
                  <a:gd name="T5" fmla="*/ 23 h 832"/>
                  <a:gd name="T6" fmla="*/ 1 w 2288"/>
                  <a:gd name="T7" fmla="*/ 15 h 832"/>
                  <a:gd name="T8" fmla="*/ 2 w 2288"/>
                  <a:gd name="T9" fmla="*/ 1 h 832"/>
                  <a:gd name="T10" fmla="*/ 3 w 2288"/>
                  <a:gd name="T11" fmla="*/ 6 h 832"/>
                  <a:gd name="T12" fmla="*/ 4 w 2288"/>
                  <a:gd name="T13" fmla="*/ 19 h 832"/>
                  <a:gd name="T14" fmla="*/ 5 w 2288"/>
                  <a:gd name="T15" fmla="*/ 41 h 832"/>
                  <a:gd name="T16" fmla="*/ 5 w 2288"/>
                  <a:gd name="T17" fmla="*/ 55 h 832"/>
                  <a:gd name="T18" fmla="*/ 7 w 2288"/>
                  <a:gd name="T19" fmla="*/ 77 h 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8"/>
                  <a:gd name="T31" fmla="*/ 0 h 832"/>
                  <a:gd name="T32" fmla="*/ 2288 w 2288"/>
                  <a:gd name="T33" fmla="*/ 832 h 8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8" h="832">
                    <a:moveTo>
                      <a:pt x="128" y="784"/>
                    </a:moveTo>
                    <a:cubicBezTo>
                      <a:pt x="64" y="708"/>
                      <a:pt x="0" y="632"/>
                      <a:pt x="32" y="544"/>
                    </a:cubicBezTo>
                    <a:cubicBezTo>
                      <a:pt x="64" y="456"/>
                      <a:pt x="264" y="320"/>
                      <a:pt x="320" y="256"/>
                    </a:cubicBezTo>
                    <a:cubicBezTo>
                      <a:pt x="376" y="192"/>
                      <a:pt x="320" y="200"/>
                      <a:pt x="368" y="160"/>
                    </a:cubicBezTo>
                    <a:cubicBezTo>
                      <a:pt x="416" y="120"/>
                      <a:pt x="520" y="32"/>
                      <a:pt x="608" y="16"/>
                    </a:cubicBezTo>
                    <a:cubicBezTo>
                      <a:pt x="696" y="0"/>
                      <a:pt x="792" y="32"/>
                      <a:pt x="896" y="64"/>
                    </a:cubicBezTo>
                    <a:cubicBezTo>
                      <a:pt x="1000" y="96"/>
                      <a:pt x="1144" y="144"/>
                      <a:pt x="1232" y="208"/>
                    </a:cubicBezTo>
                    <a:cubicBezTo>
                      <a:pt x="1320" y="272"/>
                      <a:pt x="1344" y="384"/>
                      <a:pt x="1424" y="448"/>
                    </a:cubicBezTo>
                    <a:cubicBezTo>
                      <a:pt x="1504" y="512"/>
                      <a:pt x="1568" y="528"/>
                      <a:pt x="1712" y="592"/>
                    </a:cubicBezTo>
                    <a:cubicBezTo>
                      <a:pt x="1856" y="656"/>
                      <a:pt x="2072" y="744"/>
                      <a:pt x="2288" y="832"/>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5073" name="Freeform 7">
                <a:extLst>
                  <a:ext uri="{FF2B5EF4-FFF2-40B4-BE49-F238E27FC236}">
                    <a16:creationId xmlns:a16="http://schemas.microsoft.com/office/drawing/2014/main" id="{B4D89056-072F-48DC-B1EF-8E4350750E7E}"/>
                  </a:ext>
                </a:extLst>
              </p:cNvPr>
              <p:cNvSpPr>
                <a:spLocks/>
              </p:cNvSpPr>
              <p:nvPr/>
            </p:nvSpPr>
            <p:spPr bwMode="auto">
              <a:xfrm>
                <a:off x="912" y="5352"/>
                <a:ext cx="568" cy="384"/>
              </a:xfrm>
              <a:custGeom>
                <a:avLst/>
                <a:gdLst>
                  <a:gd name="T0" fmla="*/ 96 w 568"/>
                  <a:gd name="T1" fmla="*/ 312 h 384"/>
                  <a:gd name="T2" fmla="*/ 0 w 568"/>
                  <a:gd name="T3" fmla="*/ 168 h 384"/>
                  <a:gd name="T4" fmla="*/ 96 w 568"/>
                  <a:gd name="T5" fmla="*/ 24 h 384"/>
                  <a:gd name="T6" fmla="*/ 240 w 568"/>
                  <a:gd name="T7" fmla="*/ 24 h 384"/>
                  <a:gd name="T8" fmla="*/ 288 w 568"/>
                  <a:gd name="T9" fmla="*/ 120 h 384"/>
                  <a:gd name="T10" fmla="*/ 528 w 568"/>
                  <a:gd name="T11" fmla="*/ 216 h 384"/>
                  <a:gd name="T12" fmla="*/ 528 w 568"/>
                  <a:gd name="T13" fmla="*/ 360 h 384"/>
                  <a:gd name="T14" fmla="*/ 336 w 568"/>
                  <a:gd name="T15" fmla="*/ 360 h 384"/>
                  <a:gd name="T16" fmla="*/ 96 w 568"/>
                  <a:gd name="T17" fmla="*/ 312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8"/>
                  <a:gd name="T28" fmla="*/ 0 h 384"/>
                  <a:gd name="T29" fmla="*/ 568 w 568"/>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8" h="384">
                    <a:moveTo>
                      <a:pt x="96" y="312"/>
                    </a:moveTo>
                    <a:cubicBezTo>
                      <a:pt x="40" y="280"/>
                      <a:pt x="0" y="216"/>
                      <a:pt x="0" y="168"/>
                    </a:cubicBezTo>
                    <a:cubicBezTo>
                      <a:pt x="0" y="120"/>
                      <a:pt x="56" y="48"/>
                      <a:pt x="96" y="24"/>
                    </a:cubicBezTo>
                    <a:cubicBezTo>
                      <a:pt x="136" y="0"/>
                      <a:pt x="208" y="8"/>
                      <a:pt x="240" y="24"/>
                    </a:cubicBezTo>
                    <a:cubicBezTo>
                      <a:pt x="272" y="40"/>
                      <a:pt x="240" y="88"/>
                      <a:pt x="288" y="120"/>
                    </a:cubicBezTo>
                    <a:cubicBezTo>
                      <a:pt x="336" y="152"/>
                      <a:pt x="488" y="176"/>
                      <a:pt x="528" y="216"/>
                    </a:cubicBezTo>
                    <a:cubicBezTo>
                      <a:pt x="568" y="256"/>
                      <a:pt x="560" y="336"/>
                      <a:pt x="528" y="360"/>
                    </a:cubicBezTo>
                    <a:cubicBezTo>
                      <a:pt x="496" y="384"/>
                      <a:pt x="408" y="368"/>
                      <a:pt x="336" y="360"/>
                    </a:cubicBezTo>
                    <a:cubicBezTo>
                      <a:pt x="264" y="352"/>
                      <a:pt x="152" y="344"/>
                      <a:pt x="96" y="312"/>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5074" name="Freeform 8">
                <a:extLst>
                  <a:ext uri="{FF2B5EF4-FFF2-40B4-BE49-F238E27FC236}">
                    <a16:creationId xmlns:a16="http://schemas.microsoft.com/office/drawing/2014/main" id="{1B7A0BA1-6B1F-44CB-A29F-7F3F297D9046}"/>
                  </a:ext>
                </a:extLst>
              </p:cNvPr>
              <p:cNvSpPr>
                <a:spLocks/>
              </p:cNvSpPr>
              <p:nvPr/>
            </p:nvSpPr>
            <p:spPr bwMode="auto">
              <a:xfrm>
                <a:off x="88" y="3600"/>
                <a:ext cx="4088" cy="1224"/>
              </a:xfrm>
              <a:custGeom>
                <a:avLst/>
                <a:gdLst>
                  <a:gd name="T0" fmla="*/ 728 w 4088"/>
                  <a:gd name="T1" fmla="*/ 0 h 1224"/>
                  <a:gd name="T2" fmla="*/ 728 w 4088"/>
                  <a:gd name="T3" fmla="*/ 144 h 1224"/>
                  <a:gd name="T4" fmla="*/ 536 w 4088"/>
                  <a:gd name="T5" fmla="*/ 480 h 1224"/>
                  <a:gd name="T6" fmla="*/ 152 w 4088"/>
                  <a:gd name="T7" fmla="*/ 720 h 1224"/>
                  <a:gd name="T8" fmla="*/ 8 w 4088"/>
                  <a:gd name="T9" fmla="*/ 960 h 1224"/>
                  <a:gd name="T10" fmla="*/ 104 w 4088"/>
                  <a:gd name="T11" fmla="*/ 1200 h 1224"/>
                  <a:gd name="T12" fmla="*/ 440 w 4088"/>
                  <a:gd name="T13" fmla="*/ 1104 h 1224"/>
                  <a:gd name="T14" fmla="*/ 776 w 4088"/>
                  <a:gd name="T15" fmla="*/ 816 h 1224"/>
                  <a:gd name="T16" fmla="*/ 872 w 4088"/>
                  <a:gd name="T17" fmla="*/ 720 h 1224"/>
                  <a:gd name="T18" fmla="*/ 1064 w 4088"/>
                  <a:gd name="T19" fmla="*/ 624 h 1224"/>
                  <a:gd name="T20" fmla="*/ 1112 w 4088"/>
                  <a:gd name="T21" fmla="*/ 336 h 1224"/>
                  <a:gd name="T22" fmla="*/ 1352 w 4088"/>
                  <a:gd name="T23" fmla="*/ 192 h 1224"/>
                  <a:gd name="T24" fmla="*/ 1496 w 4088"/>
                  <a:gd name="T25" fmla="*/ 192 h 1224"/>
                  <a:gd name="T26" fmla="*/ 1832 w 4088"/>
                  <a:gd name="T27" fmla="*/ 288 h 1224"/>
                  <a:gd name="T28" fmla="*/ 2168 w 4088"/>
                  <a:gd name="T29" fmla="*/ 384 h 1224"/>
                  <a:gd name="T30" fmla="*/ 2504 w 4088"/>
                  <a:gd name="T31" fmla="*/ 336 h 1224"/>
                  <a:gd name="T32" fmla="*/ 3080 w 4088"/>
                  <a:gd name="T33" fmla="*/ 288 h 1224"/>
                  <a:gd name="T34" fmla="*/ 3416 w 4088"/>
                  <a:gd name="T35" fmla="*/ 384 h 1224"/>
                  <a:gd name="T36" fmla="*/ 4088 w 4088"/>
                  <a:gd name="T37" fmla="*/ 144 h 12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88"/>
                  <a:gd name="T58" fmla="*/ 0 h 1224"/>
                  <a:gd name="T59" fmla="*/ 4088 w 4088"/>
                  <a:gd name="T60" fmla="*/ 1224 h 12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88" h="1224">
                    <a:moveTo>
                      <a:pt x="728" y="0"/>
                    </a:moveTo>
                    <a:cubicBezTo>
                      <a:pt x="744" y="32"/>
                      <a:pt x="760" y="64"/>
                      <a:pt x="728" y="144"/>
                    </a:cubicBezTo>
                    <a:cubicBezTo>
                      <a:pt x="696" y="224"/>
                      <a:pt x="632" y="384"/>
                      <a:pt x="536" y="480"/>
                    </a:cubicBezTo>
                    <a:cubicBezTo>
                      <a:pt x="440" y="576"/>
                      <a:pt x="240" y="640"/>
                      <a:pt x="152" y="720"/>
                    </a:cubicBezTo>
                    <a:cubicBezTo>
                      <a:pt x="64" y="800"/>
                      <a:pt x="16" y="880"/>
                      <a:pt x="8" y="960"/>
                    </a:cubicBezTo>
                    <a:cubicBezTo>
                      <a:pt x="0" y="1040"/>
                      <a:pt x="32" y="1176"/>
                      <a:pt x="104" y="1200"/>
                    </a:cubicBezTo>
                    <a:cubicBezTo>
                      <a:pt x="176" y="1224"/>
                      <a:pt x="328" y="1168"/>
                      <a:pt x="440" y="1104"/>
                    </a:cubicBezTo>
                    <a:cubicBezTo>
                      <a:pt x="552" y="1040"/>
                      <a:pt x="704" y="880"/>
                      <a:pt x="776" y="816"/>
                    </a:cubicBezTo>
                    <a:cubicBezTo>
                      <a:pt x="848" y="752"/>
                      <a:pt x="824" y="752"/>
                      <a:pt x="872" y="720"/>
                    </a:cubicBezTo>
                    <a:cubicBezTo>
                      <a:pt x="920" y="688"/>
                      <a:pt x="1024" y="688"/>
                      <a:pt x="1064" y="624"/>
                    </a:cubicBezTo>
                    <a:cubicBezTo>
                      <a:pt x="1104" y="560"/>
                      <a:pt x="1064" y="408"/>
                      <a:pt x="1112" y="336"/>
                    </a:cubicBezTo>
                    <a:cubicBezTo>
                      <a:pt x="1160" y="264"/>
                      <a:pt x="1288" y="216"/>
                      <a:pt x="1352" y="192"/>
                    </a:cubicBezTo>
                    <a:cubicBezTo>
                      <a:pt x="1416" y="168"/>
                      <a:pt x="1416" y="176"/>
                      <a:pt x="1496" y="192"/>
                    </a:cubicBezTo>
                    <a:cubicBezTo>
                      <a:pt x="1576" y="208"/>
                      <a:pt x="1720" y="256"/>
                      <a:pt x="1832" y="288"/>
                    </a:cubicBezTo>
                    <a:cubicBezTo>
                      <a:pt x="1944" y="320"/>
                      <a:pt x="2056" y="376"/>
                      <a:pt x="2168" y="384"/>
                    </a:cubicBezTo>
                    <a:cubicBezTo>
                      <a:pt x="2280" y="392"/>
                      <a:pt x="2352" y="352"/>
                      <a:pt x="2504" y="336"/>
                    </a:cubicBezTo>
                    <a:cubicBezTo>
                      <a:pt x="2656" y="320"/>
                      <a:pt x="2928" y="280"/>
                      <a:pt x="3080" y="288"/>
                    </a:cubicBezTo>
                    <a:cubicBezTo>
                      <a:pt x="3232" y="296"/>
                      <a:pt x="3248" y="408"/>
                      <a:pt x="3416" y="384"/>
                    </a:cubicBezTo>
                    <a:cubicBezTo>
                      <a:pt x="3584" y="360"/>
                      <a:pt x="3976" y="184"/>
                      <a:pt x="4088" y="144"/>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5075" name="Freeform 9">
                <a:extLst>
                  <a:ext uri="{FF2B5EF4-FFF2-40B4-BE49-F238E27FC236}">
                    <a16:creationId xmlns:a16="http://schemas.microsoft.com/office/drawing/2014/main" id="{F7355D54-53F8-4BEF-94BD-24154337E7A5}"/>
                  </a:ext>
                </a:extLst>
              </p:cNvPr>
              <p:cNvSpPr>
                <a:spLocks/>
              </p:cNvSpPr>
              <p:nvPr/>
            </p:nvSpPr>
            <p:spPr bwMode="auto">
              <a:xfrm>
                <a:off x="672" y="3456"/>
                <a:ext cx="3504" cy="632"/>
              </a:xfrm>
              <a:custGeom>
                <a:avLst/>
                <a:gdLst>
                  <a:gd name="T0" fmla="*/ 0 w 3504"/>
                  <a:gd name="T1" fmla="*/ 0 h 632"/>
                  <a:gd name="T2" fmla="*/ 240 w 3504"/>
                  <a:gd name="T3" fmla="*/ 48 h 632"/>
                  <a:gd name="T4" fmla="*/ 240 w 3504"/>
                  <a:gd name="T5" fmla="*/ 288 h 632"/>
                  <a:gd name="T6" fmla="*/ 192 w 3504"/>
                  <a:gd name="T7" fmla="*/ 528 h 632"/>
                  <a:gd name="T8" fmla="*/ 240 w 3504"/>
                  <a:gd name="T9" fmla="*/ 624 h 632"/>
                  <a:gd name="T10" fmla="*/ 384 w 3504"/>
                  <a:gd name="T11" fmla="*/ 576 h 632"/>
                  <a:gd name="T12" fmla="*/ 432 w 3504"/>
                  <a:gd name="T13" fmla="*/ 432 h 632"/>
                  <a:gd name="T14" fmla="*/ 528 w 3504"/>
                  <a:gd name="T15" fmla="*/ 288 h 632"/>
                  <a:gd name="T16" fmla="*/ 768 w 3504"/>
                  <a:gd name="T17" fmla="*/ 192 h 632"/>
                  <a:gd name="T18" fmla="*/ 1056 w 3504"/>
                  <a:gd name="T19" fmla="*/ 192 h 632"/>
                  <a:gd name="T20" fmla="*/ 1296 w 3504"/>
                  <a:gd name="T21" fmla="*/ 240 h 632"/>
                  <a:gd name="T22" fmla="*/ 1632 w 3504"/>
                  <a:gd name="T23" fmla="*/ 336 h 632"/>
                  <a:gd name="T24" fmla="*/ 2160 w 3504"/>
                  <a:gd name="T25" fmla="*/ 240 h 632"/>
                  <a:gd name="T26" fmla="*/ 2448 w 3504"/>
                  <a:gd name="T27" fmla="*/ 240 h 632"/>
                  <a:gd name="T28" fmla="*/ 2832 w 3504"/>
                  <a:gd name="T29" fmla="*/ 288 h 632"/>
                  <a:gd name="T30" fmla="*/ 3504 w 3504"/>
                  <a:gd name="T31" fmla="*/ 0 h 6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04"/>
                  <a:gd name="T49" fmla="*/ 0 h 632"/>
                  <a:gd name="T50" fmla="*/ 3504 w 3504"/>
                  <a:gd name="T51" fmla="*/ 632 h 6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04" h="632">
                    <a:moveTo>
                      <a:pt x="0" y="0"/>
                    </a:moveTo>
                    <a:cubicBezTo>
                      <a:pt x="100" y="0"/>
                      <a:pt x="200" y="0"/>
                      <a:pt x="240" y="48"/>
                    </a:cubicBezTo>
                    <a:cubicBezTo>
                      <a:pt x="280" y="96"/>
                      <a:pt x="248" y="208"/>
                      <a:pt x="240" y="288"/>
                    </a:cubicBezTo>
                    <a:cubicBezTo>
                      <a:pt x="232" y="368"/>
                      <a:pt x="192" y="472"/>
                      <a:pt x="192" y="528"/>
                    </a:cubicBezTo>
                    <a:cubicBezTo>
                      <a:pt x="192" y="584"/>
                      <a:pt x="208" y="616"/>
                      <a:pt x="240" y="624"/>
                    </a:cubicBezTo>
                    <a:cubicBezTo>
                      <a:pt x="272" y="632"/>
                      <a:pt x="352" y="608"/>
                      <a:pt x="384" y="576"/>
                    </a:cubicBezTo>
                    <a:cubicBezTo>
                      <a:pt x="416" y="544"/>
                      <a:pt x="408" y="480"/>
                      <a:pt x="432" y="432"/>
                    </a:cubicBezTo>
                    <a:cubicBezTo>
                      <a:pt x="456" y="384"/>
                      <a:pt x="472" y="328"/>
                      <a:pt x="528" y="288"/>
                    </a:cubicBezTo>
                    <a:cubicBezTo>
                      <a:pt x="584" y="248"/>
                      <a:pt x="680" y="208"/>
                      <a:pt x="768" y="192"/>
                    </a:cubicBezTo>
                    <a:cubicBezTo>
                      <a:pt x="856" y="176"/>
                      <a:pt x="968" y="184"/>
                      <a:pt x="1056" y="192"/>
                    </a:cubicBezTo>
                    <a:cubicBezTo>
                      <a:pt x="1144" y="200"/>
                      <a:pt x="1200" y="216"/>
                      <a:pt x="1296" y="240"/>
                    </a:cubicBezTo>
                    <a:cubicBezTo>
                      <a:pt x="1392" y="264"/>
                      <a:pt x="1488" y="336"/>
                      <a:pt x="1632" y="336"/>
                    </a:cubicBezTo>
                    <a:cubicBezTo>
                      <a:pt x="1776" y="336"/>
                      <a:pt x="2024" y="256"/>
                      <a:pt x="2160" y="240"/>
                    </a:cubicBezTo>
                    <a:cubicBezTo>
                      <a:pt x="2296" y="224"/>
                      <a:pt x="2336" y="232"/>
                      <a:pt x="2448" y="240"/>
                    </a:cubicBezTo>
                    <a:cubicBezTo>
                      <a:pt x="2560" y="248"/>
                      <a:pt x="2656" y="328"/>
                      <a:pt x="2832" y="288"/>
                    </a:cubicBezTo>
                    <a:cubicBezTo>
                      <a:pt x="3008" y="248"/>
                      <a:pt x="3256" y="124"/>
                      <a:pt x="3504" y="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5076" name="Freeform 10">
                <a:extLst>
                  <a:ext uri="{FF2B5EF4-FFF2-40B4-BE49-F238E27FC236}">
                    <a16:creationId xmlns:a16="http://schemas.microsoft.com/office/drawing/2014/main" id="{8C6CF7CE-E89B-436E-845E-9420F1F24370}"/>
                  </a:ext>
                </a:extLst>
              </p:cNvPr>
              <p:cNvSpPr>
                <a:spLocks/>
              </p:cNvSpPr>
              <p:nvPr/>
            </p:nvSpPr>
            <p:spPr bwMode="auto">
              <a:xfrm>
                <a:off x="232" y="4296"/>
                <a:ext cx="360" cy="360"/>
              </a:xfrm>
              <a:custGeom>
                <a:avLst/>
                <a:gdLst>
                  <a:gd name="T0" fmla="*/ 344 w 360"/>
                  <a:gd name="T1" fmla="*/ 24 h 360"/>
                  <a:gd name="T2" fmla="*/ 200 w 360"/>
                  <a:gd name="T3" fmla="*/ 24 h 360"/>
                  <a:gd name="T4" fmla="*/ 56 w 360"/>
                  <a:gd name="T5" fmla="*/ 120 h 360"/>
                  <a:gd name="T6" fmla="*/ 8 w 360"/>
                  <a:gd name="T7" fmla="*/ 264 h 360"/>
                  <a:gd name="T8" fmla="*/ 104 w 360"/>
                  <a:gd name="T9" fmla="*/ 360 h 360"/>
                  <a:gd name="T10" fmla="*/ 296 w 360"/>
                  <a:gd name="T11" fmla="*/ 264 h 360"/>
                  <a:gd name="T12" fmla="*/ 296 w 360"/>
                  <a:gd name="T13" fmla="*/ 168 h 360"/>
                  <a:gd name="T14" fmla="*/ 344 w 360"/>
                  <a:gd name="T15" fmla="*/ 24 h 360"/>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360"/>
                  <a:gd name="T26" fmla="*/ 360 w 360"/>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360">
                    <a:moveTo>
                      <a:pt x="344" y="24"/>
                    </a:moveTo>
                    <a:cubicBezTo>
                      <a:pt x="328" y="0"/>
                      <a:pt x="248" y="8"/>
                      <a:pt x="200" y="24"/>
                    </a:cubicBezTo>
                    <a:cubicBezTo>
                      <a:pt x="152" y="40"/>
                      <a:pt x="88" y="80"/>
                      <a:pt x="56" y="120"/>
                    </a:cubicBezTo>
                    <a:cubicBezTo>
                      <a:pt x="24" y="160"/>
                      <a:pt x="0" y="224"/>
                      <a:pt x="8" y="264"/>
                    </a:cubicBezTo>
                    <a:cubicBezTo>
                      <a:pt x="16" y="304"/>
                      <a:pt x="56" y="360"/>
                      <a:pt x="104" y="360"/>
                    </a:cubicBezTo>
                    <a:cubicBezTo>
                      <a:pt x="152" y="360"/>
                      <a:pt x="264" y="296"/>
                      <a:pt x="296" y="264"/>
                    </a:cubicBezTo>
                    <a:cubicBezTo>
                      <a:pt x="328" y="232"/>
                      <a:pt x="288" y="200"/>
                      <a:pt x="296" y="168"/>
                    </a:cubicBezTo>
                    <a:cubicBezTo>
                      <a:pt x="304" y="136"/>
                      <a:pt x="360" y="48"/>
                      <a:pt x="344" y="24"/>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5077" name="Freeform 11">
                <a:extLst>
                  <a:ext uri="{FF2B5EF4-FFF2-40B4-BE49-F238E27FC236}">
                    <a16:creationId xmlns:a16="http://schemas.microsoft.com/office/drawing/2014/main" id="{09E87C3F-1A7A-4B59-87B6-FC1B0B6E2DAF}"/>
                  </a:ext>
                </a:extLst>
              </p:cNvPr>
              <p:cNvSpPr>
                <a:spLocks/>
              </p:cNvSpPr>
              <p:nvPr/>
            </p:nvSpPr>
            <p:spPr bwMode="auto">
              <a:xfrm rot="-1499031">
                <a:off x="2180" y="3367"/>
                <a:ext cx="520" cy="336"/>
              </a:xfrm>
              <a:custGeom>
                <a:avLst/>
                <a:gdLst>
                  <a:gd name="T0" fmla="*/ 52 w 568"/>
                  <a:gd name="T1" fmla="*/ 123 h 384"/>
                  <a:gd name="T2" fmla="*/ 0 w 568"/>
                  <a:gd name="T3" fmla="*/ 67 h 384"/>
                  <a:gd name="T4" fmla="*/ 52 w 568"/>
                  <a:gd name="T5" fmla="*/ 10 h 384"/>
                  <a:gd name="T6" fmla="*/ 129 w 568"/>
                  <a:gd name="T7" fmla="*/ 10 h 384"/>
                  <a:gd name="T8" fmla="*/ 156 w 568"/>
                  <a:gd name="T9" fmla="*/ 47 h 384"/>
                  <a:gd name="T10" fmla="*/ 285 w 568"/>
                  <a:gd name="T11" fmla="*/ 84 h 384"/>
                  <a:gd name="T12" fmla="*/ 285 w 568"/>
                  <a:gd name="T13" fmla="*/ 143 h 384"/>
                  <a:gd name="T14" fmla="*/ 181 w 568"/>
                  <a:gd name="T15" fmla="*/ 143 h 384"/>
                  <a:gd name="T16" fmla="*/ 52 w 568"/>
                  <a:gd name="T17" fmla="*/ 123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8"/>
                  <a:gd name="T28" fmla="*/ 0 h 384"/>
                  <a:gd name="T29" fmla="*/ 568 w 568"/>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8" h="384">
                    <a:moveTo>
                      <a:pt x="96" y="312"/>
                    </a:moveTo>
                    <a:cubicBezTo>
                      <a:pt x="40" y="280"/>
                      <a:pt x="0" y="216"/>
                      <a:pt x="0" y="168"/>
                    </a:cubicBezTo>
                    <a:cubicBezTo>
                      <a:pt x="0" y="120"/>
                      <a:pt x="56" y="48"/>
                      <a:pt x="96" y="24"/>
                    </a:cubicBezTo>
                    <a:cubicBezTo>
                      <a:pt x="136" y="0"/>
                      <a:pt x="208" y="8"/>
                      <a:pt x="240" y="24"/>
                    </a:cubicBezTo>
                    <a:cubicBezTo>
                      <a:pt x="272" y="40"/>
                      <a:pt x="240" y="88"/>
                      <a:pt x="288" y="120"/>
                    </a:cubicBezTo>
                    <a:cubicBezTo>
                      <a:pt x="336" y="152"/>
                      <a:pt x="488" y="176"/>
                      <a:pt x="528" y="216"/>
                    </a:cubicBezTo>
                    <a:cubicBezTo>
                      <a:pt x="568" y="256"/>
                      <a:pt x="560" y="336"/>
                      <a:pt x="528" y="360"/>
                    </a:cubicBezTo>
                    <a:cubicBezTo>
                      <a:pt x="496" y="384"/>
                      <a:pt x="408" y="368"/>
                      <a:pt x="336" y="360"/>
                    </a:cubicBezTo>
                    <a:cubicBezTo>
                      <a:pt x="264" y="352"/>
                      <a:pt x="152" y="344"/>
                      <a:pt x="96" y="312"/>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5078" name="Freeform 12">
                <a:extLst>
                  <a:ext uri="{FF2B5EF4-FFF2-40B4-BE49-F238E27FC236}">
                    <a16:creationId xmlns:a16="http://schemas.microsoft.com/office/drawing/2014/main" id="{BD347D17-E8A9-407B-A5C5-37E83803F91C}"/>
                  </a:ext>
                </a:extLst>
              </p:cNvPr>
              <p:cNvSpPr>
                <a:spLocks/>
              </p:cNvSpPr>
              <p:nvPr/>
            </p:nvSpPr>
            <p:spPr bwMode="auto">
              <a:xfrm>
                <a:off x="1472" y="4128"/>
                <a:ext cx="2728" cy="1256"/>
              </a:xfrm>
              <a:custGeom>
                <a:avLst/>
                <a:gdLst>
                  <a:gd name="T0" fmla="*/ 2512 w 2728"/>
                  <a:gd name="T1" fmla="*/ 816 h 1256"/>
                  <a:gd name="T2" fmla="*/ 2704 w 2728"/>
                  <a:gd name="T3" fmla="*/ 624 h 1256"/>
                  <a:gd name="T4" fmla="*/ 2656 w 2728"/>
                  <a:gd name="T5" fmla="*/ 288 h 1256"/>
                  <a:gd name="T6" fmla="*/ 2416 w 2728"/>
                  <a:gd name="T7" fmla="*/ 144 h 1256"/>
                  <a:gd name="T8" fmla="*/ 2080 w 2728"/>
                  <a:gd name="T9" fmla="*/ 144 h 1256"/>
                  <a:gd name="T10" fmla="*/ 1312 w 2728"/>
                  <a:gd name="T11" fmla="*/ 144 h 1256"/>
                  <a:gd name="T12" fmla="*/ 976 w 2728"/>
                  <a:gd name="T13" fmla="*/ 96 h 1256"/>
                  <a:gd name="T14" fmla="*/ 448 w 2728"/>
                  <a:gd name="T15" fmla="*/ 0 h 1256"/>
                  <a:gd name="T16" fmla="*/ 64 w 2728"/>
                  <a:gd name="T17" fmla="*/ 96 h 1256"/>
                  <a:gd name="T18" fmla="*/ 64 w 2728"/>
                  <a:gd name="T19" fmla="*/ 384 h 1256"/>
                  <a:gd name="T20" fmla="*/ 352 w 2728"/>
                  <a:gd name="T21" fmla="*/ 480 h 1256"/>
                  <a:gd name="T22" fmla="*/ 352 w 2728"/>
                  <a:gd name="T23" fmla="*/ 720 h 1256"/>
                  <a:gd name="T24" fmla="*/ 352 w 2728"/>
                  <a:gd name="T25" fmla="*/ 864 h 1256"/>
                  <a:gd name="T26" fmla="*/ 448 w 2728"/>
                  <a:gd name="T27" fmla="*/ 864 h 1256"/>
                  <a:gd name="T28" fmla="*/ 640 w 2728"/>
                  <a:gd name="T29" fmla="*/ 624 h 1256"/>
                  <a:gd name="T30" fmla="*/ 736 w 2728"/>
                  <a:gd name="T31" fmla="*/ 576 h 1256"/>
                  <a:gd name="T32" fmla="*/ 832 w 2728"/>
                  <a:gd name="T33" fmla="*/ 672 h 1256"/>
                  <a:gd name="T34" fmla="*/ 832 w 2728"/>
                  <a:gd name="T35" fmla="*/ 816 h 1256"/>
                  <a:gd name="T36" fmla="*/ 784 w 2728"/>
                  <a:gd name="T37" fmla="*/ 1008 h 1256"/>
                  <a:gd name="T38" fmla="*/ 976 w 2728"/>
                  <a:gd name="T39" fmla="*/ 1056 h 1256"/>
                  <a:gd name="T40" fmla="*/ 1072 w 2728"/>
                  <a:gd name="T41" fmla="*/ 816 h 1256"/>
                  <a:gd name="T42" fmla="*/ 1264 w 2728"/>
                  <a:gd name="T43" fmla="*/ 720 h 1256"/>
                  <a:gd name="T44" fmla="*/ 1312 w 2728"/>
                  <a:gd name="T45" fmla="*/ 816 h 1256"/>
                  <a:gd name="T46" fmla="*/ 1312 w 2728"/>
                  <a:gd name="T47" fmla="*/ 1008 h 1256"/>
                  <a:gd name="T48" fmla="*/ 1264 w 2728"/>
                  <a:gd name="T49" fmla="*/ 1104 h 1256"/>
                  <a:gd name="T50" fmla="*/ 1408 w 2728"/>
                  <a:gd name="T51" fmla="*/ 1200 h 1256"/>
                  <a:gd name="T52" fmla="*/ 1552 w 2728"/>
                  <a:gd name="T53" fmla="*/ 1008 h 1256"/>
                  <a:gd name="T54" fmla="*/ 1552 w 2728"/>
                  <a:gd name="T55" fmla="*/ 864 h 1256"/>
                  <a:gd name="T56" fmla="*/ 1648 w 2728"/>
                  <a:gd name="T57" fmla="*/ 816 h 1256"/>
                  <a:gd name="T58" fmla="*/ 1792 w 2728"/>
                  <a:gd name="T59" fmla="*/ 816 h 1256"/>
                  <a:gd name="T60" fmla="*/ 1792 w 2728"/>
                  <a:gd name="T61" fmla="*/ 1056 h 1256"/>
                  <a:gd name="T62" fmla="*/ 1984 w 2728"/>
                  <a:gd name="T63" fmla="*/ 1248 h 1256"/>
                  <a:gd name="T64" fmla="*/ 2080 w 2728"/>
                  <a:gd name="T65" fmla="*/ 1008 h 1256"/>
                  <a:gd name="T66" fmla="*/ 2080 w 2728"/>
                  <a:gd name="T67" fmla="*/ 912 h 1256"/>
                  <a:gd name="T68" fmla="*/ 2320 w 2728"/>
                  <a:gd name="T69" fmla="*/ 816 h 1256"/>
                  <a:gd name="T70" fmla="*/ 2512 w 2728"/>
                  <a:gd name="T71" fmla="*/ 816 h 12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28"/>
                  <a:gd name="T109" fmla="*/ 0 h 1256"/>
                  <a:gd name="T110" fmla="*/ 2728 w 2728"/>
                  <a:gd name="T111" fmla="*/ 1256 h 12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28" h="1256">
                    <a:moveTo>
                      <a:pt x="2512" y="816"/>
                    </a:moveTo>
                    <a:cubicBezTo>
                      <a:pt x="2576" y="784"/>
                      <a:pt x="2680" y="712"/>
                      <a:pt x="2704" y="624"/>
                    </a:cubicBezTo>
                    <a:cubicBezTo>
                      <a:pt x="2728" y="536"/>
                      <a:pt x="2704" y="368"/>
                      <a:pt x="2656" y="288"/>
                    </a:cubicBezTo>
                    <a:cubicBezTo>
                      <a:pt x="2608" y="208"/>
                      <a:pt x="2512" y="168"/>
                      <a:pt x="2416" y="144"/>
                    </a:cubicBezTo>
                    <a:cubicBezTo>
                      <a:pt x="2320" y="120"/>
                      <a:pt x="2264" y="144"/>
                      <a:pt x="2080" y="144"/>
                    </a:cubicBezTo>
                    <a:cubicBezTo>
                      <a:pt x="1896" y="144"/>
                      <a:pt x="1496" y="152"/>
                      <a:pt x="1312" y="144"/>
                    </a:cubicBezTo>
                    <a:cubicBezTo>
                      <a:pt x="1128" y="136"/>
                      <a:pt x="1120" y="120"/>
                      <a:pt x="976" y="96"/>
                    </a:cubicBezTo>
                    <a:cubicBezTo>
                      <a:pt x="832" y="72"/>
                      <a:pt x="600" y="0"/>
                      <a:pt x="448" y="0"/>
                    </a:cubicBezTo>
                    <a:cubicBezTo>
                      <a:pt x="296" y="0"/>
                      <a:pt x="128" y="32"/>
                      <a:pt x="64" y="96"/>
                    </a:cubicBezTo>
                    <a:cubicBezTo>
                      <a:pt x="0" y="160"/>
                      <a:pt x="16" y="320"/>
                      <a:pt x="64" y="384"/>
                    </a:cubicBezTo>
                    <a:cubicBezTo>
                      <a:pt x="112" y="448"/>
                      <a:pt x="304" y="424"/>
                      <a:pt x="352" y="480"/>
                    </a:cubicBezTo>
                    <a:cubicBezTo>
                      <a:pt x="400" y="536"/>
                      <a:pt x="352" y="656"/>
                      <a:pt x="352" y="720"/>
                    </a:cubicBezTo>
                    <a:cubicBezTo>
                      <a:pt x="352" y="784"/>
                      <a:pt x="336" y="840"/>
                      <a:pt x="352" y="864"/>
                    </a:cubicBezTo>
                    <a:cubicBezTo>
                      <a:pt x="368" y="888"/>
                      <a:pt x="400" y="904"/>
                      <a:pt x="448" y="864"/>
                    </a:cubicBezTo>
                    <a:cubicBezTo>
                      <a:pt x="496" y="824"/>
                      <a:pt x="592" y="672"/>
                      <a:pt x="640" y="624"/>
                    </a:cubicBezTo>
                    <a:cubicBezTo>
                      <a:pt x="688" y="576"/>
                      <a:pt x="704" y="568"/>
                      <a:pt x="736" y="576"/>
                    </a:cubicBezTo>
                    <a:cubicBezTo>
                      <a:pt x="768" y="584"/>
                      <a:pt x="816" y="632"/>
                      <a:pt x="832" y="672"/>
                    </a:cubicBezTo>
                    <a:cubicBezTo>
                      <a:pt x="848" y="712"/>
                      <a:pt x="840" y="760"/>
                      <a:pt x="832" y="816"/>
                    </a:cubicBezTo>
                    <a:cubicBezTo>
                      <a:pt x="824" y="872"/>
                      <a:pt x="760" y="968"/>
                      <a:pt x="784" y="1008"/>
                    </a:cubicBezTo>
                    <a:cubicBezTo>
                      <a:pt x="808" y="1048"/>
                      <a:pt x="928" y="1088"/>
                      <a:pt x="976" y="1056"/>
                    </a:cubicBezTo>
                    <a:cubicBezTo>
                      <a:pt x="1024" y="1024"/>
                      <a:pt x="1024" y="872"/>
                      <a:pt x="1072" y="816"/>
                    </a:cubicBezTo>
                    <a:cubicBezTo>
                      <a:pt x="1120" y="760"/>
                      <a:pt x="1224" y="720"/>
                      <a:pt x="1264" y="720"/>
                    </a:cubicBezTo>
                    <a:cubicBezTo>
                      <a:pt x="1304" y="720"/>
                      <a:pt x="1304" y="768"/>
                      <a:pt x="1312" y="816"/>
                    </a:cubicBezTo>
                    <a:cubicBezTo>
                      <a:pt x="1320" y="864"/>
                      <a:pt x="1320" y="960"/>
                      <a:pt x="1312" y="1008"/>
                    </a:cubicBezTo>
                    <a:cubicBezTo>
                      <a:pt x="1304" y="1056"/>
                      <a:pt x="1248" y="1072"/>
                      <a:pt x="1264" y="1104"/>
                    </a:cubicBezTo>
                    <a:cubicBezTo>
                      <a:pt x="1280" y="1136"/>
                      <a:pt x="1360" y="1216"/>
                      <a:pt x="1408" y="1200"/>
                    </a:cubicBezTo>
                    <a:cubicBezTo>
                      <a:pt x="1456" y="1184"/>
                      <a:pt x="1528" y="1064"/>
                      <a:pt x="1552" y="1008"/>
                    </a:cubicBezTo>
                    <a:cubicBezTo>
                      <a:pt x="1576" y="952"/>
                      <a:pt x="1536" y="896"/>
                      <a:pt x="1552" y="864"/>
                    </a:cubicBezTo>
                    <a:cubicBezTo>
                      <a:pt x="1568" y="832"/>
                      <a:pt x="1608" y="824"/>
                      <a:pt x="1648" y="816"/>
                    </a:cubicBezTo>
                    <a:cubicBezTo>
                      <a:pt x="1688" y="808"/>
                      <a:pt x="1768" y="776"/>
                      <a:pt x="1792" y="816"/>
                    </a:cubicBezTo>
                    <a:cubicBezTo>
                      <a:pt x="1816" y="856"/>
                      <a:pt x="1760" y="984"/>
                      <a:pt x="1792" y="1056"/>
                    </a:cubicBezTo>
                    <a:cubicBezTo>
                      <a:pt x="1824" y="1128"/>
                      <a:pt x="1936" y="1256"/>
                      <a:pt x="1984" y="1248"/>
                    </a:cubicBezTo>
                    <a:cubicBezTo>
                      <a:pt x="2032" y="1240"/>
                      <a:pt x="2064" y="1064"/>
                      <a:pt x="2080" y="1008"/>
                    </a:cubicBezTo>
                    <a:cubicBezTo>
                      <a:pt x="2096" y="952"/>
                      <a:pt x="2040" y="944"/>
                      <a:pt x="2080" y="912"/>
                    </a:cubicBezTo>
                    <a:cubicBezTo>
                      <a:pt x="2120" y="880"/>
                      <a:pt x="2248" y="832"/>
                      <a:pt x="2320" y="816"/>
                    </a:cubicBezTo>
                    <a:cubicBezTo>
                      <a:pt x="2392" y="800"/>
                      <a:pt x="2448" y="848"/>
                      <a:pt x="2512" y="816"/>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5079" name="Freeform 13">
                <a:extLst>
                  <a:ext uri="{FF2B5EF4-FFF2-40B4-BE49-F238E27FC236}">
                    <a16:creationId xmlns:a16="http://schemas.microsoft.com/office/drawing/2014/main" id="{5CD710DA-1BF9-49CC-8CE0-7BFBD95083D7}"/>
                  </a:ext>
                </a:extLst>
              </p:cNvPr>
              <p:cNvSpPr>
                <a:spLocks/>
              </p:cNvSpPr>
              <p:nvPr/>
            </p:nvSpPr>
            <p:spPr bwMode="auto">
              <a:xfrm>
                <a:off x="1600" y="4208"/>
                <a:ext cx="2416" cy="656"/>
              </a:xfrm>
              <a:custGeom>
                <a:avLst/>
                <a:gdLst>
                  <a:gd name="T0" fmla="*/ 2192 w 2416"/>
                  <a:gd name="T1" fmla="*/ 208 h 656"/>
                  <a:gd name="T2" fmla="*/ 1472 w 2416"/>
                  <a:gd name="T3" fmla="*/ 208 h 656"/>
                  <a:gd name="T4" fmla="*/ 1088 w 2416"/>
                  <a:gd name="T5" fmla="*/ 160 h 656"/>
                  <a:gd name="T6" fmla="*/ 608 w 2416"/>
                  <a:gd name="T7" fmla="*/ 16 h 656"/>
                  <a:gd name="T8" fmla="*/ 80 w 2416"/>
                  <a:gd name="T9" fmla="*/ 64 h 656"/>
                  <a:gd name="T10" fmla="*/ 128 w 2416"/>
                  <a:gd name="T11" fmla="*/ 256 h 656"/>
                  <a:gd name="T12" fmla="*/ 224 w 2416"/>
                  <a:gd name="T13" fmla="*/ 304 h 656"/>
                  <a:gd name="T14" fmla="*/ 320 w 2416"/>
                  <a:gd name="T15" fmla="*/ 400 h 656"/>
                  <a:gd name="T16" fmla="*/ 368 w 2416"/>
                  <a:gd name="T17" fmla="*/ 496 h 656"/>
                  <a:gd name="T18" fmla="*/ 512 w 2416"/>
                  <a:gd name="T19" fmla="*/ 448 h 656"/>
                  <a:gd name="T20" fmla="*/ 656 w 2416"/>
                  <a:gd name="T21" fmla="*/ 400 h 656"/>
                  <a:gd name="T22" fmla="*/ 800 w 2416"/>
                  <a:gd name="T23" fmla="*/ 544 h 656"/>
                  <a:gd name="T24" fmla="*/ 848 w 2416"/>
                  <a:gd name="T25" fmla="*/ 640 h 656"/>
                  <a:gd name="T26" fmla="*/ 1088 w 2416"/>
                  <a:gd name="T27" fmla="*/ 544 h 656"/>
                  <a:gd name="T28" fmla="*/ 1280 w 2416"/>
                  <a:gd name="T29" fmla="*/ 544 h 656"/>
                  <a:gd name="T30" fmla="*/ 1328 w 2416"/>
                  <a:gd name="T31" fmla="*/ 640 h 656"/>
                  <a:gd name="T32" fmla="*/ 1568 w 2416"/>
                  <a:gd name="T33" fmla="*/ 592 h 656"/>
                  <a:gd name="T34" fmla="*/ 1712 w 2416"/>
                  <a:gd name="T35" fmla="*/ 640 h 656"/>
                  <a:gd name="T36" fmla="*/ 1952 w 2416"/>
                  <a:gd name="T37" fmla="*/ 592 h 656"/>
                  <a:gd name="T38" fmla="*/ 2192 w 2416"/>
                  <a:gd name="T39" fmla="*/ 640 h 656"/>
                  <a:gd name="T40" fmla="*/ 2384 w 2416"/>
                  <a:gd name="T41" fmla="*/ 496 h 656"/>
                  <a:gd name="T42" fmla="*/ 2384 w 2416"/>
                  <a:gd name="T43" fmla="*/ 352 h 656"/>
                  <a:gd name="T44" fmla="*/ 2288 w 2416"/>
                  <a:gd name="T45" fmla="*/ 256 h 656"/>
                  <a:gd name="T46" fmla="*/ 2192 w 2416"/>
                  <a:gd name="T47" fmla="*/ 208 h 6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16"/>
                  <a:gd name="T73" fmla="*/ 0 h 656"/>
                  <a:gd name="T74" fmla="*/ 2416 w 2416"/>
                  <a:gd name="T75" fmla="*/ 656 h 6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16" h="656">
                    <a:moveTo>
                      <a:pt x="2192" y="208"/>
                    </a:moveTo>
                    <a:cubicBezTo>
                      <a:pt x="2056" y="200"/>
                      <a:pt x="1656" y="216"/>
                      <a:pt x="1472" y="208"/>
                    </a:cubicBezTo>
                    <a:cubicBezTo>
                      <a:pt x="1288" y="200"/>
                      <a:pt x="1232" y="192"/>
                      <a:pt x="1088" y="160"/>
                    </a:cubicBezTo>
                    <a:cubicBezTo>
                      <a:pt x="944" y="128"/>
                      <a:pt x="776" y="32"/>
                      <a:pt x="608" y="16"/>
                    </a:cubicBezTo>
                    <a:cubicBezTo>
                      <a:pt x="440" y="0"/>
                      <a:pt x="160" y="24"/>
                      <a:pt x="80" y="64"/>
                    </a:cubicBezTo>
                    <a:cubicBezTo>
                      <a:pt x="0" y="104"/>
                      <a:pt x="104" y="216"/>
                      <a:pt x="128" y="256"/>
                    </a:cubicBezTo>
                    <a:cubicBezTo>
                      <a:pt x="152" y="296"/>
                      <a:pt x="192" y="280"/>
                      <a:pt x="224" y="304"/>
                    </a:cubicBezTo>
                    <a:cubicBezTo>
                      <a:pt x="256" y="328"/>
                      <a:pt x="296" y="368"/>
                      <a:pt x="320" y="400"/>
                    </a:cubicBezTo>
                    <a:cubicBezTo>
                      <a:pt x="344" y="432"/>
                      <a:pt x="336" y="488"/>
                      <a:pt x="368" y="496"/>
                    </a:cubicBezTo>
                    <a:cubicBezTo>
                      <a:pt x="400" y="504"/>
                      <a:pt x="464" y="464"/>
                      <a:pt x="512" y="448"/>
                    </a:cubicBezTo>
                    <a:cubicBezTo>
                      <a:pt x="560" y="432"/>
                      <a:pt x="608" y="384"/>
                      <a:pt x="656" y="400"/>
                    </a:cubicBezTo>
                    <a:cubicBezTo>
                      <a:pt x="704" y="416"/>
                      <a:pt x="768" y="504"/>
                      <a:pt x="800" y="544"/>
                    </a:cubicBezTo>
                    <a:cubicBezTo>
                      <a:pt x="832" y="584"/>
                      <a:pt x="800" y="640"/>
                      <a:pt x="848" y="640"/>
                    </a:cubicBezTo>
                    <a:cubicBezTo>
                      <a:pt x="896" y="640"/>
                      <a:pt x="1016" y="560"/>
                      <a:pt x="1088" y="544"/>
                    </a:cubicBezTo>
                    <a:cubicBezTo>
                      <a:pt x="1160" y="528"/>
                      <a:pt x="1240" y="528"/>
                      <a:pt x="1280" y="544"/>
                    </a:cubicBezTo>
                    <a:cubicBezTo>
                      <a:pt x="1320" y="560"/>
                      <a:pt x="1280" y="632"/>
                      <a:pt x="1328" y="640"/>
                    </a:cubicBezTo>
                    <a:cubicBezTo>
                      <a:pt x="1376" y="648"/>
                      <a:pt x="1504" y="592"/>
                      <a:pt x="1568" y="592"/>
                    </a:cubicBezTo>
                    <a:cubicBezTo>
                      <a:pt x="1632" y="592"/>
                      <a:pt x="1648" y="640"/>
                      <a:pt x="1712" y="640"/>
                    </a:cubicBezTo>
                    <a:cubicBezTo>
                      <a:pt x="1776" y="640"/>
                      <a:pt x="1872" y="592"/>
                      <a:pt x="1952" y="592"/>
                    </a:cubicBezTo>
                    <a:cubicBezTo>
                      <a:pt x="2032" y="592"/>
                      <a:pt x="2120" y="656"/>
                      <a:pt x="2192" y="640"/>
                    </a:cubicBezTo>
                    <a:cubicBezTo>
                      <a:pt x="2264" y="624"/>
                      <a:pt x="2352" y="544"/>
                      <a:pt x="2384" y="496"/>
                    </a:cubicBezTo>
                    <a:cubicBezTo>
                      <a:pt x="2416" y="448"/>
                      <a:pt x="2400" y="392"/>
                      <a:pt x="2384" y="352"/>
                    </a:cubicBezTo>
                    <a:cubicBezTo>
                      <a:pt x="2368" y="312"/>
                      <a:pt x="2320" y="280"/>
                      <a:pt x="2288" y="256"/>
                    </a:cubicBezTo>
                    <a:cubicBezTo>
                      <a:pt x="2256" y="232"/>
                      <a:pt x="2328" y="216"/>
                      <a:pt x="2192" y="208"/>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5080" name="Freeform 14">
                <a:extLst>
                  <a:ext uri="{FF2B5EF4-FFF2-40B4-BE49-F238E27FC236}">
                    <a16:creationId xmlns:a16="http://schemas.microsoft.com/office/drawing/2014/main" id="{65A9B6AE-61D6-4BBE-ACBE-61D6BF010DB5}"/>
                  </a:ext>
                </a:extLst>
              </p:cNvPr>
              <p:cNvSpPr>
                <a:spLocks/>
              </p:cNvSpPr>
              <p:nvPr/>
            </p:nvSpPr>
            <p:spPr bwMode="auto">
              <a:xfrm>
                <a:off x="1968" y="4304"/>
                <a:ext cx="1872" cy="448"/>
              </a:xfrm>
              <a:custGeom>
                <a:avLst/>
                <a:gdLst>
                  <a:gd name="T0" fmla="*/ 288 w 1872"/>
                  <a:gd name="T1" fmla="*/ 16 h 448"/>
                  <a:gd name="T2" fmla="*/ 48 w 1872"/>
                  <a:gd name="T3" fmla="*/ 16 h 448"/>
                  <a:gd name="T4" fmla="*/ 0 w 1872"/>
                  <a:gd name="T5" fmla="*/ 112 h 448"/>
                  <a:gd name="T6" fmla="*/ 48 w 1872"/>
                  <a:gd name="T7" fmla="*/ 208 h 448"/>
                  <a:gd name="T8" fmla="*/ 288 w 1872"/>
                  <a:gd name="T9" fmla="*/ 256 h 448"/>
                  <a:gd name="T10" fmla="*/ 480 w 1872"/>
                  <a:gd name="T11" fmla="*/ 352 h 448"/>
                  <a:gd name="T12" fmla="*/ 672 w 1872"/>
                  <a:gd name="T13" fmla="*/ 352 h 448"/>
                  <a:gd name="T14" fmla="*/ 864 w 1872"/>
                  <a:gd name="T15" fmla="*/ 352 h 448"/>
                  <a:gd name="T16" fmla="*/ 1008 w 1872"/>
                  <a:gd name="T17" fmla="*/ 400 h 448"/>
                  <a:gd name="T18" fmla="*/ 1200 w 1872"/>
                  <a:gd name="T19" fmla="*/ 400 h 448"/>
                  <a:gd name="T20" fmla="*/ 1344 w 1872"/>
                  <a:gd name="T21" fmla="*/ 448 h 448"/>
                  <a:gd name="T22" fmla="*/ 1488 w 1872"/>
                  <a:gd name="T23" fmla="*/ 400 h 448"/>
                  <a:gd name="T24" fmla="*/ 1776 w 1872"/>
                  <a:gd name="T25" fmla="*/ 400 h 448"/>
                  <a:gd name="T26" fmla="*/ 1872 w 1872"/>
                  <a:gd name="T27" fmla="*/ 256 h 448"/>
                  <a:gd name="T28" fmla="*/ 1776 w 1872"/>
                  <a:gd name="T29" fmla="*/ 208 h 448"/>
                  <a:gd name="T30" fmla="*/ 1536 w 1872"/>
                  <a:gd name="T31" fmla="*/ 208 h 448"/>
                  <a:gd name="T32" fmla="*/ 1008 w 1872"/>
                  <a:gd name="T33" fmla="*/ 208 h 448"/>
                  <a:gd name="T34" fmla="*/ 624 w 1872"/>
                  <a:gd name="T35" fmla="*/ 160 h 448"/>
                  <a:gd name="T36" fmla="*/ 384 w 1872"/>
                  <a:gd name="T37" fmla="*/ 64 h 448"/>
                  <a:gd name="T38" fmla="*/ 288 w 1872"/>
                  <a:gd name="T39" fmla="*/ 16 h 4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72"/>
                  <a:gd name="T61" fmla="*/ 0 h 448"/>
                  <a:gd name="T62" fmla="*/ 1872 w 1872"/>
                  <a:gd name="T63" fmla="*/ 448 h 4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72" h="448">
                    <a:moveTo>
                      <a:pt x="288" y="16"/>
                    </a:moveTo>
                    <a:cubicBezTo>
                      <a:pt x="232" y="8"/>
                      <a:pt x="96" y="0"/>
                      <a:pt x="48" y="16"/>
                    </a:cubicBezTo>
                    <a:cubicBezTo>
                      <a:pt x="0" y="32"/>
                      <a:pt x="0" y="80"/>
                      <a:pt x="0" y="112"/>
                    </a:cubicBezTo>
                    <a:cubicBezTo>
                      <a:pt x="0" y="144"/>
                      <a:pt x="0" y="184"/>
                      <a:pt x="48" y="208"/>
                    </a:cubicBezTo>
                    <a:cubicBezTo>
                      <a:pt x="96" y="232"/>
                      <a:pt x="216" y="232"/>
                      <a:pt x="288" y="256"/>
                    </a:cubicBezTo>
                    <a:cubicBezTo>
                      <a:pt x="360" y="280"/>
                      <a:pt x="416" y="336"/>
                      <a:pt x="480" y="352"/>
                    </a:cubicBezTo>
                    <a:cubicBezTo>
                      <a:pt x="544" y="368"/>
                      <a:pt x="608" y="352"/>
                      <a:pt x="672" y="352"/>
                    </a:cubicBezTo>
                    <a:cubicBezTo>
                      <a:pt x="736" y="352"/>
                      <a:pt x="808" y="344"/>
                      <a:pt x="864" y="352"/>
                    </a:cubicBezTo>
                    <a:cubicBezTo>
                      <a:pt x="920" y="360"/>
                      <a:pt x="952" y="392"/>
                      <a:pt x="1008" y="400"/>
                    </a:cubicBezTo>
                    <a:cubicBezTo>
                      <a:pt x="1064" y="408"/>
                      <a:pt x="1144" y="392"/>
                      <a:pt x="1200" y="400"/>
                    </a:cubicBezTo>
                    <a:cubicBezTo>
                      <a:pt x="1256" y="408"/>
                      <a:pt x="1296" y="448"/>
                      <a:pt x="1344" y="448"/>
                    </a:cubicBezTo>
                    <a:cubicBezTo>
                      <a:pt x="1392" y="448"/>
                      <a:pt x="1416" y="408"/>
                      <a:pt x="1488" y="400"/>
                    </a:cubicBezTo>
                    <a:cubicBezTo>
                      <a:pt x="1560" y="392"/>
                      <a:pt x="1712" y="424"/>
                      <a:pt x="1776" y="400"/>
                    </a:cubicBezTo>
                    <a:cubicBezTo>
                      <a:pt x="1840" y="376"/>
                      <a:pt x="1872" y="288"/>
                      <a:pt x="1872" y="256"/>
                    </a:cubicBezTo>
                    <a:cubicBezTo>
                      <a:pt x="1872" y="224"/>
                      <a:pt x="1832" y="216"/>
                      <a:pt x="1776" y="208"/>
                    </a:cubicBezTo>
                    <a:cubicBezTo>
                      <a:pt x="1720" y="200"/>
                      <a:pt x="1664" y="208"/>
                      <a:pt x="1536" y="208"/>
                    </a:cubicBezTo>
                    <a:cubicBezTo>
                      <a:pt x="1408" y="208"/>
                      <a:pt x="1160" y="216"/>
                      <a:pt x="1008" y="208"/>
                    </a:cubicBezTo>
                    <a:cubicBezTo>
                      <a:pt x="856" y="200"/>
                      <a:pt x="728" y="184"/>
                      <a:pt x="624" y="160"/>
                    </a:cubicBezTo>
                    <a:cubicBezTo>
                      <a:pt x="520" y="136"/>
                      <a:pt x="440" y="80"/>
                      <a:pt x="384" y="64"/>
                    </a:cubicBezTo>
                    <a:cubicBezTo>
                      <a:pt x="328" y="48"/>
                      <a:pt x="344" y="24"/>
                      <a:pt x="288" y="16"/>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5081" name="Oval 15">
                <a:extLst>
                  <a:ext uri="{FF2B5EF4-FFF2-40B4-BE49-F238E27FC236}">
                    <a16:creationId xmlns:a16="http://schemas.microsoft.com/office/drawing/2014/main" id="{F22BDB3B-C429-4016-996B-FCE509436E32}"/>
                  </a:ext>
                </a:extLst>
              </p:cNvPr>
              <p:cNvSpPr>
                <a:spLocks noChangeArrowheads="1"/>
              </p:cNvSpPr>
              <p:nvPr/>
            </p:nvSpPr>
            <p:spPr bwMode="auto">
              <a:xfrm>
                <a:off x="2400" y="4464"/>
                <a:ext cx="192" cy="144"/>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45082" name="Oval 16">
                <a:extLst>
                  <a:ext uri="{FF2B5EF4-FFF2-40B4-BE49-F238E27FC236}">
                    <a16:creationId xmlns:a16="http://schemas.microsoft.com/office/drawing/2014/main" id="{1787528F-134B-49EE-B908-B8C0A97530B8}"/>
                  </a:ext>
                </a:extLst>
              </p:cNvPr>
              <p:cNvSpPr>
                <a:spLocks noChangeArrowheads="1"/>
              </p:cNvSpPr>
              <p:nvPr/>
            </p:nvSpPr>
            <p:spPr bwMode="auto">
              <a:xfrm>
                <a:off x="3216" y="4560"/>
                <a:ext cx="192" cy="144"/>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45083" name="Freeform 17">
                <a:extLst>
                  <a:ext uri="{FF2B5EF4-FFF2-40B4-BE49-F238E27FC236}">
                    <a16:creationId xmlns:a16="http://schemas.microsoft.com/office/drawing/2014/main" id="{CA0B55C5-3CD6-4802-886A-B05609C1B6FA}"/>
                  </a:ext>
                </a:extLst>
              </p:cNvPr>
              <p:cNvSpPr>
                <a:spLocks/>
              </p:cNvSpPr>
              <p:nvPr/>
            </p:nvSpPr>
            <p:spPr bwMode="auto">
              <a:xfrm>
                <a:off x="2344" y="4880"/>
                <a:ext cx="152" cy="256"/>
              </a:xfrm>
              <a:custGeom>
                <a:avLst/>
                <a:gdLst>
                  <a:gd name="T0" fmla="*/ 12 w 208"/>
                  <a:gd name="T1" fmla="*/ 16 h 256"/>
                  <a:gd name="T2" fmla="*/ 23 w 208"/>
                  <a:gd name="T3" fmla="*/ 64 h 256"/>
                  <a:gd name="T4" fmla="*/ 17 w 208"/>
                  <a:gd name="T5" fmla="*/ 160 h 256"/>
                  <a:gd name="T6" fmla="*/ 12 w 208"/>
                  <a:gd name="T7" fmla="*/ 256 h 256"/>
                  <a:gd name="T8" fmla="*/ 1 w 208"/>
                  <a:gd name="T9" fmla="*/ 160 h 256"/>
                  <a:gd name="T10" fmla="*/ 12 w 208"/>
                  <a:gd name="T11" fmla="*/ 16 h 256"/>
                  <a:gd name="T12" fmla="*/ 0 60000 65536"/>
                  <a:gd name="T13" fmla="*/ 0 60000 65536"/>
                  <a:gd name="T14" fmla="*/ 0 60000 65536"/>
                  <a:gd name="T15" fmla="*/ 0 60000 65536"/>
                  <a:gd name="T16" fmla="*/ 0 60000 65536"/>
                  <a:gd name="T17" fmla="*/ 0 60000 65536"/>
                  <a:gd name="T18" fmla="*/ 0 w 208"/>
                  <a:gd name="T19" fmla="*/ 0 h 256"/>
                  <a:gd name="T20" fmla="*/ 208 w 208"/>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08" h="256">
                    <a:moveTo>
                      <a:pt x="104" y="16"/>
                    </a:moveTo>
                    <a:cubicBezTo>
                      <a:pt x="136" y="0"/>
                      <a:pt x="192" y="40"/>
                      <a:pt x="200" y="64"/>
                    </a:cubicBezTo>
                    <a:cubicBezTo>
                      <a:pt x="208" y="88"/>
                      <a:pt x="168" y="128"/>
                      <a:pt x="152" y="160"/>
                    </a:cubicBezTo>
                    <a:cubicBezTo>
                      <a:pt x="136" y="192"/>
                      <a:pt x="128" y="256"/>
                      <a:pt x="104" y="256"/>
                    </a:cubicBezTo>
                    <a:cubicBezTo>
                      <a:pt x="80" y="256"/>
                      <a:pt x="16" y="192"/>
                      <a:pt x="8" y="160"/>
                    </a:cubicBezTo>
                    <a:cubicBezTo>
                      <a:pt x="0" y="128"/>
                      <a:pt x="72" y="32"/>
                      <a:pt x="104" y="16"/>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5084" name="Freeform 18">
                <a:extLst>
                  <a:ext uri="{FF2B5EF4-FFF2-40B4-BE49-F238E27FC236}">
                    <a16:creationId xmlns:a16="http://schemas.microsoft.com/office/drawing/2014/main" id="{7D3BC20A-08AB-4F18-9E70-8747F1BCC649}"/>
                  </a:ext>
                </a:extLst>
              </p:cNvPr>
              <p:cNvSpPr>
                <a:spLocks/>
              </p:cNvSpPr>
              <p:nvPr/>
            </p:nvSpPr>
            <p:spPr bwMode="auto">
              <a:xfrm rot="10242987">
                <a:off x="2824" y="4976"/>
                <a:ext cx="152" cy="256"/>
              </a:xfrm>
              <a:custGeom>
                <a:avLst/>
                <a:gdLst>
                  <a:gd name="T0" fmla="*/ 12 w 208"/>
                  <a:gd name="T1" fmla="*/ 16 h 256"/>
                  <a:gd name="T2" fmla="*/ 23 w 208"/>
                  <a:gd name="T3" fmla="*/ 64 h 256"/>
                  <a:gd name="T4" fmla="*/ 17 w 208"/>
                  <a:gd name="T5" fmla="*/ 160 h 256"/>
                  <a:gd name="T6" fmla="*/ 12 w 208"/>
                  <a:gd name="T7" fmla="*/ 256 h 256"/>
                  <a:gd name="T8" fmla="*/ 1 w 208"/>
                  <a:gd name="T9" fmla="*/ 160 h 256"/>
                  <a:gd name="T10" fmla="*/ 12 w 208"/>
                  <a:gd name="T11" fmla="*/ 16 h 256"/>
                  <a:gd name="T12" fmla="*/ 0 60000 65536"/>
                  <a:gd name="T13" fmla="*/ 0 60000 65536"/>
                  <a:gd name="T14" fmla="*/ 0 60000 65536"/>
                  <a:gd name="T15" fmla="*/ 0 60000 65536"/>
                  <a:gd name="T16" fmla="*/ 0 60000 65536"/>
                  <a:gd name="T17" fmla="*/ 0 60000 65536"/>
                  <a:gd name="T18" fmla="*/ 0 w 208"/>
                  <a:gd name="T19" fmla="*/ 0 h 256"/>
                  <a:gd name="T20" fmla="*/ 208 w 208"/>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08" h="256">
                    <a:moveTo>
                      <a:pt x="104" y="16"/>
                    </a:moveTo>
                    <a:cubicBezTo>
                      <a:pt x="136" y="0"/>
                      <a:pt x="192" y="40"/>
                      <a:pt x="200" y="64"/>
                    </a:cubicBezTo>
                    <a:cubicBezTo>
                      <a:pt x="208" y="88"/>
                      <a:pt x="168" y="128"/>
                      <a:pt x="152" y="160"/>
                    </a:cubicBezTo>
                    <a:cubicBezTo>
                      <a:pt x="136" y="192"/>
                      <a:pt x="128" y="256"/>
                      <a:pt x="104" y="256"/>
                    </a:cubicBezTo>
                    <a:cubicBezTo>
                      <a:pt x="80" y="256"/>
                      <a:pt x="16" y="192"/>
                      <a:pt x="8" y="160"/>
                    </a:cubicBezTo>
                    <a:cubicBezTo>
                      <a:pt x="0" y="128"/>
                      <a:pt x="72" y="32"/>
                      <a:pt x="104" y="16"/>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5085" name="Freeform 19">
                <a:extLst>
                  <a:ext uri="{FF2B5EF4-FFF2-40B4-BE49-F238E27FC236}">
                    <a16:creationId xmlns:a16="http://schemas.microsoft.com/office/drawing/2014/main" id="{B5C9FAF4-62DC-47E9-B423-55CBC07ABCC7}"/>
                  </a:ext>
                </a:extLst>
              </p:cNvPr>
              <p:cNvSpPr>
                <a:spLocks/>
              </p:cNvSpPr>
              <p:nvPr/>
            </p:nvSpPr>
            <p:spPr bwMode="auto">
              <a:xfrm rot="9215589">
                <a:off x="3352" y="5040"/>
                <a:ext cx="152" cy="256"/>
              </a:xfrm>
              <a:custGeom>
                <a:avLst/>
                <a:gdLst>
                  <a:gd name="T0" fmla="*/ 12 w 208"/>
                  <a:gd name="T1" fmla="*/ 16 h 256"/>
                  <a:gd name="T2" fmla="*/ 23 w 208"/>
                  <a:gd name="T3" fmla="*/ 64 h 256"/>
                  <a:gd name="T4" fmla="*/ 17 w 208"/>
                  <a:gd name="T5" fmla="*/ 160 h 256"/>
                  <a:gd name="T6" fmla="*/ 12 w 208"/>
                  <a:gd name="T7" fmla="*/ 256 h 256"/>
                  <a:gd name="T8" fmla="*/ 1 w 208"/>
                  <a:gd name="T9" fmla="*/ 160 h 256"/>
                  <a:gd name="T10" fmla="*/ 12 w 208"/>
                  <a:gd name="T11" fmla="*/ 16 h 256"/>
                  <a:gd name="T12" fmla="*/ 0 60000 65536"/>
                  <a:gd name="T13" fmla="*/ 0 60000 65536"/>
                  <a:gd name="T14" fmla="*/ 0 60000 65536"/>
                  <a:gd name="T15" fmla="*/ 0 60000 65536"/>
                  <a:gd name="T16" fmla="*/ 0 60000 65536"/>
                  <a:gd name="T17" fmla="*/ 0 60000 65536"/>
                  <a:gd name="T18" fmla="*/ 0 w 208"/>
                  <a:gd name="T19" fmla="*/ 0 h 256"/>
                  <a:gd name="T20" fmla="*/ 208 w 208"/>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08" h="256">
                    <a:moveTo>
                      <a:pt x="104" y="16"/>
                    </a:moveTo>
                    <a:cubicBezTo>
                      <a:pt x="136" y="0"/>
                      <a:pt x="192" y="40"/>
                      <a:pt x="200" y="64"/>
                    </a:cubicBezTo>
                    <a:cubicBezTo>
                      <a:pt x="208" y="88"/>
                      <a:pt x="168" y="128"/>
                      <a:pt x="152" y="160"/>
                    </a:cubicBezTo>
                    <a:cubicBezTo>
                      <a:pt x="136" y="192"/>
                      <a:pt x="128" y="256"/>
                      <a:pt x="104" y="256"/>
                    </a:cubicBezTo>
                    <a:cubicBezTo>
                      <a:pt x="80" y="256"/>
                      <a:pt x="16" y="192"/>
                      <a:pt x="8" y="160"/>
                    </a:cubicBezTo>
                    <a:cubicBezTo>
                      <a:pt x="0" y="128"/>
                      <a:pt x="72" y="32"/>
                      <a:pt x="104" y="16"/>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pSp>
          <p:nvGrpSpPr>
            <p:cNvPr id="45064" name="Group 20">
              <a:extLst>
                <a:ext uri="{FF2B5EF4-FFF2-40B4-BE49-F238E27FC236}">
                  <a16:creationId xmlns:a16="http://schemas.microsoft.com/office/drawing/2014/main" id="{7F4AC8C1-B0B6-49F3-94D4-747BE701959D}"/>
                </a:ext>
              </a:extLst>
            </p:cNvPr>
            <p:cNvGrpSpPr>
              <a:grpSpLocks/>
            </p:cNvGrpSpPr>
            <p:nvPr/>
          </p:nvGrpSpPr>
          <p:grpSpPr bwMode="auto">
            <a:xfrm>
              <a:off x="2438400" y="5143500"/>
              <a:ext cx="5791200" cy="1625204"/>
              <a:chOff x="1152" y="4320"/>
              <a:chExt cx="2736" cy="1365"/>
            </a:xfrm>
          </p:grpSpPr>
          <p:sp>
            <p:nvSpPr>
              <p:cNvPr id="45066" name="WordArt 21">
                <a:extLst>
                  <a:ext uri="{FF2B5EF4-FFF2-40B4-BE49-F238E27FC236}">
                    <a16:creationId xmlns:a16="http://schemas.microsoft.com/office/drawing/2014/main" id="{325DBF39-8302-4EBB-BF99-325731CA5504}"/>
                  </a:ext>
                </a:extLst>
              </p:cNvPr>
              <p:cNvSpPr>
                <a:spLocks noChangeArrowheads="1" noChangeShapeType="1" noTextEdit="1"/>
              </p:cNvSpPr>
              <p:nvPr/>
            </p:nvSpPr>
            <p:spPr bwMode="auto">
              <a:xfrm>
                <a:off x="3696" y="5520"/>
                <a:ext cx="192" cy="165"/>
              </a:xfrm>
              <a:prstGeom prst="rect">
                <a:avLst/>
              </a:prstGeom>
            </p:spPr>
            <p:txBody>
              <a:bodyPr wrap="none" fromWordArt="1">
                <a:prstTxWarp prst="textPlain">
                  <a:avLst>
                    <a:gd name="adj" fmla="val 50000"/>
                  </a:avLst>
                </a:prstTxWarp>
              </a:bodyPr>
              <a:lstStyle/>
              <a:p>
                <a:pPr algn="r"/>
                <a:r>
                  <a:rPr lang="en-US" sz="3600" kern="10">
                    <a:ln w="9525">
                      <a:solidFill>
                        <a:schemeClr val="tx1"/>
                      </a:solidFill>
                      <a:round/>
                      <a:headEnd/>
                      <a:tailEnd/>
                    </a:ln>
                  </a:rPr>
                  <a:t>A</a:t>
                </a:r>
                <a:endParaRPr lang="he-IL" sz="3600" kern="10">
                  <a:ln w="9525">
                    <a:solidFill>
                      <a:schemeClr val="tx1"/>
                    </a:solidFill>
                    <a:round/>
                    <a:headEnd/>
                    <a:tailEnd/>
                  </a:ln>
                </a:endParaRPr>
              </a:p>
            </p:txBody>
          </p:sp>
          <p:sp>
            <p:nvSpPr>
              <p:cNvPr id="45067" name="WordArt 22">
                <a:extLst>
                  <a:ext uri="{FF2B5EF4-FFF2-40B4-BE49-F238E27FC236}">
                    <a16:creationId xmlns:a16="http://schemas.microsoft.com/office/drawing/2014/main" id="{3EF13D80-4A00-45AA-9872-23B083EEC63C}"/>
                  </a:ext>
                </a:extLst>
              </p:cNvPr>
              <p:cNvSpPr>
                <a:spLocks noChangeArrowheads="1" noChangeShapeType="1" noTextEdit="1"/>
              </p:cNvSpPr>
              <p:nvPr/>
            </p:nvSpPr>
            <p:spPr bwMode="auto">
              <a:xfrm>
                <a:off x="2256" y="5280"/>
                <a:ext cx="192" cy="165"/>
              </a:xfrm>
              <a:prstGeom prst="rect">
                <a:avLst/>
              </a:prstGeom>
            </p:spPr>
            <p:txBody>
              <a:bodyPr wrap="none" fromWordArt="1">
                <a:prstTxWarp prst="textPlain">
                  <a:avLst>
                    <a:gd name="adj" fmla="val 50000"/>
                  </a:avLst>
                </a:prstTxWarp>
              </a:bodyPr>
              <a:lstStyle/>
              <a:p>
                <a:pPr algn="r"/>
                <a:r>
                  <a:rPr lang="en-US" sz="3600" kern="10">
                    <a:ln w="9525">
                      <a:solidFill>
                        <a:schemeClr val="tx1"/>
                      </a:solidFill>
                      <a:round/>
                      <a:headEnd/>
                      <a:tailEnd/>
                    </a:ln>
                  </a:rPr>
                  <a:t>B</a:t>
                </a:r>
                <a:endParaRPr lang="he-IL" sz="3600" kern="10">
                  <a:ln w="9525">
                    <a:solidFill>
                      <a:schemeClr val="tx1"/>
                    </a:solidFill>
                    <a:round/>
                    <a:headEnd/>
                    <a:tailEnd/>
                  </a:ln>
                </a:endParaRPr>
              </a:p>
            </p:txBody>
          </p:sp>
          <p:sp>
            <p:nvSpPr>
              <p:cNvPr id="45068" name="WordArt 23">
                <a:extLst>
                  <a:ext uri="{FF2B5EF4-FFF2-40B4-BE49-F238E27FC236}">
                    <a16:creationId xmlns:a16="http://schemas.microsoft.com/office/drawing/2014/main" id="{7E15538A-0EE1-42D9-9AC9-3F7982FF7821}"/>
                  </a:ext>
                </a:extLst>
              </p:cNvPr>
              <p:cNvSpPr>
                <a:spLocks noChangeArrowheads="1" noChangeShapeType="1" noTextEdit="1"/>
              </p:cNvSpPr>
              <p:nvPr/>
            </p:nvSpPr>
            <p:spPr bwMode="auto">
              <a:xfrm>
                <a:off x="2208" y="4320"/>
                <a:ext cx="192" cy="165"/>
              </a:xfrm>
              <a:prstGeom prst="rect">
                <a:avLst/>
              </a:prstGeom>
            </p:spPr>
            <p:txBody>
              <a:bodyPr wrap="none" fromWordArt="1">
                <a:prstTxWarp prst="textPlain">
                  <a:avLst>
                    <a:gd name="adj" fmla="val 50000"/>
                  </a:avLst>
                </a:prstTxWarp>
              </a:bodyPr>
              <a:lstStyle/>
              <a:p>
                <a:pPr algn="r"/>
                <a:r>
                  <a:rPr lang="en-US" sz="3600" kern="10">
                    <a:ln w="9525">
                      <a:solidFill>
                        <a:schemeClr val="tx1"/>
                      </a:solidFill>
                      <a:round/>
                      <a:headEnd/>
                      <a:tailEnd/>
                    </a:ln>
                  </a:rPr>
                  <a:t>C</a:t>
                </a:r>
                <a:endParaRPr lang="he-IL" sz="3600" kern="10">
                  <a:ln w="9525">
                    <a:solidFill>
                      <a:schemeClr val="tx1"/>
                    </a:solidFill>
                    <a:round/>
                    <a:headEnd/>
                    <a:tailEnd/>
                  </a:ln>
                </a:endParaRPr>
              </a:p>
            </p:txBody>
          </p:sp>
          <p:sp>
            <p:nvSpPr>
              <p:cNvPr id="45069" name="WordArt 24">
                <a:extLst>
                  <a:ext uri="{FF2B5EF4-FFF2-40B4-BE49-F238E27FC236}">
                    <a16:creationId xmlns:a16="http://schemas.microsoft.com/office/drawing/2014/main" id="{CFD05734-1137-4A87-95CF-171781F860B7}"/>
                  </a:ext>
                </a:extLst>
              </p:cNvPr>
              <p:cNvSpPr>
                <a:spLocks noChangeArrowheads="1" noChangeShapeType="1" noTextEdit="1"/>
              </p:cNvSpPr>
              <p:nvPr/>
            </p:nvSpPr>
            <p:spPr bwMode="auto">
              <a:xfrm>
                <a:off x="1152" y="4512"/>
                <a:ext cx="192" cy="165"/>
              </a:xfrm>
              <a:prstGeom prst="rect">
                <a:avLst/>
              </a:prstGeom>
            </p:spPr>
            <p:txBody>
              <a:bodyPr wrap="none" fromWordArt="1">
                <a:prstTxWarp prst="textPlain">
                  <a:avLst>
                    <a:gd name="adj" fmla="val 50000"/>
                  </a:avLst>
                </a:prstTxWarp>
              </a:bodyPr>
              <a:lstStyle/>
              <a:p>
                <a:pPr algn="r"/>
                <a:r>
                  <a:rPr lang="en-US" sz="3600" kern="10">
                    <a:ln w="9525">
                      <a:solidFill>
                        <a:schemeClr val="tx1"/>
                      </a:solidFill>
                      <a:round/>
                      <a:headEnd/>
                      <a:tailEnd/>
                    </a:ln>
                  </a:rPr>
                  <a:t>D</a:t>
                </a:r>
                <a:endParaRPr lang="he-IL" sz="3600" kern="10">
                  <a:ln w="9525">
                    <a:solidFill>
                      <a:schemeClr val="tx1"/>
                    </a:solidFill>
                    <a:round/>
                    <a:headEnd/>
                    <a:tailEnd/>
                  </a:ln>
                </a:endParaRPr>
              </a:p>
            </p:txBody>
          </p:sp>
        </p:grpSp>
        <p:sp>
          <p:nvSpPr>
            <p:cNvPr id="45065" name="Freeform 25">
              <a:extLst>
                <a:ext uri="{FF2B5EF4-FFF2-40B4-BE49-F238E27FC236}">
                  <a16:creationId xmlns:a16="http://schemas.microsoft.com/office/drawing/2014/main" id="{A0733D2C-2678-4868-8C66-329CE236AC41}"/>
                </a:ext>
              </a:extLst>
            </p:cNvPr>
            <p:cNvSpPr>
              <a:spLocks/>
            </p:cNvSpPr>
            <p:nvPr/>
          </p:nvSpPr>
          <p:spPr bwMode="auto">
            <a:xfrm>
              <a:off x="2946400" y="5543550"/>
              <a:ext cx="4775200" cy="1143000"/>
            </a:xfrm>
            <a:custGeom>
              <a:avLst/>
              <a:gdLst>
                <a:gd name="T0" fmla="*/ 2147483646 w 2256"/>
                <a:gd name="T1" fmla="*/ 2147483646 h 960"/>
                <a:gd name="T2" fmla="*/ 2147483646 w 2256"/>
                <a:gd name="T3" fmla="*/ 2147483646 h 960"/>
                <a:gd name="T4" fmla="*/ 0 w 2256"/>
                <a:gd name="T5" fmla="*/ 0 h 960"/>
                <a:gd name="T6" fmla="*/ 0 60000 65536"/>
                <a:gd name="T7" fmla="*/ 0 60000 65536"/>
                <a:gd name="T8" fmla="*/ 0 60000 65536"/>
                <a:gd name="T9" fmla="*/ 0 w 2256"/>
                <a:gd name="T10" fmla="*/ 0 h 960"/>
                <a:gd name="T11" fmla="*/ 2256 w 2256"/>
                <a:gd name="T12" fmla="*/ 960 h 960"/>
              </a:gdLst>
              <a:ahLst/>
              <a:cxnLst>
                <a:cxn ang="T6">
                  <a:pos x="T0" y="T1"/>
                </a:cxn>
                <a:cxn ang="T7">
                  <a:pos x="T2" y="T3"/>
                </a:cxn>
                <a:cxn ang="T8">
                  <a:pos x="T4" y="T5"/>
                </a:cxn>
              </a:cxnLst>
              <a:rect l="T9" t="T10" r="T11" b="T12"/>
              <a:pathLst>
                <a:path w="2256" h="960">
                  <a:moveTo>
                    <a:pt x="2256" y="960"/>
                  </a:moveTo>
                  <a:cubicBezTo>
                    <a:pt x="1724" y="920"/>
                    <a:pt x="1192" y="880"/>
                    <a:pt x="816" y="720"/>
                  </a:cubicBezTo>
                  <a:cubicBezTo>
                    <a:pt x="440" y="560"/>
                    <a:pt x="128" y="112"/>
                    <a:pt x="0" y="0"/>
                  </a:cubicBezTo>
                </a:path>
              </a:pathLst>
            </a:custGeom>
            <a:noFill/>
            <a:ln w="2857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sp>
        <p:nvSpPr>
          <p:cNvPr id="28" name="TextBox 27">
            <a:extLst>
              <a:ext uri="{FF2B5EF4-FFF2-40B4-BE49-F238E27FC236}">
                <a16:creationId xmlns:a16="http://schemas.microsoft.com/office/drawing/2014/main" id="{2A2363B5-578F-4199-A6D5-43C0EFF81B23}"/>
              </a:ext>
            </a:extLst>
          </p:cNvPr>
          <p:cNvSpPr txBox="1"/>
          <p:nvPr/>
        </p:nvSpPr>
        <p:spPr>
          <a:xfrm>
            <a:off x="611560" y="6309320"/>
            <a:ext cx="7704856" cy="408623"/>
          </a:xfrm>
          <a:prstGeom prst="roundRect">
            <a:avLst/>
          </a:prstGeom>
          <a:solidFill>
            <a:srgbClr val="FF0000"/>
          </a:solidFill>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1">
            <a:spAutoFit/>
          </a:bodyPr>
          <a:lstStyle/>
          <a:p>
            <a:pPr algn="ctr" rtl="1" eaLnBrk="1" hangingPunct="1">
              <a:defRPr/>
            </a:pPr>
            <a:r>
              <a:rPr lang="he-IL" b="1" dirty="0"/>
              <a:t>הנהגת דן                                                                         </a:t>
            </a:r>
            <a:r>
              <a:rPr lang="he-IL" dirty="0"/>
              <a:t>טיול אתגר 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מצגת-צופים.JPG"/>
          <p:cNvPicPr>
            <a:picLocks noChangeAspect="1"/>
          </p:cNvPicPr>
          <p:nvPr/>
        </p:nvPicPr>
        <p:blipFill rotWithShape="1">
          <a:blip r:embed="rId2" cstate="print"/>
          <a:srcRect t="1" b="-5650"/>
          <a:stretch/>
        </p:blipFill>
        <p:spPr>
          <a:xfrm>
            <a:off x="23545" y="0"/>
            <a:ext cx="9096910" cy="7245424"/>
          </a:xfrm>
          <a:prstGeom prst="rect">
            <a:avLst/>
          </a:prstGeom>
        </p:spPr>
      </p:pic>
      <p:sp>
        <p:nvSpPr>
          <p:cNvPr id="2" name="כותרת 1"/>
          <p:cNvSpPr>
            <a:spLocks noGrp="1"/>
          </p:cNvSpPr>
          <p:nvPr>
            <p:ph type="ctrTitle"/>
          </p:nvPr>
        </p:nvSpPr>
        <p:spPr>
          <a:xfrm>
            <a:off x="971600" y="980728"/>
            <a:ext cx="7272808" cy="1008112"/>
          </a:xfrm>
        </p:spPr>
        <p:txBody>
          <a:bodyPr>
            <a:noAutofit/>
          </a:bodyPr>
          <a:lstStyle/>
          <a:p>
            <a:pPr algn="ctr"/>
            <a:r>
              <a:rPr lang="he-IL" sz="4000" b="1" dirty="0">
                <a:ln>
                  <a:solidFill>
                    <a:schemeClr val="accent5">
                      <a:lumMod val="50000"/>
                    </a:schemeClr>
                  </a:solidFill>
                </a:ln>
                <a:solidFill>
                  <a:schemeClr val="accent4">
                    <a:lumMod val="40000"/>
                    <a:lumOff val="60000"/>
                  </a:schemeClr>
                </a:solidFill>
                <a:latin typeface="Gan CLM" panose="02000803000000000000" pitchFamily="2" charset="-79"/>
                <a:cs typeface="Gan CLM" panose="02000803000000000000" pitchFamily="2" charset="-79"/>
              </a:rPr>
              <a:t>מה במפה?</a:t>
            </a:r>
            <a:endParaRPr lang="he-IL" sz="3200" b="1" dirty="0">
              <a:ln>
                <a:solidFill>
                  <a:schemeClr val="accent5">
                    <a:lumMod val="50000"/>
                  </a:schemeClr>
                </a:solidFill>
              </a:ln>
              <a:solidFill>
                <a:schemeClr val="accent4">
                  <a:lumMod val="40000"/>
                  <a:lumOff val="60000"/>
                </a:schemeClr>
              </a:solidFill>
              <a:latin typeface="Gan CLM" panose="02000803000000000000" pitchFamily="2" charset="-79"/>
              <a:cs typeface="Gan CLM" panose="02000803000000000000" pitchFamily="2" charset="-79"/>
            </a:endParaRPr>
          </a:p>
        </p:txBody>
      </p:sp>
      <p:pic>
        <p:nvPicPr>
          <p:cNvPr id="5" name="Picture 67" descr="http://media.shopy.co.il/shops/1336/products/p83778m.jpg">
            <a:extLst>
              <a:ext uri="{FF2B5EF4-FFF2-40B4-BE49-F238E27FC236}">
                <a16:creationId xmlns:a16="http://schemas.microsoft.com/office/drawing/2014/main" id="{04634C9D-87AF-4C54-B84E-AC372C62B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5" y="2204864"/>
            <a:ext cx="389731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9">
            <a:extLst>
              <a:ext uri="{FF2B5EF4-FFF2-40B4-BE49-F238E27FC236}">
                <a16:creationId xmlns:a16="http://schemas.microsoft.com/office/drawing/2014/main" id="{3401F685-A256-4397-96C4-0AC75F11D0C0}"/>
              </a:ext>
            </a:extLst>
          </p:cNvPr>
          <p:cNvSpPr txBox="1">
            <a:spLocks noChangeArrowheads="1"/>
          </p:cNvSpPr>
          <p:nvPr/>
        </p:nvSpPr>
        <p:spPr bwMode="auto">
          <a:xfrm>
            <a:off x="4309795" y="2692227"/>
            <a:ext cx="4500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a:solidFill>
                  <a:schemeClr val="bg1"/>
                </a:solidFill>
                <a:cs typeface="David" panose="020E0502060401010101" pitchFamily="34" charset="-79"/>
              </a:rPr>
              <a:t>2. תבליט- מבנה הקרקע- קווי גובה ונחלים </a:t>
            </a:r>
          </a:p>
        </p:txBody>
      </p:sp>
      <p:sp>
        <p:nvSpPr>
          <p:cNvPr id="7" name="TextBox 70">
            <a:extLst>
              <a:ext uri="{FF2B5EF4-FFF2-40B4-BE49-F238E27FC236}">
                <a16:creationId xmlns:a16="http://schemas.microsoft.com/office/drawing/2014/main" id="{0D4EAB2D-E300-4DC0-BD99-50B56137FA19}"/>
              </a:ext>
            </a:extLst>
          </p:cNvPr>
          <p:cNvSpPr txBox="1">
            <a:spLocks noChangeArrowheads="1"/>
          </p:cNvSpPr>
          <p:nvPr/>
        </p:nvSpPr>
        <p:spPr bwMode="auto">
          <a:xfrm>
            <a:off x="4309795" y="3192289"/>
            <a:ext cx="4500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dirty="0">
                <a:solidFill>
                  <a:schemeClr val="bg1"/>
                </a:solidFill>
                <a:cs typeface="David" panose="020E0502060401010101" pitchFamily="34" charset="-79"/>
              </a:rPr>
              <a:t>3. </a:t>
            </a:r>
            <a:r>
              <a:rPr lang="he-IL" altLang="he-IL" sz="1800" dirty="0" err="1">
                <a:solidFill>
                  <a:schemeClr val="bg1"/>
                </a:solidFill>
                <a:cs typeface="David" panose="020E0502060401010101" pitchFamily="34" charset="-79"/>
              </a:rPr>
              <a:t>תכסית</a:t>
            </a:r>
            <a:r>
              <a:rPr lang="he-IL" altLang="he-IL" sz="1800" dirty="0">
                <a:solidFill>
                  <a:schemeClr val="bg1"/>
                </a:solidFill>
                <a:cs typeface="David" panose="020E0502060401010101" pitchFamily="34" charset="-79"/>
              </a:rPr>
              <a:t>- כל מה שאיננו מבנה הקרקע- מטעים,    </a:t>
            </a:r>
          </a:p>
          <a:p>
            <a:pPr eaLnBrk="1" hangingPunct="1">
              <a:spcBef>
                <a:spcPct val="0"/>
              </a:spcBef>
              <a:buFontTx/>
              <a:buNone/>
            </a:pPr>
            <a:r>
              <a:rPr lang="he-IL" altLang="he-IL" sz="1800" dirty="0">
                <a:solidFill>
                  <a:schemeClr val="bg1"/>
                </a:solidFill>
                <a:cs typeface="David" panose="020E0502060401010101" pitchFamily="34" charset="-79"/>
              </a:rPr>
              <a:t>    כבישים, יערות, ישובים </a:t>
            </a:r>
            <a:r>
              <a:rPr lang="he-IL" altLang="he-IL" sz="1800" dirty="0" err="1">
                <a:solidFill>
                  <a:schemeClr val="bg1"/>
                </a:solidFill>
                <a:cs typeface="David" panose="020E0502060401010101" pitchFamily="34" charset="-79"/>
              </a:rPr>
              <a:t>וכו</a:t>
            </a:r>
            <a:r>
              <a:rPr lang="he-IL" altLang="he-IL" sz="1800" dirty="0">
                <a:solidFill>
                  <a:schemeClr val="bg1"/>
                </a:solidFill>
                <a:cs typeface="David" panose="020E0502060401010101" pitchFamily="34" charset="-79"/>
              </a:rPr>
              <a:t>'. </a:t>
            </a:r>
          </a:p>
        </p:txBody>
      </p:sp>
      <p:sp>
        <p:nvSpPr>
          <p:cNvPr id="8" name="TextBox 71">
            <a:extLst>
              <a:ext uri="{FF2B5EF4-FFF2-40B4-BE49-F238E27FC236}">
                <a16:creationId xmlns:a16="http://schemas.microsoft.com/office/drawing/2014/main" id="{CEB461E1-539B-4282-9C7A-C3FBCEB64C6A}"/>
              </a:ext>
            </a:extLst>
          </p:cNvPr>
          <p:cNvSpPr txBox="1">
            <a:spLocks noChangeArrowheads="1"/>
          </p:cNvSpPr>
          <p:nvPr/>
        </p:nvSpPr>
        <p:spPr bwMode="auto">
          <a:xfrm>
            <a:off x="3881170" y="3954289"/>
            <a:ext cx="4929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a:solidFill>
                  <a:schemeClr val="bg1"/>
                </a:solidFill>
                <a:cs typeface="David" panose="020E0502060401010101" pitchFamily="34" charset="-79"/>
              </a:rPr>
              <a:t>4. רשת קואורדינטות- שיטה לציון מיקום ע"ג המפה </a:t>
            </a:r>
          </a:p>
        </p:txBody>
      </p:sp>
      <p:sp>
        <p:nvSpPr>
          <p:cNvPr id="9" name="TextBox 73">
            <a:extLst>
              <a:ext uri="{FF2B5EF4-FFF2-40B4-BE49-F238E27FC236}">
                <a16:creationId xmlns:a16="http://schemas.microsoft.com/office/drawing/2014/main" id="{8F0DC4AE-4DDD-4061-A2E0-FC33C82F20CE}"/>
              </a:ext>
            </a:extLst>
          </p:cNvPr>
          <p:cNvSpPr txBox="1">
            <a:spLocks noChangeArrowheads="1"/>
          </p:cNvSpPr>
          <p:nvPr/>
        </p:nvSpPr>
        <p:spPr bwMode="auto">
          <a:xfrm>
            <a:off x="3881170" y="4467052"/>
            <a:ext cx="4929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a:solidFill>
                  <a:schemeClr val="bg1"/>
                </a:solidFill>
                <a:cs typeface="David" panose="020E0502060401010101" pitchFamily="34" charset="-79"/>
              </a:rPr>
              <a:t>5. סימנים מוסכמים- נקודות גובה, שבילים וכו' </a:t>
            </a:r>
          </a:p>
        </p:txBody>
      </p:sp>
      <p:sp>
        <p:nvSpPr>
          <p:cNvPr id="10" name="TextBox 74">
            <a:extLst>
              <a:ext uri="{FF2B5EF4-FFF2-40B4-BE49-F238E27FC236}">
                <a16:creationId xmlns:a16="http://schemas.microsoft.com/office/drawing/2014/main" id="{35D312F4-9169-4ABD-970C-176DEC5A09DF}"/>
              </a:ext>
            </a:extLst>
          </p:cNvPr>
          <p:cNvSpPr txBox="1">
            <a:spLocks noChangeArrowheads="1"/>
          </p:cNvSpPr>
          <p:nvPr/>
        </p:nvSpPr>
        <p:spPr bwMode="auto">
          <a:xfrm>
            <a:off x="3881170" y="4978227"/>
            <a:ext cx="4929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a:solidFill>
                  <a:schemeClr val="bg1"/>
                </a:solidFill>
                <a:cs typeface="David" panose="020E0502060401010101" pitchFamily="34" charset="-79"/>
              </a:rPr>
              <a:t>6. אגנים </a:t>
            </a:r>
          </a:p>
        </p:txBody>
      </p:sp>
      <p:sp>
        <p:nvSpPr>
          <p:cNvPr id="11" name="TextBox 75">
            <a:extLst>
              <a:ext uri="{FF2B5EF4-FFF2-40B4-BE49-F238E27FC236}">
                <a16:creationId xmlns:a16="http://schemas.microsoft.com/office/drawing/2014/main" id="{D0954263-A3D4-4EA8-AA2E-69F24722A6A5}"/>
              </a:ext>
            </a:extLst>
          </p:cNvPr>
          <p:cNvSpPr txBox="1">
            <a:spLocks noChangeArrowheads="1"/>
          </p:cNvSpPr>
          <p:nvPr/>
        </p:nvSpPr>
        <p:spPr bwMode="auto">
          <a:xfrm>
            <a:off x="4309795" y="2204864"/>
            <a:ext cx="4500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a:solidFill>
                  <a:schemeClr val="bg1"/>
                </a:solidFill>
                <a:cs typeface="David" panose="020E0502060401010101" pitchFamily="34" charset="-79"/>
              </a:rPr>
              <a:t>1. מהי מפה טופוגרפית בכלל? </a:t>
            </a:r>
          </a:p>
        </p:txBody>
      </p:sp>
    </p:spTree>
    <p:extLst>
      <p:ext uri="{BB962C8B-B14F-4D97-AF65-F5344CB8AC3E}">
        <p14:creationId xmlns:p14="http://schemas.microsoft.com/office/powerpoint/2010/main" val="88339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60F8447D-5048-42AB-B888-8D9EB82D169C}"/>
              </a:ext>
            </a:extLst>
          </p:cNvPr>
          <p:cNvSpPr txBox="1">
            <a:spLocks noChangeArrowheads="1"/>
          </p:cNvSpPr>
          <p:nvPr/>
        </p:nvSpPr>
        <p:spPr bwMode="auto">
          <a:xfrm>
            <a:off x="304800" y="171450"/>
            <a:ext cx="84328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600" b="1">
                <a:cs typeface="David" panose="020E0502060401010101" pitchFamily="34" charset="-79"/>
              </a:rPr>
              <a:t>ז. דקירת נ.צ.-</a:t>
            </a:r>
            <a:r>
              <a:rPr lang="he-IL" altLang="he-IL" sz="1600">
                <a:cs typeface="David" panose="020E0502060401010101" pitchFamily="34" charset="-79"/>
              </a:rPr>
              <a:t> </a:t>
            </a:r>
          </a:p>
          <a:p>
            <a:pPr eaLnBrk="1" hangingPunct="1">
              <a:spcBef>
                <a:spcPct val="50000"/>
              </a:spcBef>
              <a:buFontTx/>
              <a:buNone/>
            </a:pPr>
            <a:r>
              <a:rPr lang="he-IL" altLang="he-IL" sz="1600">
                <a:cs typeface="David" panose="020E0502060401010101" pitchFamily="34" charset="-79"/>
              </a:rPr>
              <a:t>דקירת נ.צ. תסייע לנו להגיע לנקודה עצמה ולא רק לאזור. </a:t>
            </a:r>
          </a:p>
          <a:p>
            <a:pPr eaLnBrk="1" hangingPunct="1">
              <a:spcBef>
                <a:spcPct val="50000"/>
              </a:spcBef>
              <a:buFontTx/>
              <a:buNone/>
            </a:pPr>
            <a:r>
              <a:rPr lang="he-IL" altLang="he-IL" sz="1600">
                <a:cs typeface="David" panose="020E0502060401010101" pitchFamily="34" charset="-79"/>
              </a:rPr>
              <a:t>תקיפת נקודה מתחילה מכיוון ההגעה לנק’, יש לבחור את הכיוון מימנו יהיה לנו הכי קל לאתר את הנק’, לדוגמא: אם אנחנו מחפשים פיצול ערוצים שמדרום לו יש עוד שלושה פיצולים דומים נעדיף להגיע מצפון.</a:t>
            </a:r>
            <a:endParaRPr lang="en-US" altLang="he-IL" sz="1600">
              <a:cs typeface="David" panose="020E0502060401010101" pitchFamily="34" charset="-79"/>
            </a:endParaRPr>
          </a:p>
          <a:p>
            <a:pPr eaLnBrk="1" hangingPunct="1">
              <a:spcBef>
                <a:spcPct val="50000"/>
              </a:spcBef>
              <a:buFontTx/>
              <a:buNone/>
            </a:pPr>
            <a:r>
              <a:rPr lang="he-IL" altLang="he-IL" sz="1600">
                <a:cs typeface="David" panose="020E0502060401010101" pitchFamily="34" charset="-79"/>
              </a:rPr>
              <a:t>השלב הבא הוא ללמוד כמה שיותר פרטים על הנק’ מהמפה, תנאי השטח פיצול רחב/צר אזימוטים/כיוונים של נחלים ומקסימום נק’ אימות כולל אזימוטים לנק’ אימות מרוחקות אם אפשר. </a:t>
            </a:r>
            <a:endParaRPr lang="en-US" altLang="he-IL" sz="1600">
              <a:cs typeface="David" panose="020E0502060401010101" pitchFamily="34" charset="-79"/>
            </a:endParaRPr>
          </a:p>
          <a:p>
            <a:pPr eaLnBrk="1" hangingPunct="1">
              <a:spcBef>
                <a:spcPct val="50000"/>
              </a:spcBef>
              <a:buFontTx/>
              <a:buNone/>
            </a:pPr>
            <a:r>
              <a:rPr lang="he-IL" altLang="he-IL" sz="1600">
                <a:cs typeface="David" panose="020E0502060401010101" pitchFamily="34" charset="-79"/>
              </a:rPr>
              <a:t>יש לזכור שה נ.צ. הוא היעד ויש להשקיע אחוזים נכבדים מזמן לימוד הציר ללימודו!</a:t>
            </a:r>
            <a:endParaRPr lang="en-US" altLang="he-IL" sz="1600">
              <a:cs typeface="David" panose="020E0502060401010101" pitchFamily="34" charset="-79"/>
            </a:endParaRPr>
          </a:p>
          <a:p>
            <a:pPr eaLnBrk="1" hangingPunct="1">
              <a:spcBef>
                <a:spcPct val="50000"/>
              </a:spcBef>
              <a:buFontTx/>
              <a:buNone/>
            </a:pPr>
            <a:r>
              <a:rPr lang="he-IL" altLang="he-IL" sz="1600">
                <a:cs typeface="David" panose="020E0502060401010101" pitchFamily="34" charset="-79"/>
              </a:rPr>
              <a:t>  דוגמא לדקירת נ.צ.-  ה נ.צ. הוא עץ הנמצא 40 מ’ מפיצול ערוצים.  נגיע לפיצול ומשם באזימוט טווח אל העץ. כדי להיות בטוחים ניקח אזימוט טווח גם מעיקול הנחל . בנוסף ניקח אזימוטים לנק’ בולטות רחוקות ותאור של העץ.</a:t>
            </a:r>
            <a:endParaRPr lang="en-US" altLang="he-IL" sz="1600">
              <a:cs typeface="David" panose="020E0502060401010101" pitchFamily="34" charset="-79"/>
            </a:endParaRPr>
          </a:p>
        </p:txBody>
      </p:sp>
      <p:sp>
        <p:nvSpPr>
          <p:cNvPr id="13315" name="Line 3">
            <a:extLst>
              <a:ext uri="{FF2B5EF4-FFF2-40B4-BE49-F238E27FC236}">
                <a16:creationId xmlns:a16="http://schemas.microsoft.com/office/drawing/2014/main" id="{3614E802-ECB4-48DE-A815-8C4E6B49A72C}"/>
              </a:ext>
            </a:extLst>
          </p:cNvPr>
          <p:cNvSpPr>
            <a:spLocks noChangeShapeType="1"/>
          </p:cNvSpPr>
          <p:nvPr/>
        </p:nvSpPr>
        <p:spPr bwMode="auto">
          <a:xfrm flipV="1">
            <a:off x="3454400" y="4743450"/>
            <a:ext cx="0" cy="457200"/>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he-IL"/>
          </a:p>
        </p:txBody>
      </p:sp>
      <p:sp>
        <p:nvSpPr>
          <p:cNvPr id="13316" name="Line 4">
            <a:extLst>
              <a:ext uri="{FF2B5EF4-FFF2-40B4-BE49-F238E27FC236}">
                <a16:creationId xmlns:a16="http://schemas.microsoft.com/office/drawing/2014/main" id="{3FC904B2-850D-416D-8EA4-19216D5E0296}"/>
              </a:ext>
            </a:extLst>
          </p:cNvPr>
          <p:cNvSpPr>
            <a:spLocks noChangeShapeType="1"/>
          </p:cNvSpPr>
          <p:nvPr/>
        </p:nvSpPr>
        <p:spPr bwMode="auto">
          <a:xfrm>
            <a:off x="2641600" y="4686300"/>
            <a:ext cx="609600" cy="0"/>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he-IL"/>
          </a:p>
        </p:txBody>
      </p:sp>
      <p:grpSp>
        <p:nvGrpSpPr>
          <p:cNvPr id="2" name="Group 5">
            <a:extLst>
              <a:ext uri="{FF2B5EF4-FFF2-40B4-BE49-F238E27FC236}">
                <a16:creationId xmlns:a16="http://schemas.microsoft.com/office/drawing/2014/main" id="{2738FCF1-3B4A-49E3-A9FB-911B0244821C}"/>
              </a:ext>
            </a:extLst>
          </p:cNvPr>
          <p:cNvGrpSpPr>
            <a:grpSpLocks/>
          </p:cNvGrpSpPr>
          <p:nvPr/>
        </p:nvGrpSpPr>
        <p:grpSpPr bwMode="auto">
          <a:xfrm>
            <a:off x="406400" y="4357688"/>
            <a:ext cx="6299200" cy="1000125"/>
            <a:chOff x="192" y="3728"/>
            <a:chExt cx="2976" cy="840"/>
          </a:xfrm>
        </p:grpSpPr>
        <p:sp>
          <p:nvSpPr>
            <p:cNvPr id="46102" name="Freeform 6">
              <a:extLst>
                <a:ext uri="{FF2B5EF4-FFF2-40B4-BE49-F238E27FC236}">
                  <a16:creationId xmlns:a16="http://schemas.microsoft.com/office/drawing/2014/main" id="{9D4F80FA-3638-47B8-BB75-ABDAEB975E40}"/>
                </a:ext>
              </a:extLst>
            </p:cNvPr>
            <p:cNvSpPr>
              <a:spLocks/>
            </p:cNvSpPr>
            <p:nvPr/>
          </p:nvSpPr>
          <p:spPr bwMode="auto">
            <a:xfrm>
              <a:off x="192" y="3912"/>
              <a:ext cx="2880" cy="656"/>
            </a:xfrm>
            <a:custGeom>
              <a:avLst/>
              <a:gdLst>
                <a:gd name="T0" fmla="*/ 2880 w 2880"/>
                <a:gd name="T1" fmla="*/ 648 h 656"/>
                <a:gd name="T2" fmla="*/ 2640 w 2880"/>
                <a:gd name="T3" fmla="*/ 600 h 656"/>
                <a:gd name="T4" fmla="*/ 2400 w 2880"/>
                <a:gd name="T5" fmla="*/ 648 h 656"/>
                <a:gd name="T6" fmla="*/ 2160 w 2880"/>
                <a:gd name="T7" fmla="*/ 552 h 656"/>
                <a:gd name="T8" fmla="*/ 1824 w 2880"/>
                <a:gd name="T9" fmla="*/ 552 h 656"/>
                <a:gd name="T10" fmla="*/ 1536 w 2880"/>
                <a:gd name="T11" fmla="*/ 456 h 656"/>
                <a:gd name="T12" fmla="*/ 1296 w 2880"/>
                <a:gd name="T13" fmla="*/ 456 h 656"/>
                <a:gd name="T14" fmla="*/ 1200 w 2880"/>
                <a:gd name="T15" fmla="*/ 552 h 656"/>
                <a:gd name="T16" fmla="*/ 960 w 2880"/>
                <a:gd name="T17" fmla="*/ 504 h 656"/>
                <a:gd name="T18" fmla="*/ 960 w 2880"/>
                <a:gd name="T19" fmla="*/ 408 h 656"/>
                <a:gd name="T20" fmla="*/ 1056 w 2880"/>
                <a:gd name="T21" fmla="*/ 264 h 656"/>
                <a:gd name="T22" fmla="*/ 1104 w 2880"/>
                <a:gd name="T23" fmla="*/ 168 h 656"/>
                <a:gd name="T24" fmla="*/ 1056 w 2880"/>
                <a:gd name="T25" fmla="*/ 24 h 656"/>
                <a:gd name="T26" fmla="*/ 912 w 2880"/>
                <a:gd name="T27" fmla="*/ 24 h 656"/>
                <a:gd name="T28" fmla="*/ 624 w 2880"/>
                <a:gd name="T29" fmla="*/ 168 h 656"/>
                <a:gd name="T30" fmla="*/ 288 w 2880"/>
                <a:gd name="T31" fmla="*/ 168 h 656"/>
                <a:gd name="T32" fmla="*/ 96 w 2880"/>
                <a:gd name="T33" fmla="*/ 264 h 656"/>
                <a:gd name="T34" fmla="*/ 0 w 2880"/>
                <a:gd name="T35" fmla="*/ 264 h 6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80"/>
                <a:gd name="T55" fmla="*/ 0 h 656"/>
                <a:gd name="T56" fmla="*/ 2880 w 2880"/>
                <a:gd name="T57" fmla="*/ 656 h 6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80" h="656">
                  <a:moveTo>
                    <a:pt x="2880" y="648"/>
                  </a:moveTo>
                  <a:cubicBezTo>
                    <a:pt x="2800" y="624"/>
                    <a:pt x="2720" y="600"/>
                    <a:pt x="2640" y="600"/>
                  </a:cubicBezTo>
                  <a:cubicBezTo>
                    <a:pt x="2560" y="600"/>
                    <a:pt x="2480" y="656"/>
                    <a:pt x="2400" y="648"/>
                  </a:cubicBezTo>
                  <a:cubicBezTo>
                    <a:pt x="2320" y="640"/>
                    <a:pt x="2256" y="568"/>
                    <a:pt x="2160" y="552"/>
                  </a:cubicBezTo>
                  <a:cubicBezTo>
                    <a:pt x="2064" y="536"/>
                    <a:pt x="1928" y="568"/>
                    <a:pt x="1824" y="552"/>
                  </a:cubicBezTo>
                  <a:cubicBezTo>
                    <a:pt x="1720" y="536"/>
                    <a:pt x="1624" y="472"/>
                    <a:pt x="1536" y="456"/>
                  </a:cubicBezTo>
                  <a:cubicBezTo>
                    <a:pt x="1448" y="440"/>
                    <a:pt x="1352" y="440"/>
                    <a:pt x="1296" y="456"/>
                  </a:cubicBezTo>
                  <a:cubicBezTo>
                    <a:pt x="1240" y="472"/>
                    <a:pt x="1256" y="544"/>
                    <a:pt x="1200" y="552"/>
                  </a:cubicBezTo>
                  <a:cubicBezTo>
                    <a:pt x="1144" y="560"/>
                    <a:pt x="1000" y="528"/>
                    <a:pt x="960" y="504"/>
                  </a:cubicBezTo>
                  <a:cubicBezTo>
                    <a:pt x="920" y="480"/>
                    <a:pt x="944" y="448"/>
                    <a:pt x="960" y="408"/>
                  </a:cubicBezTo>
                  <a:cubicBezTo>
                    <a:pt x="976" y="368"/>
                    <a:pt x="1032" y="304"/>
                    <a:pt x="1056" y="264"/>
                  </a:cubicBezTo>
                  <a:cubicBezTo>
                    <a:pt x="1080" y="224"/>
                    <a:pt x="1104" y="208"/>
                    <a:pt x="1104" y="168"/>
                  </a:cubicBezTo>
                  <a:cubicBezTo>
                    <a:pt x="1104" y="128"/>
                    <a:pt x="1088" y="48"/>
                    <a:pt x="1056" y="24"/>
                  </a:cubicBezTo>
                  <a:cubicBezTo>
                    <a:pt x="1024" y="0"/>
                    <a:pt x="984" y="0"/>
                    <a:pt x="912" y="24"/>
                  </a:cubicBezTo>
                  <a:cubicBezTo>
                    <a:pt x="840" y="48"/>
                    <a:pt x="728" y="144"/>
                    <a:pt x="624" y="168"/>
                  </a:cubicBezTo>
                  <a:cubicBezTo>
                    <a:pt x="520" y="192"/>
                    <a:pt x="376" y="152"/>
                    <a:pt x="288" y="168"/>
                  </a:cubicBezTo>
                  <a:cubicBezTo>
                    <a:pt x="200" y="184"/>
                    <a:pt x="144" y="248"/>
                    <a:pt x="96" y="264"/>
                  </a:cubicBezTo>
                  <a:cubicBezTo>
                    <a:pt x="48" y="280"/>
                    <a:pt x="24" y="272"/>
                    <a:pt x="0" y="264"/>
                  </a:cubicBezTo>
                </a:path>
              </a:pathLst>
            </a:custGeom>
            <a:noFill/>
            <a:ln w="1270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6103" name="Freeform 7">
              <a:extLst>
                <a:ext uri="{FF2B5EF4-FFF2-40B4-BE49-F238E27FC236}">
                  <a16:creationId xmlns:a16="http://schemas.microsoft.com/office/drawing/2014/main" id="{850C833E-86BC-441E-ACB4-47A48897281B}"/>
                </a:ext>
              </a:extLst>
            </p:cNvPr>
            <p:cNvSpPr>
              <a:spLocks/>
            </p:cNvSpPr>
            <p:nvPr/>
          </p:nvSpPr>
          <p:spPr bwMode="auto">
            <a:xfrm>
              <a:off x="1632" y="3728"/>
              <a:ext cx="1536" cy="640"/>
            </a:xfrm>
            <a:custGeom>
              <a:avLst/>
              <a:gdLst>
                <a:gd name="T0" fmla="*/ 0 w 1536"/>
                <a:gd name="T1" fmla="*/ 640 h 640"/>
                <a:gd name="T2" fmla="*/ 144 w 1536"/>
                <a:gd name="T3" fmla="*/ 544 h 640"/>
                <a:gd name="T4" fmla="*/ 192 w 1536"/>
                <a:gd name="T5" fmla="*/ 400 h 640"/>
                <a:gd name="T6" fmla="*/ 576 w 1536"/>
                <a:gd name="T7" fmla="*/ 352 h 640"/>
                <a:gd name="T8" fmla="*/ 768 w 1536"/>
                <a:gd name="T9" fmla="*/ 160 h 640"/>
                <a:gd name="T10" fmla="*/ 1152 w 1536"/>
                <a:gd name="T11" fmla="*/ 112 h 640"/>
                <a:gd name="T12" fmla="*/ 1248 w 1536"/>
                <a:gd name="T13" fmla="*/ 16 h 640"/>
                <a:gd name="T14" fmla="*/ 1536 w 1536"/>
                <a:gd name="T15" fmla="*/ 16 h 640"/>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640"/>
                <a:gd name="T26" fmla="*/ 1536 w 1536"/>
                <a:gd name="T27" fmla="*/ 640 h 6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640">
                  <a:moveTo>
                    <a:pt x="0" y="640"/>
                  </a:moveTo>
                  <a:cubicBezTo>
                    <a:pt x="56" y="612"/>
                    <a:pt x="112" y="584"/>
                    <a:pt x="144" y="544"/>
                  </a:cubicBezTo>
                  <a:cubicBezTo>
                    <a:pt x="176" y="504"/>
                    <a:pt x="120" y="432"/>
                    <a:pt x="192" y="400"/>
                  </a:cubicBezTo>
                  <a:cubicBezTo>
                    <a:pt x="264" y="368"/>
                    <a:pt x="480" y="392"/>
                    <a:pt x="576" y="352"/>
                  </a:cubicBezTo>
                  <a:cubicBezTo>
                    <a:pt x="672" y="312"/>
                    <a:pt x="672" y="200"/>
                    <a:pt x="768" y="160"/>
                  </a:cubicBezTo>
                  <a:cubicBezTo>
                    <a:pt x="864" y="120"/>
                    <a:pt x="1072" y="136"/>
                    <a:pt x="1152" y="112"/>
                  </a:cubicBezTo>
                  <a:cubicBezTo>
                    <a:pt x="1232" y="88"/>
                    <a:pt x="1184" y="32"/>
                    <a:pt x="1248" y="16"/>
                  </a:cubicBezTo>
                  <a:cubicBezTo>
                    <a:pt x="1312" y="0"/>
                    <a:pt x="1424" y="8"/>
                    <a:pt x="1536" y="16"/>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aphicFrame>
        <p:nvGraphicFramePr>
          <p:cNvPr id="13320" name="Object 2">
            <a:extLst>
              <a:ext uri="{FF2B5EF4-FFF2-40B4-BE49-F238E27FC236}">
                <a16:creationId xmlns:a16="http://schemas.microsoft.com/office/drawing/2014/main" id="{09C31681-116A-4283-859B-1EBCA1661128}"/>
              </a:ext>
            </a:extLst>
          </p:cNvPr>
          <p:cNvGraphicFramePr>
            <a:graphicFrameLocks noChangeAspect="1"/>
          </p:cNvGraphicFramePr>
          <p:nvPr/>
        </p:nvGraphicFramePr>
        <p:xfrm>
          <a:off x="3149600" y="4400550"/>
          <a:ext cx="576263" cy="373063"/>
        </p:xfrm>
        <a:graphic>
          <a:graphicData uri="http://schemas.openxmlformats.org/presentationml/2006/ole">
            <mc:AlternateContent xmlns:mc="http://schemas.openxmlformats.org/markup-compatibility/2006">
              <mc:Choice xmlns:v="urn:schemas-microsoft-com:vml" Requires="v">
                <p:oleObj name="Clip" r:id="rId2" imgW="4062413" imgH="3452813" progId="MS_ClipArt_Gallery.2">
                  <p:embed/>
                </p:oleObj>
              </mc:Choice>
              <mc:Fallback>
                <p:oleObj name="Clip" r:id="rId2" imgW="4062413" imgH="3452813" progId="MS_ClipArt_Gallery.2">
                  <p:embed/>
                  <p:pic>
                    <p:nvPicPr>
                      <p:cNvPr id="13320" name="Object 2">
                        <a:extLst>
                          <a:ext uri="{FF2B5EF4-FFF2-40B4-BE49-F238E27FC236}">
                            <a16:creationId xmlns:a16="http://schemas.microsoft.com/office/drawing/2014/main" id="{09C31681-116A-4283-859B-1EBCA1661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600" y="4400550"/>
                        <a:ext cx="576263"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9">
            <a:extLst>
              <a:ext uri="{FF2B5EF4-FFF2-40B4-BE49-F238E27FC236}">
                <a16:creationId xmlns:a16="http://schemas.microsoft.com/office/drawing/2014/main" id="{2ECBD9D8-3506-4DA1-B614-6AC5197ACB0E}"/>
              </a:ext>
            </a:extLst>
          </p:cNvPr>
          <p:cNvGrpSpPr>
            <a:grpSpLocks/>
          </p:cNvGrpSpPr>
          <p:nvPr/>
        </p:nvGrpSpPr>
        <p:grpSpPr bwMode="auto">
          <a:xfrm>
            <a:off x="3454400" y="3773488"/>
            <a:ext cx="4775200" cy="1598612"/>
            <a:chOff x="1632" y="3169"/>
            <a:chExt cx="2256" cy="1343"/>
          </a:xfrm>
        </p:grpSpPr>
        <p:sp>
          <p:nvSpPr>
            <p:cNvPr id="46099" name="WordArt 10">
              <a:extLst>
                <a:ext uri="{FF2B5EF4-FFF2-40B4-BE49-F238E27FC236}">
                  <a16:creationId xmlns:a16="http://schemas.microsoft.com/office/drawing/2014/main" id="{07105382-F9EA-42B6-8152-7328A274BC84}"/>
                </a:ext>
              </a:extLst>
            </p:cNvPr>
            <p:cNvSpPr>
              <a:spLocks noChangeArrowheads="1" noChangeShapeType="1" noTextEdit="1"/>
            </p:cNvSpPr>
            <p:nvPr/>
          </p:nvSpPr>
          <p:spPr bwMode="auto">
            <a:xfrm>
              <a:off x="1632" y="4416"/>
              <a:ext cx="48" cy="96"/>
            </a:xfrm>
            <a:prstGeom prst="rect">
              <a:avLst/>
            </a:prstGeom>
          </p:spPr>
          <p:txBody>
            <a:bodyPr wrap="none" fromWordArt="1">
              <a:prstTxWarp prst="textPlain">
                <a:avLst>
                  <a:gd name="adj" fmla="val 50000"/>
                </a:avLst>
              </a:prstTxWarp>
            </a:bodyPr>
            <a:lstStyle/>
            <a:p>
              <a:pPr algn="r"/>
              <a:r>
                <a:rPr lang="en-US" sz="3600" kern="10">
                  <a:ln w="9525">
                    <a:solidFill>
                      <a:srgbClr val="000000"/>
                    </a:solidFill>
                    <a:round/>
                    <a:headEnd/>
                    <a:tailEnd/>
                  </a:ln>
                </a:rPr>
                <a:t>B</a:t>
              </a:r>
              <a:endParaRPr lang="he-IL" sz="3600" kern="10">
                <a:ln w="9525">
                  <a:solidFill>
                    <a:srgbClr val="000000"/>
                  </a:solidFill>
                  <a:round/>
                  <a:headEnd/>
                  <a:tailEnd/>
                </a:ln>
              </a:endParaRPr>
            </a:p>
          </p:txBody>
        </p:sp>
        <p:sp>
          <p:nvSpPr>
            <p:cNvPr id="46100" name="WordArt 11">
              <a:extLst>
                <a:ext uri="{FF2B5EF4-FFF2-40B4-BE49-F238E27FC236}">
                  <a16:creationId xmlns:a16="http://schemas.microsoft.com/office/drawing/2014/main" id="{49B39FF5-150B-4716-8C48-535AC1E41C85}"/>
                </a:ext>
              </a:extLst>
            </p:cNvPr>
            <p:cNvSpPr>
              <a:spLocks noChangeArrowheads="1" noChangeShapeType="1" noTextEdit="1"/>
            </p:cNvSpPr>
            <p:nvPr/>
          </p:nvSpPr>
          <p:spPr bwMode="auto">
            <a:xfrm>
              <a:off x="3806" y="3198"/>
              <a:ext cx="82" cy="114"/>
            </a:xfrm>
            <a:prstGeom prst="rect">
              <a:avLst/>
            </a:prstGeom>
          </p:spPr>
          <p:txBody>
            <a:bodyPr wrap="none" fromWordArt="1">
              <a:prstTxWarp prst="textPlain">
                <a:avLst>
                  <a:gd name="adj" fmla="val 50000"/>
                </a:avLst>
              </a:prstTxWarp>
            </a:bodyPr>
            <a:lstStyle/>
            <a:p>
              <a:pPr algn="r"/>
              <a:r>
                <a:rPr lang="en-US" sz="3600" kern="10">
                  <a:ln w="9525">
                    <a:solidFill>
                      <a:srgbClr val="000000"/>
                    </a:solidFill>
                    <a:round/>
                    <a:headEnd/>
                    <a:tailEnd/>
                  </a:ln>
                </a:rPr>
                <a:t>B</a:t>
              </a:r>
              <a:endParaRPr lang="he-IL" sz="3600" kern="10">
                <a:ln w="9525">
                  <a:solidFill>
                    <a:srgbClr val="000000"/>
                  </a:solidFill>
                  <a:round/>
                  <a:headEnd/>
                  <a:tailEnd/>
                </a:ln>
              </a:endParaRPr>
            </a:p>
          </p:txBody>
        </p:sp>
        <p:sp>
          <p:nvSpPr>
            <p:cNvPr id="46101" name="WordArt 12">
              <a:extLst>
                <a:ext uri="{FF2B5EF4-FFF2-40B4-BE49-F238E27FC236}">
                  <a16:creationId xmlns:a16="http://schemas.microsoft.com/office/drawing/2014/main" id="{513A0D3F-16B8-4A47-BACB-D67F50D5DE84}"/>
                </a:ext>
              </a:extLst>
            </p:cNvPr>
            <p:cNvSpPr>
              <a:spLocks noChangeArrowheads="1" noChangeShapeType="1" noTextEdit="1"/>
            </p:cNvSpPr>
            <p:nvPr/>
          </p:nvSpPr>
          <p:spPr bwMode="auto">
            <a:xfrm>
              <a:off x="2880" y="3169"/>
              <a:ext cx="894" cy="116"/>
            </a:xfrm>
            <a:prstGeom prst="rect">
              <a:avLst/>
            </a:prstGeom>
          </p:spPr>
          <p:txBody>
            <a:bodyPr wrap="none" fromWordArt="1">
              <a:prstTxWarp prst="textPlain">
                <a:avLst>
                  <a:gd name="adj" fmla="val 50000"/>
                </a:avLst>
              </a:prstTxWarp>
            </a:bodyPr>
            <a:lstStyle/>
            <a:p>
              <a:pPr algn="r" rtl="1"/>
              <a:r>
                <a:rPr lang="he-IL" sz="3600" kern="10">
                  <a:ln w="9525">
                    <a:solidFill>
                      <a:srgbClr val="000000"/>
                    </a:solidFill>
                    <a:round/>
                    <a:headEnd/>
                    <a:tailEnd/>
                  </a:ln>
                </a:rPr>
                <a:t>- פיצול ערוצים</a:t>
              </a:r>
            </a:p>
          </p:txBody>
        </p:sp>
      </p:grpSp>
      <p:grpSp>
        <p:nvGrpSpPr>
          <p:cNvPr id="4" name="Group 21">
            <a:extLst>
              <a:ext uri="{FF2B5EF4-FFF2-40B4-BE49-F238E27FC236}">
                <a16:creationId xmlns:a16="http://schemas.microsoft.com/office/drawing/2014/main" id="{10387CEE-DC19-4CE0-8FB7-B5E3D719C38E}"/>
              </a:ext>
            </a:extLst>
          </p:cNvPr>
          <p:cNvGrpSpPr>
            <a:grpSpLocks/>
          </p:cNvGrpSpPr>
          <p:nvPr/>
        </p:nvGrpSpPr>
        <p:grpSpPr bwMode="auto">
          <a:xfrm>
            <a:off x="3657600" y="3584575"/>
            <a:ext cx="4572000" cy="930275"/>
            <a:chOff x="1728" y="3011"/>
            <a:chExt cx="2160" cy="781"/>
          </a:xfrm>
        </p:grpSpPr>
        <p:sp>
          <p:nvSpPr>
            <p:cNvPr id="46096" name="WordArt 14">
              <a:extLst>
                <a:ext uri="{FF2B5EF4-FFF2-40B4-BE49-F238E27FC236}">
                  <a16:creationId xmlns:a16="http://schemas.microsoft.com/office/drawing/2014/main" id="{A7DF824F-A396-4A67-BC6D-93691A25E28B}"/>
                </a:ext>
              </a:extLst>
            </p:cNvPr>
            <p:cNvSpPr>
              <a:spLocks noChangeArrowheads="1" noChangeShapeType="1" noTextEdit="1"/>
            </p:cNvSpPr>
            <p:nvPr/>
          </p:nvSpPr>
          <p:spPr bwMode="auto">
            <a:xfrm>
              <a:off x="1728" y="3687"/>
              <a:ext cx="96" cy="105"/>
            </a:xfrm>
            <a:prstGeom prst="rect">
              <a:avLst/>
            </a:prstGeom>
          </p:spPr>
          <p:txBody>
            <a:bodyPr wrap="none" fromWordArt="1">
              <a:prstTxWarp prst="textPlain">
                <a:avLst>
                  <a:gd name="adj" fmla="val 50000"/>
                </a:avLst>
              </a:prstTxWarp>
            </a:bodyPr>
            <a:lstStyle/>
            <a:p>
              <a:pPr algn="r"/>
              <a:r>
                <a:rPr lang="en-US" sz="3600" kern="10">
                  <a:ln w="9525">
                    <a:solidFill>
                      <a:srgbClr val="000000"/>
                    </a:solidFill>
                    <a:round/>
                    <a:headEnd/>
                    <a:tailEnd/>
                  </a:ln>
                </a:rPr>
                <a:t>A</a:t>
              </a:r>
              <a:endParaRPr lang="he-IL" sz="3600" kern="10">
                <a:ln w="9525">
                  <a:solidFill>
                    <a:srgbClr val="000000"/>
                  </a:solidFill>
                  <a:round/>
                  <a:headEnd/>
                  <a:tailEnd/>
                </a:ln>
              </a:endParaRPr>
            </a:p>
          </p:txBody>
        </p:sp>
        <p:sp>
          <p:nvSpPr>
            <p:cNvPr id="46097" name="WordArt 15">
              <a:extLst>
                <a:ext uri="{FF2B5EF4-FFF2-40B4-BE49-F238E27FC236}">
                  <a16:creationId xmlns:a16="http://schemas.microsoft.com/office/drawing/2014/main" id="{AE5B6C31-84E3-429B-B485-E3325612ECE5}"/>
                </a:ext>
              </a:extLst>
            </p:cNvPr>
            <p:cNvSpPr>
              <a:spLocks noChangeArrowheads="1" noChangeShapeType="1" noTextEdit="1"/>
            </p:cNvSpPr>
            <p:nvPr/>
          </p:nvSpPr>
          <p:spPr bwMode="auto">
            <a:xfrm>
              <a:off x="3806" y="3011"/>
              <a:ext cx="82" cy="143"/>
            </a:xfrm>
            <a:prstGeom prst="rect">
              <a:avLst/>
            </a:prstGeom>
          </p:spPr>
          <p:txBody>
            <a:bodyPr wrap="none" fromWordArt="1">
              <a:prstTxWarp prst="textPlain">
                <a:avLst>
                  <a:gd name="adj" fmla="val 50000"/>
                </a:avLst>
              </a:prstTxWarp>
            </a:bodyPr>
            <a:lstStyle/>
            <a:p>
              <a:pPr algn="r"/>
              <a:r>
                <a:rPr lang="en-US" sz="3600" kern="10">
                  <a:ln w="9525">
                    <a:solidFill>
                      <a:srgbClr val="000000"/>
                    </a:solidFill>
                    <a:round/>
                    <a:headEnd/>
                    <a:tailEnd/>
                  </a:ln>
                </a:rPr>
                <a:t>A</a:t>
              </a:r>
              <a:endParaRPr lang="he-IL" sz="3600" kern="10">
                <a:ln w="9525">
                  <a:solidFill>
                    <a:srgbClr val="000000"/>
                  </a:solidFill>
                  <a:round/>
                  <a:headEnd/>
                  <a:tailEnd/>
                </a:ln>
              </a:endParaRPr>
            </a:p>
          </p:txBody>
        </p:sp>
        <p:sp>
          <p:nvSpPr>
            <p:cNvPr id="46098" name="WordArt 16">
              <a:extLst>
                <a:ext uri="{FF2B5EF4-FFF2-40B4-BE49-F238E27FC236}">
                  <a16:creationId xmlns:a16="http://schemas.microsoft.com/office/drawing/2014/main" id="{46375FAC-3D74-45B6-ADCA-9B21111AA6D3}"/>
                </a:ext>
              </a:extLst>
            </p:cNvPr>
            <p:cNvSpPr>
              <a:spLocks noChangeArrowheads="1" noChangeShapeType="1" noTextEdit="1"/>
            </p:cNvSpPr>
            <p:nvPr/>
          </p:nvSpPr>
          <p:spPr bwMode="auto">
            <a:xfrm>
              <a:off x="2784" y="3024"/>
              <a:ext cx="990" cy="127"/>
            </a:xfrm>
            <a:prstGeom prst="rect">
              <a:avLst/>
            </a:prstGeom>
          </p:spPr>
          <p:txBody>
            <a:bodyPr wrap="none" fromWordArt="1">
              <a:prstTxWarp prst="textPlain">
                <a:avLst>
                  <a:gd name="adj" fmla="val 50000"/>
                </a:avLst>
              </a:prstTxWarp>
            </a:bodyPr>
            <a:lstStyle/>
            <a:p>
              <a:pPr algn="r" rtl="1"/>
              <a:r>
                <a:rPr lang="he-IL" sz="3600" kern="10">
                  <a:ln w="9525">
                    <a:solidFill>
                      <a:srgbClr val="000000"/>
                    </a:solidFill>
                    <a:round/>
                    <a:headEnd/>
                    <a:tailEnd/>
                  </a:ln>
                </a:rPr>
                <a:t>- עץ, היעד/הנ.צ.</a:t>
              </a:r>
            </a:p>
          </p:txBody>
        </p:sp>
      </p:grpSp>
      <p:grpSp>
        <p:nvGrpSpPr>
          <p:cNvPr id="5" name="Group 17">
            <a:extLst>
              <a:ext uri="{FF2B5EF4-FFF2-40B4-BE49-F238E27FC236}">
                <a16:creationId xmlns:a16="http://schemas.microsoft.com/office/drawing/2014/main" id="{444CC700-05DF-45A3-B3C3-2109BDCBF4FB}"/>
              </a:ext>
            </a:extLst>
          </p:cNvPr>
          <p:cNvGrpSpPr>
            <a:grpSpLocks/>
          </p:cNvGrpSpPr>
          <p:nvPr/>
        </p:nvGrpSpPr>
        <p:grpSpPr bwMode="auto">
          <a:xfrm>
            <a:off x="2438400" y="4002088"/>
            <a:ext cx="5791200" cy="752475"/>
            <a:chOff x="1152" y="3361"/>
            <a:chExt cx="2736" cy="632"/>
          </a:xfrm>
        </p:grpSpPr>
        <p:sp>
          <p:nvSpPr>
            <p:cNvPr id="46093" name="WordArt 18">
              <a:extLst>
                <a:ext uri="{FF2B5EF4-FFF2-40B4-BE49-F238E27FC236}">
                  <a16:creationId xmlns:a16="http://schemas.microsoft.com/office/drawing/2014/main" id="{228B7C9C-62C1-49C4-A0C5-08470059C921}"/>
                </a:ext>
              </a:extLst>
            </p:cNvPr>
            <p:cNvSpPr>
              <a:spLocks noChangeArrowheads="1" noChangeShapeType="1" noTextEdit="1"/>
            </p:cNvSpPr>
            <p:nvPr/>
          </p:nvSpPr>
          <p:spPr bwMode="auto">
            <a:xfrm>
              <a:off x="1152" y="3936"/>
              <a:ext cx="96" cy="57"/>
            </a:xfrm>
            <a:prstGeom prst="rect">
              <a:avLst/>
            </a:prstGeom>
          </p:spPr>
          <p:txBody>
            <a:bodyPr wrap="none" fromWordArt="1">
              <a:prstTxWarp prst="textPlain">
                <a:avLst>
                  <a:gd name="adj" fmla="val 50000"/>
                </a:avLst>
              </a:prstTxWarp>
            </a:bodyPr>
            <a:lstStyle/>
            <a:p>
              <a:pPr algn="r"/>
              <a:r>
                <a:rPr lang="en-US" sz="3600" kern="10">
                  <a:ln w="9525">
                    <a:solidFill>
                      <a:srgbClr val="000000"/>
                    </a:solidFill>
                    <a:round/>
                    <a:headEnd/>
                    <a:tailEnd/>
                  </a:ln>
                </a:rPr>
                <a:t>C</a:t>
              </a:r>
              <a:endParaRPr lang="he-IL" sz="3600" kern="10">
                <a:ln w="9525">
                  <a:solidFill>
                    <a:srgbClr val="000000"/>
                  </a:solidFill>
                  <a:round/>
                  <a:headEnd/>
                  <a:tailEnd/>
                </a:ln>
              </a:endParaRPr>
            </a:p>
          </p:txBody>
        </p:sp>
        <p:sp>
          <p:nvSpPr>
            <p:cNvPr id="46094" name="WordArt 19">
              <a:extLst>
                <a:ext uri="{FF2B5EF4-FFF2-40B4-BE49-F238E27FC236}">
                  <a16:creationId xmlns:a16="http://schemas.microsoft.com/office/drawing/2014/main" id="{5F176E51-D396-45CB-8BA2-E378A366D388}"/>
                </a:ext>
              </a:extLst>
            </p:cNvPr>
            <p:cNvSpPr>
              <a:spLocks noChangeArrowheads="1" noChangeShapeType="1" noTextEdit="1"/>
            </p:cNvSpPr>
            <p:nvPr/>
          </p:nvSpPr>
          <p:spPr bwMode="auto">
            <a:xfrm>
              <a:off x="3806" y="3373"/>
              <a:ext cx="82" cy="87"/>
            </a:xfrm>
            <a:prstGeom prst="rect">
              <a:avLst/>
            </a:prstGeom>
          </p:spPr>
          <p:txBody>
            <a:bodyPr wrap="none" fromWordArt="1">
              <a:prstTxWarp prst="textPlain">
                <a:avLst>
                  <a:gd name="adj" fmla="val 50000"/>
                </a:avLst>
              </a:prstTxWarp>
            </a:bodyPr>
            <a:lstStyle/>
            <a:p>
              <a:pPr algn="r"/>
              <a:r>
                <a:rPr lang="en-US" sz="3600" kern="10">
                  <a:ln w="9525">
                    <a:solidFill>
                      <a:srgbClr val="000000"/>
                    </a:solidFill>
                    <a:round/>
                    <a:headEnd/>
                    <a:tailEnd/>
                  </a:ln>
                </a:rPr>
                <a:t>C</a:t>
              </a:r>
              <a:endParaRPr lang="he-IL" sz="3600" kern="10">
                <a:ln w="9525">
                  <a:solidFill>
                    <a:srgbClr val="000000"/>
                  </a:solidFill>
                  <a:round/>
                  <a:headEnd/>
                  <a:tailEnd/>
                </a:ln>
              </a:endParaRPr>
            </a:p>
          </p:txBody>
        </p:sp>
        <p:sp>
          <p:nvSpPr>
            <p:cNvPr id="46095" name="WordArt 20">
              <a:extLst>
                <a:ext uri="{FF2B5EF4-FFF2-40B4-BE49-F238E27FC236}">
                  <a16:creationId xmlns:a16="http://schemas.microsoft.com/office/drawing/2014/main" id="{5B7DFD8D-65AE-438E-9E63-8261EFED0582}"/>
                </a:ext>
              </a:extLst>
            </p:cNvPr>
            <p:cNvSpPr>
              <a:spLocks noChangeArrowheads="1" noChangeShapeType="1" noTextEdit="1"/>
            </p:cNvSpPr>
            <p:nvPr/>
          </p:nvSpPr>
          <p:spPr bwMode="auto">
            <a:xfrm>
              <a:off x="3072" y="3361"/>
              <a:ext cx="702" cy="143"/>
            </a:xfrm>
            <a:prstGeom prst="rect">
              <a:avLst/>
            </a:prstGeom>
          </p:spPr>
          <p:txBody>
            <a:bodyPr wrap="none" fromWordArt="1">
              <a:prstTxWarp prst="textPlain">
                <a:avLst>
                  <a:gd name="adj" fmla="val 50000"/>
                </a:avLst>
              </a:prstTxWarp>
            </a:bodyPr>
            <a:lstStyle/>
            <a:p>
              <a:pPr algn="r" rtl="1"/>
              <a:r>
                <a:rPr lang="he-IL" sz="3600" kern="10">
                  <a:ln w="9525">
                    <a:solidFill>
                      <a:srgbClr val="000000"/>
                    </a:solidFill>
                    <a:round/>
                    <a:headEnd/>
                    <a:tailEnd/>
                  </a:ln>
                </a:rPr>
                <a:t>- עיקול בנחל</a:t>
              </a:r>
            </a:p>
          </p:txBody>
        </p:sp>
      </p:grpSp>
      <p:sp>
        <p:nvSpPr>
          <p:cNvPr id="22" name="TextBox 21">
            <a:extLst>
              <a:ext uri="{FF2B5EF4-FFF2-40B4-BE49-F238E27FC236}">
                <a16:creationId xmlns:a16="http://schemas.microsoft.com/office/drawing/2014/main" id="{CBA21C2C-F2AF-4875-ADDE-5E093417B977}"/>
              </a:ext>
            </a:extLst>
          </p:cNvPr>
          <p:cNvSpPr txBox="1"/>
          <p:nvPr/>
        </p:nvSpPr>
        <p:spPr>
          <a:xfrm>
            <a:off x="611560" y="6332745"/>
            <a:ext cx="7704856" cy="408623"/>
          </a:xfrm>
          <a:prstGeom prst="roundRect">
            <a:avLst/>
          </a:prstGeom>
          <a:solidFill>
            <a:srgbClr val="FF0000"/>
          </a:solidFill>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1">
            <a:spAutoFit/>
          </a:bodyPr>
          <a:lstStyle/>
          <a:p>
            <a:pPr algn="ctr" rtl="1" eaLnBrk="1" hangingPunct="1">
              <a:defRPr/>
            </a:pPr>
            <a:r>
              <a:rPr lang="he-IL" b="1" dirty="0"/>
              <a:t>הנהגת דן                                                                         </a:t>
            </a:r>
            <a:r>
              <a:rPr lang="he-IL" dirty="0"/>
              <a:t>טיול אתגר 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nodeType="afterGroup">
                            <p:stCondLst>
                              <p:cond delay="500"/>
                            </p:stCondLst>
                            <p:childTnLst>
                              <p:par>
                                <p:cTn id="13" presetID="23" presetClass="entr" presetSubtype="16" fill="hold" nodeType="afterEffect">
                                  <p:stCondLst>
                                    <p:cond delay="0"/>
                                  </p:stCondLst>
                                  <p:childTnLst>
                                    <p:set>
                                      <p:cBhvr>
                                        <p:cTn id="14" dur="1" fill="hold">
                                          <p:stCondLst>
                                            <p:cond delay="0"/>
                                          </p:stCondLst>
                                        </p:cTn>
                                        <p:tgtEl>
                                          <p:spTgt spid="13320"/>
                                        </p:tgtEl>
                                        <p:attrNameLst>
                                          <p:attrName>style.visibility</p:attrName>
                                        </p:attrNameLst>
                                      </p:cBhvr>
                                      <p:to>
                                        <p:strVal val="visible"/>
                                      </p:to>
                                    </p:set>
                                    <p:anim calcmode="lin" valueType="num">
                                      <p:cBhvr>
                                        <p:cTn id="15" dur="500" fill="hold"/>
                                        <p:tgtEl>
                                          <p:spTgt spid="13320"/>
                                        </p:tgtEl>
                                        <p:attrNameLst>
                                          <p:attrName>ppt_w</p:attrName>
                                        </p:attrNameLst>
                                      </p:cBhvr>
                                      <p:tavLst>
                                        <p:tav tm="0">
                                          <p:val>
                                            <p:fltVal val="0"/>
                                          </p:val>
                                        </p:tav>
                                        <p:tav tm="100000">
                                          <p:val>
                                            <p:strVal val="#ppt_w"/>
                                          </p:val>
                                        </p:tav>
                                      </p:tavLst>
                                    </p:anim>
                                    <p:anim calcmode="lin" valueType="num">
                                      <p:cBhvr>
                                        <p:cTn id="16" dur="500" fill="hold"/>
                                        <p:tgtEl>
                                          <p:spTgt spid="13320"/>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13315"/>
                                        </p:tgtEl>
                                        <p:attrNameLst>
                                          <p:attrName>style.visibility</p:attrName>
                                        </p:attrNameLst>
                                      </p:cBhvr>
                                      <p:to>
                                        <p:strVal val="visible"/>
                                      </p:to>
                                    </p:set>
                                    <p:animEffect transition="in" filter="wipe(down)">
                                      <p:cBhvr>
                                        <p:cTn id="34" dur="500"/>
                                        <p:tgtEl>
                                          <p:spTgt spid="133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13316"/>
                                        </p:tgtEl>
                                        <p:attrNameLst>
                                          <p:attrName>style.visibility</p:attrName>
                                        </p:attrNameLst>
                                      </p:cBhvr>
                                      <p:to>
                                        <p:strVal val="visible"/>
                                      </p:to>
                                    </p:set>
                                    <p:animEffect transition="in" filter="wipe(left)">
                                      <p:cBhvr>
                                        <p:cTn id="39"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a:extLst>
              <a:ext uri="{FF2B5EF4-FFF2-40B4-BE49-F238E27FC236}">
                <a16:creationId xmlns:a16="http://schemas.microsoft.com/office/drawing/2014/main" id="{45740A1D-A4EF-4A76-804C-644CCEB06641}"/>
              </a:ext>
            </a:extLst>
          </p:cNvPr>
          <p:cNvSpPr txBox="1">
            <a:spLocks noChangeArrowheads="1"/>
          </p:cNvSpPr>
          <p:nvPr/>
        </p:nvSpPr>
        <p:spPr bwMode="auto">
          <a:xfrm>
            <a:off x="428625" y="500063"/>
            <a:ext cx="8331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50000"/>
              </a:spcBef>
              <a:buFontTx/>
              <a:buNone/>
            </a:pPr>
            <a:r>
              <a:rPr lang="he-IL" altLang="he-IL" sz="1600" b="1">
                <a:cs typeface="David" panose="020E0502060401010101" pitchFamily="34" charset="-79"/>
              </a:rPr>
              <a:t>5. נקודות אימות: </a:t>
            </a:r>
          </a:p>
          <a:p>
            <a:pPr eaLnBrk="1" hangingPunct="1">
              <a:lnSpc>
                <a:spcPct val="75000"/>
              </a:lnSpc>
              <a:spcBef>
                <a:spcPct val="50000"/>
              </a:spcBef>
              <a:buFontTx/>
              <a:buNone/>
            </a:pPr>
            <a:r>
              <a:rPr lang="he-IL" altLang="he-IL" sz="1600">
                <a:cs typeface="David" panose="020E0502060401010101" pitchFamily="34" charset="-79"/>
              </a:rPr>
              <a:t>נבצע אימות מיקום בכל נ.צ., בסוף קיטוע ובכל נקודה שעלולה להוות נק' ברבור. </a:t>
            </a:r>
          </a:p>
          <a:p>
            <a:pPr eaLnBrk="1" hangingPunct="1">
              <a:lnSpc>
                <a:spcPct val="75000"/>
              </a:lnSpc>
              <a:spcBef>
                <a:spcPct val="50000"/>
              </a:spcBef>
              <a:buFontTx/>
              <a:buNone/>
            </a:pPr>
            <a:r>
              <a:rPr lang="he-IL" altLang="he-IL" sz="1600">
                <a:cs typeface="David" panose="020E0502060401010101" pitchFamily="34" charset="-79"/>
              </a:rPr>
              <a:t>מטרת נקודת האימות היא לוודא כי אנו נמצאים במקום בו אנו אמורים להיות- זאת ע"י שימוש באזימוט חוזר. </a:t>
            </a:r>
          </a:p>
          <a:p>
            <a:pPr eaLnBrk="1" hangingPunct="1">
              <a:lnSpc>
                <a:spcPct val="75000"/>
              </a:lnSpc>
              <a:spcBef>
                <a:spcPct val="50000"/>
              </a:spcBef>
              <a:buFontTx/>
              <a:buNone/>
            </a:pPr>
            <a:endParaRPr lang="he-IL" altLang="he-IL" sz="1600">
              <a:cs typeface="David" panose="020E0502060401010101" pitchFamily="34" charset="-79"/>
            </a:endParaRPr>
          </a:p>
          <a:p>
            <a:pPr eaLnBrk="1" hangingPunct="1">
              <a:spcBef>
                <a:spcPct val="50000"/>
              </a:spcBef>
              <a:buFontTx/>
              <a:buNone/>
            </a:pPr>
            <a:r>
              <a:rPr lang="he-IL" altLang="he-IL" sz="1600" b="1">
                <a:cs typeface="David" panose="020E0502060401010101" pitchFamily="34" charset="-79"/>
              </a:rPr>
              <a:t>אזימוט חוזר: </a:t>
            </a:r>
            <a:r>
              <a:rPr lang="he-IL" altLang="he-IL" sz="1600">
                <a:cs typeface="David" panose="020E0502060401010101" pitchFamily="34" charset="-79"/>
              </a:rPr>
              <a:t>בדומה לאזימוט רגיל, אזימוט חוזר משמעותו הזווית בה נמצאת נקודה מסוימת ביחס לנקודה בה אנו עומדים. כל נקודת אימות תורכב מלפחות 3 "חיתוכים" לעצמים בולטים בשטח- עמודי מתח גבוהה, צמתים, כיפות וכו'. במידה והאזימוט המתקבל ביחס לכל אחת מהנקודות בשטח זהה לתכנון- אנחנו במקום הנכון. </a:t>
            </a:r>
          </a:p>
          <a:p>
            <a:pPr eaLnBrk="1" hangingPunct="1">
              <a:spcBef>
                <a:spcPct val="50000"/>
              </a:spcBef>
              <a:buFontTx/>
              <a:buNone/>
            </a:pPr>
            <a:r>
              <a:rPr lang="he-IL" altLang="he-IL" sz="1600">
                <a:cs typeface="David" panose="020E0502060401010101" pitchFamily="34" charset="-79"/>
              </a:rPr>
              <a:t>במידה ואחד מהאזימוטים החוזרים איננו נכון (כפי שתכננו מראש)</a:t>
            </a:r>
            <a:r>
              <a:rPr lang="en-US" altLang="he-IL" sz="1600">
                <a:cs typeface="David" panose="020E0502060401010101" pitchFamily="34" charset="-79"/>
              </a:rPr>
              <a:t> </a:t>
            </a:r>
            <a:r>
              <a:rPr lang="he-IL" altLang="he-IL" sz="1600">
                <a:cs typeface="David" panose="020E0502060401010101" pitchFamily="34" charset="-79"/>
              </a:rPr>
              <a:t>אנו לא נמצאים בנקודה. </a:t>
            </a:r>
          </a:p>
        </p:txBody>
      </p:sp>
      <p:grpSp>
        <p:nvGrpSpPr>
          <p:cNvPr id="2" name="קבוצה 55">
            <a:extLst>
              <a:ext uri="{FF2B5EF4-FFF2-40B4-BE49-F238E27FC236}">
                <a16:creationId xmlns:a16="http://schemas.microsoft.com/office/drawing/2014/main" id="{87EDD24F-0CCF-4C6D-BF0C-3F66D420FC20}"/>
              </a:ext>
            </a:extLst>
          </p:cNvPr>
          <p:cNvGrpSpPr>
            <a:grpSpLocks/>
          </p:cNvGrpSpPr>
          <p:nvPr/>
        </p:nvGrpSpPr>
        <p:grpSpPr bwMode="auto">
          <a:xfrm>
            <a:off x="214313" y="3036888"/>
            <a:ext cx="8704262" cy="2820987"/>
            <a:chOff x="214282" y="3037301"/>
            <a:chExt cx="8703733" cy="2820591"/>
          </a:xfrm>
        </p:grpSpPr>
        <p:grpSp>
          <p:nvGrpSpPr>
            <p:cNvPr id="47111" name="Group 3">
              <a:extLst>
                <a:ext uri="{FF2B5EF4-FFF2-40B4-BE49-F238E27FC236}">
                  <a16:creationId xmlns:a16="http://schemas.microsoft.com/office/drawing/2014/main" id="{13E3856A-4FE6-4528-9B0D-3E1902784A49}"/>
                </a:ext>
              </a:extLst>
            </p:cNvPr>
            <p:cNvGrpSpPr>
              <a:grpSpLocks/>
            </p:cNvGrpSpPr>
            <p:nvPr/>
          </p:nvGrpSpPr>
          <p:grpSpPr bwMode="auto">
            <a:xfrm>
              <a:off x="214282" y="3037301"/>
              <a:ext cx="8703733" cy="2820591"/>
              <a:chOff x="88" y="3367"/>
              <a:chExt cx="4112" cy="2369"/>
            </a:xfrm>
          </p:grpSpPr>
          <p:sp>
            <p:nvSpPr>
              <p:cNvPr id="47118" name="Freeform 4">
                <a:extLst>
                  <a:ext uri="{FF2B5EF4-FFF2-40B4-BE49-F238E27FC236}">
                    <a16:creationId xmlns:a16="http://schemas.microsoft.com/office/drawing/2014/main" id="{0581A719-2D97-4F9D-8CE0-1C8F8FDBF5BD}"/>
                  </a:ext>
                </a:extLst>
              </p:cNvPr>
              <p:cNvSpPr>
                <a:spLocks/>
              </p:cNvSpPr>
              <p:nvPr/>
            </p:nvSpPr>
            <p:spPr bwMode="auto">
              <a:xfrm>
                <a:off x="352" y="4880"/>
                <a:ext cx="2288" cy="832"/>
              </a:xfrm>
              <a:custGeom>
                <a:avLst/>
                <a:gdLst>
                  <a:gd name="T0" fmla="*/ 128 w 2288"/>
                  <a:gd name="T1" fmla="*/ 784 h 832"/>
                  <a:gd name="T2" fmla="*/ 32 w 2288"/>
                  <a:gd name="T3" fmla="*/ 544 h 832"/>
                  <a:gd name="T4" fmla="*/ 320 w 2288"/>
                  <a:gd name="T5" fmla="*/ 256 h 832"/>
                  <a:gd name="T6" fmla="*/ 368 w 2288"/>
                  <a:gd name="T7" fmla="*/ 160 h 832"/>
                  <a:gd name="T8" fmla="*/ 608 w 2288"/>
                  <a:gd name="T9" fmla="*/ 16 h 832"/>
                  <a:gd name="T10" fmla="*/ 896 w 2288"/>
                  <a:gd name="T11" fmla="*/ 64 h 832"/>
                  <a:gd name="T12" fmla="*/ 1232 w 2288"/>
                  <a:gd name="T13" fmla="*/ 208 h 832"/>
                  <a:gd name="T14" fmla="*/ 1424 w 2288"/>
                  <a:gd name="T15" fmla="*/ 448 h 832"/>
                  <a:gd name="T16" fmla="*/ 1712 w 2288"/>
                  <a:gd name="T17" fmla="*/ 592 h 832"/>
                  <a:gd name="T18" fmla="*/ 2288 w 2288"/>
                  <a:gd name="T19" fmla="*/ 832 h 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8"/>
                  <a:gd name="T31" fmla="*/ 0 h 832"/>
                  <a:gd name="T32" fmla="*/ 2288 w 2288"/>
                  <a:gd name="T33" fmla="*/ 832 h 8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8" h="832">
                    <a:moveTo>
                      <a:pt x="128" y="784"/>
                    </a:moveTo>
                    <a:cubicBezTo>
                      <a:pt x="64" y="708"/>
                      <a:pt x="0" y="632"/>
                      <a:pt x="32" y="544"/>
                    </a:cubicBezTo>
                    <a:cubicBezTo>
                      <a:pt x="64" y="456"/>
                      <a:pt x="264" y="320"/>
                      <a:pt x="320" y="256"/>
                    </a:cubicBezTo>
                    <a:cubicBezTo>
                      <a:pt x="376" y="192"/>
                      <a:pt x="320" y="200"/>
                      <a:pt x="368" y="160"/>
                    </a:cubicBezTo>
                    <a:cubicBezTo>
                      <a:pt x="416" y="120"/>
                      <a:pt x="520" y="32"/>
                      <a:pt x="608" y="16"/>
                    </a:cubicBezTo>
                    <a:cubicBezTo>
                      <a:pt x="696" y="0"/>
                      <a:pt x="792" y="32"/>
                      <a:pt x="896" y="64"/>
                    </a:cubicBezTo>
                    <a:cubicBezTo>
                      <a:pt x="1000" y="96"/>
                      <a:pt x="1144" y="144"/>
                      <a:pt x="1232" y="208"/>
                    </a:cubicBezTo>
                    <a:cubicBezTo>
                      <a:pt x="1320" y="272"/>
                      <a:pt x="1344" y="384"/>
                      <a:pt x="1424" y="448"/>
                    </a:cubicBezTo>
                    <a:cubicBezTo>
                      <a:pt x="1504" y="512"/>
                      <a:pt x="1568" y="528"/>
                      <a:pt x="1712" y="592"/>
                    </a:cubicBezTo>
                    <a:cubicBezTo>
                      <a:pt x="1856" y="656"/>
                      <a:pt x="2072" y="744"/>
                      <a:pt x="2288" y="832"/>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7119" name="Freeform 5">
                <a:extLst>
                  <a:ext uri="{FF2B5EF4-FFF2-40B4-BE49-F238E27FC236}">
                    <a16:creationId xmlns:a16="http://schemas.microsoft.com/office/drawing/2014/main" id="{B3FB4A6D-68D1-4CF2-9F78-F01E080B6F0F}"/>
                  </a:ext>
                </a:extLst>
              </p:cNvPr>
              <p:cNvSpPr>
                <a:spLocks/>
              </p:cNvSpPr>
              <p:nvPr/>
            </p:nvSpPr>
            <p:spPr bwMode="auto">
              <a:xfrm>
                <a:off x="528" y="5024"/>
                <a:ext cx="1584" cy="640"/>
              </a:xfrm>
              <a:custGeom>
                <a:avLst/>
                <a:gdLst>
                  <a:gd name="T0" fmla="*/ 10 w 2288"/>
                  <a:gd name="T1" fmla="*/ 125 h 832"/>
                  <a:gd name="T2" fmla="*/ 2 w 2288"/>
                  <a:gd name="T3" fmla="*/ 87 h 832"/>
                  <a:gd name="T4" fmla="*/ 24 w 2288"/>
                  <a:gd name="T5" fmla="*/ 41 h 832"/>
                  <a:gd name="T6" fmla="*/ 28 w 2288"/>
                  <a:gd name="T7" fmla="*/ 25 h 832"/>
                  <a:gd name="T8" fmla="*/ 46 w 2288"/>
                  <a:gd name="T9" fmla="*/ 2 h 832"/>
                  <a:gd name="T10" fmla="*/ 69 w 2288"/>
                  <a:gd name="T11" fmla="*/ 10 h 832"/>
                  <a:gd name="T12" fmla="*/ 94 w 2288"/>
                  <a:gd name="T13" fmla="*/ 33 h 832"/>
                  <a:gd name="T14" fmla="*/ 108 w 2288"/>
                  <a:gd name="T15" fmla="*/ 72 h 832"/>
                  <a:gd name="T16" fmla="*/ 130 w 2288"/>
                  <a:gd name="T17" fmla="*/ 94 h 832"/>
                  <a:gd name="T18" fmla="*/ 174 w 2288"/>
                  <a:gd name="T19" fmla="*/ 132 h 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8"/>
                  <a:gd name="T31" fmla="*/ 0 h 832"/>
                  <a:gd name="T32" fmla="*/ 2288 w 2288"/>
                  <a:gd name="T33" fmla="*/ 832 h 8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8" h="832">
                    <a:moveTo>
                      <a:pt x="128" y="784"/>
                    </a:moveTo>
                    <a:cubicBezTo>
                      <a:pt x="64" y="708"/>
                      <a:pt x="0" y="632"/>
                      <a:pt x="32" y="544"/>
                    </a:cubicBezTo>
                    <a:cubicBezTo>
                      <a:pt x="64" y="456"/>
                      <a:pt x="264" y="320"/>
                      <a:pt x="320" y="256"/>
                    </a:cubicBezTo>
                    <a:cubicBezTo>
                      <a:pt x="376" y="192"/>
                      <a:pt x="320" y="200"/>
                      <a:pt x="368" y="160"/>
                    </a:cubicBezTo>
                    <a:cubicBezTo>
                      <a:pt x="416" y="120"/>
                      <a:pt x="520" y="32"/>
                      <a:pt x="608" y="16"/>
                    </a:cubicBezTo>
                    <a:cubicBezTo>
                      <a:pt x="696" y="0"/>
                      <a:pt x="792" y="32"/>
                      <a:pt x="896" y="64"/>
                    </a:cubicBezTo>
                    <a:cubicBezTo>
                      <a:pt x="1000" y="96"/>
                      <a:pt x="1144" y="144"/>
                      <a:pt x="1232" y="208"/>
                    </a:cubicBezTo>
                    <a:cubicBezTo>
                      <a:pt x="1320" y="272"/>
                      <a:pt x="1344" y="384"/>
                      <a:pt x="1424" y="448"/>
                    </a:cubicBezTo>
                    <a:cubicBezTo>
                      <a:pt x="1504" y="512"/>
                      <a:pt x="1568" y="528"/>
                      <a:pt x="1712" y="592"/>
                    </a:cubicBezTo>
                    <a:cubicBezTo>
                      <a:pt x="1856" y="656"/>
                      <a:pt x="2072" y="744"/>
                      <a:pt x="2288" y="832"/>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7120" name="Freeform 6">
                <a:extLst>
                  <a:ext uri="{FF2B5EF4-FFF2-40B4-BE49-F238E27FC236}">
                    <a16:creationId xmlns:a16="http://schemas.microsoft.com/office/drawing/2014/main" id="{16C59A2C-95DE-4EC0-BB9A-CCD174384FC5}"/>
                  </a:ext>
                </a:extLst>
              </p:cNvPr>
              <p:cNvSpPr>
                <a:spLocks/>
              </p:cNvSpPr>
              <p:nvPr/>
            </p:nvSpPr>
            <p:spPr bwMode="auto">
              <a:xfrm rot="-440761">
                <a:off x="720" y="5120"/>
                <a:ext cx="1008" cy="592"/>
              </a:xfrm>
              <a:custGeom>
                <a:avLst/>
                <a:gdLst>
                  <a:gd name="T0" fmla="*/ 0 w 2288"/>
                  <a:gd name="T1" fmla="*/ 73 h 832"/>
                  <a:gd name="T2" fmla="*/ 0 w 2288"/>
                  <a:gd name="T3" fmla="*/ 50 h 832"/>
                  <a:gd name="T4" fmla="*/ 1 w 2288"/>
                  <a:gd name="T5" fmla="*/ 23 h 832"/>
                  <a:gd name="T6" fmla="*/ 1 w 2288"/>
                  <a:gd name="T7" fmla="*/ 15 h 832"/>
                  <a:gd name="T8" fmla="*/ 2 w 2288"/>
                  <a:gd name="T9" fmla="*/ 1 h 832"/>
                  <a:gd name="T10" fmla="*/ 3 w 2288"/>
                  <a:gd name="T11" fmla="*/ 6 h 832"/>
                  <a:gd name="T12" fmla="*/ 4 w 2288"/>
                  <a:gd name="T13" fmla="*/ 19 h 832"/>
                  <a:gd name="T14" fmla="*/ 5 w 2288"/>
                  <a:gd name="T15" fmla="*/ 41 h 832"/>
                  <a:gd name="T16" fmla="*/ 5 w 2288"/>
                  <a:gd name="T17" fmla="*/ 55 h 832"/>
                  <a:gd name="T18" fmla="*/ 7 w 2288"/>
                  <a:gd name="T19" fmla="*/ 77 h 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8"/>
                  <a:gd name="T31" fmla="*/ 0 h 832"/>
                  <a:gd name="T32" fmla="*/ 2288 w 2288"/>
                  <a:gd name="T33" fmla="*/ 832 h 8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8" h="832">
                    <a:moveTo>
                      <a:pt x="128" y="784"/>
                    </a:moveTo>
                    <a:cubicBezTo>
                      <a:pt x="64" y="708"/>
                      <a:pt x="0" y="632"/>
                      <a:pt x="32" y="544"/>
                    </a:cubicBezTo>
                    <a:cubicBezTo>
                      <a:pt x="64" y="456"/>
                      <a:pt x="264" y="320"/>
                      <a:pt x="320" y="256"/>
                    </a:cubicBezTo>
                    <a:cubicBezTo>
                      <a:pt x="376" y="192"/>
                      <a:pt x="320" y="200"/>
                      <a:pt x="368" y="160"/>
                    </a:cubicBezTo>
                    <a:cubicBezTo>
                      <a:pt x="416" y="120"/>
                      <a:pt x="520" y="32"/>
                      <a:pt x="608" y="16"/>
                    </a:cubicBezTo>
                    <a:cubicBezTo>
                      <a:pt x="696" y="0"/>
                      <a:pt x="792" y="32"/>
                      <a:pt x="896" y="64"/>
                    </a:cubicBezTo>
                    <a:cubicBezTo>
                      <a:pt x="1000" y="96"/>
                      <a:pt x="1144" y="144"/>
                      <a:pt x="1232" y="208"/>
                    </a:cubicBezTo>
                    <a:cubicBezTo>
                      <a:pt x="1320" y="272"/>
                      <a:pt x="1344" y="384"/>
                      <a:pt x="1424" y="448"/>
                    </a:cubicBezTo>
                    <a:cubicBezTo>
                      <a:pt x="1504" y="512"/>
                      <a:pt x="1568" y="528"/>
                      <a:pt x="1712" y="592"/>
                    </a:cubicBezTo>
                    <a:cubicBezTo>
                      <a:pt x="1856" y="656"/>
                      <a:pt x="2072" y="744"/>
                      <a:pt x="2288" y="832"/>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7121" name="Freeform 7">
                <a:extLst>
                  <a:ext uri="{FF2B5EF4-FFF2-40B4-BE49-F238E27FC236}">
                    <a16:creationId xmlns:a16="http://schemas.microsoft.com/office/drawing/2014/main" id="{86A0CA34-8DD0-43EC-9688-5C5E3D8B6FCB}"/>
                  </a:ext>
                </a:extLst>
              </p:cNvPr>
              <p:cNvSpPr>
                <a:spLocks/>
              </p:cNvSpPr>
              <p:nvPr/>
            </p:nvSpPr>
            <p:spPr bwMode="auto">
              <a:xfrm>
                <a:off x="912" y="5352"/>
                <a:ext cx="568" cy="384"/>
              </a:xfrm>
              <a:custGeom>
                <a:avLst/>
                <a:gdLst>
                  <a:gd name="T0" fmla="*/ 96 w 568"/>
                  <a:gd name="T1" fmla="*/ 312 h 384"/>
                  <a:gd name="T2" fmla="*/ 0 w 568"/>
                  <a:gd name="T3" fmla="*/ 168 h 384"/>
                  <a:gd name="T4" fmla="*/ 96 w 568"/>
                  <a:gd name="T5" fmla="*/ 24 h 384"/>
                  <a:gd name="T6" fmla="*/ 240 w 568"/>
                  <a:gd name="T7" fmla="*/ 24 h 384"/>
                  <a:gd name="T8" fmla="*/ 288 w 568"/>
                  <a:gd name="T9" fmla="*/ 120 h 384"/>
                  <a:gd name="T10" fmla="*/ 528 w 568"/>
                  <a:gd name="T11" fmla="*/ 216 h 384"/>
                  <a:gd name="T12" fmla="*/ 528 w 568"/>
                  <a:gd name="T13" fmla="*/ 360 h 384"/>
                  <a:gd name="T14" fmla="*/ 336 w 568"/>
                  <a:gd name="T15" fmla="*/ 360 h 384"/>
                  <a:gd name="T16" fmla="*/ 96 w 568"/>
                  <a:gd name="T17" fmla="*/ 312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8"/>
                  <a:gd name="T28" fmla="*/ 0 h 384"/>
                  <a:gd name="T29" fmla="*/ 568 w 568"/>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8" h="384">
                    <a:moveTo>
                      <a:pt x="96" y="312"/>
                    </a:moveTo>
                    <a:cubicBezTo>
                      <a:pt x="40" y="280"/>
                      <a:pt x="0" y="216"/>
                      <a:pt x="0" y="168"/>
                    </a:cubicBezTo>
                    <a:cubicBezTo>
                      <a:pt x="0" y="120"/>
                      <a:pt x="56" y="48"/>
                      <a:pt x="96" y="24"/>
                    </a:cubicBezTo>
                    <a:cubicBezTo>
                      <a:pt x="136" y="0"/>
                      <a:pt x="208" y="8"/>
                      <a:pt x="240" y="24"/>
                    </a:cubicBezTo>
                    <a:cubicBezTo>
                      <a:pt x="272" y="40"/>
                      <a:pt x="240" y="88"/>
                      <a:pt x="288" y="120"/>
                    </a:cubicBezTo>
                    <a:cubicBezTo>
                      <a:pt x="336" y="152"/>
                      <a:pt x="488" y="176"/>
                      <a:pt x="528" y="216"/>
                    </a:cubicBezTo>
                    <a:cubicBezTo>
                      <a:pt x="568" y="256"/>
                      <a:pt x="560" y="336"/>
                      <a:pt x="528" y="360"/>
                    </a:cubicBezTo>
                    <a:cubicBezTo>
                      <a:pt x="496" y="384"/>
                      <a:pt x="408" y="368"/>
                      <a:pt x="336" y="360"/>
                    </a:cubicBezTo>
                    <a:cubicBezTo>
                      <a:pt x="264" y="352"/>
                      <a:pt x="152" y="344"/>
                      <a:pt x="96" y="312"/>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7122" name="Freeform 8">
                <a:extLst>
                  <a:ext uri="{FF2B5EF4-FFF2-40B4-BE49-F238E27FC236}">
                    <a16:creationId xmlns:a16="http://schemas.microsoft.com/office/drawing/2014/main" id="{87DB3D19-0BB2-411F-BBF2-5FF36872E848}"/>
                  </a:ext>
                </a:extLst>
              </p:cNvPr>
              <p:cNvSpPr>
                <a:spLocks/>
              </p:cNvSpPr>
              <p:nvPr/>
            </p:nvSpPr>
            <p:spPr bwMode="auto">
              <a:xfrm>
                <a:off x="88" y="3600"/>
                <a:ext cx="4088" cy="1224"/>
              </a:xfrm>
              <a:custGeom>
                <a:avLst/>
                <a:gdLst>
                  <a:gd name="T0" fmla="*/ 728 w 4088"/>
                  <a:gd name="T1" fmla="*/ 0 h 1224"/>
                  <a:gd name="T2" fmla="*/ 728 w 4088"/>
                  <a:gd name="T3" fmla="*/ 144 h 1224"/>
                  <a:gd name="T4" fmla="*/ 536 w 4088"/>
                  <a:gd name="T5" fmla="*/ 480 h 1224"/>
                  <a:gd name="T6" fmla="*/ 152 w 4088"/>
                  <a:gd name="T7" fmla="*/ 720 h 1224"/>
                  <a:gd name="T8" fmla="*/ 8 w 4088"/>
                  <a:gd name="T9" fmla="*/ 960 h 1224"/>
                  <a:gd name="T10" fmla="*/ 104 w 4088"/>
                  <a:gd name="T11" fmla="*/ 1200 h 1224"/>
                  <a:gd name="T12" fmla="*/ 440 w 4088"/>
                  <a:gd name="T13" fmla="*/ 1104 h 1224"/>
                  <a:gd name="T14" fmla="*/ 776 w 4088"/>
                  <a:gd name="T15" fmla="*/ 816 h 1224"/>
                  <a:gd name="T16" fmla="*/ 872 w 4088"/>
                  <a:gd name="T17" fmla="*/ 720 h 1224"/>
                  <a:gd name="T18" fmla="*/ 1064 w 4088"/>
                  <a:gd name="T19" fmla="*/ 624 h 1224"/>
                  <a:gd name="T20" fmla="*/ 1112 w 4088"/>
                  <a:gd name="T21" fmla="*/ 336 h 1224"/>
                  <a:gd name="T22" fmla="*/ 1352 w 4088"/>
                  <a:gd name="T23" fmla="*/ 192 h 1224"/>
                  <a:gd name="T24" fmla="*/ 1496 w 4088"/>
                  <a:gd name="T25" fmla="*/ 192 h 1224"/>
                  <a:gd name="T26" fmla="*/ 1832 w 4088"/>
                  <a:gd name="T27" fmla="*/ 288 h 1224"/>
                  <a:gd name="T28" fmla="*/ 2168 w 4088"/>
                  <a:gd name="T29" fmla="*/ 384 h 1224"/>
                  <a:gd name="T30" fmla="*/ 2504 w 4088"/>
                  <a:gd name="T31" fmla="*/ 336 h 1224"/>
                  <a:gd name="T32" fmla="*/ 3080 w 4088"/>
                  <a:gd name="T33" fmla="*/ 288 h 1224"/>
                  <a:gd name="T34" fmla="*/ 3416 w 4088"/>
                  <a:gd name="T35" fmla="*/ 384 h 1224"/>
                  <a:gd name="T36" fmla="*/ 4088 w 4088"/>
                  <a:gd name="T37" fmla="*/ 144 h 12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88"/>
                  <a:gd name="T58" fmla="*/ 0 h 1224"/>
                  <a:gd name="T59" fmla="*/ 4088 w 4088"/>
                  <a:gd name="T60" fmla="*/ 1224 h 12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88" h="1224">
                    <a:moveTo>
                      <a:pt x="728" y="0"/>
                    </a:moveTo>
                    <a:cubicBezTo>
                      <a:pt x="744" y="32"/>
                      <a:pt x="760" y="64"/>
                      <a:pt x="728" y="144"/>
                    </a:cubicBezTo>
                    <a:cubicBezTo>
                      <a:pt x="696" y="224"/>
                      <a:pt x="632" y="384"/>
                      <a:pt x="536" y="480"/>
                    </a:cubicBezTo>
                    <a:cubicBezTo>
                      <a:pt x="440" y="576"/>
                      <a:pt x="240" y="640"/>
                      <a:pt x="152" y="720"/>
                    </a:cubicBezTo>
                    <a:cubicBezTo>
                      <a:pt x="64" y="800"/>
                      <a:pt x="16" y="880"/>
                      <a:pt x="8" y="960"/>
                    </a:cubicBezTo>
                    <a:cubicBezTo>
                      <a:pt x="0" y="1040"/>
                      <a:pt x="32" y="1176"/>
                      <a:pt x="104" y="1200"/>
                    </a:cubicBezTo>
                    <a:cubicBezTo>
                      <a:pt x="176" y="1224"/>
                      <a:pt x="328" y="1168"/>
                      <a:pt x="440" y="1104"/>
                    </a:cubicBezTo>
                    <a:cubicBezTo>
                      <a:pt x="552" y="1040"/>
                      <a:pt x="704" y="880"/>
                      <a:pt x="776" y="816"/>
                    </a:cubicBezTo>
                    <a:cubicBezTo>
                      <a:pt x="848" y="752"/>
                      <a:pt x="824" y="752"/>
                      <a:pt x="872" y="720"/>
                    </a:cubicBezTo>
                    <a:cubicBezTo>
                      <a:pt x="920" y="688"/>
                      <a:pt x="1024" y="688"/>
                      <a:pt x="1064" y="624"/>
                    </a:cubicBezTo>
                    <a:cubicBezTo>
                      <a:pt x="1104" y="560"/>
                      <a:pt x="1064" y="408"/>
                      <a:pt x="1112" y="336"/>
                    </a:cubicBezTo>
                    <a:cubicBezTo>
                      <a:pt x="1160" y="264"/>
                      <a:pt x="1288" y="216"/>
                      <a:pt x="1352" y="192"/>
                    </a:cubicBezTo>
                    <a:cubicBezTo>
                      <a:pt x="1416" y="168"/>
                      <a:pt x="1416" y="176"/>
                      <a:pt x="1496" y="192"/>
                    </a:cubicBezTo>
                    <a:cubicBezTo>
                      <a:pt x="1576" y="208"/>
                      <a:pt x="1720" y="256"/>
                      <a:pt x="1832" y="288"/>
                    </a:cubicBezTo>
                    <a:cubicBezTo>
                      <a:pt x="1944" y="320"/>
                      <a:pt x="2056" y="376"/>
                      <a:pt x="2168" y="384"/>
                    </a:cubicBezTo>
                    <a:cubicBezTo>
                      <a:pt x="2280" y="392"/>
                      <a:pt x="2352" y="352"/>
                      <a:pt x="2504" y="336"/>
                    </a:cubicBezTo>
                    <a:cubicBezTo>
                      <a:pt x="2656" y="320"/>
                      <a:pt x="2928" y="280"/>
                      <a:pt x="3080" y="288"/>
                    </a:cubicBezTo>
                    <a:cubicBezTo>
                      <a:pt x="3232" y="296"/>
                      <a:pt x="3248" y="408"/>
                      <a:pt x="3416" y="384"/>
                    </a:cubicBezTo>
                    <a:cubicBezTo>
                      <a:pt x="3584" y="360"/>
                      <a:pt x="3976" y="184"/>
                      <a:pt x="4088" y="144"/>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7123" name="Freeform 9">
                <a:extLst>
                  <a:ext uri="{FF2B5EF4-FFF2-40B4-BE49-F238E27FC236}">
                    <a16:creationId xmlns:a16="http://schemas.microsoft.com/office/drawing/2014/main" id="{A7BF646C-BE5E-414A-A002-ECAD7432FA8B}"/>
                  </a:ext>
                </a:extLst>
              </p:cNvPr>
              <p:cNvSpPr>
                <a:spLocks/>
              </p:cNvSpPr>
              <p:nvPr/>
            </p:nvSpPr>
            <p:spPr bwMode="auto">
              <a:xfrm>
                <a:off x="672" y="3456"/>
                <a:ext cx="3504" cy="632"/>
              </a:xfrm>
              <a:custGeom>
                <a:avLst/>
                <a:gdLst>
                  <a:gd name="T0" fmla="*/ 0 w 3504"/>
                  <a:gd name="T1" fmla="*/ 0 h 632"/>
                  <a:gd name="T2" fmla="*/ 240 w 3504"/>
                  <a:gd name="T3" fmla="*/ 48 h 632"/>
                  <a:gd name="T4" fmla="*/ 240 w 3504"/>
                  <a:gd name="T5" fmla="*/ 288 h 632"/>
                  <a:gd name="T6" fmla="*/ 192 w 3504"/>
                  <a:gd name="T7" fmla="*/ 528 h 632"/>
                  <a:gd name="T8" fmla="*/ 240 w 3504"/>
                  <a:gd name="T9" fmla="*/ 624 h 632"/>
                  <a:gd name="T10" fmla="*/ 384 w 3504"/>
                  <a:gd name="T11" fmla="*/ 576 h 632"/>
                  <a:gd name="T12" fmla="*/ 432 w 3504"/>
                  <a:gd name="T13" fmla="*/ 432 h 632"/>
                  <a:gd name="T14" fmla="*/ 528 w 3504"/>
                  <a:gd name="T15" fmla="*/ 288 h 632"/>
                  <a:gd name="T16" fmla="*/ 768 w 3504"/>
                  <a:gd name="T17" fmla="*/ 192 h 632"/>
                  <a:gd name="T18" fmla="*/ 1056 w 3504"/>
                  <a:gd name="T19" fmla="*/ 192 h 632"/>
                  <a:gd name="T20" fmla="*/ 1296 w 3504"/>
                  <a:gd name="T21" fmla="*/ 240 h 632"/>
                  <a:gd name="T22" fmla="*/ 1632 w 3504"/>
                  <a:gd name="T23" fmla="*/ 336 h 632"/>
                  <a:gd name="T24" fmla="*/ 2160 w 3504"/>
                  <a:gd name="T25" fmla="*/ 240 h 632"/>
                  <a:gd name="T26" fmla="*/ 2448 w 3504"/>
                  <a:gd name="T27" fmla="*/ 240 h 632"/>
                  <a:gd name="T28" fmla="*/ 2832 w 3504"/>
                  <a:gd name="T29" fmla="*/ 288 h 632"/>
                  <a:gd name="T30" fmla="*/ 3504 w 3504"/>
                  <a:gd name="T31" fmla="*/ 0 h 6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04"/>
                  <a:gd name="T49" fmla="*/ 0 h 632"/>
                  <a:gd name="T50" fmla="*/ 3504 w 3504"/>
                  <a:gd name="T51" fmla="*/ 632 h 6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04" h="632">
                    <a:moveTo>
                      <a:pt x="0" y="0"/>
                    </a:moveTo>
                    <a:cubicBezTo>
                      <a:pt x="100" y="0"/>
                      <a:pt x="200" y="0"/>
                      <a:pt x="240" y="48"/>
                    </a:cubicBezTo>
                    <a:cubicBezTo>
                      <a:pt x="280" y="96"/>
                      <a:pt x="248" y="208"/>
                      <a:pt x="240" y="288"/>
                    </a:cubicBezTo>
                    <a:cubicBezTo>
                      <a:pt x="232" y="368"/>
                      <a:pt x="192" y="472"/>
                      <a:pt x="192" y="528"/>
                    </a:cubicBezTo>
                    <a:cubicBezTo>
                      <a:pt x="192" y="584"/>
                      <a:pt x="208" y="616"/>
                      <a:pt x="240" y="624"/>
                    </a:cubicBezTo>
                    <a:cubicBezTo>
                      <a:pt x="272" y="632"/>
                      <a:pt x="352" y="608"/>
                      <a:pt x="384" y="576"/>
                    </a:cubicBezTo>
                    <a:cubicBezTo>
                      <a:pt x="416" y="544"/>
                      <a:pt x="408" y="480"/>
                      <a:pt x="432" y="432"/>
                    </a:cubicBezTo>
                    <a:cubicBezTo>
                      <a:pt x="456" y="384"/>
                      <a:pt x="472" y="328"/>
                      <a:pt x="528" y="288"/>
                    </a:cubicBezTo>
                    <a:cubicBezTo>
                      <a:pt x="584" y="248"/>
                      <a:pt x="680" y="208"/>
                      <a:pt x="768" y="192"/>
                    </a:cubicBezTo>
                    <a:cubicBezTo>
                      <a:pt x="856" y="176"/>
                      <a:pt x="968" y="184"/>
                      <a:pt x="1056" y="192"/>
                    </a:cubicBezTo>
                    <a:cubicBezTo>
                      <a:pt x="1144" y="200"/>
                      <a:pt x="1200" y="216"/>
                      <a:pt x="1296" y="240"/>
                    </a:cubicBezTo>
                    <a:cubicBezTo>
                      <a:pt x="1392" y="264"/>
                      <a:pt x="1488" y="336"/>
                      <a:pt x="1632" y="336"/>
                    </a:cubicBezTo>
                    <a:cubicBezTo>
                      <a:pt x="1776" y="336"/>
                      <a:pt x="2024" y="256"/>
                      <a:pt x="2160" y="240"/>
                    </a:cubicBezTo>
                    <a:cubicBezTo>
                      <a:pt x="2296" y="224"/>
                      <a:pt x="2336" y="232"/>
                      <a:pt x="2448" y="240"/>
                    </a:cubicBezTo>
                    <a:cubicBezTo>
                      <a:pt x="2560" y="248"/>
                      <a:pt x="2656" y="328"/>
                      <a:pt x="2832" y="288"/>
                    </a:cubicBezTo>
                    <a:cubicBezTo>
                      <a:pt x="3008" y="248"/>
                      <a:pt x="3256" y="124"/>
                      <a:pt x="3504" y="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7124" name="Freeform 10">
                <a:extLst>
                  <a:ext uri="{FF2B5EF4-FFF2-40B4-BE49-F238E27FC236}">
                    <a16:creationId xmlns:a16="http://schemas.microsoft.com/office/drawing/2014/main" id="{FE4F9A0B-905A-4345-9019-210E727FDFAF}"/>
                  </a:ext>
                </a:extLst>
              </p:cNvPr>
              <p:cNvSpPr>
                <a:spLocks/>
              </p:cNvSpPr>
              <p:nvPr/>
            </p:nvSpPr>
            <p:spPr bwMode="auto">
              <a:xfrm>
                <a:off x="232" y="4296"/>
                <a:ext cx="360" cy="360"/>
              </a:xfrm>
              <a:custGeom>
                <a:avLst/>
                <a:gdLst>
                  <a:gd name="T0" fmla="*/ 344 w 360"/>
                  <a:gd name="T1" fmla="*/ 24 h 360"/>
                  <a:gd name="T2" fmla="*/ 200 w 360"/>
                  <a:gd name="T3" fmla="*/ 24 h 360"/>
                  <a:gd name="T4" fmla="*/ 56 w 360"/>
                  <a:gd name="T5" fmla="*/ 120 h 360"/>
                  <a:gd name="T6" fmla="*/ 8 w 360"/>
                  <a:gd name="T7" fmla="*/ 264 h 360"/>
                  <a:gd name="T8" fmla="*/ 104 w 360"/>
                  <a:gd name="T9" fmla="*/ 360 h 360"/>
                  <a:gd name="T10" fmla="*/ 296 w 360"/>
                  <a:gd name="T11" fmla="*/ 264 h 360"/>
                  <a:gd name="T12" fmla="*/ 296 w 360"/>
                  <a:gd name="T13" fmla="*/ 168 h 360"/>
                  <a:gd name="T14" fmla="*/ 344 w 360"/>
                  <a:gd name="T15" fmla="*/ 24 h 360"/>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360"/>
                  <a:gd name="T26" fmla="*/ 360 w 360"/>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360">
                    <a:moveTo>
                      <a:pt x="344" y="24"/>
                    </a:moveTo>
                    <a:cubicBezTo>
                      <a:pt x="328" y="0"/>
                      <a:pt x="248" y="8"/>
                      <a:pt x="200" y="24"/>
                    </a:cubicBezTo>
                    <a:cubicBezTo>
                      <a:pt x="152" y="40"/>
                      <a:pt x="88" y="80"/>
                      <a:pt x="56" y="120"/>
                    </a:cubicBezTo>
                    <a:cubicBezTo>
                      <a:pt x="24" y="160"/>
                      <a:pt x="0" y="224"/>
                      <a:pt x="8" y="264"/>
                    </a:cubicBezTo>
                    <a:cubicBezTo>
                      <a:pt x="16" y="304"/>
                      <a:pt x="56" y="360"/>
                      <a:pt x="104" y="360"/>
                    </a:cubicBezTo>
                    <a:cubicBezTo>
                      <a:pt x="152" y="360"/>
                      <a:pt x="264" y="296"/>
                      <a:pt x="296" y="264"/>
                    </a:cubicBezTo>
                    <a:cubicBezTo>
                      <a:pt x="328" y="232"/>
                      <a:pt x="288" y="200"/>
                      <a:pt x="296" y="168"/>
                    </a:cubicBezTo>
                    <a:cubicBezTo>
                      <a:pt x="304" y="136"/>
                      <a:pt x="360" y="48"/>
                      <a:pt x="344" y="24"/>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7125" name="Freeform 11">
                <a:extLst>
                  <a:ext uri="{FF2B5EF4-FFF2-40B4-BE49-F238E27FC236}">
                    <a16:creationId xmlns:a16="http://schemas.microsoft.com/office/drawing/2014/main" id="{42AEA8D9-F3B8-40AA-8C5A-82FBE8FC420E}"/>
                  </a:ext>
                </a:extLst>
              </p:cNvPr>
              <p:cNvSpPr>
                <a:spLocks/>
              </p:cNvSpPr>
              <p:nvPr/>
            </p:nvSpPr>
            <p:spPr bwMode="auto">
              <a:xfrm rot="-1499031">
                <a:off x="2180" y="3367"/>
                <a:ext cx="520" cy="336"/>
              </a:xfrm>
              <a:custGeom>
                <a:avLst/>
                <a:gdLst>
                  <a:gd name="T0" fmla="*/ 52 w 568"/>
                  <a:gd name="T1" fmla="*/ 123 h 384"/>
                  <a:gd name="T2" fmla="*/ 0 w 568"/>
                  <a:gd name="T3" fmla="*/ 67 h 384"/>
                  <a:gd name="T4" fmla="*/ 52 w 568"/>
                  <a:gd name="T5" fmla="*/ 10 h 384"/>
                  <a:gd name="T6" fmla="*/ 129 w 568"/>
                  <a:gd name="T7" fmla="*/ 10 h 384"/>
                  <a:gd name="T8" fmla="*/ 156 w 568"/>
                  <a:gd name="T9" fmla="*/ 47 h 384"/>
                  <a:gd name="T10" fmla="*/ 285 w 568"/>
                  <a:gd name="T11" fmla="*/ 84 h 384"/>
                  <a:gd name="T12" fmla="*/ 285 w 568"/>
                  <a:gd name="T13" fmla="*/ 143 h 384"/>
                  <a:gd name="T14" fmla="*/ 181 w 568"/>
                  <a:gd name="T15" fmla="*/ 143 h 384"/>
                  <a:gd name="T16" fmla="*/ 52 w 568"/>
                  <a:gd name="T17" fmla="*/ 123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8"/>
                  <a:gd name="T28" fmla="*/ 0 h 384"/>
                  <a:gd name="T29" fmla="*/ 568 w 568"/>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8" h="384">
                    <a:moveTo>
                      <a:pt x="96" y="312"/>
                    </a:moveTo>
                    <a:cubicBezTo>
                      <a:pt x="40" y="280"/>
                      <a:pt x="0" y="216"/>
                      <a:pt x="0" y="168"/>
                    </a:cubicBezTo>
                    <a:cubicBezTo>
                      <a:pt x="0" y="120"/>
                      <a:pt x="56" y="48"/>
                      <a:pt x="96" y="24"/>
                    </a:cubicBezTo>
                    <a:cubicBezTo>
                      <a:pt x="136" y="0"/>
                      <a:pt x="208" y="8"/>
                      <a:pt x="240" y="24"/>
                    </a:cubicBezTo>
                    <a:cubicBezTo>
                      <a:pt x="272" y="40"/>
                      <a:pt x="240" y="88"/>
                      <a:pt x="288" y="120"/>
                    </a:cubicBezTo>
                    <a:cubicBezTo>
                      <a:pt x="336" y="152"/>
                      <a:pt x="488" y="176"/>
                      <a:pt x="528" y="216"/>
                    </a:cubicBezTo>
                    <a:cubicBezTo>
                      <a:pt x="568" y="256"/>
                      <a:pt x="560" y="336"/>
                      <a:pt x="528" y="360"/>
                    </a:cubicBezTo>
                    <a:cubicBezTo>
                      <a:pt x="496" y="384"/>
                      <a:pt x="408" y="368"/>
                      <a:pt x="336" y="360"/>
                    </a:cubicBezTo>
                    <a:cubicBezTo>
                      <a:pt x="264" y="352"/>
                      <a:pt x="152" y="344"/>
                      <a:pt x="96" y="312"/>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7126" name="Freeform 12">
                <a:extLst>
                  <a:ext uri="{FF2B5EF4-FFF2-40B4-BE49-F238E27FC236}">
                    <a16:creationId xmlns:a16="http://schemas.microsoft.com/office/drawing/2014/main" id="{2404825A-FAE0-4313-B804-DABF384F57C6}"/>
                  </a:ext>
                </a:extLst>
              </p:cNvPr>
              <p:cNvSpPr>
                <a:spLocks/>
              </p:cNvSpPr>
              <p:nvPr/>
            </p:nvSpPr>
            <p:spPr bwMode="auto">
              <a:xfrm>
                <a:off x="1472" y="4128"/>
                <a:ext cx="2728" cy="1256"/>
              </a:xfrm>
              <a:custGeom>
                <a:avLst/>
                <a:gdLst>
                  <a:gd name="T0" fmla="*/ 2512 w 2728"/>
                  <a:gd name="T1" fmla="*/ 816 h 1256"/>
                  <a:gd name="T2" fmla="*/ 2704 w 2728"/>
                  <a:gd name="T3" fmla="*/ 624 h 1256"/>
                  <a:gd name="T4" fmla="*/ 2656 w 2728"/>
                  <a:gd name="T5" fmla="*/ 288 h 1256"/>
                  <a:gd name="T6" fmla="*/ 2416 w 2728"/>
                  <a:gd name="T7" fmla="*/ 144 h 1256"/>
                  <a:gd name="T8" fmla="*/ 2080 w 2728"/>
                  <a:gd name="T9" fmla="*/ 144 h 1256"/>
                  <a:gd name="T10" fmla="*/ 1312 w 2728"/>
                  <a:gd name="T11" fmla="*/ 144 h 1256"/>
                  <a:gd name="T12" fmla="*/ 976 w 2728"/>
                  <a:gd name="T13" fmla="*/ 96 h 1256"/>
                  <a:gd name="T14" fmla="*/ 448 w 2728"/>
                  <a:gd name="T15" fmla="*/ 0 h 1256"/>
                  <a:gd name="T16" fmla="*/ 64 w 2728"/>
                  <a:gd name="T17" fmla="*/ 96 h 1256"/>
                  <a:gd name="T18" fmla="*/ 64 w 2728"/>
                  <a:gd name="T19" fmla="*/ 384 h 1256"/>
                  <a:gd name="T20" fmla="*/ 352 w 2728"/>
                  <a:gd name="T21" fmla="*/ 480 h 1256"/>
                  <a:gd name="T22" fmla="*/ 352 w 2728"/>
                  <a:gd name="T23" fmla="*/ 720 h 1256"/>
                  <a:gd name="T24" fmla="*/ 352 w 2728"/>
                  <a:gd name="T25" fmla="*/ 864 h 1256"/>
                  <a:gd name="T26" fmla="*/ 448 w 2728"/>
                  <a:gd name="T27" fmla="*/ 864 h 1256"/>
                  <a:gd name="T28" fmla="*/ 640 w 2728"/>
                  <a:gd name="T29" fmla="*/ 624 h 1256"/>
                  <a:gd name="T30" fmla="*/ 736 w 2728"/>
                  <a:gd name="T31" fmla="*/ 576 h 1256"/>
                  <a:gd name="T32" fmla="*/ 832 w 2728"/>
                  <a:gd name="T33" fmla="*/ 672 h 1256"/>
                  <a:gd name="T34" fmla="*/ 832 w 2728"/>
                  <a:gd name="T35" fmla="*/ 816 h 1256"/>
                  <a:gd name="T36" fmla="*/ 784 w 2728"/>
                  <a:gd name="T37" fmla="*/ 1008 h 1256"/>
                  <a:gd name="T38" fmla="*/ 976 w 2728"/>
                  <a:gd name="T39" fmla="*/ 1056 h 1256"/>
                  <a:gd name="T40" fmla="*/ 1072 w 2728"/>
                  <a:gd name="T41" fmla="*/ 816 h 1256"/>
                  <a:gd name="T42" fmla="*/ 1264 w 2728"/>
                  <a:gd name="T43" fmla="*/ 720 h 1256"/>
                  <a:gd name="T44" fmla="*/ 1312 w 2728"/>
                  <a:gd name="T45" fmla="*/ 816 h 1256"/>
                  <a:gd name="T46" fmla="*/ 1312 w 2728"/>
                  <a:gd name="T47" fmla="*/ 1008 h 1256"/>
                  <a:gd name="T48" fmla="*/ 1264 w 2728"/>
                  <a:gd name="T49" fmla="*/ 1104 h 1256"/>
                  <a:gd name="T50" fmla="*/ 1408 w 2728"/>
                  <a:gd name="T51" fmla="*/ 1200 h 1256"/>
                  <a:gd name="T52" fmla="*/ 1552 w 2728"/>
                  <a:gd name="T53" fmla="*/ 1008 h 1256"/>
                  <a:gd name="T54" fmla="*/ 1552 w 2728"/>
                  <a:gd name="T55" fmla="*/ 864 h 1256"/>
                  <a:gd name="T56" fmla="*/ 1648 w 2728"/>
                  <a:gd name="T57" fmla="*/ 816 h 1256"/>
                  <a:gd name="T58" fmla="*/ 1792 w 2728"/>
                  <a:gd name="T59" fmla="*/ 816 h 1256"/>
                  <a:gd name="T60" fmla="*/ 1792 w 2728"/>
                  <a:gd name="T61" fmla="*/ 1056 h 1256"/>
                  <a:gd name="T62" fmla="*/ 1984 w 2728"/>
                  <a:gd name="T63" fmla="*/ 1248 h 1256"/>
                  <a:gd name="T64" fmla="*/ 2080 w 2728"/>
                  <a:gd name="T65" fmla="*/ 1008 h 1256"/>
                  <a:gd name="T66" fmla="*/ 2080 w 2728"/>
                  <a:gd name="T67" fmla="*/ 912 h 1256"/>
                  <a:gd name="T68" fmla="*/ 2320 w 2728"/>
                  <a:gd name="T69" fmla="*/ 816 h 1256"/>
                  <a:gd name="T70" fmla="*/ 2512 w 2728"/>
                  <a:gd name="T71" fmla="*/ 816 h 12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28"/>
                  <a:gd name="T109" fmla="*/ 0 h 1256"/>
                  <a:gd name="T110" fmla="*/ 2728 w 2728"/>
                  <a:gd name="T111" fmla="*/ 1256 h 12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28" h="1256">
                    <a:moveTo>
                      <a:pt x="2512" y="816"/>
                    </a:moveTo>
                    <a:cubicBezTo>
                      <a:pt x="2576" y="784"/>
                      <a:pt x="2680" y="712"/>
                      <a:pt x="2704" y="624"/>
                    </a:cubicBezTo>
                    <a:cubicBezTo>
                      <a:pt x="2728" y="536"/>
                      <a:pt x="2704" y="368"/>
                      <a:pt x="2656" y="288"/>
                    </a:cubicBezTo>
                    <a:cubicBezTo>
                      <a:pt x="2608" y="208"/>
                      <a:pt x="2512" y="168"/>
                      <a:pt x="2416" y="144"/>
                    </a:cubicBezTo>
                    <a:cubicBezTo>
                      <a:pt x="2320" y="120"/>
                      <a:pt x="2264" y="144"/>
                      <a:pt x="2080" y="144"/>
                    </a:cubicBezTo>
                    <a:cubicBezTo>
                      <a:pt x="1896" y="144"/>
                      <a:pt x="1496" y="152"/>
                      <a:pt x="1312" y="144"/>
                    </a:cubicBezTo>
                    <a:cubicBezTo>
                      <a:pt x="1128" y="136"/>
                      <a:pt x="1120" y="120"/>
                      <a:pt x="976" y="96"/>
                    </a:cubicBezTo>
                    <a:cubicBezTo>
                      <a:pt x="832" y="72"/>
                      <a:pt x="600" y="0"/>
                      <a:pt x="448" y="0"/>
                    </a:cubicBezTo>
                    <a:cubicBezTo>
                      <a:pt x="296" y="0"/>
                      <a:pt x="128" y="32"/>
                      <a:pt x="64" y="96"/>
                    </a:cubicBezTo>
                    <a:cubicBezTo>
                      <a:pt x="0" y="160"/>
                      <a:pt x="16" y="320"/>
                      <a:pt x="64" y="384"/>
                    </a:cubicBezTo>
                    <a:cubicBezTo>
                      <a:pt x="112" y="448"/>
                      <a:pt x="304" y="424"/>
                      <a:pt x="352" y="480"/>
                    </a:cubicBezTo>
                    <a:cubicBezTo>
                      <a:pt x="400" y="536"/>
                      <a:pt x="352" y="656"/>
                      <a:pt x="352" y="720"/>
                    </a:cubicBezTo>
                    <a:cubicBezTo>
                      <a:pt x="352" y="784"/>
                      <a:pt x="336" y="840"/>
                      <a:pt x="352" y="864"/>
                    </a:cubicBezTo>
                    <a:cubicBezTo>
                      <a:pt x="368" y="888"/>
                      <a:pt x="400" y="904"/>
                      <a:pt x="448" y="864"/>
                    </a:cubicBezTo>
                    <a:cubicBezTo>
                      <a:pt x="496" y="824"/>
                      <a:pt x="592" y="672"/>
                      <a:pt x="640" y="624"/>
                    </a:cubicBezTo>
                    <a:cubicBezTo>
                      <a:pt x="688" y="576"/>
                      <a:pt x="704" y="568"/>
                      <a:pt x="736" y="576"/>
                    </a:cubicBezTo>
                    <a:cubicBezTo>
                      <a:pt x="768" y="584"/>
                      <a:pt x="816" y="632"/>
                      <a:pt x="832" y="672"/>
                    </a:cubicBezTo>
                    <a:cubicBezTo>
                      <a:pt x="848" y="712"/>
                      <a:pt x="840" y="760"/>
                      <a:pt x="832" y="816"/>
                    </a:cubicBezTo>
                    <a:cubicBezTo>
                      <a:pt x="824" y="872"/>
                      <a:pt x="760" y="968"/>
                      <a:pt x="784" y="1008"/>
                    </a:cubicBezTo>
                    <a:cubicBezTo>
                      <a:pt x="808" y="1048"/>
                      <a:pt x="928" y="1088"/>
                      <a:pt x="976" y="1056"/>
                    </a:cubicBezTo>
                    <a:cubicBezTo>
                      <a:pt x="1024" y="1024"/>
                      <a:pt x="1024" y="872"/>
                      <a:pt x="1072" y="816"/>
                    </a:cubicBezTo>
                    <a:cubicBezTo>
                      <a:pt x="1120" y="760"/>
                      <a:pt x="1224" y="720"/>
                      <a:pt x="1264" y="720"/>
                    </a:cubicBezTo>
                    <a:cubicBezTo>
                      <a:pt x="1304" y="720"/>
                      <a:pt x="1304" y="768"/>
                      <a:pt x="1312" y="816"/>
                    </a:cubicBezTo>
                    <a:cubicBezTo>
                      <a:pt x="1320" y="864"/>
                      <a:pt x="1320" y="960"/>
                      <a:pt x="1312" y="1008"/>
                    </a:cubicBezTo>
                    <a:cubicBezTo>
                      <a:pt x="1304" y="1056"/>
                      <a:pt x="1248" y="1072"/>
                      <a:pt x="1264" y="1104"/>
                    </a:cubicBezTo>
                    <a:cubicBezTo>
                      <a:pt x="1280" y="1136"/>
                      <a:pt x="1360" y="1216"/>
                      <a:pt x="1408" y="1200"/>
                    </a:cubicBezTo>
                    <a:cubicBezTo>
                      <a:pt x="1456" y="1184"/>
                      <a:pt x="1528" y="1064"/>
                      <a:pt x="1552" y="1008"/>
                    </a:cubicBezTo>
                    <a:cubicBezTo>
                      <a:pt x="1576" y="952"/>
                      <a:pt x="1536" y="896"/>
                      <a:pt x="1552" y="864"/>
                    </a:cubicBezTo>
                    <a:cubicBezTo>
                      <a:pt x="1568" y="832"/>
                      <a:pt x="1608" y="824"/>
                      <a:pt x="1648" y="816"/>
                    </a:cubicBezTo>
                    <a:cubicBezTo>
                      <a:pt x="1688" y="808"/>
                      <a:pt x="1768" y="776"/>
                      <a:pt x="1792" y="816"/>
                    </a:cubicBezTo>
                    <a:cubicBezTo>
                      <a:pt x="1816" y="856"/>
                      <a:pt x="1760" y="984"/>
                      <a:pt x="1792" y="1056"/>
                    </a:cubicBezTo>
                    <a:cubicBezTo>
                      <a:pt x="1824" y="1128"/>
                      <a:pt x="1936" y="1256"/>
                      <a:pt x="1984" y="1248"/>
                    </a:cubicBezTo>
                    <a:cubicBezTo>
                      <a:pt x="2032" y="1240"/>
                      <a:pt x="2064" y="1064"/>
                      <a:pt x="2080" y="1008"/>
                    </a:cubicBezTo>
                    <a:cubicBezTo>
                      <a:pt x="2096" y="952"/>
                      <a:pt x="2040" y="944"/>
                      <a:pt x="2080" y="912"/>
                    </a:cubicBezTo>
                    <a:cubicBezTo>
                      <a:pt x="2120" y="880"/>
                      <a:pt x="2248" y="832"/>
                      <a:pt x="2320" y="816"/>
                    </a:cubicBezTo>
                    <a:cubicBezTo>
                      <a:pt x="2392" y="800"/>
                      <a:pt x="2448" y="848"/>
                      <a:pt x="2512" y="816"/>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7127" name="Freeform 13">
                <a:extLst>
                  <a:ext uri="{FF2B5EF4-FFF2-40B4-BE49-F238E27FC236}">
                    <a16:creationId xmlns:a16="http://schemas.microsoft.com/office/drawing/2014/main" id="{0F6F8444-252A-476D-962B-C74B5593A041}"/>
                  </a:ext>
                </a:extLst>
              </p:cNvPr>
              <p:cNvSpPr>
                <a:spLocks/>
              </p:cNvSpPr>
              <p:nvPr/>
            </p:nvSpPr>
            <p:spPr bwMode="auto">
              <a:xfrm>
                <a:off x="1600" y="4208"/>
                <a:ext cx="2416" cy="656"/>
              </a:xfrm>
              <a:custGeom>
                <a:avLst/>
                <a:gdLst>
                  <a:gd name="T0" fmla="*/ 2192 w 2416"/>
                  <a:gd name="T1" fmla="*/ 208 h 656"/>
                  <a:gd name="T2" fmla="*/ 1472 w 2416"/>
                  <a:gd name="T3" fmla="*/ 208 h 656"/>
                  <a:gd name="T4" fmla="*/ 1088 w 2416"/>
                  <a:gd name="T5" fmla="*/ 160 h 656"/>
                  <a:gd name="T6" fmla="*/ 608 w 2416"/>
                  <a:gd name="T7" fmla="*/ 16 h 656"/>
                  <a:gd name="T8" fmla="*/ 80 w 2416"/>
                  <a:gd name="T9" fmla="*/ 64 h 656"/>
                  <a:gd name="T10" fmla="*/ 128 w 2416"/>
                  <a:gd name="T11" fmla="*/ 256 h 656"/>
                  <a:gd name="T12" fmla="*/ 224 w 2416"/>
                  <a:gd name="T13" fmla="*/ 304 h 656"/>
                  <a:gd name="T14" fmla="*/ 320 w 2416"/>
                  <a:gd name="T15" fmla="*/ 400 h 656"/>
                  <a:gd name="T16" fmla="*/ 368 w 2416"/>
                  <a:gd name="T17" fmla="*/ 496 h 656"/>
                  <a:gd name="T18" fmla="*/ 512 w 2416"/>
                  <a:gd name="T19" fmla="*/ 448 h 656"/>
                  <a:gd name="T20" fmla="*/ 656 w 2416"/>
                  <a:gd name="T21" fmla="*/ 400 h 656"/>
                  <a:gd name="T22" fmla="*/ 800 w 2416"/>
                  <a:gd name="T23" fmla="*/ 544 h 656"/>
                  <a:gd name="T24" fmla="*/ 848 w 2416"/>
                  <a:gd name="T25" fmla="*/ 640 h 656"/>
                  <a:gd name="T26" fmla="*/ 1088 w 2416"/>
                  <a:gd name="T27" fmla="*/ 544 h 656"/>
                  <a:gd name="T28" fmla="*/ 1280 w 2416"/>
                  <a:gd name="T29" fmla="*/ 544 h 656"/>
                  <a:gd name="T30" fmla="*/ 1328 w 2416"/>
                  <a:gd name="T31" fmla="*/ 640 h 656"/>
                  <a:gd name="T32" fmla="*/ 1568 w 2416"/>
                  <a:gd name="T33" fmla="*/ 592 h 656"/>
                  <a:gd name="T34" fmla="*/ 1712 w 2416"/>
                  <a:gd name="T35" fmla="*/ 640 h 656"/>
                  <a:gd name="T36" fmla="*/ 1952 w 2416"/>
                  <a:gd name="T37" fmla="*/ 592 h 656"/>
                  <a:gd name="T38" fmla="*/ 2192 w 2416"/>
                  <a:gd name="T39" fmla="*/ 640 h 656"/>
                  <a:gd name="T40" fmla="*/ 2384 w 2416"/>
                  <a:gd name="T41" fmla="*/ 496 h 656"/>
                  <a:gd name="T42" fmla="*/ 2384 w 2416"/>
                  <a:gd name="T43" fmla="*/ 352 h 656"/>
                  <a:gd name="T44" fmla="*/ 2288 w 2416"/>
                  <a:gd name="T45" fmla="*/ 256 h 656"/>
                  <a:gd name="T46" fmla="*/ 2192 w 2416"/>
                  <a:gd name="T47" fmla="*/ 208 h 6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16"/>
                  <a:gd name="T73" fmla="*/ 0 h 656"/>
                  <a:gd name="T74" fmla="*/ 2416 w 2416"/>
                  <a:gd name="T75" fmla="*/ 656 h 6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16" h="656">
                    <a:moveTo>
                      <a:pt x="2192" y="208"/>
                    </a:moveTo>
                    <a:cubicBezTo>
                      <a:pt x="2056" y="200"/>
                      <a:pt x="1656" y="216"/>
                      <a:pt x="1472" y="208"/>
                    </a:cubicBezTo>
                    <a:cubicBezTo>
                      <a:pt x="1288" y="200"/>
                      <a:pt x="1232" y="192"/>
                      <a:pt x="1088" y="160"/>
                    </a:cubicBezTo>
                    <a:cubicBezTo>
                      <a:pt x="944" y="128"/>
                      <a:pt x="776" y="32"/>
                      <a:pt x="608" y="16"/>
                    </a:cubicBezTo>
                    <a:cubicBezTo>
                      <a:pt x="440" y="0"/>
                      <a:pt x="160" y="24"/>
                      <a:pt x="80" y="64"/>
                    </a:cubicBezTo>
                    <a:cubicBezTo>
                      <a:pt x="0" y="104"/>
                      <a:pt x="104" y="216"/>
                      <a:pt x="128" y="256"/>
                    </a:cubicBezTo>
                    <a:cubicBezTo>
                      <a:pt x="152" y="296"/>
                      <a:pt x="192" y="280"/>
                      <a:pt x="224" y="304"/>
                    </a:cubicBezTo>
                    <a:cubicBezTo>
                      <a:pt x="256" y="328"/>
                      <a:pt x="296" y="368"/>
                      <a:pt x="320" y="400"/>
                    </a:cubicBezTo>
                    <a:cubicBezTo>
                      <a:pt x="344" y="432"/>
                      <a:pt x="336" y="488"/>
                      <a:pt x="368" y="496"/>
                    </a:cubicBezTo>
                    <a:cubicBezTo>
                      <a:pt x="400" y="504"/>
                      <a:pt x="464" y="464"/>
                      <a:pt x="512" y="448"/>
                    </a:cubicBezTo>
                    <a:cubicBezTo>
                      <a:pt x="560" y="432"/>
                      <a:pt x="608" y="384"/>
                      <a:pt x="656" y="400"/>
                    </a:cubicBezTo>
                    <a:cubicBezTo>
                      <a:pt x="704" y="416"/>
                      <a:pt x="768" y="504"/>
                      <a:pt x="800" y="544"/>
                    </a:cubicBezTo>
                    <a:cubicBezTo>
                      <a:pt x="832" y="584"/>
                      <a:pt x="800" y="640"/>
                      <a:pt x="848" y="640"/>
                    </a:cubicBezTo>
                    <a:cubicBezTo>
                      <a:pt x="896" y="640"/>
                      <a:pt x="1016" y="560"/>
                      <a:pt x="1088" y="544"/>
                    </a:cubicBezTo>
                    <a:cubicBezTo>
                      <a:pt x="1160" y="528"/>
                      <a:pt x="1240" y="528"/>
                      <a:pt x="1280" y="544"/>
                    </a:cubicBezTo>
                    <a:cubicBezTo>
                      <a:pt x="1320" y="560"/>
                      <a:pt x="1280" y="632"/>
                      <a:pt x="1328" y="640"/>
                    </a:cubicBezTo>
                    <a:cubicBezTo>
                      <a:pt x="1376" y="648"/>
                      <a:pt x="1504" y="592"/>
                      <a:pt x="1568" y="592"/>
                    </a:cubicBezTo>
                    <a:cubicBezTo>
                      <a:pt x="1632" y="592"/>
                      <a:pt x="1648" y="640"/>
                      <a:pt x="1712" y="640"/>
                    </a:cubicBezTo>
                    <a:cubicBezTo>
                      <a:pt x="1776" y="640"/>
                      <a:pt x="1872" y="592"/>
                      <a:pt x="1952" y="592"/>
                    </a:cubicBezTo>
                    <a:cubicBezTo>
                      <a:pt x="2032" y="592"/>
                      <a:pt x="2120" y="656"/>
                      <a:pt x="2192" y="640"/>
                    </a:cubicBezTo>
                    <a:cubicBezTo>
                      <a:pt x="2264" y="624"/>
                      <a:pt x="2352" y="544"/>
                      <a:pt x="2384" y="496"/>
                    </a:cubicBezTo>
                    <a:cubicBezTo>
                      <a:pt x="2416" y="448"/>
                      <a:pt x="2400" y="392"/>
                      <a:pt x="2384" y="352"/>
                    </a:cubicBezTo>
                    <a:cubicBezTo>
                      <a:pt x="2368" y="312"/>
                      <a:pt x="2320" y="280"/>
                      <a:pt x="2288" y="256"/>
                    </a:cubicBezTo>
                    <a:cubicBezTo>
                      <a:pt x="2256" y="232"/>
                      <a:pt x="2328" y="216"/>
                      <a:pt x="2192" y="208"/>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7128" name="Freeform 14">
                <a:extLst>
                  <a:ext uri="{FF2B5EF4-FFF2-40B4-BE49-F238E27FC236}">
                    <a16:creationId xmlns:a16="http://schemas.microsoft.com/office/drawing/2014/main" id="{9C5706B3-C057-4B4F-B47F-CB2F91F30FB8}"/>
                  </a:ext>
                </a:extLst>
              </p:cNvPr>
              <p:cNvSpPr>
                <a:spLocks/>
              </p:cNvSpPr>
              <p:nvPr/>
            </p:nvSpPr>
            <p:spPr bwMode="auto">
              <a:xfrm>
                <a:off x="1968" y="4304"/>
                <a:ext cx="1872" cy="448"/>
              </a:xfrm>
              <a:custGeom>
                <a:avLst/>
                <a:gdLst>
                  <a:gd name="T0" fmla="*/ 288 w 1872"/>
                  <a:gd name="T1" fmla="*/ 16 h 448"/>
                  <a:gd name="T2" fmla="*/ 48 w 1872"/>
                  <a:gd name="T3" fmla="*/ 16 h 448"/>
                  <a:gd name="T4" fmla="*/ 0 w 1872"/>
                  <a:gd name="T5" fmla="*/ 112 h 448"/>
                  <a:gd name="T6" fmla="*/ 48 w 1872"/>
                  <a:gd name="T7" fmla="*/ 208 h 448"/>
                  <a:gd name="T8" fmla="*/ 288 w 1872"/>
                  <a:gd name="T9" fmla="*/ 256 h 448"/>
                  <a:gd name="T10" fmla="*/ 480 w 1872"/>
                  <a:gd name="T11" fmla="*/ 352 h 448"/>
                  <a:gd name="T12" fmla="*/ 672 w 1872"/>
                  <a:gd name="T13" fmla="*/ 352 h 448"/>
                  <a:gd name="T14" fmla="*/ 864 w 1872"/>
                  <a:gd name="T15" fmla="*/ 352 h 448"/>
                  <a:gd name="T16" fmla="*/ 1008 w 1872"/>
                  <a:gd name="T17" fmla="*/ 400 h 448"/>
                  <a:gd name="T18" fmla="*/ 1200 w 1872"/>
                  <a:gd name="T19" fmla="*/ 400 h 448"/>
                  <a:gd name="T20" fmla="*/ 1344 w 1872"/>
                  <a:gd name="T21" fmla="*/ 448 h 448"/>
                  <a:gd name="T22" fmla="*/ 1488 w 1872"/>
                  <a:gd name="T23" fmla="*/ 400 h 448"/>
                  <a:gd name="T24" fmla="*/ 1776 w 1872"/>
                  <a:gd name="T25" fmla="*/ 400 h 448"/>
                  <a:gd name="T26" fmla="*/ 1872 w 1872"/>
                  <a:gd name="T27" fmla="*/ 256 h 448"/>
                  <a:gd name="T28" fmla="*/ 1776 w 1872"/>
                  <a:gd name="T29" fmla="*/ 208 h 448"/>
                  <a:gd name="T30" fmla="*/ 1536 w 1872"/>
                  <a:gd name="T31" fmla="*/ 208 h 448"/>
                  <a:gd name="T32" fmla="*/ 1008 w 1872"/>
                  <a:gd name="T33" fmla="*/ 208 h 448"/>
                  <a:gd name="T34" fmla="*/ 624 w 1872"/>
                  <a:gd name="T35" fmla="*/ 160 h 448"/>
                  <a:gd name="T36" fmla="*/ 384 w 1872"/>
                  <a:gd name="T37" fmla="*/ 64 h 448"/>
                  <a:gd name="T38" fmla="*/ 288 w 1872"/>
                  <a:gd name="T39" fmla="*/ 16 h 4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72"/>
                  <a:gd name="T61" fmla="*/ 0 h 448"/>
                  <a:gd name="T62" fmla="*/ 1872 w 1872"/>
                  <a:gd name="T63" fmla="*/ 448 h 4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72" h="448">
                    <a:moveTo>
                      <a:pt x="288" y="16"/>
                    </a:moveTo>
                    <a:cubicBezTo>
                      <a:pt x="232" y="8"/>
                      <a:pt x="96" y="0"/>
                      <a:pt x="48" y="16"/>
                    </a:cubicBezTo>
                    <a:cubicBezTo>
                      <a:pt x="0" y="32"/>
                      <a:pt x="0" y="80"/>
                      <a:pt x="0" y="112"/>
                    </a:cubicBezTo>
                    <a:cubicBezTo>
                      <a:pt x="0" y="144"/>
                      <a:pt x="0" y="184"/>
                      <a:pt x="48" y="208"/>
                    </a:cubicBezTo>
                    <a:cubicBezTo>
                      <a:pt x="96" y="232"/>
                      <a:pt x="216" y="232"/>
                      <a:pt x="288" y="256"/>
                    </a:cubicBezTo>
                    <a:cubicBezTo>
                      <a:pt x="360" y="280"/>
                      <a:pt x="416" y="336"/>
                      <a:pt x="480" y="352"/>
                    </a:cubicBezTo>
                    <a:cubicBezTo>
                      <a:pt x="544" y="368"/>
                      <a:pt x="608" y="352"/>
                      <a:pt x="672" y="352"/>
                    </a:cubicBezTo>
                    <a:cubicBezTo>
                      <a:pt x="736" y="352"/>
                      <a:pt x="808" y="344"/>
                      <a:pt x="864" y="352"/>
                    </a:cubicBezTo>
                    <a:cubicBezTo>
                      <a:pt x="920" y="360"/>
                      <a:pt x="952" y="392"/>
                      <a:pt x="1008" y="400"/>
                    </a:cubicBezTo>
                    <a:cubicBezTo>
                      <a:pt x="1064" y="408"/>
                      <a:pt x="1144" y="392"/>
                      <a:pt x="1200" y="400"/>
                    </a:cubicBezTo>
                    <a:cubicBezTo>
                      <a:pt x="1256" y="408"/>
                      <a:pt x="1296" y="448"/>
                      <a:pt x="1344" y="448"/>
                    </a:cubicBezTo>
                    <a:cubicBezTo>
                      <a:pt x="1392" y="448"/>
                      <a:pt x="1416" y="408"/>
                      <a:pt x="1488" y="400"/>
                    </a:cubicBezTo>
                    <a:cubicBezTo>
                      <a:pt x="1560" y="392"/>
                      <a:pt x="1712" y="424"/>
                      <a:pt x="1776" y="400"/>
                    </a:cubicBezTo>
                    <a:cubicBezTo>
                      <a:pt x="1840" y="376"/>
                      <a:pt x="1872" y="288"/>
                      <a:pt x="1872" y="256"/>
                    </a:cubicBezTo>
                    <a:cubicBezTo>
                      <a:pt x="1872" y="224"/>
                      <a:pt x="1832" y="216"/>
                      <a:pt x="1776" y="208"/>
                    </a:cubicBezTo>
                    <a:cubicBezTo>
                      <a:pt x="1720" y="200"/>
                      <a:pt x="1664" y="208"/>
                      <a:pt x="1536" y="208"/>
                    </a:cubicBezTo>
                    <a:cubicBezTo>
                      <a:pt x="1408" y="208"/>
                      <a:pt x="1160" y="216"/>
                      <a:pt x="1008" y="208"/>
                    </a:cubicBezTo>
                    <a:cubicBezTo>
                      <a:pt x="856" y="200"/>
                      <a:pt x="728" y="184"/>
                      <a:pt x="624" y="160"/>
                    </a:cubicBezTo>
                    <a:cubicBezTo>
                      <a:pt x="520" y="136"/>
                      <a:pt x="440" y="80"/>
                      <a:pt x="384" y="64"/>
                    </a:cubicBezTo>
                    <a:cubicBezTo>
                      <a:pt x="328" y="48"/>
                      <a:pt x="344" y="24"/>
                      <a:pt x="288" y="16"/>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7129" name="Oval 15">
                <a:extLst>
                  <a:ext uri="{FF2B5EF4-FFF2-40B4-BE49-F238E27FC236}">
                    <a16:creationId xmlns:a16="http://schemas.microsoft.com/office/drawing/2014/main" id="{DE4B3FA7-BD1C-4DF3-AA15-D7AF758489B0}"/>
                  </a:ext>
                </a:extLst>
              </p:cNvPr>
              <p:cNvSpPr>
                <a:spLocks noChangeArrowheads="1"/>
              </p:cNvSpPr>
              <p:nvPr/>
            </p:nvSpPr>
            <p:spPr bwMode="auto">
              <a:xfrm>
                <a:off x="2400" y="4464"/>
                <a:ext cx="192" cy="144"/>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47130" name="Oval 16">
                <a:extLst>
                  <a:ext uri="{FF2B5EF4-FFF2-40B4-BE49-F238E27FC236}">
                    <a16:creationId xmlns:a16="http://schemas.microsoft.com/office/drawing/2014/main" id="{542EA64B-BBDB-42D7-BB40-842044F4EFD9}"/>
                  </a:ext>
                </a:extLst>
              </p:cNvPr>
              <p:cNvSpPr>
                <a:spLocks noChangeArrowheads="1"/>
              </p:cNvSpPr>
              <p:nvPr/>
            </p:nvSpPr>
            <p:spPr bwMode="auto">
              <a:xfrm>
                <a:off x="3216" y="4560"/>
                <a:ext cx="192" cy="144"/>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47131" name="Freeform 17">
                <a:extLst>
                  <a:ext uri="{FF2B5EF4-FFF2-40B4-BE49-F238E27FC236}">
                    <a16:creationId xmlns:a16="http://schemas.microsoft.com/office/drawing/2014/main" id="{10B364F6-67FB-43C9-A4C1-51B1DE38E52E}"/>
                  </a:ext>
                </a:extLst>
              </p:cNvPr>
              <p:cNvSpPr>
                <a:spLocks/>
              </p:cNvSpPr>
              <p:nvPr/>
            </p:nvSpPr>
            <p:spPr bwMode="auto">
              <a:xfrm>
                <a:off x="2344" y="4880"/>
                <a:ext cx="152" cy="256"/>
              </a:xfrm>
              <a:custGeom>
                <a:avLst/>
                <a:gdLst>
                  <a:gd name="T0" fmla="*/ 12 w 208"/>
                  <a:gd name="T1" fmla="*/ 16 h 256"/>
                  <a:gd name="T2" fmla="*/ 23 w 208"/>
                  <a:gd name="T3" fmla="*/ 64 h 256"/>
                  <a:gd name="T4" fmla="*/ 17 w 208"/>
                  <a:gd name="T5" fmla="*/ 160 h 256"/>
                  <a:gd name="T6" fmla="*/ 12 w 208"/>
                  <a:gd name="T7" fmla="*/ 256 h 256"/>
                  <a:gd name="T8" fmla="*/ 1 w 208"/>
                  <a:gd name="T9" fmla="*/ 160 h 256"/>
                  <a:gd name="T10" fmla="*/ 12 w 208"/>
                  <a:gd name="T11" fmla="*/ 16 h 256"/>
                  <a:gd name="T12" fmla="*/ 0 60000 65536"/>
                  <a:gd name="T13" fmla="*/ 0 60000 65536"/>
                  <a:gd name="T14" fmla="*/ 0 60000 65536"/>
                  <a:gd name="T15" fmla="*/ 0 60000 65536"/>
                  <a:gd name="T16" fmla="*/ 0 60000 65536"/>
                  <a:gd name="T17" fmla="*/ 0 60000 65536"/>
                  <a:gd name="T18" fmla="*/ 0 w 208"/>
                  <a:gd name="T19" fmla="*/ 0 h 256"/>
                  <a:gd name="T20" fmla="*/ 208 w 208"/>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08" h="256">
                    <a:moveTo>
                      <a:pt x="104" y="16"/>
                    </a:moveTo>
                    <a:cubicBezTo>
                      <a:pt x="136" y="0"/>
                      <a:pt x="192" y="40"/>
                      <a:pt x="200" y="64"/>
                    </a:cubicBezTo>
                    <a:cubicBezTo>
                      <a:pt x="208" y="88"/>
                      <a:pt x="168" y="128"/>
                      <a:pt x="152" y="160"/>
                    </a:cubicBezTo>
                    <a:cubicBezTo>
                      <a:pt x="136" y="192"/>
                      <a:pt x="128" y="256"/>
                      <a:pt x="104" y="256"/>
                    </a:cubicBezTo>
                    <a:cubicBezTo>
                      <a:pt x="80" y="256"/>
                      <a:pt x="16" y="192"/>
                      <a:pt x="8" y="160"/>
                    </a:cubicBezTo>
                    <a:cubicBezTo>
                      <a:pt x="0" y="128"/>
                      <a:pt x="72" y="32"/>
                      <a:pt x="104" y="16"/>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7132" name="Freeform 18">
                <a:extLst>
                  <a:ext uri="{FF2B5EF4-FFF2-40B4-BE49-F238E27FC236}">
                    <a16:creationId xmlns:a16="http://schemas.microsoft.com/office/drawing/2014/main" id="{433BE546-C978-4846-ABEE-B1EA78CA9949}"/>
                  </a:ext>
                </a:extLst>
              </p:cNvPr>
              <p:cNvSpPr>
                <a:spLocks/>
              </p:cNvSpPr>
              <p:nvPr/>
            </p:nvSpPr>
            <p:spPr bwMode="auto">
              <a:xfrm rot="10242987">
                <a:off x="2824" y="4976"/>
                <a:ext cx="152" cy="256"/>
              </a:xfrm>
              <a:custGeom>
                <a:avLst/>
                <a:gdLst>
                  <a:gd name="T0" fmla="*/ 12 w 208"/>
                  <a:gd name="T1" fmla="*/ 16 h 256"/>
                  <a:gd name="T2" fmla="*/ 23 w 208"/>
                  <a:gd name="T3" fmla="*/ 64 h 256"/>
                  <a:gd name="T4" fmla="*/ 17 w 208"/>
                  <a:gd name="T5" fmla="*/ 160 h 256"/>
                  <a:gd name="T6" fmla="*/ 12 w 208"/>
                  <a:gd name="T7" fmla="*/ 256 h 256"/>
                  <a:gd name="T8" fmla="*/ 1 w 208"/>
                  <a:gd name="T9" fmla="*/ 160 h 256"/>
                  <a:gd name="T10" fmla="*/ 12 w 208"/>
                  <a:gd name="T11" fmla="*/ 16 h 256"/>
                  <a:gd name="T12" fmla="*/ 0 60000 65536"/>
                  <a:gd name="T13" fmla="*/ 0 60000 65536"/>
                  <a:gd name="T14" fmla="*/ 0 60000 65536"/>
                  <a:gd name="T15" fmla="*/ 0 60000 65536"/>
                  <a:gd name="T16" fmla="*/ 0 60000 65536"/>
                  <a:gd name="T17" fmla="*/ 0 60000 65536"/>
                  <a:gd name="T18" fmla="*/ 0 w 208"/>
                  <a:gd name="T19" fmla="*/ 0 h 256"/>
                  <a:gd name="T20" fmla="*/ 208 w 208"/>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08" h="256">
                    <a:moveTo>
                      <a:pt x="104" y="16"/>
                    </a:moveTo>
                    <a:cubicBezTo>
                      <a:pt x="136" y="0"/>
                      <a:pt x="192" y="40"/>
                      <a:pt x="200" y="64"/>
                    </a:cubicBezTo>
                    <a:cubicBezTo>
                      <a:pt x="208" y="88"/>
                      <a:pt x="168" y="128"/>
                      <a:pt x="152" y="160"/>
                    </a:cubicBezTo>
                    <a:cubicBezTo>
                      <a:pt x="136" y="192"/>
                      <a:pt x="128" y="256"/>
                      <a:pt x="104" y="256"/>
                    </a:cubicBezTo>
                    <a:cubicBezTo>
                      <a:pt x="80" y="256"/>
                      <a:pt x="16" y="192"/>
                      <a:pt x="8" y="160"/>
                    </a:cubicBezTo>
                    <a:cubicBezTo>
                      <a:pt x="0" y="128"/>
                      <a:pt x="72" y="32"/>
                      <a:pt x="104" y="16"/>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47133" name="Freeform 19">
                <a:extLst>
                  <a:ext uri="{FF2B5EF4-FFF2-40B4-BE49-F238E27FC236}">
                    <a16:creationId xmlns:a16="http://schemas.microsoft.com/office/drawing/2014/main" id="{E56D5D12-EB75-4E12-A9C3-F90FF3C75509}"/>
                  </a:ext>
                </a:extLst>
              </p:cNvPr>
              <p:cNvSpPr>
                <a:spLocks/>
              </p:cNvSpPr>
              <p:nvPr/>
            </p:nvSpPr>
            <p:spPr bwMode="auto">
              <a:xfrm rot="9215589">
                <a:off x="3352" y="5040"/>
                <a:ext cx="152" cy="256"/>
              </a:xfrm>
              <a:custGeom>
                <a:avLst/>
                <a:gdLst>
                  <a:gd name="T0" fmla="*/ 12 w 208"/>
                  <a:gd name="T1" fmla="*/ 16 h 256"/>
                  <a:gd name="T2" fmla="*/ 23 w 208"/>
                  <a:gd name="T3" fmla="*/ 64 h 256"/>
                  <a:gd name="T4" fmla="*/ 17 w 208"/>
                  <a:gd name="T5" fmla="*/ 160 h 256"/>
                  <a:gd name="T6" fmla="*/ 12 w 208"/>
                  <a:gd name="T7" fmla="*/ 256 h 256"/>
                  <a:gd name="T8" fmla="*/ 1 w 208"/>
                  <a:gd name="T9" fmla="*/ 160 h 256"/>
                  <a:gd name="T10" fmla="*/ 12 w 208"/>
                  <a:gd name="T11" fmla="*/ 16 h 256"/>
                  <a:gd name="T12" fmla="*/ 0 60000 65536"/>
                  <a:gd name="T13" fmla="*/ 0 60000 65536"/>
                  <a:gd name="T14" fmla="*/ 0 60000 65536"/>
                  <a:gd name="T15" fmla="*/ 0 60000 65536"/>
                  <a:gd name="T16" fmla="*/ 0 60000 65536"/>
                  <a:gd name="T17" fmla="*/ 0 60000 65536"/>
                  <a:gd name="T18" fmla="*/ 0 w 208"/>
                  <a:gd name="T19" fmla="*/ 0 h 256"/>
                  <a:gd name="T20" fmla="*/ 208 w 208"/>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08" h="256">
                    <a:moveTo>
                      <a:pt x="104" y="16"/>
                    </a:moveTo>
                    <a:cubicBezTo>
                      <a:pt x="136" y="0"/>
                      <a:pt x="192" y="40"/>
                      <a:pt x="200" y="64"/>
                    </a:cubicBezTo>
                    <a:cubicBezTo>
                      <a:pt x="208" y="88"/>
                      <a:pt x="168" y="128"/>
                      <a:pt x="152" y="160"/>
                    </a:cubicBezTo>
                    <a:cubicBezTo>
                      <a:pt x="136" y="192"/>
                      <a:pt x="128" y="256"/>
                      <a:pt x="104" y="256"/>
                    </a:cubicBezTo>
                    <a:cubicBezTo>
                      <a:pt x="80" y="256"/>
                      <a:pt x="16" y="192"/>
                      <a:pt x="8" y="160"/>
                    </a:cubicBezTo>
                    <a:cubicBezTo>
                      <a:pt x="0" y="128"/>
                      <a:pt x="72" y="32"/>
                      <a:pt x="104" y="16"/>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sp>
          <p:nvSpPr>
            <p:cNvPr id="47112" name="TextBox 27">
              <a:extLst>
                <a:ext uri="{FF2B5EF4-FFF2-40B4-BE49-F238E27FC236}">
                  <a16:creationId xmlns:a16="http://schemas.microsoft.com/office/drawing/2014/main" id="{0E526429-42B1-4DFE-B60B-64375A933F53}"/>
                </a:ext>
              </a:extLst>
            </p:cNvPr>
            <p:cNvSpPr txBox="1">
              <a:spLocks noChangeArrowheads="1"/>
            </p:cNvSpPr>
            <p:nvPr/>
          </p:nvSpPr>
          <p:spPr bwMode="auto">
            <a:xfrm>
              <a:off x="2357422" y="4143380"/>
              <a:ext cx="7143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a:t>נ.צ. </a:t>
              </a:r>
            </a:p>
          </p:txBody>
        </p:sp>
        <p:sp>
          <p:nvSpPr>
            <p:cNvPr id="29" name="תרשים זרימה: מחבר 28">
              <a:extLst>
                <a:ext uri="{FF2B5EF4-FFF2-40B4-BE49-F238E27FC236}">
                  <a16:creationId xmlns:a16="http://schemas.microsoft.com/office/drawing/2014/main" id="{E26C0423-3262-4C2B-8C01-AB043925B699}"/>
                </a:ext>
              </a:extLst>
            </p:cNvPr>
            <p:cNvSpPr/>
            <p:nvPr/>
          </p:nvSpPr>
          <p:spPr>
            <a:xfrm>
              <a:off x="2500143" y="4429343"/>
              <a:ext cx="142866" cy="14285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cxnSp>
          <p:nvCxnSpPr>
            <p:cNvPr id="31" name="מחבר חץ ישר 30">
              <a:extLst>
                <a:ext uri="{FF2B5EF4-FFF2-40B4-BE49-F238E27FC236}">
                  <a16:creationId xmlns:a16="http://schemas.microsoft.com/office/drawing/2014/main" id="{6D879654-39F4-4C81-A285-15D5876C2B92}"/>
                </a:ext>
              </a:extLst>
            </p:cNvPr>
            <p:cNvCxnSpPr>
              <a:stCxn id="29" idx="6"/>
            </p:cNvCxnSpPr>
            <p:nvPr/>
          </p:nvCxnSpPr>
          <p:spPr>
            <a:xfrm flipV="1">
              <a:off x="2643009" y="4429343"/>
              <a:ext cx="2643026" cy="71428"/>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3" name="מחבר חץ ישר 32">
              <a:extLst>
                <a:ext uri="{FF2B5EF4-FFF2-40B4-BE49-F238E27FC236}">
                  <a16:creationId xmlns:a16="http://schemas.microsoft.com/office/drawing/2014/main" id="{9549FAEF-EC83-4A0D-A288-CEF209D5BBE6}"/>
                </a:ext>
              </a:extLst>
            </p:cNvPr>
            <p:cNvCxnSpPr/>
            <p:nvPr/>
          </p:nvCxnSpPr>
          <p:spPr>
            <a:xfrm rot="5400000">
              <a:off x="1908085" y="4980119"/>
              <a:ext cx="1092047" cy="23493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8" name="ברק 37">
              <a:extLst>
                <a:ext uri="{FF2B5EF4-FFF2-40B4-BE49-F238E27FC236}">
                  <a16:creationId xmlns:a16="http://schemas.microsoft.com/office/drawing/2014/main" id="{7A7FD8B8-388A-4444-AB4C-57C5FE57ADD1}"/>
                </a:ext>
              </a:extLst>
            </p:cNvPr>
            <p:cNvSpPr/>
            <p:nvPr/>
          </p:nvSpPr>
          <p:spPr>
            <a:xfrm>
              <a:off x="1428645" y="3500786"/>
              <a:ext cx="357166" cy="28571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cxnSp>
          <p:nvCxnSpPr>
            <p:cNvPr id="43" name="מחבר חץ ישר 42">
              <a:extLst>
                <a:ext uri="{FF2B5EF4-FFF2-40B4-BE49-F238E27FC236}">
                  <a16:creationId xmlns:a16="http://schemas.microsoft.com/office/drawing/2014/main" id="{B3A7E856-5AF0-4D0F-8D96-62D135EC4506}"/>
                </a:ext>
              </a:extLst>
            </p:cNvPr>
            <p:cNvCxnSpPr>
              <a:stCxn id="29" idx="1"/>
            </p:cNvCxnSpPr>
            <p:nvPr/>
          </p:nvCxnSpPr>
          <p:spPr>
            <a:xfrm rot="16200000" flipV="1">
              <a:off x="1892985" y="3822182"/>
              <a:ext cx="592055" cy="663535"/>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B6C287A9-845C-428B-B9D3-1C7E10084079}"/>
              </a:ext>
            </a:extLst>
          </p:cNvPr>
          <p:cNvSpPr txBox="1"/>
          <p:nvPr/>
        </p:nvSpPr>
        <p:spPr>
          <a:xfrm>
            <a:off x="611560" y="6381328"/>
            <a:ext cx="7704856" cy="408623"/>
          </a:xfrm>
          <a:prstGeom prst="roundRect">
            <a:avLst/>
          </a:prstGeom>
          <a:solidFill>
            <a:srgbClr val="FF0000"/>
          </a:solidFill>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1">
            <a:spAutoFit/>
          </a:bodyPr>
          <a:lstStyle/>
          <a:p>
            <a:pPr algn="ctr" rtl="1" eaLnBrk="1" hangingPunct="1">
              <a:defRPr/>
            </a:pPr>
            <a:r>
              <a:rPr lang="he-IL" b="1" dirty="0"/>
              <a:t>הנהגת דן                                                                         </a:t>
            </a:r>
            <a:r>
              <a:rPr lang="he-IL" dirty="0"/>
              <a:t>טיול אתגר 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a:extLst>
              <a:ext uri="{FF2B5EF4-FFF2-40B4-BE49-F238E27FC236}">
                <a16:creationId xmlns:a16="http://schemas.microsoft.com/office/drawing/2014/main" id="{D5D7467F-CDB5-471D-82A8-3A12B50180DA}"/>
              </a:ext>
            </a:extLst>
          </p:cNvPr>
          <p:cNvSpPr txBox="1">
            <a:spLocks noChangeArrowheads="1"/>
          </p:cNvSpPr>
          <p:nvPr/>
        </p:nvSpPr>
        <p:spPr bwMode="auto">
          <a:xfrm>
            <a:off x="357188" y="428625"/>
            <a:ext cx="83312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50000"/>
              </a:spcBef>
              <a:buFontTx/>
              <a:buNone/>
            </a:pPr>
            <a:r>
              <a:rPr lang="he-IL" altLang="he-IL" sz="1600"/>
              <a:t>6. </a:t>
            </a:r>
            <a:r>
              <a:rPr lang="he-IL" altLang="he-IL" sz="1600" b="1"/>
              <a:t>בניית סיפור דרך</a:t>
            </a:r>
          </a:p>
          <a:p>
            <a:pPr eaLnBrk="1" hangingPunct="1">
              <a:lnSpc>
                <a:spcPct val="75000"/>
              </a:lnSpc>
              <a:spcBef>
                <a:spcPct val="50000"/>
              </a:spcBef>
              <a:buFontTx/>
              <a:buNone/>
            </a:pPr>
            <a:r>
              <a:rPr lang="he-IL" altLang="he-IL" sz="1600" b="1"/>
              <a:t> </a:t>
            </a:r>
            <a:r>
              <a:rPr lang="he-IL" altLang="he-IL" sz="1600"/>
              <a:t>השלב האחרון בתכנון הניווט הוא בניית סיפור הדרך. </a:t>
            </a:r>
          </a:p>
          <a:p>
            <a:pPr eaLnBrk="1" hangingPunct="1">
              <a:lnSpc>
                <a:spcPct val="75000"/>
              </a:lnSpc>
              <a:spcBef>
                <a:spcPct val="50000"/>
              </a:spcBef>
              <a:buFontTx/>
              <a:buNone/>
            </a:pPr>
            <a:r>
              <a:rPr lang="he-IL" altLang="he-IL" sz="1600"/>
              <a:t> על סיפור הדרך לכלול את כל מרכיבי תכנון הניווט:</a:t>
            </a:r>
          </a:p>
          <a:p>
            <a:pPr eaLnBrk="1" hangingPunct="1">
              <a:lnSpc>
                <a:spcPct val="75000"/>
              </a:lnSpc>
              <a:spcBef>
                <a:spcPct val="50000"/>
              </a:spcBef>
              <a:buFont typeface="Wingdings" panose="05000000000000000000" pitchFamily="2" charset="2"/>
              <a:buChar char="v"/>
            </a:pPr>
            <a:r>
              <a:rPr lang="he-IL" altLang="he-IL" sz="1600"/>
              <a:t> תיחום גבולות גזרה </a:t>
            </a:r>
          </a:p>
          <a:p>
            <a:pPr eaLnBrk="1" hangingPunct="1">
              <a:lnSpc>
                <a:spcPct val="75000"/>
              </a:lnSpc>
              <a:spcBef>
                <a:spcPct val="50000"/>
              </a:spcBef>
              <a:buFont typeface="Wingdings" panose="05000000000000000000" pitchFamily="2" charset="2"/>
              <a:buChar char="v"/>
            </a:pPr>
            <a:r>
              <a:rPr lang="he-IL" altLang="he-IL" sz="1600"/>
              <a:t> ניתוח שטח הניווט </a:t>
            </a:r>
          </a:p>
          <a:p>
            <a:pPr eaLnBrk="1" hangingPunct="1">
              <a:lnSpc>
                <a:spcPct val="75000"/>
              </a:lnSpc>
              <a:spcBef>
                <a:spcPct val="50000"/>
              </a:spcBef>
              <a:buFont typeface="Wingdings" panose="05000000000000000000" pitchFamily="2" charset="2"/>
              <a:buChar char="v"/>
            </a:pPr>
            <a:r>
              <a:rPr lang="he-IL" altLang="he-IL" sz="1600"/>
              <a:t> סימון הנ.צ. </a:t>
            </a:r>
          </a:p>
          <a:p>
            <a:pPr eaLnBrk="1" hangingPunct="1">
              <a:lnSpc>
                <a:spcPct val="75000"/>
              </a:lnSpc>
              <a:spcBef>
                <a:spcPct val="50000"/>
              </a:spcBef>
              <a:buFont typeface="Wingdings" panose="05000000000000000000" pitchFamily="2" charset="2"/>
              <a:buChar char="v"/>
            </a:pPr>
            <a:r>
              <a:rPr lang="he-IL" altLang="he-IL" sz="1600"/>
              <a:t> שרטוט ציר הניווט המתוכנן (ע"ג שקף) כולל נת"בים</a:t>
            </a:r>
          </a:p>
          <a:p>
            <a:pPr eaLnBrk="1" hangingPunct="1">
              <a:lnSpc>
                <a:spcPct val="75000"/>
              </a:lnSpc>
              <a:spcBef>
                <a:spcPct val="50000"/>
              </a:spcBef>
              <a:buFont typeface="Wingdings" panose="05000000000000000000" pitchFamily="2" charset="2"/>
              <a:buChar char="v"/>
            </a:pPr>
            <a:r>
              <a:rPr lang="he-IL" altLang="he-IL" sz="1600"/>
              <a:t>אזימוט טווח לכל קיטוע </a:t>
            </a:r>
          </a:p>
          <a:p>
            <a:pPr eaLnBrk="1" hangingPunct="1">
              <a:lnSpc>
                <a:spcPct val="75000"/>
              </a:lnSpc>
              <a:spcBef>
                <a:spcPct val="50000"/>
              </a:spcBef>
              <a:buFont typeface="Wingdings" panose="05000000000000000000" pitchFamily="2" charset="2"/>
              <a:buChar char="v"/>
            </a:pPr>
            <a:r>
              <a:rPr lang="he-IL" altLang="he-IL" sz="1600"/>
              <a:t> נקודות אימות+</a:t>
            </a:r>
            <a:r>
              <a:rPr lang="en-US" altLang="he-IL" sz="1600"/>
              <a:t> </a:t>
            </a:r>
            <a:r>
              <a:rPr lang="he-IL" altLang="he-IL" sz="1600"/>
              <a:t>אזימוטים</a:t>
            </a:r>
          </a:p>
        </p:txBody>
      </p:sp>
      <p:pic>
        <p:nvPicPr>
          <p:cNvPr id="48131" name="Picture 2" descr="C:\Documents and Settings\matan\Local Settings\Temporary Internet Files\Content.IE5\14JLNVYI\MCj03789470000[1].wmf">
            <a:extLst>
              <a:ext uri="{FF2B5EF4-FFF2-40B4-BE49-F238E27FC236}">
                <a16:creationId xmlns:a16="http://schemas.microsoft.com/office/drawing/2014/main" id="{67955621-DC14-4697-84C2-06C3397E7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1563"/>
            <a:ext cx="423545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AF522F5-C5B2-4B18-869A-EDD111391099}"/>
              </a:ext>
            </a:extLst>
          </p:cNvPr>
          <p:cNvSpPr txBox="1"/>
          <p:nvPr/>
        </p:nvSpPr>
        <p:spPr>
          <a:xfrm>
            <a:off x="683568" y="6381328"/>
            <a:ext cx="7704856" cy="408623"/>
          </a:xfrm>
          <a:prstGeom prst="roundRect">
            <a:avLst/>
          </a:prstGeom>
          <a:solidFill>
            <a:srgbClr val="FF0000"/>
          </a:solidFill>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1">
            <a:spAutoFit/>
          </a:bodyPr>
          <a:lstStyle/>
          <a:p>
            <a:pPr algn="ctr" rtl="1" eaLnBrk="1" hangingPunct="1">
              <a:defRPr/>
            </a:pPr>
            <a:r>
              <a:rPr lang="he-IL" b="1" dirty="0"/>
              <a:t>הנהגת דן                                                                         </a:t>
            </a:r>
            <a:r>
              <a:rPr lang="he-IL" dirty="0"/>
              <a:t>טיול אתגר 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30354425-B9F6-4523-A271-D5E0F0D10A23}"/>
              </a:ext>
            </a:extLst>
          </p:cNvPr>
          <p:cNvSpPr/>
          <p:nvPr/>
        </p:nvSpPr>
        <p:spPr>
          <a:xfrm>
            <a:off x="1357290" y="0"/>
            <a:ext cx="6398539" cy="1785104"/>
          </a:xfrm>
          <a:prstGeom prst="rect">
            <a:avLst/>
          </a:prstGeom>
          <a:noFill/>
        </p:spPr>
        <p:txBody>
          <a:bodyPr>
            <a:spAutoFit/>
          </a:bodyPr>
          <a:lstStyle/>
          <a:p>
            <a:pPr algn="ctr" rtl="1" eaLnBrk="1" hangingPunct="1">
              <a:defRPr/>
            </a:pPr>
            <a:r>
              <a:rPr lang="he-IL" sz="11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יש הבנה?</a:t>
            </a:r>
            <a:r>
              <a:rPr lang="en-US" sz="11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he-IL" sz="11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p>
        </p:txBody>
      </p:sp>
      <p:pic>
        <p:nvPicPr>
          <p:cNvPr id="3" name="Picture 4" descr="C:\Documents and Settings\matan\Local Settings\Temporary Internet Files\Content.IE5\BPMC1KC9\MCj04043170000[1].wmf">
            <a:extLst>
              <a:ext uri="{FF2B5EF4-FFF2-40B4-BE49-F238E27FC236}">
                <a16:creationId xmlns:a16="http://schemas.microsoft.com/office/drawing/2014/main" id="{CBE253F0-A4E7-4A5D-AEE4-52E76C07B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2643188"/>
            <a:ext cx="4344988"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256EA54-FDC5-4753-AD4A-2E5CB32B7AE0}"/>
              </a:ext>
            </a:extLst>
          </p:cNvPr>
          <p:cNvSpPr txBox="1"/>
          <p:nvPr/>
        </p:nvSpPr>
        <p:spPr>
          <a:xfrm>
            <a:off x="683568" y="6449377"/>
            <a:ext cx="7704856" cy="408623"/>
          </a:xfrm>
          <a:prstGeom prst="roundRect">
            <a:avLst/>
          </a:prstGeom>
          <a:solidFill>
            <a:srgbClr val="FF0000"/>
          </a:solidFill>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1">
            <a:spAutoFit/>
          </a:bodyPr>
          <a:lstStyle/>
          <a:p>
            <a:pPr algn="ctr" rtl="1" eaLnBrk="1" hangingPunct="1">
              <a:defRPr/>
            </a:pPr>
            <a:r>
              <a:rPr lang="he-IL" b="1" dirty="0"/>
              <a:t>הנהגת דן                                                                         </a:t>
            </a:r>
            <a:r>
              <a:rPr lang="he-IL" dirty="0"/>
              <a:t>טיול אתגר 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C:\Documents and Settings\matan\Local Settings\Temporary Internet Files\Content.IE5\14JLNVYI\MCj04315440000[1].png">
            <a:extLst>
              <a:ext uri="{FF2B5EF4-FFF2-40B4-BE49-F238E27FC236}">
                <a16:creationId xmlns:a16="http://schemas.microsoft.com/office/drawing/2014/main" id="{F4A8C6A0-20C1-4EC8-95AF-F89707550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575" y="714375"/>
            <a:ext cx="6916738"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a:extLst>
              <a:ext uri="{FF2B5EF4-FFF2-40B4-BE49-F238E27FC236}">
                <a16:creationId xmlns:a16="http://schemas.microsoft.com/office/drawing/2014/main" id="{3BE3241A-6EFF-48AD-8239-3E07976A4A8D}"/>
              </a:ext>
            </a:extLst>
          </p:cNvPr>
          <p:cNvSpPr/>
          <p:nvPr/>
        </p:nvSpPr>
        <p:spPr>
          <a:xfrm>
            <a:off x="1459609" y="571480"/>
            <a:ext cx="6398539" cy="5170646"/>
          </a:xfrm>
          <a:prstGeom prst="rect">
            <a:avLst/>
          </a:prstGeom>
          <a:noFill/>
        </p:spPr>
        <p:txBody>
          <a:bodyPr>
            <a:spAutoFit/>
          </a:bodyPr>
          <a:lstStyle/>
          <a:p>
            <a:pPr algn="ctr" rtl="1" eaLnBrk="1" hangingPunct="1">
              <a:defRPr/>
            </a:pPr>
            <a:r>
              <a:rPr lang="he-IL" sz="11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ניווט בטוח ומוצלח לכולנו! </a:t>
            </a:r>
            <a:r>
              <a:rPr lang="en-US" sz="11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he-IL" sz="11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TextBox 5">
            <a:extLst>
              <a:ext uri="{FF2B5EF4-FFF2-40B4-BE49-F238E27FC236}">
                <a16:creationId xmlns:a16="http://schemas.microsoft.com/office/drawing/2014/main" id="{57BC9E4F-283A-43C9-B8ED-8927016E6129}"/>
              </a:ext>
            </a:extLst>
          </p:cNvPr>
          <p:cNvSpPr txBox="1"/>
          <p:nvPr/>
        </p:nvSpPr>
        <p:spPr>
          <a:xfrm>
            <a:off x="835968" y="6381328"/>
            <a:ext cx="7704856" cy="408623"/>
          </a:xfrm>
          <a:prstGeom prst="roundRect">
            <a:avLst/>
          </a:prstGeom>
          <a:solidFill>
            <a:srgbClr val="FF0000"/>
          </a:solidFill>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1">
            <a:spAutoFit/>
          </a:bodyPr>
          <a:lstStyle/>
          <a:p>
            <a:pPr algn="ctr" rtl="1" eaLnBrk="1" hangingPunct="1">
              <a:defRPr/>
            </a:pPr>
            <a:r>
              <a:rPr lang="he-IL" b="1" dirty="0"/>
              <a:t>הנהגת דן                                                                         </a:t>
            </a:r>
            <a:r>
              <a:rPr lang="he-IL" dirty="0"/>
              <a:t>טיול אתגר 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מצגת-צופים.JPG"/>
          <p:cNvPicPr>
            <a:picLocks noChangeAspect="1"/>
          </p:cNvPicPr>
          <p:nvPr/>
        </p:nvPicPr>
        <p:blipFill rotWithShape="1">
          <a:blip r:embed="rId2" cstate="print"/>
          <a:srcRect t="1" b="-5650"/>
          <a:stretch/>
        </p:blipFill>
        <p:spPr>
          <a:xfrm>
            <a:off x="23545" y="0"/>
            <a:ext cx="9096910" cy="7245424"/>
          </a:xfrm>
          <a:prstGeom prst="rect">
            <a:avLst/>
          </a:prstGeom>
        </p:spPr>
      </p:pic>
      <p:sp>
        <p:nvSpPr>
          <p:cNvPr id="5" name="מלבן 4">
            <a:extLst>
              <a:ext uri="{FF2B5EF4-FFF2-40B4-BE49-F238E27FC236}">
                <a16:creationId xmlns:a16="http://schemas.microsoft.com/office/drawing/2014/main" id="{398BD9BF-8B47-4494-AA7E-EE1D77FAAFF9}"/>
              </a:ext>
            </a:extLst>
          </p:cNvPr>
          <p:cNvSpPr/>
          <p:nvPr/>
        </p:nvSpPr>
        <p:spPr>
          <a:xfrm>
            <a:off x="896739" y="1867296"/>
            <a:ext cx="7072313" cy="1214438"/>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he-IL" dirty="0">
                <a:solidFill>
                  <a:schemeClr val="bg1"/>
                </a:solidFill>
                <a:cs typeface="David" pitchFamily="2" charset="-79"/>
              </a:rPr>
              <a:t>"מפה טופוגרפית היא מפה אשר מנסה לתת מידע ויזואלי לגבי צורתו החיצונית של השטח, באופן הקרוב ביותר למציאות"</a:t>
            </a:r>
          </a:p>
        </p:txBody>
      </p:sp>
      <p:sp>
        <p:nvSpPr>
          <p:cNvPr id="6" name="TextBox 10">
            <a:extLst>
              <a:ext uri="{FF2B5EF4-FFF2-40B4-BE49-F238E27FC236}">
                <a16:creationId xmlns:a16="http://schemas.microsoft.com/office/drawing/2014/main" id="{303A6CCD-A326-4038-84C6-A3530ED9CE48}"/>
              </a:ext>
            </a:extLst>
          </p:cNvPr>
          <p:cNvSpPr txBox="1">
            <a:spLocks noChangeArrowheads="1"/>
          </p:cNvSpPr>
          <p:nvPr/>
        </p:nvSpPr>
        <p:spPr bwMode="auto">
          <a:xfrm>
            <a:off x="3254177" y="3399234"/>
            <a:ext cx="5429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solidFill>
                  <a:schemeClr val="bg1"/>
                </a:solidFill>
                <a:cs typeface="David" panose="020E0502060401010101" pitchFamily="34" charset="-79"/>
              </a:rPr>
              <a:t>תבליט ותכסית </a:t>
            </a:r>
            <a:r>
              <a:rPr lang="he-IL" altLang="he-IL" sz="1600">
                <a:solidFill>
                  <a:schemeClr val="bg1"/>
                </a:solidFill>
                <a:cs typeface="David" panose="020E0502060401010101" pitchFamily="34" charset="-79"/>
              </a:rPr>
              <a:t>:</a:t>
            </a:r>
          </a:p>
        </p:txBody>
      </p:sp>
      <p:sp>
        <p:nvSpPr>
          <p:cNvPr id="7" name="TextBox 11">
            <a:extLst>
              <a:ext uri="{FF2B5EF4-FFF2-40B4-BE49-F238E27FC236}">
                <a16:creationId xmlns:a16="http://schemas.microsoft.com/office/drawing/2014/main" id="{B779C0CE-3E57-47E7-B7BD-5CE9BDDCC4A8}"/>
              </a:ext>
            </a:extLst>
          </p:cNvPr>
          <p:cNvSpPr txBox="1">
            <a:spLocks noChangeArrowheads="1"/>
          </p:cNvSpPr>
          <p:nvPr/>
        </p:nvSpPr>
        <p:spPr bwMode="auto">
          <a:xfrm>
            <a:off x="4611489" y="3399234"/>
            <a:ext cx="2571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solidFill>
                  <a:schemeClr val="bg1"/>
                </a:solidFill>
                <a:cs typeface="David" panose="020E0502060401010101" pitchFamily="34" charset="-79"/>
              </a:rPr>
              <a:t>בכל מפה טופוגרפית מפורטים התבליט והתכסית. </a:t>
            </a:r>
          </a:p>
        </p:txBody>
      </p:sp>
      <p:sp>
        <p:nvSpPr>
          <p:cNvPr id="8" name="TextBox 12">
            <a:extLst>
              <a:ext uri="{FF2B5EF4-FFF2-40B4-BE49-F238E27FC236}">
                <a16:creationId xmlns:a16="http://schemas.microsoft.com/office/drawing/2014/main" id="{B81D1EB3-2363-41B3-AF52-689083BB8222}"/>
              </a:ext>
            </a:extLst>
          </p:cNvPr>
          <p:cNvSpPr txBox="1">
            <a:spLocks noChangeArrowheads="1"/>
          </p:cNvSpPr>
          <p:nvPr/>
        </p:nvSpPr>
        <p:spPr bwMode="auto">
          <a:xfrm>
            <a:off x="3254177" y="4212034"/>
            <a:ext cx="5429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solidFill>
                  <a:schemeClr val="bg1"/>
                </a:solidFill>
                <a:cs typeface="David" panose="020E0502060401010101" pitchFamily="34" charset="-79"/>
              </a:rPr>
              <a:t>קנה מידה</a:t>
            </a:r>
            <a:r>
              <a:rPr lang="he-IL" altLang="he-IL" sz="1600">
                <a:solidFill>
                  <a:schemeClr val="bg1"/>
                </a:solidFill>
                <a:cs typeface="David" panose="020E0502060401010101" pitchFamily="34" charset="-79"/>
              </a:rPr>
              <a:t>:</a:t>
            </a:r>
          </a:p>
        </p:txBody>
      </p:sp>
      <p:sp>
        <p:nvSpPr>
          <p:cNvPr id="9" name="TextBox 13">
            <a:extLst>
              <a:ext uri="{FF2B5EF4-FFF2-40B4-BE49-F238E27FC236}">
                <a16:creationId xmlns:a16="http://schemas.microsoft.com/office/drawing/2014/main" id="{DB1464AB-05D1-4E67-A094-A224AE7D8628}"/>
              </a:ext>
            </a:extLst>
          </p:cNvPr>
          <p:cNvSpPr txBox="1">
            <a:spLocks noChangeArrowheads="1"/>
          </p:cNvSpPr>
          <p:nvPr/>
        </p:nvSpPr>
        <p:spPr bwMode="auto">
          <a:xfrm>
            <a:off x="4754364" y="4212034"/>
            <a:ext cx="242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solidFill>
                  <a:schemeClr val="bg1"/>
                </a:solidFill>
                <a:cs typeface="David" panose="020E0502060401010101" pitchFamily="34" charset="-79"/>
              </a:rPr>
              <a:t>כל מפה טופוגרפית תשורטט ע"פ קנה מידה קבוע. </a:t>
            </a:r>
          </a:p>
        </p:txBody>
      </p:sp>
      <p:sp>
        <p:nvSpPr>
          <p:cNvPr id="10" name="TextBox 14">
            <a:extLst>
              <a:ext uri="{FF2B5EF4-FFF2-40B4-BE49-F238E27FC236}">
                <a16:creationId xmlns:a16="http://schemas.microsoft.com/office/drawing/2014/main" id="{BD469D2B-EA7D-4B39-9A72-FC690F0E4CAD}"/>
              </a:ext>
            </a:extLst>
          </p:cNvPr>
          <p:cNvSpPr txBox="1">
            <a:spLocks noChangeArrowheads="1"/>
          </p:cNvSpPr>
          <p:nvPr/>
        </p:nvSpPr>
        <p:spPr bwMode="auto">
          <a:xfrm>
            <a:off x="3254177" y="5069284"/>
            <a:ext cx="5429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solidFill>
                  <a:schemeClr val="bg1"/>
                </a:solidFill>
                <a:cs typeface="David" panose="020E0502060401010101" pitchFamily="34" charset="-79"/>
              </a:rPr>
              <a:t>כיוונים: </a:t>
            </a:r>
            <a:endParaRPr lang="he-IL" altLang="he-IL" sz="1600">
              <a:solidFill>
                <a:schemeClr val="bg1"/>
              </a:solidFill>
              <a:cs typeface="David" panose="020E0502060401010101" pitchFamily="34" charset="-79"/>
            </a:endParaRPr>
          </a:p>
        </p:txBody>
      </p:sp>
      <p:sp>
        <p:nvSpPr>
          <p:cNvPr id="11" name="TextBox 15">
            <a:extLst>
              <a:ext uri="{FF2B5EF4-FFF2-40B4-BE49-F238E27FC236}">
                <a16:creationId xmlns:a16="http://schemas.microsoft.com/office/drawing/2014/main" id="{D677B12F-37E6-4DED-8A88-BF89B04CF279}"/>
              </a:ext>
            </a:extLst>
          </p:cNvPr>
          <p:cNvSpPr txBox="1">
            <a:spLocks noChangeArrowheads="1"/>
          </p:cNvSpPr>
          <p:nvPr/>
        </p:nvSpPr>
        <p:spPr bwMode="auto">
          <a:xfrm>
            <a:off x="4825802" y="5069284"/>
            <a:ext cx="23574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dirty="0">
                <a:solidFill>
                  <a:schemeClr val="bg1"/>
                </a:solidFill>
                <a:cs typeface="David" panose="020E0502060401010101" pitchFamily="34" charset="-79"/>
              </a:rPr>
              <a:t>בכל מפה טופוגרפית יוגדרו הכיוונים ע"פ רוחות השמיים- צפון, דרום, מזרח ומערב. </a:t>
            </a:r>
          </a:p>
          <a:p>
            <a:pPr eaLnBrk="1" hangingPunct="1">
              <a:spcBef>
                <a:spcPct val="0"/>
              </a:spcBef>
              <a:buFontTx/>
              <a:buNone/>
            </a:pPr>
            <a:r>
              <a:rPr lang="he-IL" altLang="he-IL" sz="1600" dirty="0">
                <a:solidFill>
                  <a:schemeClr val="bg1"/>
                </a:solidFill>
                <a:cs typeface="David" panose="020E0502060401010101" pitchFamily="34" charset="-79"/>
              </a:rPr>
              <a:t>בכל עבודה עם מפה נוודא כי היא "מוצפנת"- פונה לכיוון צפון. (ברוב המפות הצפון מצביע למעלה)</a:t>
            </a:r>
            <a:r>
              <a:rPr lang="en-US" altLang="he-IL" sz="1600" dirty="0">
                <a:solidFill>
                  <a:schemeClr val="bg1"/>
                </a:solidFill>
                <a:cs typeface="David" panose="020E0502060401010101" pitchFamily="34" charset="-79"/>
              </a:rPr>
              <a:t> </a:t>
            </a:r>
            <a:endParaRPr lang="he-IL" altLang="he-IL" sz="1600" dirty="0">
              <a:solidFill>
                <a:schemeClr val="bg1"/>
              </a:solidFill>
              <a:cs typeface="David" panose="020E0502060401010101" pitchFamily="34" charset="-79"/>
            </a:endParaRPr>
          </a:p>
        </p:txBody>
      </p:sp>
      <p:pic>
        <p:nvPicPr>
          <p:cNvPr id="12" name="Picture 4" descr="http://simania.co.il/bookimages/covers14/145479.jpg">
            <a:extLst>
              <a:ext uri="{FF2B5EF4-FFF2-40B4-BE49-F238E27FC236}">
                <a16:creationId xmlns:a16="http://schemas.microsoft.com/office/drawing/2014/main" id="{374C54B3-5B29-4CCD-9E5B-D568416AC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510359"/>
            <a:ext cx="34290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כותרת 13">
            <a:extLst>
              <a:ext uri="{FF2B5EF4-FFF2-40B4-BE49-F238E27FC236}">
                <a16:creationId xmlns:a16="http://schemas.microsoft.com/office/drawing/2014/main" id="{B9B2D2CA-A853-4727-B6E6-357B941E227D}"/>
              </a:ext>
            </a:extLst>
          </p:cNvPr>
          <p:cNvSpPr>
            <a:spLocks noGrp="1"/>
          </p:cNvSpPr>
          <p:nvPr>
            <p:ph type="ctrTitle"/>
          </p:nvPr>
        </p:nvSpPr>
        <p:spPr/>
        <p:txBody>
          <a:bodyPr/>
          <a:lstStyle/>
          <a:p>
            <a:endParaRPr lang="he-IL" dirty="0"/>
          </a:p>
        </p:txBody>
      </p:sp>
      <p:sp>
        <p:nvSpPr>
          <p:cNvPr id="15" name="כותרת 1">
            <a:extLst>
              <a:ext uri="{FF2B5EF4-FFF2-40B4-BE49-F238E27FC236}">
                <a16:creationId xmlns:a16="http://schemas.microsoft.com/office/drawing/2014/main" id="{E6D19412-5100-4182-A43D-BF739785673D}"/>
              </a:ext>
            </a:extLst>
          </p:cNvPr>
          <p:cNvSpPr txBox="1">
            <a:spLocks/>
          </p:cNvSpPr>
          <p:nvPr/>
        </p:nvSpPr>
        <p:spPr>
          <a:xfrm>
            <a:off x="975085" y="477789"/>
            <a:ext cx="7272808" cy="1008112"/>
          </a:xfrm>
          <a:prstGeom prst="rect">
            <a:avLst/>
          </a:prstGeom>
        </p:spPr>
        <p:txBody>
          <a:bodyPr lIns="45720" rIns="228600" anchor="b">
            <a:noAutofit/>
            <a:scene3d>
              <a:camera prst="orthographicFront"/>
              <a:lightRig rig="soft" dir="t">
                <a:rot lat="0" lon="0" rev="2400000"/>
              </a:lightRig>
            </a:scene3d>
            <a:sp3d>
              <a:bevelT w="19050" h="12700"/>
            </a:sp3d>
          </a:bodyPr>
          <a:lstStyle>
            <a:lvl1pPr marL="0" algn="r" rtl="1" eaLnBrk="1" latinLnBrk="0" hangingPunct="1">
              <a:spcBef>
                <a:spcPct val="0"/>
              </a:spcBef>
              <a:buNone/>
              <a:defRPr kumimoji="0" sz="48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he-IL" sz="4000" b="1" dirty="0">
                <a:ln>
                  <a:solidFill>
                    <a:schemeClr val="accent5">
                      <a:lumMod val="50000"/>
                    </a:schemeClr>
                  </a:solidFill>
                </a:ln>
                <a:solidFill>
                  <a:schemeClr val="accent4">
                    <a:lumMod val="40000"/>
                    <a:lumOff val="60000"/>
                  </a:schemeClr>
                </a:solidFill>
                <a:latin typeface="Gan CLM" panose="02000803000000000000" pitchFamily="2" charset="-79"/>
                <a:cs typeface="Gan CLM" panose="02000803000000000000" pitchFamily="2" charset="-79"/>
              </a:rPr>
              <a:t>1. מהי מפה טופוגרפית</a:t>
            </a:r>
            <a:endParaRPr lang="he-IL" sz="3200" b="1" dirty="0">
              <a:ln>
                <a:solidFill>
                  <a:schemeClr val="accent5">
                    <a:lumMod val="50000"/>
                  </a:schemeClr>
                </a:solidFill>
              </a:ln>
              <a:solidFill>
                <a:schemeClr val="accent4">
                  <a:lumMod val="40000"/>
                  <a:lumOff val="60000"/>
                </a:schemeClr>
              </a:solidFill>
              <a:latin typeface="Gan CLM" panose="02000803000000000000" pitchFamily="2" charset="-79"/>
              <a:cs typeface="Gan CLM" panose="02000803000000000000" pitchFamily="2" charset="-79"/>
            </a:endParaRPr>
          </a:p>
        </p:txBody>
      </p:sp>
    </p:spTree>
    <p:extLst>
      <p:ext uri="{BB962C8B-B14F-4D97-AF65-F5344CB8AC3E}">
        <p14:creationId xmlns:p14="http://schemas.microsoft.com/office/powerpoint/2010/main" val="210645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AC0ABE9A-7AE0-45C3-98B3-3D085B75069F}"/>
              </a:ext>
            </a:extLst>
          </p:cNvPr>
          <p:cNvSpPr txBox="1">
            <a:spLocks noChangeArrowheads="1"/>
          </p:cNvSpPr>
          <p:nvPr/>
        </p:nvSpPr>
        <p:spPr bwMode="auto">
          <a:xfrm>
            <a:off x="428625" y="1285875"/>
            <a:ext cx="802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800" b="1" u="sng">
                <a:latin typeface="Times New Roman" panose="02020603050405020304" pitchFamily="18" charset="0"/>
                <a:cs typeface="David" panose="020E0502060401010101" pitchFamily="34" charset="-79"/>
              </a:rPr>
              <a:t>קו גובה- </a:t>
            </a:r>
            <a:r>
              <a:rPr lang="he-IL" altLang="he-IL" sz="1800">
                <a:latin typeface="Times New Roman" panose="02020603050405020304" pitchFamily="18" charset="0"/>
                <a:cs typeface="David" panose="020E0502060401010101" pitchFamily="34" charset="-79"/>
              </a:rPr>
              <a:t>קו דימיוני, אופקי, המחבר את כל הנק’ הנימצאות באותו גובה מעל פני הים. הפרש הגבהים בין כל שני קוי גובה 10 מ’</a:t>
            </a:r>
            <a:endParaRPr lang="en-US" altLang="he-IL" sz="1800" b="1" u="sng">
              <a:latin typeface="Times New Roman" panose="02020603050405020304" pitchFamily="18" charset="0"/>
              <a:cs typeface="David" panose="020E0502060401010101" pitchFamily="34" charset="-79"/>
            </a:endParaRPr>
          </a:p>
        </p:txBody>
      </p:sp>
      <p:sp>
        <p:nvSpPr>
          <p:cNvPr id="3" name="Line 7">
            <a:extLst>
              <a:ext uri="{FF2B5EF4-FFF2-40B4-BE49-F238E27FC236}">
                <a16:creationId xmlns:a16="http://schemas.microsoft.com/office/drawing/2014/main" id="{CD294357-D6E2-44CA-A517-64B887F37962}"/>
              </a:ext>
            </a:extLst>
          </p:cNvPr>
          <p:cNvSpPr>
            <a:spLocks noChangeShapeType="1"/>
          </p:cNvSpPr>
          <p:nvPr/>
        </p:nvSpPr>
        <p:spPr bwMode="auto">
          <a:xfrm>
            <a:off x="2032000" y="3943350"/>
            <a:ext cx="5994400" cy="0"/>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4" name="Line 8">
            <a:extLst>
              <a:ext uri="{FF2B5EF4-FFF2-40B4-BE49-F238E27FC236}">
                <a16:creationId xmlns:a16="http://schemas.microsoft.com/office/drawing/2014/main" id="{C805040C-119F-40B4-AEDF-0A07AD7E383C}"/>
              </a:ext>
            </a:extLst>
          </p:cNvPr>
          <p:cNvSpPr>
            <a:spLocks noChangeShapeType="1"/>
          </p:cNvSpPr>
          <p:nvPr/>
        </p:nvSpPr>
        <p:spPr bwMode="auto">
          <a:xfrm>
            <a:off x="2235200" y="3486150"/>
            <a:ext cx="5384800" cy="0"/>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5" name="Line 9">
            <a:extLst>
              <a:ext uri="{FF2B5EF4-FFF2-40B4-BE49-F238E27FC236}">
                <a16:creationId xmlns:a16="http://schemas.microsoft.com/office/drawing/2014/main" id="{2978D103-CD2C-45D1-828F-E07C6B2C2CEC}"/>
              </a:ext>
            </a:extLst>
          </p:cNvPr>
          <p:cNvSpPr>
            <a:spLocks noChangeShapeType="1"/>
          </p:cNvSpPr>
          <p:nvPr/>
        </p:nvSpPr>
        <p:spPr bwMode="auto">
          <a:xfrm>
            <a:off x="2336800" y="3257550"/>
            <a:ext cx="4572000" cy="0"/>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6" name="Line 10">
            <a:extLst>
              <a:ext uri="{FF2B5EF4-FFF2-40B4-BE49-F238E27FC236}">
                <a16:creationId xmlns:a16="http://schemas.microsoft.com/office/drawing/2014/main" id="{836FAC19-7246-468D-B837-E8444088769F}"/>
              </a:ext>
            </a:extLst>
          </p:cNvPr>
          <p:cNvSpPr>
            <a:spLocks noChangeShapeType="1"/>
          </p:cNvSpPr>
          <p:nvPr/>
        </p:nvSpPr>
        <p:spPr bwMode="auto">
          <a:xfrm>
            <a:off x="2540000" y="3028950"/>
            <a:ext cx="3657600" cy="0"/>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7" name="Line 11">
            <a:extLst>
              <a:ext uri="{FF2B5EF4-FFF2-40B4-BE49-F238E27FC236}">
                <a16:creationId xmlns:a16="http://schemas.microsoft.com/office/drawing/2014/main" id="{4073A122-6A72-45A8-B98F-721E2EFF5BBD}"/>
              </a:ext>
            </a:extLst>
          </p:cNvPr>
          <p:cNvSpPr>
            <a:spLocks noChangeShapeType="1"/>
          </p:cNvSpPr>
          <p:nvPr/>
        </p:nvSpPr>
        <p:spPr bwMode="auto">
          <a:xfrm>
            <a:off x="2946400" y="2800350"/>
            <a:ext cx="3048000" cy="0"/>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8" name="Line 12">
            <a:extLst>
              <a:ext uri="{FF2B5EF4-FFF2-40B4-BE49-F238E27FC236}">
                <a16:creationId xmlns:a16="http://schemas.microsoft.com/office/drawing/2014/main" id="{61FA5AA4-1D1B-47B8-BB97-171F6B2FE463}"/>
              </a:ext>
            </a:extLst>
          </p:cNvPr>
          <p:cNvSpPr>
            <a:spLocks noChangeShapeType="1"/>
          </p:cNvSpPr>
          <p:nvPr/>
        </p:nvSpPr>
        <p:spPr bwMode="auto">
          <a:xfrm>
            <a:off x="2133600" y="3714750"/>
            <a:ext cx="5791200" cy="0"/>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9" name="Line 13">
            <a:extLst>
              <a:ext uri="{FF2B5EF4-FFF2-40B4-BE49-F238E27FC236}">
                <a16:creationId xmlns:a16="http://schemas.microsoft.com/office/drawing/2014/main" id="{03D9BCFF-D757-46BD-A34F-8CD8EDF1BA76}"/>
              </a:ext>
            </a:extLst>
          </p:cNvPr>
          <p:cNvSpPr>
            <a:spLocks noChangeShapeType="1"/>
          </p:cNvSpPr>
          <p:nvPr/>
        </p:nvSpPr>
        <p:spPr bwMode="auto">
          <a:xfrm>
            <a:off x="3454400" y="2571750"/>
            <a:ext cx="2235200" cy="0"/>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grpSp>
        <p:nvGrpSpPr>
          <p:cNvPr id="10" name="Group 14">
            <a:extLst>
              <a:ext uri="{FF2B5EF4-FFF2-40B4-BE49-F238E27FC236}">
                <a16:creationId xmlns:a16="http://schemas.microsoft.com/office/drawing/2014/main" id="{15E3DA8B-AA59-441D-A5C7-37A96FFFD12F}"/>
              </a:ext>
            </a:extLst>
          </p:cNvPr>
          <p:cNvGrpSpPr>
            <a:grpSpLocks/>
          </p:cNvGrpSpPr>
          <p:nvPr/>
        </p:nvGrpSpPr>
        <p:grpSpPr bwMode="auto">
          <a:xfrm>
            <a:off x="2032000" y="2362200"/>
            <a:ext cx="5994400" cy="1581150"/>
            <a:chOff x="960" y="3040"/>
            <a:chExt cx="2832" cy="1328"/>
          </a:xfrm>
        </p:grpSpPr>
        <p:sp>
          <p:nvSpPr>
            <p:cNvPr id="10301" name="Freeform 15">
              <a:extLst>
                <a:ext uri="{FF2B5EF4-FFF2-40B4-BE49-F238E27FC236}">
                  <a16:creationId xmlns:a16="http://schemas.microsoft.com/office/drawing/2014/main" id="{C279F09B-7B41-489B-B0BD-387CFAA51481}"/>
                </a:ext>
              </a:extLst>
            </p:cNvPr>
            <p:cNvSpPr>
              <a:spLocks/>
            </p:cNvSpPr>
            <p:nvPr/>
          </p:nvSpPr>
          <p:spPr bwMode="auto">
            <a:xfrm>
              <a:off x="960" y="3040"/>
              <a:ext cx="2832" cy="1328"/>
            </a:xfrm>
            <a:custGeom>
              <a:avLst/>
              <a:gdLst>
                <a:gd name="T0" fmla="*/ 0 w 2832"/>
                <a:gd name="T1" fmla="*/ 1328 h 1328"/>
                <a:gd name="T2" fmla="*/ 144 w 2832"/>
                <a:gd name="T3" fmla="*/ 752 h 1328"/>
                <a:gd name="T4" fmla="*/ 528 w 2832"/>
                <a:gd name="T5" fmla="*/ 272 h 1328"/>
                <a:gd name="T6" fmla="*/ 864 w 2832"/>
                <a:gd name="T7" fmla="*/ 80 h 1328"/>
                <a:gd name="T8" fmla="*/ 1104 w 2832"/>
                <a:gd name="T9" fmla="*/ 32 h 1328"/>
                <a:gd name="T10" fmla="*/ 1440 w 2832"/>
                <a:gd name="T11" fmla="*/ 32 h 1328"/>
                <a:gd name="T12" fmla="*/ 1776 w 2832"/>
                <a:gd name="T13" fmla="*/ 224 h 1328"/>
                <a:gd name="T14" fmla="*/ 2016 w 2832"/>
                <a:gd name="T15" fmla="*/ 608 h 1328"/>
                <a:gd name="T16" fmla="*/ 2400 w 2832"/>
                <a:gd name="T17" fmla="*/ 800 h 1328"/>
                <a:gd name="T18" fmla="*/ 2688 w 2832"/>
                <a:gd name="T19" fmla="*/ 992 h 1328"/>
                <a:gd name="T20" fmla="*/ 2784 w 2832"/>
                <a:gd name="T21" fmla="*/ 1136 h 1328"/>
                <a:gd name="T22" fmla="*/ 2832 w 2832"/>
                <a:gd name="T23" fmla="*/ 1280 h 13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32"/>
                <a:gd name="T37" fmla="*/ 0 h 1328"/>
                <a:gd name="T38" fmla="*/ 2832 w 2832"/>
                <a:gd name="T39" fmla="*/ 1328 h 13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32" h="1328">
                  <a:moveTo>
                    <a:pt x="0" y="1328"/>
                  </a:moveTo>
                  <a:cubicBezTo>
                    <a:pt x="28" y="1128"/>
                    <a:pt x="56" y="928"/>
                    <a:pt x="144" y="752"/>
                  </a:cubicBezTo>
                  <a:cubicBezTo>
                    <a:pt x="232" y="576"/>
                    <a:pt x="408" y="384"/>
                    <a:pt x="528" y="272"/>
                  </a:cubicBezTo>
                  <a:cubicBezTo>
                    <a:pt x="648" y="160"/>
                    <a:pt x="768" y="120"/>
                    <a:pt x="864" y="80"/>
                  </a:cubicBezTo>
                  <a:cubicBezTo>
                    <a:pt x="960" y="40"/>
                    <a:pt x="1008" y="40"/>
                    <a:pt x="1104" y="32"/>
                  </a:cubicBezTo>
                  <a:cubicBezTo>
                    <a:pt x="1200" y="24"/>
                    <a:pt x="1328" y="0"/>
                    <a:pt x="1440" y="32"/>
                  </a:cubicBezTo>
                  <a:cubicBezTo>
                    <a:pt x="1552" y="64"/>
                    <a:pt x="1680" y="128"/>
                    <a:pt x="1776" y="224"/>
                  </a:cubicBezTo>
                  <a:cubicBezTo>
                    <a:pt x="1872" y="320"/>
                    <a:pt x="1912" y="512"/>
                    <a:pt x="2016" y="608"/>
                  </a:cubicBezTo>
                  <a:cubicBezTo>
                    <a:pt x="2120" y="704"/>
                    <a:pt x="2288" y="736"/>
                    <a:pt x="2400" y="800"/>
                  </a:cubicBezTo>
                  <a:cubicBezTo>
                    <a:pt x="2512" y="864"/>
                    <a:pt x="2624" y="936"/>
                    <a:pt x="2688" y="992"/>
                  </a:cubicBezTo>
                  <a:cubicBezTo>
                    <a:pt x="2752" y="1048"/>
                    <a:pt x="2760" y="1088"/>
                    <a:pt x="2784" y="1136"/>
                  </a:cubicBezTo>
                  <a:cubicBezTo>
                    <a:pt x="2808" y="1184"/>
                    <a:pt x="2820" y="1232"/>
                    <a:pt x="2832" y="128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0302" name="Line 16">
              <a:extLst>
                <a:ext uri="{FF2B5EF4-FFF2-40B4-BE49-F238E27FC236}">
                  <a16:creationId xmlns:a16="http://schemas.microsoft.com/office/drawing/2014/main" id="{D4C771B7-3751-42C0-BB23-A51714097D12}"/>
                </a:ext>
              </a:extLst>
            </p:cNvPr>
            <p:cNvSpPr>
              <a:spLocks noChangeShapeType="1"/>
            </p:cNvSpPr>
            <p:nvPr/>
          </p:nvSpPr>
          <p:spPr bwMode="auto">
            <a:xfrm>
              <a:off x="3792" y="4320"/>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grpSp>
      <p:grpSp>
        <p:nvGrpSpPr>
          <p:cNvPr id="11" name="Group 17">
            <a:extLst>
              <a:ext uri="{FF2B5EF4-FFF2-40B4-BE49-F238E27FC236}">
                <a16:creationId xmlns:a16="http://schemas.microsoft.com/office/drawing/2014/main" id="{D0BC25C7-0C4B-4089-940F-5EEE07612D0B}"/>
              </a:ext>
            </a:extLst>
          </p:cNvPr>
          <p:cNvGrpSpPr>
            <a:grpSpLocks/>
          </p:cNvGrpSpPr>
          <p:nvPr/>
        </p:nvGrpSpPr>
        <p:grpSpPr bwMode="auto">
          <a:xfrm>
            <a:off x="4267200" y="2400300"/>
            <a:ext cx="609600" cy="171450"/>
            <a:chOff x="2016" y="3072"/>
            <a:chExt cx="288" cy="144"/>
          </a:xfrm>
        </p:grpSpPr>
        <p:sp>
          <p:nvSpPr>
            <p:cNvPr id="10299" name="AutoShape 18">
              <a:extLst>
                <a:ext uri="{FF2B5EF4-FFF2-40B4-BE49-F238E27FC236}">
                  <a16:creationId xmlns:a16="http://schemas.microsoft.com/office/drawing/2014/main" id="{9F207EAC-B3AE-4D36-BC18-49F531F82227}"/>
                </a:ext>
              </a:extLst>
            </p:cNvPr>
            <p:cNvSpPr>
              <a:spLocks/>
            </p:cNvSpPr>
            <p:nvPr/>
          </p:nvSpPr>
          <p:spPr bwMode="auto">
            <a:xfrm>
              <a:off x="2208" y="3072"/>
              <a:ext cx="96" cy="144"/>
            </a:xfrm>
            <a:prstGeom prst="leftBrace">
              <a:avLst>
                <a:gd name="adj1" fmla="val 125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0300" name="WordArt 19">
              <a:extLst>
                <a:ext uri="{FF2B5EF4-FFF2-40B4-BE49-F238E27FC236}">
                  <a16:creationId xmlns:a16="http://schemas.microsoft.com/office/drawing/2014/main" id="{A5BF2862-71D4-4AA7-8C6B-607D4167020F}"/>
                </a:ext>
              </a:extLst>
            </p:cNvPr>
            <p:cNvSpPr>
              <a:spLocks noChangeArrowheads="1" noChangeShapeType="1" noTextEdit="1"/>
            </p:cNvSpPr>
            <p:nvPr/>
          </p:nvSpPr>
          <p:spPr bwMode="auto">
            <a:xfrm>
              <a:off x="2016" y="3120"/>
              <a:ext cx="150" cy="83"/>
            </a:xfrm>
            <a:prstGeom prst="rect">
              <a:avLst/>
            </a:prstGeom>
          </p:spPr>
          <p:txBody>
            <a:bodyPr wrap="none" fromWordArt="1">
              <a:prstTxWarp prst="textPlain">
                <a:avLst>
                  <a:gd name="adj" fmla="val 50000"/>
                </a:avLst>
              </a:prstTxWarp>
            </a:bodyPr>
            <a:lstStyle/>
            <a:p>
              <a:pPr algn="ctr" rtl="1"/>
              <a:r>
                <a:rPr lang="he-IL" sz="3600" kern="10">
                  <a:ln w="9525">
                    <a:solidFill>
                      <a:srgbClr val="000000"/>
                    </a:solidFill>
                    <a:round/>
                    <a:headEnd/>
                    <a:tailEnd/>
                  </a:ln>
                </a:rPr>
                <a:t>10מ'</a:t>
              </a:r>
            </a:p>
          </p:txBody>
        </p:sp>
      </p:grpSp>
      <p:grpSp>
        <p:nvGrpSpPr>
          <p:cNvPr id="12" name="Group 20">
            <a:extLst>
              <a:ext uri="{FF2B5EF4-FFF2-40B4-BE49-F238E27FC236}">
                <a16:creationId xmlns:a16="http://schemas.microsoft.com/office/drawing/2014/main" id="{E06CBF21-FD8B-43D9-9A7C-B98E91934F79}"/>
              </a:ext>
            </a:extLst>
          </p:cNvPr>
          <p:cNvGrpSpPr>
            <a:grpSpLocks/>
          </p:cNvGrpSpPr>
          <p:nvPr/>
        </p:nvGrpSpPr>
        <p:grpSpPr bwMode="auto">
          <a:xfrm>
            <a:off x="4165600" y="2571750"/>
            <a:ext cx="609600" cy="228600"/>
            <a:chOff x="1968" y="3216"/>
            <a:chExt cx="288" cy="192"/>
          </a:xfrm>
        </p:grpSpPr>
        <p:sp>
          <p:nvSpPr>
            <p:cNvPr id="10297" name="AutoShape 21">
              <a:extLst>
                <a:ext uri="{FF2B5EF4-FFF2-40B4-BE49-F238E27FC236}">
                  <a16:creationId xmlns:a16="http://schemas.microsoft.com/office/drawing/2014/main" id="{1BAA9506-212C-47C5-AF17-AE96A2609394}"/>
                </a:ext>
              </a:extLst>
            </p:cNvPr>
            <p:cNvSpPr>
              <a:spLocks/>
            </p:cNvSpPr>
            <p:nvPr/>
          </p:nvSpPr>
          <p:spPr bwMode="auto">
            <a:xfrm>
              <a:off x="2160" y="3216"/>
              <a:ext cx="96" cy="192"/>
            </a:xfrm>
            <a:prstGeom prst="lef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0298" name="WordArt 22">
              <a:extLst>
                <a:ext uri="{FF2B5EF4-FFF2-40B4-BE49-F238E27FC236}">
                  <a16:creationId xmlns:a16="http://schemas.microsoft.com/office/drawing/2014/main" id="{E2688D84-775E-4C25-B062-4C8FBF38CE03}"/>
                </a:ext>
              </a:extLst>
            </p:cNvPr>
            <p:cNvSpPr>
              <a:spLocks noChangeArrowheads="1" noChangeShapeType="1" noTextEdit="1"/>
            </p:cNvSpPr>
            <p:nvPr/>
          </p:nvSpPr>
          <p:spPr bwMode="auto">
            <a:xfrm>
              <a:off x="1968" y="3264"/>
              <a:ext cx="150" cy="83"/>
            </a:xfrm>
            <a:prstGeom prst="rect">
              <a:avLst/>
            </a:prstGeom>
          </p:spPr>
          <p:txBody>
            <a:bodyPr wrap="none" fromWordArt="1">
              <a:prstTxWarp prst="textPlain">
                <a:avLst>
                  <a:gd name="adj" fmla="val 50000"/>
                </a:avLst>
              </a:prstTxWarp>
            </a:bodyPr>
            <a:lstStyle/>
            <a:p>
              <a:pPr algn="ctr" rtl="1"/>
              <a:r>
                <a:rPr lang="he-IL" sz="3600" kern="10">
                  <a:ln w="9525">
                    <a:solidFill>
                      <a:srgbClr val="000000"/>
                    </a:solidFill>
                    <a:round/>
                    <a:headEnd/>
                    <a:tailEnd/>
                  </a:ln>
                </a:rPr>
                <a:t>10מ'</a:t>
              </a:r>
            </a:p>
          </p:txBody>
        </p:sp>
      </p:grpSp>
      <p:grpSp>
        <p:nvGrpSpPr>
          <p:cNvPr id="13" name="Group 23">
            <a:extLst>
              <a:ext uri="{FF2B5EF4-FFF2-40B4-BE49-F238E27FC236}">
                <a16:creationId xmlns:a16="http://schemas.microsoft.com/office/drawing/2014/main" id="{74583BA4-F084-491B-8A61-610231118D4D}"/>
              </a:ext>
            </a:extLst>
          </p:cNvPr>
          <p:cNvGrpSpPr>
            <a:grpSpLocks/>
          </p:cNvGrpSpPr>
          <p:nvPr/>
        </p:nvGrpSpPr>
        <p:grpSpPr bwMode="auto">
          <a:xfrm>
            <a:off x="3962400" y="2800350"/>
            <a:ext cx="609600" cy="228600"/>
            <a:chOff x="1872" y="3408"/>
            <a:chExt cx="288" cy="192"/>
          </a:xfrm>
        </p:grpSpPr>
        <p:sp>
          <p:nvSpPr>
            <p:cNvPr id="10295" name="AutoShape 24">
              <a:extLst>
                <a:ext uri="{FF2B5EF4-FFF2-40B4-BE49-F238E27FC236}">
                  <a16:creationId xmlns:a16="http://schemas.microsoft.com/office/drawing/2014/main" id="{D9B4895B-51C0-403A-BCE9-6CEDD8E6A31F}"/>
                </a:ext>
              </a:extLst>
            </p:cNvPr>
            <p:cNvSpPr>
              <a:spLocks/>
            </p:cNvSpPr>
            <p:nvPr/>
          </p:nvSpPr>
          <p:spPr bwMode="auto">
            <a:xfrm>
              <a:off x="2064" y="3408"/>
              <a:ext cx="96" cy="192"/>
            </a:xfrm>
            <a:prstGeom prst="lef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0296" name="WordArt 25">
              <a:extLst>
                <a:ext uri="{FF2B5EF4-FFF2-40B4-BE49-F238E27FC236}">
                  <a16:creationId xmlns:a16="http://schemas.microsoft.com/office/drawing/2014/main" id="{F96A8147-513E-47B1-A62C-D3C12C9CB78B}"/>
                </a:ext>
              </a:extLst>
            </p:cNvPr>
            <p:cNvSpPr>
              <a:spLocks noChangeArrowheads="1" noChangeShapeType="1" noTextEdit="1"/>
            </p:cNvSpPr>
            <p:nvPr/>
          </p:nvSpPr>
          <p:spPr bwMode="auto">
            <a:xfrm>
              <a:off x="1872" y="3469"/>
              <a:ext cx="150" cy="83"/>
            </a:xfrm>
            <a:prstGeom prst="rect">
              <a:avLst/>
            </a:prstGeom>
          </p:spPr>
          <p:txBody>
            <a:bodyPr wrap="none" fromWordArt="1">
              <a:prstTxWarp prst="textPlain">
                <a:avLst>
                  <a:gd name="adj" fmla="val 50000"/>
                </a:avLst>
              </a:prstTxWarp>
            </a:bodyPr>
            <a:lstStyle/>
            <a:p>
              <a:pPr algn="ctr" rtl="1"/>
              <a:r>
                <a:rPr lang="he-IL" sz="3600" kern="10">
                  <a:ln w="9525">
                    <a:solidFill>
                      <a:srgbClr val="000000"/>
                    </a:solidFill>
                    <a:round/>
                    <a:headEnd/>
                    <a:tailEnd/>
                  </a:ln>
                </a:rPr>
                <a:t>10מ'</a:t>
              </a:r>
            </a:p>
          </p:txBody>
        </p:sp>
      </p:grpSp>
      <p:grpSp>
        <p:nvGrpSpPr>
          <p:cNvPr id="14" name="Group 26">
            <a:extLst>
              <a:ext uri="{FF2B5EF4-FFF2-40B4-BE49-F238E27FC236}">
                <a16:creationId xmlns:a16="http://schemas.microsoft.com/office/drawing/2014/main" id="{09D410FC-A239-4ECF-A84B-69A451BCCC0D}"/>
              </a:ext>
            </a:extLst>
          </p:cNvPr>
          <p:cNvGrpSpPr>
            <a:grpSpLocks/>
          </p:cNvGrpSpPr>
          <p:nvPr/>
        </p:nvGrpSpPr>
        <p:grpSpPr bwMode="auto">
          <a:xfrm>
            <a:off x="3759200" y="3028950"/>
            <a:ext cx="609600" cy="228600"/>
            <a:chOff x="1776" y="3600"/>
            <a:chExt cx="288" cy="192"/>
          </a:xfrm>
        </p:grpSpPr>
        <p:sp>
          <p:nvSpPr>
            <p:cNvPr id="10293" name="AutoShape 27">
              <a:extLst>
                <a:ext uri="{FF2B5EF4-FFF2-40B4-BE49-F238E27FC236}">
                  <a16:creationId xmlns:a16="http://schemas.microsoft.com/office/drawing/2014/main" id="{32D03142-45B6-4E2E-870A-5EBF35316990}"/>
                </a:ext>
              </a:extLst>
            </p:cNvPr>
            <p:cNvSpPr>
              <a:spLocks/>
            </p:cNvSpPr>
            <p:nvPr/>
          </p:nvSpPr>
          <p:spPr bwMode="auto">
            <a:xfrm>
              <a:off x="1968" y="3600"/>
              <a:ext cx="96" cy="192"/>
            </a:xfrm>
            <a:prstGeom prst="lef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0294" name="WordArt 28">
              <a:extLst>
                <a:ext uri="{FF2B5EF4-FFF2-40B4-BE49-F238E27FC236}">
                  <a16:creationId xmlns:a16="http://schemas.microsoft.com/office/drawing/2014/main" id="{8F663AD8-2700-440B-98AE-826126A8F284}"/>
                </a:ext>
              </a:extLst>
            </p:cNvPr>
            <p:cNvSpPr>
              <a:spLocks noChangeArrowheads="1" noChangeShapeType="1" noTextEdit="1"/>
            </p:cNvSpPr>
            <p:nvPr/>
          </p:nvSpPr>
          <p:spPr bwMode="auto">
            <a:xfrm>
              <a:off x="1776" y="3661"/>
              <a:ext cx="150" cy="83"/>
            </a:xfrm>
            <a:prstGeom prst="rect">
              <a:avLst/>
            </a:prstGeom>
          </p:spPr>
          <p:txBody>
            <a:bodyPr wrap="none" fromWordArt="1">
              <a:prstTxWarp prst="textPlain">
                <a:avLst>
                  <a:gd name="adj" fmla="val 50000"/>
                </a:avLst>
              </a:prstTxWarp>
            </a:bodyPr>
            <a:lstStyle/>
            <a:p>
              <a:pPr algn="ctr" rtl="1"/>
              <a:r>
                <a:rPr lang="he-IL" sz="3600" kern="10">
                  <a:ln w="9525">
                    <a:solidFill>
                      <a:srgbClr val="000000"/>
                    </a:solidFill>
                    <a:round/>
                    <a:headEnd/>
                    <a:tailEnd/>
                  </a:ln>
                </a:rPr>
                <a:t>10מ'</a:t>
              </a:r>
            </a:p>
          </p:txBody>
        </p:sp>
      </p:grpSp>
      <p:grpSp>
        <p:nvGrpSpPr>
          <p:cNvPr id="15" name="Group 29">
            <a:extLst>
              <a:ext uri="{FF2B5EF4-FFF2-40B4-BE49-F238E27FC236}">
                <a16:creationId xmlns:a16="http://schemas.microsoft.com/office/drawing/2014/main" id="{84367E33-80E6-4F71-A979-B788F11BD6B4}"/>
              </a:ext>
            </a:extLst>
          </p:cNvPr>
          <p:cNvGrpSpPr>
            <a:grpSpLocks/>
          </p:cNvGrpSpPr>
          <p:nvPr/>
        </p:nvGrpSpPr>
        <p:grpSpPr bwMode="auto">
          <a:xfrm>
            <a:off x="3543300" y="3257550"/>
            <a:ext cx="622300" cy="228600"/>
            <a:chOff x="1674" y="3792"/>
            <a:chExt cx="294" cy="192"/>
          </a:xfrm>
        </p:grpSpPr>
        <p:sp>
          <p:nvSpPr>
            <p:cNvPr id="10291" name="AutoShape 30">
              <a:extLst>
                <a:ext uri="{FF2B5EF4-FFF2-40B4-BE49-F238E27FC236}">
                  <a16:creationId xmlns:a16="http://schemas.microsoft.com/office/drawing/2014/main" id="{41E180CD-0C03-4F55-A121-A779F0E6B52D}"/>
                </a:ext>
              </a:extLst>
            </p:cNvPr>
            <p:cNvSpPr>
              <a:spLocks/>
            </p:cNvSpPr>
            <p:nvPr/>
          </p:nvSpPr>
          <p:spPr bwMode="auto">
            <a:xfrm>
              <a:off x="1872" y="3792"/>
              <a:ext cx="96" cy="192"/>
            </a:xfrm>
            <a:prstGeom prst="lef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0292" name="WordArt 31">
              <a:extLst>
                <a:ext uri="{FF2B5EF4-FFF2-40B4-BE49-F238E27FC236}">
                  <a16:creationId xmlns:a16="http://schemas.microsoft.com/office/drawing/2014/main" id="{71C61166-10C8-4004-9164-47B53A3CB50D}"/>
                </a:ext>
              </a:extLst>
            </p:cNvPr>
            <p:cNvSpPr>
              <a:spLocks noChangeArrowheads="1" noChangeShapeType="1" noTextEdit="1"/>
            </p:cNvSpPr>
            <p:nvPr/>
          </p:nvSpPr>
          <p:spPr bwMode="auto">
            <a:xfrm>
              <a:off x="1674" y="3853"/>
              <a:ext cx="150" cy="83"/>
            </a:xfrm>
            <a:prstGeom prst="rect">
              <a:avLst/>
            </a:prstGeom>
          </p:spPr>
          <p:txBody>
            <a:bodyPr wrap="none" fromWordArt="1">
              <a:prstTxWarp prst="textPlain">
                <a:avLst>
                  <a:gd name="adj" fmla="val 50000"/>
                </a:avLst>
              </a:prstTxWarp>
            </a:bodyPr>
            <a:lstStyle/>
            <a:p>
              <a:pPr algn="ctr" rtl="1"/>
              <a:r>
                <a:rPr lang="he-IL" sz="3600" kern="10">
                  <a:ln w="9525">
                    <a:solidFill>
                      <a:srgbClr val="000000"/>
                    </a:solidFill>
                    <a:round/>
                    <a:headEnd/>
                    <a:tailEnd/>
                  </a:ln>
                </a:rPr>
                <a:t>10מ'</a:t>
              </a:r>
            </a:p>
          </p:txBody>
        </p:sp>
      </p:grpSp>
      <p:grpSp>
        <p:nvGrpSpPr>
          <p:cNvPr id="16" name="Group 32">
            <a:extLst>
              <a:ext uri="{FF2B5EF4-FFF2-40B4-BE49-F238E27FC236}">
                <a16:creationId xmlns:a16="http://schemas.microsoft.com/office/drawing/2014/main" id="{DC3B7DA9-179E-43E0-B3FE-6FCD9ED3E3B3}"/>
              </a:ext>
            </a:extLst>
          </p:cNvPr>
          <p:cNvGrpSpPr>
            <a:grpSpLocks/>
          </p:cNvGrpSpPr>
          <p:nvPr/>
        </p:nvGrpSpPr>
        <p:grpSpPr bwMode="auto">
          <a:xfrm>
            <a:off x="3352800" y="3486150"/>
            <a:ext cx="609600" cy="228600"/>
            <a:chOff x="1584" y="3984"/>
            <a:chExt cx="288" cy="192"/>
          </a:xfrm>
        </p:grpSpPr>
        <p:sp>
          <p:nvSpPr>
            <p:cNvPr id="10289" name="AutoShape 33">
              <a:extLst>
                <a:ext uri="{FF2B5EF4-FFF2-40B4-BE49-F238E27FC236}">
                  <a16:creationId xmlns:a16="http://schemas.microsoft.com/office/drawing/2014/main" id="{868A8A69-9B82-4F43-B41A-B7ADA4F66A60}"/>
                </a:ext>
              </a:extLst>
            </p:cNvPr>
            <p:cNvSpPr>
              <a:spLocks/>
            </p:cNvSpPr>
            <p:nvPr/>
          </p:nvSpPr>
          <p:spPr bwMode="auto">
            <a:xfrm>
              <a:off x="1776" y="3984"/>
              <a:ext cx="96" cy="192"/>
            </a:xfrm>
            <a:prstGeom prst="lef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0290" name="WordArt 34">
              <a:extLst>
                <a:ext uri="{FF2B5EF4-FFF2-40B4-BE49-F238E27FC236}">
                  <a16:creationId xmlns:a16="http://schemas.microsoft.com/office/drawing/2014/main" id="{A70C8865-579F-4A7E-9569-ABB3B5CAD6DB}"/>
                </a:ext>
              </a:extLst>
            </p:cNvPr>
            <p:cNvSpPr>
              <a:spLocks noChangeArrowheads="1" noChangeShapeType="1" noTextEdit="1"/>
            </p:cNvSpPr>
            <p:nvPr/>
          </p:nvSpPr>
          <p:spPr bwMode="auto">
            <a:xfrm>
              <a:off x="1584" y="4045"/>
              <a:ext cx="150" cy="83"/>
            </a:xfrm>
            <a:prstGeom prst="rect">
              <a:avLst/>
            </a:prstGeom>
          </p:spPr>
          <p:txBody>
            <a:bodyPr wrap="none" fromWordArt="1">
              <a:prstTxWarp prst="textPlain">
                <a:avLst>
                  <a:gd name="adj" fmla="val 50000"/>
                </a:avLst>
              </a:prstTxWarp>
            </a:bodyPr>
            <a:lstStyle/>
            <a:p>
              <a:pPr algn="ctr" rtl="1"/>
              <a:r>
                <a:rPr lang="he-IL" sz="3600" kern="10">
                  <a:ln w="9525">
                    <a:solidFill>
                      <a:srgbClr val="000000"/>
                    </a:solidFill>
                    <a:round/>
                    <a:headEnd/>
                    <a:tailEnd/>
                  </a:ln>
                </a:rPr>
                <a:t>10מ'</a:t>
              </a:r>
            </a:p>
          </p:txBody>
        </p:sp>
      </p:grpSp>
      <p:grpSp>
        <p:nvGrpSpPr>
          <p:cNvPr id="17" name="Group 35">
            <a:extLst>
              <a:ext uri="{FF2B5EF4-FFF2-40B4-BE49-F238E27FC236}">
                <a16:creationId xmlns:a16="http://schemas.microsoft.com/office/drawing/2014/main" id="{28319ABC-901B-45DB-B4C0-2BE080BFE689}"/>
              </a:ext>
            </a:extLst>
          </p:cNvPr>
          <p:cNvGrpSpPr>
            <a:grpSpLocks/>
          </p:cNvGrpSpPr>
          <p:nvPr/>
        </p:nvGrpSpPr>
        <p:grpSpPr bwMode="auto">
          <a:xfrm>
            <a:off x="3149600" y="3714750"/>
            <a:ext cx="609600" cy="228600"/>
            <a:chOff x="1488" y="4176"/>
            <a:chExt cx="288" cy="192"/>
          </a:xfrm>
        </p:grpSpPr>
        <p:sp>
          <p:nvSpPr>
            <p:cNvPr id="10287" name="AutoShape 36">
              <a:extLst>
                <a:ext uri="{FF2B5EF4-FFF2-40B4-BE49-F238E27FC236}">
                  <a16:creationId xmlns:a16="http://schemas.microsoft.com/office/drawing/2014/main" id="{19B411F1-1211-4EE4-BB69-A043FCD3B379}"/>
                </a:ext>
              </a:extLst>
            </p:cNvPr>
            <p:cNvSpPr>
              <a:spLocks/>
            </p:cNvSpPr>
            <p:nvPr/>
          </p:nvSpPr>
          <p:spPr bwMode="auto">
            <a:xfrm>
              <a:off x="1680" y="4176"/>
              <a:ext cx="96" cy="192"/>
            </a:xfrm>
            <a:prstGeom prst="lef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0288" name="WordArt 37">
              <a:extLst>
                <a:ext uri="{FF2B5EF4-FFF2-40B4-BE49-F238E27FC236}">
                  <a16:creationId xmlns:a16="http://schemas.microsoft.com/office/drawing/2014/main" id="{2022A57F-D658-4840-8EE1-3FEBB562804B}"/>
                </a:ext>
              </a:extLst>
            </p:cNvPr>
            <p:cNvSpPr>
              <a:spLocks noChangeArrowheads="1" noChangeShapeType="1" noTextEdit="1"/>
            </p:cNvSpPr>
            <p:nvPr/>
          </p:nvSpPr>
          <p:spPr bwMode="auto">
            <a:xfrm>
              <a:off x="1488" y="4237"/>
              <a:ext cx="150" cy="83"/>
            </a:xfrm>
            <a:prstGeom prst="rect">
              <a:avLst/>
            </a:prstGeom>
          </p:spPr>
          <p:txBody>
            <a:bodyPr wrap="none" fromWordArt="1">
              <a:prstTxWarp prst="textPlain">
                <a:avLst>
                  <a:gd name="adj" fmla="val 50000"/>
                </a:avLst>
              </a:prstTxWarp>
            </a:bodyPr>
            <a:lstStyle/>
            <a:p>
              <a:pPr algn="ctr" rtl="1"/>
              <a:r>
                <a:rPr lang="he-IL" sz="3600" kern="10">
                  <a:ln w="9525">
                    <a:solidFill>
                      <a:srgbClr val="000000"/>
                    </a:solidFill>
                    <a:round/>
                    <a:headEnd/>
                    <a:tailEnd/>
                  </a:ln>
                </a:rPr>
                <a:t>10מ'</a:t>
              </a:r>
            </a:p>
          </p:txBody>
        </p:sp>
      </p:grpSp>
      <p:sp>
        <p:nvSpPr>
          <p:cNvPr id="34" name="Oval 38">
            <a:extLst>
              <a:ext uri="{FF2B5EF4-FFF2-40B4-BE49-F238E27FC236}">
                <a16:creationId xmlns:a16="http://schemas.microsoft.com/office/drawing/2014/main" id="{CC63E5E0-9D2D-48F2-A751-603371DFFBB6}"/>
              </a:ext>
            </a:extLst>
          </p:cNvPr>
          <p:cNvSpPr>
            <a:spLocks noChangeArrowheads="1"/>
          </p:cNvSpPr>
          <p:nvPr/>
        </p:nvSpPr>
        <p:spPr bwMode="auto">
          <a:xfrm>
            <a:off x="2032000" y="4343400"/>
            <a:ext cx="5994400" cy="1085850"/>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5" name="Oval 39">
            <a:extLst>
              <a:ext uri="{FF2B5EF4-FFF2-40B4-BE49-F238E27FC236}">
                <a16:creationId xmlns:a16="http://schemas.microsoft.com/office/drawing/2014/main" id="{4D11909F-0EA8-484D-B7B2-4B9B2A9FD7F4}"/>
              </a:ext>
            </a:extLst>
          </p:cNvPr>
          <p:cNvSpPr>
            <a:spLocks noChangeArrowheads="1"/>
          </p:cNvSpPr>
          <p:nvPr/>
        </p:nvSpPr>
        <p:spPr bwMode="auto">
          <a:xfrm>
            <a:off x="2133600" y="4394200"/>
            <a:ext cx="5791200" cy="984250"/>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6" name="Oval 40">
            <a:extLst>
              <a:ext uri="{FF2B5EF4-FFF2-40B4-BE49-F238E27FC236}">
                <a16:creationId xmlns:a16="http://schemas.microsoft.com/office/drawing/2014/main" id="{FC6672E2-8C68-4160-92A2-3691BA4D42D2}"/>
              </a:ext>
            </a:extLst>
          </p:cNvPr>
          <p:cNvSpPr>
            <a:spLocks noChangeArrowheads="1"/>
          </p:cNvSpPr>
          <p:nvPr/>
        </p:nvSpPr>
        <p:spPr bwMode="auto">
          <a:xfrm>
            <a:off x="2235200" y="4446588"/>
            <a:ext cx="5384800" cy="879475"/>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7" name="Oval 41">
            <a:extLst>
              <a:ext uri="{FF2B5EF4-FFF2-40B4-BE49-F238E27FC236}">
                <a16:creationId xmlns:a16="http://schemas.microsoft.com/office/drawing/2014/main" id="{CF62074F-4604-46B5-A00C-1141B4CA2FD8}"/>
              </a:ext>
            </a:extLst>
          </p:cNvPr>
          <p:cNvSpPr>
            <a:spLocks noChangeArrowheads="1"/>
          </p:cNvSpPr>
          <p:nvPr/>
        </p:nvSpPr>
        <p:spPr bwMode="auto">
          <a:xfrm>
            <a:off x="2336800" y="4551363"/>
            <a:ext cx="4572000" cy="671512"/>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8" name="Oval 42">
            <a:extLst>
              <a:ext uri="{FF2B5EF4-FFF2-40B4-BE49-F238E27FC236}">
                <a16:creationId xmlns:a16="http://schemas.microsoft.com/office/drawing/2014/main" id="{2EC347AF-93C8-429C-97B1-136F621868CC}"/>
              </a:ext>
            </a:extLst>
          </p:cNvPr>
          <p:cNvSpPr>
            <a:spLocks noChangeArrowheads="1"/>
          </p:cNvSpPr>
          <p:nvPr/>
        </p:nvSpPr>
        <p:spPr bwMode="auto">
          <a:xfrm>
            <a:off x="2540000" y="4654550"/>
            <a:ext cx="3657600" cy="463550"/>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9" name="Oval 43">
            <a:extLst>
              <a:ext uri="{FF2B5EF4-FFF2-40B4-BE49-F238E27FC236}">
                <a16:creationId xmlns:a16="http://schemas.microsoft.com/office/drawing/2014/main" id="{CBFC75E7-DA24-401C-9171-435B607F2D50}"/>
              </a:ext>
            </a:extLst>
          </p:cNvPr>
          <p:cNvSpPr>
            <a:spLocks noChangeArrowheads="1"/>
          </p:cNvSpPr>
          <p:nvPr/>
        </p:nvSpPr>
        <p:spPr bwMode="auto">
          <a:xfrm>
            <a:off x="2946400" y="4705350"/>
            <a:ext cx="3048000" cy="361950"/>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40" name="Oval 44">
            <a:extLst>
              <a:ext uri="{FF2B5EF4-FFF2-40B4-BE49-F238E27FC236}">
                <a16:creationId xmlns:a16="http://schemas.microsoft.com/office/drawing/2014/main" id="{901E52E6-9061-41A7-8485-25865FBFEAE8}"/>
              </a:ext>
            </a:extLst>
          </p:cNvPr>
          <p:cNvSpPr>
            <a:spLocks noChangeArrowheads="1"/>
          </p:cNvSpPr>
          <p:nvPr/>
        </p:nvSpPr>
        <p:spPr bwMode="auto">
          <a:xfrm>
            <a:off x="3454400" y="4756150"/>
            <a:ext cx="2235200" cy="260350"/>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nvGrpSpPr>
          <p:cNvPr id="18" name="Group 45">
            <a:extLst>
              <a:ext uri="{FF2B5EF4-FFF2-40B4-BE49-F238E27FC236}">
                <a16:creationId xmlns:a16="http://schemas.microsoft.com/office/drawing/2014/main" id="{084654F8-4C7D-45FD-9E95-F1CC133A9FE4}"/>
              </a:ext>
            </a:extLst>
          </p:cNvPr>
          <p:cNvGrpSpPr>
            <a:grpSpLocks/>
          </p:cNvGrpSpPr>
          <p:nvPr/>
        </p:nvGrpSpPr>
        <p:grpSpPr bwMode="auto">
          <a:xfrm>
            <a:off x="2133600" y="3714750"/>
            <a:ext cx="5791200" cy="1200150"/>
            <a:chOff x="1008" y="4176"/>
            <a:chExt cx="2736" cy="1008"/>
          </a:xfrm>
        </p:grpSpPr>
        <p:sp>
          <p:nvSpPr>
            <p:cNvPr id="10285" name="Line 46">
              <a:extLst>
                <a:ext uri="{FF2B5EF4-FFF2-40B4-BE49-F238E27FC236}">
                  <a16:creationId xmlns:a16="http://schemas.microsoft.com/office/drawing/2014/main" id="{8E06194F-2265-4428-AB35-A39E56FFABC8}"/>
                </a:ext>
              </a:extLst>
            </p:cNvPr>
            <p:cNvSpPr>
              <a:spLocks noChangeShapeType="1"/>
            </p:cNvSpPr>
            <p:nvPr/>
          </p:nvSpPr>
          <p:spPr bwMode="auto">
            <a:xfrm>
              <a:off x="3744" y="4176"/>
              <a:ext cx="0" cy="100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0286" name="Line 47">
              <a:extLst>
                <a:ext uri="{FF2B5EF4-FFF2-40B4-BE49-F238E27FC236}">
                  <a16:creationId xmlns:a16="http://schemas.microsoft.com/office/drawing/2014/main" id="{05CB4389-9AD3-48B1-B2E2-53D1C17822EF}"/>
                </a:ext>
              </a:extLst>
            </p:cNvPr>
            <p:cNvSpPr>
              <a:spLocks noChangeShapeType="1"/>
            </p:cNvSpPr>
            <p:nvPr/>
          </p:nvSpPr>
          <p:spPr bwMode="auto">
            <a:xfrm>
              <a:off x="1008" y="4176"/>
              <a:ext cx="0" cy="100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e-IL"/>
            </a:p>
          </p:txBody>
        </p:sp>
      </p:grpSp>
      <p:grpSp>
        <p:nvGrpSpPr>
          <p:cNvPr id="19" name="Group 48">
            <a:extLst>
              <a:ext uri="{FF2B5EF4-FFF2-40B4-BE49-F238E27FC236}">
                <a16:creationId xmlns:a16="http://schemas.microsoft.com/office/drawing/2014/main" id="{193A4E73-1BDB-4760-AC42-9A771AA0F096}"/>
              </a:ext>
            </a:extLst>
          </p:cNvPr>
          <p:cNvGrpSpPr>
            <a:grpSpLocks/>
          </p:cNvGrpSpPr>
          <p:nvPr/>
        </p:nvGrpSpPr>
        <p:grpSpPr bwMode="auto">
          <a:xfrm>
            <a:off x="2032000" y="3943350"/>
            <a:ext cx="5994400" cy="971550"/>
            <a:chOff x="960" y="4368"/>
            <a:chExt cx="2832" cy="816"/>
          </a:xfrm>
        </p:grpSpPr>
        <p:sp>
          <p:nvSpPr>
            <p:cNvPr id="10283" name="Line 49">
              <a:extLst>
                <a:ext uri="{FF2B5EF4-FFF2-40B4-BE49-F238E27FC236}">
                  <a16:creationId xmlns:a16="http://schemas.microsoft.com/office/drawing/2014/main" id="{B079D65D-A0CE-42B5-9B43-AD6509751017}"/>
                </a:ext>
              </a:extLst>
            </p:cNvPr>
            <p:cNvSpPr>
              <a:spLocks noChangeShapeType="1"/>
            </p:cNvSpPr>
            <p:nvPr/>
          </p:nvSpPr>
          <p:spPr bwMode="auto">
            <a:xfrm>
              <a:off x="3792" y="4368"/>
              <a:ext cx="0" cy="81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0284" name="Line 50">
              <a:extLst>
                <a:ext uri="{FF2B5EF4-FFF2-40B4-BE49-F238E27FC236}">
                  <a16:creationId xmlns:a16="http://schemas.microsoft.com/office/drawing/2014/main" id="{12F20EBA-6A8B-4EBB-B759-AFABA2539530}"/>
                </a:ext>
              </a:extLst>
            </p:cNvPr>
            <p:cNvSpPr>
              <a:spLocks noChangeShapeType="1"/>
            </p:cNvSpPr>
            <p:nvPr/>
          </p:nvSpPr>
          <p:spPr bwMode="auto">
            <a:xfrm>
              <a:off x="960" y="4368"/>
              <a:ext cx="0" cy="81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e-IL"/>
            </a:p>
          </p:txBody>
        </p:sp>
      </p:grpSp>
      <p:grpSp>
        <p:nvGrpSpPr>
          <p:cNvPr id="20" name="Group 51">
            <a:extLst>
              <a:ext uri="{FF2B5EF4-FFF2-40B4-BE49-F238E27FC236}">
                <a16:creationId xmlns:a16="http://schemas.microsoft.com/office/drawing/2014/main" id="{A4D4252B-BFFC-4A5C-BE6F-34DD52C19A54}"/>
              </a:ext>
            </a:extLst>
          </p:cNvPr>
          <p:cNvGrpSpPr>
            <a:grpSpLocks/>
          </p:cNvGrpSpPr>
          <p:nvPr/>
        </p:nvGrpSpPr>
        <p:grpSpPr bwMode="auto">
          <a:xfrm>
            <a:off x="3454400" y="2571750"/>
            <a:ext cx="2235200" cy="2343150"/>
            <a:chOff x="1632" y="3216"/>
            <a:chExt cx="1056" cy="1920"/>
          </a:xfrm>
        </p:grpSpPr>
        <p:sp>
          <p:nvSpPr>
            <p:cNvPr id="10281" name="Line 52">
              <a:extLst>
                <a:ext uri="{FF2B5EF4-FFF2-40B4-BE49-F238E27FC236}">
                  <a16:creationId xmlns:a16="http://schemas.microsoft.com/office/drawing/2014/main" id="{2D24E5F9-062C-4A09-BF24-F36E8C72FB97}"/>
                </a:ext>
              </a:extLst>
            </p:cNvPr>
            <p:cNvSpPr>
              <a:spLocks noChangeShapeType="1"/>
            </p:cNvSpPr>
            <p:nvPr/>
          </p:nvSpPr>
          <p:spPr bwMode="auto">
            <a:xfrm>
              <a:off x="2688" y="3216"/>
              <a:ext cx="0" cy="192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0282" name="Line 53">
              <a:extLst>
                <a:ext uri="{FF2B5EF4-FFF2-40B4-BE49-F238E27FC236}">
                  <a16:creationId xmlns:a16="http://schemas.microsoft.com/office/drawing/2014/main" id="{314E09AC-440B-4ECB-87AE-0C3ACB1FA439}"/>
                </a:ext>
              </a:extLst>
            </p:cNvPr>
            <p:cNvSpPr>
              <a:spLocks noChangeShapeType="1"/>
            </p:cNvSpPr>
            <p:nvPr/>
          </p:nvSpPr>
          <p:spPr bwMode="auto">
            <a:xfrm>
              <a:off x="1632" y="3216"/>
              <a:ext cx="0" cy="192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e-IL"/>
            </a:p>
          </p:txBody>
        </p:sp>
      </p:grpSp>
      <p:grpSp>
        <p:nvGrpSpPr>
          <p:cNvPr id="21" name="Group 54">
            <a:extLst>
              <a:ext uri="{FF2B5EF4-FFF2-40B4-BE49-F238E27FC236}">
                <a16:creationId xmlns:a16="http://schemas.microsoft.com/office/drawing/2014/main" id="{41682B8F-A350-44A6-9823-F4406A29095E}"/>
              </a:ext>
            </a:extLst>
          </p:cNvPr>
          <p:cNvGrpSpPr>
            <a:grpSpLocks/>
          </p:cNvGrpSpPr>
          <p:nvPr/>
        </p:nvGrpSpPr>
        <p:grpSpPr bwMode="auto">
          <a:xfrm>
            <a:off x="2946400" y="2800350"/>
            <a:ext cx="3048000" cy="2114550"/>
            <a:chOff x="1392" y="3408"/>
            <a:chExt cx="1440" cy="1776"/>
          </a:xfrm>
        </p:grpSpPr>
        <p:sp>
          <p:nvSpPr>
            <p:cNvPr id="10279" name="Line 55">
              <a:extLst>
                <a:ext uri="{FF2B5EF4-FFF2-40B4-BE49-F238E27FC236}">
                  <a16:creationId xmlns:a16="http://schemas.microsoft.com/office/drawing/2014/main" id="{6A87CF93-D789-4BCE-A011-22609540BE64}"/>
                </a:ext>
              </a:extLst>
            </p:cNvPr>
            <p:cNvSpPr>
              <a:spLocks noChangeShapeType="1"/>
            </p:cNvSpPr>
            <p:nvPr/>
          </p:nvSpPr>
          <p:spPr bwMode="auto">
            <a:xfrm>
              <a:off x="1392" y="3408"/>
              <a:ext cx="0" cy="17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0280" name="Line 56">
              <a:extLst>
                <a:ext uri="{FF2B5EF4-FFF2-40B4-BE49-F238E27FC236}">
                  <a16:creationId xmlns:a16="http://schemas.microsoft.com/office/drawing/2014/main" id="{1C29EF83-7C36-4B1A-BA85-A62CCFE4B5D1}"/>
                </a:ext>
              </a:extLst>
            </p:cNvPr>
            <p:cNvSpPr>
              <a:spLocks noChangeShapeType="1"/>
            </p:cNvSpPr>
            <p:nvPr/>
          </p:nvSpPr>
          <p:spPr bwMode="auto">
            <a:xfrm>
              <a:off x="2832" y="3408"/>
              <a:ext cx="0" cy="172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e-IL"/>
            </a:p>
          </p:txBody>
        </p:sp>
      </p:grpSp>
      <p:grpSp>
        <p:nvGrpSpPr>
          <p:cNvPr id="22" name="Group 57">
            <a:extLst>
              <a:ext uri="{FF2B5EF4-FFF2-40B4-BE49-F238E27FC236}">
                <a16:creationId xmlns:a16="http://schemas.microsoft.com/office/drawing/2014/main" id="{3253C575-3324-4A7E-84CF-12F7A2A91DBF}"/>
              </a:ext>
            </a:extLst>
          </p:cNvPr>
          <p:cNvGrpSpPr>
            <a:grpSpLocks/>
          </p:cNvGrpSpPr>
          <p:nvPr/>
        </p:nvGrpSpPr>
        <p:grpSpPr bwMode="auto">
          <a:xfrm>
            <a:off x="2336800" y="3257550"/>
            <a:ext cx="4572000" cy="1657350"/>
            <a:chOff x="1104" y="3792"/>
            <a:chExt cx="2160" cy="1392"/>
          </a:xfrm>
        </p:grpSpPr>
        <p:sp>
          <p:nvSpPr>
            <p:cNvPr id="10277" name="Line 58">
              <a:extLst>
                <a:ext uri="{FF2B5EF4-FFF2-40B4-BE49-F238E27FC236}">
                  <a16:creationId xmlns:a16="http://schemas.microsoft.com/office/drawing/2014/main" id="{1CF221A3-C6D9-47B3-8A92-F6912EA183C8}"/>
                </a:ext>
              </a:extLst>
            </p:cNvPr>
            <p:cNvSpPr>
              <a:spLocks noChangeShapeType="1"/>
            </p:cNvSpPr>
            <p:nvPr/>
          </p:nvSpPr>
          <p:spPr bwMode="auto">
            <a:xfrm>
              <a:off x="3264" y="3792"/>
              <a:ext cx="0" cy="13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0278" name="Line 59">
              <a:extLst>
                <a:ext uri="{FF2B5EF4-FFF2-40B4-BE49-F238E27FC236}">
                  <a16:creationId xmlns:a16="http://schemas.microsoft.com/office/drawing/2014/main" id="{C9C72976-E290-46D5-A6CF-476815736A20}"/>
                </a:ext>
              </a:extLst>
            </p:cNvPr>
            <p:cNvSpPr>
              <a:spLocks noChangeShapeType="1"/>
            </p:cNvSpPr>
            <p:nvPr/>
          </p:nvSpPr>
          <p:spPr bwMode="auto">
            <a:xfrm>
              <a:off x="1104" y="3792"/>
              <a:ext cx="0" cy="13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e-IL"/>
            </a:p>
          </p:txBody>
        </p:sp>
      </p:grpSp>
      <p:grpSp>
        <p:nvGrpSpPr>
          <p:cNvPr id="23" name="Group 60">
            <a:extLst>
              <a:ext uri="{FF2B5EF4-FFF2-40B4-BE49-F238E27FC236}">
                <a16:creationId xmlns:a16="http://schemas.microsoft.com/office/drawing/2014/main" id="{12B33DE7-3DF2-4C2D-B66D-6247AF6B5DE6}"/>
              </a:ext>
            </a:extLst>
          </p:cNvPr>
          <p:cNvGrpSpPr>
            <a:grpSpLocks/>
          </p:cNvGrpSpPr>
          <p:nvPr/>
        </p:nvGrpSpPr>
        <p:grpSpPr bwMode="auto">
          <a:xfrm>
            <a:off x="2540000" y="3028950"/>
            <a:ext cx="3657600" cy="1885950"/>
            <a:chOff x="1200" y="3600"/>
            <a:chExt cx="1728" cy="1584"/>
          </a:xfrm>
        </p:grpSpPr>
        <p:sp>
          <p:nvSpPr>
            <p:cNvPr id="10275" name="Line 61">
              <a:extLst>
                <a:ext uri="{FF2B5EF4-FFF2-40B4-BE49-F238E27FC236}">
                  <a16:creationId xmlns:a16="http://schemas.microsoft.com/office/drawing/2014/main" id="{7F559170-FE48-456A-ADFB-78919802D79A}"/>
                </a:ext>
              </a:extLst>
            </p:cNvPr>
            <p:cNvSpPr>
              <a:spLocks noChangeShapeType="1"/>
            </p:cNvSpPr>
            <p:nvPr/>
          </p:nvSpPr>
          <p:spPr bwMode="auto">
            <a:xfrm>
              <a:off x="1200" y="3600"/>
              <a:ext cx="0" cy="15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0276" name="Line 62">
              <a:extLst>
                <a:ext uri="{FF2B5EF4-FFF2-40B4-BE49-F238E27FC236}">
                  <a16:creationId xmlns:a16="http://schemas.microsoft.com/office/drawing/2014/main" id="{9B482053-E16A-4F9C-A579-5643EE3A63E7}"/>
                </a:ext>
              </a:extLst>
            </p:cNvPr>
            <p:cNvSpPr>
              <a:spLocks noChangeShapeType="1"/>
            </p:cNvSpPr>
            <p:nvPr/>
          </p:nvSpPr>
          <p:spPr bwMode="auto">
            <a:xfrm>
              <a:off x="2928" y="3600"/>
              <a:ext cx="0" cy="153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e-IL"/>
            </a:p>
          </p:txBody>
        </p:sp>
      </p:grpSp>
      <p:grpSp>
        <p:nvGrpSpPr>
          <p:cNvPr id="24" name="Group 63">
            <a:extLst>
              <a:ext uri="{FF2B5EF4-FFF2-40B4-BE49-F238E27FC236}">
                <a16:creationId xmlns:a16="http://schemas.microsoft.com/office/drawing/2014/main" id="{40D5473B-7A28-480D-9F4A-A3B3E4E95B6D}"/>
              </a:ext>
            </a:extLst>
          </p:cNvPr>
          <p:cNvGrpSpPr>
            <a:grpSpLocks/>
          </p:cNvGrpSpPr>
          <p:nvPr/>
        </p:nvGrpSpPr>
        <p:grpSpPr bwMode="auto">
          <a:xfrm>
            <a:off x="2235200" y="3486150"/>
            <a:ext cx="5384800" cy="1428750"/>
            <a:chOff x="1056" y="3984"/>
            <a:chExt cx="2544" cy="1200"/>
          </a:xfrm>
        </p:grpSpPr>
        <p:sp>
          <p:nvSpPr>
            <p:cNvPr id="10273" name="Line 64">
              <a:extLst>
                <a:ext uri="{FF2B5EF4-FFF2-40B4-BE49-F238E27FC236}">
                  <a16:creationId xmlns:a16="http://schemas.microsoft.com/office/drawing/2014/main" id="{6091CFDF-5CAA-49B8-8DAF-8D1DC5B03DFF}"/>
                </a:ext>
              </a:extLst>
            </p:cNvPr>
            <p:cNvSpPr>
              <a:spLocks noChangeShapeType="1"/>
            </p:cNvSpPr>
            <p:nvPr/>
          </p:nvSpPr>
          <p:spPr bwMode="auto">
            <a:xfrm>
              <a:off x="1056" y="3984"/>
              <a:ext cx="0" cy="1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0274" name="Line 65">
              <a:extLst>
                <a:ext uri="{FF2B5EF4-FFF2-40B4-BE49-F238E27FC236}">
                  <a16:creationId xmlns:a16="http://schemas.microsoft.com/office/drawing/2014/main" id="{0A6E289F-12F9-4AEB-B2C5-FA2B4935C4BE}"/>
                </a:ext>
              </a:extLst>
            </p:cNvPr>
            <p:cNvSpPr>
              <a:spLocks noChangeShapeType="1"/>
            </p:cNvSpPr>
            <p:nvPr/>
          </p:nvSpPr>
          <p:spPr bwMode="auto">
            <a:xfrm>
              <a:off x="3600" y="3984"/>
              <a:ext cx="0" cy="1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e-IL"/>
            </a:p>
          </p:txBody>
        </p:sp>
      </p:grpSp>
      <p:sp>
        <p:nvSpPr>
          <p:cNvPr id="122" name="WordArt 5">
            <a:extLst>
              <a:ext uri="{FF2B5EF4-FFF2-40B4-BE49-F238E27FC236}">
                <a16:creationId xmlns:a16="http://schemas.microsoft.com/office/drawing/2014/main" id="{F5AD8CC0-DE84-4551-A404-09F05E1BC517}"/>
              </a:ext>
            </a:extLst>
          </p:cNvPr>
          <p:cNvSpPr>
            <a:spLocks noChangeArrowheads="1" noChangeShapeType="1" noTextEdit="1"/>
          </p:cNvSpPr>
          <p:nvPr/>
        </p:nvSpPr>
        <p:spPr bwMode="auto">
          <a:xfrm>
            <a:off x="3071813" y="428625"/>
            <a:ext cx="3238500" cy="457200"/>
          </a:xfrm>
          <a:prstGeom prst="rect">
            <a:avLst/>
          </a:prstGeom>
        </p:spPr>
        <p:txBody>
          <a:bodyPr wrap="none" fromWordArt="1">
            <a:prstTxWarp prst="textInflateTop">
              <a:avLst>
                <a:gd name="adj" fmla="val 48389"/>
              </a:avLst>
            </a:prstTxWarp>
          </a:bodyPr>
          <a:lstStyle/>
          <a:p>
            <a:pPr algn="ctr" rtl="1"/>
            <a:r>
              <a:rPr lang="he-IL" sz="3600" kern="10">
                <a:ln w="9525">
                  <a:solidFill>
                    <a:srgbClr val="000000"/>
                  </a:solidFill>
                  <a:round/>
                  <a:headEnd/>
                  <a:tailEnd/>
                </a:ln>
              </a:rPr>
              <a:t>2. תבליט</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dissolve">
                                      <p:cBhvr>
                                        <p:cTn id="7" dur="500"/>
                                        <p:tgtEl>
                                          <p:spTgt spid="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par>
                          <p:cTn id="30" fill="hold" nodeType="afterGroup">
                            <p:stCondLst>
                              <p:cond delay="150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par>
                          <p:cTn id="34" fill="hold" nodeType="afterGroup">
                            <p:stCondLst>
                              <p:cond delay="20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nodeType="afterGroup">
                            <p:stCondLst>
                              <p:cond delay="250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nodeType="afterGroup">
                            <p:stCondLst>
                              <p:cond delay="3000"/>
                            </p:stCondLst>
                            <p:childTnLst>
                              <p:par>
                                <p:cTn id="43" presetID="22" presetClass="entr" presetSubtype="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0-#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500"/>
                            </p:stCondLst>
                            <p:childTnLst>
                              <p:par>
                                <p:cTn id="53" presetID="2" presetClass="entr" presetSubtype="8"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1000"/>
                            </p:stCondLst>
                            <p:childTnLst>
                              <p:par>
                                <p:cTn id="58" presetID="2" presetClass="entr" presetSubtype="8"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0-#ppt_w/2"/>
                                          </p:val>
                                        </p:tav>
                                        <p:tav tm="100000">
                                          <p:val>
                                            <p:strVal val="#ppt_x"/>
                                          </p:val>
                                        </p:tav>
                                      </p:tavLst>
                                    </p:anim>
                                    <p:anim calcmode="lin" valueType="num">
                                      <p:cBhvr additive="base">
                                        <p:cTn id="61" dur="500" fill="hold"/>
                                        <p:tgtEl>
                                          <p:spTgt spid="13"/>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1500"/>
                            </p:stCondLst>
                            <p:childTnLst>
                              <p:par>
                                <p:cTn id="63" presetID="2" presetClass="entr" presetSubtype="8"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0-#ppt_w/2"/>
                                          </p:val>
                                        </p:tav>
                                        <p:tav tm="100000">
                                          <p:val>
                                            <p:strVal val="#ppt_x"/>
                                          </p:val>
                                        </p:tav>
                                      </p:tavLst>
                                    </p:anim>
                                    <p:anim calcmode="lin" valueType="num">
                                      <p:cBhvr additive="base">
                                        <p:cTn id="66" dur="500" fill="hold"/>
                                        <p:tgtEl>
                                          <p:spTgt spid="14"/>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2000"/>
                            </p:stCondLst>
                            <p:childTnLst>
                              <p:par>
                                <p:cTn id="68" presetID="2" presetClass="entr" presetSubtype="8"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0-#ppt_w/2"/>
                                          </p:val>
                                        </p:tav>
                                        <p:tav tm="100000">
                                          <p:val>
                                            <p:strVal val="#ppt_x"/>
                                          </p:val>
                                        </p:tav>
                                      </p:tavLst>
                                    </p:anim>
                                    <p:anim calcmode="lin" valueType="num">
                                      <p:cBhvr additive="base">
                                        <p:cTn id="71" dur="500" fill="hold"/>
                                        <p:tgtEl>
                                          <p:spTgt spid="15"/>
                                        </p:tgtEl>
                                        <p:attrNameLst>
                                          <p:attrName>ppt_y</p:attrName>
                                        </p:attrNameLst>
                                      </p:cBhvr>
                                      <p:tavLst>
                                        <p:tav tm="0">
                                          <p:val>
                                            <p:strVal val="#ppt_y"/>
                                          </p:val>
                                        </p:tav>
                                        <p:tav tm="100000">
                                          <p:val>
                                            <p:strVal val="#ppt_y"/>
                                          </p:val>
                                        </p:tav>
                                      </p:tavLst>
                                    </p:anim>
                                  </p:childTnLst>
                                </p:cTn>
                              </p:par>
                            </p:childTnLst>
                          </p:cTn>
                        </p:par>
                        <p:par>
                          <p:cTn id="72" fill="hold" nodeType="afterGroup">
                            <p:stCondLst>
                              <p:cond delay="2500"/>
                            </p:stCondLst>
                            <p:childTnLst>
                              <p:par>
                                <p:cTn id="73" presetID="2" presetClass="entr" presetSubtype="8"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0-#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childTnLst>
                          </p:cTn>
                        </p:par>
                        <p:par>
                          <p:cTn id="77" fill="hold" nodeType="afterGroup">
                            <p:stCondLst>
                              <p:cond delay="3000"/>
                            </p:stCondLst>
                            <p:childTnLst>
                              <p:par>
                                <p:cTn id="78" presetID="2" presetClass="entr" presetSubtype="8"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fill="hold"/>
                                        <p:tgtEl>
                                          <p:spTgt spid="17"/>
                                        </p:tgtEl>
                                        <p:attrNameLst>
                                          <p:attrName>ppt_x</p:attrName>
                                        </p:attrNameLst>
                                      </p:cBhvr>
                                      <p:tavLst>
                                        <p:tav tm="0">
                                          <p:val>
                                            <p:strVal val="0-#ppt_w/2"/>
                                          </p:val>
                                        </p:tav>
                                        <p:tav tm="100000">
                                          <p:val>
                                            <p:strVal val="#ppt_x"/>
                                          </p:val>
                                        </p:tav>
                                      </p:tavLst>
                                    </p:anim>
                                    <p:anim calcmode="lin" valueType="num">
                                      <p:cBhvr additive="base">
                                        <p:cTn id="81"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1" fill="hold"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up)">
                                      <p:cBhvr>
                                        <p:cTn id="86" dur="500"/>
                                        <p:tgtEl>
                                          <p:spTgt spid="2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additive="base">
                                        <p:cTn id="91" dur="500" fill="hold"/>
                                        <p:tgtEl>
                                          <p:spTgt spid="40"/>
                                        </p:tgtEl>
                                        <p:attrNameLst>
                                          <p:attrName>ppt_x</p:attrName>
                                        </p:attrNameLst>
                                      </p:cBhvr>
                                      <p:tavLst>
                                        <p:tav tm="0">
                                          <p:val>
                                            <p:strVal val="#ppt_x"/>
                                          </p:val>
                                        </p:tav>
                                        <p:tav tm="100000">
                                          <p:val>
                                            <p:strVal val="#ppt_x"/>
                                          </p:val>
                                        </p:tav>
                                      </p:tavLst>
                                    </p:anim>
                                    <p:anim calcmode="lin" valueType="num">
                                      <p:cBhvr additive="base">
                                        <p:cTn id="9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1" fill="hold"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up)">
                                      <p:cBhvr>
                                        <p:cTn id="97" dur="500"/>
                                        <p:tgtEl>
                                          <p:spTgt spid="2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 calcmode="lin" valueType="num">
                                      <p:cBhvr additive="base">
                                        <p:cTn id="102" dur="500" fill="hold"/>
                                        <p:tgtEl>
                                          <p:spTgt spid="39"/>
                                        </p:tgtEl>
                                        <p:attrNameLst>
                                          <p:attrName>ppt_x</p:attrName>
                                        </p:attrNameLst>
                                      </p:cBhvr>
                                      <p:tavLst>
                                        <p:tav tm="0">
                                          <p:val>
                                            <p:strVal val="#ppt_x"/>
                                          </p:val>
                                        </p:tav>
                                        <p:tav tm="100000">
                                          <p:val>
                                            <p:strVal val="#ppt_x"/>
                                          </p:val>
                                        </p:tav>
                                      </p:tavLst>
                                    </p:anim>
                                    <p:anim calcmode="lin" valueType="num">
                                      <p:cBhvr additive="base">
                                        <p:cTn id="10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1" fill="hold"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wipe(up)">
                                      <p:cBhvr>
                                        <p:cTn id="108" dur="500"/>
                                        <p:tgtEl>
                                          <p:spTgt spid="23"/>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38"/>
                                        </p:tgtEl>
                                        <p:attrNameLst>
                                          <p:attrName>style.visibility</p:attrName>
                                        </p:attrNameLst>
                                      </p:cBhvr>
                                      <p:to>
                                        <p:strVal val="visible"/>
                                      </p:to>
                                    </p:set>
                                    <p:anim calcmode="lin" valueType="num">
                                      <p:cBhvr additive="base">
                                        <p:cTn id="113" dur="500" fill="hold"/>
                                        <p:tgtEl>
                                          <p:spTgt spid="38"/>
                                        </p:tgtEl>
                                        <p:attrNameLst>
                                          <p:attrName>ppt_x</p:attrName>
                                        </p:attrNameLst>
                                      </p:cBhvr>
                                      <p:tavLst>
                                        <p:tav tm="0">
                                          <p:val>
                                            <p:strVal val="#ppt_x"/>
                                          </p:val>
                                        </p:tav>
                                        <p:tav tm="100000">
                                          <p:val>
                                            <p:strVal val="#ppt_x"/>
                                          </p:val>
                                        </p:tav>
                                      </p:tavLst>
                                    </p:anim>
                                    <p:anim calcmode="lin" valueType="num">
                                      <p:cBhvr additive="base">
                                        <p:cTn id="1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1" fill="hold" nodeType="click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up)">
                                      <p:cBhvr>
                                        <p:cTn id="119" dur="500"/>
                                        <p:tgtEl>
                                          <p:spTgt spid="22"/>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additive="base">
                                        <p:cTn id="124" dur="500" fill="hold"/>
                                        <p:tgtEl>
                                          <p:spTgt spid="37"/>
                                        </p:tgtEl>
                                        <p:attrNameLst>
                                          <p:attrName>ppt_x</p:attrName>
                                        </p:attrNameLst>
                                      </p:cBhvr>
                                      <p:tavLst>
                                        <p:tav tm="0">
                                          <p:val>
                                            <p:strVal val="#ppt_x"/>
                                          </p:val>
                                        </p:tav>
                                        <p:tav tm="100000">
                                          <p:val>
                                            <p:strVal val="#ppt_x"/>
                                          </p:val>
                                        </p:tav>
                                      </p:tavLst>
                                    </p:anim>
                                    <p:anim calcmode="lin" valueType="num">
                                      <p:cBhvr additive="base">
                                        <p:cTn id="12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1" fill="hold" nodeType="click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up)">
                                      <p:cBhvr>
                                        <p:cTn id="130" dur="500"/>
                                        <p:tgtEl>
                                          <p:spTgt spid="24"/>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36"/>
                                        </p:tgtEl>
                                        <p:attrNameLst>
                                          <p:attrName>style.visibility</p:attrName>
                                        </p:attrNameLst>
                                      </p:cBhvr>
                                      <p:to>
                                        <p:strVal val="visible"/>
                                      </p:to>
                                    </p:set>
                                    <p:anim calcmode="lin" valueType="num">
                                      <p:cBhvr additive="base">
                                        <p:cTn id="135" dur="500" fill="hold"/>
                                        <p:tgtEl>
                                          <p:spTgt spid="36"/>
                                        </p:tgtEl>
                                        <p:attrNameLst>
                                          <p:attrName>ppt_x</p:attrName>
                                        </p:attrNameLst>
                                      </p:cBhvr>
                                      <p:tavLst>
                                        <p:tav tm="0">
                                          <p:val>
                                            <p:strVal val="#ppt_x"/>
                                          </p:val>
                                        </p:tav>
                                        <p:tav tm="100000">
                                          <p:val>
                                            <p:strVal val="#ppt_x"/>
                                          </p:val>
                                        </p:tav>
                                      </p:tavLst>
                                    </p:anim>
                                    <p:anim calcmode="lin" valueType="num">
                                      <p:cBhvr additive="base">
                                        <p:cTn id="13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1" fill="hold" nodeType="clickEffect">
                                  <p:stCondLst>
                                    <p:cond delay="0"/>
                                  </p:stCondLst>
                                  <p:childTnLst>
                                    <p:set>
                                      <p:cBhvr>
                                        <p:cTn id="140" dur="1" fill="hold">
                                          <p:stCondLst>
                                            <p:cond delay="0"/>
                                          </p:stCondLst>
                                        </p:cTn>
                                        <p:tgtEl>
                                          <p:spTgt spid="18"/>
                                        </p:tgtEl>
                                        <p:attrNameLst>
                                          <p:attrName>style.visibility</p:attrName>
                                        </p:attrNameLst>
                                      </p:cBhvr>
                                      <p:to>
                                        <p:strVal val="visible"/>
                                      </p:to>
                                    </p:set>
                                    <p:animEffect transition="in" filter="wipe(up)">
                                      <p:cBhvr>
                                        <p:cTn id="141" dur="500"/>
                                        <p:tgtEl>
                                          <p:spTgt spid="18"/>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35"/>
                                        </p:tgtEl>
                                        <p:attrNameLst>
                                          <p:attrName>style.visibility</p:attrName>
                                        </p:attrNameLst>
                                      </p:cBhvr>
                                      <p:to>
                                        <p:strVal val="visible"/>
                                      </p:to>
                                    </p:set>
                                    <p:anim calcmode="lin" valueType="num">
                                      <p:cBhvr additive="base">
                                        <p:cTn id="146" dur="500" fill="hold"/>
                                        <p:tgtEl>
                                          <p:spTgt spid="35"/>
                                        </p:tgtEl>
                                        <p:attrNameLst>
                                          <p:attrName>ppt_x</p:attrName>
                                        </p:attrNameLst>
                                      </p:cBhvr>
                                      <p:tavLst>
                                        <p:tav tm="0">
                                          <p:val>
                                            <p:strVal val="#ppt_x"/>
                                          </p:val>
                                        </p:tav>
                                        <p:tav tm="100000">
                                          <p:val>
                                            <p:strVal val="#ppt_x"/>
                                          </p:val>
                                        </p:tav>
                                      </p:tavLst>
                                    </p:anim>
                                    <p:anim calcmode="lin" valueType="num">
                                      <p:cBhvr additive="base">
                                        <p:cTn id="14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1" fill="hold" nodeType="clickEffect">
                                  <p:stCondLst>
                                    <p:cond delay="0"/>
                                  </p:stCondLst>
                                  <p:childTnLst>
                                    <p:set>
                                      <p:cBhvr>
                                        <p:cTn id="151" dur="1" fill="hold">
                                          <p:stCondLst>
                                            <p:cond delay="0"/>
                                          </p:stCondLst>
                                        </p:cTn>
                                        <p:tgtEl>
                                          <p:spTgt spid="19"/>
                                        </p:tgtEl>
                                        <p:attrNameLst>
                                          <p:attrName>style.visibility</p:attrName>
                                        </p:attrNameLst>
                                      </p:cBhvr>
                                      <p:to>
                                        <p:strVal val="visible"/>
                                      </p:to>
                                    </p:set>
                                    <p:animEffect transition="in" filter="wipe(up)">
                                      <p:cBhvr>
                                        <p:cTn id="152" dur="500"/>
                                        <p:tgtEl>
                                          <p:spTgt spid="19"/>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4"/>
                                        </p:tgtEl>
                                        <p:attrNameLst>
                                          <p:attrName>style.visibility</p:attrName>
                                        </p:attrNameLst>
                                      </p:cBhvr>
                                      <p:to>
                                        <p:strVal val="visible"/>
                                      </p:to>
                                    </p:set>
                                    <p:anim calcmode="lin" valueType="num">
                                      <p:cBhvr additive="base">
                                        <p:cTn id="157" dur="500" fill="hold"/>
                                        <p:tgtEl>
                                          <p:spTgt spid="34"/>
                                        </p:tgtEl>
                                        <p:attrNameLst>
                                          <p:attrName>ppt_x</p:attrName>
                                        </p:attrNameLst>
                                      </p:cBhvr>
                                      <p:tavLst>
                                        <p:tav tm="0">
                                          <p:val>
                                            <p:strVal val="#ppt_x"/>
                                          </p:val>
                                        </p:tav>
                                        <p:tav tm="100000">
                                          <p:val>
                                            <p:strVal val="#ppt_x"/>
                                          </p:val>
                                        </p:tav>
                                      </p:tavLst>
                                    </p:anim>
                                    <p:anim calcmode="lin" valueType="num">
                                      <p:cBhvr additive="base">
                                        <p:cTn id="15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4" grpId="0" animBg="1"/>
      <p:bldP spid="35" grpId="0" animBg="1"/>
      <p:bldP spid="36" grpId="0" animBg="1"/>
      <p:bldP spid="37" grpId="0" animBg="1"/>
      <p:bldP spid="3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3903FF6-437E-4A2F-AFC8-EE708DCE24A8}"/>
              </a:ext>
            </a:extLst>
          </p:cNvPr>
          <p:cNvGrpSpPr>
            <a:grpSpLocks/>
          </p:cNvGrpSpPr>
          <p:nvPr/>
        </p:nvGrpSpPr>
        <p:grpSpPr bwMode="auto">
          <a:xfrm>
            <a:off x="609600" y="342900"/>
            <a:ext cx="8229600" cy="1143000"/>
            <a:chOff x="192" y="2640"/>
            <a:chExt cx="3888" cy="960"/>
          </a:xfrm>
        </p:grpSpPr>
        <p:sp>
          <p:nvSpPr>
            <p:cNvPr id="6147" name="Text Box 3">
              <a:extLst>
                <a:ext uri="{FF2B5EF4-FFF2-40B4-BE49-F238E27FC236}">
                  <a16:creationId xmlns:a16="http://schemas.microsoft.com/office/drawing/2014/main" id="{070A8966-7E03-40F5-8480-C6DF1667A0EF}"/>
                </a:ext>
              </a:extLst>
            </p:cNvPr>
            <p:cNvSpPr txBox="1">
              <a:spLocks noChangeArrowheads="1"/>
            </p:cNvSpPr>
            <p:nvPr/>
          </p:nvSpPr>
          <p:spPr bwMode="auto">
            <a:xfrm>
              <a:off x="192" y="2640"/>
              <a:ext cx="3888" cy="284"/>
            </a:xfrm>
            <a:prstGeom prst="rect">
              <a:avLst/>
            </a:prstGeom>
            <a:noFill/>
            <a:ln w="9525">
              <a:noFill/>
              <a:miter lim="800000"/>
              <a:headEnd/>
              <a:tailEnd/>
            </a:ln>
            <a:effectLst/>
          </p:spPr>
          <p:txBody>
            <a:bodyPr>
              <a:spAutoFit/>
            </a:bodyPr>
            <a:lstStyle/>
            <a:p>
              <a:pPr algn="r" rtl="1">
                <a:spcBef>
                  <a:spcPct val="50000"/>
                </a:spcBef>
                <a:defRPr/>
              </a:pPr>
              <a:r>
                <a:rPr lang="he-IL" sz="1600" b="1" u="sng" dirty="0">
                  <a:latin typeface="+mj-lt"/>
                  <a:cs typeface="David" pitchFamily="2" charset="-79"/>
                </a:rPr>
                <a:t>כיפה- </a:t>
              </a:r>
              <a:r>
                <a:rPr lang="he-IL" sz="1600" dirty="0">
                  <a:latin typeface="+mj-lt"/>
                  <a:cs typeface="David" pitchFamily="2" charset="-79"/>
                </a:rPr>
                <a:t>(לאו דווקא עגולה), יורדים בכל כיוון.</a:t>
              </a:r>
              <a:endParaRPr lang="en-US" sz="1600" b="1" u="sng" dirty="0">
                <a:latin typeface="+mj-lt"/>
                <a:cs typeface="David" pitchFamily="2" charset="-79"/>
              </a:endParaRPr>
            </a:p>
          </p:txBody>
        </p:sp>
        <p:grpSp>
          <p:nvGrpSpPr>
            <p:cNvPr id="11291" name="Group 4">
              <a:extLst>
                <a:ext uri="{FF2B5EF4-FFF2-40B4-BE49-F238E27FC236}">
                  <a16:creationId xmlns:a16="http://schemas.microsoft.com/office/drawing/2014/main" id="{2419B697-FCD9-41D2-B117-9A14279C8505}"/>
                </a:ext>
              </a:extLst>
            </p:cNvPr>
            <p:cNvGrpSpPr>
              <a:grpSpLocks/>
            </p:cNvGrpSpPr>
            <p:nvPr/>
          </p:nvGrpSpPr>
          <p:grpSpPr bwMode="auto">
            <a:xfrm>
              <a:off x="272" y="3168"/>
              <a:ext cx="3472" cy="432"/>
              <a:chOff x="272" y="3168"/>
              <a:chExt cx="3472" cy="432"/>
            </a:xfrm>
          </p:grpSpPr>
          <p:sp>
            <p:nvSpPr>
              <p:cNvPr id="11292" name="Freeform 5">
                <a:extLst>
                  <a:ext uri="{FF2B5EF4-FFF2-40B4-BE49-F238E27FC236}">
                    <a16:creationId xmlns:a16="http://schemas.microsoft.com/office/drawing/2014/main" id="{788E1507-B898-4B05-80B6-C087126858C3}"/>
                  </a:ext>
                </a:extLst>
              </p:cNvPr>
              <p:cNvSpPr>
                <a:spLocks/>
              </p:cNvSpPr>
              <p:nvPr/>
            </p:nvSpPr>
            <p:spPr bwMode="auto">
              <a:xfrm>
                <a:off x="272" y="3200"/>
                <a:ext cx="1272" cy="296"/>
              </a:xfrm>
              <a:custGeom>
                <a:avLst/>
                <a:gdLst>
                  <a:gd name="T0" fmla="*/ 0 w 1272"/>
                  <a:gd name="T1" fmla="*/ 296 h 296"/>
                  <a:gd name="T2" fmla="*/ 200 w 1272"/>
                  <a:gd name="T3" fmla="*/ 208 h 296"/>
                  <a:gd name="T4" fmla="*/ 296 w 1272"/>
                  <a:gd name="T5" fmla="*/ 200 h 296"/>
                  <a:gd name="T6" fmla="*/ 752 w 1272"/>
                  <a:gd name="T7" fmla="*/ 56 h 296"/>
                  <a:gd name="T8" fmla="*/ 944 w 1272"/>
                  <a:gd name="T9" fmla="*/ 0 h 296"/>
                  <a:gd name="T10" fmla="*/ 1112 w 1272"/>
                  <a:gd name="T11" fmla="*/ 8 h 296"/>
                  <a:gd name="T12" fmla="*/ 1176 w 1272"/>
                  <a:gd name="T13" fmla="*/ 72 h 296"/>
                  <a:gd name="T14" fmla="*/ 1240 w 1272"/>
                  <a:gd name="T15" fmla="*/ 216 h 296"/>
                  <a:gd name="T16" fmla="*/ 1272 w 1272"/>
                  <a:gd name="T17" fmla="*/ 28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2"/>
                  <a:gd name="T28" fmla="*/ 0 h 296"/>
                  <a:gd name="T29" fmla="*/ 1272 w 1272"/>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2" h="296">
                    <a:moveTo>
                      <a:pt x="0" y="296"/>
                    </a:moveTo>
                    <a:cubicBezTo>
                      <a:pt x="64" y="264"/>
                      <a:pt x="132" y="231"/>
                      <a:pt x="200" y="208"/>
                    </a:cubicBezTo>
                    <a:cubicBezTo>
                      <a:pt x="230" y="198"/>
                      <a:pt x="264" y="203"/>
                      <a:pt x="296" y="200"/>
                    </a:cubicBezTo>
                    <a:cubicBezTo>
                      <a:pt x="452" y="161"/>
                      <a:pt x="600" y="107"/>
                      <a:pt x="752" y="56"/>
                    </a:cubicBezTo>
                    <a:cubicBezTo>
                      <a:pt x="815" y="35"/>
                      <a:pt x="881" y="21"/>
                      <a:pt x="944" y="0"/>
                    </a:cubicBezTo>
                    <a:cubicBezTo>
                      <a:pt x="1000" y="3"/>
                      <a:pt x="1056" y="3"/>
                      <a:pt x="1112" y="8"/>
                    </a:cubicBezTo>
                    <a:cubicBezTo>
                      <a:pt x="1143" y="11"/>
                      <a:pt x="1165" y="46"/>
                      <a:pt x="1176" y="72"/>
                    </a:cubicBezTo>
                    <a:cubicBezTo>
                      <a:pt x="1197" y="120"/>
                      <a:pt x="1219" y="168"/>
                      <a:pt x="1240" y="216"/>
                    </a:cubicBezTo>
                    <a:cubicBezTo>
                      <a:pt x="1269" y="282"/>
                      <a:pt x="1239" y="247"/>
                      <a:pt x="1272" y="2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1293" name="Oval 6">
                <a:extLst>
                  <a:ext uri="{FF2B5EF4-FFF2-40B4-BE49-F238E27FC236}">
                    <a16:creationId xmlns:a16="http://schemas.microsoft.com/office/drawing/2014/main" id="{0BBA2D1D-3C44-4E21-8F98-57C4EC40B81F}"/>
                  </a:ext>
                </a:extLst>
              </p:cNvPr>
              <p:cNvSpPr>
                <a:spLocks noChangeArrowheads="1"/>
              </p:cNvSpPr>
              <p:nvPr/>
            </p:nvSpPr>
            <p:spPr bwMode="auto">
              <a:xfrm>
                <a:off x="1920" y="3168"/>
                <a:ext cx="1824" cy="432"/>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1294" name="Oval 7">
                <a:extLst>
                  <a:ext uri="{FF2B5EF4-FFF2-40B4-BE49-F238E27FC236}">
                    <a16:creationId xmlns:a16="http://schemas.microsoft.com/office/drawing/2014/main" id="{9C8AB165-214F-4BF5-95C4-07649240B4D0}"/>
                  </a:ext>
                </a:extLst>
              </p:cNvPr>
              <p:cNvSpPr>
                <a:spLocks noChangeArrowheads="1"/>
              </p:cNvSpPr>
              <p:nvPr/>
            </p:nvSpPr>
            <p:spPr bwMode="auto">
              <a:xfrm>
                <a:off x="2160" y="3216"/>
                <a:ext cx="1536" cy="336"/>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1295" name="Oval 8">
                <a:extLst>
                  <a:ext uri="{FF2B5EF4-FFF2-40B4-BE49-F238E27FC236}">
                    <a16:creationId xmlns:a16="http://schemas.microsoft.com/office/drawing/2014/main" id="{DB3E000D-E40E-451F-B7F3-9B0B825F3A45}"/>
                  </a:ext>
                </a:extLst>
              </p:cNvPr>
              <p:cNvSpPr>
                <a:spLocks noChangeArrowheads="1"/>
              </p:cNvSpPr>
              <p:nvPr/>
            </p:nvSpPr>
            <p:spPr bwMode="auto">
              <a:xfrm>
                <a:off x="2400" y="3264"/>
                <a:ext cx="1248" cy="240"/>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1296" name="Oval 9">
                <a:extLst>
                  <a:ext uri="{FF2B5EF4-FFF2-40B4-BE49-F238E27FC236}">
                    <a16:creationId xmlns:a16="http://schemas.microsoft.com/office/drawing/2014/main" id="{A4C56A9C-7CFD-47E2-B608-7F0ADC0CC6D4}"/>
                  </a:ext>
                </a:extLst>
              </p:cNvPr>
              <p:cNvSpPr>
                <a:spLocks noChangeArrowheads="1"/>
              </p:cNvSpPr>
              <p:nvPr/>
            </p:nvSpPr>
            <p:spPr bwMode="auto">
              <a:xfrm>
                <a:off x="2688" y="3312"/>
                <a:ext cx="912" cy="144"/>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1297" name="Oval 10">
                <a:extLst>
                  <a:ext uri="{FF2B5EF4-FFF2-40B4-BE49-F238E27FC236}">
                    <a16:creationId xmlns:a16="http://schemas.microsoft.com/office/drawing/2014/main" id="{1AD0D86D-50BA-4CD1-965F-A52F5B705811}"/>
                  </a:ext>
                </a:extLst>
              </p:cNvPr>
              <p:cNvSpPr>
                <a:spLocks noChangeArrowheads="1"/>
              </p:cNvSpPr>
              <p:nvPr/>
            </p:nvSpPr>
            <p:spPr bwMode="auto">
              <a:xfrm>
                <a:off x="3024" y="3360"/>
                <a:ext cx="528" cy="48"/>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grpSp>
      <p:sp>
        <p:nvSpPr>
          <p:cNvPr id="6155" name="Text Box 11">
            <a:extLst>
              <a:ext uri="{FF2B5EF4-FFF2-40B4-BE49-F238E27FC236}">
                <a16:creationId xmlns:a16="http://schemas.microsoft.com/office/drawing/2014/main" id="{C426B85B-28D8-49DC-AEAF-6578E85A9636}"/>
              </a:ext>
            </a:extLst>
          </p:cNvPr>
          <p:cNvSpPr txBox="1">
            <a:spLocks noChangeArrowheads="1"/>
          </p:cNvSpPr>
          <p:nvPr/>
        </p:nvSpPr>
        <p:spPr bwMode="auto">
          <a:xfrm>
            <a:off x="711200" y="1771650"/>
            <a:ext cx="7823200" cy="338138"/>
          </a:xfrm>
          <a:prstGeom prst="rect">
            <a:avLst/>
          </a:prstGeom>
          <a:noFill/>
          <a:ln w="9525">
            <a:noFill/>
            <a:miter lim="800000"/>
            <a:headEnd/>
            <a:tailEnd/>
          </a:ln>
          <a:effectLst/>
        </p:spPr>
        <p:txBody>
          <a:bodyPr>
            <a:spAutoFit/>
          </a:bodyPr>
          <a:lstStyle/>
          <a:p>
            <a:pPr algn="r" rtl="1">
              <a:spcBef>
                <a:spcPct val="50000"/>
              </a:spcBef>
              <a:defRPr/>
            </a:pPr>
            <a:r>
              <a:rPr lang="he-IL" sz="1600" dirty="0">
                <a:latin typeface="+mj-lt"/>
                <a:cs typeface="David" pitchFamily="2" charset="-79"/>
              </a:rPr>
              <a:t>מדרון תלול קוים צפופים	</a:t>
            </a:r>
            <a:r>
              <a:rPr lang="he-IL" sz="1600" dirty="0">
                <a:latin typeface="Times New Roman" pitchFamily="18" charset="0"/>
                <a:cs typeface="David" pitchFamily="2" charset="-79"/>
              </a:rPr>
              <a:t>		</a:t>
            </a:r>
            <a:r>
              <a:rPr lang="he-IL" sz="1600" dirty="0">
                <a:latin typeface="+mj-lt"/>
                <a:cs typeface="David" pitchFamily="2" charset="-79"/>
              </a:rPr>
              <a:t>מדרון מתון מרווח בין קוים</a:t>
            </a:r>
            <a:endParaRPr lang="en-US" sz="1600" dirty="0">
              <a:latin typeface="+mj-lt"/>
              <a:cs typeface="David" pitchFamily="2" charset="-79"/>
            </a:endParaRPr>
          </a:p>
        </p:txBody>
      </p:sp>
      <p:sp>
        <p:nvSpPr>
          <p:cNvPr id="6156" name="Line 12">
            <a:extLst>
              <a:ext uri="{FF2B5EF4-FFF2-40B4-BE49-F238E27FC236}">
                <a16:creationId xmlns:a16="http://schemas.microsoft.com/office/drawing/2014/main" id="{2CCA0561-9FE5-4E8D-B725-D9E7DE76FB31}"/>
              </a:ext>
            </a:extLst>
          </p:cNvPr>
          <p:cNvSpPr>
            <a:spLocks noChangeShapeType="1"/>
          </p:cNvSpPr>
          <p:nvPr/>
        </p:nvSpPr>
        <p:spPr bwMode="auto">
          <a:xfrm flipH="1" flipV="1">
            <a:off x="7924800" y="1371600"/>
            <a:ext cx="101600" cy="4000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e-IL"/>
          </a:p>
        </p:txBody>
      </p:sp>
      <p:sp>
        <p:nvSpPr>
          <p:cNvPr id="6157" name="Line 13">
            <a:extLst>
              <a:ext uri="{FF2B5EF4-FFF2-40B4-BE49-F238E27FC236}">
                <a16:creationId xmlns:a16="http://schemas.microsoft.com/office/drawing/2014/main" id="{E5F8A9CF-A260-44A8-B3F7-CA14314F9E32}"/>
              </a:ext>
            </a:extLst>
          </p:cNvPr>
          <p:cNvSpPr>
            <a:spLocks noChangeShapeType="1"/>
          </p:cNvSpPr>
          <p:nvPr/>
        </p:nvSpPr>
        <p:spPr bwMode="auto">
          <a:xfrm flipV="1">
            <a:off x="3251200" y="1371600"/>
            <a:ext cx="1117600" cy="3429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e-IL"/>
          </a:p>
        </p:txBody>
      </p:sp>
      <p:sp>
        <p:nvSpPr>
          <p:cNvPr id="6158" name="Text Box 14">
            <a:extLst>
              <a:ext uri="{FF2B5EF4-FFF2-40B4-BE49-F238E27FC236}">
                <a16:creationId xmlns:a16="http://schemas.microsoft.com/office/drawing/2014/main" id="{E4D3264A-958D-4F0A-827D-0103A42B2506}"/>
              </a:ext>
            </a:extLst>
          </p:cNvPr>
          <p:cNvSpPr txBox="1">
            <a:spLocks noChangeArrowheads="1"/>
          </p:cNvSpPr>
          <p:nvPr/>
        </p:nvSpPr>
        <p:spPr bwMode="auto">
          <a:xfrm>
            <a:off x="914400" y="2776538"/>
            <a:ext cx="77216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600" b="1" u="sng">
                <a:latin typeface="Times New Roman" panose="02020603050405020304" pitchFamily="18" charset="0"/>
                <a:cs typeface="David" panose="020E0502060401010101" pitchFamily="34" charset="-79"/>
              </a:rPr>
              <a:t>אוכף</a:t>
            </a:r>
            <a:r>
              <a:rPr lang="he-IL" altLang="he-IL" sz="1600">
                <a:latin typeface="Times New Roman" panose="02020603050405020304" pitchFamily="18" charset="0"/>
                <a:cs typeface="David" panose="020E0502060401010101" pitchFamily="34" charset="-79"/>
              </a:rPr>
              <a:t>-יורדים בשני כיוונים ועולים בשני כיוונים, מקום נמוך בין שתי כיפות.</a:t>
            </a:r>
            <a:endParaRPr lang="en-US" altLang="he-IL" sz="1600">
              <a:latin typeface="Times New Roman" panose="02020603050405020304" pitchFamily="18" charset="0"/>
              <a:cs typeface="David" panose="020E0502060401010101" pitchFamily="34" charset="-79"/>
            </a:endParaRPr>
          </a:p>
        </p:txBody>
      </p:sp>
      <p:grpSp>
        <p:nvGrpSpPr>
          <p:cNvPr id="4" name="Group 15">
            <a:extLst>
              <a:ext uri="{FF2B5EF4-FFF2-40B4-BE49-F238E27FC236}">
                <a16:creationId xmlns:a16="http://schemas.microsoft.com/office/drawing/2014/main" id="{1E9FE45E-461E-462D-AAE5-17CF629C120C}"/>
              </a:ext>
            </a:extLst>
          </p:cNvPr>
          <p:cNvGrpSpPr>
            <a:grpSpLocks/>
          </p:cNvGrpSpPr>
          <p:nvPr/>
        </p:nvGrpSpPr>
        <p:grpSpPr bwMode="auto">
          <a:xfrm>
            <a:off x="609600" y="3228975"/>
            <a:ext cx="8094663" cy="1171575"/>
            <a:chOff x="288" y="4304"/>
            <a:chExt cx="3824" cy="984"/>
          </a:xfrm>
        </p:grpSpPr>
        <p:sp>
          <p:nvSpPr>
            <p:cNvPr id="11282" name="Freeform 16">
              <a:extLst>
                <a:ext uri="{FF2B5EF4-FFF2-40B4-BE49-F238E27FC236}">
                  <a16:creationId xmlns:a16="http://schemas.microsoft.com/office/drawing/2014/main" id="{EFFB0492-335B-4FD2-93EE-9E5162FC4252}"/>
                </a:ext>
              </a:extLst>
            </p:cNvPr>
            <p:cNvSpPr>
              <a:spLocks/>
            </p:cNvSpPr>
            <p:nvPr/>
          </p:nvSpPr>
          <p:spPr bwMode="auto">
            <a:xfrm>
              <a:off x="288" y="4368"/>
              <a:ext cx="1392" cy="528"/>
            </a:xfrm>
            <a:custGeom>
              <a:avLst/>
              <a:gdLst>
                <a:gd name="T0" fmla="*/ 0 w 1392"/>
                <a:gd name="T1" fmla="*/ 528 h 528"/>
                <a:gd name="T2" fmla="*/ 480 w 1392"/>
                <a:gd name="T3" fmla="*/ 48 h 528"/>
                <a:gd name="T4" fmla="*/ 816 w 1392"/>
                <a:gd name="T5" fmla="*/ 240 h 528"/>
                <a:gd name="T6" fmla="*/ 1152 w 1392"/>
                <a:gd name="T7" fmla="*/ 144 h 528"/>
                <a:gd name="T8" fmla="*/ 1392 w 1392"/>
                <a:gd name="T9" fmla="*/ 480 h 528"/>
                <a:gd name="T10" fmla="*/ 0 60000 65536"/>
                <a:gd name="T11" fmla="*/ 0 60000 65536"/>
                <a:gd name="T12" fmla="*/ 0 60000 65536"/>
                <a:gd name="T13" fmla="*/ 0 60000 65536"/>
                <a:gd name="T14" fmla="*/ 0 60000 65536"/>
                <a:gd name="T15" fmla="*/ 0 w 1392"/>
                <a:gd name="T16" fmla="*/ 0 h 528"/>
                <a:gd name="T17" fmla="*/ 1392 w 1392"/>
                <a:gd name="T18" fmla="*/ 528 h 528"/>
              </a:gdLst>
              <a:ahLst/>
              <a:cxnLst>
                <a:cxn ang="T10">
                  <a:pos x="T0" y="T1"/>
                </a:cxn>
                <a:cxn ang="T11">
                  <a:pos x="T2" y="T3"/>
                </a:cxn>
                <a:cxn ang="T12">
                  <a:pos x="T4" y="T5"/>
                </a:cxn>
                <a:cxn ang="T13">
                  <a:pos x="T6" y="T7"/>
                </a:cxn>
                <a:cxn ang="T14">
                  <a:pos x="T8" y="T9"/>
                </a:cxn>
              </a:cxnLst>
              <a:rect l="T15" t="T16" r="T17" b="T18"/>
              <a:pathLst>
                <a:path w="1392" h="528">
                  <a:moveTo>
                    <a:pt x="0" y="528"/>
                  </a:moveTo>
                  <a:cubicBezTo>
                    <a:pt x="172" y="312"/>
                    <a:pt x="344" y="96"/>
                    <a:pt x="480" y="48"/>
                  </a:cubicBezTo>
                  <a:cubicBezTo>
                    <a:pt x="616" y="0"/>
                    <a:pt x="704" y="224"/>
                    <a:pt x="816" y="240"/>
                  </a:cubicBezTo>
                  <a:cubicBezTo>
                    <a:pt x="928" y="256"/>
                    <a:pt x="1056" y="104"/>
                    <a:pt x="1152" y="144"/>
                  </a:cubicBezTo>
                  <a:cubicBezTo>
                    <a:pt x="1248" y="184"/>
                    <a:pt x="1352" y="424"/>
                    <a:pt x="1392" y="4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1283" name="Freeform 17">
              <a:extLst>
                <a:ext uri="{FF2B5EF4-FFF2-40B4-BE49-F238E27FC236}">
                  <a16:creationId xmlns:a16="http://schemas.microsoft.com/office/drawing/2014/main" id="{D335A573-0C02-404B-B8A9-E3E054EB727D}"/>
                </a:ext>
              </a:extLst>
            </p:cNvPr>
            <p:cNvSpPr>
              <a:spLocks/>
            </p:cNvSpPr>
            <p:nvPr/>
          </p:nvSpPr>
          <p:spPr bwMode="auto">
            <a:xfrm>
              <a:off x="1960" y="4304"/>
              <a:ext cx="2152" cy="984"/>
            </a:xfrm>
            <a:custGeom>
              <a:avLst/>
              <a:gdLst>
                <a:gd name="T0" fmla="*/ 1688 w 2152"/>
                <a:gd name="T1" fmla="*/ 112 h 984"/>
                <a:gd name="T2" fmla="*/ 1016 w 2152"/>
                <a:gd name="T3" fmla="*/ 400 h 984"/>
                <a:gd name="T4" fmla="*/ 728 w 2152"/>
                <a:gd name="T5" fmla="*/ 208 h 984"/>
                <a:gd name="T6" fmla="*/ 584 w 2152"/>
                <a:gd name="T7" fmla="*/ 64 h 984"/>
                <a:gd name="T8" fmla="*/ 296 w 2152"/>
                <a:gd name="T9" fmla="*/ 16 h 984"/>
                <a:gd name="T10" fmla="*/ 104 w 2152"/>
                <a:gd name="T11" fmla="*/ 160 h 984"/>
                <a:gd name="T12" fmla="*/ 8 w 2152"/>
                <a:gd name="T13" fmla="*/ 352 h 984"/>
                <a:gd name="T14" fmla="*/ 56 w 2152"/>
                <a:gd name="T15" fmla="*/ 592 h 984"/>
                <a:gd name="T16" fmla="*/ 248 w 2152"/>
                <a:gd name="T17" fmla="*/ 784 h 984"/>
                <a:gd name="T18" fmla="*/ 440 w 2152"/>
                <a:gd name="T19" fmla="*/ 784 h 984"/>
                <a:gd name="T20" fmla="*/ 680 w 2152"/>
                <a:gd name="T21" fmla="*/ 736 h 984"/>
                <a:gd name="T22" fmla="*/ 968 w 2152"/>
                <a:gd name="T23" fmla="*/ 736 h 984"/>
                <a:gd name="T24" fmla="*/ 1304 w 2152"/>
                <a:gd name="T25" fmla="*/ 928 h 984"/>
                <a:gd name="T26" fmla="*/ 1880 w 2152"/>
                <a:gd name="T27" fmla="*/ 928 h 984"/>
                <a:gd name="T28" fmla="*/ 2120 w 2152"/>
                <a:gd name="T29" fmla="*/ 592 h 984"/>
                <a:gd name="T30" fmla="*/ 2072 w 2152"/>
                <a:gd name="T31" fmla="*/ 304 h 984"/>
                <a:gd name="T32" fmla="*/ 1928 w 2152"/>
                <a:gd name="T33" fmla="*/ 160 h 984"/>
                <a:gd name="T34" fmla="*/ 1832 w 2152"/>
                <a:gd name="T35" fmla="*/ 112 h 984"/>
                <a:gd name="T36" fmla="*/ 1688 w 2152"/>
                <a:gd name="T37" fmla="*/ 112 h 9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52"/>
                <a:gd name="T58" fmla="*/ 0 h 984"/>
                <a:gd name="T59" fmla="*/ 2152 w 2152"/>
                <a:gd name="T60" fmla="*/ 984 h 9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52" h="984">
                  <a:moveTo>
                    <a:pt x="1688" y="112"/>
                  </a:moveTo>
                  <a:cubicBezTo>
                    <a:pt x="1552" y="160"/>
                    <a:pt x="1176" y="384"/>
                    <a:pt x="1016" y="400"/>
                  </a:cubicBezTo>
                  <a:cubicBezTo>
                    <a:pt x="856" y="416"/>
                    <a:pt x="800" y="264"/>
                    <a:pt x="728" y="208"/>
                  </a:cubicBezTo>
                  <a:cubicBezTo>
                    <a:pt x="656" y="152"/>
                    <a:pt x="656" y="96"/>
                    <a:pt x="584" y="64"/>
                  </a:cubicBezTo>
                  <a:cubicBezTo>
                    <a:pt x="512" y="32"/>
                    <a:pt x="376" y="0"/>
                    <a:pt x="296" y="16"/>
                  </a:cubicBezTo>
                  <a:cubicBezTo>
                    <a:pt x="216" y="32"/>
                    <a:pt x="152" y="104"/>
                    <a:pt x="104" y="160"/>
                  </a:cubicBezTo>
                  <a:cubicBezTo>
                    <a:pt x="56" y="216"/>
                    <a:pt x="16" y="280"/>
                    <a:pt x="8" y="352"/>
                  </a:cubicBezTo>
                  <a:cubicBezTo>
                    <a:pt x="0" y="424"/>
                    <a:pt x="16" y="520"/>
                    <a:pt x="56" y="592"/>
                  </a:cubicBezTo>
                  <a:cubicBezTo>
                    <a:pt x="96" y="664"/>
                    <a:pt x="184" y="752"/>
                    <a:pt x="248" y="784"/>
                  </a:cubicBezTo>
                  <a:cubicBezTo>
                    <a:pt x="312" y="816"/>
                    <a:pt x="368" y="792"/>
                    <a:pt x="440" y="784"/>
                  </a:cubicBezTo>
                  <a:cubicBezTo>
                    <a:pt x="512" y="776"/>
                    <a:pt x="592" y="744"/>
                    <a:pt x="680" y="736"/>
                  </a:cubicBezTo>
                  <a:cubicBezTo>
                    <a:pt x="768" y="728"/>
                    <a:pt x="864" y="704"/>
                    <a:pt x="968" y="736"/>
                  </a:cubicBezTo>
                  <a:cubicBezTo>
                    <a:pt x="1072" y="768"/>
                    <a:pt x="1152" y="896"/>
                    <a:pt x="1304" y="928"/>
                  </a:cubicBezTo>
                  <a:cubicBezTo>
                    <a:pt x="1456" y="960"/>
                    <a:pt x="1744" y="984"/>
                    <a:pt x="1880" y="928"/>
                  </a:cubicBezTo>
                  <a:cubicBezTo>
                    <a:pt x="2016" y="872"/>
                    <a:pt x="2088" y="696"/>
                    <a:pt x="2120" y="592"/>
                  </a:cubicBezTo>
                  <a:cubicBezTo>
                    <a:pt x="2152" y="488"/>
                    <a:pt x="2104" y="376"/>
                    <a:pt x="2072" y="304"/>
                  </a:cubicBezTo>
                  <a:cubicBezTo>
                    <a:pt x="2040" y="232"/>
                    <a:pt x="1968" y="192"/>
                    <a:pt x="1928" y="160"/>
                  </a:cubicBezTo>
                  <a:cubicBezTo>
                    <a:pt x="1888" y="128"/>
                    <a:pt x="1872" y="120"/>
                    <a:pt x="1832" y="112"/>
                  </a:cubicBezTo>
                  <a:cubicBezTo>
                    <a:pt x="1792" y="104"/>
                    <a:pt x="1824" y="64"/>
                    <a:pt x="1688" y="112"/>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1284" name="Freeform 18">
              <a:extLst>
                <a:ext uri="{FF2B5EF4-FFF2-40B4-BE49-F238E27FC236}">
                  <a16:creationId xmlns:a16="http://schemas.microsoft.com/office/drawing/2014/main" id="{48A6EA42-B59E-40C7-B0CE-7E7F362A871A}"/>
                </a:ext>
              </a:extLst>
            </p:cNvPr>
            <p:cNvSpPr>
              <a:spLocks/>
            </p:cNvSpPr>
            <p:nvPr/>
          </p:nvSpPr>
          <p:spPr bwMode="auto">
            <a:xfrm>
              <a:off x="2064" y="4464"/>
              <a:ext cx="1920" cy="720"/>
            </a:xfrm>
            <a:custGeom>
              <a:avLst/>
              <a:gdLst>
                <a:gd name="T0" fmla="*/ 760 w 2152"/>
                <a:gd name="T1" fmla="*/ 12 h 984"/>
                <a:gd name="T2" fmla="*/ 457 w 2152"/>
                <a:gd name="T3" fmla="*/ 45 h 984"/>
                <a:gd name="T4" fmla="*/ 327 w 2152"/>
                <a:gd name="T5" fmla="*/ 23 h 984"/>
                <a:gd name="T6" fmla="*/ 262 w 2152"/>
                <a:gd name="T7" fmla="*/ 7 h 984"/>
                <a:gd name="T8" fmla="*/ 134 w 2152"/>
                <a:gd name="T9" fmla="*/ 2 h 984"/>
                <a:gd name="T10" fmla="*/ 47 w 2152"/>
                <a:gd name="T11" fmla="*/ 18 h 984"/>
                <a:gd name="T12" fmla="*/ 4 w 2152"/>
                <a:gd name="T13" fmla="*/ 40 h 984"/>
                <a:gd name="T14" fmla="*/ 26 w 2152"/>
                <a:gd name="T15" fmla="*/ 67 h 984"/>
                <a:gd name="T16" fmla="*/ 112 w 2152"/>
                <a:gd name="T17" fmla="*/ 89 h 984"/>
                <a:gd name="T18" fmla="*/ 198 w 2152"/>
                <a:gd name="T19" fmla="*/ 89 h 984"/>
                <a:gd name="T20" fmla="*/ 306 w 2152"/>
                <a:gd name="T21" fmla="*/ 83 h 984"/>
                <a:gd name="T22" fmla="*/ 436 w 2152"/>
                <a:gd name="T23" fmla="*/ 83 h 984"/>
                <a:gd name="T24" fmla="*/ 587 w 2152"/>
                <a:gd name="T25" fmla="*/ 105 h 984"/>
                <a:gd name="T26" fmla="*/ 846 w 2152"/>
                <a:gd name="T27" fmla="*/ 105 h 984"/>
                <a:gd name="T28" fmla="*/ 954 w 2152"/>
                <a:gd name="T29" fmla="*/ 67 h 984"/>
                <a:gd name="T30" fmla="*/ 932 w 2152"/>
                <a:gd name="T31" fmla="*/ 34 h 984"/>
                <a:gd name="T32" fmla="*/ 867 w 2152"/>
                <a:gd name="T33" fmla="*/ 18 h 984"/>
                <a:gd name="T34" fmla="*/ 824 w 2152"/>
                <a:gd name="T35" fmla="*/ 12 h 984"/>
                <a:gd name="T36" fmla="*/ 760 w 2152"/>
                <a:gd name="T37" fmla="*/ 12 h 9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52"/>
                <a:gd name="T58" fmla="*/ 0 h 984"/>
                <a:gd name="T59" fmla="*/ 2152 w 2152"/>
                <a:gd name="T60" fmla="*/ 984 h 9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52" h="984">
                  <a:moveTo>
                    <a:pt x="1688" y="112"/>
                  </a:moveTo>
                  <a:cubicBezTo>
                    <a:pt x="1552" y="160"/>
                    <a:pt x="1176" y="384"/>
                    <a:pt x="1016" y="400"/>
                  </a:cubicBezTo>
                  <a:cubicBezTo>
                    <a:pt x="856" y="416"/>
                    <a:pt x="800" y="264"/>
                    <a:pt x="728" y="208"/>
                  </a:cubicBezTo>
                  <a:cubicBezTo>
                    <a:pt x="656" y="152"/>
                    <a:pt x="656" y="96"/>
                    <a:pt x="584" y="64"/>
                  </a:cubicBezTo>
                  <a:cubicBezTo>
                    <a:pt x="512" y="32"/>
                    <a:pt x="376" y="0"/>
                    <a:pt x="296" y="16"/>
                  </a:cubicBezTo>
                  <a:cubicBezTo>
                    <a:pt x="216" y="32"/>
                    <a:pt x="152" y="104"/>
                    <a:pt x="104" y="160"/>
                  </a:cubicBezTo>
                  <a:cubicBezTo>
                    <a:pt x="56" y="216"/>
                    <a:pt x="16" y="280"/>
                    <a:pt x="8" y="352"/>
                  </a:cubicBezTo>
                  <a:cubicBezTo>
                    <a:pt x="0" y="424"/>
                    <a:pt x="16" y="520"/>
                    <a:pt x="56" y="592"/>
                  </a:cubicBezTo>
                  <a:cubicBezTo>
                    <a:pt x="96" y="664"/>
                    <a:pt x="184" y="752"/>
                    <a:pt x="248" y="784"/>
                  </a:cubicBezTo>
                  <a:cubicBezTo>
                    <a:pt x="312" y="816"/>
                    <a:pt x="368" y="792"/>
                    <a:pt x="440" y="784"/>
                  </a:cubicBezTo>
                  <a:cubicBezTo>
                    <a:pt x="512" y="776"/>
                    <a:pt x="592" y="744"/>
                    <a:pt x="680" y="736"/>
                  </a:cubicBezTo>
                  <a:cubicBezTo>
                    <a:pt x="768" y="728"/>
                    <a:pt x="864" y="704"/>
                    <a:pt x="968" y="736"/>
                  </a:cubicBezTo>
                  <a:cubicBezTo>
                    <a:pt x="1072" y="768"/>
                    <a:pt x="1152" y="896"/>
                    <a:pt x="1304" y="928"/>
                  </a:cubicBezTo>
                  <a:cubicBezTo>
                    <a:pt x="1456" y="960"/>
                    <a:pt x="1744" y="984"/>
                    <a:pt x="1880" y="928"/>
                  </a:cubicBezTo>
                  <a:cubicBezTo>
                    <a:pt x="2016" y="872"/>
                    <a:pt x="2088" y="696"/>
                    <a:pt x="2120" y="592"/>
                  </a:cubicBezTo>
                  <a:cubicBezTo>
                    <a:pt x="2152" y="488"/>
                    <a:pt x="2104" y="376"/>
                    <a:pt x="2072" y="304"/>
                  </a:cubicBezTo>
                  <a:cubicBezTo>
                    <a:pt x="2040" y="232"/>
                    <a:pt x="1968" y="192"/>
                    <a:pt x="1928" y="160"/>
                  </a:cubicBezTo>
                  <a:cubicBezTo>
                    <a:pt x="1888" y="128"/>
                    <a:pt x="1872" y="120"/>
                    <a:pt x="1832" y="112"/>
                  </a:cubicBezTo>
                  <a:cubicBezTo>
                    <a:pt x="1792" y="104"/>
                    <a:pt x="1824" y="64"/>
                    <a:pt x="1688" y="112"/>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1285" name="Freeform 19">
              <a:extLst>
                <a:ext uri="{FF2B5EF4-FFF2-40B4-BE49-F238E27FC236}">
                  <a16:creationId xmlns:a16="http://schemas.microsoft.com/office/drawing/2014/main" id="{9F9AF630-7971-403B-BA82-2982CA367522}"/>
                </a:ext>
              </a:extLst>
            </p:cNvPr>
            <p:cNvSpPr>
              <a:spLocks/>
            </p:cNvSpPr>
            <p:nvPr/>
          </p:nvSpPr>
          <p:spPr bwMode="auto">
            <a:xfrm>
              <a:off x="2160" y="4608"/>
              <a:ext cx="1680" cy="480"/>
            </a:xfrm>
            <a:custGeom>
              <a:avLst/>
              <a:gdLst>
                <a:gd name="T0" fmla="*/ 298 w 2152"/>
                <a:gd name="T1" fmla="*/ 0 h 984"/>
                <a:gd name="T2" fmla="*/ 180 w 2152"/>
                <a:gd name="T3" fmla="*/ 2 h 984"/>
                <a:gd name="T4" fmla="*/ 129 w 2152"/>
                <a:gd name="T5" fmla="*/ 1 h 984"/>
                <a:gd name="T6" fmla="*/ 103 w 2152"/>
                <a:gd name="T7" fmla="*/ 0 h 984"/>
                <a:gd name="T8" fmla="*/ 52 w 2152"/>
                <a:gd name="T9" fmla="*/ 0 h 984"/>
                <a:gd name="T10" fmla="*/ 18 w 2152"/>
                <a:gd name="T11" fmla="*/ 1 h 984"/>
                <a:gd name="T12" fmla="*/ 2 w 2152"/>
                <a:gd name="T13" fmla="*/ 2 h 984"/>
                <a:gd name="T14" fmla="*/ 9 w 2152"/>
                <a:gd name="T15" fmla="*/ 4 h 984"/>
                <a:gd name="T16" fmla="*/ 44 w 2152"/>
                <a:gd name="T17" fmla="*/ 5 h 984"/>
                <a:gd name="T18" fmla="*/ 77 w 2152"/>
                <a:gd name="T19" fmla="*/ 5 h 984"/>
                <a:gd name="T20" fmla="*/ 121 w 2152"/>
                <a:gd name="T21" fmla="*/ 5 h 984"/>
                <a:gd name="T22" fmla="*/ 171 w 2152"/>
                <a:gd name="T23" fmla="*/ 5 h 984"/>
                <a:gd name="T24" fmla="*/ 231 w 2152"/>
                <a:gd name="T25" fmla="*/ 6 h 984"/>
                <a:gd name="T26" fmla="*/ 333 w 2152"/>
                <a:gd name="T27" fmla="*/ 6 h 984"/>
                <a:gd name="T28" fmla="*/ 375 w 2152"/>
                <a:gd name="T29" fmla="*/ 4 h 984"/>
                <a:gd name="T30" fmla="*/ 366 w 2152"/>
                <a:gd name="T31" fmla="*/ 2 h 984"/>
                <a:gd name="T32" fmla="*/ 340 w 2152"/>
                <a:gd name="T33" fmla="*/ 1 h 984"/>
                <a:gd name="T34" fmla="*/ 324 w 2152"/>
                <a:gd name="T35" fmla="*/ 0 h 984"/>
                <a:gd name="T36" fmla="*/ 298 w 2152"/>
                <a:gd name="T37" fmla="*/ 0 h 9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52"/>
                <a:gd name="T58" fmla="*/ 0 h 984"/>
                <a:gd name="T59" fmla="*/ 2152 w 2152"/>
                <a:gd name="T60" fmla="*/ 984 h 9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52" h="984">
                  <a:moveTo>
                    <a:pt x="1688" y="112"/>
                  </a:moveTo>
                  <a:cubicBezTo>
                    <a:pt x="1552" y="160"/>
                    <a:pt x="1176" y="384"/>
                    <a:pt x="1016" y="400"/>
                  </a:cubicBezTo>
                  <a:cubicBezTo>
                    <a:pt x="856" y="416"/>
                    <a:pt x="800" y="264"/>
                    <a:pt x="728" y="208"/>
                  </a:cubicBezTo>
                  <a:cubicBezTo>
                    <a:pt x="656" y="152"/>
                    <a:pt x="656" y="96"/>
                    <a:pt x="584" y="64"/>
                  </a:cubicBezTo>
                  <a:cubicBezTo>
                    <a:pt x="512" y="32"/>
                    <a:pt x="376" y="0"/>
                    <a:pt x="296" y="16"/>
                  </a:cubicBezTo>
                  <a:cubicBezTo>
                    <a:pt x="216" y="32"/>
                    <a:pt x="152" y="104"/>
                    <a:pt x="104" y="160"/>
                  </a:cubicBezTo>
                  <a:cubicBezTo>
                    <a:pt x="56" y="216"/>
                    <a:pt x="16" y="280"/>
                    <a:pt x="8" y="352"/>
                  </a:cubicBezTo>
                  <a:cubicBezTo>
                    <a:pt x="0" y="424"/>
                    <a:pt x="16" y="520"/>
                    <a:pt x="56" y="592"/>
                  </a:cubicBezTo>
                  <a:cubicBezTo>
                    <a:pt x="96" y="664"/>
                    <a:pt x="184" y="752"/>
                    <a:pt x="248" y="784"/>
                  </a:cubicBezTo>
                  <a:cubicBezTo>
                    <a:pt x="312" y="816"/>
                    <a:pt x="368" y="792"/>
                    <a:pt x="440" y="784"/>
                  </a:cubicBezTo>
                  <a:cubicBezTo>
                    <a:pt x="512" y="776"/>
                    <a:pt x="592" y="744"/>
                    <a:pt x="680" y="736"/>
                  </a:cubicBezTo>
                  <a:cubicBezTo>
                    <a:pt x="768" y="728"/>
                    <a:pt x="864" y="704"/>
                    <a:pt x="968" y="736"/>
                  </a:cubicBezTo>
                  <a:cubicBezTo>
                    <a:pt x="1072" y="768"/>
                    <a:pt x="1152" y="896"/>
                    <a:pt x="1304" y="928"/>
                  </a:cubicBezTo>
                  <a:cubicBezTo>
                    <a:pt x="1456" y="960"/>
                    <a:pt x="1744" y="984"/>
                    <a:pt x="1880" y="928"/>
                  </a:cubicBezTo>
                  <a:cubicBezTo>
                    <a:pt x="2016" y="872"/>
                    <a:pt x="2088" y="696"/>
                    <a:pt x="2120" y="592"/>
                  </a:cubicBezTo>
                  <a:cubicBezTo>
                    <a:pt x="2152" y="488"/>
                    <a:pt x="2104" y="376"/>
                    <a:pt x="2072" y="304"/>
                  </a:cubicBezTo>
                  <a:cubicBezTo>
                    <a:pt x="2040" y="232"/>
                    <a:pt x="1968" y="192"/>
                    <a:pt x="1928" y="160"/>
                  </a:cubicBezTo>
                  <a:cubicBezTo>
                    <a:pt x="1888" y="128"/>
                    <a:pt x="1872" y="120"/>
                    <a:pt x="1832" y="112"/>
                  </a:cubicBezTo>
                  <a:cubicBezTo>
                    <a:pt x="1792" y="104"/>
                    <a:pt x="1824" y="64"/>
                    <a:pt x="1688" y="112"/>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1286" name="Freeform 20">
              <a:extLst>
                <a:ext uri="{FF2B5EF4-FFF2-40B4-BE49-F238E27FC236}">
                  <a16:creationId xmlns:a16="http://schemas.microsoft.com/office/drawing/2014/main" id="{2C514E2C-7143-4DD1-BEEB-E23CC5D1D249}"/>
                </a:ext>
              </a:extLst>
            </p:cNvPr>
            <p:cNvSpPr>
              <a:spLocks/>
            </p:cNvSpPr>
            <p:nvPr/>
          </p:nvSpPr>
          <p:spPr bwMode="auto">
            <a:xfrm>
              <a:off x="2208" y="4704"/>
              <a:ext cx="1536" cy="288"/>
            </a:xfrm>
            <a:custGeom>
              <a:avLst/>
              <a:gdLst>
                <a:gd name="T0" fmla="*/ 159 w 2152"/>
                <a:gd name="T1" fmla="*/ 0 h 984"/>
                <a:gd name="T2" fmla="*/ 96 w 2152"/>
                <a:gd name="T3" fmla="*/ 0 h 984"/>
                <a:gd name="T4" fmla="*/ 69 w 2152"/>
                <a:gd name="T5" fmla="*/ 0 h 984"/>
                <a:gd name="T6" fmla="*/ 55 w 2152"/>
                <a:gd name="T7" fmla="*/ 0 h 984"/>
                <a:gd name="T8" fmla="*/ 28 w 2152"/>
                <a:gd name="T9" fmla="*/ 0 h 984"/>
                <a:gd name="T10" fmla="*/ 10 w 2152"/>
                <a:gd name="T11" fmla="*/ 0 h 984"/>
                <a:gd name="T12" fmla="*/ 1 w 2152"/>
                <a:gd name="T13" fmla="*/ 0 h 984"/>
                <a:gd name="T14" fmla="*/ 6 w 2152"/>
                <a:gd name="T15" fmla="*/ 0 h 984"/>
                <a:gd name="T16" fmla="*/ 24 w 2152"/>
                <a:gd name="T17" fmla="*/ 0 h 984"/>
                <a:gd name="T18" fmla="*/ 41 w 2152"/>
                <a:gd name="T19" fmla="*/ 0 h 984"/>
                <a:gd name="T20" fmla="*/ 64 w 2152"/>
                <a:gd name="T21" fmla="*/ 0 h 984"/>
                <a:gd name="T22" fmla="*/ 91 w 2152"/>
                <a:gd name="T23" fmla="*/ 0 h 984"/>
                <a:gd name="T24" fmla="*/ 123 w 2152"/>
                <a:gd name="T25" fmla="*/ 0 h 984"/>
                <a:gd name="T26" fmla="*/ 177 w 2152"/>
                <a:gd name="T27" fmla="*/ 0 h 984"/>
                <a:gd name="T28" fmla="*/ 201 w 2152"/>
                <a:gd name="T29" fmla="*/ 0 h 984"/>
                <a:gd name="T30" fmla="*/ 196 w 2152"/>
                <a:gd name="T31" fmla="*/ 0 h 984"/>
                <a:gd name="T32" fmla="*/ 182 w 2152"/>
                <a:gd name="T33" fmla="*/ 0 h 984"/>
                <a:gd name="T34" fmla="*/ 173 w 2152"/>
                <a:gd name="T35" fmla="*/ 0 h 984"/>
                <a:gd name="T36" fmla="*/ 159 w 2152"/>
                <a:gd name="T37" fmla="*/ 0 h 9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52"/>
                <a:gd name="T58" fmla="*/ 0 h 984"/>
                <a:gd name="T59" fmla="*/ 2152 w 2152"/>
                <a:gd name="T60" fmla="*/ 984 h 9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52" h="984">
                  <a:moveTo>
                    <a:pt x="1688" y="112"/>
                  </a:moveTo>
                  <a:cubicBezTo>
                    <a:pt x="1552" y="160"/>
                    <a:pt x="1176" y="384"/>
                    <a:pt x="1016" y="400"/>
                  </a:cubicBezTo>
                  <a:cubicBezTo>
                    <a:pt x="856" y="416"/>
                    <a:pt x="800" y="264"/>
                    <a:pt x="728" y="208"/>
                  </a:cubicBezTo>
                  <a:cubicBezTo>
                    <a:pt x="656" y="152"/>
                    <a:pt x="656" y="96"/>
                    <a:pt x="584" y="64"/>
                  </a:cubicBezTo>
                  <a:cubicBezTo>
                    <a:pt x="512" y="32"/>
                    <a:pt x="376" y="0"/>
                    <a:pt x="296" y="16"/>
                  </a:cubicBezTo>
                  <a:cubicBezTo>
                    <a:pt x="216" y="32"/>
                    <a:pt x="152" y="104"/>
                    <a:pt x="104" y="160"/>
                  </a:cubicBezTo>
                  <a:cubicBezTo>
                    <a:pt x="56" y="216"/>
                    <a:pt x="16" y="280"/>
                    <a:pt x="8" y="352"/>
                  </a:cubicBezTo>
                  <a:cubicBezTo>
                    <a:pt x="0" y="424"/>
                    <a:pt x="16" y="520"/>
                    <a:pt x="56" y="592"/>
                  </a:cubicBezTo>
                  <a:cubicBezTo>
                    <a:pt x="96" y="664"/>
                    <a:pt x="184" y="752"/>
                    <a:pt x="248" y="784"/>
                  </a:cubicBezTo>
                  <a:cubicBezTo>
                    <a:pt x="312" y="816"/>
                    <a:pt x="368" y="792"/>
                    <a:pt x="440" y="784"/>
                  </a:cubicBezTo>
                  <a:cubicBezTo>
                    <a:pt x="512" y="776"/>
                    <a:pt x="592" y="744"/>
                    <a:pt x="680" y="736"/>
                  </a:cubicBezTo>
                  <a:cubicBezTo>
                    <a:pt x="768" y="728"/>
                    <a:pt x="864" y="704"/>
                    <a:pt x="968" y="736"/>
                  </a:cubicBezTo>
                  <a:cubicBezTo>
                    <a:pt x="1072" y="768"/>
                    <a:pt x="1152" y="896"/>
                    <a:pt x="1304" y="928"/>
                  </a:cubicBezTo>
                  <a:cubicBezTo>
                    <a:pt x="1456" y="960"/>
                    <a:pt x="1744" y="984"/>
                    <a:pt x="1880" y="928"/>
                  </a:cubicBezTo>
                  <a:cubicBezTo>
                    <a:pt x="2016" y="872"/>
                    <a:pt x="2088" y="696"/>
                    <a:pt x="2120" y="592"/>
                  </a:cubicBezTo>
                  <a:cubicBezTo>
                    <a:pt x="2152" y="488"/>
                    <a:pt x="2104" y="376"/>
                    <a:pt x="2072" y="304"/>
                  </a:cubicBezTo>
                  <a:cubicBezTo>
                    <a:pt x="2040" y="232"/>
                    <a:pt x="1968" y="192"/>
                    <a:pt x="1928" y="160"/>
                  </a:cubicBezTo>
                  <a:cubicBezTo>
                    <a:pt x="1888" y="128"/>
                    <a:pt x="1872" y="120"/>
                    <a:pt x="1832" y="112"/>
                  </a:cubicBezTo>
                  <a:cubicBezTo>
                    <a:pt x="1792" y="104"/>
                    <a:pt x="1824" y="64"/>
                    <a:pt x="1688" y="112"/>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1287" name="Oval 21">
              <a:extLst>
                <a:ext uri="{FF2B5EF4-FFF2-40B4-BE49-F238E27FC236}">
                  <a16:creationId xmlns:a16="http://schemas.microsoft.com/office/drawing/2014/main" id="{F4A5D13B-D0E6-4335-A785-CACBBC0A6891}"/>
                </a:ext>
              </a:extLst>
            </p:cNvPr>
            <p:cNvSpPr>
              <a:spLocks noChangeArrowheads="1"/>
            </p:cNvSpPr>
            <p:nvPr/>
          </p:nvSpPr>
          <p:spPr bwMode="auto">
            <a:xfrm>
              <a:off x="3120" y="4800"/>
              <a:ext cx="528" cy="144"/>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1288" name="Oval 22">
              <a:extLst>
                <a:ext uri="{FF2B5EF4-FFF2-40B4-BE49-F238E27FC236}">
                  <a16:creationId xmlns:a16="http://schemas.microsoft.com/office/drawing/2014/main" id="{191D8703-2EE9-43E2-A803-68C82D9BBA9E}"/>
                </a:ext>
              </a:extLst>
            </p:cNvPr>
            <p:cNvSpPr>
              <a:spLocks noChangeArrowheads="1"/>
            </p:cNvSpPr>
            <p:nvPr/>
          </p:nvSpPr>
          <p:spPr bwMode="auto">
            <a:xfrm>
              <a:off x="2304" y="4752"/>
              <a:ext cx="336" cy="144"/>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1289" name="Oval 23">
              <a:extLst>
                <a:ext uri="{FF2B5EF4-FFF2-40B4-BE49-F238E27FC236}">
                  <a16:creationId xmlns:a16="http://schemas.microsoft.com/office/drawing/2014/main" id="{201BD95E-343D-4FE3-88A3-55B63F5C466E}"/>
                </a:ext>
              </a:extLst>
            </p:cNvPr>
            <p:cNvSpPr>
              <a:spLocks noChangeArrowheads="1"/>
            </p:cNvSpPr>
            <p:nvPr/>
          </p:nvSpPr>
          <p:spPr bwMode="auto">
            <a:xfrm>
              <a:off x="2400" y="4800"/>
              <a:ext cx="144" cy="48"/>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sp>
        <p:nvSpPr>
          <p:cNvPr id="6168" name="Freeform 24">
            <a:extLst>
              <a:ext uri="{FF2B5EF4-FFF2-40B4-BE49-F238E27FC236}">
                <a16:creationId xmlns:a16="http://schemas.microsoft.com/office/drawing/2014/main" id="{2D82C6B4-FD0E-49D7-845A-7FFD5F67C117}"/>
              </a:ext>
            </a:extLst>
          </p:cNvPr>
          <p:cNvSpPr>
            <a:spLocks/>
          </p:cNvSpPr>
          <p:nvPr/>
        </p:nvSpPr>
        <p:spPr bwMode="auto">
          <a:xfrm rot="-172788">
            <a:off x="4165600" y="3629025"/>
            <a:ext cx="4368800" cy="295275"/>
          </a:xfrm>
          <a:custGeom>
            <a:avLst/>
            <a:gdLst>
              <a:gd name="T0" fmla="*/ 0 w 2064"/>
              <a:gd name="T1" fmla="*/ 0 h 248"/>
              <a:gd name="T2" fmla="*/ 2147483646 w 2064"/>
              <a:gd name="T3" fmla="*/ 2147483646 h 248"/>
              <a:gd name="T4" fmla="*/ 2147483646 w 2064"/>
              <a:gd name="T5" fmla="*/ 2147483646 h 248"/>
              <a:gd name="T6" fmla="*/ 2147483646 w 2064"/>
              <a:gd name="T7" fmla="*/ 2147483646 h 248"/>
              <a:gd name="T8" fmla="*/ 0 60000 65536"/>
              <a:gd name="T9" fmla="*/ 0 60000 65536"/>
              <a:gd name="T10" fmla="*/ 0 60000 65536"/>
              <a:gd name="T11" fmla="*/ 0 60000 65536"/>
              <a:gd name="T12" fmla="*/ 0 w 2064"/>
              <a:gd name="T13" fmla="*/ 0 h 248"/>
              <a:gd name="T14" fmla="*/ 2064 w 2064"/>
              <a:gd name="T15" fmla="*/ 248 h 248"/>
            </a:gdLst>
            <a:ahLst/>
            <a:cxnLst>
              <a:cxn ang="T8">
                <a:pos x="T0" y="T1"/>
              </a:cxn>
              <a:cxn ang="T9">
                <a:pos x="T2" y="T3"/>
              </a:cxn>
              <a:cxn ang="T10">
                <a:pos x="T4" y="T5"/>
              </a:cxn>
              <a:cxn ang="T11">
                <a:pos x="T6" y="T7"/>
              </a:cxn>
            </a:cxnLst>
            <a:rect l="T12" t="T13" r="T14" b="T15"/>
            <a:pathLst>
              <a:path w="2064" h="248">
                <a:moveTo>
                  <a:pt x="0" y="0"/>
                </a:moveTo>
                <a:cubicBezTo>
                  <a:pt x="96" y="52"/>
                  <a:pt x="192" y="104"/>
                  <a:pt x="432" y="144"/>
                </a:cubicBezTo>
                <a:cubicBezTo>
                  <a:pt x="672" y="184"/>
                  <a:pt x="1168" y="248"/>
                  <a:pt x="1440" y="240"/>
                </a:cubicBezTo>
                <a:cubicBezTo>
                  <a:pt x="1712" y="232"/>
                  <a:pt x="1888" y="164"/>
                  <a:pt x="2064" y="9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6169" name="Text Box 25">
            <a:extLst>
              <a:ext uri="{FF2B5EF4-FFF2-40B4-BE49-F238E27FC236}">
                <a16:creationId xmlns:a16="http://schemas.microsoft.com/office/drawing/2014/main" id="{A4EC32C8-3994-481D-8199-001DF2ED1D5B}"/>
              </a:ext>
            </a:extLst>
          </p:cNvPr>
          <p:cNvSpPr txBox="1">
            <a:spLocks noChangeArrowheads="1"/>
          </p:cNvSpPr>
          <p:nvPr/>
        </p:nvSpPr>
        <p:spPr bwMode="auto">
          <a:xfrm>
            <a:off x="1016000" y="4708525"/>
            <a:ext cx="751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600">
                <a:latin typeface="Times New Roman" panose="02020603050405020304" pitchFamily="18" charset="0"/>
                <a:cs typeface="David" panose="020E0502060401010101" pitchFamily="34" charset="-79"/>
              </a:rPr>
              <a:t>קו רכס - קו המחבר כיפות, אוכפים ושלוחות (לעולם לא יחצה נחל/ואדי) ממנו אפשר תמיד לרדת בשני כיוונים נגדיים.</a:t>
            </a:r>
            <a:endParaRPr lang="en-US" altLang="he-IL" sz="1600">
              <a:latin typeface="Times New Roman" panose="02020603050405020304" pitchFamily="18" charset="0"/>
              <a:cs typeface="David" panose="020E0502060401010101" pitchFamily="34" charset="-79"/>
            </a:endParaRPr>
          </a:p>
        </p:txBody>
      </p:sp>
      <p:sp>
        <p:nvSpPr>
          <p:cNvPr id="6170" name="Freeform 26">
            <a:extLst>
              <a:ext uri="{FF2B5EF4-FFF2-40B4-BE49-F238E27FC236}">
                <a16:creationId xmlns:a16="http://schemas.microsoft.com/office/drawing/2014/main" id="{C5D3E960-D192-4DB3-A34D-2358E7ECEC82}"/>
              </a:ext>
            </a:extLst>
          </p:cNvPr>
          <p:cNvSpPr>
            <a:spLocks/>
          </p:cNvSpPr>
          <p:nvPr/>
        </p:nvSpPr>
        <p:spPr bwMode="auto">
          <a:xfrm>
            <a:off x="2032000" y="3400425"/>
            <a:ext cx="711200" cy="171450"/>
          </a:xfrm>
          <a:custGeom>
            <a:avLst/>
            <a:gdLst>
              <a:gd name="T0" fmla="*/ 0 w 336"/>
              <a:gd name="T1" fmla="*/ 0 h 144"/>
              <a:gd name="T2" fmla="*/ 2147483646 w 336"/>
              <a:gd name="T3" fmla="*/ 2147483646 h 144"/>
              <a:gd name="T4" fmla="*/ 2147483646 w 336"/>
              <a:gd name="T5" fmla="*/ 2147483646 h 144"/>
              <a:gd name="T6" fmla="*/ 2147483646 w 336"/>
              <a:gd name="T7" fmla="*/ 2147483646 h 144"/>
              <a:gd name="T8" fmla="*/ 2147483646 w 336"/>
              <a:gd name="T9" fmla="*/ 2147483646 h 144"/>
              <a:gd name="T10" fmla="*/ 2147483646 w 336"/>
              <a:gd name="T11" fmla="*/ 2147483646 h 144"/>
              <a:gd name="T12" fmla="*/ 0 60000 65536"/>
              <a:gd name="T13" fmla="*/ 0 60000 65536"/>
              <a:gd name="T14" fmla="*/ 0 60000 65536"/>
              <a:gd name="T15" fmla="*/ 0 60000 65536"/>
              <a:gd name="T16" fmla="*/ 0 60000 65536"/>
              <a:gd name="T17" fmla="*/ 0 60000 65536"/>
              <a:gd name="T18" fmla="*/ 0 w 336"/>
              <a:gd name="T19" fmla="*/ 0 h 144"/>
              <a:gd name="T20" fmla="*/ 336 w 33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336" h="144">
                <a:moveTo>
                  <a:pt x="0" y="0"/>
                </a:moveTo>
                <a:cubicBezTo>
                  <a:pt x="16" y="16"/>
                  <a:pt x="32" y="32"/>
                  <a:pt x="48" y="48"/>
                </a:cubicBezTo>
                <a:cubicBezTo>
                  <a:pt x="64" y="64"/>
                  <a:pt x="80" y="80"/>
                  <a:pt x="96" y="96"/>
                </a:cubicBezTo>
                <a:cubicBezTo>
                  <a:pt x="112" y="112"/>
                  <a:pt x="112" y="144"/>
                  <a:pt x="144" y="144"/>
                </a:cubicBezTo>
                <a:cubicBezTo>
                  <a:pt x="176" y="144"/>
                  <a:pt x="256" y="112"/>
                  <a:pt x="288" y="96"/>
                </a:cubicBezTo>
                <a:cubicBezTo>
                  <a:pt x="320" y="80"/>
                  <a:pt x="328" y="64"/>
                  <a:pt x="336" y="48"/>
                </a:cubicBezTo>
              </a:path>
            </a:pathLst>
          </a:custGeom>
          <a:noFill/>
          <a:ln w="1270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nvGrpSpPr>
          <p:cNvPr id="5" name="Group 27">
            <a:extLst>
              <a:ext uri="{FF2B5EF4-FFF2-40B4-BE49-F238E27FC236}">
                <a16:creationId xmlns:a16="http://schemas.microsoft.com/office/drawing/2014/main" id="{DE50817A-F68E-4D37-9463-303A59D777B2}"/>
              </a:ext>
            </a:extLst>
          </p:cNvPr>
          <p:cNvGrpSpPr>
            <a:grpSpLocks/>
          </p:cNvGrpSpPr>
          <p:nvPr/>
        </p:nvGrpSpPr>
        <p:grpSpPr bwMode="auto">
          <a:xfrm>
            <a:off x="2133600" y="3562350"/>
            <a:ext cx="406400" cy="180975"/>
            <a:chOff x="1008" y="2992"/>
            <a:chExt cx="192" cy="152"/>
          </a:xfrm>
        </p:grpSpPr>
        <p:sp>
          <p:nvSpPr>
            <p:cNvPr id="11280" name="Freeform 28">
              <a:extLst>
                <a:ext uri="{FF2B5EF4-FFF2-40B4-BE49-F238E27FC236}">
                  <a16:creationId xmlns:a16="http://schemas.microsoft.com/office/drawing/2014/main" id="{F1FC1C37-6CC4-437E-B272-AE01DEEBF2CC}"/>
                </a:ext>
              </a:extLst>
            </p:cNvPr>
            <p:cNvSpPr>
              <a:spLocks/>
            </p:cNvSpPr>
            <p:nvPr/>
          </p:nvSpPr>
          <p:spPr bwMode="auto">
            <a:xfrm>
              <a:off x="1104" y="2992"/>
              <a:ext cx="96" cy="152"/>
            </a:xfrm>
            <a:custGeom>
              <a:avLst/>
              <a:gdLst>
                <a:gd name="T0" fmla="*/ 0 w 104"/>
                <a:gd name="T1" fmla="*/ 120 h 104"/>
                <a:gd name="T2" fmla="*/ 28 w 104"/>
                <a:gd name="T3" fmla="*/ 120 h 104"/>
                <a:gd name="T4" fmla="*/ 55 w 104"/>
                <a:gd name="T5" fmla="*/ 799 h 104"/>
                <a:gd name="T6" fmla="*/ 55 w 104"/>
                <a:gd name="T7" fmla="*/ 1481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0" y="8"/>
                  </a:moveTo>
                  <a:cubicBezTo>
                    <a:pt x="16" y="4"/>
                    <a:pt x="32" y="0"/>
                    <a:pt x="48" y="8"/>
                  </a:cubicBezTo>
                  <a:cubicBezTo>
                    <a:pt x="64" y="16"/>
                    <a:pt x="88" y="40"/>
                    <a:pt x="96" y="56"/>
                  </a:cubicBezTo>
                  <a:cubicBezTo>
                    <a:pt x="104" y="72"/>
                    <a:pt x="96" y="96"/>
                    <a:pt x="96" y="104"/>
                  </a:cubicBez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1281" name="Freeform 29">
              <a:extLst>
                <a:ext uri="{FF2B5EF4-FFF2-40B4-BE49-F238E27FC236}">
                  <a16:creationId xmlns:a16="http://schemas.microsoft.com/office/drawing/2014/main" id="{D4A788C4-CD86-4FEE-8F32-F2E7C549DE96}"/>
                </a:ext>
              </a:extLst>
            </p:cNvPr>
            <p:cNvSpPr>
              <a:spLocks/>
            </p:cNvSpPr>
            <p:nvPr/>
          </p:nvSpPr>
          <p:spPr bwMode="auto">
            <a:xfrm>
              <a:off x="1008" y="2992"/>
              <a:ext cx="144" cy="152"/>
            </a:xfrm>
            <a:custGeom>
              <a:avLst/>
              <a:gdLst>
                <a:gd name="T0" fmla="*/ 1014 w 104"/>
                <a:gd name="T1" fmla="*/ 120 h 104"/>
                <a:gd name="T2" fmla="*/ 552 w 104"/>
                <a:gd name="T3" fmla="*/ 120 h 104"/>
                <a:gd name="T4" fmla="*/ 76 w 104"/>
                <a:gd name="T5" fmla="*/ 799 h 104"/>
                <a:gd name="T6" fmla="*/ 76 w 104"/>
                <a:gd name="T7" fmla="*/ 1481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104" y="8"/>
                  </a:moveTo>
                  <a:cubicBezTo>
                    <a:pt x="88" y="4"/>
                    <a:pt x="72" y="0"/>
                    <a:pt x="56" y="8"/>
                  </a:cubicBezTo>
                  <a:cubicBezTo>
                    <a:pt x="40" y="16"/>
                    <a:pt x="16" y="40"/>
                    <a:pt x="8" y="56"/>
                  </a:cubicBezTo>
                  <a:cubicBezTo>
                    <a:pt x="0" y="72"/>
                    <a:pt x="4" y="88"/>
                    <a:pt x="8" y="104"/>
                  </a:cubicBezTo>
                </a:path>
              </a:pathLst>
            </a:custGeom>
            <a:noFill/>
            <a:ln w="12700">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pSp>
        <p:nvGrpSpPr>
          <p:cNvPr id="6" name="Group 30">
            <a:extLst>
              <a:ext uri="{FF2B5EF4-FFF2-40B4-BE49-F238E27FC236}">
                <a16:creationId xmlns:a16="http://schemas.microsoft.com/office/drawing/2014/main" id="{30C9DE89-96AE-493A-90B9-E3FBA87E0B51}"/>
              </a:ext>
            </a:extLst>
          </p:cNvPr>
          <p:cNvGrpSpPr>
            <a:grpSpLocks/>
          </p:cNvGrpSpPr>
          <p:nvPr/>
        </p:nvGrpSpPr>
        <p:grpSpPr bwMode="auto">
          <a:xfrm>
            <a:off x="2133600" y="904875"/>
            <a:ext cx="1320800" cy="295275"/>
            <a:chOff x="1008" y="760"/>
            <a:chExt cx="624" cy="248"/>
          </a:xfrm>
        </p:grpSpPr>
        <p:sp>
          <p:nvSpPr>
            <p:cNvPr id="11277" name="Freeform 31">
              <a:extLst>
                <a:ext uri="{FF2B5EF4-FFF2-40B4-BE49-F238E27FC236}">
                  <a16:creationId xmlns:a16="http://schemas.microsoft.com/office/drawing/2014/main" id="{D8F6C9C7-551E-4DD4-9987-2DC8DB79CBA3}"/>
                </a:ext>
              </a:extLst>
            </p:cNvPr>
            <p:cNvSpPr>
              <a:spLocks/>
            </p:cNvSpPr>
            <p:nvPr/>
          </p:nvSpPr>
          <p:spPr bwMode="auto">
            <a:xfrm>
              <a:off x="1008" y="760"/>
              <a:ext cx="624" cy="200"/>
            </a:xfrm>
            <a:custGeom>
              <a:avLst/>
              <a:gdLst>
                <a:gd name="T0" fmla="*/ 624 w 624"/>
                <a:gd name="T1" fmla="*/ 200 h 200"/>
                <a:gd name="T2" fmla="*/ 576 w 624"/>
                <a:gd name="T3" fmla="*/ 56 h 200"/>
                <a:gd name="T4" fmla="*/ 480 w 624"/>
                <a:gd name="T5" fmla="*/ 8 h 200"/>
                <a:gd name="T6" fmla="*/ 384 w 624"/>
                <a:gd name="T7" fmla="*/ 8 h 200"/>
                <a:gd name="T8" fmla="*/ 288 w 624"/>
                <a:gd name="T9" fmla="*/ 8 h 200"/>
                <a:gd name="T10" fmla="*/ 144 w 624"/>
                <a:gd name="T11" fmla="*/ 56 h 200"/>
                <a:gd name="T12" fmla="*/ 0 w 624"/>
                <a:gd name="T13" fmla="*/ 104 h 200"/>
                <a:gd name="T14" fmla="*/ 0 60000 65536"/>
                <a:gd name="T15" fmla="*/ 0 60000 65536"/>
                <a:gd name="T16" fmla="*/ 0 60000 65536"/>
                <a:gd name="T17" fmla="*/ 0 60000 65536"/>
                <a:gd name="T18" fmla="*/ 0 60000 65536"/>
                <a:gd name="T19" fmla="*/ 0 60000 65536"/>
                <a:gd name="T20" fmla="*/ 0 60000 65536"/>
                <a:gd name="T21" fmla="*/ 0 w 624"/>
                <a:gd name="T22" fmla="*/ 0 h 200"/>
                <a:gd name="T23" fmla="*/ 624 w 624"/>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200">
                  <a:moveTo>
                    <a:pt x="624" y="200"/>
                  </a:moveTo>
                  <a:cubicBezTo>
                    <a:pt x="612" y="144"/>
                    <a:pt x="600" y="88"/>
                    <a:pt x="576" y="56"/>
                  </a:cubicBezTo>
                  <a:cubicBezTo>
                    <a:pt x="552" y="24"/>
                    <a:pt x="512" y="16"/>
                    <a:pt x="480" y="8"/>
                  </a:cubicBezTo>
                  <a:cubicBezTo>
                    <a:pt x="448" y="0"/>
                    <a:pt x="416" y="8"/>
                    <a:pt x="384" y="8"/>
                  </a:cubicBezTo>
                  <a:cubicBezTo>
                    <a:pt x="352" y="8"/>
                    <a:pt x="328" y="0"/>
                    <a:pt x="288" y="8"/>
                  </a:cubicBezTo>
                  <a:cubicBezTo>
                    <a:pt x="248" y="16"/>
                    <a:pt x="192" y="40"/>
                    <a:pt x="144" y="56"/>
                  </a:cubicBezTo>
                  <a:cubicBezTo>
                    <a:pt x="96" y="72"/>
                    <a:pt x="48" y="88"/>
                    <a:pt x="0" y="104"/>
                  </a:cubicBezTo>
                </a:path>
              </a:pathLst>
            </a:custGeom>
            <a:noFill/>
            <a:ln w="1270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1278" name="Freeform 32">
              <a:extLst>
                <a:ext uri="{FF2B5EF4-FFF2-40B4-BE49-F238E27FC236}">
                  <a16:creationId xmlns:a16="http://schemas.microsoft.com/office/drawing/2014/main" id="{4A53A90C-8A83-4B6F-8F80-47930B379066}"/>
                </a:ext>
              </a:extLst>
            </p:cNvPr>
            <p:cNvSpPr>
              <a:spLocks/>
            </p:cNvSpPr>
            <p:nvPr/>
          </p:nvSpPr>
          <p:spPr bwMode="auto">
            <a:xfrm>
              <a:off x="1240" y="768"/>
              <a:ext cx="200" cy="192"/>
            </a:xfrm>
            <a:custGeom>
              <a:avLst/>
              <a:gdLst>
                <a:gd name="T0" fmla="*/ 200 w 200"/>
                <a:gd name="T1" fmla="*/ 0 h 192"/>
                <a:gd name="T2" fmla="*/ 104 w 200"/>
                <a:gd name="T3" fmla="*/ 48 h 192"/>
                <a:gd name="T4" fmla="*/ 56 w 200"/>
                <a:gd name="T5" fmla="*/ 96 h 192"/>
                <a:gd name="T6" fmla="*/ 8 w 200"/>
                <a:gd name="T7" fmla="*/ 144 h 192"/>
                <a:gd name="T8" fmla="*/ 8 w 200"/>
                <a:gd name="T9" fmla="*/ 192 h 192"/>
                <a:gd name="T10" fmla="*/ 0 60000 65536"/>
                <a:gd name="T11" fmla="*/ 0 60000 65536"/>
                <a:gd name="T12" fmla="*/ 0 60000 65536"/>
                <a:gd name="T13" fmla="*/ 0 60000 65536"/>
                <a:gd name="T14" fmla="*/ 0 60000 65536"/>
                <a:gd name="T15" fmla="*/ 0 w 200"/>
                <a:gd name="T16" fmla="*/ 0 h 192"/>
                <a:gd name="T17" fmla="*/ 200 w 200"/>
                <a:gd name="T18" fmla="*/ 192 h 192"/>
              </a:gdLst>
              <a:ahLst/>
              <a:cxnLst>
                <a:cxn ang="T10">
                  <a:pos x="T0" y="T1"/>
                </a:cxn>
                <a:cxn ang="T11">
                  <a:pos x="T2" y="T3"/>
                </a:cxn>
                <a:cxn ang="T12">
                  <a:pos x="T4" y="T5"/>
                </a:cxn>
                <a:cxn ang="T13">
                  <a:pos x="T6" y="T7"/>
                </a:cxn>
                <a:cxn ang="T14">
                  <a:pos x="T8" y="T9"/>
                </a:cxn>
              </a:cxnLst>
              <a:rect l="T15" t="T16" r="T17" b="T18"/>
              <a:pathLst>
                <a:path w="200" h="192">
                  <a:moveTo>
                    <a:pt x="200" y="0"/>
                  </a:moveTo>
                  <a:cubicBezTo>
                    <a:pt x="164" y="16"/>
                    <a:pt x="128" y="32"/>
                    <a:pt x="104" y="48"/>
                  </a:cubicBezTo>
                  <a:cubicBezTo>
                    <a:pt x="80" y="64"/>
                    <a:pt x="72" y="80"/>
                    <a:pt x="56" y="96"/>
                  </a:cubicBezTo>
                  <a:cubicBezTo>
                    <a:pt x="40" y="112"/>
                    <a:pt x="16" y="128"/>
                    <a:pt x="8" y="144"/>
                  </a:cubicBezTo>
                  <a:cubicBezTo>
                    <a:pt x="0" y="160"/>
                    <a:pt x="4" y="176"/>
                    <a:pt x="8" y="192"/>
                  </a:cubicBez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1279" name="Freeform 33">
              <a:extLst>
                <a:ext uri="{FF2B5EF4-FFF2-40B4-BE49-F238E27FC236}">
                  <a16:creationId xmlns:a16="http://schemas.microsoft.com/office/drawing/2014/main" id="{768241B0-D0A5-4A8B-9F04-DF4859BEF2B8}"/>
                </a:ext>
              </a:extLst>
            </p:cNvPr>
            <p:cNvSpPr>
              <a:spLocks/>
            </p:cNvSpPr>
            <p:nvPr/>
          </p:nvSpPr>
          <p:spPr bwMode="auto">
            <a:xfrm>
              <a:off x="1344" y="768"/>
              <a:ext cx="160" cy="240"/>
            </a:xfrm>
            <a:custGeom>
              <a:avLst/>
              <a:gdLst>
                <a:gd name="T0" fmla="*/ 0 w 112"/>
                <a:gd name="T1" fmla="*/ 0 h 192"/>
                <a:gd name="T2" fmla="*/ 1166 w 112"/>
                <a:gd name="T3" fmla="*/ 231 h 192"/>
                <a:gd name="T4" fmla="*/ 1166 w 112"/>
                <a:gd name="T5" fmla="*/ 916 h 192"/>
                <a:gd name="T6" fmla="*/ 0 60000 65536"/>
                <a:gd name="T7" fmla="*/ 0 60000 65536"/>
                <a:gd name="T8" fmla="*/ 0 60000 65536"/>
                <a:gd name="T9" fmla="*/ 0 w 112"/>
                <a:gd name="T10" fmla="*/ 0 h 192"/>
                <a:gd name="T11" fmla="*/ 112 w 112"/>
                <a:gd name="T12" fmla="*/ 192 h 192"/>
              </a:gdLst>
              <a:ahLst/>
              <a:cxnLst>
                <a:cxn ang="T6">
                  <a:pos x="T0" y="T1"/>
                </a:cxn>
                <a:cxn ang="T7">
                  <a:pos x="T2" y="T3"/>
                </a:cxn>
                <a:cxn ang="T8">
                  <a:pos x="T4" y="T5"/>
                </a:cxn>
              </a:cxnLst>
              <a:rect l="T9" t="T10" r="T11" b="T12"/>
              <a:pathLst>
                <a:path w="112" h="192">
                  <a:moveTo>
                    <a:pt x="0" y="0"/>
                  </a:moveTo>
                  <a:cubicBezTo>
                    <a:pt x="40" y="8"/>
                    <a:pt x="80" y="16"/>
                    <a:pt x="96" y="48"/>
                  </a:cubicBezTo>
                  <a:cubicBezTo>
                    <a:pt x="112" y="80"/>
                    <a:pt x="104" y="136"/>
                    <a:pt x="96" y="192"/>
                  </a:cubicBezTo>
                </a:path>
              </a:pathLst>
            </a:custGeom>
            <a:noFill/>
            <a:ln w="12700">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15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6156"/>
                                        </p:tgtEl>
                                        <p:attrNameLst>
                                          <p:attrName>style.visibility</p:attrName>
                                        </p:attrNameLst>
                                      </p:cBhvr>
                                      <p:to>
                                        <p:strVal val="visible"/>
                                      </p:to>
                                    </p:set>
                                  </p:childTnLst>
                                  <p:subTnLst>
                                    <p:set>
                                      <p:cBhvr override="childStyle">
                                        <p:cTn dur="1" fill="hold" display="0" masterRel="nextClick" afterEffect="1"/>
                                        <p:tgtEl>
                                          <p:spTgt spid="6156"/>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6157"/>
                                        </p:tgtEl>
                                        <p:attrNameLst>
                                          <p:attrName>style.visibility</p:attrName>
                                        </p:attrNameLst>
                                      </p:cBhvr>
                                      <p:to>
                                        <p:strVal val="visible"/>
                                      </p:to>
                                    </p:set>
                                  </p:childTnLst>
                                  <p:subTnLst>
                                    <p:set>
                                      <p:cBhvr override="childStyle">
                                        <p:cTn dur="1" fill="hold" display="0" masterRel="nextClick" afterEffect="1"/>
                                        <p:tgtEl>
                                          <p:spTgt spid="6157"/>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15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6170"/>
                                        </p:tgtEl>
                                        <p:attrNameLst>
                                          <p:attrName>style.visibility</p:attrName>
                                        </p:attrNameLst>
                                      </p:cBhvr>
                                      <p:to>
                                        <p:strVal val="visible"/>
                                      </p:to>
                                    </p:set>
                                    <p:animEffect transition="in" filter="wipe(down)">
                                      <p:cBhvr>
                                        <p:cTn id="40" dur="500"/>
                                        <p:tgtEl>
                                          <p:spTgt spid="6170"/>
                                        </p:tgtEl>
                                      </p:cBhvr>
                                    </p:animEffect>
                                  </p:childTnLst>
                                  <p:subTnLst>
                                    <p:set>
                                      <p:cBhvr override="childStyle">
                                        <p:cTn dur="1" fill="hold" display="0" masterRel="nextClick" afterEffect="1"/>
                                        <p:tgtEl>
                                          <p:spTgt spid="6170"/>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6169"/>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499"/>
                                          </p:stCondLst>
                                        </p:cTn>
                                        <p:tgtEl>
                                          <p:spTgt spid="6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autoUpdateAnimBg="0"/>
      <p:bldP spid="6158" grpId="0" autoUpdateAnimBg="0"/>
      <p:bldP spid="616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105D3283-8E18-4CA8-8CEA-A0B6ECEB139D}"/>
              </a:ext>
            </a:extLst>
          </p:cNvPr>
          <p:cNvSpPr txBox="1">
            <a:spLocks noChangeArrowheads="1"/>
          </p:cNvSpPr>
          <p:nvPr/>
        </p:nvSpPr>
        <p:spPr bwMode="auto">
          <a:xfrm>
            <a:off x="3860800" y="209550"/>
            <a:ext cx="4876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600" b="1" u="sng">
                <a:latin typeface="Times New Roman" panose="02020603050405020304" pitchFamily="18" charset="0"/>
                <a:cs typeface="David" panose="020E0502060401010101" pitchFamily="34" charset="-79"/>
              </a:rPr>
              <a:t>שלוחה-</a:t>
            </a:r>
            <a:r>
              <a:rPr lang="he-IL" altLang="he-IL" sz="1600">
                <a:latin typeface="Times New Roman" panose="02020603050405020304" pitchFamily="18" charset="0"/>
                <a:cs typeface="David" panose="020E0502060401010101" pitchFamily="34" charset="-79"/>
              </a:rPr>
              <a:t> בכיוון אחד עולים ובשלושה יורדים.</a:t>
            </a:r>
            <a:endParaRPr lang="en-US" altLang="he-IL" sz="1600">
              <a:latin typeface="Times New Roman" panose="02020603050405020304" pitchFamily="18" charset="0"/>
              <a:cs typeface="David" panose="020E0502060401010101" pitchFamily="34" charset="-79"/>
            </a:endParaRPr>
          </a:p>
          <a:p>
            <a:pPr>
              <a:spcBef>
                <a:spcPct val="50000"/>
              </a:spcBef>
              <a:buFontTx/>
              <a:buNone/>
            </a:pPr>
            <a:r>
              <a:rPr lang="he-IL" altLang="he-IL" sz="1600" b="1" u="sng">
                <a:latin typeface="Times New Roman" panose="02020603050405020304" pitchFamily="18" charset="0"/>
                <a:cs typeface="David" panose="020E0502060401010101" pitchFamily="34" charset="-79"/>
              </a:rPr>
              <a:t>גיא/ואדי-</a:t>
            </a:r>
            <a:r>
              <a:rPr lang="he-IL" altLang="he-IL" sz="1600">
                <a:latin typeface="Times New Roman" panose="02020603050405020304" pitchFamily="18" charset="0"/>
                <a:cs typeface="David" panose="020E0502060401010101" pitchFamily="34" charset="-79"/>
              </a:rPr>
              <a:t> בכיוו אחד יורדים ובשלושה עולים.</a:t>
            </a:r>
            <a:endParaRPr lang="en-US" altLang="he-IL" sz="1600">
              <a:latin typeface="Times New Roman" panose="02020603050405020304" pitchFamily="18" charset="0"/>
              <a:cs typeface="David" panose="020E0502060401010101" pitchFamily="34" charset="-79"/>
            </a:endParaRPr>
          </a:p>
          <a:p>
            <a:pPr>
              <a:spcBef>
                <a:spcPct val="50000"/>
              </a:spcBef>
              <a:buFontTx/>
              <a:buNone/>
            </a:pPr>
            <a:r>
              <a:rPr lang="he-IL" altLang="he-IL" sz="1600">
                <a:latin typeface="Times New Roman" panose="02020603050405020304" pitchFamily="18" charset="0"/>
                <a:cs typeface="David" panose="020E0502060401010101" pitchFamily="34" charset="-79"/>
              </a:rPr>
              <a:t>                יסומן לרוב ע”י נחל</a:t>
            </a:r>
            <a:endParaRPr lang="en-US" altLang="he-IL" sz="1600">
              <a:latin typeface="Times New Roman" panose="02020603050405020304" pitchFamily="18" charset="0"/>
              <a:cs typeface="David" panose="020E0502060401010101" pitchFamily="34" charset="-79"/>
            </a:endParaRPr>
          </a:p>
        </p:txBody>
      </p:sp>
      <p:grpSp>
        <p:nvGrpSpPr>
          <p:cNvPr id="2" name="Group 3">
            <a:extLst>
              <a:ext uri="{FF2B5EF4-FFF2-40B4-BE49-F238E27FC236}">
                <a16:creationId xmlns:a16="http://schemas.microsoft.com/office/drawing/2014/main" id="{94671D67-AD25-442B-8981-06848C158843}"/>
              </a:ext>
            </a:extLst>
          </p:cNvPr>
          <p:cNvGrpSpPr>
            <a:grpSpLocks/>
          </p:cNvGrpSpPr>
          <p:nvPr/>
        </p:nvGrpSpPr>
        <p:grpSpPr bwMode="auto">
          <a:xfrm>
            <a:off x="101600" y="438150"/>
            <a:ext cx="6807200" cy="2247900"/>
            <a:chOff x="48" y="96"/>
            <a:chExt cx="3216" cy="1888"/>
          </a:xfrm>
        </p:grpSpPr>
        <p:sp>
          <p:nvSpPr>
            <p:cNvPr id="13361" name="Freeform 4">
              <a:extLst>
                <a:ext uri="{FF2B5EF4-FFF2-40B4-BE49-F238E27FC236}">
                  <a16:creationId xmlns:a16="http://schemas.microsoft.com/office/drawing/2014/main" id="{D423019D-0ACD-418E-8FFE-C0052FE58D63}"/>
                </a:ext>
              </a:extLst>
            </p:cNvPr>
            <p:cNvSpPr>
              <a:spLocks/>
            </p:cNvSpPr>
            <p:nvPr/>
          </p:nvSpPr>
          <p:spPr bwMode="auto">
            <a:xfrm>
              <a:off x="48" y="96"/>
              <a:ext cx="3216" cy="1888"/>
            </a:xfrm>
            <a:custGeom>
              <a:avLst/>
              <a:gdLst>
                <a:gd name="T0" fmla="*/ 816 w 3216"/>
                <a:gd name="T1" fmla="*/ 0 h 1888"/>
                <a:gd name="T2" fmla="*/ 816 w 3216"/>
                <a:gd name="T3" fmla="*/ 144 h 1888"/>
                <a:gd name="T4" fmla="*/ 864 w 3216"/>
                <a:gd name="T5" fmla="*/ 288 h 1888"/>
                <a:gd name="T6" fmla="*/ 816 w 3216"/>
                <a:gd name="T7" fmla="*/ 384 h 1888"/>
                <a:gd name="T8" fmla="*/ 576 w 3216"/>
                <a:gd name="T9" fmla="*/ 384 h 1888"/>
                <a:gd name="T10" fmla="*/ 384 w 3216"/>
                <a:gd name="T11" fmla="*/ 336 h 1888"/>
                <a:gd name="T12" fmla="*/ 240 w 3216"/>
                <a:gd name="T13" fmla="*/ 384 h 1888"/>
                <a:gd name="T14" fmla="*/ 144 w 3216"/>
                <a:gd name="T15" fmla="*/ 480 h 1888"/>
                <a:gd name="T16" fmla="*/ 96 w 3216"/>
                <a:gd name="T17" fmla="*/ 672 h 1888"/>
                <a:gd name="T18" fmla="*/ 96 w 3216"/>
                <a:gd name="T19" fmla="*/ 864 h 1888"/>
                <a:gd name="T20" fmla="*/ 672 w 3216"/>
                <a:gd name="T21" fmla="*/ 912 h 1888"/>
                <a:gd name="T22" fmla="*/ 960 w 3216"/>
                <a:gd name="T23" fmla="*/ 816 h 1888"/>
                <a:gd name="T24" fmla="*/ 1200 w 3216"/>
                <a:gd name="T25" fmla="*/ 816 h 1888"/>
                <a:gd name="T26" fmla="*/ 1296 w 3216"/>
                <a:gd name="T27" fmla="*/ 1008 h 1888"/>
                <a:gd name="T28" fmla="*/ 1152 w 3216"/>
                <a:gd name="T29" fmla="*/ 1152 h 1888"/>
                <a:gd name="T30" fmla="*/ 816 w 3216"/>
                <a:gd name="T31" fmla="*/ 1392 h 1888"/>
                <a:gd name="T32" fmla="*/ 768 w 3216"/>
                <a:gd name="T33" fmla="*/ 1584 h 1888"/>
                <a:gd name="T34" fmla="*/ 720 w 3216"/>
                <a:gd name="T35" fmla="*/ 1824 h 1888"/>
                <a:gd name="T36" fmla="*/ 912 w 3216"/>
                <a:gd name="T37" fmla="*/ 1872 h 1888"/>
                <a:gd name="T38" fmla="*/ 1008 w 3216"/>
                <a:gd name="T39" fmla="*/ 1824 h 1888"/>
                <a:gd name="T40" fmla="*/ 1248 w 3216"/>
                <a:gd name="T41" fmla="*/ 1824 h 1888"/>
                <a:gd name="T42" fmla="*/ 1392 w 3216"/>
                <a:gd name="T43" fmla="*/ 1872 h 1888"/>
                <a:gd name="T44" fmla="*/ 1776 w 3216"/>
                <a:gd name="T45" fmla="*/ 1728 h 1888"/>
                <a:gd name="T46" fmla="*/ 1872 w 3216"/>
                <a:gd name="T47" fmla="*/ 1632 h 1888"/>
                <a:gd name="T48" fmla="*/ 2256 w 3216"/>
                <a:gd name="T49" fmla="*/ 1536 h 1888"/>
                <a:gd name="T50" fmla="*/ 2592 w 3216"/>
                <a:gd name="T51" fmla="*/ 1536 h 1888"/>
                <a:gd name="T52" fmla="*/ 2928 w 3216"/>
                <a:gd name="T53" fmla="*/ 1344 h 1888"/>
                <a:gd name="T54" fmla="*/ 3216 w 3216"/>
                <a:gd name="T55" fmla="*/ 1248 h 18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16"/>
                <a:gd name="T85" fmla="*/ 0 h 1888"/>
                <a:gd name="T86" fmla="*/ 3216 w 3216"/>
                <a:gd name="T87" fmla="*/ 1888 h 18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16" h="1888">
                  <a:moveTo>
                    <a:pt x="816" y="0"/>
                  </a:moveTo>
                  <a:cubicBezTo>
                    <a:pt x="812" y="48"/>
                    <a:pt x="808" y="96"/>
                    <a:pt x="816" y="144"/>
                  </a:cubicBezTo>
                  <a:cubicBezTo>
                    <a:pt x="824" y="192"/>
                    <a:pt x="864" y="248"/>
                    <a:pt x="864" y="288"/>
                  </a:cubicBezTo>
                  <a:cubicBezTo>
                    <a:pt x="864" y="328"/>
                    <a:pt x="864" y="368"/>
                    <a:pt x="816" y="384"/>
                  </a:cubicBezTo>
                  <a:cubicBezTo>
                    <a:pt x="768" y="400"/>
                    <a:pt x="648" y="392"/>
                    <a:pt x="576" y="384"/>
                  </a:cubicBezTo>
                  <a:cubicBezTo>
                    <a:pt x="504" y="376"/>
                    <a:pt x="440" y="336"/>
                    <a:pt x="384" y="336"/>
                  </a:cubicBezTo>
                  <a:cubicBezTo>
                    <a:pt x="328" y="336"/>
                    <a:pt x="280" y="360"/>
                    <a:pt x="240" y="384"/>
                  </a:cubicBezTo>
                  <a:cubicBezTo>
                    <a:pt x="200" y="408"/>
                    <a:pt x="168" y="432"/>
                    <a:pt x="144" y="480"/>
                  </a:cubicBezTo>
                  <a:cubicBezTo>
                    <a:pt x="120" y="528"/>
                    <a:pt x="104" y="608"/>
                    <a:pt x="96" y="672"/>
                  </a:cubicBezTo>
                  <a:cubicBezTo>
                    <a:pt x="88" y="736"/>
                    <a:pt x="0" y="824"/>
                    <a:pt x="96" y="864"/>
                  </a:cubicBezTo>
                  <a:cubicBezTo>
                    <a:pt x="192" y="904"/>
                    <a:pt x="528" y="920"/>
                    <a:pt x="672" y="912"/>
                  </a:cubicBezTo>
                  <a:cubicBezTo>
                    <a:pt x="816" y="904"/>
                    <a:pt x="872" y="832"/>
                    <a:pt x="960" y="816"/>
                  </a:cubicBezTo>
                  <a:cubicBezTo>
                    <a:pt x="1048" y="800"/>
                    <a:pt x="1144" y="784"/>
                    <a:pt x="1200" y="816"/>
                  </a:cubicBezTo>
                  <a:cubicBezTo>
                    <a:pt x="1256" y="848"/>
                    <a:pt x="1304" y="952"/>
                    <a:pt x="1296" y="1008"/>
                  </a:cubicBezTo>
                  <a:cubicBezTo>
                    <a:pt x="1288" y="1064"/>
                    <a:pt x="1232" y="1088"/>
                    <a:pt x="1152" y="1152"/>
                  </a:cubicBezTo>
                  <a:cubicBezTo>
                    <a:pt x="1072" y="1216"/>
                    <a:pt x="880" y="1320"/>
                    <a:pt x="816" y="1392"/>
                  </a:cubicBezTo>
                  <a:cubicBezTo>
                    <a:pt x="752" y="1464"/>
                    <a:pt x="784" y="1512"/>
                    <a:pt x="768" y="1584"/>
                  </a:cubicBezTo>
                  <a:cubicBezTo>
                    <a:pt x="752" y="1656"/>
                    <a:pt x="696" y="1776"/>
                    <a:pt x="720" y="1824"/>
                  </a:cubicBezTo>
                  <a:cubicBezTo>
                    <a:pt x="744" y="1872"/>
                    <a:pt x="864" y="1872"/>
                    <a:pt x="912" y="1872"/>
                  </a:cubicBezTo>
                  <a:cubicBezTo>
                    <a:pt x="960" y="1872"/>
                    <a:pt x="952" y="1832"/>
                    <a:pt x="1008" y="1824"/>
                  </a:cubicBezTo>
                  <a:cubicBezTo>
                    <a:pt x="1064" y="1816"/>
                    <a:pt x="1184" y="1816"/>
                    <a:pt x="1248" y="1824"/>
                  </a:cubicBezTo>
                  <a:cubicBezTo>
                    <a:pt x="1312" y="1832"/>
                    <a:pt x="1304" y="1888"/>
                    <a:pt x="1392" y="1872"/>
                  </a:cubicBezTo>
                  <a:cubicBezTo>
                    <a:pt x="1480" y="1856"/>
                    <a:pt x="1696" y="1768"/>
                    <a:pt x="1776" y="1728"/>
                  </a:cubicBezTo>
                  <a:cubicBezTo>
                    <a:pt x="1856" y="1688"/>
                    <a:pt x="1792" y="1664"/>
                    <a:pt x="1872" y="1632"/>
                  </a:cubicBezTo>
                  <a:cubicBezTo>
                    <a:pt x="1952" y="1600"/>
                    <a:pt x="2136" y="1552"/>
                    <a:pt x="2256" y="1536"/>
                  </a:cubicBezTo>
                  <a:cubicBezTo>
                    <a:pt x="2376" y="1520"/>
                    <a:pt x="2480" y="1568"/>
                    <a:pt x="2592" y="1536"/>
                  </a:cubicBezTo>
                  <a:cubicBezTo>
                    <a:pt x="2704" y="1504"/>
                    <a:pt x="2824" y="1392"/>
                    <a:pt x="2928" y="1344"/>
                  </a:cubicBezTo>
                  <a:cubicBezTo>
                    <a:pt x="3032" y="1296"/>
                    <a:pt x="3168" y="1264"/>
                    <a:pt x="3216" y="1248"/>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3362" name="Freeform 5">
              <a:extLst>
                <a:ext uri="{FF2B5EF4-FFF2-40B4-BE49-F238E27FC236}">
                  <a16:creationId xmlns:a16="http://schemas.microsoft.com/office/drawing/2014/main" id="{4D6D4F2C-7427-4ACD-A78D-760AFAD3DC58}"/>
                </a:ext>
              </a:extLst>
            </p:cNvPr>
            <p:cNvSpPr>
              <a:spLocks/>
            </p:cNvSpPr>
            <p:nvPr/>
          </p:nvSpPr>
          <p:spPr bwMode="auto">
            <a:xfrm>
              <a:off x="120" y="96"/>
              <a:ext cx="3096" cy="1792"/>
            </a:xfrm>
            <a:custGeom>
              <a:avLst/>
              <a:gdLst>
                <a:gd name="T0" fmla="*/ 840 w 3096"/>
                <a:gd name="T1" fmla="*/ 0 h 1792"/>
                <a:gd name="T2" fmla="*/ 888 w 3096"/>
                <a:gd name="T3" fmla="*/ 240 h 1792"/>
                <a:gd name="T4" fmla="*/ 840 w 3096"/>
                <a:gd name="T5" fmla="*/ 384 h 1792"/>
                <a:gd name="T6" fmla="*/ 744 w 3096"/>
                <a:gd name="T7" fmla="*/ 432 h 1792"/>
                <a:gd name="T8" fmla="*/ 408 w 3096"/>
                <a:gd name="T9" fmla="*/ 432 h 1792"/>
                <a:gd name="T10" fmla="*/ 312 w 3096"/>
                <a:gd name="T11" fmla="*/ 384 h 1792"/>
                <a:gd name="T12" fmla="*/ 168 w 3096"/>
                <a:gd name="T13" fmla="*/ 480 h 1792"/>
                <a:gd name="T14" fmla="*/ 72 w 3096"/>
                <a:gd name="T15" fmla="*/ 768 h 1792"/>
                <a:gd name="T16" fmla="*/ 600 w 3096"/>
                <a:gd name="T17" fmla="*/ 864 h 1792"/>
                <a:gd name="T18" fmla="*/ 840 w 3096"/>
                <a:gd name="T19" fmla="*/ 768 h 1792"/>
                <a:gd name="T20" fmla="*/ 1032 w 3096"/>
                <a:gd name="T21" fmla="*/ 720 h 1792"/>
                <a:gd name="T22" fmla="*/ 1176 w 3096"/>
                <a:gd name="T23" fmla="*/ 768 h 1792"/>
                <a:gd name="T24" fmla="*/ 1272 w 3096"/>
                <a:gd name="T25" fmla="*/ 864 h 1792"/>
                <a:gd name="T26" fmla="*/ 1320 w 3096"/>
                <a:gd name="T27" fmla="*/ 1056 h 1792"/>
                <a:gd name="T28" fmla="*/ 1080 w 3096"/>
                <a:gd name="T29" fmla="*/ 1248 h 1792"/>
                <a:gd name="T30" fmla="*/ 888 w 3096"/>
                <a:gd name="T31" fmla="*/ 1392 h 1792"/>
                <a:gd name="T32" fmla="*/ 792 w 3096"/>
                <a:gd name="T33" fmla="*/ 1536 h 1792"/>
                <a:gd name="T34" fmla="*/ 792 w 3096"/>
                <a:gd name="T35" fmla="*/ 1584 h 1792"/>
                <a:gd name="T36" fmla="*/ 744 w 3096"/>
                <a:gd name="T37" fmla="*/ 1728 h 1792"/>
                <a:gd name="T38" fmla="*/ 792 w 3096"/>
                <a:gd name="T39" fmla="*/ 1776 h 1792"/>
                <a:gd name="T40" fmla="*/ 888 w 3096"/>
                <a:gd name="T41" fmla="*/ 1776 h 1792"/>
                <a:gd name="T42" fmla="*/ 1032 w 3096"/>
                <a:gd name="T43" fmla="*/ 1728 h 1792"/>
                <a:gd name="T44" fmla="*/ 1224 w 3096"/>
                <a:gd name="T45" fmla="*/ 1776 h 1792"/>
                <a:gd name="T46" fmla="*/ 1320 w 3096"/>
                <a:gd name="T47" fmla="*/ 1776 h 1792"/>
                <a:gd name="T48" fmla="*/ 1560 w 3096"/>
                <a:gd name="T49" fmla="*/ 1680 h 1792"/>
                <a:gd name="T50" fmla="*/ 1704 w 3096"/>
                <a:gd name="T51" fmla="*/ 1584 h 1792"/>
                <a:gd name="T52" fmla="*/ 2040 w 3096"/>
                <a:gd name="T53" fmla="*/ 1488 h 1792"/>
                <a:gd name="T54" fmla="*/ 2280 w 3096"/>
                <a:gd name="T55" fmla="*/ 1488 h 1792"/>
                <a:gd name="T56" fmla="*/ 2376 w 3096"/>
                <a:gd name="T57" fmla="*/ 1488 h 1792"/>
                <a:gd name="T58" fmla="*/ 2472 w 3096"/>
                <a:gd name="T59" fmla="*/ 1488 h 1792"/>
                <a:gd name="T60" fmla="*/ 2664 w 3096"/>
                <a:gd name="T61" fmla="*/ 1392 h 1792"/>
                <a:gd name="T62" fmla="*/ 2760 w 3096"/>
                <a:gd name="T63" fmla="*/ 1296 h 1792"/>
                <a:gd name="T64" fmla="*/ 3096 w 3096"/>
                <a:gd name="T65" fmla="*/ 1200 h 17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96"/>
                <a:gd name="T100" fmla="*/ 0 h 1792"/>
                <a:gd name="T101" fmla="*/ 3096 w 3096"/>
                <a:gd name="T102" fmla="*/ 1792 h 17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96" h="1792">
                  <a:moveTo>
                    <a:pt x="840" y="0"/>
                  </a:moveTo>
                  <a:cubicBezTo>
                    <a:pt x="864" y="88"/>
                    <a:pt x="888" y="176"/>
                    <a:pt x="888" y="240"/>
                  </a:cubicBezTo>
                  <a:cubicBezTo>
                    <a:pt x="888" y="304"/>
                    <a:pt x="864" y="352"/>
                    <a:pt x="840" y="384"/>
                  </a:cubicBezTo>
                  <a:cubicBezTo>
                    <a:pt x="816" y="416"/>
                    <a:pt x="816" y="424"/>
                    <a:pt x="744" y="432"/>
                  </a:cubicBezTo>
                  <a:cubicBezTo>
                    <a:pt x="672" y="440"/>
                    <a:pt x="480" y="440"/>
                    <a:pt x="408" y="432"/>
                  </a:cubicBezTo>
                  <a:cubicBezTo>
                    <a:pt x="336" y="424"/>
                    <a:pt x="352" y="376"/>
                    <a:pt x="312" y="384"/>
                  </a:cubicBezTo>
                  <a:cubicBezTo>
                    <a:pt x="272" y="392"/>
                    <a:pt x="208" y="416"/>
                    <a:pt x="168" y="480"/>
                  </a:cubicBezTo>
                  <a:cubicBezTo>
                    <a:pt x="128" y="544"/>
                    <a:pt x="0" y="704"/>
                    <a:pt x="72" y="768"/>
                  </a:cubicBezTo>
                  <a:cubicBezTo>
                    <a:pt x="144" y="832"/>
                    <a:pt x="472" y="864"/>
                    <a:pt x="600" y="864"/>
                  </a:cubicBezTo>
                  <a:cubicBezTo>
                    <a:pt x="728" y="864"/>
                    <a:pt x="768" y="792"/>
                    <a:pt x="840" y="768"/>
                  </a:cubicBezTo>
                  <a:cubicBezTo>
                    <a:pt x="912" y="744"/>
                    <a:pt x="976" y="720"/>
                    <a:pt x="1032" y="720"/>
                  </a:cubicBezTo>
                  <a:cubicBezTo>
                    <a:pt x="1088" y="720"/>
                    <a:pt x="1136" y="744"/>
                    <a:pt x="1176" y="768"/>
                  </a:cubicBezTo>
                  <a:cubicBezTo>
                    <a:pt x="1216" y="792"/>
                    <a:pt x="1248" y="816"/>
                    <a:pt x="1272" y="864"/>
                  </a:cubicBezTo>
                  <a:cubicBezTo>
                    <a:pt x="1296" y="912"/>
                    <a:pt x="1352" y="992"/>
                    <a:pt x="1320" y="1056"/>
                  </a:cubicBezTo>
                  <a:cubicBezTo>
                    <a:pt x="1288" y="1120"/>
                    <a:pt x="1152" y="1192"/>
                    <a:pt x="1080" y="1248"/>
                  </a:cubicBezTo>
                  <a:cubicBezTo>
                    <a:pt x="1008" y="1304"/>
                    <a:pt x="936" y="1344"/>
                    <a:pt x="888" y="1392"/>
                  </a:cubicBezTo>
                  <a:cubicBezTo>
                    <a:pt x="840" y="1440"/>
                    <a:pt x="808" y="1504"/>
                    <a:pt x="792" y="1536"/>
                  </a:cubicBezTo>
                  <a:cubicBezTo>
                    <a:pt x="776" y="1568"/>
                    <a:pt x="800" y="1552"/>
                    <a:pt x="792" y="1584"/>
                  </a:cubicBezTo>
                  <a:cubicBezTo>
                    <a:pt x="784" y="1616"/>
                    <a:pt x="744" y="1696"/>
                    <a:pt x="744" y="1728"/>
                  </a:cubicBezTo>
                  <a:cubicBezTo>
                    <a:pt x="744" y="1760"/>
                    <a:pt x="768" y="1768"/>
                    <a:pt x="792" y="1776"/>
                  </a:cubicBezTo>
                  <a:cubicBezTo>
                    <a:pt x="816" y="1784"/>
                    <a:pt x="848" y="1784"/>
                    <a:pt x="888" y="1776"/>
                  </a:cubicBezTo>
                  <a:cubicBezTo>
                    <a:pt x="928" y="1768"/>
                    <a:pt x="976" y="1728"/>
                    <a:pt x="1032" y="1728"/>
                  </a:cubicBezTo>
                  <a:cubicBezTo>
                    <a:pt x="1088" y="1728"/>
                    <a:pt x="1176" y="1768"/>
                    <a:pt x="1224" y="1776"/>
                  </a:cubicBezTo>
                  <a:cubicBezTo>
                    <a:pt x="1272" y="1784"/>
                    <a:pt x="1264" y="1792"/>
                    <a:pt x="1320" y="1776"/>
                  </a:cubicBezTo>
                  <a:cubicBezTo>
                    <a:pt x="1376" y="1760"/>
                    <a:pt x="1496" y="1712"/>
                    <a:pt x="1560" y="1680"/>
                  </a:cubicBezTo>
                  <a:cubicBezTo>
                    <a:pt x="1624" y="1648"/>
                    <a:pt x="1624" y="1616"/>
                    <a:pt x="1704" y="1584"/>
                  </a:cubicBezTo>
                  <a:cubicBezTo>
                    <a:pt x="1784" y="1552"/>
                    <a:pt x="1944" y="1504"/>
                    <a:pt x="2040" y="1488"/>
                  </a:cubicBezTo>
                  <a:cubicBezTo>
                    <a:pt x="2136" y="1472"/>
                    <a:pt x="2224" y="1488"/>
                    <a:pt x="2280" y="1488"/>
                  </a:cubicBezTo>
                  <a:cubicBezTo>
                    <a:pt x="2336" y="1488"/>
                    <a:pt x="2344" y="1488"/>
                    <a:pt x="2376" y="1488"/>
                  </a:cubicBezTo>
                  <a:cubicBezTo>
                    <a:pt x="2408" y="1488"/>
                    <a:pt x="2424" y="1504"/>
                    <a:pt x="2472" y="1488"/>
                  </a:cubicBezTo>
                  <a:cubicBezTo>
                    <a:pt x="2520" y="1472"/>
                    <a:pt x="2616" y="1424"/>
                    <a:pt x="2664" y="1392"/>
                  </a:cubicBezTo>
                  <a:cubicBezTo>
                    <a:pt x="2712" y="1360"/>
                    <a:pt x="2688" y="1328"/>
                    <a:pt x="2760" y="1296"/>
                  </a:cubicBezTo>
                  <a:cubicBezTo>
                    <a:pt x="2832" y="1264"/>
                    <a:pt x="2964" y="1232"/>
                    <a:pt x="3096" y="120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3363" name="Freeform 6">
              <a:extLst>
                <a:ext uri="{FF2B5EF4-FFF2-40B4-BE49-F238E27FC236}">
                  <a16:creationId xmlns:a16="http://schemas.microsoft.com/office/drawing/2014/main" id="{4830F6C8-4F73-4CFE-85C0-61D36619E9F5}"/>
                </a:ext>
              </a:extLst>
            </p:cNvPr>
            <p:cNvSpPr>
              <a:spLocks/>
            </p:cNvSpPr>
            <p:nvPr/>
          </p:nvSpPr>
          <p:spPr bwMode="auto">
            <a:xfrm>
              <a:off x="232" y="96"/>
              <a:ext cx="2936" cy="1728"/>
            </a:xfrm>
            <a:custGeom>
              <a:avLst/>
              <a:gdLst>
                <a:gd name="T0" fmla="*/ 824 w 2936"/>
                <a:gd name="T1" fmla="*/ 0 h 1728"/>
                <a:gd name="T2" fmla="*/ 824 w 2936"/>
                <a:gd name="T3" fmla="*/ 144 h 1728"/>
                <a:gd name="T4" fmla="*/ 824 w 2936"/>
                <a:gd name="T5" fmla="*/ 336 h 1728"/>
                <a:gd name="T6" fmla="*/ 728 w 2936"/>
                <a:gd name="T7" fmla="*/ 480 h 1728"/>
                <a:gd name="T8" fmla="*/ 536 w 2936"/>
                <a:gd name="T9" fmla="*/ 480 h 1728"/>
                <a:gd name="T10" fmla="*/ 344 w 2936"/>
                <a:gd name="T11" fmla="*/ 480 h 1728"/>
                <a:gd name="T12" fmla="*/ 200 w 2936"/>
                <a:gd name="T13" fmla="*/ 432 h 1728"/>
                <a:gd name="T14" fmla="*/ 152 w 2936"/>
                <a:gd name="T15" fmla="*/ 432 h 1728"/>
                <a:gd name="T16" fmla="*/ 104 w 2936"/>
                <a:gd name="T17" fmla="*/ 480 h 1728"/>
                <a:gd name="T18" fmla="*/ 8 w 2936"/>
                <a:gd name="T19" fmla="*/ 624 h 1728"/>
                <a:gd name="T20" fmla="*/ 56 w 2936"/>
                <a:gd name="T21" fmla="*/ 768 h 1728"/>
                <a:gd name="T22" fmla="*/ 296 w 2936"/>
                <a:gd name="T23" fmla="*/ 816 h 1728"/>
                <a:gd name="T24" fmla="*/ 536 w 2936"/>
                <a:gd name="T25" fmla="*/ 816 h 1728"/>
                <a:gd name="T26" fmla="*/ 728 w 2936"/>
                <a:gd name="T27" fmla="*/ 720 h 1728"/>
                <a:gd name="T28" fmla="*/ 872 w 2936"/>
                <a:gd name="T29" fmla="*/ 672 h 1728"/>
                <a:gd name="T30" fmla="*/ 1112 w 2936"/>
                <a:gd name="T31" fmla="*/ 720 h 1728"/>
                <a:gd name="T32" fmla="*/ 1208 w 2936"/>
                <a:gd name="T33" fmla="*/ 864 h 1728"/>
                <a:gd name="T34" fmla="*/ 1256 w 2936"/>
                <a:gd name="T35" fmla="*/ 960 h 1728"/>
                <a:gd name="T36" fmla="*/ 1256 w 2936"/>
                <a:gd name="T37" fmla="*/ 1056 h 1728"/>
                <a:gd name="T38" fmla="*/ 1256 w 2936"/>
                <a:gd name="T39" fmla="*/ 1104 h 1728"/>
                <a:gd name="T40" fmla="*/ 920 w 2936"/>
                <a:gd name="T41" fmla="*/ 1392 h 1728"/>
                <a:gd name="T42" fmla="*/ 776 w 2936"/>
                <a:gd name="T43" fmla="*/ 1488 h 1728"/>
                <a:gd name="T44" fmla="*/ 728 w 2936"/>
                <a:gd name="T45" fmla="*/ 1680 h 1728"/>
                <a:gd name="T46" fmla="*/ 872 w 2936"/>
                <a:gd name="T47" fmla="*/ 1680 h 1728"/>
                <a:gd name="T48" fmla="*/ 1016 w 2936"/>
                <a:gd name="T49" fmla="*/ 1680 h 1728"/>
                <a:gd name="T50" fmla="*/ 1112 w 2936"/>
                <a:gd name="T51" fmla="*/ 1728 h 1728"/>
                <a:gd name="T52" fmla="*/ 1352 w 2936"/>
                <a:gd name="T53" fmla="*/ 1680 h 1728"/>
                <a:gd name="T54" fmla="*/ 1592 w 2936"/>
                <a:gd name="T55" fmla="*/ 1536 h 1728"/>
                <a:gd name="T56" fmla="*/ 1832 w 2936"/>
                <a:gd name="T57" fmla="*/ 1440 h 1728"/>
                <a:gd name="T58" fmla="*/ 2312 w 2936"/>
                <a:gd name="T59" fmla="*/ 1440 h 1728"/>
                <a:gd name="T60" fmla="*/ 2504 w 2936"/>
                <a:gd name="T61" fmla="*/ 1344 h 1728"/>
                <a:gd name="T62" fmla="*/ 2552 w 2936"/>
                <a:gd name="T63" fmla="*/ 1296 h 1728"/>
                <a:gd name="T64" fmla="*/ 2600 w 2936"/>
                <a:gd name="T65" fmla="*/ 1248 h 1728"/>
                <a:gd name="T66" fmla="*/ 2936 w 2936"/>
                <a:gd name="T67" fmla="*/ 1152 h 17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6"/>
                <a:gd name="T103" fmla="*/ 0 h 1728"/>
                <a:gd name="T104" fmla="*/ 2936 w 2936"/>
                <a:gd name="T105" fmla="*/ 1728 h 17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6" h="1728">
                  <a:moveTo>
                    <a:pt x="824" y="0"/>
                  </a:moveTo>
                  <a:cubicBezTo>
                    <a:pt x="824" y="44"/>
                    <a:pt x="824" y="88"/>
                    <a:pt x="824" y="144"/>
                  </a:cubicBezTo>
                  <a:cubicBezTo>
                    <a:pt x="824" y="200"/>
                    <a:pt x="840" y="280"/>
                    <a:pt x="824" y="336"/>
                  </a:cubicBezTo>
                  <a:cubicBezTo>
                    <a:pt x="808" y="392"/>
                    <a:pt x="776" y="456"/>
                    <a:pt x="728" y="480"/>
                  </a:cubicBezTo>
                  <a:cubicBezTo>
                    <a:pt x="680" y="504"/>
                    <a:pt x="600" y="480"/>
                    <a:pt x="536" y="480"/>
                  </a:cubicBezTo>
                  <a:cubicBezTo>
                    <a:pt x="472" y="480"/>
                    <a:pt x="400" y="488"/>
                    <a:pt x="344" y="480"/>
                  </a:cubicBezTo>
                  <a:cubicBezTo>
                    <a:pt x="288" y="472"/>
                    <a:pt x="232" y="440"/>
                    <a:pt x="200" y="432"/>
                  </a:cubicBezTo>
                  <a:cubicBezTo>
                    <a:pt x="168" y="424"/>
                    <a:pt x="168" y="424"/>
                    <a:pt x="152" y="432"/>
                  </a:cubicBezTo>
                  <a:cubicBezTo>
                    <a:pt x="136" y="440"/>
                    <a:pt x="128" y="448"/>
                    <a:pt x="104" y="480"/>
                  </a:cubicBezTo>
                  <a:cubicBezTo>
                    <a:pt x="80" y="512"/>
                    <a:pt x="16" y="576"/>
                    <a:pt x="8" y="624"/>
                  </a:cubicBezTo>
                  <a:cubicBezTo>
                    <a:pt x="0" y="672"/>
                    <a:pt x="8" y="736"/>
                    <a:pt x="56" y="768"/>
                  </a:cubicBezTo>
                  <a:cubicBezTo>
                    <a:pt x="104" y="800"/>
                    <a:pt x="216" y="808"/>
                    <a:pt x="296" y="816"/>
                  </a:cubicBezTo>
                  <a:cubicBezTo>
                    <a:pt x="376" y="824"/>
                    <a:pt x="464" y="832"/>
                    <a:pt x="536" y="816"/>
                  </a:cubicBezTo>
                  <a:cubicBezTo>
                    <a:pt x="608" y="800"/>
                    <a:pt x="672" y="744"/>
                    <a:pt x="728" y="720"/>
                  </a:cubicBezTo>
                  <a:cubicBezTo>
                    <a:pt x="784" y="696"/>
                    <a:pt x="808" y="672"/>
                    <a:pt x="872" y="672"/>
                  </a:cubicBezTo>
                  <a:cubicBezTo>
                    <a:pt x="936" y="672"/>
                    <a:pt x="1056" y="688"/>
                    <a:pt x="1112" y="720"/>
                  </a:cubicBezTo>
                  <a:cubicBezTo>
                    <a:pt x="1168" y="752"/>
                    <a:pt x="1184" y="824"/>
                    <a:pt x="1208" y="864"/>
                  </a:cubicBezTo>
                  <a:cubicBezTo>
                    <a:pt x="1232" y="904"/>
                    <a:pt x="1248" y="928"/>
                    <a:pt x="1256" y="960"/>
                  </a:cubicBezTo>
                  <a:cubicBezTo>
                    <a:pt x="1264" y="992"/>
                    <a:pt x="1256" y="1032"/>
                    <a:pt x="1256" y="1056"/>
                  </a:cubicBezTo>
                  <a:cubicBezTo>
                    <a:pt x="1256" y="1080"/>
                    <a:pt x="1312" y="1048"/>
                    <a:pt x="1256" y="1104"/>
                  </a:cubicBezTo>
                  <a:cubicBezTo>
                    <a:pt x="1200" y="1160"/>
                    <a:pt x="1000" y="1328"/>
                    <a:pt x="920" y="1392"/>
                  </a:cubicBezTo>
                  <a:cubicBezTo>
                    <a:pt x="840" y="1456"/>
                    <a:pt x="808" y="1440"/>
                    <a:pt x="776" y="1488"/>
                  </a:cubicBezTo>
                  <a:cubicBezTo>
                    <a:pt x="744" y="1536"/>
                    <a:pt x="712" y="1648"/>
                    <a:pt x="728" y="1680"/>
                  </a:cubicBezTo>
                  <a:cubicBezTo>
                    <a:pt x="744" y="1712"/>
                    <a:pt x="824" y="1680"/>
                    <a:pt x="872" y="1680"/>
                  </a:cubicBezTo>
                  <a:cubicBezTo>
                    <a:pt x="920" y="1680"/>
                    <a:pt x="976" y="1672"/>
                    <a:pt x="1016" y="1680"/>
                  </a:cubicBezTo>
                  <a:cubicBezTo>
                    <a:pt x="1056" y="1688"/>
                    <a:pt x="1056" y="1728"/>
                    <a:pt x="1112" y="1728"/>
                  </a:cubicBezTo>
                  <a:cubicBezTo>
                    <a:pt x="1168" y="1728"/>
                    <a:pt x="1272" y="1712"/>
                    <a:pt x="1352" y="1680"/>
                  </a:cubicBezTo>
                  <a:cubicBezTo>
                    <a:pt x="1432" y="1648"/>
                    <a:pt x="1512" y="1576"/>
                    <a:pt x="1592" y="1536"/>
                  </a:cubicBezTo>
                  <a:cubicBezTo>
                    <a:pt x="1672" y="1496"/>
                    <a:pt x="1712" y="1456"/>
                    <a:pt x="1832" y="1440"/>
                  </a:cubicBezTo>
                  <a:cubicBezTo>
                    <a:pt x="1952" y="1424"/>
                    <a:pt x="2200" y="1456"/>
                    <a:pt x="2312" y="1440"/>
                  </a:cubicBezTo>
                  <a:cubicBezTo>
                    <a:pt x="2424" y="1424"/>
                    <a:pt x="2464" y="1368"/>
                    <a:pt x="2504" y="1344"/>
                  </a:cubicBezTo>
                  <a:cubicBezTo>
                    <a:pt x="2544" y="1320"/>
                    <a:pt x="2536" y="1312"/>
                    <a:pt x="2552" y="1296"/>
                  </a:cubicBezTo>
                  <a:cubicBezTo>
                    <a:pt x="2568" y="1280"/>
                    <a:pt x="2536" y="1272"/>
                    <a:pt x="2600" y="1248"/>
                  </a:cubicBezTo>
                  <a:cubicBezTo>
                    <a:pt x="2664" y="1224"/>
                    <a:pt x="2880" y="1168"/>
                    <a:pt x="2936" y="1152"/>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3364" name="Freeform 7">
              <a:extLst>
                <a:ext uri="{FF2B5EF4-FFF2-40B4-BE49-F238E27FC236}">
                  <a16:creationId xmlns:a16="http://schemas.microsoft.com/office/drawing/2014/main" id="{3EDD9542-BFB4-4FF4-94BB-BF163C9461BC}"/>
                </a:ext>
              </a:extLst>
            </p:cNvPr>
            <p:cNvSpPr>
              <a:spLocks/>
            </p:cNvSpPr>
            <p:nvPr/>
          </p:nvSpPr>
          <p:spPr bwMode="auto">
            <a:xfrm>
              <a:off x="280" y="144"/>
              <a:ext cx="2896" cy="1616"/>
            </a:xfrm>
            <a:custGeom>
              <a:avLst/>
              <a:gdLst>
                <a:gd name="T0" fmla="*/ 824 w 2896"/>
                <a:gd name="T1" fmla="*/ 0 h 1616"/>
                <a:gd name="T2" fmla="*/ 824 w 2896"/>
                <a:gd name="T3" fmla="*/ 288 h 1616"/>
                <a:gd name="T4" fmla="*/ 776 w 2896"/>
                <a:gd name="T5" fmla="*/ 432 h 1616"/>
                <a:gd name="T6" fmla="*/ 632 w 2896"/>
                <a:gd name="T7" fmla="*/ 480 h 1616"/>
                <a:gd name="T8" fmla="*/ 344 w 2896"/>
                <a:gd name="T9" fmla="*/ 480 h 1616"/>
                <a:gd name="T10" fmla="*/ 200 w 2896"/>
                <a:gd name="T11" fmla="*/ 480 h 1616"/>
                <a:gd name="T12" fmla="*/ 152 w 2896"/>
                <a:gd name="T13" fmla="*/ 432 h 1616"/>
                <a:gd name="T14" fmla="*/ 56 w 2896"/>
                <a:gd name="T15" fmla="*/ 528 h 1616"/>
                <a:gd name="T16" fmla="*/ 8 w 2896"/>
                <a:gd name="T17" fmla="*/ 624 h 1616"/>
                <a:gd name="T18" fmla="*/ 104 w 2896"/>
                <a:gd name="T19" fmla="*/ 720 h 1616"/>
                <a:gd name="T20" fmla="*/ 392 w 2896"/>
                <a:gd name="T21" fmla="*/ 720 h 1616"/>
                <a:gd name="T22" fmla="*/ 488 w 2896"/>
                <a:gd name="T23" fmla="*/ 672 h 1616"/>
                <a:gd name="T24" fmla="*/ 728 w 2896"/>
                <a:gd name="T25" fmla="*/ 576 h 1616"/>
                <a:gd name="T26" fmla="*/ 1064 w 2896"/>
                <a:gd name="T27" fmla="*/ 576 h 1616"/>
                <a:gd name="T28" fmla="*/ 1208 w 2896"/>
                <a:gd name="T29" fmla="*/ 720 h 1616"/>
                <a:gd name="T30" fmla="*/ 1304 w 2896"/>
                <a:gd name="T31" fmla="*/ 960 h 1616"/>
                <a:gd name="T32" fmla="*/ 1304 w 2896"/>
                <a:gd name="T33" fmla="*/ 1056 h 1616"/>
                <a:gd name="T34" fmla="*/ 1112 w 2896"/>
                <a:gd name="T35" fmla="*/ 1248 h 1616"/>
                <a:gd name="T36" fmla="*/ 1016 w 2896"/>
                <a:gd name="T37" fmla="*/ 1296 h 1616"/>
                <a:gd name="T38" fmla="*/ 872 w 2896"/>
                <a:gd name="T39" fmla="*/ 1440 h 1616"/>
                <a:gd name="T40" fmla="*/ 776 w 2896"/>
                <a:gd name="T41" fmla="*/ 1488 h 1616"/>
                <a:gd name="T42" fmla="*/ 824 w 2896"/>
                <a:gd name="T43" fmla="*/ 1584 h 1616"/>
                <a:gd name="T44" fmla="*/ 920 w 2896"/>
                <a:gd name="T45" fmla="*/ 1584 h 1616"/>
                <a:gd name="T46" fmla="*/ 1016 w 2896"/>
                <a:gd name="T47" fmla="*/ 1584 h 1616"/>
                <a:gd name="T48" fmla="*/ 1160 w 2896"/>
                <a:gd name="T49" fmla="*/ 1584 h 1616"/>
                <a:gd name="T50" fmla="*/ 1496 w 2896"/>
                <a:gd name="T51" fmla="*/ 1392 h 1616"/>
                <a:gd name="T52" fmla="*/ 1688 w 2896"/>
                <a:gd name="T53" fmla="*/ 1296 h 1616"/>
                <a:gd name="T54" fmla="*/ 1976 w 2896"/>
                <a:gd name="T55" fmla="*/ 1296 h 1616"/>
                <a:gd name="T56" fmla="*/ 2168 w 2896"/>
                <a:gd name="T57" fmla="*/ 1296 h 1616"/>
                <a:gd name="T58" fmla="*/ 2360 w 2896"/>
                <a:gd name="T59" fmla="*/ 1248 h 1616"/>
                <a:gd name="T60" fmla="*/ 2408 w 2896"/>
                <a:gd name="T61" fmla="*/ 1200 h 1616"/>
                <a:gd name="T62" fmla="*/ 2456 w 2896"/>
                <a:gd name="T63" fmla="*/ 1152 h 1616"/>
                <a:gd name="T64" fmla="*/ 2552 w 2896"/>
                <a:gd name="T65" fmla="*/ 1152 h 1616"/>
                <a:gd name="T66" fmla="*/ 2840 w 2896"/>
                <a:gd name="T67" fmla="*/ 1056 h 1616"/>
                <a:gd name="T68" fmla="*/ 2888 w 2896"/>
                <a:gd name="T69" fmla="*/ 1056 h 16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96"/>
                <a:gd name="T106" fmla="*/ 0 h 1616"/>
                <a:gd name="T107" fmla="*/ 2896 w 2896"/>
                <a:gd name="T108" fmla="*/ 1616 h 16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96" h="1616">
                  <a:moveTo>
                    <a:pt x="824" y="0"/>
                  </a:moveTo>
                  <a:cubicBezTo>
                    <a:pt x="828" y="108"/>
                    <a:pt x="832" y="216"/>
                    <a:pt x="824" y="288"/>
                  </a:cubicBezTo>
                  <a:cubicBezTo>
                    <a:pt x="816" y="360"/>
                    <a:pt x="808" y="400"/>
                    <a:pt x="776" y="432"/>
                  </a:cubicBezTo>
                  <a:cubicBezTo>
                    <a:pt x="744" y="464"/>
                    <a:pt x="704" y="472"/>
                    <a:pt x="632" y="480"/>
                  </a:cubicBezTo>
                  <a:cubicBezTo>
                    <a:pt x="560" y="488"/>
                    <a:pt x="416" y="480"/>
                    <a:pt x="344" y="480"/>
                  </a:cubicBezTo>
                  <a:cubicBezTo>
                    <a:pt x="272" y="480"/>
                    <a:pt x="232" y="488"/>
                    <a:pt x="200" y="480"/>
                  </a:cubicBezTo>
                  <a:cubicBezTo>
                    <a:pt x="168" y="472"/>
                    <a:pt x="176" y="424"/>
                    <a:pt x="152" y="432"/>
                  </a:cubicBezTo>
                  <a:cubicBezTo>
                    <a:pt x="128" y="440"/>
                    <a:pt x="80" y="496"/>
                    <a:pt x="56" y="528"/>
                  </a:cubicBezTo>
                  <a:cubicBezTo>
                    <a:pt x="32" y="560"/>
                    <a:pt x="0" y="592"/>
                    <a:pt x="8" y="624"/>
                  </a:cubicBezTo>
                  <a:cubicBezTo>
                    <a:pt x="16" y="656"/>
                    <a:pt x="40" y="704"/>
                    <a:pt x="104" y="720"/>
                  </a:cubicBezTo>
                  <a:cubicBezTo>
                    <a:pt x="168" y="736"/>
                    <a:pt x="328" y="728"/>
                    <a:pt x="392" y="720"/>
                  </a:cubicBezTo>
                  <a:cubicBezTo>
                    <a:pt x="456" y="712"/>
                    <a:pt x="432" y="696"/>
                    <a:pt x="488" y="672"/>
                  </a:cubicBezTo>
                  <a:cubicBezTo>
                    <a:pt x="544" y="648"/>
                    <a:pt x="632" y="592"/>
                    <a:pt x="728" y="576"/>
                  </a:cubicBezTo>
                  <a:cubicBezTo>
                    <a:pt x="824" y="560"/>
                    <a:pt x="984" y="552"/>
                    <a:pt x="1064" y="576"/>
                  </a:cubicBezTo>
                  <a:cubicBezTo>
                    <a:pt x="1144" y="600"/>
                    <a:pt x="1168" y="656"/>
                    <a:pt x="1208" y="720"/>
                  </a:cubicBezTo>
                  <a:cubicBezTo>
                    <a:pt x="1248" y="784"/>
                    <a:pt x="1288" y="904"/>
                    <a:pt x="1304" y="960"/>
                  </a:cubicBezTo>
                  <a:cubicBezTo>
                    <a:pt x="1320" y="1016"/>
                    <a:pt x="1336" y="1008"/>
                    <a:pt x="1304" y="1056"/>
                  </a:cubicBezTo>
                  <a:cubicBezTo>
                    <a:pt x="1272" y="1104"/>
                    <a:pt x="1160" y="1208"/>
                    <a:pt x="1112" y="1248"/>
                  </a:cubicBezTo>
                  <a:cubicBezTo>
                    <a:pt x="1064" y="1288"/>
                    <a:pt x="1056" y="1264"/>
                    <a:pt x="1016" y="1296"/>
                  </a:cubicBezTo>
                  <a:cubicBezTo>
                    <a:pt x="976" y="1328"/>
                    <a:pt x="912" y="1408"/>
                    <a:pt x="872" y="1440"/>
                  </a:cubicBezTo>
                  <a:cubicBezTo>
                    <a:pt x="832" y="1472"/>
                    <a:pt x="784" y="1464"/>
                    <a:pt x="776" y="1488"/>
                  </a:cubicBezTo>
                  <a:cubicBezTo>
                    <a:pt x="768" y="1512"/>
                    <a:pt x="800" y="1568"/>
                    <a:pt x="824" y="1584"/>
                  </a:cubicBezTo>
                  <a:cubicBezTo>
                    <a:pt x="848" y="1600"/>
                    <a:pt x="888" y="1584"/>
                    <a:pt x="920" y="1584"/>
                  </a:cubicBezTo>
                  <a:cubicBezTo>
                    <a:pt x="952" y="1584"/>
                    <a:pt x="976" y="1584"/>
                    <a:pt x="1016" y="1584"/>
                  </a:cubicBezTo>
                  <a:cubicBezTo>
                    <a:pt x="1056" y="1584"/>
                    <a:pt x="1080" y="1616"/>
                    <a:pt x="1160" y="1584"/>
                  </a:cubicBezTo>
                  <a:cubicBezTo>
                    <a:pt x="1240" y="1552"/>
                    <a:pt x="1408" y="1440"/>
                    <a:pt x="1496" y="1392"/>
                  </a:cubicBezTo>
                  <a:cubicBezTo>
                    <a:pt x="1584" y="1344"/>
                    <a:pt x="1608" y="1312"/>
                    <a:pt x="1688" y="1296"/>
                  </a:cubicBezTo>
                  <a:cubicBezTo>
                    <a:pt x="1768" y="1280"/>
                    <a:pt x="1896" y="1296"/>
                    <a:pt x="1976" y="1296"/>
                  </a:cubicBezTo>
                  <a:cubicBezTo>
                    <a:pt x="2056" y="1296"/>
                    <a:pt x="2104" y="1304"/>
                    <a:pt x="2168" y="1296"/>
                  </a:cubicBezTo>
                  <a:cubicBezTo>
                    <a:pt x="2232" y="1288"/>
                    <a:pt x="2320" y="1264"/>
                    <a:pt x="2360" y="1248"/>
                  </a:cubicBezTo>
                  <a:cubicBezTo>
                    <a:pt x="2400" y="1232"/>
                    <a:pt x="2392" y="1216"/>
                    <a:pt x="2408" y="1200"/>
                  </a:cubicBezTo>
                  <a:cubicBezTo>
                    <a:pt x="2424" y="1184"/>
                    <a:pt x="2432" y="1160"/>
                    <a:pt x="2456" y="1152"/>
                  </a:cubicBezTo>
                  <a:cubicBezTo>
                    <a:pt x="2480" y="1144"/>
                    <a:pt x="2488" y="1168"/>
                    <a:pt x="2552" y="1152"/>
                  </a:cubicBezTo>
                  <a:cubicBezTo>
                    <a:pt x="2616" y="1136"/>
                    <a:pt x="2784" y="1072"/>
                    <a:pt x="2840" y="1056"/>
                  </a:cubicBezTo>
                  <a:cubicBezTo>
                    <a:pt x="2896" y="1040"/>
                    <a:pt x="2892" y="1048"/>
                    <a:pt x="2888" y="1056"/>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3365" name="Freeform 8">
              <a:extLst>
                <a:ext uri="{FF2B5EF4-FFF2-40B4-BE49-F238E27FC236}">
                  <a16:creationId xmlns:a16="http://schemas.microsoft.com/office/drawing/2014/main" id="{CE51E01C-D526-4133-ADBC-2FE23F9E8559}"/>
                </a:ext>
              </a:extLst>
            </p:cNvPr>
            <p:cNvSpPr>
              <a:spLocks/>
            </p:cNvSpPr>
            <p:nvPr/>
          </p:nvSpPr>
          <p:spPr bwMode="auto">
            <a:xfrm>
              <a:off x="1144" y="144"/>
              <a:ext cx="2072" cy="1552"/>
            </a:xfrm>
            <a:custGeom>
              <a:avLst/>
              <a:gdLst>
                <a:gd name="T0" fmla="*/ 56 w 2072"/>
                <a:gd name="T1" fmla="*/ 0 h 1552"/>
                <a:gd name="T2" fmla="*/ 56 w 2072"/>
                <a:gd name="T3" fmla="*/ 288 h 1552"/>
                <a:gd name="T4" fmla="*/ 8 w 2072"/>
                <a:gd name="T5" fmla="*/ 384 h 1552"/>
                <a:gd name="T6" fmla="*/ 8 w 2072"/>
                <a:gd name="T7" fmla="*/ 480 h 1552"/>
                <a:gd name="T8" fmla="*/ 56 w 2072"/>
                <a:gd name="T9" fmla="*/ 480 h 1552"/>
                <a:gd name="T10" fmla="*/ 152 w 2072"/>
                <a:gd name="T11" fmla="*/ 480 h 1552"/>
                <a:gd name="T12" fmla="*/ 296 w 2072"/>
                <a:gd name="T13" fmla="*/ 528 h 1552"/>
                <a:gd name="T14" fmla="*/ 488 w 2072"/>
                <a:gd name="T15" fmla="*/ 672 h 1552"/>
                <a:gd name="T16" fmla="*/ 584 w 2072"/>
                <a:gd name="T17" fmla="*/ 960 h 1552"/>
                <a:gd name="T18" fmla="*/ 488 w 2072"/>
                <a:gd name="T19" fmla="*/ 1152 h 1552"/>
                <a:gd name="T20" fmla="*/ 296 w 2072"/>
                <a:gd name="T21" fmla="*/ 1296 h 1552"/>
                <a:gd name="T22" fmla="*/ 152 w 2072"/>
                <a:gd name="T23" fmla="*/ 1392 h 1552"/>
                <a:gd name="T24" fmla="*/ 104 w 2072"/>
                <a:gd name="T25" fmla="*/ 1440 h 1552"/>
                <a:gd name="T26" fmla="*/ 104 w 2072"/>
                <a:gd name="T27" fmla="*/ 1488 h 1552"/>
                <a:gd name="T28" fmla="*/ 200 w 2072"/>
                <a:gd name="T29" fmla="*/ 1536 h 1552"/>
                <a:gd name="T30" fmla="*/ 440 w 2072"/>
                <a:gd name="T31" fmla="*/ 1392 h 1552"/>
                <a:gd name="T32" fmla="*/ 728 w 2072"/>
                <a:gd name="T33" fmla="*/ 1200 h 1552"/>
                <a:gd name="T34" fmla="*/ 1208 w 2072"/>
                <a:gd name="T35" fmla="*/ 1200 h 1552"/>
                <a:gd name="T36" fmla="*/ 1400 w 2072"/>
                <a:gd name="T37" fmla="*/ 1200 h 1552"/>
                <a:gd name="T38" fmla="*/ 1496 w 2072"/>
                <a:gd name="T39" fmla="*/ 1152 h 1552"/>
                <a:gd name="T40" fmla="*/ 1544 w 2072"/>
                <a:gd name="T41" fmla="*/ 1104 h 1552"/>
                <a:gd name="T42" fmla="*/ 1544 w 2072"/>
                <a:gd name="T43" fmla="*/ 1056 h 1552"/>
                <a:gd name="T44" fmla="*/ 1640 w 2072"/>
                <a:gd name="T45" fmla="*/ 1056 h 1552"/>
                <a:gd name="T46" fmla="*/ 1688 w 2072"/>
                <a:gd name="T47" fmla="*/ 1104 h 1552"/>
                <a:gd name="T48" fmla="*/ 1880 w 2072"/>
                <a:gd name="T49" fmla="*/ 1056 h 1552"/>
                <a:gd name="T50" fmla="*/ 2072 w 2072"/>
                <a:gd name="T51" fmla="*/ 1008 h 15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72"/>
                <a:gd name="T79" fmla="*/ 0 h 1552"/>
                <a:gd name="T80" fmla="*/ 2072 w 2072"/>
                <a:gd name="T81" fmla="*/ 1552 h 15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72" h="1552">
                  <a:moveTo>
                    <a:pt x="56" y="0"/>
                  </a:moveTo>
                  <a:cubicBezTo>
                    <a:pt x="60" y="112"/>
                    <a:pt x="64" y="224"/>
                    <a:pt x="56" y="288"/>
                  </a:cubicBezTo>
                  <a:cubicBezTo>
                    <a:pt x="48" y="352"/>
                    <a:pt x="16" y="352"/>
                    <a:pt x="8" y="384"/>
                  </a:cubicBezTo>
                  <a:cubicBezTo>
                    <a:pt x="0" y="416"/>
                    <a:pt x="0" y="464"/>
                    <a:pt x="8" y="480"/>
                  </a:cubicBezTo>
                  <a:cubicBezTo>
                    <a:pt x="16" y="496"/>
                    <a:pt x="32" y="480"/>
                    <a:pt x="56" y="480"/>
                  </a:cubicBezTo>
                  <a:cubicBezTo>
                    <a:pt x="80" y="480"/>
                    <a:pt x="112" y="472"/>
                    <a:pt x="152" y="480"/>
                  </a:cubicBezTo>
                  <a:cubicBezTo>
                    <a:pt x="192" y="488"/>
                    <a:pt x="240" y="496"/>
                    <a:pt x="296" y="528"/>
                  </a:cubicBezTo>
                  <a:cubicBezTo>
                    <a:pt x="352" y="560"/>
                    <a:pt x="440" y="600"/>
                    <a:pt x="488" y="672"/>
                  </a:cubicBezTo>
                  <a:cubicBezTo>
                    <a:pt x="536" y="744"/>
                    <a:pt x="584" y="880"/>
                    <a:pt x="584" y="960"/>
                  </a:cubicBezTo>
                  <a:cubicBezTo>
                    <a:pt x="584" y="1040"/>
                    <a:pt x="536" y="1096"/>
                    <a:pt x="488" y="1152"/>
                  </a:cubicBezTo>
                  <a:cubicBezTo>
                    <a:pt x="440" y="1208"/>
                    <a:pt x="352" y="1256"/>
                    <a:pt x="296" y="1296"/>
                  </a:cubicBezTo>
                  <a:cubicBezTo>
                    <a:pt x="240" y="1336"/>
                    <a:pt x="184" y="1368"/>
                    <a:pt x="152" y="1392"/>
                  </a:cubicBezTo>
                  <a:cubicBezTo>
                    <a:pt x="120" y="1416"/>
                    <a:pt x="112" y="1424"/>
                    <a:pt x="104" y="1440"/>
                  </a:cubicBezTo>
                  <a:cubicBezTo>
                    <a:pt x="96" y="1456"/>
                    <a:pt x="88" y="1472"/>
                    <a:pt x="104" y="1488"/>
                  </a:cubicBezTo>
                  <a:cubicBezTo>
                    <a:pt x="120" y="1504"/>
                    <a:pt x="144" y="1552"/>
                    <a:pt x="200" y="1536"/>
                  </a:cubicBezTo>
                  <a:cubicBezTo>
                    <a:pt x="256" y="1520"/>
                    <a:pt x="352" y="1448"/>
                    <a:pt x="440" y="1392"/>
                  </a:cubicBezTo>
                  <a:cubicBezTo>
                    <a:pt x="528" y="1336"/>
                    <a:pt x="600" y="1232"/>
                    <a:pt x="728" y="1200"/>
                  </a:cubicBezTo>
                  <a:cubicBezTo>
                    <a:pt x="856" y="1168"/>
                    <a:pt x="1096" y="1200"/>
                    <a:pt x="1208" y="1200"/>
                  </a:cubicBezTo>
                  <a:cubicBezTo>
                    <a:pt x="1320" y="1200"/>
                    <a:pt x="1352" y="1208"/>
                    <a:pt x="1400" y="1200"/>
                  </a:cubicBezTo>
                  <a:cubicBezTo>
                    <a:pt x="1448" y="1192"/>
                    <a:pt x="1472" y="1168"/>
                    <a:pt x="1496" y="1152"/>
                  </a:cubicBezTo>
                  <a:cubicBezTo>
                    <a:pt x="1520" y="1136"/>
                    <a:pt x="1536" y="1120"/>
                    <a:pt x="1544" y="1104"/>
                  </a:cubicBezTo>
                  <a:cubicBezTo>
                    <a:pt x="1552" y="1088"/>
                    <a:pt x="1528" y="1064"/>
                    <a:pt x="1544" y="1056"/>
                  </a:cubicBezTo>
                  <a:cubicBezTo>
                    <a:pt x="1560" y="1048"/>
                    <a:pt x="1616" y="1048"/>
                    <a:pt x="1640" y="1056"/>
                  </a:cubicBezTo>
                  <a:cubicBezTo>
                    <a:pt x="1664" y="1064"/>
                    <a:pt x="1648" y="1104"/>
                    <a:pt x="1688" y="1104"/>
                  </a:cubicBezTo>
                  <a:cubicBezTo>
                    <a:pt x="1728" y="1104"/>
                    <a:pt x="1816" y="1072"/>
                    <a:pt x="1880" y="1056"/>
                  </a:cubicBezTo>
                  <a:cubicBezTo>
                    <a:pt x="1944" y="1040"/>
                    <a:pt x="2040" y="1016"/>
                    <a:pt x="2072" y="1008"/>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3366" name="Freeform 9">
              <a:extLst>
                <a:ext uri="{FF2B5EF4-FFF2-40B4-BE49-F238E27FC236}">
                  <a16:creationId xmlns:a16="http://schemas.microsoft.com/office/drawing/2014/main" id="{002A62DA-CAA9-4AB8-9595-40E8A4EB66B9}"/>
                </a:ext>
              </a:extLst>
            </p:cNvPr>
            <p:cNvSpPr>
              <a:spLocks/>
            </p:cNvSpPr>
            <p:nvPr/>
          </p:nvSpPr>
          <p:spPr bwMode="auto">
            <a:xfrm rot="-755330">
              <a:off x="1232" y="192"/>
              <a:ext cx="664" cy="440"/>
            </a:xfrm>
            <a:custGeom>
              <a:avLst/>
              <a:gdLst>
                <a:gd name="T0" fmla="*/ 496 w 664"/>
                <a:gd name="T1" fmla="*/ 48 h 440"/>
                <a:gd name="T2" fmla="*/ 352 w 664"/>
                <a:gd name="T3" fmla="*/ 0 h 440"/>
                <a:gd name="T4" fmla="*/ 112 w 664"/>
                <a:gd name="T5" fmla="*/ 48 h 440"/>
                <a:gd name="T6" fmla="*/ 64 w 664"/>
                <a:gd name="T7" fmla="*/ 192 h 440"/>
                <a:gd name="T8" fmla="*/ 16 w 664"/>
                <a:gd name="T9" fmla="*/ 288 h 440"/>
                <a:gd name="T10" fmla="*/ 160 w 664"/>
                <a:gd name="T11" fmla="*/ 336 h 440"/>
                <a:gd name="T12" fmla="*/ 304 w 664"/>
                <a:gd name="T13" fmla="*/ 432 h 440"/>
                <a:gd name="T14" fmla="*/ 496 w 664"/>
                <a:gd name="T15" fmla="*/ 384 h 440"/>
                <a:gd name="T16" fmla="*/ 640 w 664"/>
                <a:gd name="T17" fmla="*/ 240 h 440"/>
                <a:gd name="T18" fmla="*/ 640 w 664"/>
                <a:gd name="T19" fmla="*/ 144 h 440"/>
                <a:gd name="T20" fmla="*/ 592 w 664"/>
                <a:gd name="T21" fmla="*/ 96 h 440"/>
                <a:gd name="T22" fmla="*/ 496 w 664"/>
                <a:gd name="T23" fmla="*/ 48 h 4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4"/>
                <a:gd name="T37" fmla="*/ 0 h 440"/>
                <a:gd name="T38" fmla="*/ 664 w 664"/>
                <a:gd name="T39" fmla="*/ 440 h 4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4" h="440">
                  <a:moveTo>
                    <a:pt x="496" y="48"/>
                  </a:moveTo>
                  <a:cubicBezTo>
                    <a:pt x="456" y="32"/>
                    <a:pt x="416" y="0"/>
                    <a:pt x="352" y="0"/>
                  </a:cubicBezTo>
                  <a:cubicBezTo>
                    <a:pt x="288" y="0"/>
                    <a:pt x="160" y="16"/>
                    <a:pt x="112" y="48"/>
                  </a:cubicBezTo>
                  <a:cubicBezTo>
                    <a:pt x="64" y="80"/>
                    <a:pt x="80" y="152"/>
                    <a:pt x="64" y="192"/>
                  </a:cubicBezTo>
                  <a:cubicBezTo>
                    <a:pt x="48" y="232"/>
                    <a:pt x="0" y="264"/>
                    <a:pt x="16" y="288"/>
                  </a:cubicBezTo>
                  <a:cubicBezTo>
                    <a:pt x="32" y="312"/>
                    <a:pt x="112" y="312"/>
                    <a:pt x="160" y="336"/>
                  </a:cubicBezTo>
                  <a:cubicBezTo>
                    <a:pt x="208" y="360"/>
                    <a:pt x="248" y="424"/>
                    <a:pt x="304" y="432"/>
                  </a:cubicBezTo>
                  <a:cubicBezTo>
                    <a:pt x="360" y="440"/>
                    <a:pt x="440" y="416"/>
                    <a:pt x="496" y="384"/>
                  </a:cubicBezTo>
                  <a:cubicBezTo>
                    <a:pt x="552" y="352"/>
                    <a:pt x="616" y="280"/>
                    <a:pt x="640" y="240"/>
                  </a:cubicBezTo>
                  <a:cubicBezTo>
                    <a:pt x="664" y="200"/>
                    <a:pt x="648" y="168"/>
                    <a:pt x="640" y="144"/>
                  </a:cubicBezTo>
                  <a:cubicBezTo>
                    <a:pt x="632" y="120"/>
                    <a:pt x="616" y="112"/>
                    <a:pt x="592" y="96"/>
                  </a:cubicBezTo>
                  <a:cubicBezTo>
                    <a:pt x="568" y="80"/>
                    <a:pt x="536" y="64"/>
                    <a:pt x="496" y="48"/>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3367" name="Freeform 10">
              <a:extLst>
                <a:ext uri="{FF2B5EF4-FFF2-40B4-BE49-F238E27FC236}">
                  <a16:creationId xmlns:a16="http://schemas.microsoft.com/office/drawing/2014/main" id="{7397A58E-14A4-4485-9B6C-5188768D6675}"/>
                </a:ext>
              </a:extLst>
            </p:cNvPr>
            <p:cNvSpPr>
              <a:spLocks/>
            </p:cNvSpPr>
            <p:nvPr/>
          </p:nvSpPr>
          <p:spPr bwMode="auto">
            <a:xfrm rot="-755330">
              <a:off x="1342" y="235"/>
              <a:ext cx="480" cy="336"/>
            </a:xfrm>
            <a:custGeom>
              <a:avLst/>
              <a:gdLst>
                <a:gd name="T0" fmla="*/ 51 w 664"/>
                <a:gd name="T1" fmla="*/ 7 h 440"/>
                <a:gd name="T2" fmla="*/ 36 w 664"/>
                <a:gd name="T3" fmla="*/ 0 h 440"/>
                <a:gd name="T4" fmla="*/ 12 w 664"/>
                <a:gd name="T5" fmla="*/ 7 h 440"/>
                <a:gd name="T6" fmla="*/ 7 w 664"/>
                <a:gd name="T7" fmla="*/ 29 h 440"/>
                <a:gd name="T8" fmla="*/ 2 w 664"/>
                <a:gd name="T9" fmla="*/ 44 h 440"/>
                <a:gd name="T10" fmla="*/ 17 w 664"/>
                <a:gd name="T11" fmla="*/ 51 h 440"/>
                <a:gd name="T12" fmla="*/ 31 w 664"/>
                <a:gd name="T13" fmla="*/ 66 h 440"/>
                <a:gd name="T14" fmla="*/ 51 w 664"/>
                <a:gd name="T15" fmla="*/ 58 h 440"/>
                <a:gd name="T16" fmla="*/ 67 w 664"/>
                <a:gd name="T17" fmla="*/ 37 h 440"/>
                <a:gd name="T18" fmla="*/ 67 w 664"/>
                <a:gd name="T19" fmla="*/ 21 h 440"/>
                <a:gd name="T20" fmla="*/ 61 w 664"/>
                <a:gd name="T21" fmla="*/ 15 h 440"/>
                <a:gd name="T22" fmla="*/ 51 w 664"/>
                <a:gd name="T23" fmla="*/ 7 h 4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4"/>
                <a:gd name="T37" fmla="*/ 0 h 440"/>
                <a:gd name="T38" fmla="*/ 664 w 664"/>
                <a:gd name="T39" fmla="*/ 440 h 4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4" h="440">
                  <a:moveTo>
                    <a:pt x="496" y="48"/>
                  </a:moveTo>
                  <a:cubicBezTo>
                    <a:pt x="456" y="32"/>
                    <a:pt x="416" y="0"/>
                    <a:pt x="352" y="0"/>
                  </a:cubicBezTo>
                  <a:cubicBezTo>
                    <a:pt x="288" y="0"/>
                    <a:pt x="160" y="16"/>
                    <a:pt x="112" y="48"/>
                  </a:cubicBezTo>
                  <a:cubicBezTo>
                    <a:pt x="64" y="80"/>
                    <a:pt x="80" y="152"/>
                    <a:pt x="64" y="192"/>
                  </a:cubicBezTo>
                  <a:cubicBezTo>
                    <a:pt x="48" y="232"/>
                    <a:pt x="0" y="264"/>
                    <a:pt x="16" y="288"/>
                  </a:cubicBezTo>
                  <a:cubicBezTo>
                    <a:pt x="32" y="312"/>
                    <a:pt x="112" y="312"/>
                    <a:pt x="160" y="336"/>
                  </a:cubicBezTo>
                  <a:cubicBezTo>
                    <a:pt x="208" y="360"/>
                    <a:pt x="248" y="424"/>
                    <a:pt x="304" y="432"/>
                  </a:cubicBezTo>
                  <a:cubicBezTo>
                    <a:pt x="360" y="440"/>
                    <a:pt x="440" y="416"/>
                    <a:pt x="496" y="384"/>
                  </a:cubicBezTo>
                  <a:cubicBezTo>
                    <a:pt x="552" y="352"/>
                    <a:pt x="616" y="280"/>
                    <a:pt x="640" y="240"/>
                  </a:cubicBezTo>
                  <a:cubicBezTo>
                    <a:pt x="664" y="200"/>
                    <a:pt x="648" y="168"/>
                    <a:pt x="640" y="144"/>
                  </a:cubicBezTo>
                  <a:cubicBezTo>
                    <a:pt x="632" y="120"/>
                    <a:pt x="616" y="112"/>
                    <a:pt x="592" y="96"/>
                  </a:cubicBezTo>
                  <a:cubicBezTo>
                    <a:pt x="568" y="80"/>
                    <a:pt x="536" y="64"/>
                    <a:pt x="496" y="48"/>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3368" name="Freeform 11">
              <a:extLst>
                <a:ext uri="{FF2B5EF4-FFF2-40B4-BE49-F238E27FC236}">
                  <a16:creationId xmlns:a16="http://schemas.microsoft.com/office/drawing/2014/main" id="{FE24F65D-85B6-424A-AD25-80213C37AF61}"/>
                </a:ext>
              </a:extLst>
            </p:cNvPr>
            <p:cNvSpPr>
              <a:spLocks/>
            </p:cNvSpPr>
            <p:nvPr/>
          </p:nvSpPr>
          <p:spPr bwMode="auto">
            <a:xfrm rot="-755330">
              <a:off x="1392" y="288"/>
              <a:ext cx="384" cy="192"/>
            </a:xfrm>
            <a:custGeom>
              <a:avLst/>
              <a:gdLst>
                <a:gd name="T0" fmla="*/ 11 w 664"/>
                <a:gd name="T1" fmla="*/ 0 h 440"/>
                <a:gd name="T2" fmla="*/ 8 w 664"/>
                <a:gd name="T3" fmla="*/ 0 h 440"/>
                <a:gd name="T4" fmla="*/ 3 w 664"/>
                <a:gd name="T5" fmla="*/ 0 h 440"/>
                <a:gd name="T6" fmla="*/ 1 w 664"/>
                <a:gd name="T7" fmla="*/ 0 h 440"/>
                <a:gd name="T8" fmla="*/ 1 w 664"/>
                <a:gd name="T9" fmla="*/ 1 h 440"/>
                <a:gd name="T10" fmla="*/ 3 w 664"/>
                <a:gd name="T11" fmla="*/ 1 h 440"/>
                <a:gd name="T12" fmla="*/ 7 w 664"/>
                <a:gd name="T13" fmla="*/ 1 h 440"/>
                <a:gd name="T14" fmla="*/ 11 w 664"/>
                <a:gd name="T15" fmla="*/ 1 h 440"/>
                <a:gd name="T16" fmla="*/ 14 w 664"/>
                <a:gd name="T17" fmla="*/ 1 h 440"/>
                <a:gd name="T18" fmla="*/ 14 w 664"/>
                <a:gd name="T19" fmla="*/ 0 h 440"/>
                <a:gd name="T20" fmla="*/ 13 w 664"/>
                <a:gd name="T21" fmla="*/ 0 h 440"/>
                <a:gd name="T22" fmla="*/ 11 w 664"/>
                <a:gd name="T23" fmla="*/ 0 h 4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4"/>
                <a:gd name="T37" fmla="*/ 0 h 440"/>
                <a:gd name="T38" fmla="*/ 664 w 664"/>
                <a:gd name="T39" fmla="*/ 440 h 4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4" h="440">
                  <a:moveTo>
                    <a:pt x="496" y="48"/>
                  </a:moveTo>
                  <a:cubicBezTo>
                    <a:pt x="456" y="32"/>
                    <a:pt x="416" y="0"/>
                    <a:pt x="352" y="0"/>
                  </a:cubicBezTo>
                  <a:cubicBezTo>
                    <a:pt x="288" y="0"/>
                    <a:pt x="160" y="16"/>
                    <a:pt x="112" y="48"/>
                  </a:cubicBezTo>
                  <a:cubicBezTo>
                    <a:pt x="64" y="80"/>
                    <a:pt x="80" y="152"/>
                    <a:pt x="64" y="192"/>
                  </a:cubicBezTo>
                  <a:cubicBezTo>
                    <a:pt x="48" y="232"/>
                    <a:pt x="0" y="264"/>
                    <a:pt x="16" y="288"/>
                  </a:cubicBezTo>
                  <a:cubicBezTo>
                    <a:pt x="32" y="312"/>
                    <a:pt x="112" y="312"/>
                    <a:pt x="160" y="336"/>
                  </a:cubicBezTo>
                  <a:cubicBezTo>
                    <a:pt x="208" y="360"/>
                    <a:pt x="248" y="424"/>
                    <a:pt x="304" y="432"/>
                  </a:cubicBezTo>
                  <a:cubicBezTo>
                    <a:pt x="360" y="440"/>
                    <a:pt x="440" y="416"/>
                    <a:pt x="496" y="384"/>
                  </a:cubicBezTo>
                  <a:cubicBezTo>
                    <a:pt x="552" y="352"/>
                    <a:pt x="616" y="280"/>
                    <a:pt x="640" y="240"/>
                  </a:cubicBezTo>
                  <a:cubicBezTo>
                    <a:pt x="664" y="200"/>
                    <a:pt x="648" y="168"/>
                    <a:pt x="640" y="144"/>
                  </a:cubicBezTo>
                  <a:cubicBezTo>
                    <a:pt x="632" y="120"/>
                    <a:pt x="616" y="112"/>
                    <a:pt x="592" y="96"/>
                  </a:cubicBezTo>
                  <a:cubicBezTo>
                    <a:pt x="568" y="80"/>
                    <a:pt x="536" y="64"/>
                    <a:pt x="496" y="48"/>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3369" name="Freeform 12">
              <a:extLst>
                <a:ext uri="{FF2B5EF4-FFF2-40B4-BE49-F238E27FC236}">
                  <a16:creationId xmlns:a16="http://schemas.microsoft.com/office/drawing/2014/main" id="{E8B04DF1-60E0-4284-8421-645DF1C37AD1}"/>
                </a:ext>
              </a:extLst>
            </p:cNvPr>
            <p:cNvSpPr>
              <a:spLocks/>
            </p:cNvSpPr>
            <p:nvPr/>
          </p:nvSpPr>
          <p:spPr bwMode="auto">
            <a:xfrm>
              <a:off x="1776" y="624"/>
              <a:ext cx="1424" cy="672"/>
            </a:xfrm>
            <a:custGeom>
              <a:avLst/>
              <a:gdLst>
                <a:gd name="T0" fmla="*/ 816 w 1424"/>
                <a:gd name="T1" fmla="*/ 48 h 672"/>
                <a:gd name="T2" fmla="*/ 672 w 1424"/>
                <a:gd name="T3" fmla="*/ 0 h 672"/>
                <a:gd name="T4" fmla="*/ 384 w 1424"/>
                <a:gd name="T5" fmla="*/ 48 h 672"/>
                <a:gd name="T6" fmla="*/ 192 w 1424"/>
                <a:gd name="T7" fmla="*/ 48 h 672"/>
                <a:gd name="T8" fmla="*/ 96 w 1424"/>
                <a:gd name="T9" fmla="*/ 192 h 672"/>
                <a:gd name="T10" fmla="*/ 96 w 1424"/>
                <a:gd name="T11" fmla="*/ 336 h 672"/>
                <a:gd name="T12" fmla="*/ 48 w 1424"/>
                <a:gd name="T13" fmla="*/ 528 h 672"/>
                <a:gd name="T14" fmla="*/ 0 w 1424"/>
                <a:gd name="T15" fmla="*/ 624 h 672"/>
                <a:gd name="T16" fmla="*/ 48 w 1424"/>
                <a:gd name="T17" fmla="*/ 672 h 672"/>
                <a:gd name="T18" fmla="*/ 240 w 1424"/>
                <a:gd name="T19" fmla="*/ 624 h 672"/>
                <a:gd name="T20" fmla="*/ 528 w 1424"/>
                <a:gd name="T21" fmla="*/ 624 h 672"/>
                <a:gd name="T22" fmla="*/ 672 w 1424"/>
                <a:gd name="T23" fmla="*/ 624 h 672"/>
                <a:gd name="T24" fmla="*/ 816 w 1424"/>
                <a:gd name="T25" fmla="*/ 576 h 672"/>
                <a:gd name="T26" fmla="*/ 864 w 1424"/>
                <a:gd name="T27" fmla="*/ 432 h 672"/>
                <a:gd name="T28" fmla="*/ 1008 w 1424"/>
                <a:gd name="T29" fmla="*/ 432 h 672"/>
                <a:gd name="T30" fmla="*/ 1104 w 1424"/>
                <a:gd name="T31" fmla="*/ 528 h 672"/>
                <a:gd name="T32" fmla="*/ 1296 w 1424"/>
                <a:gd name="T33" fmla="*/ 480 h 672"/>
                <a:gd name="T34" fmla="*/ 1344 w 1424"/>
                <a:gd name="T35" fmla="*/ 240 h 672"/>
                <a:gd name="T36" fmla="*/ 816 w 1424"/>
                <a:gd name="T37" fmla="*/ 48 h 6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4"/>
                <a:gd name="T58" fmla="*/ 0 h 672"/>
                <a:gd name="T59" fmla="*/ 1424 w 1424"/>
                <a:gd name="T60" fmla="*/ 672 h 6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4" h="672">
                  <a:moveTo>
                    <a:pt x="816" y="48"/>
                  </a:moveTo>
                  <a:cubicBezTo>
                    <a:pt x="704" y="8"/>
                    <a:pt x="744" y="0"/>
                    <a:pt x="672" y="0"/>
                  </a:cubicBezTo>
                  <a:cubicBezTo>
                    <a:pt x="600" y="0"/>
                    <a:pt x="464" y="40"/>
                    <a:pt x="384" y="48"/>
                  </a:cubicBezTo>
                  <a:cubicBezTo>
                    <a:pt x="304" y="56"/>
                    <a:pt x="240" y="24"/>
                    <a:pt x="192" y="48"/>
                  </a:cubicBezTo>
                  <a:cubicBezTo>
                    <a:pt x="144" y="72"/>
                    <a:pt x="112" y="144"/>
                    <a:pt x="96" y="192"/>
                  </a:cubicBezTo>
                  <a:cubicBezTo>
                    <a:pt x="80" y="240"/>
                    <a:pt x="104" y="280"/>
                    <a:pt x="96" y="336"/>
                  </a:cubicBezTo>
                  <a:cubicBezTo>
                    <a:pt x="88" y="392"/>
                    <a:pt x="64" y="480"/>
                    <a:pt x="48" y="528"/>
                  </a:cubicBezTo>
                  <a:cubicBezTo>
                    <a:pt x="32" y="576"/>
                    <a:pt x="0" y="600"/>
                    <a:pt x="0" y="624"/>
                  </a:cubicBezTo>
                  <a:cubicBezTo>
                    <a:pt x="0" y="648"/>
                    <a:pt x="8" y="672"/>
                    <a:pt x="48" y="672"/>
                  </a:cubicBezTo>
                  <a:cubicBezTo>
                    <a:pt x="88" y="672"/>
                    <a:pt x="160" y="632"/>
                    <a:pt x="240" y="624"/>
                  </a:cubicBezTo>
                  <a:cubicBezTo>
                    <a:pt x="320" y="616"/>
                    <a:pt x="456" y="624"/>
                    <a:pt x="528" y="624"/>
                  </a:cubicBezTo>
                  <a:cubicBezTo>
                    <a:pt x="600" y="624"/>
                    <a:pt x="624" y="632"/>
                    <a:pt x="672" y="624"/>
                  </a:cubicBezTo>
                  <a:cubicBezTo>
                    <a:pt x="720" y="616"/>
                    <a:pt x="784" y="608"/>
                    <a:pt x="816" y="576"/>
                  </a:cubicBezTo>
                  <a:cubicBezTo>
                    <a:pt x="848" y="544"/>
                    <a:pt x="832" y="456"/>
                    <a:pt x="864" y="432"/>
                  </a:cubicBezTo>
                  <a:cubicBezTo>
                    <a:pt x="896" y="408"/>
                    <a:pt x="968" y="416"/>
                    <a:pt x="1008" y="432"/>
                  </a:cubicBezTo>
                  <a:cubicBezTo>
                    <a:pt x="1048" y="448"/>
                    <a:pt x="1056" y="520"/>
                    <a:pt x="1104" y="528"/>
                  </a:cubicBezTo>
                  <a:cubicBezTo>
                    <a:pt x="1152" y="536"/>
                    <a:pt x="1256" y="528"/>
                    <a:pt x="1296" y="480"/>
                  </a:cubicBezTo>
                  <a:cubicBezTo>
                    <a:pt x="1336" y="432"/>
                    <a:pt x="1424" y="312"/>
                    <a:pt x="1344" y="240"/>
                  </a:cubicBezTo>
                  <a:cubicBezTo>
                    <a:pt x="1264" y="168"/>
                    <a:pt x="928" y="88"/>
                    <a:pt x="816" y="48"/>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3370" name="Freeform 13">
              <a:extLst>
                <a:ext uri="{FF2B5EF4-FFF2-40B4-BE49-F238E27FC236}">
                  <a16:creationId xmlns:a16="http://schemas.microsoft.com/office/drawing/2014/main" id="{D9E800A6-2445-438E-912E-F30A0118613F}"/>
                </a:ext>
              </a:extLst>
            </p:cNvPr>
            <p:cNvSpPr>
              <a:spLocks/>
            </p:cNvSpPr>
            <p:nvPr/>
          </p:nvSpPr>
          <p:spPr bwMode="auto">
            <a:xfrm rot="-153306">
              <a:off x="2016" y="720"/>
              <a:ext cx="1008" cy="384"/>
            </a:xfrm>
            <a:custGeom>
              <a:avLst/>
              <a:gdLst>
                <a:gd name="T0" fmla="*/ 73 w 1424"/>
                <a:gd name="T1" fmla="*/ 1 h 672"/>
                <a:gd name="T2" fmla="*/ 60 w 1424"/>
                <a:gd name="T3" fmla="*/ 0 h 672"/>
                <a:gd name="T4" fmla="*/ 35 w 1424"/>
                <a:gd name="T5" fmla="*/ 1 h 672"/>
                <a:gd name="T6" fmla="*/ 17 w 1424"/>
                <a:gd name="T7" fmla="*/ 1 h 672"/>
                <a:gd name="T8" fmla="*/ 8 w 1424"/>
                <a:gd name="T9" fmla="*/ 4 h 672"/>
                <a:gd name="T10" fmla="*/ 8 w 1424"/>
                <a:gd name="T11" fmla="*/ 7 h 672"/>
                <a:gd name="T12" fmla="*/ 4 w 1424"/>
                <a:gd name="T13" fmla="*/ 11 h 672"/>
                <a:gd name="T14" fmla="*/ 0 w 1424"/>
                <a:gd name="T15" fmla="*/ 13 h 672"/>
                <a:gd name="T16" fmla="*/ 4 w 1424"/>
                <a:gd name="T17" fmla="*/ 13 h 672"/>
                <a:gd name="T18" fmla="*/ 21 w 1424"/>
                <a:gd name="T19" fmla="*/ 13 h 672"/>
                <a:gd name="T20" fmla="*/ 47 w 1424"/>
                <a:gd name="T21" fmla="*/ 13 h 672"/>
                <a:gd name="T22" fmla="*/ 60 w 1424"/>
                <a:gd name="T23" fmla="*/ 13 h 672"/>
                <a:gd name="T24" fmla="*/ 73 w 1424"/>
                <a:gd name="T25" fmla="*/ 11 h 672"/>
                <a:gd name="T26" fmla="*/ 77 w 1424"/>
                <a:gd name="T27" fmla="*/ 9 h 672"/>
                <a:gd name="T28" fmla="*/ 90 w 1424"/>
                <a:gd name="T29" fmla="*/ 9 h 672"/>
                <a:gd name="T30" fmla="*/ 98 w 1424"/>
                <a:gd name="T31" fmla="*/ 11 h 672"/>
                <a:gd name="T32" fmla="*/ 115 w 1424"/>
                <a:gd name="T33" fmla="*/ 10 h 672"/>
                <a:gd name="T34" fmla="*/ 120 w 1424"/>
                <a:gd name="T35" fmla="*/ 5 h 672"/>
                <a:gd name="T36" fmla="*/ 73 w 1424"/>
                <a:gd name="T37" fmla="*/ 1 h 6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4"/>
                <a:gd name="T58" fmla="*/ 0 h 672"/>
                <a:gd name="T59" fmla="*/ 1424 w 1424"/>
                <a:gd name="T60" fmla="*/ 672 h 6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4" h="672">
                  <a:moveTo>
                    <a:pt x="816" y="48"/>
                  </a:moveTo>
                  <a:cubicBezTo>
                    <a:pt x="704" y="8"/>
                    <a:pt x="744" y="0"/>
                    <a:pt x="672" y="0"/>
                  </a:cubicBezTo>
                  <a:cubicBezTo>
                    <a:pt x="600" y="0"/>
                    <a:pt x="464" y="40"/>
                    <a:pt x="384" y="48"/>
                  </a:cubicBezTo>
                  <a:cubicBezTo>
                    <a:pt x="304" y="56"/>
                    <a:pt x="240" y="24"/>
                    <a:pt x="192" y="48"/>
                  </a:cubicBezTo>
                  <a:cubicBezTo>
                    <a:pt x="144" y="72"/>
                    <a:pt x="112" y="144"/>
                    <a:pt x="96" y="192"/>
                  </a:cubicBezTo>
                  <a:cubicBezTo>
                    <a:pt x="80" y="240"/>
                    <a:pt x="104" y="280"/>
                    <a:pt x="96" y="336"/>
                  </a:cubicBezTo>
                  <a:cubicBezTo>
                    <a:pt x="88" y="392"/>
                    <a:pt x="64" y="480"/>
                    <a:pt x="48" y="528"/>
                  </a:cubicBezTo>
                  <a:cubicBezTo>
                    <a:pt x="32" y="576"/>
                    <a:pt x="0" y="600"/>
                    <a:pt x="0" y="624"/>
                  </a:cubicBezTo>
                  <a:cubicBezTo>
                    <a:pt x="0" y="648"/>
                    <a:pt x="8" y="672"/>
                    <a:pt x="48" y="672"/>
                  </a:cubicBezTo>
                  <a:cubicBezTo>
                    <a:pt x="88" y="672"/>
                    <a:pt x="160" y="632"/>
                    <a:pt x="240" y="624"/>
                  </a:cubicBezTo>
                  <a:cubicBezTo>
                    <a:pt x="320" y="616"/>
                    <a:pt x="456" y="624"/>
                    <a:pt x="528" y="624"/>
                  </a:cubicBezTo>
                  <a:cubicBezTo>
                    <a:pt x="600" y="624"/>
                    <a:pt x="624" y="632"/>
                    <a:pt x="672" y="624"/>
                  </a:cubicBezTo>
                  <a:cubicBezTo>
                    <a:pt x="720" y="616"/>
                    <a:pt x="784" y="608"/>
                    <a:pt x="816" y="576"/>
                  </a:cubicBezTo>
                  <a:cubicBezTo>
                    <a:pt x="848" y="544"/>
                    <a:pt x="832" y="456"/>
                    <a:pt x="864" y="432"/>
                  </a:cubicBezTo>
                  <a:cubicBezTo>
                    <a:pt x="896" y="408"/>
                    <a:pt x="968" y="416"/>
                    <a:pt x="1008" y="432"/>
                  </a:cubicBezTo>
                  <a:cubicBezTo>
                    <a:pt x="1048" y="448"/>
                    <a:pt x="1056" y="520"/>
                    <a:pt x="1104" y="528"/>
                  </a:cubicBezTo>
                  <a:cubicBezTo>
                    <a:pt x="1152" y="536"/>
                    <a:pt x="1256" y="528"/>
                    <a:pt x="1296" y="480"/>
                  </a:cubicBezTo>
                  <a:cubicBezTo>
                    <a:pt x="1336" y="432"/>
                    <a:pt x="1424" y="312"/>
                    <a:pt x="1344" y="240"/>
                  </a:cubicBezTo>
                  <a:cubicBezTo>
                    <a:pt x="1264" y="168"/>
                    <a:pt x="928" y="88"/>
                    <a:pt x="816" y="48"/>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3371" name="Freeform 14">
              <a:extLst>
                <a:ext uri="{FF2B5EF4-FFF2-40B4-BE49-F238E27FC236}">
                  <a16:creationId xmlns:a16="http://schemas.microsoft.com/office/drawing/2014/main" id="{B159113E-6A86-4C74-8C26-BFDFFAE910BC}"/>
                </a:ext>
              </a:extLst>
            </p:cNvPr>
            <p:cNvSpPr>
              <a:spLocks/>
            </p:cNvSpPr>
            <p:nvPr/>
          </p:nvSpPr>
          <p:spPr bwMode="auto">
            <a:xfrm rot="-266699">
              <a:off x="2120" y="768"/>
              <a:ext cx="472" cy="288"/>
            </a:xfrm>
            <a:custGeom>
              <a:avLst/>
              <a:gdLst>
                <a:gd name="T0" fmla="*/ 199 w 520"/>
                <a:gd name="T1" fmla="*/ 23 h 272"/>
                <a:gd name="T2" fmla="*/ 125 w 520"/>
                <a:gd name="T3" fmla="*/ 23 h 272"/>
                <a:gd name="T4" fmla="*/ 53 w 520"/>
                <a:gd name="T5" fmla="*/ 95 h 272"/>
                <a:gd name="T6" fmla="*/ 28 w 520"/>
                <a:gd name="T7" fmla="*/ 239 h 272"/>
                <a:gd name="T8" fmla="*/ 5 w 520"/>
                <a:gd name="T9" fmla="*/ 382 h 272"/>
                <a:gd name="T10" fmla="*/ 53 w 520"/>
                <a:gd name="T11" fmla="*/ 382 h 272"/>
                <a:gd name="T12" fmla="*/ 102 w 520"/>
                <a:gd name="T13" fmla="*/ 382 h 272"/>
                <a:gd name="T14" fmla="*/ 150 w 520"/>
                <a:gd name="T15" fmla="*/ 382 h 272"/>
                <a:gd name="T16" fmla="*/ 247 w 520"/>
                <a:gd name="T17" fmla="*/ 310 h 272"/>
                <a:gd name="T18" fmla="*/ 247 w 520"/>
                <a:gd name="T19" fmla="*/ 167 h 272"/>
                <a:gd name="T20" fmla="*/ 199 w 520"/>
                <a:gd name="T21" fmla="*/ 23 h 2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0"/>
                <a:gd name="T34" fmla="*/ 0 h 272"/>
                <a:gd name="T35" fmla="*/ 520 w 520"/>
                <a:gd name="T36" fmla="*/ 272 h 2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0" h="272">
                  <a:moveTo>
                    <a:pt x="392" y="16"/>
                  </a:moveTo>
                  <a:cubicBezTo>
                    <a:pt x="352" y="0"/>
                    <a:pt x="296" y="8"/>
                    <a:pt x="248" y="16"/>
                  </a:cubicBezTo>
                  <a:cubicBezTo>
                    <a:pt x="200" y="24"/>
                    <a:pt x="136" y="40"/>
                    <a:pt x="104" y="64"/>
                  </a:cubicBezTo>
                  <a:cubicBezTo>
                    <a:pt x="72" y="88"/>
                    <a:pt x="72" y="128"/>
                    <a:pt x="56" y="160"/>
                  </a:cubicBezTo>
                  <a:cubicBezTo>
                    <a:pt x="40" y="192"/>
                    <a:pt x="0" y="240"/>
                    <a:pt x="8" y="256"/>
                  </a:cubicBezTo>
                  <a:cubicBezTo>
                    <a:pt x="16" y="272"/>
                    <a:pt x="72" y="256"/>
                    <a:pt x="104" y="256"/>
                  </a:cubicBezTo>
                  <a:cubicBezTo>
                    <a:pt x="136" y="256"/>
                    <a:pt x="168" y="256"/>
                    <a:pt x="200" y="256"/>
                  </a:cubicBezTo>
                  <a:cubicBezTo>
                    <a:pt x="232" y="256"/>
                    <a:pt x="248" y="264"/>
                    <a:pt x="296" y="256"/>
                  </a:cubicBezTo>
                  <a:cubicBezTo>
                    <a:pt x="344" y="248"/>
                    <a:pt x="456" y="232"/>
                    <a:pt x="488" y="208"/>
                  </a:cubicBezTo>
                  <a:cubicBezTo>
                    <a:pt x="520" y="184"/>
                    <a:pt x="504" y="144"/>
                    <a:pt x="488" y="112"/>
                  </a:cubicBezTo>
                  <a:cubicBezTo>
                    <a:pt x="472" y="80"/>
                    <a:pt x="432" y="32"/>
                    <a:pt x="392" y="16"/>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3372" name="Freeform 15">
              <a:extLst>
                <a:ext uri="{FF2B5EF4-FFF2-40B4-BE49-F238E27FC236}">
                  <a16:creationId xmlns:a16="http://schemas.microsoft.com/office/drawing/2014/main" id="{F4667F06-136E-470C-9D01-3994EB2E581B}"/>
                </a:ext>
              </a:extLst>
            </p:cNvPr>
            <p:cNvSpPr>
              <a:spLocks/>
            </p:cNvSpPr>
            <p:nvPr/>
          </p:nvSpPr>
          <p:spPr bwMode="auto">
            <a:xfrm rot="-266699">
              <a:off x="2208" y="816"/>
              <a:ext cx="336" cy="144"/>
            </a:xfrm>
            <a:custGeom>
              <a:avLst/>
              <a:gdLst>
                <a:gd name="T0" fmla="*/ 18 w 520"/>
                <a:gd name="T1" fmla="*/ 1 h 272"/>
                <a:gd name="T2" fmla="*/ 12 w 520"/>
                <a:gd name="T3" fmla="*/ 1 h 272"/>
                <a:gd name="T4" fmla="*/ 5 w 520"/>
                <a:gd name="T5" fmla="*/ 1 h 272"/>
                <a:gd name="T6" fmla="*/ 3 w 520"/>
                <a:gd name="T7" fmla="*/ 2 h 272"/>
                <a:gd name="T8" fmla="*/ 1 w 520"/>
                <a:gd name="T9" fmla="*/ 3 h 272"/>
                <a:gd name="T10" fmla="*/ 5 w 520"/>
                <a:gd name="T11" fmla="*/ 3 h 272"/>
                <a:gd name="T12" fmla="*/ 10 w 520"/>
                <a:gd name="T13" fmla="*/ 3 h 272"/>
                <a:gd name="T14" fmla="*/ 14 w 520"/>
                <a:gd name="T15" fmla="*/ 3 h 272"/>
                <a:gd name="T16" fmla="*/ 23 w 520"/>
                <a:gd name="T17" fmla="*/ 2 h 272"/>
                <a:gd name="T18" fmla="*/ 23 w 520"/>
                <a:gd name="T19" fmla="*/ 1 h 272"/>
                <a:gd name="T20" fmla="*/ 18 w 520"/>
                <a:gd name="T21" fmla="*/ 1 h 2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0"/>
                <a:gd name="T34" fmla="*/ 0 h 272"/>
                <a:gd name="T35" fmla="*/ 520 w 520"/>
                <a:gd name="T36" fmla="*/ 272 h 2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0" h="272">
                  <a:moveTo>
                    <a:pt x="392" y="16"/>
                  </a:moveTo>
                  <a:cubicBezTo>
                    <a:pt x="352" y="0"/>
                    <a:pt x="296" y="8"/>
                    <a:pt x="248" y="16"/>
                  </a:cubicBezTo>
                  <a:cubicBezTo>
                    <a:pt x="200" y="24"/>
                    <a:pt x="136" y="40"/>
                    <a:pt x="104" y="64"/>
                  </a:cubicBezTo>
                  <a:cubicBezTo>
                    <a:pt x="72" y="88"/>
                    <a:pt x="72" y="128"/>
                    <a:pt x="56" y="160"/>
                  </a:cubicBezTo>
                  <a:cubicBezTo>
                    <a:pt x="40" y="192"/>
                    <a:pt x="0" y="240"/>
                    <a:pt x="8" y="256"/>
                  </a:cubicBezTo>
                  <a:cubicBezTo>
                    <a:pt x="16" y="272"/>
                    <a:pt x="72" y="256"/>
                    <a:pt x="104" y="256"/>
                  </a:cubicBezTo>
                  <a:cubicBezTo>
                    <a:pt x="136" y="256"/>
                    <a:pt x="168" y="256"/>
                    <a:pt x="200" y="256"/>
                  </a:cubicBezTo>
                  <a:cubicBezTo>
                    <a:pt x="232" y="256"/>
                    <a:pt x="248" y="264"/>
                    <a:pt x="296" y="256"/>
                  </a:cubicBezTo>
                  <a:cubicBezTo>
                    <a:pt x="344" y="248"/>
                    <a:pt x="456" y="232"/>
                    <a:pt x="488" y="208"/>
                  </a:cubicBezTo>
                  <a:cubicBezTo>
                    <a:pt x="520" y="184"/>
                    <a:pt x="504" y="144"/>
                    <a:pt x="488" y="112"/>
                  </a:cubicBezTo>
                  <a:cubicBezTo>
                    <a:pt x="472" y="80"/>
                    <a:pt x="432" y="32"/>
                    <a:pt x="392" y="16"/>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pSp>
        <p:nvGrpSpPr>
          <p:cNvPr id="3" name="Group 16">
            <a:extLst>
              <a:ext uri="{FF2B5EF4-FFF2-40B4-BE49-F238E27FC236}">
                <a16:creationId xmlns:a16="http://schemas.microsoft.com/office/drawing/2014/main" id="{0316A258-CEF5-418D-9B55-DACF8AF07110}"/>
              </a:ext>
            </a:extLst>
          </p:cNvPr>
          <p:cNvGrpSpPr>
            <a:grpSpLocks/>
          </p:cNvGrpSpPr>
          <p:nvPr/>
        </p:nvGrpSpPr>
        <p:grpSpPr bwMode="auto">
          <a:xfrm>
            <a:off x="1066800" y="666750"/>
            <a:ext cx="3217863" cy="1371600"/>
            <a:chOff x="504" y="288"/>
            <a:chExt cx="1520" cy="1152"/>
          </a:xfrm>
        </p:grpSpPr>
        <p:sp>
          <p:nvSpPr>
            <p:cNvPr id="13358" name="Freeform 17">
              <a:extLst>
                <a:ext uri="{FF2B5EF4-FFF2-40B4-BE49-F238E27FC236}">
                  <a16:creationId xmlns:a16="http://schemas.microsoft.com/office/drawing/2014/main" id="{1E88788B-3670-4A7F-AE9C-26B085831701}"/>
                </a:ext>
              </a:extLst>
            </p:cNvPr>
            <p:cNvSpPr>
              <a:spLocks/>
            </p:cNvSpPr>
            <p:nvPr/>
          </p:nvSpPr>
          <p:spPr bwMode="auto">
            <a:xfrm>
              <a:off x="504" y="288"/>
              <a:ext cx="552" cy="264"/>
            </a:xfrm>
            <a:custGeom>
              <a:avLst/>
              <a:gdLst>
                <a:gd name="T0" fmla="*/ 552 w 552"/>
                <a:gd name="T1" fmla="*/ 264 h 264"/>
                <a:gd name="T2" fmla="*/ 456 w 552"/>
                <a:gd name="T3" fmla="*/ 168 h 264"/>
                <a:gd name="T4" fmla="*/ 72 w 552"/>
                <a:gd name="T5" fmla="*/ 24 h 264"/>
                <a:gd name="T6" fmla="*/ 24 w 552"/>
                <a:gd name="T7" fmla="*/ 24 h 264"/>
                <a:gd name="T8" fmla="*/ 0 60000 65536"/>
                <a:gd name="T9" fmla="*/ 0 60000 65536"/>
                <a:gd name="T10" fmla="*/ 0 60000 65536"/>
                <a:gd name="T11" fmla="*/ 0 60000 65536"/>
                <a:gd name="T12" fmla="*/ 0 w 552"/>
                <a:gd name="T13" fmla="*/ 0 h 264"/>
                <a:gd name="T14" fmla="*/ 552 w 552"/>
                <a:gd name="T15" fmla="*/ 264 h 264"/>
              </a:gdLst>
              <a:ahLst/>
              <a:cxnLst>
                <a:cxn ang="T8">
                  <a:pos x="T0" y="T1"/>
                </a:cxn>
                <a:cxn ang="T9">
                  <a:pos x="T2" y="T3"/>
                </a:cxn>
                <a:cxn ang="T10">
                  <a:pos x="T4" y="T5"/>
                </a:cxn>
                <a:cxn ang="T11">
                  <a:pos x="T6" y="T7"/>
                </a:cxn>
              </a:cxnLst>
              <a:rect l="T12" t="T13" r="T14" b="T15"/>
              <a:pathLst>
                <a:path w="552" h="264">
                  <a:moveTo>
                    <a:pt x="552" y="264"/>
                  </a:moveTo>
                  <a:cubicBezTo>
                    <a:pt x="544" y="236"/>
                    <a:pt x="536" y="208"/>
                    <a:pt x="456" y="168"/>
                  </a:cubicBezTo>
                  <a:cubicBezTo>
                    <a:pt x="376" y="128"/>
                    <a:pt x="144" y="48"/>
                    <a:pt x="72" y="24"/>
                  </a:cubicBezTo>
                  <a:cubicBezTo>
                    <a:pt x="0" y="0"/>
                    <a:pt x="12" y="12"/>
                    <a:pt x="24" y="24"/>
                  </a:cubicBezTo>
                </a:path>
              </a:pathLst>
            </a:custGeom>
            <a:noFill/>
            <a:ln w="28575">
              <a:solidFill>
                <a:srgbClr val="33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3359" name="Freeform 18">
              <a:extLst>
                <a:ext uri="{FF2B5EF4-FFF2-40B4-BE49-F238E27FC236}">
                  <a16:creationId xmlns:a16="http://schemas.microsoft.com/office/drawing/2014/main" id="{A9565A8C-5EC2-400A-89C0-D3871472A44A}"/>
                </a:ext>
              </a:extLst>
            </p:cNvPr>
            <p:cNvSpPr>
              <a:spLocks/>
            </p:cNvSpPr>
            <p:nvPr/>
          </p:nvSpPr>
          <p:spPr bwMode="auto">
            <a:xfrm>
              <a:off x="576" y="720"/>
              <a:ext cx="592" cy="720"/>
            </a:xfrm>
            <a:custGeom>
              <a:avLst/>
              <a:gdLst>
                <a:gd name="T0" fmla="*/ 512 w 592"/>
                <a:gd name="T1" fmla="*/ 0 h 680"/>
                <a:gd name="T2" fmla="*/ 560 w 592"/>
                <a:gd name="T3" fmla="*/ 214 h 680"/>
                <a:gd name="T4" fmla="*/ 512 w 592"/>
                <a:gd name="T5" fmla="*/ 501 h 680"/>
                <a:gd name="T6" fmla="*/ 80 w 592"/>
                <a:gd name="T7" fmla="*/ 932 h 680"/>
                <a:gd name="T8" fmla="*/ 32 w 592"/>
                <a:gd name="T9" fmla="*/ 1004 h 680"/>
                <a:gd name="T10" fmla="*/ 0 60000 65536"/>
                <a:gd name="T11" fmla="*/ 0 60000 65536"/>
                <a:gd name="T12" fmla="*/ 0 60000 65536"/>
                <a:gd name="T13" fmla="*/ 0 60000 65536"/>
                <a:gd name="T14" fmla="*/ 0 60000 65536"/>
                <a:gd name="T15" fmla="*/ 0 w 592"/>
                <a:gd name="T16" fmla="*/ 0 h 680"/>
                <a:gd name="T17" fmla="*/ 592 w 592"/>
                <a:gd name="T18" fmla="*/ 680 h 680"/>
              </a:gdLst>
              <a:ahLst/>
              <a:cxnLst>
                <a:cxn ang="T10">
                  <a:pos x="T0" y="T1"/>
                </a:cxn>
                <a:cxn ang="T11">
                  <a:pos x="T2" y="T3"/>
                </a:cxn>
                <a:cxn ang="T12">
                  <a:pos x="T4" y="T5"/>
                </a:cxn>
                <a:cxn ang="T13">
                  <a:pos x="T6" y="T7"/>
                </a:cxn>
                <a:cxn ang="T14">
                  <a:pos x="T8" y="T9"/>
                </a:cxn>
              </a:cxnLst>
              <a:rect l="T15" t="T16" r="T17" b="T18"/>
              <a:pathLst>
                <a:path w="592" h="680">
                  <a:moveTo>
                    <a:pt x="512" y="0"/>
                  </a:moveTo>
                  <a:cubicBezTo>
                    <a:pt x="536" y="44"/>
                    <a:pt x="560" y="88"/>
                    <a:pt x="560" y="144"/>
                  </a:cubicBezTo>
                  <a:cubicBezTo>
                    <a:pt x="560" y="200"/>
                    <a:pt x="592" y="256"/>
                    <a:pt x="512" y="336"/>
                  </a:cubicBezTo>
                  <a:cubicBezTo>
                    <a:pt x="432" y="416"/>
                    <a:pt x="160" y="568"/>
                    <a:pt x="80" y="624"/>
                  </a:cubicBezTo>
                  <a:cubicBezTo>
                    <a:pt x="0" y="680"/>
                    <a:pt x="16" y="676"/>
                    <a:pt x="32" y="672"/>
                  </a:cubicBezTo>
                </a:path>
              </a:pathLst>
            </a:custGeom>
            <a:noFill/>
            <a:ln w="28575">
              <a:solidFill>
                <a:srgbClr val="33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3360" name="Freeform 19">
              <a:extLst>
                <a:ext uri="{FF2B5EF4-FFF2-40B4-BE49-F238E27FC236}">
                  <a16:creationId xmlns:a16="http://schemas.microsoft.com/office/drawing/2014/main" id="{52FAD428-E4EA-44DE-998F-7F28CA3F7E88}"/>
                </a:ext>
              </a:extLst>
            </p:cNvPr>
            <p:cNvSpPr>
              <a:spLocks/>
            </p:cNvSpPr>
            <p:nvPr/>
          </p:nvSpPr>
          <p:spPr bwMode="auto">
            <a:xfrm>
              <a:off x="1008" y="960"/>
              <a:ext cx="1016" cy="208"/>
            </a:xfrm>
            <a:custGeom>
              <a:avLst/>
              <a:gdLst>
                <a:gd name="T0" fmla="*/ 1008 w 1016"/>
                <a:gd name="T1" fmla="*/ 0 h 208"/>
                <a:gd name="T2" fmla="*/ 960 w 1016"/>
                <a:gd name="T3" fmla="*/ 96 h 208"/>
                <a:gd name="T4" fmla="*/ 672 w 1016"/>
                <a:gd name="T5" fmla="*/ 192 h 208"/>
                <a:gd name="T6" fmla="*/ 432 w 1016"/>
                <a:gd name="T7" fmla="*/ 192 h 208"/>
                <a:gd name="T8" fmla="*/ 288 w 1016"/>
                <a:gd name="T9" fmla="*/ 144 h 208"/>
                <a:gd name="T10" fmla="*/ 144 w 1016"/>
                <a:gd name="T11" fmla="*/ 144 h 208"/>
                <a:gd name="T12" fmla="*/ 0 w 1016"/>
                <a:gd name="T13" fmla="*/ 144 h 208"/>
                <a:gd name="T14" fmla="*/ 0 60000 65536"/>
                <a:gd name="T15" fmla="*/ 0 60000 65536"/>
                <a:gd name="T16" fmla="*/ 0 60000 65536"/>
                <a:gd name="T17" fmla="*/ 0 60000 65536"/>
                <a:gd name="T18" fmla="*/ 0 60000 65536"/>
                <a:gd name="T19" fmla="*/ 0 60000 65536"/>
                <a:gd name="T20" fmla="*/ 0 60000 65536"/>
                <a:gd name="T21" fmla="*/ 0 w 1016"/>
                <a:gd name="T22" fmla="*/ 0 h 208"/>
                <a:gd name="T23" fmla="*/ 1016 w 1016"/>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 h="208">
                  <a:moveTo>
                    <a:pt x="1008" y="0"/>
                  </a:moveTo>
                  <a:cubicBezTo>
                    <a:pt x="1012" y="32"/>
                    <a:pt x="1016" y="64"/>
                    <a:pt x="960" y="96"/>
                  </a:cubicBezTo>
                  <a:cubicBezTo>
                    <a:pt x="904" y="128"/>
                    <a:pt x="760" y="176"/>
                    <a:pt x="672" y="192"/>
                  </a:cubicBezTo>
                  <a:cubicBezTo>
                    <a:pt x="584" y="208"/>
                    <a:pt x="496" y="200"/>
                    <a:pt x="432" y="192"/>
                  </a:cubicBezTo>
                  <a:cubicBezTo>
                    <a:pt x="368" y="184"/>
                    <a:pt x="336" y="152"/>
                    <a:pt x="288" y="144"/>
                  </a:cubicBezTo>
                  <a:cubicBezTo>
                    <a:pt x="240" y="136"/>
                    <a:pt x="192" y="144"/>
                    <a:pt x="144" y="144"/>
                  </a:cubicBezTo>
                  <a:cubicBezTo>
                    <a:pt x="96" y="144"/>
                    <a:pt x="24" y="144"/>
                    <a:pt x="0" y="144"/>
                  </a:cubicBezTo>
                </a:path>
              </a:pathLst>
            </a:custGeom>
            <a:noFill/>
            <a:ln w="28575">
              <a:solidFill>
                <a:srgbClr val="33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pSp>
        <p:nvGrpSpPr>
          <p:cNvPr id="4" name="Group 20">
            <a:extLst>
              <a:ext uri="{FF2B5EF4-FFF2-40B4-BE49-F238E27FC236}">
                <a16:creationId xmlns:a16="http://schemas.microsoft.com/office/drawing/2014/main" id="{8E0B63BF-3615-4A69-AFC0-BC8AFACBC140}"/>
              </a:ext>
            </a:extLst>
          </p:cNvPr>
          <p:cNvGrpSpPr>
            <a:grpSpLocks/>
          </p:cNvGrpSpPr>
          <p:nvPr/>
        </p:nvGrpSpPr>
        <p:grpSpPr bwMode="auto">
          <a:xfrm>
            <a:off x="711200" y="3143250"/>
            <a:ext cx="7653338" cy="1143000"/>
            <a:chOff x="336" y="2544"/>
            <a:chExt cx="3616" cy="960"/>
          </a:xfrm>
        </p:grpSpPr>
        <p:sp>
          <p:nvSpPr>
            <p:cNvPr id="13346" name="Freeform 21">
              <a:extLst>
                <a:ext uri="{FF2B5EF4-FFF2-40B4-BE49-F238E27FC236}">
                  <a16:creationId xmlns:a16="http://schemas.microsoft.com/office/drawing/2014/main" id="{0BA79EC2-61ED-4220-B3CC-BD3DEE31F2CB}"/>
                </a:ext>
              </a:extLst>
            </p:cNvPr>
            <p:cNvSpPr>
              <a:spLocks/>
            </p:cNvSpPr>
            <p:nvPr/>
          </p:nvSpPr>
          <p:spPr bwMode="auto">
            <a:xfrm>
              <a:off x="432" y="2544"/>
              <a:ext cx="3520" cy="960"/>
            </a:xfrm>
            <a:custGeom>
              <a:avLst/>
              <a:gdLst>
                <a:gd name="T0" fmla="*/ 0 w 3520"/>
                <a:gd name="T1" fmla="*/ 864 h 960"/>
                <a:gd name="T2" fmla="*/ 432 w 3520"/>
                <a:gd name="T3" fmla="*/ 576 h 960"/>
                <a:gd name="T4" fmla="*/ 624 w 3520"/>
                <a:gd name="T5" fmla="*/ 384 h 960"/>
                <a:gd name="T6" fmla="*/ 768 w 3520"/>
                <a:gd name="T7" fmla="*/ 336 h 960"/>
                <a:gd name="T8" fmla="*/ 912 w 3520"/>
                <a:gd name="T9" fmla="*/ 336 h 960"/>
                <a:gd name="T10" fmla="*/ 1056 w 3520"/>
                <a:gd name="T11" fmla="*/ 384 h 960"/>
                <a:gd name="T12" fmla="*/ 1104 w 3520"/>
                <a:gd name="T13" fmla="*/ 384 h 960"/>
                <a:gd name="T14" fmla="*/ 1200 w 3520"/>
                <a:gd name="T15" fmla="*/ 384 h 960"/>
                <a:gd name="T16" fmla="*/ 1392 w 3520"/>
                <a:gd name="T17" fmla="*/ 288 h 960"/>
                <a:gd name="T18" fmla="*/ 1536 w 3520"/>
                <a:gd name="T19" fmla="*/ 144 h 960"/>
                <a:gd name="T20" fmla="*/ 1728 w 3520"/>
                <a:gd name="T21" fmla="*/ 48 h 960"/>
                <a:gd name="T22" fmla="*/ 1872 w 3520"/>
                <a:gd name="T23" fmla="*/ 0 h 960"/>
                <a:gd name="T24" fmla="*/ 2064 w 3520"/>
                <a:gd name="T25" fmla="*/ 48 h 960"/>
                <a:gd name="T26" fmla="*/ 2208 w 3520"/>
                <a:gd name="T27" fmla="*/ 144 h 960"/>
                <a:gd name="T28" fmla="*/ 2304 w 3520"/>
                <a:gd name="T29" fmla="*/ 240 h 960"/>
                <a:gd name="T30" fmla="*/ 2448 w 3520"/>
                <a:gd name="T31" fmla="*/ 336 h 960"/>
                <a:gd name="T32" fmla="*/ 2640 w 3520"/>
                <a:gd name="T33" fmla="*/ 384 h 960"/>
                <a:gd name="T34" fmla="*/ 2832 w 3520"/>
                <a:gd name="T35" fmla="*/ 384 h 960"/>
                <a:gd name="T36" fmla="*/ 2928 w 3520"/>
                <a:gd name="T37" fmla="*/ 384 h 960"/>
                <a:gd name="T38" fmla="*/ 3024 w 3520"/>
                <a:gd name="T39" fmla="*/ 384 h 960"/>
                <a:gd name="T40" fmla="*/ 3120 w 3520"/>
                <a:gd name="T41" fmla="*/ 432 h 960"/>
                <a:gd name="T42" fmla="*/ 3168 w 3520"/>
                <a:gd name="T43" fmla="*/ 528 h 960"/>
                <a:gd name="T44" fmla="*/ 3216 w 3520"/>
                <a:gd name="T45" fmla="*/ 576 h 960"/>
                <a:gd name="T46" fmla="*/ 3216 w 3520"/>
                <a:gd name="T47" fmla="*/ 624 h 960"/>
                <a:gd name="T48" fmla="*/ 3264 w 3520"/>
                <a:gd name="T49" fmla="*/ 672 h 960"/>
                <a:gd name="T50" fmla="*/ 3408 w 3520"/>
                <a:gd name="T51" fmla="*/ 720 h 960"/>
                <a:gd name="T52" fmla="*/ 3504 w 3520"/>
                <a:gd name="T53" fmla="*/ 912 h 960"/>
                <a:gd name="T54" fmla="*/ 3504 w 3520"/>
                <a:gd name="T55" fmla="*/ 960 h 9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20"/>
                <a:gd name="T85" fmla="*/ 0 h 960"/>
                <a:gd name="T86" fmla="*/ 3520 w 3520"/>
                <a:gd name="T87" fmla="*/ 960 h 9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20" h="960">
                  <a:moveTo>
                    <a:pt x="0" y="864"/>
                  </a:moveTo>
                  <a:cubicBezTo>
                    <a:pt x="164" y="760"/>
                    <a:pt x="328" y="656"/>
                    <a:pt x="432" y="576"/>
                  </a:cubicBezTo>
                  <a:cubicBezTo>
                    <a:pt x="536" y="496"/>
                    <a:pt x="568" y="424"/>
                    <a:pt x="624" y="384"/>
                  </a:cubicBezTo>
                  <a:cubicBezTo>
                    <a:pt x="680" y="344"/>
                    <a:pt x="720" y="344"/>
                    <a:pt x="768" y="336"/>
                  </a:cubicBezTo>
                  <a:cubicBezTo>
                    <a:pt x="816" y="328"/>
                    <a:pt x="864" y="328"/>
                    <a:pt x="912" y="336"/>
                  </a:cubicBezTo>
                  <a:cubicBezTo>
                    <a:pt x="960" y="344"/>
                    <a:pt x="1024" y="376"/>
                    <a:pt x="1056" y="384"/>
                  </a:cubicBezTo>
                  <a:cubicBezTo>
                    <a:pt x="1088" y="392"/>
                    <a:pt x="1080" y="384"/>
                    <a:pt x="1104" y="384"/>
                  </a:cubicBezTo>
                  <a:cubicBezTo>
                    <a:pt x="1128" y="384"/>
                    <a:pt x="1152" y="400"/>
                    <a:pt x="1200" y="384"/>
                  </a:cubicBezTo>
                  <a:cubicBezTo>
                    <a:pt x="1248" y="368"/>
                    <a:pt x="1336" y="328"/>
                    <a:pt x="1392" y="288"/>
                  </a:cubicBezTo>
                  <a:cubicBezTo>
                    <a:pt x="1448" y="248"/>
                    <a:pt x="1480" y="184"/>
                    <a:pt x="1536" y="144"/>
                  </a:cubicBezTo>
                  <a:cubicBezTo>
                    <a:pt x="1592" y="104"/>
                    <a:pt x="1672" y="72"/>
                    <a:pt x="1728" y="48"/>
                  </a:cubicBezTo>
                  <a:cubicBezTo>
                    <a:pt x="1784" y="24"/>
                    <a:pt x="1816" y="0"/>
                    <a:pt x="1872" y="0"/>
                  </a:cubicBezTo>
                  <a:cubicBezTo>
                    <a:pt x="1928" y="0"/>
                    <a:pt x="2008" y="24"/>
                    <a:pt x="2064" y="48"/>
                  </a:cubicBezTo>
                  <a:cubicBezTo>
                    <a:pt x="2120" y="72"/>
                    <a:pt x="2168" y="112"/>
                    <a:pt x="2208" y="144"/>
                  </a:cubicBezTo>
                  <a:cubicBezTo>
                    <a:pt x="2248" y="176"/>
                    <a:pt x="2264" y="208"/>
                    <a:pt x="2304" y="240"/>
                  </a:cubicBezTo>
                  <a:cubicBezTo>
                    <a:pt x="2344" y="272"/>
                    <a:pt x="2392" y="312"/>
                    <a:pt x="2448" y="336"/>
                  </a:cubicBezTo>
                  <a:cubicBezTo>
                    <a:pt x="2504" y="360"/>
                    <a:pt x="2576" y="376"/>
                    <a:pt x="2640" y="384"/>
                  </a:cubicBezTo>
                  <a:cubicBezTo>
                    <a:pt x="2704" y="392"/>
                    <a:pt x="2784" y="384"/>
                    <a:pt x="2832" y="384"/>
                  </a:cubicBezTo>
                  <a:cubicBezTo>
                    <a:pt x="2880" y="384"/>
                    <a:pt x="2896" y="384"/>
                    <a:pt x="2928" y="384"/>
                  </a:cubicBezTo>
                  <a:cubicBezTo>
                    <a:pt x="2960" y="384"/>
                    <a:pt x="2992" y="376"/>
                    <a:pt x="3024" y="384"/>
                  </a:cubicBezTo>
                  <a:cubicBezTo>
                    <a:pt x="3056" y="392"/>
                    <a:pt x="3096" y="408"/>
                    <a:pt x="3120" y="432"/>
                  </a:cubicBezTo>
                  <a:cubicBezTo>
                    <a:pt x="3144" y="456"/>
                    <a:pt x="3152" y="504"/>
                    <a:pt x="3168" y="528"/>
                  </a:cubicBezTo>
                  <a:cubicBezTo>
                    <a:pt x="3184" y="552"/>
                    <a:pt x="3208" y="560"/>
                    <a:pt x="3216" y="576"/>
                  </a:cubicBezTo>
                  <a:cubicBezTo>
                    <a:pt x="3224" y="592"/>
                    <a:pt x="3208" y="608"/>
                    <a:pt x="3216" y="624"/>
                  </a:cubicBezTo>
                  <a:cubicBezTo>
                    <a:pt x="3224" y="640"/>
                    <a:pt x="3232" y="656"/>
                    <a:pt x="3264" y="672"/>
                  </a:cubicBezTo>
                  <a:cubicBezTo>
                    <a:pt x="3296" y="688"/>
                    <a:pt x="3368" y="680"/>
                    <a:pt x="3408" y="720"/>
                  </a:cubicBezTo>
                  <a:cubicBezTo>
                    <a:pt x="3448" y="760"/>
                    <a:pt x="3488" y="872"/>
                    <a:pt x="3504" y="912"/>
                  </a:cubicBezTo>
                  <a:cubicBezTo>
                    <a:pt x="3520" y="952"/>
                    <a:pt x="3512" y="956"/>
                    <a:pt x="3504" y="96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3347" name="Line 22">
              <a:extLst>
                <a:ext uri="{FF2B5EF4-FFF2-40B4-BE49-F238E27FC236}">
                  <a16:creationId xmlns:a16="http://schemas.microsoft.com/office/drawing/2014/main" id="{B3E48D47-1040-49EE-ACF2-4544D35E2B31}"/>
                </a:ext>
              </a:extLst>
            </p:cNvPr>
            <p:cNvSpPr>
              <a:spLocks noChangeShapeType="1"/>
            </p:cNvSpPr>
            <p:nvPr/>
          </p:nvSpPr>
          <p:spPr bwMode="auto">
            <a:xfrm>
              <a:off x="1056" y="2928"/>
              <a:ext cx="1968" cy="0"/>
            </a:xfrm>
            <a:prstGeom prst="line">
              <a:avLst/>
            </a:prstGeom>
            <a:noFill/>
            <a:ln w="3175">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3348" name="Line 23">
              <a:extLst>
                <a:ext uri="{FF2B5EF4-FFF2-40B4-BE49-F238E27FC236}">
                  <a16:creationId xmlns:a16="http://schemas.microsoft.com/office/drawing/2014/main" id="{2448E102-3DF8-4215-BF1A-34EEEDF66E6C}"/>
                </a:ext>
              </a:extLst>
            </p:cNvPr>
            <p:cNvSpPr>
              <a:spLocks noChangeShapeType="1"/>
            </p:cNvSpPr>
            <p:nvPr/>
          </p:nvSpPr>
          <p:spPr bwMode="auto">
            <a:xfrm>
              <a:off x="1824" y="2832"/>
              <a:ext cx="960" cy="0"/>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3349" name="Line 24">
              <a:extLst>
                <a:ext uri="{FF2B5EF4-FFF2-40B4-BE49-F238E27FC236}">
                  <a16:creationId xmlns:a16="http://schemas.microsoft.com/office/drawing/2014/main" id="{E2A28B58-EF71-4759-AEAF-E5B0C959453F}"/>
                </a:ext>
              </a:extLst>
            </p:cNvPr>
            <p:cNvSpPr>
              <a:spLocks noChangeShapeType="1"/>
            </p:cNvSpPr>
            <p:nvPr/>
          </p:nvSpPr>
          <p:spPr bwMode="auto">
            <a:xfrm>
              <a:off x="1920" y="2736"/>
              <a:ext cx="768" cy="0"/>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3350" name="Line 25">
              <a:extLst>
                <a:ext uri="{FF2B5EF4-FFF2-40B4-BE49-F238E27FC236}">
                  <a16:creationId xmlns:a16="http://schemas.microsoft.com/office/drawing/2014/main" id="{805CED1E-1F7B-4C47-9592-670CBC90ABA0}"/>
                </a:ext>
              </a:extLst>
            </p:cNvPr>
            <p:cNvSpPr>
              <a:spLocks noChangeShapeType="1"/>
            </p:cNvSpPr>
            <p:nvPr/>
          </p:nvSpPr>
          <p:spPr bwMode="auto">
            <a:xfrm>
              <a:off x="2064" y="2640"/>
              <a:ext cx="528" cy="0"/>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3351" name="Line 26">
              <a:extLst>
                <a:ext uri="{FF2B5EF4-FFF2-40B4-BE49-F238E27FC236}">
                  <a16:creationId xmlns:a16="http://schemas.microsoft.com/office/drawing/2014/main" id="{33BDA2A4-279A-47BD-8486-DD1FF96DC9F4}"/>
                </a:ext>
              </a:extLst>
            </p:cNvPr>
            <p:cNvSpPr>
              <a:spLocks noChangeShapeType="1"/>
            </p:cNvSpPr>
            <p:nvPr/>
          </p:nvSpPr>
          <p:spPr bwMode="auto">
            <a:xfrm>
              <a:off x="960" y="3024"/>
              <a:ext cx="2640" cy="0"/>
            </a:xfrm>
            <a:prstGeom prst="line">
              <a:avLst/>
            </a:prstGeom>
            <a:noFill/>
            <a:ln w="3175">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3352" name="Line 27">
              <a:extLst>
                <a:ext uri="{FF2B5EF4-FFF2-40B4-BE49-F238E27FC236}">
                  <a16:creationId xmlns:a16="http://schemas.microsoft.com/office/drawing/2014/main" id="{ADFFDC7C-E447-4364-8DD0-BE333B546AB0}"/>
                </a:ext>
              </a:extLst>
            </p:cNvPr>
            <p:cNvSpPr>
              <a:spLocks noChangeShapeType="1"/>
            </p:cNvSpPr>
            <p:nvPr/>
          </p:nvSpPr>
          <p:spPr bwMode="auto">
            <a:xfrm>
              <a:off x="864" y="3120"/>
              <a:ext cx="2784" cy="0"/>
            </a:xfrm>
            <a:prstGeom prst="line">
              <a:avLst/>
            </a:prstGeom>
            <a:noFill/>
            <a:ln w="3175">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3353" name="Line 28">
              <a:extLst>
                <a:ext uri="{FF2B5EF4-FFF2-40B4-BE49-F238E27FC236}">
                  <a16:creationId xmlns:a16="http://schemas.microsoft.com/office/drawing/2014/main" id="{05FE4CB8-3921-4634-8589-264E9A7C61FF}"/>
                </a:ext>
              </a:extLst>
            </p:cNvPr>
            <p:cNvSpPr>
              <a:spLocks noChangeShapeType="1"/>
            </p:cNvSpPr>
            <p:nvPr/>
          </p:nvSpPr>
          <p:spPr bwMode="auto">
            <a:xfrm>
              <a:off x="720" y="3216"/>
              <a:ext cx="2976" cy="0"/>
            </a:xfrm>
            <a:prstGeom prst="line">
              <a:avLst/>
            </a:prstGeom>
            <a:noFill/>
            <a:ln w="3175">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3354" name="Line 29">
              <a:extLst>
                <a:ext uri="{FF2B5EF4-FFF2-40B4-BE49-F238E27FC236}">
                  <a16:creationId xmlns:a16="http://schemas.microsoft.com/office/drawing/2014/main" id="{1808E52B-ABFD-4049-BAC7-7DFD8C9E380B}"/>
                </a:ext>
              </a:extLst>
            </p:cNvPr>
            <p:cNvSpPr>
              <a:spLocks noChangeShapeType="1"/>
            </p:cNvSpPr>
            <p:nvPr/>
          </p:nvSpPr>
          <p:spPr bwMode="auto">
            <a:xfrm>
              <a:off x="576" y="3312"/>
              <a:ext cx="3312" cy="0"/>
            </a:xfrm>
            <a:prstGeom prst="line">
              <a:avLst/>
            </a:prstGeom>
            <a:noFill/>
            <a:ln w="3175">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3355" name="Line 30">
              <a:extLst>
                <a:ext uri="{FF2B5EF4-FFF2-40B4-BE49-F238E27FC236}">
                  <a16:creationId xmlns:a16="http://schemas.microsoft.com/office/drawing/2014/main" id="{65F72D39-360D-4273-BA09-101DE8879275}"/>
                </a:ext>
              </a:extLst>
            </p:cNvPr>
            <p:cNvSpPr>
              <a:spLocks noChangeShapeType="1"/>
            </p:cNvSpPr>
            <p:nvPr/>
          </p:nvSpPr>
          <p:spPr bwMode="auto">
            <a:xfrm>
              <a:off x="432" y="3408"/>
              <a:ext cx="3504" cy="0"/>
            </a:xfrm>
            <a:prstGeom prst="line">
              <a:avLst/>
            </a:prstGeom>
            <a:noFill/>
            <a:ln w="3175">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3356" name="Line 31">
              <a:extLst>
                <a:ext uri="{FF2B5EF4-FFF2-40B4-BE49-F238E27FC236}">
                  <a16:creationId xmlns:a16="http://schemas.microsoft.com/office/drawing/2014/main" id="{F3AF431B-EEDE-4F33-8AF9-EEEFF93E380E}"/>
                </a:ext>
              </a:extLst>
            </p:cNvPr>
            <p:cNvSpPr>
              <a:spLocks noChangeShapeType="1"/>
            </p:cNvSpPr>
            <p:nvPr/>
          </p:nvSpPr>
          <p:spPr bwMode="auto">
            <a:xfrm>
              <a:off x="336" y="3504"/>
              <a:ext cx="3600" cy="0"/>
            </a:xfrm>
            <a:prstGeom prst="line">
              <a:avLst/>
            </a:prstGeom>
            <a:noFill/>
            <a:ln w="3175">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he-IL"/>
            </a:p>
          </p:txBody>
        </p:sp>
        <p:sp>
          <p:nvSpPr>
            <p:cNvPr id="13357" name="Freeform 32">
              <a:extLst>
                <a:ext uri="{FF2B5EF4-FFF2-40B4-BE49-F238E27FC236}">
                  <a16:creationId xmlns:a16="http://schemas.microsoft.com/office/drawing/2014/main" id="{4477A517-587C-4903-BB0A-1837B606491F}"/>
                </a:ext>
              </a:extLst>
            </p:cNvPr>
            <p:cNvSpPr>
              <a:spLocks/>
            </p:cNvSpPr>
            <p:nvPr/>
          </p:nvSpPr>
          <p:spPr bwMode="auto">
            <a:xfrm>
              <a:off x="336" y="3408"/>
              <a:ext cx="96" cy="96"/>
            </a:xfrm>
            <a:custGeom>
              <a:avLst/>
              <a:gdLst>
                <a:gd name="T0" fmla="*/ 96 w 96"/>
                <a:gd name="T1" fmla="*/ 0 h 96"/>
                <a:gd name="T2" fmla="*/ 0 w 96"/>
                <a:gd name="T3" fmla="*/ 96 h 96"/>
                <a:gd name="T4" fmla="*/ 0 60000 65536"/>
                <a:gd name="T5" fmla="*/ 0 60000 65536"/>
                <a:gd name="T6" fmla="*/ 0 w 96"/>
                <a:gd name="T7" fmla="*/ 0 h 96"/>
                <a:gd name="T8" fmla="*/ 96 w 96"/>
                <a:gd name="T9" fmla="*/ 96 h 96"/>
              </a:gdLst>
              <a:ahLst/>
              <a:cxnLst>
                <a:cxn ang="T4">
                  <a:pos x="T0" y="T1"/>
                </a:cxn>
                <a:cxn ang="T5">
                  <a:pos x="T2" y="T3"/>
                </a:cxn>
              </a:cxnLst>
              <a:rect l="T6" t="T7" r="T8" b="T9"/>
              <a:pathLst>
                <a:path w="96" h="96">
                  <a:moveTo>
                    <a:pt x="96" y="0"/>
                  </a:moveTo>
                  <a:cubicBezTo>
                    <a:pt x="56" y="40"/>
                    <a:pt x="16" y="80"/>
                    <a:pt x="0" y="9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pSp>
        <p:nvGrpSpPr>
          <p:cNvPr id="5" name="Group 33">
            <a:extLst>
              <a:ext uri="{FF2B5EF4-FFF2-40B4-BE49-F238E27FC236}">
                <a16:creationId xmlns:a16="http://schemas.microsoft.com/office/drawing/2014/main" id="{6B79B0A4-931C-4BE5-866B-0B10353A1302}"/>
              </a:ext>
            </a:extLst>
          </p:cNvPr>
          <p:cNvGrpSpPr>
            <a:grpSpLocks/>
          </p:cNvGrpSpPr>
          <p:nvPr/>
        </p:nvGrpSpPr>
        <p:grpSpPr bwMode="auto">
          <a:xfrm>
            <a:off x="1524000" y="2857500"/>
            <a:ext cx="6400800" cy="742950"/>
            <a:chOff x="720" y="2304"/>
            <a:chExt cx="3024" cy="624"/>
          </a:xfrm>
        </p:grpSpPr>
        <p:sp>
          <p:nvSpPr>
            <p:cNvPr id="13342" name="Text Box 34">
              <a:extLst>
                <a:ext uri="{FF2B5EF4-FFF2-40B4-BE49-F238E27FC236}">
                  <a16:creationId xmlns:a16="http://schemas.microsoft.com/office/drawing/2014/main" id="{5D128C10-E7B6-4623-A100-7E64B78E4E78}"/>
                </a:ext>
              </a:extLst>
            </p:cNvPr>
            <p:cNvSpPr txBox="1">
              <a:spLocks noChangeArrowheads="1"/>
            </p:cNvSpPr>
            <p:nvPr/>
          </p:nvSpPr>
          <p:spPr bwMode="auto">
            <a:xfrm>
              <a:off x="3360" y="2400"/>
              <a:ext cx="384"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he-IL" altLang="he-IL" sz="1600">
                  <a:latin typeface="Times New Roman" panose="02020603050405020304" pitchFamily="18" charset="0"/>
                </a:rPr>
                <a:t>כתף</a:t>
              </a:r>
              <a:endParaRPr lang="en-US" altLang="he-IL" sz="1600">
                <a:latin typeface="Times New Roman" panose="02020603050405020304" pitchFamily="18" charset="0"/>
              </a:endParaRPr>
            </a:p>
          </p:txBody>
        </p:sp>
        <p:sp>
          <p:nvSpPr>
            <p:cNvPr id="13343" name="Line 35">
              <a:extLst>
                <a:ext uri="{FF2B5EF4-FFF2-40B4-BE49-F238E27FC236}">
                  <a16:creationId xmlns:a16="http://schemas.microsoft.com/office/drawing/2014/main" id="{678975A8-BB18-4E07-8B1A-C5BAE6D08BB1}"/>
                </a:ext>
              </a:extLst>
            </p:cNvPr>
            <p:cNvSpPr>
              <a:spLocks noChangeShapeType="1"/>
            </p:cNvSpPr>
            <p:nvPr/>
          </p:nvSpPr>
          <p:spPr bwMode="auto">
            <a:xfrm>
              <a:off x="3456" y="2640"/>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e-IL"/>
            </a:p>
          </p:txBody>
        </p:sp>
        <p:sp>
          <p:nvSpPr>
            <p:cNvPr id="13344" name="Text Box 36">
              <a:extLst>
                <a:ext uri="{FF2B5EF4-FFF2-40B4-BE49-F238E27FC236}">
                  <a16:creationId xmlns:a16="http://schemas.microsoft.com/office/drawing/2014/main" id="{734F12A8-965C-457E-8462-882774E5B855}"/>
                </a:ext>
              </a:extLst>
            </p:cNvPr>
            <p:cNvSpPr txBox="1">
              <a:spLocks noChangeArrowheads="1"/>
            </p:cNvSpPr>
            <p:nvPr/>
          </p:nvSpPr>
          <p:spPr bwMode="auto">
            <a:xfrm>
              <a:off x="720" y="2304"/>
              <a:ext cx="624"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600">
                  <a:latin typeface="Times New Roman" panose="02020603050405020304" pitchFamily="18" charset="0"/>
                </a:rPr>
                <a:t>כיפה סמויה</a:t>
              </a:r>
              <a:endParaRPr lang="en-US" altLang="he-IL" sz="1600">
                <a:latin typeface="Times New Roman" panose="02020603050405020304" pitchFamily="18" charset="0"/>
              </a:endParaRPr>
            </a:p>
          </p:txBody>
        </p:sp>
        <p:sp>
          <p:nvSpPr>
            <p:cNvPr id="13345" name="Line 37">
              <a:extLst>
                <a:ext uri="{FF2B5EF4-FFF2-40B4-BE49-F238E27FC236}">
                  <a16:creationId xmlns:a16="http://schemas.microsoft.com/office/drawing/2014/main" id="{8DD56DE9-988B-4DCC-8198-7A4F172E2463}"/>
                </a:ext>
              </a:extLst>
            </p:cNvPr>
            <p:cNvSpPr>
              <a:spLocks noChangeShapeType="1"/>
            </p:cNvSpPr>
            <p:nvPr/>
          </p:nvSpPr>
          <p:spPr bwMode="auto">
            <a:xfrm>
              <a:off x="1152" y="2544"/>
              <a:ext cx="48"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e-IL"/>
            </a:p>
          </p:txBody>
        </p:sp>
      </p:grpSp>
      <p:sp>
        <p:nvSpPr>
          <p:cNvPr id="7206" name="Freeform 38">
            <a:extLst>
              <a:ext uri="{FF2B5EF4-FFF2-40B4-BE49-F238E27FC236}">
                <a16:creationId xmlns:a16="http://schemas.microsoft.com/office/drawing/2014/main" id="{ECAE4597-4C9C-4D37-8E1C-9730A8E912DB}"/>
              </a:ext>
            </a:extLst>
          </p:cNvPr>
          <p:cNvSpPr>
            <a:spLocks/>
          </p:cNvSpPr>
          <p:nvPr/>
        </p:nvSpPr>
        <p:spPr bwMode="auto">
          <a:xfrm>
            <a:off x="642938" y="1200150"/>
            <a:ext cx="779462" cy="1714500"/>
          </a:xfrm>
          <a:custGeom>
            <a:avLst/>
            <a:gdLst>
              <a:gd name="T0" fmla="*/ 2147483646 w 368"/>
              <a:gd name="T1" fmla="*/ 2147483646 h 1440"/>
              <a:gd name="T2" fmla="*/ 2147483646 w 368"/>
              <a:gd name="T3" fmla="*/ 2147483646 h 1440"/>
              <a:gd name="T4" fmla="*/ 2147483646 w 368"/>
              <a:gd name="T5" fmla="*/ 0 h 1440"/>
              <a:gd name="T6" fmla="*/ 0 60000 65536"/>
              <a:gd name="T7" fmla="*/ 0 60000 65536"/>
              <a:gd name="T8" fmla="*/ 0 60000 65536"/>
              <a:gd name="T9" fmla="*/ 0 w 368"/>
              <a:gd name="T10" fmla="*/ 0 h 1440"/>
              <a:gd name="T11" fmla="*/ 368 w 368"/>
              <a:gd name="T12" fmla="*/ 1440 h 1440"/>
            </a:gdLst>
            <a:ahLst/>
            <a:cxnLst>
              <a:cxn ang="T6">
                <a:pos x="T0" y="T1"/>
              </a:cxn>
              <a:cxn ang="T7">
                <a:pos x="T2" y="T3"/>
              </a:cxn>
              <a:cxn ang="T8">
                <a:pos x="T4" y="T5"/>
              </a:cxn>
            </a:cxnLst>
            <a:rect l="T9" t="T10" r="T11" b="T12"/>
            <a:pathLst>
              <a:path w="368" h="1440">
                <a:moveTo>
                  <a:pt x="368" y="1440"/>
                </a:moveTo>
                <a:cubicBezTo>
                  <a:pt x="216" y="1416"/>
                  <a:pt x="64" y="1392"/>
                  <a:pt x="32" y="1152"/>
                </a:cubicBezTo>
                <a:cubicBezTo>
                  <a:pt x="0" y="912"/>
                  <a:pt x="152" y="200"/>
                  <a:pt x="176" y="0"/>
                </a:cubicBez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7207" name="Freeform 39">
            <a:extLst>
              <a:ext uri="{FF2B5EF4-FFF2-40B4-BE49-F238E27FC236}">
                <a16:creationId xmlns:a16="http://schemas.microsoft.com/office/drawing/2014/main" id="{BB905EEA-BAAC-4ADF-9B1D-25749AB26DF2}"/>
              </a:ext>
            </a:extLst>
          </p:cNvPr>
          <p:cNvSpPr>
            <a:spLocks/>
          </p:cNvSpPr>
          <p:nvPr/>
        </p:nvSpPr>
        <p:spPr bwMode="auto">
          <a:xfrm>
            <a:off x="2946400" y="2228850"/>
            <a:ext cx="4165600" cy="857250"/>
          </a:xfrm>
          <a:custGeom>
            <a:avLst/>
            <a:gdLst>
              <a:gd name="T0" fmla="*/ 2147483646 w 1968"/>
              <a:gd name="T1" fmla="*/ 2147483646 h 720"/>
              <a:gd name="T2" fmla="*/ 0 w 1968"/>
              <a:gd name="T3" fmla="*/ 0 h 720"/>
              <a:gd name="T4" fmla="*/ 0 60000 65536"/>
              <a:gd name="T5" fmla="*/ 0 60000 65536"/>
              <a:gd name="T6" fmla="*/ 0 w 1968"/>
              <a:gd name="T7" fmla="*/ 0 h 720"/>
              <a:gd name="T8" fmla="*/ 1968 w 1968"/>
              <a:gd name="T9" fmla="*/ 720 h 720"/>
            </a:gdLst>
            <a:ahLst/>
            <a:cxnLst>
              <a:cxn ang="T4">
                <a:pos x="T0" y="T1"/>
              </a:cxn>
              <a:cxn ang="T5">
                <a:pos x="T2" y="T3"/>
              </a:cxn>
            </a:cxnLst>
            <a:rect l="T6" t="T7" r="T8" b="T9"/>
            <a:pathLst>
              <a:path w="1968" h="720">
                <a:moveTo>
                  <a:pt x="1968" y="720"/>
                </a:moveTo>
                <a:cubicBezTo>
                  <a:pt x="1148" y="420"/>
                  <a:pt x="328" y="120"/>
                  <a:pt x="0" y="0"/>
                </a:cubicBez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7208" name="Line 40">
            <a:extLst>
              <a:ext uri="{FF2B5EF4-FFF2-40B4-BE49-F238E27FC236}">
                <a16:creationId xmlns:a16="http://schemas.microsoft.com/office/drawing/2014/main" id="{C7A39CE2-0212-46E0-B154-2A9824E6EDBA}"/>
              </a:ext>
            </a:extLst>
          </p:cNvPr>
          <p:cNvSpPr>
            <a:spLocks noChangeShapeType="1"/>
          </p:cNvSpPr>
          <p:nvPr/>
        </p:nvSpPr>
        <p:spPr bwMode="auto">
          <a:xfrm flipH="1">
            <a:off x="2133600" y="3486150"/>
            <a:ext cx="1727200" cy="0"/>
          </a:xfrm>
          <a:prstGeom prst="line">
            <a:avLst/>
          </a:prstGeom>
          <a:noFill/>
          <a:ln w="9525">
            <a:solidFill>
              <a:srgbClr val="CC99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e-IL"/>
          </a:p>
        </p:txBody>
      </p:sp>
      <p:grpSp>
        <p:nvGrpSpPr>
          <p:cNvPr id="6" name="Group 42">
            <a:extLst>
              <a:ext uri="{FF2B5EF4-FFF2-40B4-BE49-F238E27FC236}">
                <a16:creationId xmlns:a16="http://schemas.microsoft.com/office/drawing/2014/main" id="{F5738BA7-43CE-4723-9838-42822CB30650}"/>
              </a:ext>
            </a:extLst>
          </p:cNvPr>
          <p:cNvGrpSpPr>
            <a:grpSpLocks/>
          </p:cNvGrpSpPr>
          <p:nvPr/>
        </p:nvGrpSpPr>
        <p:grpSpPr bwMode="auto">
          <a:xfrm>
            <a:off x="4267200" y="4675188"/>
            <a:ext cx="1930400" cy="571500"/>
            <a:chOff x="2064" y="3792"/>
            <a:chExt cx="912" cy="480"/>
          </a:xfrm>
        </p:grpSpPr>
        <p:sp>
          <p:nvSpPr>
            <p:cNvPr id="13338" name="Oval 43">
              <a:extLst>
                <a:ext uri="{FF2B5EF4-FFF2-40B4-BE49-F238E27FC236}">
                  <a16:creationId xmlns:a16="http://schemas.microsoft.com/office/drawing/2014/main" id="{42CB5888-BD9F-4A27-A5E2-6FA4192DBD88}"/>
                </a:ext>
              </a:extLst>
            </p:cNvPr>
            <p:cNvSpPr>
              <a:spLocks noChangeArrowheads="1"/>
            </p:cNvSpPr>
            <p:nvPr/>
          </p:nvSpPr>
          <p:spPr bwMode="auto">
            <a:xfrm>
              <a:off x="2064" y="3792"/>
              <a:ext cx="912" cy="480"/>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3339" name="Oval 44">
              <a:extLst>
                <a:ext uri="{FF2B5EF4-FFF2-40B4-BE49-F238E27FC236}">
                  <a16:creationId xmlns:a16="http://schemas.microsoft.com/office/drawing/2014/main" id="{8A112F49-0D1F-4172-B382-B602AE865A4E}"/>
                </a:ext>
              </a:extLst>
            </p:cNvPr>
            <p:cNvSpPr>
              <a:spLocks noChangeArrowheads="1"/>
            </p:cNvSpPr>
            <p:nvPr/>
          </p:nvSpPr>
          <p:spPr bwMode="auto">
            <a:xfrm>
              <a:off x="2160" y="3840"/>
              <a:ext cx="720" cy="384"/>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3340" name="Oval 45">
              <a:extLst>
                <a:ext uri="{FF2B5EF4-FFF2-40B4-BE49-F238E27FC236}">
                  <a16:creationId xmlns:a16="http://schemas.microsoft.com/office/drawing/2014/main" id="{2034D0D6-1028-4006-AEB3-BF8EA5725A66}"/>
                </a:ext>
              </a:extLst>
            </p:cNvPr>
            <p:cNvSpPr>
              <a:spLocks noChangeArrowheads="1"/>
            </p:cNvSpPr>
            <p:nvPr/>
          </p:nvSpPr>
          <p:spPr bwMode="auto">
            <a:xfrm>
              <a:off x="2304" y="3888"/>
              <a:ext cx="480" cy="288"/>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3341" name="Oval 46">
              <a:extLst>
                <a:ext uri="{FF2B5EF4-FFF2-40B4-BE49-F238E27FC236}">
                  <a16:creationId xmlns:a16="http://schemas.microsoft.com/office/drawing/2014/main" id="{E86B8086-B88C-44BD-A107-EF103F23C696}"/>
                </a:ext>
              </a:extLst>
            </p:cNvPr>
            <p:cNvSpPr>
              <a:spLocks noChangeArrowheads="1"/>
            </p:cNvSpPr>
            <p:nvPr/>
          </p:nvSpPr>
          <p:spPr bwMode="auto">
            <a:xfrm>
              <a:off x="2400" y="3936"/>
              <a:ext cx="336" cy="192"/>
            </a:xfrm>
            <a:prstGeom prst="ellipse">
              <a:avLst/>
            </a:pr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sp>
        <p:nvSpPr>
          <p:cNvPr id="7215" name="Text Box 47">
            <a:extLst>
              <a:ext uri="{FF2B5EF4-FFF2-40B4-BE49-F238E27FC236}">
                <a16:creationId xmlns:a16="http://schemas.microsoft.com/office/drawing/2014/main" id="{5024A2FA-305B-4C83-BF22-6275F6823644}"/>
              </a:ext>
            </a:extLst>
          </p:cNvPr>
          <p:cNvSpPr txBox="1">
            <a:spLocks noChangeArrowheads="1"/>
          </p:cNvSpPr>
          <p:nvPr/>
        </p:nvSpPr>
        <p:spPr bwMode="auto">
          <a:xfrm>
            <a:off x="711200" y="4789488"/>
            <a:ext cx="30480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600">
                <a:latin typeface="Times New Roman" panose="02020603050405020304" pitchFamily="18" charset="0"/>
              </a:rPr>
              <a:t>כיפה או מכתש ?</a:t>
            </a:r>
            <a:endParaRPr lang="en-US" altLang="he-IL" sz="1600">
              <a:latin typeface="Times New Roman" panose="02020603050405020304" pitchFamily="18" charset="0"/>
            </a:endParaRPr>
          </a:p>
        </p:txBody>
      </p:sp>
      <p:grpSp>
        <p:nvGrpSpPr>
          <p:cNvPr id="7" name="Group 48">
            <a:extLst>
              <a:ext uri="{FF2B5EF4-FFF2-40B4-BE49-F238E27FC236}">
                <a16:creationId xmlns:a16="http://schemas.microsoft.com/office/drawing/2014/main" id="{02BADC1F-1771-40A8-971F-3A8AB0F89633}"/>
              </a:ext>
            </a:extLst>
          </p:cNvPr>
          <p:cNvGrpSpPr>
            <a:grpSpLocks/>
          </p:cNvGrpSpPr>
          <p:nvPr/>
        </p:nvGrpSpPr>
        <p:grpSpPr bwMode="auto">
          <a:xfrm>
            <a:off x="1966913" y="5245100"/>
            <a:ext cx="3927475" cy="1098550"/>
            <a:chOff x="977" y="4271"/>
            <a:chExt cx="1856" cy="923"/>
          </a:xfrm>
        </p:grpSpPr>
        <p:grpSp>
          <p:nvGrpSpPr>
            <p:cNvPr id="13325" name="Group 49">
              <a:extLst>
                <a:ext uri="{FF2B5EF4-FFF2-40B4-BE49-F238E27FC236}">
                  <a16:creationId xmlns:a16="http://schemas.microsoft.com/office/drawing/2014/main" id="{7723BE66-39DA-4C7F-9CB9-C77576AFDA2A}"/>
                </a:ext>
              </a:extLst>
            </p:cNvPr>
            <p:cNvGrpSpPr>
              <a:grpSpLocks/>
            </p:cNvGrpSpPr>
            <p:nvPr/>
          </p:nvGrpSpPr>
          <p:grpSpPr bwMode="auto">
            <a:xfrm>
              <a:off x="977" y="4271"/>
              <a:ext cx="1856" cy="906"/>
              <a:chOff x="977" y="4271"/>
              <a:chExt cx="1856" cy="906"/>
            </a:xfrm>
          </p:grpSpPr>
          <p:sp>
            <p:nvSpPr>
              <p:cNvPr id="13334" name="Freeform 50">
                <a:extLst>
                  <a:ext uri="{FF2B5EF4-FFF2-40B4-BE49-F238E27FC236}">
                    <a16:creationId xmlns:a16="http://schemas.microsoft.com/office/drawing/2014/main" id="{1BEDF88D-610C-4F01-AD8E-1414F4550BDE}"/>
                  </a:ext>
                </a:extLst>
              </p:cNvPr>
              <p:cNvSpPr>
                <a:spLocks/>
              </p:cNvSpPr>
              <p:nvPr/>
            </p:nvSpPr>
            <p:spPr bwMode="auto">
              <a:xfrm>
                <a:off x="1168" y="4408"/>
                <a:ext cx="1520" cy="632"/>
              </a:xfrm>
              <a:custGeom>
                <a:avLst/>
                <a:gdLst>
                  <a:gd name="T0" fmla="*/ 1088 w 1520"/>
                  <a:gd name="T1" fmla="*/ 152 h 632"/>
                  <a:gd name="T2" fmla="*/ 1040 w 1520"/>
                  <a:gd name="T3" fmla="*/ 56 h 632"/>
                  <a:gd name="T4" fmla="*/ 800 w 1520"/>
                  <a:gd name="T5" fmla="*/ 8 h 632"/>
                  <a:gd name="T6" fmla="*/ 656 w 1520"/>
                  <a:gd name="T7" fmla="*/ 104 h 632"/>
                  <a:gd name="T8" fmla="*/ 512 w 1520"/>
                  <a:gd name="T9" fmla="*/ 152 h 632"/>
                  <a:gd name="T10" fmla="*/ 368 w 1520"/>
                  <a:gd name="T11" fmla="*/ 152 h 632"/>
                  <a:gd name="T12" fmla="*/ 224 w 1520"/>
                  <a:gd name="T13" fmla="*/ 200 h 632"/>
                  <a:gd name="T14" fmla="*/ 32 w 1520"/>
                  <a:gd name="T15" fmla="*/ 296 h 632"/>
                  <a:gd name="T16" fmla="*/ 32 w 1520"/>
                  <a:gd name="T17" fmla="*/ 392 h 632"/>
                  <a:gd name="T18" fmla="*/ 224 w 1520"/>
                  <a:gd name="T19" fmla="*/ 440 h 632"/>
                  <a:gd name="T20" fmla="*/ 560 w 1520"/>
                  <a:gd name="T21" fmla="*/ 440 h 632"/>
                  <a:gd name="T22" fmla="*/ 656 w 1520"/>
                  <a:gd name="T23" fmla="*/ 488 h 632"/>
                  <a:gd name="T24" fmla="*/ 656 w 1520"/>
                  <a:gd name="T25" fmla="*/ 536 h 632"/>
                  <a:gd name="T26" fmla="*/ 704 w 1520"/>
                  <a:gd name="T27" fmla="*/ 584 h 632"/>
                  <a:gd name="T28" fmla="*/ 848 w 1520"/>
                  <a:gd name="T29" fmla="*/ 632 h 632"/>
                  <a:gd name="T30" fmla="*/ 992 w 1520"/>
                  <a:gd name="T31" fmla="*/ 584 h 632"/>
                  <a:gd name="T32" fmla="*/ 1280 w 1520"/>
                  <a:gd name="T33" fmla="*/ 584 h 632"/>
                  <a:gd name="T34" fmla="*/ 1520 w 1520"/>
                  <a:gd name="T35" fmla="*/ 392 h 632"/>
                  <a:gd name="T36" fmla="*/ 1280 w 1520"/>
                  <a:gd name="T37" fmla="*/ 296 h 632"/>
                  <a:gd name="T38" fmla="*/ 1088 w 1520"/>
                  <a:gd name="T39" fmla="*/ 152 h 6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20"/>
                  <a:gd name="T61" fmla="*/ 0 h 632"/>
                  <a:gd name="T62" fmla="*/ 1520 w 1520"/>
                  <a:gd name="T63" fmla="*/ 632 h 6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20" h="632">
                    <a:moveTo>
                      <a:pt x="1088" y="152"/>
                    </a:moveTo>
                    <a:cubicBezTo>
                      <a:pt x="1048" y="112"/>
                      <a:pt x="1088" y="80"/>
                      <a:pt x="1040" y="56"/>
                    </a:cubicBezTo>
                    <a:cubicBezTo>
                      <a:pt x="992" y="32"/>
                      <a:pt x="864" y="0"/>
                      <a:pt x="800" y="8"/>
                    </a:cubicBezTo>
                    <a:cubicBezTo>
                      <a:pt x="736" y="16"/>
                      <a:pt x="704" y="80"/>
                      <a:pt x="656" y="104"/>
                    </a:cubicBezTo>
                    <a:cubicBezTo>
                      <a:pt x="608" y="128"/>
                      <a:pt x="560" y="144"/>
                      <a:pt x="512" y="152"/>
                    </a:cubicBezTo>
                    <a:cubicBezTo>
                      <a:pt x="464" y="160"/>
                      <a:pt x="416" y="144"/>
                      <a:pt x="368" y="152"/>
                    </a:cubicBezTo>
                    <a:cubicBezTo>
                      <a:pt x="320" y="160"/>
                      <a:pt x="280" y="176"/>
                      <a:pt x="224" y="200"/>
                    </a:cubicBezTo>
                    <a:cubicBezTo>
                      <a:pt x="168" y="224"/>
                      <a:pt x="64" y="264"/>
                      <a:pt x="32" y="296"/>
                    </a:cubicBezTo>
                    <a:cubicBezTo>
                      <a:pt x="0" y="328"/>
                      <a:pt x="0" y="368"/>
                      <a:pt x="32" y="392"/>
                    </a:cubicBezTo>
                    <a:cubicBezTo>
                      <a:pt x="64" y="416"/>
                      <a:pt x="136" y="432"/>
                      <a:pt x="224" y="440"/>
                    </a:cubicBezTo>
                    <a:cubicBezTo>
                      <a:pt x="312" y="448"/>
                      <a:pt x="488" y="432"/>
                      <a:pt x="560" y="440"/>
                    </a:cubicBezTo>
                    <a:cubicBezTo>
                      <a:pt x="632" y="448"/>
                      <a:pt x="640" y="472"/>
                      <a:pt x="656" y="488"/>
                    </a:cubicBezTo>
                    <a:cubicBezTo>
                      <a:pt x="672" y="504"/>
                      <a:pt x="648" y="520"/>
                      <a:pt x="656" y="536"/>
                    </a:cubicBezTo>
                    <a:cubicBezTo>
                      <a:pt x="664" y="552"/>
                      <a:pt x="672" y="568"/>
                      <a:pt x="704" y="584"/>
                    </a:cubicBezTo>
                    <a:cubicBezTo>
                      <a:pt x="736" y="600"/>
                      <a:pt x="800" y="632"/>
                      <a:pt x="848" y="632"/>
                    </a:cubicBezTo>
                    <a:cubicBezTo>
                      <a:pt x="896" y="632"/>
                      <a:pt x="920" y="592"/>
                      <a:pt x="992" y="584"/>
                    </a:cubicBezTo>
                    <a:cubicBezTo>
                      <a:pt x="1064" y="576"/>
                      <a:pt x="1192" y="616"/>
                      <a:pt x="1280" y="584"/>
                    </a:cubicBezTo>
                    <a:cubicBezTo>
                      <a:pt x="1368" y="552"/>
                      <a:pt x="1520" y="440"/>
                      <a:pt x="1520" y="392"/>
                    </a:cubicBezTo>
                    <a:cubicBezTo>
                      <a:pt x="1520" y="344"/>
                      <a:pt x="1352" y="336"/>
                      <a:pt x="1280" y="296"/>
                    </a:cubicBezTo>
                    <a:cubicBezTo>
                      <a:pt x="1208" y="256"/>
                      <a:pt x="1128" y="192"/>
                      <a:pt x="1088" y="152"/>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3335" name="Freeform 51">
                <a:extLst>
                  <a:ext uri="{FF2B5EF4-FFF2-40B4-BE49-F238E27FC236}">
                    <a16:creationId xmlns:a16="http://schemas.microsoft.com/office/drawing/2014/main" id="{7AFEE7E8-2262-46A8-8D15-DAFB9F22EAFD}"/>
                  </a:ext>
                </a:extLst>
              </p:cNvPr>
              <p:cNvSpPr>
                <a:spLocks/>
              </p:cNvSpPr>
              <p:nvPr/>
            </p:nvSpPr>
            <p:spPr bwMode="auto">
              <a:xfrm rot="165070">
                <a:off x="1344" y="4512"/>
                <a:ext cx="1248" cy="432"/>
              </a:xfrm>
              <a:custGeom>
                <a:avLst/>
                <a:gdLst>
                  <a:gd name="T0" fmla="*/ 273 w 1520"/>
                  <a:gd name="T1" fmla="*/ 11 h 632"/>
                  <a:gd name="T2" fmla="*/ 262 w 1520"/>
                  <a:gd name="T3" fmla="*/ 3 h 632"/>
                  <a:gd name="T4" fmla="*/ 201 w 1520"/>
                  <a:gd name="T5" fmla="*/ 1 h 632"/>
                  <a:gd name="T6" fmla="*/ 165 w 1520"/>
                  <a:gd name="T7" fmla="*/ 8 h 632"/>
                  <a:gd name="T8" fmla="*/ 128 w 1520"/>
                  <a:gd name="T9" fmla="*/ 11 h 632"/>
                  <a:gd name="T10" fmla="*/ 92 w 1520"/>
                  <a:gd name="T11" fmla="*/ 11 h 632"/>
                  <a:gd name="T12" fmla="*/ 57 w 1520"/>
                  <a:gd name="T13" fmla="*/ 14 h 632"/>
                  <a:gd name="T14" fmla="*/ 7 w 1520"/>
                  <a:gd name="T15" fmla="*/ 21 h 632"/>
                  <a:gd name="T16" fmla="*/ 7 w 1520"/>
                  <a:gd name="T17" fmla="*/ 27 h 632"/>
                  <a:gd name="T18" fmla="*/ 57 w 1520"/>
                  <a:gd name="T19" fmla="*/ 31 h 632"/>
                  <a:gd name="T20" fmla="*/ 141 w 1520"/>
                  <a:gd name="T21" fmla="*/ 31 h 632"/>
                  <a:gd name="T22" fmla="*/ 165 w 1520"/>
                  <a:gd name="T23" fmla="*/ 34 h 632"/>
                  <a:gd name="T24" fmla="*/ 165 w 1520"/>
                  <a:gd name="T25" fmla="*/ 38 h 632"/>
                  <a:gd name="T26" fmla="*/ 177 w 1520"/>
                  <a:gd name="T27" fmla="*/ 40 h 632"/>
                  <a:gd name="T28" fmla="*/ 213 w 1520"/>
                  <a:gd name="T29" fmla="*/ 44 h 632"/>
                  <a:gd name="T30" fmla="*/ 249 w 1520"/>
                  <a:gd name="T31" fmla="*/ 40 h 632"/>
                  <a:gd name="T32" fmla="*/ 322 w 1520"/>
                  <a:gd name="T33" fmla="*/ 40 h 632"/>
                  <a:gd name="T34" fmla="*/ 383 w 1520"/>
                  <a:gd name="T35" fmla="*/ 27 h 632"/>
                  <a:gd name="T36" fmla="*/ 322 w 1520"/>
                  <a:gd name="T37" fmla="*/ 21 h 632"/>
                  <a:gd name="T38" fmla="*/ 273 w 1520"/>
                  <a:gd name="T39" fmla="*/ 11 h 6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20"/>
                  <a:gd name="T61" fmla="*/ 0 h 632"/>
                  <a:gd name="T62" fmla="*/ 1520 w 1520"/>
                  <a:gd name="T63" fmla="*/ 632 h 6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20" h="632">
                    <a:moveTo>
                      <a:pt x="1088" y="152"/>
                    </a:moveTo>
                    <a:cubicBezTo>
                      <a:pt x="1048" y="112"/>
                      <a:pt x="1088" y="80"/>
                      <a:pt x="1040" y="56"/>
                    </a:cubicBezTo>
                    <a:cubicBezTo>
                      <a:pt x="992" y="32"/>
                      <a:pt x="864" y="0"/>
                      <a:pt x="800" y="8"/>
                    </a:cubicBezTo>
                    <a:cubicBezTo>
                      <a:pt x="736" y="16"/>
                      <a:pt x="704" y="80"/>
                      <a:pt x="656" y="104"/>
                    </a:cubicBezTo>
                    <a:cubicBezTo>
                      <a:pt x="608" y="128"/>
                      <a:pt x="560" y="144"/>
                      <a:pt x="512" y="152"/>
                    </a:cubicBezTo>
                    <a:cubicBezTo>
                      <a:pt x="464" y="160"/>
                      <a:pt x="416" y="144"/>
                      <a:pt x="368" y="152"/>
                    </a:cubicBezTo>
                    <a:cubicBezTo>
                      <a:pt x="320" y="160"/>
                      <a:pt x="280" y="176"/>
                      <a:pt x="224" y="200"/>
                    </a:cubicBezTo>
                    <a:cubicBezTo>
                      <a:pt x="168" y="224"/>
                      <a:pt x="64" y="264"/>
                      <a:pt x="32" y="296"/>
                    </a:cubicBezTo>
                    <a:cubicBezTo>
                      <a:pt x="0" y="328"/>
                      <a:pt x="0" y="368"/>
                      <a:pt x="32" y="392"/>
                    </a:cubicBezTo>
                    <a:cubicBezTo>
                      <a:pt x="64" y="416"/>
                      <a:pt x="136" y="432"/>
                      <a:pt x="224" y="440"/>
                    </a:cubicBezTo>
                    <a:cubicBezTo>
                      <a:pt x="312" y="448"/>
                      <a:pt x="488" y="432"/>
                      <a:pt x="560" y="440"/>
                    </a:cubicBezTo>
                    <a:cubicBezTo>
                      <a:pt x="632" y="448"/>
                      <a:pt x="640" y="472"/>
                      <a:pt x="656" y="488"/>
                    </a:cubicBezTo>
                    <a:cubicBezTo>
                      <a:pt x="672" y="504"/>
                      <a:pt x="648" y="520"/>
                      <a:pt x="656" y="536"/>
                    </a:cubicBezTo>
                    <a:cubicBezTo>
                      <a:pt x="664" y="552"/>
                      <a:pt x="672" y="568"/>
                      <a:pt x="704" y="584"/>
                    </a:cubicBezTo>
                    <a:cubicBezTo>
                      <a:pt x="736" y="600"/>
                      <a:pt x="800" y="632"/>
                      <a:pt x="848" y="632"/>
                    </a:cubicBezTo>
                    <a:cubicBezTo>
                      <a:pt x="896" y="632"/>
                      <a:pt x="920" y="592"/>
                      <a:pt x="992" y="584"/>
                    </a:cubicBezTo>
                    <a:cubicBezTo>
                      <a:pt x="1064" y="576"/>
                      <a:pt x="1192" y="616"/>
                      <a:pt x="1280" y="584"/>
                    </a:cubicBezTo>
                    <a:cubicBezTo>
                      <a:pt x="1368" y="552"/>
                      <a:pt x="1520" y="440"/>
                      <a:pt x="1520" y="392"/>
                    </a:cubicBezTo>
                    <a:cubicBezTo>
                      <a:pt x="1520" y="344"/>
                      <a:pt x="1352" y="336"/>
                      <a:pt x="1280" y="296"/>
                    </a:cubicBezTo>
                    <a:cubicBezTo>
                      <a:pt x="1208" y="256"/>
                      <a:pt x="1128" y="192"/>
                      <a:pt x="1088" y="152"/>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3336" name="Freeform 52">
                <a:extLst>
                  <a:ext uri="{FF2B5EF4-FFF2-40B4-BE49-F238E27FC236}">
                    <a16:creationId xmlns:a16="http://schemas.microsoft.com/office/drawing/2014/main" id="{C924110B-7C08-4EEE-A9F4-D6EE067888F7}"/>
                  </a:ext>
                </a:extLst>
              </p:cNvPr>
              <p:cNvSpPr>
                <a:spLocks/>
              </p:cNvSpPr>
              <p:nvPr/>
            </p:nvSpPr>
            <p:spPr bwMode="auto">
              <a:xfrm rot="455760">
                <a:off x="1584" y="4605"/>
                <a:ext cx="912" cy="240"/>
              </a:xfrm>
              <a:custGeom>
                <a:avLst/>
                <a:gdLst>
                  <a:gd name="T0" fmla="*/ 31 w 1520"/>
                  <a:gd name="T1" fmla="*/ 0 h 632"/>
                  <a:gd name="T2" fmla="*/ 29 w 1520"/>
                  <a:gd name="T3" fmla="*/ 0 h 632"/>
                  <a:gd name="T4" fmla="*/ 22 w 1520"/>
                  <a:gd name="T5" fmla="*/ 0 h 632"/>
                  <a:gd name="T6" fmla="*/ 19 w 1520"/>
                  <a:gd name="T7" fmla="*/ 0 h 632"/>
                  <a:gd name="T8" fmla="*/ 14 w 1520"/>
                  <a:gd name="T9" fmla="*/ 0 h 632"/>
                  <a:gd name="T10" fmla="*/ 10 w 1520"/>
                  <a:gd name="T11" fmla="*/ 0 h 632"/>
                  <a:gd name="T12" fmla="*/ 6 w 1520"/>
                  <a:gd name="T13" fmla="*/ 0 h 632"/>
                  <a:gd name="T14" fmla="*/ 1 w 1520"/>
                  <a:gd name="T15" fmla="*/ 0 h 632"/>
                  <a:gd name="T16" fmla="*/ 1 w 1520"/>
                  <a:gd name="T17" fmla="*/ 0 h 632"/>
                  <a:gd name="T18" fmla="*/ 6 w 1520"/>
                  <a:gd name="T19" fmla="*/ 0 h 632"/>
                  <a:gd name="T20" fmla="*/ 16 w 1520"/>
                  <a:gd name="T21" fmla="*/ 0 h 632"/>
                  <a:gd name="T22" fmla="*/ 19 w 1520"/>
                  <a:gd name="T23" fmla="*/ 1 h 632"/>
                  <a:gd name="T24" fmla="*/ 19 w 1520"/>
                  <a:gd name="T25" fmla="*/ 1 h 632"/>
                  <a:gd name="T26" fmla="*/ 20 w 1520"/>
                  <a:gd name="T27" fmla="*/ 1 h 632"/>
                  <a:gd name="T28" fmla="*/ 24 w 1520"/>
                  <a:gd name="T29" fmla="*/ 1 h 632"/>
                  <a:gd name="T30" fmla="*/ 28 w 1520"/>
                  <a:gd name="T31" fmla="*/ 1 h 632"/>
                  <a:gd name="T32" fmla="*/ 36 w 1520"/>
                  <a:gd name="T33" fmla="*/ 1 h 632"/>
                  <a:gd name="T34" fmla="*/ 43 w 1520"/>
                  <a:gd name="T35" fmla="*/ 0 h 632"/>
                  <a:gd name="T36" fmla="*/ 36 w 1520"/>
                  <a:gd name="T37" fmla="*/ 0 h 632"/>
                  <a:gd name="T38" fmla="*/ 31 w 1520"/>
                  <a:gd name="T39" fmla="*/ 0 h 6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20"/>
                  <a:gd name="T61" fmla="*/ 0 h 632"/>
                  <a:gd name="T62" fmla="*/ 1520 w 1520"/>
                  <a:gd name="T63" fmla="*/ 632 h 6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20" h="632">
                    <a:moveTo>
                      <a:pt x="1088" y="152"/>
                    </a:moveTo>
                    <a:cubicBezTo>
                      <a:pt x="1048" y="112"/>
                      <a:pt x="1088" y="80"/>
                      <a:pt x="1040" y="56"/>
                    </a:cubicBezTo>
                    <a:cubicBezTo>
                      <a:pt x="992" y="32"/>
                      <a:pt x="864" y="0"/>
                      <a:pt x="800" y="8"/>
                    </a:cubicBezTo>
                    <a:cubicBezTo>
                      <a:pt x="736" y="16"/>
                      <a:pt x="704" y="80"/>
                      <a:pt x="656" y="104"/>
                    </a:cubicBezTo>
                    <a:cubicBezTo>
                      <a:pt x="608" y="128"/>
                      <a:pt x="560" y="144"/>
                      <a:pt x="512" y="152"/>
                    </a:cubicBezTo>
                    <a:cubicBezTo>
                      <a:pt x="464" y="160"/>
                      <a:pt x="416" y="144"/>
                      <a:pt x="368" y="152"/>
                    </a:cubicBezTo>
                    <a:cubicBezTo>
                      <a:pt x="320" y="160"/>
                      <a:pt x="280" y="176"/>
                      <a:pt x="224" y="200"/>
                    </a:cubicBezTo>
                    <a:cubicBezTo>
                      <a:pt x="168" y="224"/>
                      <a:pt x="64" y="264"/>
                      <a:pt x="32" y="296"/>
                    </a:cubicBezTo>
                    <a:cubicBezTo>
                      <a:pt x="0" y="328"/>
                      <a:pt x="0" y="368"/>
                      <a:pt x="32" y="392"/>
                    </a:cubicBezTo>
                    <a:cubicBezTo>
                      <a:pt x="64" y="416"/>
                      <a:pt x="136" y="432"/>
                      <a:pt x="224" y="440"/>
                    </a:cubicBezTo>
                    <a:cubicBezTo>
                      <a:pt x="312" y="448"/>
                      <a:pt x="488" y="432"/>
                      <a:pt x="560" y="440"/>
                    </a:cubicBezTo>
                    <a:cubicBezTo>
                      <a:pt x="632" y="448"/>
                      <a:pt x="640" y="472"/>
                      <a:pt x="656" y="488"/>
                    </a:cubicBezTo>
                    <a:cubicBezTo>
                      <a:pt x="672" y="504"/>
                      <a:pt x="648" y="520"/>
                      <a:pt x="656" y="536"/>
                    </a:cubicBezTo>
                    <a:cubicBezTo>
                      <a:pt x="664" y="552"/>
                      <a:pt x="672" y="568"/>
                      <a:pt x="704" y="584"/>
                    </a:cubicBezTo>
                    <a:cubicBezTo>
                      <a:pt x="736" y="600"/>
                      <a:pt x="800" y="632"/>
                      <a:pt x="848" y="632"/>
                    </a:cubicBezTo>
                    <a:cubicBezTo>
                      <a:pt x="896" y="632"/>
                      <a:pt x="920" y="592"/>
                      <a:pt x="992" y="584"/>
                    </a:cubicBezTo>
                    <a:cubicBezTo>
                      <a:pt x="1064" y="576"/>
                      <a:pt x="1192" y="616"/>
                      <a:pt x="1280" y="584"/>
                    </a:cubicBezTo>
                    <a:cubicBezTo>
                      <a:pt x="1368" y="552"/>
                      <a:pt x="1520" y="440"/>
                      <a:pt x="1520" y="392"/>
                    </a:cubicBezTo>
                    <a:cubicBezTo>
                      <a:pt x="1520" y="344"/>
                      <a:pt x="1352" y="336"/>
                      <a:pt x="1280" y="296"/>
                    </a:cubicBezTo>
                    <a:cubicBezTo>
                      <a:pt x="1208" y="256"/>
                      <a:pt x="1128" y="192"/>
                      <a:pt x="1088" y="152"/>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sp>
            <p:nvSpPr>
              <p:cNvPr id="13337" name="Freeform 53">
                <a:extLst>
                  <a:ext uri="{FF2B5EF4-FFF2-40B4-BE49-F238E27FC236}">
                    <a16:creationId xmlns:a16="http://schemas.microsoft.com/office/drawing/2014/main" id="{11ECFE03-BADB-4410-A3DA-0823EB9F7D6E}"/>
                  </a:ext>
                </a:extLst>
              </p:cNvPr>
              <p:cNvSpPr>
                <a:spLocks/>
              </p:cNvSpPr>
              <p:nvPr/>
            </p:nvSpPr>
            <p:spPr bwMode="auto">
              <a:xfrm rot="-100930">
                <a:off x="977" y="4271"/>
                <a:ext cx="1856" cy="906"/>
              </a:xfrm>
              <a:custGeom>
                <a:avLst/>
                <a:gdLst>
                  <a:gd name="T0" fmla="*/ 4406 w 1520"/>
                  <a:gd name="T1" fmla="*/ 1897 h 632"/>
                  <a:gd name="T2" fmla="*/ 4210 w 1520"/>
                  <a:gd name="T3" fmla="*/ 698 h 632"/>
                  <a:gd name="T4" fmla="*/ 3238 w 1520"/>
                  <a:gd name="T5" fmla="*/ 96 h 632"/>
                  <a:gd name="T6" fmla="*/ 2653 w 1520"/>
                  <a:gd name="T7" fmla="*/ 1297 h 632"/>
                  <a:gd name="T8" fmla="*/ 2072 w 1520"/>
                  <a:gd name="T9" fmla="*/ 1897 h 632"/>
                  <a:gd name="T10" fmla="*/ 1488 w 1520"/>
                  <a:gd name="T11" fmla="*/ 1897 h 632"/>
                  <a:gd name="T12" fmla="*/ 908 w 1520"/>
                  <a:gd name="T13" fmla="*/ 2487 h 632"/>
                  <a:gd name="T14" fmla="*/ 131 w 1520"/>
                  <a:gd name="T15" fmla="*/ 3683 h 632"/>
                  <a:gd name="T16" fmla="*/ 131 w 1520"/>
                  <a:gd name="T17" fmla="*/ 4878 h 632"/>
                  <a:gd name="T18" fmla="*/ 908 w 1520"/>
                  <a:gd name="T19" fmla="*/ 5476 h 632"/>
                  <a:gd name="T20" fmla="*/ 2266 w 1520"/>
                  <a:gd name="T21" fmla="*/ 5476 h 632"/>
                  <a:gd name="T22" fmla="*/ 2653 w 1520"/>
                  <a:gd name="T23" fmla="*/ 6072 h 632"/>
                  <a:gd name="T24" fmla="*/ 2653 w 1520"/>
                  <a:gd name="T25" fmla="*/ 6665 h 632"/>
                  <a:gd name="T26" fmla="*/ 2849 w 1520"/>
                  <a:gd name="T27" fmla="*/ 7265 h 632"/>
                  <a:gd name="T28" fmla="*/ 3429 w 1520"/>
                  <a:gd name="T29" fmla="*/ 7863 h 632"/>
                  <a:gd name="T30" fmla="*/ 4014 w 1520"/>
                  <a:gd name="T31" fmla="*/ 7265 h 632"/>
                  <a:gd name="T32" fmla="*/ 5181 w 1520"/>
                  <a:gd name="T33" fmla="*/ 7265 h 632"/>
                  <a:gd name="T34" fmla="*/ 6152 w 1520"/>
                  <a:gd name="T35" fmla="*/ 4878 h 632"/>
                  <a:gd name="T36" fmla="*/ 5181 w 1520"/>
                  <a:gd name="T37" fmla="*/ 3683 h 632"/>
                  <a:gd name="T38" fmla="*/ 4406 w 1520"/>
                  <a:gd name="T39" fmla="*/ 1897 h 6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20"/>
                  <a:gd name="T61" fmla="*/ 0 h 632"/>
                  <a:gd name="T62" fmla="*/ 1520 w 1520"/>
                  <a:gd name="T63" fmla="*/ 632 h 6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20" h="632">
                    <a:moveTo>
                      <a:pt x="1088" y="152"/>
                    </a:moveTo>
                    <a:cubicBezTo>
                      <a:pt x="1048" y="112"/>
                      <a:pt x="1088" y="80"/>
                      <a:pt x="1040" y="56"/>
                    </a:cubicBezTo>
                    <a:cubicBezTo>
                      <a:pt x="992" y="32"/>
                      <a:pt x="864" y="0"/>
                      <a:pt x="800" y="8"/>
                    </a:cubicBezTo>
                    <a:cubicBezTo>
                      <a:pt x="736" y="16"/>
                      <a:pt x="704" y="80"/>
                      <a:pt x="656" y="104"/>
                    </a:cubicBezTo>
                    <a:cubicBezTo>
                      <a:pt x="608" y="128"/>
                      <a:pt x="560" y="144"/>
                      <a:pt x="512" y="152"/>
                    </a:cubicBezTo>
                    <a:cubicBezTo>
                      <a:pt x="464" y="160"/>
                      <a:pt x="416" y="144"/>
                      <a:pt x="368" y="152"/>
                    </a:cubicBezTo>
                    <a:cubicBezTo>
                      <a:pt x="320" y="160"/>
                      <a:pt x="280" y="176"/>
                      <a:pt x="224" y="200"/>
                    </a:cubicBezTo>
                    <a:cubicBezTo>
                      <a:pt x="168" y="224"/>
                      <a:pt x="64" y="264"/>
                      <a:pt x="32" y="296"/>
                    </a:cubicBezTo>
                    <a:cubicBezTo>
                      <a:pt x="0" y="328"/>
                      <a:pt x="0" y="368"/>
                      <a:pt x="32" y="392"/>
                    </a:cubicBezTo>
                    <a:cubicBezTo>
                      <a:pt x="64" y="416"/>
                      <a:pt x="136" y="432"/>
                      <a:pt x="224" y="440"/>
                    </a:cubicBezTo>
                    <a:cubicBezTo>
                      <a:pt x="312" y="448"/>
                      <a:pt x="488" y="432"/>
                      <a:pt x="560" y="440"/>
                    </a:cubicBezTo>
                    <a:cubicBezTo>
                      <a:pt x="632" y="448"/>
                      <a:pt x="640" y="472"/>
                      <a:pt x="656" y="488"/>
                    </a:cubicBezTo>
                    <a:cubicBezTo>
                      <a:pt x="672" y="504"/>
                      <a:pt x="648" y="520"/>
                      <a:pt x="656" y="536"/>
                    </a:cubicBezTo>
                    <a:cubicBezTo>
                      <a:pt x="664" y="552"/>
                      <a:pt x="672" y="568"/>
                      <a:pt x="704" y="584"/>
                    </a:cubicBezTo>
                    <a:cubicBezTo>
                      <a:pt x="736" y="600"/>
                      <a:pt x="800" y="632"/>
                      <a:pt x="848" y="632"/>
                    </a:cubicBezTo>
                    <a:cubicBezTo>
                      <a:pt x="896" y="632"/>
                      <a:pt x="920" y="592"/>
                      <a:pt x="992" y="584"/>
                    </a:cubicBezTo>
                    <a:cubicBezTo>
                      <a:pt x="1064" y="576"/>
                      <a:pt x="1192" y="616"/>
                      <a:pt x="1280" y="584"/>
                    </a:cubicBezTo>
                    <a:cubicBezTo>
                      <a:pt x="1368" y="552"/>
                      <a:pt x="1520" y="440"/>
                      <a:pt x="1520" y="392"/>
                    </a:cubicBezTo>
                    <a:cubicBezTo>
                      <a:pt x="1520" y="344"/>
                      <a:pt x="1352" y="336"/>
                      <a:pt x="1280" y="296"/>
                    </a:cubicBezTo>
                    <a:cubicBezTo>
                      <a:pt x="1208" y="256"/>
                      <a:pt x="1128" y="192"/>
                      <a:pt x="1088" y="152"/>
                    </a:cubicBezTo>
                    <a:close/>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p>
            </p:txBody>
          </p:sp>
        </p:grpSp>
        <p:grpSp>
          <p:nvGrpSpPr>
            <p:cNvPr id="13326" name="Group 54">
              <a:extLst>
                <a:ext uri="{FF2B5EF4-FFF2-40B4-BE49-F238E27FC236}">
                  <a16:creationId xmlns:a16="http://schemas.microsoft.com/office/drawing/2014/main" id="{3B381C14-2572-4941-9E92-389EC5AB5C46}"/>
                </a:ext>
              </a:extLst>
            </p:cNvPr>
            <p:cNvGrpSpPr>
              <a:grpSpLocks/>
            </p:cNvGrpSpPr>
            <p:nvPr/>
          </p:nvGrpSpPr>
          <p:grpSpPr bwMode="auto">
            <a:xfrm>
              <a:off x="2064" y="4608"/>
              <a:ext cx="384" cy="586"/>
              <a:chOff x="2064" y="4608"/>
              <a:chExt cx="384" cy="586"/>
            </a:xfrm>
          </p:grpSpPr>
          <p:sp>
            <p:nvSpPr>
              <p:cNvPr id="13327" name="Text Box 55">
                <a:extLst>
                  <a:ext uri="{FF2B5EF4-FFF2-40B4-BE49-F238E27FC236}">
                    <a16:creationId xmlns:a16="http://schemas.microsoft.com/office/drawing/2014/main" id="{85DC283A-AA48-4077-ACC9-0BF2FF269611}"/>
                  </a:ext>
                </a:extLst>
              </p:cNvPr>
              <p:cNvSpPr txBox="1">
                <a:spLocks noChangeArrowheads="1"/>
              </p:cNvSpPr>
              <p:nvPr/>
            </p:nvSpPr>
            <p:spPr bwMode="auto">
              <a:xfrm>
                <a:off x="2208" y="4848"/>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he-IL" sz="1000" b="1">
                    <a:latin typeface="Times New Roman" panose="02020603050405020304" pitchFamily="18" charset="0"/>
                  </a:rPr>
                  <a:t>120</a:t>
                </a:r>
                <a:endParaRPr lang="en-US" altLang="he-IL" sz="1000">
                  <a:latin typeface="Times New Roman" panose="02020603050405020304" pitchFamily="18" charset="0"/>
                </a:endParaRPr>
              </a:p>
            </p:txBody>
          </p:sp>
          <p:grpSp>
            <p:nvGrpSpPr>
              <p:cNvPr id="13328" name="Group 56">
                <a:extLst>
                  <a:ext uri="{FF2B5EF4-FFF2-40B4-BE49-F238E27FC236}">
                    <a16:creationId xmlns:a16="http://schemas.microsoft.com/office/drawing/2014/main" id="{4B906ECD-D439-4189-AA16-C7E1968C79E9}"/>
                  </a:ext>
                </a:extLst>
              </p:cNvPr>
              <p:cNvGrpSpPr>
                <a:grpSpLocks/>
              </p:cNvGrpSpPr>
              <p:nvPr/>
            </p:nvGrpSpPr>
            <p:grpSpPr bwMode="auto">
              <a:xfrm>
                <a:off x="2064" y="4608"/>
                <a:ext cx="384" cy="586"/>
                <a:chOff x="2112" y="4608"/>
                <a:chExt cx="384" cy="586"/>
              </a:xfrm>
            </p:grpSpPr>
            <p:sp>
              <p:nvSpPr>
                <p:cNvPr id="13329" name="Text Box 57">
                  <a:extLst>
                    <a:ext uri="{FF2B5EF4-FFF2-40B4-BE49-F238E27FC236}">
                      <a16:creationId xmlns:a16="http://schemas.microsoft.com/office/drawing/2014/main" id="{37BD3CCC-CD12-4EC7-B4AA-885B8EAA2D3E}"/>
                    </a:ext>
                  </a:extLst>
                </p:cNvPr>
                <p:cNvSpPr txBox="1">
                  <a:spLocks noChangeArrowheads="1"/>
                </p:cNvSpPr>
                <p:nvPr/>
              </p:nvSpPr>
              <p:spPr bwMode="auto">
                <a:xfrm>
                  <a:off x="2256" y="5040"/>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he-IL" sz="1000" b="1">
                      <a:latin typeface="Times New Roman" panose="02020603050405020304" pitchFamily="18" charset="0"/>
                    </a:rPr>
                    <a:t>100</a:t>
                  </a:r>
                  <a:endParaRPr lang="en-US" altLang="he-IL" sz="1000">
                    <a:latin typeface="Times New Roman" panose="02020603050405020304" pitchFamily="18" charset="0"/>
                  </a:endParaRPr>
                </a:p>
              </p:txBody>
            </p:sp>
            <p:sp>
              <p:nvSpPr>
                <p:cNvPr id="13330" name="Text Box 58">
                  <a:extLst>
                    <a:ext uri="{FF2B5EF4-FFF2-40B4-BE49-F238E27FC236}">
                      <a16:creationId xmlns:a16="http://schemas.microsoft.com/office/drawing/2014/main" id="{AE3ECEF0-A5F5-40AA-9F3D-548F31365222}"/>
                    </a:ext>
                  </a:extLst>
                </p:cNvPr>
                <p:cNvSpPr txBox="1">
                  <a:spLocks noChangeArrowheads="1"/>
                </p:cNvSpPr>
                <p:nvPr/>
              </p:nvSpPr>
              <p:spPr bwMode="auto">
                <a:xfrm>
                  <a:off x="2256" y="4934"/>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he-IL" sz="1000" b="1">
                      <a:latin typeface="Times New Roman" panose="02020603050405020304" pitchFamily="18" charset="0"/>
                    </a:rPr>
                    <a:t>110</a:t>
                  </a:r>
                  <a:endParaRPr lang="en-US" altLang="he-IL" sz="1000">
                    <a:latin typeface="Times New Roman" panose="02020603050405020304" pitchFamily="18" charset="0"/>
                  </a:endParaRPr>
                </a:p>
              </p:txBody>
            </p:sp>
            <p:sp>
              <p:nvSpPr>
                <p:cNvPr id="13331" name="Text Box 59">
                  <a:extLst>
                    <a:ext uri="{FF2B5EF4-FFF2-40B4-BE49-F238E27FC236}">
                      <a16:creationId xmlns:a16="http://schemas.microsoft.com/office/drawing/2014/main" id="{26E0B0A8-3217-473B-BDE9-617729670464}"/>
                    </a:ext>
                  </a:extLst>
                </p:cNvPr>
                <p:cNvSpPr txBox="1">
                  <a:spLocks noChangeArrowheads="1"/>
                </p:cNvSpPr>
                <p:nvPr/>
              </p:nvSpPr>
              <p:spPr bwMode="auto">
                <a:xfrm>
                  <a:off x="2256" y="4790"/>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he-IL" sz="1000" b="1">
                      <a:latin typeface="Times New Roman" panose="02020603050405020304" pitchFamily="18" charset="0"/>
                    </a:rPr>
                    <a:t>130</a:t>
                  </a:r>
                  <a:endParaRPr lang="en-US" altLang="he-IL" sz="1000">
                    <a:latin typeface="Times New Roman" panose="02020603050405020304" pitchFamily="18" charset="0"/>
                  </a:endParaRPr>
                </a:p>
              </p:txBody>
            </p:sp>
            <p:sp>
              <p:nvSpPr>
                <p:cNvPr id="13332" name="Oval 60">
                  <a:extLst>
                    <a:ext uri="{FF2B5EF4-FFF2-40B4-BE49-F238E27FC236}">
                      <a16:creationId xmlns:a16="http://schemas.microsoft.com/office/drawing/2014/main" id="{08D1FABF-7F88-4D5E-812E-0393939DF7B4}"/>
                    </a:ext>
                  </a:extLst>
                </p:cNvPr>
                <p:cNvSpPr>
                  <a:spLocks noChangeArrowheads="1"/>
                </p:cNvSpPr>
                <p:nvPr/>
              </p:nvSpPr>
              <p:spPr bwMode="auto">
                <a:xfrm>
                  <a:off x="2112" y="4704"/>
                  <a:ext cx="48" cy="48"/>
                </a:xfrm>
                <a:prstGeom prst="ellipse">
                  <a:avLst/>
                </a:prstGeom>
                <a:solidFill>
                  <a:schemeClr val="tx2"/>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3333" name="Text Box 61">
                  <a:extLst>
                    <a:ext uri="{FF2B5EF4-FFF2-40B4-BE49-F238E27FC236}">
                      <a16:creationId xmlns:a16="http://schemas.microsoft.com/office/drawing/2014/main" id="{C6A704A1-B4B5-44F9-9899-30588E575227}"/>
                    </a:ext>
                  </a:extLst>
                </p:cNvPr>
                <p:cNvSpPr txBox="1">
                  <a:spLocks noChangeArrowheads="1"/>
                </p:cNvSpPr>
                <p:nvPr/>
              </p:nvSpPr>
              <p:spPr bwMode="auto">
                <a:xfrm>
                  <a:off x="2112" y="4608"/>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he-IL" sz="1000" b="1">
                      <a:latin typeface="Times New Roman" panose="02020603050405020304" pitchFamily="18" charset="0"/>
                    </a:rPr>
                    <a:t>137</a:t>
                  </a:r>
                  <a:endParaRPr lang="en-US" altLang="he-IL" sz="1000">
                    <a:latin typeface="Times New Roman" panose="02020603050405020304" pitchFamily="18" charset="0"/>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7208"/>
                                        </p:tgtEl>
                                        <p:attrNameLst>
                                          <p:attrName>style.visibility</p:attrName>
                                        </p:attrNameLst>
                                      </p:cBhvr>
                                      <p:to>
                                        <p:strVal val="visible"/>
                                      </p:to>
                                    </p:set>
                                    <p:animEffect transition="in" filter="wipe(right)">
                                      <p:cBhvr>
                                        <p:cTn id="26" dur="500"/>
                                        <p:tgtEl>
                                          <p:spTgt spid="720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7206"/>
                                        </p:tgtEl>
                                        <p:attrNameLst>
                                          <p:attrName>style.visibility</p:attrName>
                                        </p:attrNameLst>
                                      </p:cBhvr>
                                      <p:to>
                                        <p:strVal val="visible"/>
                                      </p:to>
                                    </p:set>
                                    <p:animEffect transition="in" filter="wipe(down)">
                                      <p:cBhvr>
                                        <p:cTn id="35" dur="500"/>
                                        <p:tgtEl>
                                          <p:spTgt spid="7206"/>
                                        </p:tgtEl>
                                      </p:cBhvr>
                                    </p:animEffect>
                                  </p:childTnLst>
                                  <p:subTnLst>
                                    <p:set>
                                      <p:cBhvr override="childStyle">
                                        <p:cTn dur="1" fill="hold" display="0" masterRel="nextClick" afterEffect="1"/>
                                        <p:tgtEl>
                                          <p:spTgt spid="7206"/>
                                        </p:tgtEl>
                                        <p:attrNameLst>
                                          <p:attrName>style.visibility</p:attrName>
                                        </p:attrNameLst>
                                      </p:cBhvr>
                                      <p:to>
                                        <p:strVal val="hidden"/>
                                      </p:to>
                                    </p:set>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nodeType="clickEffect">
                                  <p:stCondLst>
                                    <p:cond delay="0"/>
                                  </p:stCondLst>
                                  <p:childTnLst>
                                    <p:set>
                                      <p:cBhvr>
                                        <p:cTn id="39" dur="1" fill="hold">
                                          <p:stCondLst>
                                            <p:cond delay="0"/>
                                          </p:stCondLst>
                                        </p:cTn>
                                        <p:tgtEl>
                                          <p:spTgt spid="7207"/>
                                        </p:tgtEl>
                                        <p:attrNameLst>
                                          <p:attrName>style.visibility</p:attrName>
                                        </p:attrNameLst>
                                      </p:cBhvr>
                                      <p:to>
                                        <p:strVal val="visible"/>
                                      </p:to>
                                    </p:set>
                                    <p:animEffect transition="in" filter="wipe(right)">
                                      <p:cBhvr>
                                        <p:cTn id="40" dur="500"/>
                                        <p:tgtEl>
                                          <p:spTgt spid="7207"/>
                                        </p:tgtEl>
                                      </p:cBhvr>
                                    </p:animEffect>
                                  </p:childTnLst>
                                  <p:subTnLst>
                                    <p:set>
                                      <p:cBhvr override="childStyle">
                                        <p:cTn dur="1" fill="hold" display="0" masterRel="nextClick" afterEffect="1"/>
                                        <p:tgtEl>
                                          <p:spTgt spid="7207"/>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721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28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strVal val="4/3*#ppt_w"/>
                                          </p:val>
                                        </p:tav>
                                        <p:tav tm="100000">
                                          <p:val>
                                            <p:strVal val="#ppt_w"/>
                                          </p:val>
                                        </p:tav>
                                      </p:tavLst>
                                    </p:anim>
                                    <p:anim calcmode="lin" valueType="num">
                                      <p:cBhvr>
                                        <p:cTn id="58"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21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מצגת-צופים.JPG"/>
          <p:cNvPicPr>
            <a:picLocks noChangeAspect="1"/>
          </p:cNvPicPr>
          <p:nvPr/>
        </p:nvPicPr>
        <p:blipFill rotWithShape="1">
          <a:blip r:embed="rId2" cstate="print"/>
          <a:srcRect t="1" b="-5650"/>
          <a:stretch/>
        </p:blipFill>
        <p:spPr>
          <a:xfrm>
            <a:off x="23545" y="0"/>
            <a:ext cx="9096910" cy="7245424"/>
          </a:xfrm>
          <a:prstGeom prst="rect">
            <a:avLst/>
          </a:prstGeom>
        </p:spPr>
      </p:pic>
      <p:sp>
        <p:nvSpPr>
          <p:cNvPr id="6" name="כותרת 5">
            <a:extLst>
              <a:ext uri="{FF2B5EF4-FFF2-40B4-BE49-F238E27FC236}">
                <a16:creationId xmlns:a16="http://schemas.microsoft.com/office/drawing/2014/main" id="{A740A98F-F811-49A2-B160-3769619E301F}"/>
              </a:ext>
            </a:extLst>
          </p:cNvPr>
          <p:cNvSpPr>
            <a:spLocks noGrp="1"/>
          </p:cNvSpPr>
          <p:nvPr>
            <p:ph type="ctrTitle"/>
          </p:nvPr>
        </p:nvSpPr>
        <p:spPr/>
        <p:txBody>
          <a:bodyPr/>
          <a:lstStyle/>
          <a:p>
            <a:endParaRPr lang="he-IL" dirty="0"/>
          </a:p>
        </p:txBody>
      </p:sp>
      <p:sp>
        <p:nvSpPr>
          <p:cNvPr id="7" name="Text Box 3">
            <a:extLst>
              <a:ext uri="{FF2B5EF4-FFF2-40B4-BE49-F238E27FC236}">
                <a16:creationId xmlns:a16="http://schemas.microsoft.com/office/drawing/2014/main" id="{654743AA-8EC5-4265-ADB1-5C98FD28E4AD}"/>
              </a:ext>
            </a:extLst>
          </p:cNvPr>
          <p:cNvSpPr txBox="1">
            <a:spLocks noChangeArrowheads="1"/>
          </p:cNvSpPr>
          <p:nvPr/>
        </p:nvSpPr>
        <p:spPr bwMode="auto">
          <a:xfrm>
            <a:off x="23545" y="838897"/>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800" b="1" dirty="0" err="1">
                <a:solidFill>
                  <a:schemeClr val="bg1"/>
                </a:solidFill>
                <a:latin typeface="Times New Roman" panose="02020603050405020304" pitchFamily="18" charset="0"/>
                <a:cs typeface="David" panose="020E0502060401010101" pitchFamily="34" charset="-79"/>
              </a:rPr>
              <a:t>תכסית</a:t>
            </a:r>
            <a:r>
              <a:rPr lang="he-IL" altLang="he-IL" sz="1800" b="1" dirty="0">
                <a:solidFill>
                  <a:schemeClr val="bg1"/>
                </a:solidFill>
                <a:latin typeface="Times New Roman" panose="02020603050405020304" pitchFamily="18" charset="0"/>
                <a:cs typeface="David" panose="020E0502060401010101" pitchFamily="34" charset="-79"/>
              </a:rPr>
              <a:t>- כל שאר הסימנים על המפה אשר מכסים את התבליט כגון: ישובים, צמחיה, כבישים, בארות, </a:t>
            </a:r>
            <a:r>
              <a:rPr lang="he-IL" altLang="he-IL" sz="1800" b="1" dirty="0" err="1">
                <a:solidFill>
                  <a:schemeClr val="bg1"/>
                </a:solidFill>
                <a:latin typeface="Times New Roman" panose="02020603050405020304" pitchFamily="18" charset="0"/>
                <a:cs typeface="David" panose="020E0502060401010101" pitchFamily="34" charset="-79"/>
              </a:rPr>
              <a:t>קוי</a:t>
            </a:r>
            <a:r>
              <a:rPr lang="he-IL" altLang="he-IL" sz="1800" b="1" dirty="0">
                <a:solidFill>
                  <a:schemeClr val="bg1"/>
                </a:solidFill>
                <a:latin typeface="Times New Roman" panose="02020603050405020304" pitchFamily="18" charset="0"/>
                <a:cs typeface="David" panose="020E0502060401010101" pitchFamily="34" charset="-79"/>
              </a:rPr>
              <a:t> חשמל וכו’</a:t>
            </a:r>
            <a:r>
              <a:rPr lang="he-IL" altLang="he-IL" sz="1800" dirty="0">
                <a:solidFill>
                  <a:schemeClr val="bg1"/>
                </a:solidFill>
                <a:latin typeface="Times New Roman" panose="02020603050405020304" pitchFamily="18" charset="0"/>
                <a:cs typeface="David" panose="020E0502060401010101" pitchFamily="34" charset="-79"/>
              </a:rPr>
              <a:t> </a:t>
            </a:r>
            <a:endParaRPr lang="en-US" altLang="he-IL" sz="1800" b="1" dirty="0">
              <a:solidFill>
                <a:schemeClr val="bg1"/>
              </a:solidFill>
              <a:latin typeface="Times New Roman" panose="02020603050405020304" pitchFamily="18" charset="0"/>
              <a:cs typeface="David" panose="020E0502060401010101" pitchFamily="34" charset="-79"/>
            </a:endParaRPr>
          </a:p>
        </p:txBody>
      </p:sp>
      <p:pic>
        <p:nvPicPr>
          <p:cNvPr id="8" name="Picture 4">
            <a:extLst>
              <a:ext uri="{FF2B5EF4-FFF2-40B4-BE49-F238E27FC236}">
                <a16:creationId xmlns:a16="http://schemas.microsoft.com/office/drawing/2014/main" id="{5626FD22-852D-428E-ACC9-DB37C9A3B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1543050"/>
            <a:ext cx="48768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4B5C5AB8-F11B-4273-ACCD-029608AE4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400" y="1771650"/>
            <a:ext cx="40767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3D7290CF-FA68-485C-A28F-75B7ABA130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9200" y="2063750"/>
            <a:ext cx="47752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F3CEC4C2-DAAD-4B50-9395-ACE010CED8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9200" y="2286000"/>
            <a:ext cx="4775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9346D378-4836-4927-B225-B2E5882F25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6000" y="2571750"/>
            <a:ext cx="50038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013B3870-5CEB-491F-A4D2-CB6EE3B641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9200" y="2800350"/>
            <a:ext cx="4768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a:extLst>
              <a:ext uri="{FF2B5EF4-FFF2-40B4-BE49-F238E27FC236}">
                <a16:creationId xmlns:a16="http://schemas.microsoft.com/office/drawing/2014/main" id="{4D4BA59C-4DE8-495F-B45D-F93B6144B4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3600" y="3117850"/>
            <a:ext cx="38798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a:extLst>
              <a:ext uri="{FF2B5EF4-FFF2-40B4-BE49-F238E27FC236}">
                <a16:creationId xmlns:a16="http://schemas.microsoft.com/office/drawing/2014/main" id="{165F4B01-2175-48C5-A3AF-5630EEBEA362}"/>
              </a:ext>
            </a:extLst>
          </p:cNvPr>
          <p:cNvSpPr>
            <a:spLocks noChangeArrowheads="1"/>
          </p:cNvSpPr>
          <p:nvPr/>
        </p:nvSpPr>
        <p:spPr bwMode="auto">
          <a:xfrm>
            <a:off x="304800" y="3886200"/>
            <a:ext cx="8229600" cy="28003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grpSp>
        <p:nvGrpSpPr>
          <p:cNvPr id="16" name="Group 12">
            <a:extLst>
              <a:ext uri="{FF2B5EF4-FFF2-40B4-BE49-F238E27FC236}">
                <a16:creationId xmlns:a16="http://schemas.microsoft.com/office/drawing/2014/main" id="{D3A34528-934A-490C-863F-B14B7138DE4A}"/>
              </a:ext>
            </a:extLst>
          </p:cNvPr>
          <p:cNvGrpSpPr>
            <a:grpSpLocks/>
          </p:cNvGrpSpPr>
          <p:nvPr/>
        </p:nvGrpSpPr>
        <p:grpSpPr bwMode="auto">
          <a:xfrm>
            <a:off x="304800" y="4229100"/>
            <a:ext cx="8229600" cy="2400300"/>
            <a:chOff x="144" y="3552"/>
            <a:chExt cx="3888" cy="2016"/>
          </a:xfrm>
        </p:grpSpPr>
        <p:sp>
          <p:nvSpPr>
            <p:cNvPr id="17" name="Freeform 13">
              <a:extLst>
                <a:ext uri="{FF2B5EF4-FFF2-40B4-BE49-F238E27FC236}">
                  <a16:creationId xmlns:a16="http://schemas.microsoft.com/office/drawing/2014/main" id="{43661109-EBAA-4AC2-B49C-E353F361D6F2}"/>
                </a:ext>
              </a:extLst>
            </p:cNvPr>
            <p:cNvSpPr>
              <a:spLocks/>
            </p:cNvSpPr>
            <p:nvPr/>
          </p:nvSpPr>
          <p:spPr bwMode="auto">
            <a:xfrm>
              <a:off x="144" y="3936"/>
              <a:ext cx="3888" cy="1632"/>
            </a:xfrm>
            <a:custGeom>
              <a:avLst/>
              <a:gdLst>
                <a:gd name="T0" fmla="*/ 0 w 3888"/>
                <a:gd name="T1" fmla="*/ 0 h 1632"/>
                <a:gd name="T2" fmla="*/ 192 w 3888"/>
                <a:gd name="T3" fmla="*/ 48 h 1632"/>
                <a:gd name="T4" fmla="*/ 528 w 3888"/>
                <a:gd name="T5" fmla="*/ 96 h 1632"/>
                <a:gd name="T6" fmla="*/ 720 w 3888"/>
                <a:gd name="T7" fmla="*/ 144 h 1632"/>
                <a:gd name="T8" fmla="*/ 864 w 3888"/>
                <a:gd name="T9" fmla="*/ 240 h 1632"/>
                <a:gd name="T10" fmla="*/ 960 w 3888"/>
                <a:gd name="T11" fmla="*/ 384 h 1632"/>
                <a:gd name="T12" fmla="*/ 864 w 3888"/>
                <a:gd name="T13" fmla="*/ 624 h 1632"/>
                <a:gd name="T14" fmla="*/ 720 w 3888"/>
                <a:gd name="T15" fmla="*/ 768 h 1632"/>
                <a:gd name="T16" fmla="*/ 528 w 3888"/>
                <a:gd name="T17" fmla="*/ 912 h 1632"/>
                <a:gd name="T18" fmla="*/ 336 w 3888"/>
                <a:gd name="T19" fmla="*/ 1056 h 1632"/>
                <a:gd name="T20" fmla="*/ 240 w 3888"/>
                <a:gd name="T21" fmla="*/ 1200 h 1632"/>
                <a:gd name="T22" fmla="*/ 240 w 3888"/>
                <a:gd name="T23" fmla="*/ 1344 h 1632"/>
                <a:gd name="T24" fmla="*/ 336 w 3888"/>
                <a:gd name="T25" fmla="*/ 1584 h 1632"/>
                <a:gd name="T26" fmla="*/ 624 w 3888"/>
                <a:gd name="T27" fmla="*/ 1632 h 1632"/>
                <a:gd name="T28" fmla="*/ 1104 w 3888"/>
                <a:gd name="T29" fmla="*/ 1584 h 1632"/>
                <a:gd name="T30" fmla="*/ 1296 w 3888"/>
                <a:gd name="T31" fmla="*/ 1440 h 1632"/>
                <a:gd name="T32" fmla="*/ 1536 w 3888"/>
                <a:gd name="T33" fmla="*/ 1248 h 1632"/>
                <a:gd name="T34" fmla="*/ 1632 w 3888"/>
                <a:gd name="T35" fmla="*/ 1200 h 1632"/>
                <a:gd name="T36" fmla="*/ 1776 w 3888"/>
                <a:gd name="T37" fmla="*/ 1008 h 1632"/>
                <a:gd name="T38" fmla="*/ 2016 w 3888"/>
                <a:gd name="T39" fmla="*/ 864 h 1632"/>
                <a:gd name="T40" fmla="*/ 2160 w 3888"/>
                <a:gd name="T41" fmla="*/ 816 h 1632"/>
                <a:gd name="T42" fmla="*/ 2352 w 3888"/>
                <a:gd name="T43" fmla="*/ 912 h 1632"/>
                <a:gd name="T44" fmla="*/ 2496 w 3888"/>
                <a:gd name="T45" fmla="*/ 1104 h 1632"/>
                <a:gd name="T46" fmla="*/ 2976 w 3888"/>
                <a:gd name="T47" fmla="*/ 1344 h 1632"/>
                <a:gd name="T48" fmla="*/ 3216 w 3888"/>
                <a:gd name="T49" fmla="*/ 1440 h 1632"/>
                <a:gd name="T50" fmla="*/ 3648 w 3888"/>
                <a:gd name="T51" fmla="*/ 1488 h 1632"/>
                <a:gd name="T52" fmla="*/ 3840 w 3888"/>
                <a:gd name="T53" fmla="*/ 1344 h 1632"/>
                <a:gd name="T54" fmla="*/ 3888 w 3888"/>
                <a:gd name="T55" fmla="*/ 1248 h 16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88"/>
                <a:gd name="T85" fmla="*/ 0 h 1632"/>
                <a:gd name="T86" fmla="*/ 3888 w 3888"/>
                <a:gd name="T87" fmla="*/ 1632 h 16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88" h="1632">
                  <a:moveTo>
                    <a:pt x="0" y="0"/>
                  </a:moveTo>
                  <a:cubicBezTo>
                    <a:pt x="52" y="16"/>
                    <a:pt x="104" y="32"/>
                    <a:pt x="192" y="48"/>
                  </a:cubicBezTo>
                  <a:cubicBezTo>
                    <a:pt x="280" y="64"/>
                    <a:pt x="440" y="80"/>
                    <a:pt x="528" y="96"/>
                  </a:cubicBezTo>
                  <a:cubicBezTo>
                    <a:pt x="616" y="112"/>
                    <a:pt x="664" y="120"/>
                    <a:pt x="720" y="144"/>
                  </a:cubicBezTo>
                  <a:cubicBezTo>
                    <a:pt x="776" y="168"/>
                    <a:pt x="824" y="200"/>
                    <a:pt x="864" y="240"/>
                  </a:cubicBezTo>
                  <a:cubicBezTo>
                    <a:pt x="904" y="280"/>
                    <a:pt x="960" y="320"/>
                    <a:pt x="960" y="384"/>
                  </a:cubicBezTo>
                  <a:cubicBezTo>
                    <a:pt x="960" y="448"/>
                    <a:pt x="904" y="560"/>
                    <a:pt x="864" y="624"/>
                  </a:cubicBezTo>
                  <a:cubicBezTo>
                    <a:pt x="824" y="688"/>
                    <a:pt x="776" y="720"/>
                    <a:pt x="720" y="768"/>
                  </a:cubicBezTo>
                  <a:cubicBezTo>
                    <a:pt x="664" y="816"/>
                    <a:pt x="592" y="864"/>
                    <a:pt x="528" y="912"/>
                  </a:cubicBezTo>
                  <a:cubicBezTo>
                    <a:pt x="464" y="960"/>
                    <a:pt x="384" y="1008"/>
                    <a:pt x="336" y="1056"/>
                  </a:cubicBezTo>
                  <a:cubicBezTo>
                    <a:pt x="288" y="1104"/>
                    <a:pt x="256" y="1152"/>
                    <a:pt x="240" y="1200"/>
                  </a:cubicBezTo>
                  <a:cubicBezTo>
                    <a:pt x="224" y="1248"/>
                    <a:pt x="224" y="1280"/>
                    <a:pt x="240" y="1344"/>
                  </a:cubicBezTo>
                  <a:cubicBezTo>
                    <a:pt x="256" y="1408"/>
                    <a:pt x="272" y="1536"/>
                    <a:pt x="336" y="1584"/>
                  </a:cubicBezTo>
                  <a:cubicBezTo>
                    <a:pt x="400" y="1632"/>
                    <a:pt x="496" y="1632"/>
                    <a:pt x="624" y="1632"/>
                  </a:cubicBezTo>
                  <a:cubicBezTo>
                    <a:pt x="752" y="1632"/>
                    <a:pt x="992" y="1616"/>
                    <a:pt x="1104" y="1584"/>
                  </a:cubicBezTo>
                  <a:cubicBezTo>
                    <a:pt x="1216" y="1552"/>
                    <a:pt x="1224" y="1496"/>
                    <a:pt x="1296" y="1440"/>
                  </a:cubicBezTo>
                  <a:cubicBezTo>
                    <a:pt x="1368" y="1384"/>
                    <a:pt x="1480" y="1288"/>
                    <a:pt x="1536" y="1248"/>
                  </a:cubicBezTo>
                  <a:cubicBezTo>
                    <a:pt x="1592" y="1208"/>
                    <a:pt x="1592" y="1240"/>
                    <a:pt x="1632" y="1200"/>
                  </a:cubicBezTo>
                  <a:cubicBezTo>
                    <a:pt x="1672" y="1160"/>
                    <a:pt x="1712" y="1064"/>
                    <a:pt x="1776" y="1008"/>
                  </a:cubicBezTo>
                  <a:cubicBezTo>
                    <a:pt x="1840" y="952"/>
                    <a:pt x="1952" y="896"/>
                    <a:pt x="2016" y="864"/>
                  </a:cubicBezTo>
                  <a:cubicBezTo>
                    <a:pt x="2080" y="832"/>
                    <a:pt x="2104" y="808"/>
                    <a:pt x="2160" y="816"/>
                  </a:cubicBezTo>
                  <a:cubicBezTo>
                    <a:pt x="2216" y="824"/>
                    <a:pt x="2296" y="864"/>
                    <a:pt x="2352" y="912"/>
                  </a:cubicBezTo>
                  <a:cubicBezTo>
                    <a:pt x="2408" y="960"/>
                    <a:pt x="2392" y="1032"/>
                    <a:pt x="2496" y="1104"/>
                  </a:cubicBezTo>
                  <a:cubicBezTo>
                    <a:pt x="2600" y="1176"/>
                    <a:pt x="2856" y="1288"/>
                    <a:pt x="2976" y="1344"/>
                  </a:cubicBezTo>
                  <a:cubicBezTo>
                    <a:pt x="3096" y="1400"/>
                    <a:pt x="3104" y="1416"/>
                    <a:pt x="3216" y="1440"/>
                  </a:cubicBezTo>
                  <a:cubicBezTo>
                    <a:pt x="3328" y="1464"/>
                    <a:pt x="3544" y="1504"/>
                    <a:pt x="3648" y="1488"/>
                  </a:cubicBezTo>
                  <a:cubicBezTo>
                    <a:pt x="3752" y="1472"/>
                    <a:pt x="3800" y="1384"/>
                    <a:pt x="3840" y="1344"/>
                  </a:cubicBezTo>
                  <a:cubicBezTo>
                    <a:pt x="3880" y="1304"/>
                    <a:pt x="3884" y="1276"/>
                    <a:pt x="3888" y="1248"/>
                  </a:cubicBezTo>
                </a:path>
              </a:pathLst>
            </a:custGeom>
            <a:noFill/>
            <a:ln w="38100">
              <a:solidFill>
                <a:srgbClr val="0099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sp>
          <p:nvSpPr>
            <p:cNvPr id="18" name="Freeform 14">
              <a:extLst>
                <a:ext uri="{FF2B5EF4-FFF2-40B4-BE49-F238E27FC236}">
                  <a16:creationId xmlns:a16="http://schemas.microsoft.com/office/drawing/2014/main" id="{2B2F1852-A6F1-4F3D-B457-001FC3E32FF0}"/>
                </a:ext>
              </a:extLst>
            </p:cNvPr>
            <p:cNvSpPr>
              <a:spLocks/>
            </p:cNvSpPr>
            <p:nvPr/>
          </p:nvSpPr>
          <p:spPr bwMode="auto">
            <a:xfrm>
              <a:off x="3208" y="3552"/>
              <a:ext cx="824" cy="1152"/>
            </a:xfrm>
            <a:custGeom>
              <a:avLst/>
              <a:gdLst>
                <a:gd name="T0" fmla="*/ 824 w 824"/>
                <a:gd name="T1" fmla="*/ 1152 h 1152"/>
                <a:gd name="T2" fmla="*/ 728 w 824"/>
                <a:gd name="T3" fmla="*/ 912 h 1152"/>
                <a:gd name="T4" fmla="*/ 488 w 824"/>
                <a:gd name="T5" fmla="*/ 768 h 1152"/>
                <a:gd name="T6" fmla="*/ 152 w 824"/>
                <a:gd name="T7" fmla="*/ 672 h 1152"/>
                <a:gd name="T8" fmla="*/ 8 w 824"/>
                <a:gd name="T9" fmla="*/ 480 h 1152"/>
                <a:gd name="T10" fmla="*/ 104 w 824"/>
                <a:gd name="T11" fmla="*/ 336 h 1152"/>
                <a:gd name="T12" fmla="*/ 296 w 824"/>
                <a:gd name="T13" fmla="*/ 192 h 1152"/>
                <a:gd name="T14" fmla="*/ 632 w 824"/>
                <a:gd name="T15" fmla="*/ 96 h 1152"/>
                <a:gd name="T16" fmla="*/ 824 w 824"/>
                <a:gd name="T17" fmla="*/ 0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4"/>
                <a:gd name="T28" fmla="*/ 0 h 1152"/>
                <a:gd name="T29" fmla="*/ 824 w 824"/>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4" h="1152">
                  <a:moveTo>
                    <a:pt x="824" y="1152"/>
                  </a:moveTo>
                  <a:cubicBezTo>
                    <a:pt x="804" y="1064"/>
                    <a:pt x="784" y="976"/>
                    <a:pt x="728" y="912"/>
                  </a:cubicBezTo>
                  <a:cubicBezTo>
                    <a:pt x="672" y="848"/>
                    <a:pt x="584" y="808"/>
                    <a:pt x="488" y="768"/>
                  </a:cubicBezTo>
                  <a:cubicBezTo>
                    <a:pt x="392" y="728"/>
                    <a:pt x="232" y="720"/>
                    <a:pt x="152" y="672"/>
                  </a:cubicBezTo>
                  <a:cubicBezTo>
                    <a:pt x="72" y="624"/>
                    <a:pt x="16" y="536"/>
                    <a:pt x="8" y="480"/>
                  </a:cubicBezTo>
                  <a:cubicBezTo>
                    <a:pt x="0" y="424"/>
                    <a:pt x="56" y="384"/>
                    <a:pt x="104" y="336"/>
                  </a:cubicBezTo>
                  <a:cubicBezTo>
                    <a:pt x="152" y="288"/>
                    <a:pt x="208" y="232"/>
                    <a:pt x="296" y="192"/>
                  </a:cubicBezTo>
                  <a:cubicBezTo>
                    <a:pt x="384" y="152"/>
                    <a:pt x="544" y="128"/>
                    <a:pt x="632" y="96"/>
                  </a:cubicBezTo>
                  <a:cubicBezTo>
                    <a:pt x="720" y="64"/>
                    <a:pt x="772" y="32"/>
                    <a:pt x="824" y="0"/>
                  </a:cubicBezTo>
                </a:path>
              </a:pathLst>
            </a:custGeom>
            <a:noFill/>
            <a:ln w="38100">
              <a:solidFill>
                <a:srgbClr val="0099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grpSp>
        <p:nvGrpSpPr>
          <p:cNvPr id="19" name="Group 15">
            <a:extLst>
              <a:ext uri="{FF2B5EF4-FFF2-40B4-BE49-F238E27FC236}">
                <a16:creationId xmlns:a16="http://schemas.microsoft.com/office/drawing/2014/main" id="{6B0F141D-D5E4-404B-A95D-235246AD6027}"/>
              </a:ext>
            </a:extLst>
          </p:cNvPr>
          <p:cNvGrpSpPr>
            <a:grpSpLocks/>
          </p:cNvGrpSpPr>
          <p:nvPr/>
        </p:nvGrpSpPr>
        <p:grpSpPr bwMode="auto">
          <a:xfrm>
            <a:off x="304800" y="3886200"/>
            <a:ext cx="8229600" cy="2800350"/>
            <a:chOff x="144" y="3264"/>
            <a:chExt cx="3888" cy="2352"/>
          </a:xfrm>
        </p:grpSpPr>
        <p:sp>
          <p:nvSpPr>
            <p:cNvPr id="20" name="Freeform 16">
              <a:extLst>
                <a:ext uri="{FF2B5EF4-FFF2-40B4-BE49-F238E27FC236}">
                  <a16:creationId xmlns:a16="http://schemas.microsoft.com/office/drawing/2014/main" id="{56BFE3C6-3648-4F47-9F09-C9D9D0B3061A}"/>
                </a:ext>
              </a:extLst>
            </p:cNvPr>
            <p:cNvSpPr>
              <a:spLocks/>
            </p:cNvSpPr>
            <p:nvPr/>
          </p:nvSpPr>
          <p:spPr bwMode="auto">
            <a:xfrm>
              <a:off x="144" y="3264"/>
              <a:ext cx="3840" cy="2104"/>
            </a:xfrm>
            <a:custGeom>
              <a:avLst/>
              <a:gdLst>
                <a:gd name="T0" fmla="*/ 0 w 3840"/>
                <a:gd name="T1" fmla="*/ 384 h 2104"/>
                <a:gd name="T2" fmla="*/ 144 w 3840"/>
                <a:gd name="T3" fmla="*/ 576 h 2104"/>
                <a:gd name="T4" fmla="*/ 624 w 3840"/>
                <a:gd name="T5" fmla="*/ 720 h 2104"/>
                <a:gd name="T6" fmla="*/ 1056 w 3840"/>
                <a:gd name="T7" fmla="*/ 912 h 2104"/>
                <a:gd name="T8" fmla="*/ 1056 w 3840"/>
                <a:gd name="T9" fmla="*/ 1248 h 2104"/>
                <a:gd name="T10" fmla="*/ 768 w 3840"/>
                <a:gd name="T11" fmla="*/ 1584 h 2104"/>
                <a:gd name="T12" fmla="*/ 624 w 3840"/>
                <a:gd name="T13" fmla="*/ 1872 h 2104"/>
                <a:gd name="T14" fmla="*/ 720 w 3840"/>
                <a:gd name="T15" fmla="*/ 2064 h 2104"/>
                <a:gd name="T16" fmla="*/ 1056 w 3840"/>
                <a:gd name="T17" fmla="*/ 2064 h 2104"/>
                <a:gd name="T18" fmla="*/ 1536 w 3840"/>
                <a:gd name="T19" fmla="*/ 1824 h 2104"/>
                <a:gd name="T20" fmla="*/ 1728 w 3840"/>
                <a:gd name="T21" fmla="*/ 1584 h 2104"/>
                <a:gd name="T22" fmla="*/ 1824 w 3840"/>
                <a:gd name="T23" fmla="*/ 1392 h 2104"/>
                <a:gd name="T24" fmla="*/ 1968 w 3840"/>
                <a:gd name="T25" fmla="*/ 1296 h 2104"/>
                <a:gd name="T26" fmla="*/ 2112 w 3840"/>
                <a:gd name="T27" fmla="*/ 1152 h 2104"/>
                <a:gd name="T28" fmla="*/ 2352 w 3840"/>
                <a:gd name="T29" fmla="*/ 1200 h 2104"/>
                <a:gd name="T30" fmla="*/ 2544 w 3840"/>
                <a:gd name="T31" fmla="*/ 1440 h 2104"/>
                <a:gd name="T32" fmla="*/ 2640 w 3840"/>
                <a:gd name="T33" fmla="*/ 1680 h 2104"/>
                <a:gd name="T34" fmla="*/ 3024 w 3840"/>
                <a:gd name="T35" fmla="*/ 1920 h 2104"/>
                <a:gd name="T36" fmla="*/ 3504 w 3840"/>
                <a:gd name="T37" fmla="*/ 1728 h 2104"/>
                <a:gd name="T38" fmla="*/ 3552 w 3840"/>
                <a:gd name="T39" fmla="*/ 1344 h 2104"/>
                <a:gd name="T40" fmla="*/ 3264 w 3840"/>
                <a:gd name="T41" fmla="*/ 1200 h 2104"/>
                <a:gd name="T42" fmla="*/ 3072 w 3840"/>
                <a:gd name="T43" fmla="*/ 1104 h 2104"/>
                <a:gd name="T44" fmla="*/ 2880 w 3840"/>
                <a:gd name="T45" fmla="*/ 1056 h 2104"/>
                <a:gd name="T46" fmla="*/ 2832 w 3840"/>
                <a:gd name="T47" fmla="*/ 864 h 2104"/>
                <a:gd name="T48" fmla="*/ 2880 w 3840"/>
                <a:gd name="T49" fmla="*/ 672 h 2104"/>
                <a:gd name="T50" fmla="*/ 3072 w 3840"/>
                <a:gd name="T51" fmla="*/ 528 h 2104"/>
                <a:gd name="T52" fmla="*/ 3312 w 3840"/>
                <a:gd name="T53" fmla="*/ 384 h 2104"/>
                <a:gd name="T54" fmla="*/ 3696 w 3840"/>
                <a:gd name="T55" fmla="*/ 192 h 2104"/>
                <a:gd name="T56" fmla="*/ 3840 w 3840"/>
                <a:gd name="T57" fmla="*/ 0 h 21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40"/>
                <a:gd name="T88" fmla="*/ 0 h 2104"/>
                <a:gd name="T89" fmla="*/ 3840 w 3840"/>
                <a:gd name="T90" fmla="*/ 2104 h 21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40" h="2104">
                  <a:moveTo>
                    <a:pt x="0" y="384"/>
                  </a:moveTo>
                  <a:cubicBezTo>
                    <a:pt x="20" y="452"/>
                    <a:pt x="40" y="520"/>
                    <a:pt x="144" y="576"/>
                  </a:cubicBezTo>
                  <a:cubicBezTo>
                    <a:pt x="248" y="632"/>
                    <a:pt x="472" y="664"/>
                    <a:pt x="624" y="720"/>
                  </a:cubicBezTo>
                  <a:cubicBezTo>
                    <a:pt x="776" y="776"/>
                    <a:pt x="984" y="824"/>
                    <a:pt x="1056" y="912"/>
                  </a:cubicBezTo>
                  <a:cubicBezTo>
                    <a:pt x="1128" y="1000"/>
                    <a:pt x="1104" y="1136"/>
                    <a:pt x="1056" y="1248"/>
                  </a:cubicBezTo>
                  <a:cubicBezTo>
                    <a:pt x="1008" y="1360"/>
                    <a:pt x="840" y="1480"/>
                    <a:pt x="768" y="1584"/>
                  </a:cubicBezTo>
                  <a:cubicBezTo>
                    <a:pt x="696" y="1688"/>
                    <a:pt x="632" y="1792"/>
                    <a:pt x="624" y="1872"/>
                  </a:cubicBezTo>
                  <a:cubicBezTo>
                    <a:pt x="616" y="1952"/>
                    <a:pt x="648" y="2032"/>
                    <a:pt x="720" y="2064"/>
                  </a:cubicBezTo>
                  <a:cubicBezTo>
                    <a:pt x="792" y="2096"/>
                    <a:pt x="920" y="2104"/>
                    <a:pt x="1056" y="2064"/>
                  </a:cubicBezTo>
                  <a:cubicBezTo>
                    <a:pt x="1192" y="2024"/>
                    <a:pt x="1424" y="1904"/>
                    <a:pt x="1536" y="1824"/>
                  </a:cubicBezTo>
                  <a:cubicBezTo>
                    <a:pt x="1648" y="1744"/>
                    <a:pt x="1680" y="1656"/>
                    <a:pt x="1728" y="1584"/>
                  </a:cubicBezTo>
                  <a:cubicBezTo>
                    <a:pt x="1776" y="1512"/>
                    <a:pt x="1784" y="1440"/>
                    <a:pt x="1824" y="1392"/>
                  </a:cubicBezTo>
                  <a:cubicBezTo>
                    <a:pt x="1864" y="1344"/>
                    <a:pt x="1920" y="1336"/>
                    <a:pt x="1968" y="1296"/>
                  </a:cubicBezTo>
                  <a:cubicBezTo>
                    <a:pt x="2016" y="1256"/>
                    <a:pt x="2048" y="1168"/>
                    <a:pt x="2112" y="1152"/>
                  </a:cubicBezTo>
                  <a:cubicBezTo>
                    <a:pt x="2176" y="1136"/>
                    <a:pt x="2280" y="1152"/>
                    <a:pt x="2352" y="1200"/>
                  </a:cubicBezTo>
                  <a:cubicBezTo>
                    <a:pt x="2424" y="1248"/>
                    <a:pt x="2496" y="1360"/>
                    <a:pt x="2544" y="1440"/>
                  </a:cubicBezTo>
                  <a:cubicBezTo>
                    <a:pt x="2592" y="1520"/>
                    <a:pt x="2560" y="1600"/>
                    <a:pt x="2640" y="1680"/>
                  </a:cubicBezTo>
                  <a:cubicBezTo>
                    <a:pt x="2720" y="1760"/>
                    <a:pt x="2880" y="1912"/>
                    <a:pt x="3024" y="1920"/>
                  </a:cubicBezTo>
                  <a:cubicBezTo>
                    <a:pt x="3168" y="1928"/>
                    <a:pt x="3416" y="1824"/>
                    <a:pt x="3504" y="1728"/>
                  </a:cubicBezTo>
                  <a:cubicBezTo>
                    <a:pt x="3592" y="1632"/>
                    <a:pt x="3592" y="1432"/>
                    <a:pt x="3552" y="1344"/>
                  </a:cubicBezTo>
                  <a:cubicBezTo>
                    <a:pt x="3512" y="1256"/>
                    <a:pt x="3344" y="1240"/>
                    <a:pt x="3264" y="1200"/>
                  </a:cubicBezTo>
                  <a:cubicBezTo>
                    <a:pt x="3184" y="1160"/>
                    <a:pt x="3136" y="1128"/>
                    <a:pt x="3072" y="1104"/>
                  </a:cubicBezTo>
                  <a:cubicBezTo>
                    <a:pt x="3008" y="1080"/>
                    <a:pt x="2920" y="1096"/>
                    <a:pt x="2880" y="1056"/>
                  </a:cubicBezTo>
                  <a:cubicBezTo>
                    <a:pt x="2840" y="1016"/>
                    <a:pt x="2832" y="928"/>
                    <a:pt x="2832" y="864"/>
                  </a:cubicBezTo>
                  <a:cubicBezTo>
                    <a:pt x="2832" y="800"/>
                    <a:pt x="2840" y="728"/>
                    <a:pt x="2880" y="672"/>
                  </a:cubicBezTo>
                  <a:cubicBezTo>
                    <a:pt x="2920" y="616"/>
                    <a:pt x="3000" y="576"/>
                    <a:pt x="3072" y="528"/>
                  </a:cubicBezTo>
                  <a:cubicBezTo>
                    <a:pt x="3144" y="480"/>
                    <a:pt x="3208" y="440"/>
                    <a:pt x="3312" y="384"/>
                  </a:cubicBezTo>
                  <a:cubicBezTo>
                    <a:pt x="3416" y="328"/>
                    <a:pt x="3608" y="256"/>
                    <a:pt x="3696" y="192"/>
                  </a:cubicBezTo>
                  <a:cubicBezTo>
                    <a:pt x="3784" y="128"/>
                    <a:pt x="3816" y="32"/>
                    <a:pt x="3840" y="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sp>
          <p:nvSpPr>
            <p:cNvPr id="21" name="Freeform 17">
              <a:extLst>
                <a:ext uri="{FF2B5EF4-FFF2-40B4-BE49-F238E27FC236}">
                  <a16:creationId xmlns:a16="http://schemas.microsoft.com/office/drawing/2014/main" id="{5D4F8E9C-0796-4951-8AEB-D2ED7F9D48E5}"/>
                </a:ext>
              </a:extLst>
            </p:cNvPr>
            <p:cNvSpPr>
              <a:spLocks/>
            </p:cNvSpPr>
            <p:nvPr/>
          </p:nvSpPr>
          <p:spPr bwMode="auto">
            <a:xfrm>
              <a:off x="144" y="3264"/>
              <a:ext cx="3704" cy="1984"/>
            </a:xfrm>
            <a:custGeom>
              <a:avLst/>
              <a:gdLst>
                <a:gd name="T0" fmla="*/ 0 w 3704"/>
                <a:gd name="T1" fmla="*/ 240 h 1984"/>
                <a:gd name="T2" fmla="*/ 144 w 3704"/>
                <a:gd name="T3" fmla="*/ 384 h 1984"/>
                <a:gd name="T4" fmla="*/ 480 w 3704"/>
                <a:gd name="T5" fmla="*/ 576 h 1984"/>
                <a:gd name="T6" fmla="*/ 720 w 3704"/>
                <a:gd name="T7" fmla="*/ 624 h 1984"/>
                <a:gd name="T8" fmla="*/ 912 w 3704"/>
                <a:gd name="T9" fmla="*/ 720 h 1984"/>
                <a:gd name="T10" fmla="*/ 1104 w 3704"/>
                <a:gd name="T11" fmla="*/ 768 h 1984"/>
                <a:gd name="T12" fmla="*/ 1248 w 3704"/>
                <a:gd name="T13" fmla="*/ 912 h 1984"/>
                <a:gd name="T14" fmla="*/ 1152 w 3704"/>
                <a:gd name="T15" fmla="*/ 1248 h 1984"/>
                <a:gd name="T16" fmla="*/ 1104 w 3704"/>
                <a:gd name="T17" fmla="*/ 1344 h 1984"/>
                <a:gd name="T18" fmla="*/ 912 w 3704"/>
                <a:gd name="T19" fmla="*/ 1584 h 1984"/>
                <a:gd name="T20" fmla="*/ 864 w 3704"/>
                <a:gd name="T21" fmla="*/ 1872 h 1984"/>
                <a:gd name="T22" fmla="*/ 1008 w 3704"/>
                <a:gd name="T23" fmla="*/ 1968 h 1984"/>
                <a:gd name="T24" fmla="*/ 1440 w 3704"/>
                <a:gd name="T25" fmla="*/ 1776 h 1984"/>
                <a:gd name="T26" fmla="*/ 1584 w 3704"/>
                <a:gd name="T27" fmla="*/ 1488 h 1984"/>
                <a:gd name="T28" fmla="*/ 1728 w 3704"/>
                <a:gd name="T29" fmla="*/ 1248 h 1984"/>
                <a:gd name="T30" fmla="*/ 1824 w 3704"/>
                <a:gd name="T31" fmla="*/ 1200 h 1984"/>
                <a:gd name="T32" fmla="*/ 1920 w 3704"/>
                <a:gd name="T33" fmla="*/ 1104 h 1984"/>
                <a:gd name="T34" fmla="*/ 2064 w 3704"/>
                <a:gd name="T35" fmla="*/ 1008 h 1984"/>
                <a:gd name="T36" fmla="*/ 2256 w 3704"/>
                <a:gd name="T37" fmla="*/ 1008 h 1984"/>
                <a:gd name="T38" fmla="*/ 2304 w 3704"/>
                <a:gd name="T39" fmla="*/ 1056 h 1984"/>
                <a:gd name="T40" fmla="*/ 2640 w 3704"/>
                <a:gd name="T41" fmla="*/ 1056 h 1984"/>
                <a:gd name="T42" fmla="*/ 2736 w 3704"/>
                <a:gd name="T43" fmla="*/ 864 h 1984"/>
                <a:gd name="T44" fmla="*/ 2784 w 3704"/>
                <a:gd name="T45" fmla="*/ 720 h 1984"/>
                <a:gd name="T46" fmla="*/ 2784 w 3704"/>
                <a:gd name="T47" fmla="*/ 528 h 1984"/>
                <a:gd name="T48" fmla="*/ 3024 w 3704"/>
                <a:gd name="T49" fmla="*/ 384 h 1984"/>
                <a:gd name="T50" fmla="*/ 3360 w 3704"/>
                <a:gd name="T51" fmla="*/ 192 h 1984"/>
                <a:gd name="T52" fmla="*/ 3648 w 3704"/>
                <a:gd name="T53" fmla="*/ 48 h 1984"/>
                <a:gd name="T54" fmla="*/ 3696 w 3704"/>
                <a:gd name="T55" fmla="*/ 0 h 19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4"/>
                <a:gd name="T85" fmla="*/ 0 h 1984"/>
                <a:gd name="T86" fmla="*/ 3704 w 3704"/>
                <a:gd name="T87" fmla="*/ 1984 h 19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4" h="1984">
                  <a:moveTo>
                    <a:pt x="0" y="240"/>
                  </a:moveTo>
                  <a:cubicBezTo>
                    <a:pt x="32" y="284"/>
                    <a:pt x="64" y="328"/>
                    <a:pt x="144" y="384"/>
                  </a:cubicBezTo>
                  <a:cubicBezTo>
                    <a:pt x="224" y="440"/>
                    <a:pt x="384" y="536"/>
                    <a:pt x="480" y="576"/>
                  </a:cubicBezTo>
                  <a:cubicBezTo>
                    <a:pt x="576" y="616"/>
                    <a:pt x="648" y="600"/>
                    <a:pt x="720" y="624"/>
                  </a:cubicBezTo>
                  <a:cubicBezTo>
                    <a:pt x="792" y="648"/>
                    <a:pt x="848" y="696"/>
                    <a:pt x="912" y="720"/>
                  </a:cubicBezTo>
                  <a:cubicBezTo>
                    <a:pt x="976" y="744"/>
                    <a:pt x="1048" y="736"/>
                    <a:pt x="1104" y="768"/>
                  </a:cubicBezTo>
                  <a:cubicBezTo>
                    <a:pt x="1160" y="800"/>
                    <a:pt x="1240" y="832"/>
                    <a:pt x="1248" y="912"/>
                  </a:cubicBezTo>
                  <a:cubicBezTo>
                    <a:pt x="1256" y="992"/>
                    <a:pt x="1176" y="1176"/>
                    <a:pt x="1152" y="1248"/>
                  </a:cubicBezTo>
                  <a:cubicBezTo>
                    <a:pt x="1128" y="1320"/>
                    <a:pt x="1144" y="1288"/>
                    <a:pt x="1104" y="1344"/>
                  </a:cubicBezTo>
                  <a:cubicBezTo>
                    <a:pt x="1064" y="1400"/>
                    <a:pt x="952" y="1496"/>
                    <a:pt x="912" y="1584"/>
                  </a:cubicBezTo>
                  <a:cubicBezTo>
                    <a:pt x="872" y="1672"/>
                    <a:pt x="848" y="1808"/>
                    <a:pt x="864" y="1872"/>
                  </a:cubicBezTo>
                  <a:cubicBezTo>
                    <a:pt x="880" y="1936"/>
                    <a:pt x="912" y="1984"/>
                    <a:pt x="1008" y="1968"/>
                  </a:cubicBezTo>
                  <a:cubicBezTo>
                    <a:pt x="1104" y="1952"/>
                    <a:pt x="1344" y="1856"/>
                    <a:pt x="1440" y="1776"/>
                  </a:cubicBezTo>
                  <a:cubicBezTo>
                    <a:pt x="1536" y="1696"/>
                    <a:pt x="1536" y="1576"/>
                    <a:pt x="1584" y="1488"/>
                  </a:cubicBezTo>
                  <a:cubicBezTo>
                    <a:pt x="1632" y="1400"/>
                    <a:pt x="1688" y="1296"/>
                    <a:pt x="1728" y="1248"/>
                  </a:cubicBezTo>
                  <a:cubicBezTo>
                    <a:pt x="1768" y="1200"/>
                    <a:pt x="1792" y="1224"/>
                    <a:pt x="1824" y="1200"/>
                  </a:cubicBezTo>
                  <a:cubicBezTo>
                    <a:pt x="1856" y="1176"/>
                    <a:pt x="1880" y="1136"/>
                    <a:pt x="1920" y="1104"/>
                  </a:cubicBezTo>
                  <a:cubicBezTo>
                    <a:pt x="1960" y="1072"/>
                    <a:pt x="2008" y="1024"/>
                    <a:pt x="2064" y="1008"/>
                  </a:cubicBezTo>
                  <a:cubicBezTo>
                    <a:pt x="2120" y="992"/>
                    <a:pt x="2216" y="1000"/>
                    <a:pt x="2256" y="1008"/>
                  </a:cubicBezTo>
                  <a:cubicBezTo>
                    <a:pt x="2296" y="1016"/>
                    <a:pt x="2240" y="1048"/>
                    <a:pt x="2304" y="1056"/>
                  </a:cubicBezTo>
                  <a:cubicBezTo>
                    <a:pt x="2368" y="1064"/>
                    <a:pt x="2568" y="1088"/>
                    <a:pt x="2640" y="1056"/>
                  </a:cubicBezTo>
                  <a:cubicBezTo>
                    <a:pt x="2712" y="1024"/>
                    <a:pt x="2712" y="920"/>
                    <a:pt x="2736" y="864"/>
                  </a:cubicBezTo>
                  <a:cubicBezTo>
                    <a:pt x="2760" y="808"/>
                    <a:pt x="2776" y="776"/>
                    <a:pt x="2784" y="720"/>
                  </a:cubicBezTo>
                  <a:cubicBezTo>
                    <a:pt x="2792" y="664"/>
                    <a:pt x="2744" y="584"/>
                    <a:pt x="2784" y="528"/>
                  </a:cubicBezTo>
                  <a:cubicBezTo>
                    <a:pt x="2824" y="472"/>
                    <a:pt x="2928" y="440"/>
                    <a:pt x="3024" y="384"/>
                  </a:cubicBezTo>
                  <a:cubicBezTo>
                    <a:pt x="3120" y="328"/>
                    <a:pt x="3256" y="248"/>
                    <a:pt x="3360" y="192"/>
                  </a:cubicBezTo>
                  <a:cubicBezTo>
                    <a:pt x="3464" y="136"/>
                    <a:pt x="3592" y="80"/>
                    <a:pt x="3648" y="48"/>
                  </a:cubicBezTo>
                  <a:cubicBezTo>
                    <a:pt x="3704" y="16"/>
                    <a:pt x="3700" y="8"/>
                    <a:pt x="3696" y="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sp>
          <p:nvSpPr>
            <p:cNvPr id="22" name="Freeform 18">
              <a:extLst>
                <a:ext uri="{FF2B5EF4-FFF2-40B4-BE49-F238E27FC236}">
                  <a16:creationId xmlns:a16="http://schemas.microsoft.com/office/drawing/2014/main" id="{BD183E73-A040-47B1-AFF0-ED47565BC08D}"/>
                </a:ext>
              </a:extLst>
            </p:cNvPr>
            <p:cNvSpPr>
              <a:spLocks/>
            </p:cNvSpPr>
            <p:nvPr/>
          </p:nvSpPr>
          <p:spPr bwMode="auto">
            <a:xfrm>
              <a:off x="144" y="3264"/>
              <a:ext cx="3456" cy="1792"/>
            </a:xfrm>
            <a:custGeom>
              <a:avLst/>
              <a:gdLst>
                <a:gd name="T0" fmla="*/ 0 w 3456"/>
                <a:gd name="T1" fmla="*/ 96 h 1792"/>
                <a:gd name="T2" fmla="*/ 240 w 3456"/>
                <a:gd name="T3" fmla="*/ 288 h 1792"/>
                <a:gd name="T4" fmla="*/ 576 w 3456"/>
                <a:gd name="T5" fmla="*/ 432 h 1792"/>
                <a:gd name="T6" fmla="*/ 720 w 3456"/>
                <a:gd name="T7" fmla="*/ 480 h 1792"/>
                <a:gd name="T8" fmla="*/ 864 w 3456"/>
                <a:gd name="T9" fmla="*/ 576 h 1792"/>
                <a:gd name="T10" fmla="*/ 1104 w 3456"/>
                <a:gd name="T11" fmla="*/ 624 h 1792"/>
                <a:gd name="T12" fmla="*/ 1344 w 3456"/>
                <a:gd name="T13" fmla="*/ 816 h 1792"/>
                <a:gd name="T14" fmla="*/ 1392 w 3456"/>
                <a:gd name="T15" fmla="*/ 960 h 1792"/>
                <a:gd name="T16" fmla="*/ 1296 w 3456"/>
                <a:gd name="T17" fmla="*/ 1200 h 1792"/>
                <a:gd name="T18" fmla="*/ 1104 w 3456"/>
                <a:gd name="T19" fmla="*/ 1488 h 1792"/>
                <a:gd name="T20" fmla="*/ 1056 w 3456"/>
                <a:gd name="T21" fmla="*/ 1584 h 1792"/>
                <a:gd name="T22" fmla="*/ 1104 w 3456"/>
                <a:gd name="T23" fmla="*/ 1776 h 1792"/>
                <a:gd name="T24" fmla="*/ 1344 w 3456"/>
                <a:gd name="T25" fmla="*/ 1680 h 1792"/>
                <a:gd name="T26" fmla="*/ 1440 w 3456"/>
                <a:gd name="T27" fmla="*/ 1488 h 1792"/>
                <a:gd name="T28" fmla="*/ 1536 w 3456"/>
                <a:gd name="T29" fmla="*/ 1296 h 1792"/>
                <a:gd name="T30" fmla="*/ 1584 w 3456"/>
                <a:gd name="T31" fmla="*/ 1200 h 1792"/>
                <a:gd name="T32" fmla="*/ 1680 w 3456"/>
                <a:gd name="T33" fmla="*/ 1104 h 1792"/>
                <a:gd name="T34" fmla="*/ 1776 w 3456"/>
                <a:gd name="T35" fmla="*/ 1104 h 1792"/>
                <a:gd name="T36" fmla="*/ 1920 w 3456"/>
                <a:gd name="T37" fmla="*/ 1008 h 1792"/>
                <a:gd name="T38" fmla="*/ 1968 w 3456"/>
                <a:gd name="T39" fmla="*/ 912 h 1792"/>
                <a:gd name="T40" fmla="*/ 2208 w 3456"/>
                <a:gd name="T41" fmla="*/ 912 h 1792"/>
                <a:gd name="T42" fmla="*/ 2448 w 3456"/>
                <a:gd name="T43" fmla="*/ 864 h 1792"/>
                <a:gd name="T44" fmla="*/ 2592 w 3456"/>
                <a:gd name="T45" fmla="*/ 624 h 1792"/>
                <a:gd name="T46" fmla="*/ 2592 w 3456"/>
                <a:gd name="T47" fmla="*/ 432 h 1792"/>
                <a:gd name="T48" fmla="*/ 3072 w 3456"/>
                <a:gd name="T49" fmla="*/ 192 h 1792"/>
                <a:gd name="T50" fmla="*/ 3264 w 3456"/>
                <a:gd name="T51" fmla="*/ 144 h 1792"/>
                <a:gd name="T52" fmla="*/ 3456 w 3456"/>
                <a:gd name="T53" fmla="*/ 0 h 17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56"/>
                <a:gd name="T82" fmla="*/ 0 h 1792"/>
                <a:gd name="T83" fmla="*/ 3456 w 3456"/>
                <a:gd name="T84" fmla="*/ 1792 h 17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56" h="1792">
                  <a:moveTo>
                    <a:pt x="0" y="96"/>
                  </a:moveTo>
                  <a:cubicBezTo>
                    <a:pt x="72" y="164"/>
                    <a:pt x="144" y="232"/>
                    <a:pt x="240" y="288"/>
                  </a:cubicBezTo>
                  <a:cubicBezTo>
                    <a:pt x="336" y="344"/>
                    <a:pt x="496" y="400"/>
                    <a:pt x="576" y="432"/>
                  </a:cubicBezTo>
                  <a:cubicBezTo>
                    <a:pt x="656" y="464"/>
                    <a:pt x="672" y="456"/>
                    <a:pt x="720" y="480"/>
                  </a:cubicBezTo>
                  <a:cubicBezTo>
                    <a:pt x="768" y="504"/>
                    <a:pt x="800" y="552"/>
                    <a:pt x="864" y="576"/>
                  </a:cubicBezTo>
                  <a:cubicBezTo>
                    <a:pt x="928" y="600"/>
                    <a:pt x="1024" y="584"/>
                    <a:pt x="1104" y="624"/>
                  </a:cubicBezTo>
                  <a:cubicBezTo>
                    <a:pt x="1184" y="664"/>
                    <a:pt x="1296" y="760"/>
                    <a:pt x="1344" y="816"/>
                  </a:cubicBezTo>
                  <a:cubicBezTo>
                    <a:pt x="1392" y="872"/>
                    <a:pt x="1400" y="896"/>
                    <a:pt x="1392" y="960"/>
                  </a:cubicBezTo>
                  <a:cubicBezTo>
                    <a:pt x="1384" y="1024"/>
                    <a:pt x="1344" y="1112"/>
                    <a:pt x="1296" y="1200"/>
                  </a:cubicBezTo>
                  <a:cubicBezTo>
                    <a:pt x="1248" y="1288"/>
                    <a:pt x="1144" y="1424"/>
                    <a:pt x="1104" y="1488"/>
                  </a:cubicBezTo>
                  <a:cubicBezTo>
                    <a:pt x="1064" y="1552"/>
                    <a:pt x="1056" y="1536"/>
                    <a:pt x="1056" y="1584"/>
                  </a:cubicBezTo>
                  <a:cubicBezTo>
                    <a:pt x="1056" y="1632"/>
                    <a:pt x="1056" y="1760"/>
                    <a:pt x="1104" y="1776"/>
                  </a:cubicBezTo>
                  <a:cubicBezTo>
                    <a:pt x="1152" y="1792"/>
                    <a:pt x="1288" y="1728"/>
                    <a:pt x="1344" y="1680"/>
                  </a:cubicBezTo>
                  <a:cubicBezTo>
                    <a:pt x="1400" y="1632"/>
                    <a:pt x="1408" y="1552"/>
                    <a:pt x="1440" y="1488"/>
                  </a:cubicBezTo>
                  <a:cubicBezTo>
                    <a:pt x="1472" y="1424"/>
                    <a:pt x="1512" y="1344"/>
                    <a:pt x="1536" y="1296"/>
                  </a:cubicBezTo>
                  <a:cubicBezTo>
                    <a:pt x="1560" y="1248"/>
                    <a:pt x="1560" y="1232"/>
                    <a:pt x="1584" y="1200"/>
                  </a:cubicBezTo>
                  <a:cubicBezTo>
                    <a:pt x="1608" y="1168"/>
                    <a:pt x="1648" y="1120"/>
                    <a:pt x="1680" y="1104"/>
                  </a:cubicBezTo>
                  <a:cubicBezTo>
                    <a:pt x="1712" y="1088"/>
                    <a:pt x="1736" y="1120"/>
                    <a:pt x="1776" y="1104"/>
                  </a:cubicBezTo>
                  <a:cubicBezTo>
                    <a:pt x="1816" y="1088"/>
                    <a:pt x="1888" y="1040"/>
                    <a:pt x="1920" y="1008"/>
                  </a:cubicBezTo>
                  <a:cubicBezTo>
                    <a:pt x="1952" y="976"/>
                    <a:pt x="1920" y="928"/>
                    <a:pt x="1968" y="912"/>
                  </a:cubicBezTo>
                  <a:cubicBezTo>
                    <a:pt x="2016" y="896"/>
                    <a:pt x="2128" y="920"/>
                    <a:pt x="2208" y="912"/>
                  </a:cubicBezTo>
                  <a:cubicBezTo>
                    <a:pt x="2288" y="904"/>
                    <a:pt x="2384" y="912"/>
                    <a:pt x="2448" y="864"/>
                  </a:cubicBezTo>
                  <a:cubicBezTo>
                    <a:pt x="2512" y="816"/>
                    <a:pt x="2568" y="696"/>
                    <a:pt x="2592" y="624"/>
                  </a:cubicBezTo>
                  <a:cubicBezTo>
                    <a:pt x="2616" y="552"/>
                    <a:pt x="2512" y="504"/>
                    <a:pt x="2592" y="432"/>
                  </a:cubicBezTo>
                  <a:cubicBezTo>
                    <a:pt x="2672" y="360"/>
                    <a:pt x="2960" y="240"/>
                    <a:pt x="3072" y="192"/>
                  </a:cubicBezTo>
                  <a:cubicBezTo>
                    <a:pt x="3184" y="144"/>
                    <a:pt x="3200" y="176"/>
                    <a:pt x="3264" y="144"/>
                  </a:cubicBezTo>
                  <a:cubicBezTo>
                    <a:pt x="3328" y="112"/>
                    <a:pt x="3392" y="56"/>
                    <a:pt x="3456" y="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sp>
          <p:nvSpPr>
            <p:cNvPr id="23" name="Freeform 19">
              <a:extLst>
                <a:ext uri="{FF2B5EF4-FFF2-40B4-BE49-F238E27FC236}">
                  <a16:creationId xmlns:a16="http://schemas.microsoft.com/office/drawing/2014/main" id="{B25CCC31-A718-4022-B7C4-0713FB9E4FCB}"/>
                </a:ext>
              </a:extLst>
            </p:cNvPr>
            <p:cNvSpPr>
              <a:spLocks/>
            </p:cNvSpPr>
            <p:nvPr/>
          </p:nvSpPr>
          <p:spPr bwMode="auto">
            <a:xfrm>
              <a:off x="192" y="3264"/>
              <a:ext cx="2976" cy="1024"/>
            </a:xfrm>
            <a:custGeom>
              <a:avLst/>
              <a:gdLst>
                <a:gd name="T0" fmla="*/ 0 w 2976"/>
                <a:gd name="T1" fmla="*/ 0 h 1024"/>
                <a:gd name="T2" fmla="*/ 240 w 2976"/>
                <a:gd name="T3" fmla="*/ 144 h 1024"/>
                <a:gd name="T4" fmla="*/ 624 w 2976"/>
                <a:gd name="T5" fmla="*/ 288 h 1024"/>
                <a:gd name="T6" fmla="*/ 768 w 2976"/>
                <a:gd name="T7" fmla="*/ 384 h 1024"/>
                <a:gd name="T8" fmla="*/ 864 w 2976"/>
                <a:gd name="T9" fmla="*/ 480 h 1024"/>
                <a:gd name="T10" fmla="*/ 1104 w 2976"/>
                <a:gd name="T11" fmla="*/ 528 h 1024"/>
                <a:gd name="T12" fmla="*/ 1296 w 2976"/>
                <a:gd name="T13" fmla="*/ 672 h 1024"/>
                <a:gd name="T14" fmla="*/ 1440 w 2976"/>
                <a:gd name="T15" fmla="*/ 912 h 1024"/>
                <a:gd name="T16" fmla="*/ 1440 w 2976"/>
                <a:gd name="T17" fmla="*/ 960 h 1024"/>
                <a:gd name="T18" fmla="*/ 1488 w 2976"/>
                <a:gd name="T19" fmla="*/ 1008 h 1024"/>
                <a:gd name="T20" fmla="*/ 1584 w 2976"/>
                <a:gd name="T21" fmla="*/ 1008 h 1024"/>
                <a:gd name="T22" fmla="*/ 1680 w 2976"/>
                <a:gd name="T23" fmla="*/ 1008 h 1024"/>
                <a:gd name="T24" fmla="*/ 1824 w 2976"/>
                <a:gd name="T25" fmla="*/ 912 h 1024"/>
                <a:gd name="T26" fmla="*/ 1824 w 2976"/>
                <a:gd name="T27" fmla="*/ 864 h 1024"/>
                <a:gd name="T28" fmla="*/ 1872 w 2976"/>
                <a:gd name="T29" fmla="*/ 816 h 1024"/>
                <a:gd name="T30" fmla="*/ 2016 w 2976"/>
                <a:gd name="T31" fmla="*/ 816 h 1024"/>
                <a:gd name="T32" fmla="*/ 2256 w 2976"/>
                <a:gd name="T33" fmla="*/ 672 h 1024"/>
                <a:gd name="T34" fmla="*/ 2352 w 2976"/>
                <a:gd name="T35" fmla="*/ 480 h 1024"/>
                <a:gd name="T36" fmla="*/ 2352 w 2976"/>
                <a:gd name="T37" fmla="*/ 384 h 1024"/>
                <a:gd name="T38" fmla="*/ 2496 w 2976"/>
                <a:gd name="T39" fmla="*/ 192 h 1024"/>
                <a:gd name="T40" fmla="*/ 2736 w 2976"/>
                <a:gd name="T41" fmla="*/ 96 h 1024"/>
                <a:gd name="T42" fmla="*/ 2976 w 2976"/>
                <a:gd name="T43" fmla="*/ 0 h 10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76"/>
                <a:gd name="T67" fmla="*/ 0 h 1024"/>
                <a:gd name="T68" fmla="*/ 2976 w 2976"/>
                <a:gd name="T69" fmla="*/ 1024 h 10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76" h="1024">
                  <a:moveTo>
                    <a:pt x="0" y="0"/>
                  </a:moveTo>
                  <a:cubicBezTo>
                    <a:pt x="68" y="48"/>
                    <a:pt x="136" y="96"/>
                    <a:pt x="240" y="144"/>
                  </a:cubicBezTo>
                  <a:cubicBezTo>
                    <a:pt x="344" y="192"/>
                    <a:pt x="536" y="248"/>
                    <a:pt x="624" y="288"/>
                  </a:cubicBezTo>
                  <a:cubicBezTo>
                    <a:pt x="712" y="328"/>
                    <a:pt x="728" y="352"/>
                    <a:pt x="768" y="384"/>
                  </a:cubicBezTo>
                  <a:cubicBezTo>
                    <a:pt x="808" y="416"/>
                    <a:pt x="808" y="456"/>
                    <a:pt x="864" y="480"/>
                  </a:cubicBezTo>
                  <a:cubicBezTo>
                    <a:pt x="920" y="504"/>
                    <a:pt x="1032" y="496"/>
                    <a:pt x="1104" y="528"/>
                  </a:cubicBezTo>
                  <a:cubicBezTo>
                    <a:pt x="1176" y="560"/>
                    <a:pt x="1240" y="608"/>
                    <a:pt x="1296" y="672"/>
                  </a:cubicBezTo>
                  <a:cubicBezTo>
                    <a:pt x="1352" y="736"/>
                    <a:pt x="1416" y="864"/>
                    <a:pt x="1440" y="912"/>
                  </a:cubicBezTo>
                  <a:cubicBezTo>
                    <a:pt x="1464" y="960"/>
                    <a:pt x="1432" y="944"/>
                    <a:pt x="1440" y="960"/>
                  </a:cubicBezTo>
                  <a:cubicBezTo>
                    <a:pt x="1448" y="976"/>
                    <a:pt x="1464" y="1000"/>
                    <a:pt x="1488" y="1008"/>
                  </a:cubicBezTo>
                  <a:cubicBezTo>
                    <a:pt x="1512" y="1016"/>
                    <a:pt x="1552" y="1008"/>
                    <a:pt x="1584" y="1008"/>
                  </a:cubicBezTo>
                  <a:cubicBezTo>
                    <a:pt x="1616" y="1008"/>
                    <a:pt x="1640" y="1024"/>
                    <a:pt x="1680" y="1008"/>
                  </a:cubicBezTo>
                  <a:cubicBezTo>
                    <a:pt x="1720" y="992"/>
                    <a:pt x="1800" y="936"/>
                    <a:pt x="1824" y="912"/>
                  </a:cubicBezTo>
                  <a:cubicBezTo>
                    <a:pt x="1848" y="888"/>
                    <a:pt x="1816" y="880"/>
                    <a:pt x="1824" y="864"/>
                  </a:cubicBezTo>
                  <a:cubicBezTo>
                    <a:pt x="1832" y="848"/>
                    <a:pt x="1840" y="824"/>
                    <a:pt x="1872" y="816"/>
                  </a:cubicBezTo>
                  <a:cubicBezTo>
                    <a:pt x="1904" y="808"/>
                    <a:pt x="1952" y="840"/>
                    <a:pt x="2016" y="816"/>
                  </a:cubicBezTo>
                  <a:cubicBezTo>
                    <a:pt x="2080" y="792"/>
                    <a:pt x="2200" y="728"/>
                    <a:pt x="2256" y="672"/>
                  </a:cubicBezTo>
                  <a:cubicBezTo>
                    <a:pt x="2312" y="616"/>
                    <a:pt x="2336" y="528"/>
                    <a:pt x="2352" y="480"/>
                  </a:cubicBezTo>
                  <a:cubicBezTo>
                    <a:pt x="2368" y="432"/>
                    <a:pt x="2328" y="432"/>
                    <a:pt x="2352" y="384"/>
                  </a:cubicBezTo>
                  <a:cubicBezTo>
                    <a:pt x="2376" y="336"/>
                    <a:pt x="2432" y="240"/>
                    <a:pt x="2496" y="192"/>
                  </a:cubicBezTo>
                  <a:cubicBezTo>
                    <a:pt x="2560" y="144"/>
                    <a:pt x="2656" y="128"/>
                    <a:pt x="2736" y="96"/>
                  </a:cubicBezTo>
                  <a:cubicBezTo>
                    <a:pt x="2816" y="64"/>
                    <a:pt x="2896" y="32"/>
                    <a:pt x="2976" y="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sp>
          <p:nvSpPr>
            <p:cNvPr id="24" name="Freeform 20">
              <a:extLst>
                <a:ext uri="{FF2B5EF4-FFF2-40B4-BE49-F238E27FC236}">
                  <a16:creationId xmlns:a16="http://schemas.microsoft.com/office/drawing/2014/main" id="{61E9070C-28B2-4CAE-9EE6-0A907C993F76}"/>
                </a:ext>
              </a:extLst>
            </p:cNvPr>
            <p:cNvSpPr>
              <a:spLocks/>
            </p:cNvSpPr>
            <p:nvPr/>
          </p:nvSpPr>
          <p:spPr bwMode="auto">
            <a:xfrm>
              <a:off x="480" y="3264"/>
              <a:ext cx="2160" cy="696"/>
            </a:xfrm>
            <a:custGeom>
              <a:avLst/>
              <a:gdLst>
                <a:gd name="T0" fmla="*/ 0 w 2160"/>
                <a:gd name="T1" fmla="*/ 0 h 696"/>
                <a:gd name="T2" fmla="*/ 240 w 2160"/>
                <a:gd name="T3" fmla="*/ 96 h 696"/>
                <a:gd name="T4" fmla="*/ 480 w 2160"/>
                <a:gd name="T5" fmla="*/ 192 h 696"/>
                <a:gd name="T6" fmla="*/ 528 w 2160"/>
                <a:gd name="T7" fmla="*/ 288 h 696"/>
                <a:gd name="T8" fmla="*/ 624 w 2160"/>
                <a:gd name="T9" fmla="*/ 336 h 696"/>
                <a:gd name="T10" fmla="*/ 768 w 2160"/>
                <a:gd name="T11" fmla="*/ 336 h 696"/>
                <a:gd name="T12" fmla="*/ 1008 w 2160"/>
                <a:gd name="T13" fmla="*/ 432 h 696"/>
                <a:gd name="T14" fmla="*/ 1200 w 2160"/>
                <a:gd name="T15" fmla="*/ 672 h 696"/>
                <a:gd name="T16" fmla="*/ 1440 w 2160"/>
                <a:gd name="T17" fmla="*/ 576 h 696"/>
                <a:gd name="T18" fmla="*/ 1632 w 2160"/>
                <a:gd name="T19" fmla="*/ 576 h 696"/>
                <a:gd name="T20" fmla="*/ 1776 w 2160"/>
                <a:gd name="T21" fmla="*/ 480 h 696"/>
                <a:gd name="T22" fmla="*/ 1872 w 2160"/>
                <a:gd name="T23" fmla="*/ 288 h 696"/>
                <a:gd name="T24" fmla="*/ 2112 w 2160"/>
                <a:gd name="T25" fmla="*/ 48 h 696"/>
                <a:gd name="T26" fmla="*/ 2160 w 2160"/>
                <a:gd name="T27" fmla="*/ 0 h 6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
                <a:gd name="T43" fmla="*/ 0 h 696"/>
                <a:gd name="T44" fmla="*/ 2160 w 2160"/>
                <a:gd name="T45" fmla="*/ 696 h 6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 h="696">
                  <a:moveTo>
                    <a:pt x="0" y="0"/>
                  </a:moveTo>
                  <a:cubicBezTo>
                    <a:pt x="80" y="32"/>
                    <a:pt x="160" y="64"/>
                    <a:pt x="240" y="96"/>
                  </a:cubicBezTo>
                  <a:cubicBezTo>
                    <a:pt x="320" y="128"/>
                    <a:pt x="432" y="160"/>
                    <a:pt x="480" y="192"/>
                  </a:cubicBezTo>
                  <a:cubicBezTo>
                    <a:pt x="528" y="224"/>
                    <a:pt x="504" y="264"/>
                    <a:pt x="528" y="288"/>
                  </a:cubicBezTo>
                  <a:cubicBezTo>
                    <a:pt x="552" y="312"/>
                    <a:pt x="584" y="328"/>
                    <a:pt x="624" y="336"/>
                  </a:cubicBezTo>
                  <a:cubicBezTo>
                    <a:pt x="664" y="344"/>
                    <a:pt x="704" y="320"/>
                    <a:pt x="768" y="336"/>
                  </a:cubicBezTo>
                  <a:cubicBezTo>
                    <a:pt x="832" y="352"/>
                    <a:pt x="936" y="376"/>
                    <a:pt x="1008" y="432"/>
                  </a:cubicBezTo>
                  <a:cubicBezTo>
                    <a:pt x="1080" y="488"/>
                    <a:pt x="1128" y="648"/>
                    <a:pt x="1200" y="672"/>
                  </a:cubicBezTo>
                  <a:cubicBezTo>
                    <a:pt x="1272" y="696"/>
                    <a:pt x="1368" y="592"/>
                    <a:pt x="1440" y="576"/>
                  </a:cubicBezTo>
                  <a:cubicBezTo>
                    <a:pt x="1512" y="560"/>
                    <a:pt x="1576" y="592"/>
                    <a:pt x="1632" y="576"/>
                  </a:cubicBezTo>
                  <a:cubicBezTo>
                    <a:pt x="1688" y="560"/>
                    <a:pt x="1736" y="528"/>
                    <a:pt x="1776" y="480"/>
                  </a:cubicBezTo>
                  <a:cubicBezTo>
                    <a:pt x="1816" y="432"/>
                    <a:pt x="1816" y="360"/>
                    <a:pt x="1872" y="288"/>
                  </a:cubicBezTo>
                  <a:cubicBezTo>
                    <a:pt x="1928" y="216"/>
                    <a:pt x="2064" y="96"/>
                    <a:pt x="2112" y="48"/>
                  </a:cubicBezTo>
                  <a:cubicBezTo>
                    <a:pt x="2160" y="0"/>
                    <a:pt x="2160" y="0"/>
                    <a:pt x="2160" y="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sp>
          <p:nvSpPr>
            <p:cNvPr id="25" name="Freeform 21">
              <a:extLst>
                <a:ext uri="{FF2B5EF4-FFF2-40B4-BE49-F238E27FC236}">
                  <a16:creationId xmlns:a16="http://schemas.microsoft.com/office/drawing/2014/main" id="{7070A289-A3D8-4F54-85F3-7BD441286AAF}"/>
                </a:ext>
              </a:extLst>
            </p:cNvPr>
            <p:cNvSpPr>
              <a:spLocks/>
            </p:cNvSpPr>
            <p:nvPr/>
          </p:nvSpPr>
          <p:spPr bwMode="auto">
            <a:xfrm>
              <a:off x="2848" y="4512"/>
              <a:ext cx="608" cy="544"/>
            </a:xfrm>
            <a:custGeom>
              <a:avLst/>
              <a:gdLst>
                <a:gd name="T0" fmla="*/ 416 w 608"/>
                <a:gd name="T1" fmla="*/ 48 h 544"/>
                <a:gd name="T2" fmla="*/ 272 w 608"/>
                <a:gd name="T3" fmla="*/ 0 h 544"/>
                <a:gd name="T4" fmla="*/ 128 w 608"/>
                <a:gd name="T5" fmla="*/ 48 h 544"/>
                <a:gd name="T6" fmla="*/ 32 w 608"/>
                <a:gd name="T7" fmla="*/ 192 h 544"/>
                <a:gd name="T8" fmla="*/ 32 w 608"/>
                <a:gd name="T9" fmla="*/ 336 h 544"/>
                <a:gd name="T10" fmla="*/ 224 w 608"/>
                <a:gd name="T11" fmla="*/ 480 h 544"/>
                <a:gd name="T12" fmla="*/ 368 w 608"/>
                <a:gd name="T13" fmla="*/ 528 h 544"/>
                <a:gd name="T14" fmla="*/ 560 w 608"/>
                <a:gd name="T15" fmla="*/ 384 h 544"/>
                <a:gd name="T16" fmla="*/ 608 w 608"/>
                <a:gd name="T17" fmla="*/ 240 h 544"/>
                <a:gd name="T18" fmla="*/ 560 w 608"/>
                <a:gd name="T19" fmla="*/ 96 h 544"/>
                <a:gd name="T20" fmla="*/ 368 w 608"/>
                <a:gd name="T21" fmla="*/ 48 h 5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8"/>
                <a:gd name="T34" fmla="*/ 0 h 544"/>
                <a:gd name="T35" fmla="*/ 608 w 608"/>
                <a:gd name="T36" fmla="*/ 544 h 5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8" h="544">
                  <a:moveTo>
                    <a:pt x="416" y="48"/>
                  </a:moveTo>
                  <a:cubicBezTo>
                    <a:pt x="368" y="24"/>
                    <a:pt x="320" y="0"/>
                    <a:pt x="272" y="0"/>
                  </a:cubicBezTo>
                  <a:cubicBezTo>
                    <a:pt x="224" y="0"/>
                    <a:pt x="168" y="16"/>
                    <a:pt x="128" y="48"/>
                  </a:cubicBezTo>
                  <a:cubicBezTo>
                    <a:pt x="88" y="80"/>
                    <a:pt x="48" y="144"/>
                    <a:pt x="32" y="192"/>
                  </a:cubicBezTo>
                  <a:cubicBezTo>
                    <a:pt x="16" y="240"/>
                    <a:pt x="0" y="288"/>
                    <a:pt x="32" y="336"/>
                  </a:cubicBezTo>
                  <a:cubicBezTo>
                    <a:pt x="64" y="384"/>
                    <a:pt x="168" y="448"/>
                    <a:pt x="224" y="480"/>
                  </a:cubicBezTo>
                  <a:cubicBezTo>
                    <a:pt x="280" y="512"/>
                    <a:pt x="312" y="544"/>
                    <a:pt x="368" y="528"/>
                  </a:cubicBezTo>
                  <a:cubicBezTo>
                    <a:pt x="424" y="512"/>
                    <a:pt x="520" y="432"/>
                    <a:pt x="560" y="384"/>
                  </a:cubicBezTo>
                  <a:cubicBezTo>
                    <a:pt x="600" y="336"/>
                    <a:pt x="608" y="288"/>
                    <a:pt x="608" y="240"/>
                  </a:cubicBezTo>
                  <a:cubicBezTo>
                    <a:pt x="608" y="192"/>
                    <a:pt x="600" y="128"/>
                    <a:pt x="560" y="96"/>
                  </a:cubicBezTo>
                  <a:cubicBezTo>
                    <a:pt x="520" y="64"/>
                    <a:pt x="444" y="56"/>
                    <a:pt x="368" y="48"/>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sp>
          <p:nvSpPr>
            <p:cNvPr id="26" name="Freeform 22">
              <a:extLst>
                <a:ext uri="{FF2B5EF4-FFF2-40B4-BE49-F238E27FC236}">
                  <a16:creationId xmlns:a16="http://schemas.microsoft.com/office/drawing/2014/main" id="{94D3D930-0443-44F0-956C-5102E823E078}"/>
                </a:ext>
              </a:extLst>
            </p:cNvPr>
            <p:cNvSpPr>
              <a:spLocks/>
            </p:cNvSpPr>
            <p:nvPr/>
          </p:nvSpPr>
          <p:spPr bwMode="auto">
            <a:xfrm>
              <a:off x="1392" y="4984"/>
              <a:ext cx="1872" cy="632"/>
            </a:xfrm>
            <a:custGeom>
              <a:avLst/>
              <a:gdLst>
                <a:gd name="T0" fmla="*/ 0 w 1872"/>
                <a:gd name="T1" fmla="*/ 632 h 632"/>
                <a:gd name="T2" fmla="*/ 480 w 1872"/>
                <a:gd name="T3" fmla="*/ 344 h 632"/>
                <a:gd name="T4" fmla="*/ 816 w 1872"/>
                <a:gd name="T5" fmla="*/ 8 h 632"/>
                <a:gd name="T6" fmla="*/ 1488 w 1872"/>
                <a:gd name="T7" fmla="*/ 392 h 632"/>
                <a:gd name="T8" fmla="*/ 1872 w 1872"/>
                <a:gd name="T9" fmla="*/ 632 h 632"/>
                <a:gd name="T10" fmla="*/ 0 60000 65536"/>
                <a:gd name="T11" fmla="*/ 0 60000 65536"/>
                <a:gd name="T12" fmla="*/ 0 60000 65536"/>
                <a:gd name="T13" fmla="*/ 0 60000 65536"/>
                <a:gd name="T14" fmla="*/ 0 60000 65536"/>
                <a:gd name="T15" fmla="*/ 0 w 1872"/>
                <a:gd name="T16" fmla="*/ 0 h 632"/>
                <a:gd name="T17" fmla="*/ 1872 w 1872"/>
                <a:gd name="T18" fmla="*/ 632 h 632"/>
              </a:gdLst>
              <a:ahLst/>
              <a:cxnLst>
                <a:cxn ang="T10">
                  <a:pos x="T0" y="T1"/>
                </a:cxn>
                <a:cxn ang="T11">
                  <a:pos x="T2" y="T3"/>
                </a:cxn>
                <a:cxn ang="T12">
                  <a:pos x="T4" y="T5"/>
                </a:cxn>
                <a:cxn ang="T13">
                  <a:pos x="T6" y="T7"/>
                </a:cxn>
                <a:cxn ang="T14">
                  <a:pos x="T8" y="T9"/>
                </a:cxn>
              </a:cxnLst>
              <a:rect l="T15" t="T16" r="T17" b="T18"/>
              <a:pathLst>
                <a:path w="1872" h="632">
                  <a:moveTo>
                    <a:pt x="0" y="632"/>
                  </a:moveTo>
                  <a:cubicBezTo>
                    <a:pt x="172" y="540"/>
                    <a:pt x="344" y="448"/>
                    <a:pt x="480" y="344"/>
                  </a:cubicBezTo>
                  <a:cubicBezTo>
                    <a:pt x="616" y="240"/>
                    <a:pt x="648" y="0"/>
                    <a:pt x="816" y="8"/>
                  </a:cubicBezTo>
                  <a:cubicBezTo>
                    <a:pt x="984" y="16"/>
                    <a:pt x="1312" y="288"/>
                    <a:pt x="1488" y="392"/>
                  </a:cubicBezTo>
                  <a:cubicBezTo>
                    <a:pt x="1664" y="496"/>
                    <a:pt x="1768" y="564"/>
                    <a:pt x="1872" y="632"/>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sp>
          <p:nvSpPr>
            <p:cNvPr id="27" name="Freeform 23">
              <a:extLst>
                <a:ext uri="{FF2B5EF4-FFF2-40B4-BE49-F238E27FC236}">
                  <a16:creationId xmlns:a16="http://schemas.microsoft.com/office/drawing/2014/main" id="{2D9B3B12-B85F-4238-A245-DDCD910BA2E2}"/>
                </a:ext>
              </a:extLst>
            </p:cNvPr>
            <p:cNvSpPr>
              <a:spLocks/>
            </p:cNvSpPr>
            <p:nvPr/>
          </p:nvSpPr>
          <p:spPr bwMode="auto">
            <a:xfrm>
              <a:off x="1776" y="5128"/>
              <a:ext cx="1248" cy="488"/>
            </a:xfrm>
            <a:custGeom>
              <a:avLst/>
              <a:gdLst>
                <a:gd name="T0" fmla="*/ 0 w 1872"/>
                <a:gd name="T1" fmla="*/ 103 h 632"/>
                <a:gd name="T2" fmla="*/ 28 w 1872"/>
                <a:gd name="T3" fmla="*/ 56 h 632"/>
                <a:gd name="T4" fmla="*/ 47 w 1872"/>
                <a:gd name="T5" fmla="*/ 2 h 632"/>
                <a:gd name="T6" fmla="*/ 87 w 1872"/>
                <a:gd name="T7" fmla="*/ 64 h 632"/>
                <a:gd name="T8" fmla="*/ 110 w 1872"/>
                <a:gd name="T9" fmla="*/ 103 h 632"/>
                <a:gd name="T10" fmla="*/ 0 60000 65536"/>
                <a:gd name="T11" fmla="*/ 0 60000 65536"/>
                <a:gd name="T12" fmla="*/ 0 60000 65536"/>
                <a:gd name="T13" fmla="*/ 0 60000 65536"/>
                <a:gd name="T14" fmla="*/ 0 60000 65536"/>
                <a:gd name="T15" fmla="*/ 0 w 1872"/>
                <a:gd name="T16" fmla="*/ 0 h 632"/>
                <a:gd name="T17" fmla="*/ 1872 w 1872"/>
                <a:gd name="T18" fmla="*/ 632 h 632"/>
              </a:gdLst>
              <a:ahLst/>
              <a:cxnLst>
                <a:cxn ang="T10">
                  <a:pos x="T0" y="T1"/>
                </a:cxn>
                <a:cxn ang="T11">
                  <a:pos x="T2" y="T3"/>
                </a:cxn>
                <a:cxn ang="T12">
                  <a:pos x="T4" y="T5"/>
                </a:cxn>
                <a:cxn ang="T13">
                  <a:pos x="T6" y="T7"/>
                </a:cxn>
                <a:cxn ang="T14">
                  <a:pos x="T8" y="T9"/>
                </a:cxn>
              </a:cxnLst>
              <a:rect l="T15" t="T16" r="T17" b="T18"/>
              <a:pathLst>
                <a:path w="1872" h="632">
                  <a:moveTo>
                    <a:pt x="0" y="632"/>
                  </a:moveTo>
                  <a:cubicBezTo>
                    <a:pt x="172" y="540"/>
                    <a:pt x="344" y="448"/>
                    <a:pt x="480" y="344"/>
                  </a:cubicBezTo>
                  <a:cubicBezTo>
                    <a:pt x="616" y="240"/>
                    <a:pt x="648" y="0"/>
                    <a:pt x="816" y="8"/>
                  </a:cubicBezTo>
                  <a:cubicBezTo>
                    <a:pt x="984" y="16"/>
                    <a:pt x="1312" y="288"/>
                    <a:pt x="1488" y="392"/>
                  </a:cubicBezTo>
                  <a:cubicBezTo>
                    <a:pt x="1664" y="496"/>
                    <a:pt x="1768" y="564"/>
                    <a:pt x="1872" y="632"/>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sp>
          <p:nvSpPr>
            <p:cNvPr id="28" name="Freeform 24">
              <a:extLst>
                <a:ext uri="{FF2B5EF4-FFF2-40B4-BE49-F238E27FC236}">
                  <a16:creationId xmlns:a16="http://schemas.microsoft.com/office/drawing/2014/main" id="{7CE8197C-5F95-4D9F-B21D-942BDB4B916A}"/>
                </a:ext>
              </a:extLst>
            </p:cNvPr>
            <p:cNvSpPr>
              <a:spLocks/>
            </p:cNvSpPr>
            <p:nvPr/>
          </p:nvSpPr>
          <p:spPr bwMode="auto">
            <a:xfrm>
              <a:off x="2064" y="5328"/>
              <a:ext cx="816" cy="288"/>
            </a:xfrm>
            <a:custGeom>
              <a:avLst/>
              <a:gdLst>
                <a:gd name="T0" fmla="*/ 0 w 1872"/>
                <a:gd name="T1" fmla="*/ 2 h 632"/>
                <a:gd name="T2" fmla="*/ 1 w 1872"/>
                <a:gd name="T3" fmla="*/ 1 h 632"/>
                <a:gd name="T4" fmla="*/ 3 w 1872"/>
                <a:gd name="T5" fmla="*/ 0 h 632"/>
                <a:gd name="T6" fmla="*/ 4 w 1872"/>
                <a:gd name="T7" fmla="*/ 2 h 632"/>
                <a:gd name="T8" fmla="*/ 6 w 1872"/>
                <a:gd name="T9" fmla="*/ 2 h 632"/>
                <a:gd name="T10" fmla="*/ 0 60000 65536"/>
                <a:gd name="T11" fmla="*/ 0 60000 65536"/>
                <a:gd name="T12" fmla="*/ 0 60000 65536"/>
                <a:gd name="T13" fmla="*/ 0 60000 65536"/>
                <a:gd name="T14" fmla="*/ 0 60000 65536"/>
                <a:gd name="T15" fmla="*/ 0 w 1872"/>
                <a:gd name="T16" fmla="*/ 0 h 632"/>
                <a:gd name="T17" fmla="*/ 1872 w 1872"/>
                <a:gd name="T18" fmla="*/ 632 h 632"/>
              </a:gdLst>
              <a:ahLst/>
              <a:cxnLst>
                <a:cxn ang="T10">
                  <a:pos x="T0" y="T1"/>
                </a:cxn>
                <a:cxn ang="T11">
                  <a:pos x="T2" y="T3"/>
                </a:cxn>
                <a:cxn ang="T12">
                  <a:pos x="T4" y="T5"/>
                </a:cxn>
                <a:cxn ang="T13">
                  <a:pos x="T6" y="T7"/>
                </a:cxn>
                <a:cxn ang="T14">
                  <a:pos x="T8" y="T9"/>
                </a:cxn>
              </a:cxnLst>
              <a:rect l="T15" t="T16" r="T17" b="T18"/>
              <a:pathLst>
                <a:path w="1872" h="632">
                  <a:moveTo>
                    <a:pt x="0" y="632"/>
                  </a:moveTo>
                  <a:cubicBezTo>
                    <a:pt x="172" y="540"/>
                    <a:pt x="344" y="448"/>
                    <a:pt x="480" y="344"/>
                  </a:cubicBezTo>
                  <a:cubicBezTo>
                    <a:pt x="616" y="240"/>
                    <a:pt x="648" y="0"/>
                    <a:pt x="816" y="8"/>
                  </a:cubicBezTo>
                  <a:cubicBezTo>
                    <a:pt x="984" y="16"/>
                    <a:pt x="1312" y="288"/>
                    <a:pt x="1488" y="392"/>
                  </a:cubicBezTo>
                  <a:cubicBezTo>
                    <a:pt x="1664" y="496"/>
                    <a:pt x="1768" y="564"/>
                    <a:pt x="1872" y="632"/>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sp>
          <p:nvSpPr>
            <p:cNvPr id="29" name="Freeform 25">
              <a:extLst>
                <a:ext uri="{FF2B5EF4-FFF2-40B4-BE49-F238E27FC236}">
                  <a16:creationId xmlns:a16="http://schemas.microsoft.com/office/drawing/2014/main" id="{235122C7-06A7-437C-B660-A0E3D8E1CDFE}"/>
                </a:ext>
              </a:extLst>
            </p:cNvPr>
            <p:cNvSpPr>
              <a:spLocks/>
            </p:cNvSpPr>
            <p:nvPr/>
          </p:nvSpPr>
          <p:spPr bwMode="auto">
            <a:xfrm>
              <a:off x="144" y="4080"/>
              <a:ext cx="544" cy="1536"/>
            </a:xfrm>
            <a:custGeom>
              <a:avLst/>
              <a:gdLst>
                <a:gd name="T0" fmla="*/ 432 w 544"/>
                <a:gd name="T1" fmla="*/ 1536 h 1536"/>
                <a:gd name="T2" fmla="*/ 192 w 544"/>
                <a:gd name="T3" fmla="*/ 1440 h 1536"/>
                <a:gd name="T4" fmla="*/ 144 w 544"/>
                <a:gd name="T5" fmla="*/ 1296 h 1536"/>
                <a:gd name="T6" fmla="*/ 240 w 544"/>
                <a:gd name="T7" fmla="*/ 864 h 1536"/>
                <a:gd name="T8" fmla="*/ 528 w 544"/>
                <a:gd name="T9" fmla="*/ 576 h 1536"/>
                <a:gd name="T10" fmla="*/ 336 w 544"/>
                <a:gd name="T11" fmla="*/ 192 h 1536"/>
                <a:gd name="T12" fmla="*/ 0 w 544"/>
                <a:gd name="T13" fmla="*/ 0 h 1536"/>
                <a:gd name="T14" fmla="*/ 0 60000 65536"/>
                <a:gd name="T15" fmla="*/ 0 60000 65536"/>
                <a:gd name="T16" fmla="*/ 0 60000 65536"/>
                <a:gd name="T17" fmla="*/ 0 60000 65536"/>
                <a:gd name="T18" fmla="*/ 0 60000 65536"/>
                <a:gd name="T19" fmla="*/ 0 60000 65536"/>
                <a:gd name="T20" fmla="*/ 0 60000 65536"/>
                <a:gd name="T21" fmla="*/ 0 w 544"/>
                <a:gd name="T22" fmla="*/ 0 h 1536"/>
                <a:gd name="T23" fmla="*/ 544 w 544"/>
                <a:gd name="T24" fmla="*/ 1536 h 1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1536">
                  <a:moveTo>
                    <a:pt x="432" y="1536"/>
                  </a:moveTo>
                  <a:cubicBezTo>
                    <a:pt x="336" y="1508"/>
                    <a:pt x="240" y="1480"/>
                    <a:pt x="192" y="1440"/>
                  </a:cubicBezTo>
                  <a:cubicBezTo>
                    <a:pt x="144" y="1400"/>
                    <a:pt x="136" y="1392"/>
                    <a:pt x="144" y="1296"/>
                  </a:cubicBezTo>
                  <a:cubicBezTo>
                    <a:pt x="152" y="1200"/>
                    <a:pt x="176" y="984"/>
                    <a:pt x="240" y="864"/>
                  </a:cubicBezTo>
                  <a:cubicBezTo>
                    <a:pt x="304" y="744"/>
                    <a:pt x="512" y="688"/>
                    <a:pt x="528" y="576"/>
                  </a:cubicBezTo>
                  <a:cubicBezTo>
                    <a:pt x="544" y="464"/>
                    <a:pt x="424" y="288"/>
                    <a:pt x="336" y="192"/>
                  </a:cubicBezTo>
                  <a:cubicBezTo>
                    <a:pt x="248" y="96"/>
                    <a:pt x="124" y="48"/>
                    <a:pt x="0" y="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sp>
          <p:nvSpPr>
            <p:cNvPr id="30" name="Freeform 26">
              <a:extLst>
                <a:ext uri="{FF2B5EF4-FFF2-40B4-BE49-F238E27FC236}">
                  <a16:creationId xmlns:a16="http://schemas.microsoft.com/office/drawing/2014/main" id="{7153EF5B-C9E6-48E5-9353-98E94089BF6B}"/>
                </a:ext>
              </a:extLst>
            </p:cNvPr>
            <p:cNvSpPr>
              <a:spLocks/>
            </p:cNvSpPr>
            <p:nvPr/>
          </p:nvSpPr>
          <p:spPr bwMode="auto">
            <a:xfrm>
              <a:off x="144" y="4176"/>
              <a:ext cx="336" cy="1440"/>
            </a:xfrm>
            <a:custGeom>
              <a:avLst/>
              <a:gdLst>
                <a:gd name="T0" fmla="*/ 15 w 544"/>
                <a:gd name="T1" fmla="*/ 978 h 1536"/>
                <a:gd name="T2" fmla="*/ 7 w 544"/>
                <a:gd name="T3" fmla="*/ 917 h 1536"/>
                <a:gd name="T4" fmla="*/ 5 w 544"/>
                <a:gd name="T5" fmla="*/ 824 h 1536"/>
                <a:gd name="T6" fmla="*/ 9 w 544"/>
                <a:gd name="T7" fmla="*/ 550 h 1536"/>
                <a:gd name="T8" fmla="*/ 19 w 544"/>
                <a:gd name="T9" fmla="*/ 366 h 1536"/>
                <a:gd name="T10" fmla="*/ 12 w 544"/>
                <a:gd name="T11" fmla="*/ 122 h 1536"/>
                <a:gd name="T12" fmla="*/ 0 w 544"/>
                <a:gd name="T13" fmla="*/ 0 h 1536"/>
                <a:gd name="T14" fmla="*/ 0 60000 65536"/>
                <a:gd name="T15" fmla="*/ 0 60000 65536"/>
                <a:gd name="T16" fmla="*/ 0 60000 65536"/>
                <a:gd name="T17" fmla="*/ 0 60000 65536"/>
                <a:gd name="T18" fmla="*/ 0 60000 65536"/>
                <a:gd name="T19" fmla="*/ 0 60000 65536"/>
                <a:gd name="T20" fmla="*/ 0 60000 65536"/>
                <a:gd name="T21" fmla="*/ 0 w 544"/>
                <a:gd name="T22" fmla="*/ 0 h 1536"/>
                <a:gd name="T23" fmla="*/ 544 w 544"/>
                <a:gd name="T24" fmla="*/ 1536 h 1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1536">
                  <a:moveTo>
                    <a:pt x="432" y="1536"/>
                  </a:moveTo>
                  <a:cubicBezTo>
                    <a:pt x="336" y="1508"/>
                    <a:pt x="240" y="1480"/>
                    <a:pt x="192" y="1440"/>
                  </a:cubicBezTo>
                  <a:cubicBezTo>
                    <a:pt x="144" y="1400"/>
                    <a:pt x="136" y="1392"/>
                    <a:pt x="144" y="1296"/>
                  </a:cubicBezTo>
                  <a:cubicBezTo>
                    <a:pt x="152" y="1200"/>
                    <a:pt x="176" y="984"/>
                    <a:pt x="240" y="864"/>
                  </a:cubicBezTo>
                  <a:cubicBezTo>
                    <a:pt x="304" y="744"/>
                    <a:pt x="512" y="688"/>
                    <a:pt x="528" y="576"/>
                  </a:cubicBezTo>
                  <a:cubicBezTo>
                    <a:pt x="544" y="464"/>
                    <a:pt x="424" y="288"/>
                    <a:pt x="336" y="192"/>
                  </a:cubicBezTo>
                  <a:cubicBezTo>
                    <a:pt x="248" y="96"/>
                    <a:pt x="124" y="48"/>
                    <a:pt x="0" y="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sp>
          <p:nvSpPr>
            <p:cNvPr id="31" name="Freeform 27">
              <a:extLst>
                <a:ext uri="{FF2B5EF4-FFF2-40B4-BE49-F238E27FC236}">
                  <a16:creationId xmlns:a16="http://schemas.microsoft.com/office/drawing/2014/main" id="{C31EFA47-8EEA-4295-90A3-C1335928D91A}"/>
                </a:ext>
              </a:extLst>
            </p:cNvPr>
            <p:cNvSpPr>
              <a:spLocks/>
            </p:cNvSpPr>
            <p:nvPr/>
          </p:nvSpPr>
          <p:spPr bwMode="auto">
            <a:xfrm>
              <a:off x="144" y="4368"/>
              <a:ext cx="208" cy="512"/>
            </a:xfrm>
            <a:custGeom>
              <a:avLst/>
              <a:gdLst>
                <a:gd name="T0" fmla="*/ 0 w 208"/>
                <a:gd name="T1" fmla="*/ 0 h 512"/>
                <a:gd name="T2" fmla="*/ 96 w 208"/>
                <a:gd name="T3" fmla="*/ 48 h 512"/>
                <a:gd name="T4" fmla="*/ 144 w 208"/>
                <a:gd name="T5" fmla="*/ 192 h 512"/>
                <a:gd name="T6" fmla="*/ 192 w 208"/>
                <a:gd name="T7" fmla="*/ 288 h 512"/>
                <a:gd name="T8" fmla="*/ 48 w 208"/>
                <a:gd name="T9" fmla="*/ 480 h 512"/>
                <a:gd name="T10" fmla="*/ 0 w 208"/>
                <a:gd name="T11" fmla="*/ 480 h 512"/>
                <a:gd name="T12" fmla="*/ 0 60000 65536"/>
                <a:gd name="T13" fmla="*/ 0 60000 65536"/>
                <a:gd name="T14" fmla="*/ 0 60000 65536"/>
                <a:gd name="T15" fmla="*/ 0 60000 65536"/>
                <a:gd name="T16" fmla="*/ 0 60000 65536"/>
                <a:gd name="T17" fmla="*/ 0 60000 65536"/>
                <a:gd name="T18" fmla="*/ 0 w 208"/>
                <a:gd name="T19" fmla="*/ 0 h 512"/>
                <a:gd name="T20" fmla="*/ 208 w 208"/>
                <a:gd name="T21" fmla="*/ 512 h 512"/>
              </a:gdLst>
              <a:ahLst/>
              <a:cxnLst>
                <a:cxn ang="T12">
                  <a:pos x="T0" y="T1"/>
                </a:cxn>
                <a:cxn ang="T13">
                  <a:pos x="T2" y="T3"/>
                </a:cxn>
                <a:cxn ang="T14">
                  <a:pos x="T4" y="T5"/>
                </a:cxn>
                <a:cxn ang="T15">
                  <a:pos x="T6" y="T7"/>
                </a:cxn>
                <a:cxn ang="T16">
                  <a:pos x="T8" y="T9"/>
                </a:cxn>
                <a:cxn ang="T17">
                  <a:pos x="T10" y="T11"/>
                </a:cxn>
              </a:cxnLst>
              <a:rect l="T18" t="T19" r="T20" b="T21"/>
              <a:pathLst>
                <a:path w="208" h="512">
                  <a:moveTo>
                    <a:pt x="0" y="0"/>
                  </a:moveTo>
                  <a:cubicBezTo>
                    <a:pt x="36" y="8"/>
                    <a:pt x="72" y="16"/>
                    <a:pt x="96" y="48"/>
                  </a:cubicBezTo>
                  <a:cubicBezTo>
                    <a:pt x="120" y="80"/>
                    <a:pt x="128" y="152"/>
                    <a:pt x="144" y="192"/>
                  </a:cubicBezTo>
                  <a:cubicBezTo>
                    <a:pt x="160" y="232"/>
                    <a:pt x="208" y="240"/>
                    <a:pt x="192" y="288"/>
                  </a:cubicBezTo>
                  <a:cubicBezTo>
                    <a:pt x="176" y="336"/>
                    <a:pt x="80" y="448"/>
                    <a:pt x="48" y="480"/>
                  </a:cubicBezTo>
                  <a:cubicBezTo>
                    <a:pt x="16" y="512"/>
                    <a:pt x="8" y="496"/>
                    <a:pt x="0" y="48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sp>
          <p:nvSpPr>
            <p:cNvPr id="32" name="Freeform 28">
              <a:extLst>
                <a:ext uri="{FF2B5EF4-FFF2-40B4-BE49-F238E27FC236}">
                  <a16:creationId xmlns:a16="http://schemas.microsoft.com/office/drawing/2014/main" id="{4477E7B9-8303-464A-B9AF-119B016F5E1B}"/>
                </a:ext>
              </a:extLst>
            </p:cNvPr>
            <p:cNvSpPr>
              <a:spLocks/>
            </p:cNvSpPr>
            <p:nvPr/>
          </p:nvSpPr>
          <p:spPr bwMode="auto">
            <a:xfrm>
              <a:off x="3528" y="3792"/>
              <a:ext cx="504" cy="720"/>
            </a:xfrm>
            <a:custGeom>
              <a:avLst/>
              <a:gdLst>
                <a:gd name="T0" fmla="*/ 504 w 504"/>
                <a:gd name="T1" fmla="*/ 0 h 720"/>
                <a:gd name="T2" fmla="*/ 312 w 504"/>
                <a:gd name="T3" fmla="*/ 48 h 720"/>
                <a:gd name="T4" fmla="*/ 72 w 504"/>
                <a:gd name="T5" fmla="*/ 144 h 720"/>
                <a:gd name="T6" fmla="*/ 24 w 504"/>
                <a:gd name="T7" fmla="*/ 288 h 720"/>
                <a:gd name="T8" fmla="*/ 216 w 504"/>
                <a:gd name="T9" fmla="*/ 432 h 720"/>
                <a:gd name="T10" fmla="*/ 408 w 504"/>
                <a:gd name="T11" fmla="*/ 576 h 720"/>
                <a:gd name="T12" fmla="*/ 504 w 504"/>
                <a:gd name="T13" fmla="*/ 720 h 720"/>
                <a:gd name="T14" fmla="*/ 0 60000 65536"/>
                <a:gd name="T15" fmla="*/ 0 60000 65536"/>
                <a:gd name="T16" fmla="*/ 0 60000 65536"/>
                <a:gd name="T17" fmla="*/ 0 60000 65536"/>
                <a:gd name="T18" fmla="*/ 0 60000 65536"/>
                <a:gd name="T19" fmla="*/ 0 60000 65536"/>
                <a:gd name="T20" fmla="*/ 0 60000 65536"/>
                <a:gd name="T21" fmla="*/ 0 w 504"/>
                <a:gd name="T22" fmla="*/ 0 h 720"/>
                <a:gd name="T23" fmla="*/ 504 w 504"/>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 h="720">
                  <a:moveTo>
                    <a:pt x="504" y="0"/>
                  </a:moveTo>
                  <a:cubicBezTo>
                    <a:pt x="444" y="12"/>
                    <a:pt x="384" y="24"/>
                    <a:pt x="312" y="48"/>
                  </a:cubicBezTo>
                  <a:cubicBezTo>
                    <a:pt x="240" y="72"/>
                    <a:pt x="120" y="104"/>
                    <a:pt x="72" y="144"/>
                  </a:cubicBezTo>
                  <a:cubicBezTo>
                    <a:pt x="24" y="184"/>
                    <a:pt x="0" y="240"/>
                    <a:pt x="24" y="288"/>
                  </a:cubicBezTo>
                  <a:cubicBezTo>
                    <a:pt x="48" y="336"/>
                    <a:pt x="152" y="384"/>
                    <a:pt x="216" y="432"/>
                  </a:cubicBezTo>
                  <a:cubicBezTo>
                    <a:pt x="280" y="480"/>
                    <a:pt x="360" y="528"/>
                    <a:pt x="408" y="576"/>
                  </a:cubicBezTo>
                  <a:cubicBezTo>
                    <a:pt x="456" y="624"/>
                    <a:pt x="488" y="696"/>
                    <a:pt x="504" y="72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sp>
          <p:nvSpPr>
            <p:cNvPr id="33" name="Freeform 29">
              <a:extLst>
                <a:ext uri="{FF2B5EF4-FFF2-40B4-BE49-F238E27FC236}">
                  <a16:creationId xmlns:a16="http://schemas.microsoft.com/office/drawing/2014/main" id="{B4892B68-2623-4297-894F-4E9E53072C20}"/>
                </a:ext>
              </a:extLst>
            </p:cNvPr>
            <p:cNvSpPr>
              <a:spLocks/>
            </p:cNvSpPr>
            <p:nvPr/>
          </p:nvSpPr>
          <p:spPr bwMode="auto">
            <a:xfrm>
              <a:off x="3648" y="3888"/>
              <a:ext cx="384" cy="432"/>
            </a:xfrm>
            <a:custGeom>
              <a:avLst/>
              <a:gdLst>
                <a:gd name="T0" fmla="*/ 75 w 504"/>
                <a:gd name="T1" fmla="*/ 0 h 720"/>
                <a:gd name="T2" fmla="*/ 46 w 504"/>
                <a:gd name="T3" fmla="*/ 1 h 720"/>
                <a:gd name="T4" fmla="*/ 11 w 504"/>
                <a:gd name="T5" fmla="*/ 4 h 720"/>
                <a:gd name="T6" fmla="*/ 4 w 504"/>
                <a:gd name="T7" fmla="*/ 8 h 720"/>
                <a:gd name="T8" fmla="*/ 33 w 504"/>
                <a:gd name="T9" fmla="*/ 12 h 720"/>
                <a:gd name="T10" fmla="*/ 61 w 504"/>
                <a:gd name="T11" fmla="*/ 16 h 720"/>
                <a:gd name="T12" fmla="*/ 75 w 504"/>
                <a:gd name="T13" fmla="*/ 20 h 720"/>
                <a:gd name="T14" fmla="*/ 0 60000 65536"/>
                <a:gd name="T15" fmla="*/ 0 60000 65536"/>
                <a:gd name="T16" fmla="*/ 0 60000 65536"/>
                <a:gd name="T17" fmla="*/ 0 60000 65536"/>
                <a:gd name="T18" fmla="*/ 0 60000 65536"/>
                <a:gd name="T19" fmla="*/ 0 60000 65536"/>
                <a:gd name="T20" fmla="*/ 0 60000 65536"/>
                <a:gd name="T21" fmla="*/ 0 w 504"/>
                <a:gd name="T22" fmla="*/ 0 h 720"/>
                <a:gd name="T23" fmla="*/ 504 w 504"/>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 h="720">
                  <a:moveTo>
                    <a:pt x="504" y="0"/>
                  </a:moveTo>
                  <a:cubicBezTo>
                    <a:pt x="444" y="12"/>
                    <a:pt x="384" y="24"/>
                    <a:pt x="312" y="48"/>
                  </a:cubicBezTo>
                  <a:cubicBezTo>
                    <a:pt x="240" y="72"/>
                    <a:pt x="120" y="104"/>
                    <a:pt x="72" y="144"/>
                  </a:cubicBezTo>
                  <a:cubicBezTo>
                    <a:pt x="24" y="184"/>
                    <a:pt x="0" y="240"/>
                    <a:pt x="24" y="288"/>
                  </a:cubicBezTo>
                  <a:cubicBezTo>
                    <a:pt x="48" y="336"/>
                    <a:pt x="152" y="384"/>
                    <a:pt x="216" y="432"/>
                  </a:cubicBezTo>
                  <a:cubicBezTo>
                    <a:pt x="280" y="480"/>
                    <a:pt x="360" y="528"/>
                    <a:pt x="408" y="576"/>
                  </a:cubicBezTo>
                  <a:cubicBezTo>
                    <a:pt x="456" y="624"/>
                    <a:pt x="488" y="696"/>
                    <a:pt x="504" y="72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sp>
          <p:nvSpPr>
            <p:cNvPr id="34" name="Freeform 30">
              <a:extLst>
                <a:ext uri="{FF2B5EF4-FFF2-40B4-BE49-F238E27FC236}">
                  <a16:creationId xmlns:a16="http://schemas.microsoft.com/office/drawing/2014/main" id="{58651AFE-05E0-4D9F-950A-0E03DD200432}"/>
                </a:ext>
              </a:extLst>
            </p:cNvPr>
            <p:cNvSpPr>
              <a:spLocks/>
            </p:cNvSpPr>
            <p:nvPr/>
          </p:nvSpPr>
          <p:spPr bwMode="auto">
            <a:xfrm>
              <a:off x="3744" y="3936"/>
              <a:ext cx="288" cy="288"/>
            </a:xfrm>
            <a:custGeom>
              <a:avLst/>
              <a:gdLst>
                <a:gd name="T0" fmla="*/ 10 w 504"/>
                <a:gd name="T1" fmla="*/ 0 h 720"/>
                <a:gd name="T2" fmla="*/ 6 w 504"/>
                <a:gd name="T3" fmla="*/ 0 h 720"/>
                <a:gd name="T4" fmla="*/ 1 w 504"/>
                <a:gd name="T5" fmla="*/ 0 h 720"/>
                <a:gd name="T6" fmla="*/ 1 w 504"/>
                <a:gd name="T7" fmla="*/ 0 h 720"/>
                <a:gd name="T8" fmla="*/ 4 w 504"/>
                <a:gd name="T9" fmla="*/ 1 h 720"/>
                <a:gd name="T10" fmla="*/ 8 w 504"/>
                <a:gd name="T11" fmla="*/ 1 h 720"/>
                <a:gd name="T12" fmla="*/ 10 w 504"/>
                <a:gd name="T13" fmla="*/ 1 h 720"/>
                <a:gd name="T14" fmla="*/ 0 60000 65536"/>
                <a:gd name="T15" fmla="*/ 0 60000 65536"/>
                <a:gd name="T16" fmla="*/ 0 60000 65536"/>
                <a:gd name="T17" fmla="*/ 0 60000 65536"/>
                <a:gd name="T18" fmla="*/ 0 60000 65536"/>
                <a:gd name="T19" fmla="*/ 0 60000 65536"/>
                <a:gd name="T20" fmla="*/ 0 60000 65536"/>
                <a:gd name="T21" fmla="*/ 0 w 504"/>
                <a:gd name="T22" fmla="*/ 0 h 720"/>
                <a:gd name="T23" fmla="*/ 504 w 504"/>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 h="720">
                  <a:moveTo>
                    <a:pt x="504" y="0"/>
                  </a:moveTo>
                  <a:cubicBezTo>
                    <a:pt x="444" y="12"/>
                    <a:pt x="384" y="24"/>
                    <a:pt x="312" y="48"/>
                  </a:cubicBezTo>
                  <a:cubicBezTo>
                    <a:pt x="240" y="72"/>
                    <a:pt x="120" y="104"/>
                    <a:pt x="72" y="144"/>
                  </a:cubicBezTo>
                  <a:cubicBezTo>
                    <a:pt x="24" y="184"/>
                    <a:pt x="0" y="240"/>
                    <a:pt x="24" y="288"/>
                  </a:cubicBezTo>
                  <a:cubicBezTo>
                    <a:pt x="48" y="336"/>
                    <a:pt x="152" y="384"/>
                    <a:pt x="216" y="432"/>
                  </a:cubicBezTo>
                  <a:cubicBezTo>
                    <a:pt x="280" y="480"/>
                    <a:pt x="360" y="528"/>
                    <a:pt x="408" y="576"/>
                  </a:cubicBezTo>
                  <a:cubicBezTo>
                    <a:pt x="456" y="624"/>
                    <a:pt x="488" y="696"/>
                    <a:pt x="504" y="720"/>
                  </a:cubicBezTo>
                </a:path>
              </a:pathLst>
            </a:custGeom>
            <a:noFill/>
            <a:ln w="9525">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sp>
        <p:nvSpPr>
          <p:cNvPr id="35" name="Rectangle 31">
            <a:extLst>
              <a:ext uri="{FF2B5EF4-FFF2-40B4-BE49-F238E27FC236}">
                <a16:creationId xmlns:a16="http://schemas.microsoft.com/office/drawing/2014/main" id="{F916DBF2-C64F-4043-954B-7E6FCC881B64}"/>
              </a:ext>
            </a:extLst>
          </p:cNvPr>
          <p:cNvSpPr>
            <a:spLocks noChangeArrowheads="1"/>
          </p:cNvSpPr>
          <p:nvPr/>
        </p:nvSpPr>
        <p:spPr bwMode="auto">
          <a:xfrm>
            <a:off x="2844800" y="5772150"/>
            <a:ext cx="101600" cy="114300"/>
          </a:xfrm>
          <a:prstGeom prst="rect">
            <a:avLst/>
          </a:prstGeom>
          <a:solidFill>
            <a:schemeClr val="tx2"/>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sp>
        <p:nvSpPr>
          <p:cNvPr id="36" name="Rectangle 32">
            <a:extLst>
              <a:ext uri="{FF2B5EF4-FFF2-40B4-BE49-F238E27FC236}">
                <a16:creationId xmlns:a16="http://schemas.microsoft.com/office/drawing/2014/main" id="{599C3349-3FF6-47AD-BD87-1B100D9DA40B}"/>
              </a:ext>
            </a:extLst>
          </p:cNvPr>
          <p:cNvSpPr>
            <a:spLocks noChangeArrowheads="1"/>
          </p:cNvSpPr>
          <p:nvPr/>
        </p:nvSpPr>
        <p:spPr bwMode="auto">
          <a:xfrm>
            <a:off x="2743200" y="5657850"/>
            <a:ext cx="101600" cy="1714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sp>
        <p:nvSpPr>
          <p:cNvPr id="37" name="Rectangle 33">
            <a:extLst>
              <a:ext uri="{FF2B5EF4-FFF2-40B4-BE49-F238E27FC236}">
                <a16:creationId xmlns:a16="http://schemas.microsoft.com/office/drawing/2014/main" id="{9D1299D3-5A2F-43A1-B527-2225D9D7C9FC}"/>
              </a:ext>
            </a:extLst>
          </p:cNvPr>
          <p:cNvSpPr>
            <a:spLocks noChangeArrowheads="1"/>
          </p:cNvSpPr>
          <p:nvPr/>
        </p:nvSpPr>
        <p:spPr bwMode="auto">
          <a:xfrm>
            <a:off x="2946400" y="5600700"/>
            <a:ext cx="203200" cy="114300"/>
          </a:xfrm>
          <a:prstGeom prst="rect">
            <a:avLst/>
          </a:prstGeom>
          <a:solidFill>
            <a:schemeClr val="tx2"/>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sp>
        <p:nvSpPr>
          <p:cNvPr id="38" name="Oval 34">
            <a:extLst>
              <a:ext uri="{FF2B5EF4-FFF2-40B4-BE49-F238E27FC236}">
                <a16:creationId xmlns:a16="http://schemas.microsoft.com/office/drawing/2014/main" id="{D5D618B1-8146-4EF1-A48E-B3A878BDDDE0}"/>
              </a:ext>
            </a:extLst>
          </p:cNvPr>
          <p:cNvSpPr>
            <a:spLocks noChangeArrowheads="1"/>
          </p:cNvSpPr>
          <p:nvPr/>
        </p:nvSpPr>
        <p:spPr bwMode="auto">
          <a:xfrm flipH="1">
            <a:off x="2032000" y="5486400"/>
            <a:ext cx="203200" cy="114300"/>
          </a:xfrm>
          <a:prstGeom prst="ellipse">
            <a:avLst/>
          </a:prstGeom>
          <a:solidFill>
            <a:srgbClr val="0099FF"/>
          </a:solidFill>
          <a:ln w="9525">
            <a:solidFill>
              <a:srgbClr val="0099FF"/>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he-IL" sz="2400">
              <a:solidFill>
                <a:schemeClr val="bg1"/>
              </a:solidFill>
              <a:latin typeface="Times New Roman" panose="02020603050405020304" pitchFamily="18" charset="0"/>
            </a:endParaRPr>
          </a:p>
        </p:txBody>
      </p:sp>
      <p:grpSp>
        <p:nvGrpSpPr>
          <p:cNvPr id="39" name="Group 35">
            <a:extLst>
              <a:ext uri="{FF2B5EF4-FFF2-40B4-BE49-F238E27FC236}">
                <a16:creationId xmlns:a16="http://schemas.microsoft.com/office/drawing/2014/main" id="{1A91B2FC-2AD7-4826-9C45-E25721348B0B}"/>
              </a:ext>
            </a:extLst>
          </p:cNvPr>
          <p:cNvGrpSpPr>
            <a:grpSpLocks/>
          </p:cNvGrpSpPr>
          <p:nvPr/>
        </p:nvGrpSpPr>
        <p:grpSpPr bwMode="auto">
          <a:xfrm>
            <a:off x="6604000" y="5543550"/>
            <a:ext cx="508000" cy="171450"/>
            <a:chOff x="3120" y="4656"/>
            <a:chExt cx="240" cy="144"/>
          </a:xfrm>
        </p:grpSpPr>
        <p:sp>
          <p:nvSpPr>
            <p:cNvPr id="40" name="Oval 36">
              <a:extLst>
                <a:ext uri="{FF2B5EF4-FFF2-40B4-BE49-F238E27FC236}">
                  <a16:creationId xmlns:a16="http://schemas.microsoft.com/office/drawing/2014/main" id="{6C7BFF12-C3E0-4410-9C82-5A546C9798E9}"/>
                </a:ext>
              </a:extLst>
            </p:cNvPr>
            <p:cNvSpPr>
              <a:spLocks noChangeArrowheads="1"/>
            </p:cNvSpPr>
            <p:nvPr/>
          </p:nvSpPr>
          <p:spPr bwMode="auto">
            <a:xfrm>
              <a:off x="3120" y="4752"/>
              <a:ext cx="48" cy="48"/>
            </a:xfrm>
            <a:prstGeom prst="ellipse">
              <a:avLst/>
            </a:prstGeom>
            <a:solidFill>
              <a:schemeClr val="tx2"/>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sp>
          <p:nvSpPr>
            <p:cNvPr id="41" name="WordArt 37">
              <a:extLst>
                <a:ext uri="{FF2B5EF4-FFF2-40B4-BE49-F238E27FC236}">
                  <a16:creationId xmlns:a16="http://schemas.microsoft.com/office/drawing/2014/main" id="{E48D51B7-3136-4D1D-9AD0-6D2C8757BA57}"/>
                </a:ext>
              </a:extLst>
            </p:cNvPr>
            <p:cNvSpPr>
              <a:spLocks noChangeArrowheads="1" noChangeShapeType="1" noTextEdit="1"/>
            </p:cNvSpPr>
            <p:nvPr/>
          </p:nvSpPr>
          <p:spPr bwMode="auto">
            <a:xfrm>
              <a:off x="3213" y="4656"/>
              <a:ext cx="147" cy="85"/>
            </a:xfrm>
            <a:prstGeom prst="rect">
              <a:avLst/>
            </a:prstGeom>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bg1"/>
                  </a:solidFill>
                </a:rPr>
                <a:t>514</a:t>
              </a:r>
            </a:p>
          </p:txBody>
        </p:sp>
      </p:grpSp>
      <p:grpSp>
        <p:nvGrpSpPr>
          <p:cNvPr id="42" name="Group 38">
            <a:extLst>
              <a:ext uri="{FF2B5EF4-FFF2-40B4-BE49-F238E27FC236}">
                <a16:creationId xmlns:a16="http://schemas.microsoft.com/office/drawing/2014/main" id="{8D3E952B-03DC-4A0D-A022-0F907E1A9788}"/>
              </a:ext>
            </a:extLst>
          </p:cNvPr>
          <p:cNvGrpSpPr>
            <a:grpSpLocks/>
          </p:cNvGrpSpPr>
          <p:nvPr/>
        </p:nvGrpSpPr>
        <p:grpSpPr bwMode="auto">
          <a:xfrm>
            <a:off x="1016000" y="4743450"/>
            <a:ext cx="6604000" cy="1828800"/>
            <a:chOff x="480" y="3984"/>
            <a:chExt cx="3120" cy="1536"/>
          </a:xfrm>
        </p:grpSpPr>
        <p:grpSp>
          <p:nvGrpSpPr>
            <p:cNvPr id="43" name="Group 39">
              <a:extLst>
                <a:ext uri="{FF2B5EF4-FFF2-40B4-BE49-F238E27FC236}">
                  <a16:creationId xmlns:a16="http://schemas.microsoft.com/office/drawing/2014/main" id="{DEA8D493-F1DC-48FA-9872-C70D3FACB26E}"/>
                </a:ext>
              </a:extLst>
            </p:cNvPr>
            <p:cNvGrpSpPr>
              <a:grpSpLocks/>
            </p:cNvGrpSpPr>
            <p:nvPr/>
          </p:nvGrpSpPr>
          <p:grpSpPr bwMode="auto">
            <a:xfrm>
              <a:off x="2352" y="4752"/>
              <a:ext cx="96" cy="96"/>
              <a:chOff x="672" y="5280"/>
              <a:chExt cx="96" cy="96"/>
            </a:xfrm>
          </p:grpSpPr>
          <p:sp>
            <p:nvSpPr>
              <p:cNvPr id="94" name="Freeform 40">
                <a:extLst>
                  <a:ext uri="{FF2B5EF4-FFF2-40B4-BE49-F238E27FC236}">
                    <a16:creationId xmlns:a16="http://schemas.microsoft.com/office/drawing/2014/main" id="{98834FB0-CA11-43B5-82FB-6C31D0DA64A4}"/>
                  </a:ext>
                </a:extLst>
              </p:cNvPr>
              <p:cNvSpPr>
                <a:spLocks/>
              </p:cNvSpPr>
              <p:nvPr/>
            </p:nvSpPr>
            <p:spPr bwMode="auto">
              <a:xfrm>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nvGrpSpPr>
              <p:cNvPr id="95" name="Group 41">
                <a:extLst>
                  <a:ext uri="{FF2B5EF4-FFF2-40B4-BE49-F238E27FC236}">
                    <a16:creationId xmlns:a16="http://schemas.microsoft.com/office/drawing/2014/main" id="{03F49E9C-B277-448F-8E19-6C921B2F93A4}"/>
                  </a:ext>
                </a:extLst>
              </p:cNvPr>
              <p:cNvGrpSpPr>
                <a:grpSpLocks/>
              </p:cNvGrpSpPr>
              <p:nvPr/>
            </p:nvGrpSpPr>
            <p:grpSpPr bwMode="auto">
              <a:xfrm>
                <a:off x="672" y="5280"/>
                <a:ext cx="96" cy="96"/>
                <a:chOff x="672" y="5280"/>
                <a:chExt cx="96" cy="96"/>
              </a:xfrm>
            </p:grpSpPr>
            <p:sp>
              <p:nvSpPr>
                <p:cNvPr id="96" name="Oval 42">
                  <a:extLst>
                    <a:ext uri="{FF2B5EF4-FFF2-40B4-BE49-F238E27FC236}">
                      <a16:creationId xmlns:a16="http://schemas.microsoft.com/office/drawing/2014/main" id="{1D91172E-2213-4F6A-BE80-53097DE64F42}"/>
                    </a:ext>
                  </a:extLst>
                </p:cNvPr>
                <p:cNvSpPr>
                  <a:spLocks noChangeArrowheads="1"/>
                </p:cNvSpPr>
                <p:nvPr/>
              </p:nvSpPr>
              <p:spPr bwMode="auto">
                <a:xfrm>
                  <a:off x="672" y="5280"/>
                  <a:ext cx="96" cy="96"/>
                </a:xfrm>
                <a:prstGeom prst="ellipse">
                  <a:avLst/>
                </a:prstGeom>
                <a:noFill/>
                <a:ln w="28575">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sp>
              <p:nvSpPr>
                <p:cNvPr id="97" name="Freeform 43">
                  <a:extLst>
                    <a:ext uri="{FF2B5EF4-FFF2-40B4-BE49-F238E27FC236}">
                      <a16:creationId xmlns:a16="http://schemas.microsoft.com/office/drawing/2014/main" id="{98951004-A251-4343-9DAB-26241FFA7C2B}"/>
                    </a:ext>
                  </a:extLst>
                </p:cNvPr>
                <p:cNvSpPr>
                  <a:spLocks/>
                </p:cNvSpPr>
                <p:nvPr/>
              </p:nvSpPr>
              <p:spPr bwMode="auto">
                <a:xfrm rot="-5114182">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grpSp>
        <p:grpSp>
          <p:nvGrpSpPr>
            <p:cNvPr id="44" name="Group 44">
              <a:extLst>
                <a:ext uri="{FF2B5EF4-FFF2-40B4-BE49-F238E27FC236}">
                  <a16:creationId xmlns:a16="http://schemas.microsoft.com/office/drawing/2014/main" id="{9313CEEF-FEB6-4976-BE09-9B0D81D93A57}"/>
                </a:ext>
              </a:extLst>
            </p:cNvPr>
            <p:cNvGrpSpPr>
              <a:grpSpLocks/>
            </p:cNvGrpSpPr>
            <p:nvPr/>
          </p:nvGrpSpPr>
          <p:grpSpPr bwMode="auto">
            <a:xfrm>
              <a:off x="624" y="5424"/>
              <a:ext cx="96" cy="96"/>
              <a:chOff x="672" y="5280"/>
              <a:chExt cx="96" cy="96"/>
            </a:xfrm>
          </p:grpSpPr>
          <p:sp>
            <p:nvSpPr>
              <p:cNvPr id="90" name="Freeform 45">
                <a:extLst>
                  <a:ext uri="{FF2B5EF4-FFF2-40B4-BE49-F238E27FC236}">
                    <a16:creationId xmlns:a16="http://schemas.microsoft.com/office/drawing/2014/main" id="{E5F0B76C-67C3-46BA-8C2D-8AE267F00839}"/>
                  </a:ext>
                </a:extLst>
              </p:cNvPr>
              <p:cNvSpPr>
                <a:spLocks/>
              </p:cNvSpPr>
              <p:nvPr/>
            </p:nvSpPr>
            <p:spPr bwMode="auto">
              <a:xfrm>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nvGrpSpPr>
              <p:cNvPr id="91" name="Group 46">
                <a:extLst>
                  <a:ext uri="{FF2B5EF4-FFF2-40B4-BE49-F238E27FC236}">
                    <a16:creationId xmlns:a16="http://schemas.microsoft.com/office/drawing/2014/main" id="{78905975-3C18-4CB4-AEB4-2DDB92F95F36}"/>
                  </a:ext>
                </a:extLst>
              </p:cNvPr>
              <p:cNvGrpSpPr>
                <a:grpSpLocks/>
              </p:cNvGrpSpPr>
              <p:nvPr/>
            </p:nvGrpSpPr>
            <p:grpSpPr bwMode="auto">
              <a:xfrm>
                <a:off x="672" y="5280"/>
                <a:ext cx="96" cy="96"/>
                <a:chOff x="672" y="5280"/>
                <a:chExt cx="96" cy="96"/>
              </a:xfrm>
            </p:grpSpPr>
            <p:sp>
              <p:nvSpPr>
                <p:cNvPr id="92" name="Oval 47">
                  <a:extLst>
                    <a:ext uri="{FF2B5EF4-FFF2-40B4-BE49-F238E27FC236}">
                      <a16:creationId xmlns:a16="http://schemas.microsoft.com/office/drawing/2014/main" id="{F6AA957D-9F9D-440E-9DDC-0499F681938E}"/>
                    </a:ext>
                  </a:extLst>
                </p:cNvPr>
                <p:cNvSpPr>
                  <a:spLocks noChangeArrowheads="1"/>
                </p:cNvSpPr>
                <p:nvPr/>
              </p:nvSpPr>
              <p:spPr bwMode="auto">
                <a:xfrm>
                  <a:off x="672" y="5280"/>
                  <a:ext cx="96" cy="96"/>
                </a:xfrm>
                <a:prstGeom prst="ellipse">
                  <a:avLst/>
                </a:prstGeom>
                <a:noFill/>
                <a:ln w="28575">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sp>
              <p:nvSpPr>
                <p:cNvPr id="93" name="Freeform 48">
                  <a:extLst>
                    <a:ext uri="{FF2B5EF4-FFF2-40B4-BE49-F238E27FC236}">
                      <a16:creationId xmlns:a16="http://schemas.microsoft.com/office/drawing/2014/main" id="{F2956C55-1612-4685-B984-59C3C08D177E}"/>
                    </a:ext>
                  </a:extLst>
                </p:cNvPr>
                <p:cNvSpPr>
                  <a:spLocks/>
                </p:cNvSpPr>
                <p:nvPr/>
              </p:nvSpPr>
              <p:spPr bwMode="auto">
                <a:xfrm rot="-5114182">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grpSp>
        <p:grpSp>
          <p:nvGrpSpPr>
            <p:cNvPr id="45" name="Group 49">
              <a:extLst>
                <a:ext uri="{FF2B5EF4-FFF2-40B4-BE49-F238E27FC236}">
                  <a16:creationId xmlns:a16="http://schemas.microsoft.com/office/drawing/2014/main" id="{BB2F843D-4FA4-4255-8BF5-DE2C4043F8C6}"/>
                </a:ext>
              </a:extLst>
            </p:cNvPr>
            <p:cNvGrpSpPr>
              <a:grpSpLocks/>
            </p:cNvGrpSpPr>
            <p:nvPr/>
          </p:nvGrpSpPr>
          <p:grpSpPr bwMode="auto">
            <a:xfrm>
              <a:off x="480" y="5328"/>
              <a:ext cx="96" cy="96"/>
              <a:chOff x="672" y="5280"/>
              <a:chExt cx="96" cy="96"/>
            </a:xfrm>
          </p:grpSpPr>
          <p:sp>
            <p:nvSpPr>
              <p:cNvPr id="86" name="Freeform 50">
                <a:extLst>
                  <a:ext uri="{FF2B5EF4-FFF2-40B4-BE49-F238E27FC236}">
                    <a16:creationId xmlns:a16="http://schemas.microsoft.com/office/drawing/2014/main" id="{B991E8C5-80FB-468C-AD08-44DC9D17121F}"/>
                  </a:ext>
                </a:extLst>
              </p:cNvPr>
              <p:cNvSpPr>
                <a:spLocks/>
              </p:cNvSpPr>
              <p:nvPr/>
            </p:nvSpPr>
            <p:spPr bwMode="auto">
              <a:xfrm>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nvGrpSpPr>
              <p:cNvPr id="87" name="Group 51">
                <a:extLst>
                  <a:ext uri="{FF2B5EF4-FFF2-40B4-BE49-F238E27FC236}">
                    <a16:creationId xmlns:a16="http://schemas.microsoft.com/office/drawing/2014/main" id="{ACDC5BAC-3352-4009-AC65-A8EBD3906177}"/>
                  </a:ext>
                </a:extLst>
              </p:cNvPr>
              <p:cNvGrpSpPr>
                <a:grpSpLocks/>
              </p:cNvGrpSpPr>
              <p:nvPr/>
            </p:nvGrpSpPr>
            <p:grpSpPr bwMode="auto">
              <a:xfrm>
                <a:off x="672" y="5280"/>
                <a:ext cx="96" cy="96"/>
                <a:chOff x="672" y="5280"/>
                <a:chExt cx="96" cy="96"/>
              </a:xfrm>
            </p:grpSpPr>
            <p:sp>
              <p:nvSpPr>
                <p:cNvPr id="88" name="Oval 52">
                  <a:extLst>
                    <a:ext uri="{FF2B5EF4-FFF2-40B4-BE49-F238E27FC236}">
                      <a16:creationId xmlns:a16="http://schemas.microsoft.com/office/drawing/2014/main" id="{221A1973-A677-45FD-8EF1-1E95EFBA042E}"/>
                    </a:ext>
                  </a:extLst>
                </p:cNvPr>
                <p:cNvSpPr>
                  <a:spLocks noChangeArrowheads="1"/>
                </p:cNvSpPr>
                <p:nvPr/>
              </p:nvSpPr>
              <p:spPr bwMode="auto">
                <a:xfrm>
                  <a:off x="672" y="5280"/>
                  <a:ext cx="96" cy="96"/>
                </a:xfrm>
                <a:prstGeom prst="ellipse">
                  <a:avLst/>
                </a:prstGeom>
                <a:noFill/>
                <a:ln w="28575">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sp>
              <p:nvSpPr>
                <p:cNvPr id="89" name="Freeform 53">
                  <a:extLst>
                    <a:ext uri="{FF2B5EF4-FFF2-40B4-BE49-F238E27FC236}">
                      <a16:creationId xmlns:a16="http://schemas.microsoft.com/office/drawing/2014/main" id="{3C0836BB-F420-458F-B96C-B9C71F69CA06}"/>
                    </a:ext>
                  </a:extLst>
                </p:cNvPr>
                <p:cNvSpPr>
                  <a:spLocks/>
                </p:cNvSpPr>
                <p:nvPr/>
              </p:nvSpPr>
              <p:spPr bwMode="auto">
                <a:xfrm rot="-5114182">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grpSp>
        <p:grpSp>
          <p:nvGrpSpPr>
            <p:cNvPr id="46" name="Group 54">
              <a:extLst>
                <a:ext uri="{FF2B5EF4-FFF2-40B4-BE49-F238E27FC236}">
                  <a16:creationId xmlns:a16="http://schemas.microsoft.com/office/drawing/2014/main" id="{9CB9184C-8B1E-4118-BE11-9B307AE5FAF4}"/>
                </a:ext>
              </a:extLst>
            </p:cNvPr>
            <p:cNvGrpSpPr>
              <a:grpSpLocks/>
            </p:cNvGrpSpPr>
            <p:nvPr/>
          </p:nvGrpSpPr>
          <p:grpSpPr bwMode="auto">
            <a:xfrm>
              <a:off x="912" y="4464"/>
              <a:ext cx="96" cy="96"/>
              <a:chOff x="672" y="5280"/>
              <a:chExt cx="96" cy="96"/>
            </a:xfrm>
          </p:grpSpPr>
          <p:sp>
            <p:nvSpPr>
              <p:cNvPr id="82" name="Freeform 55">
                <a:extLst>
                  <a:ext uri="{FF2B5EF4-FFF2-40B4-BE49-F238E27FC236}">
                    <a16:creationId xmlns:a16="http://schemas.microsoft.com/office/drawing/2014/main" id="{288BDE66-5044-4D4C-9D78-65DF25C4CF8F}"/>
                  </a:ext>
                </a:extLst>
              </p:cNvPr>
              <p:cNvSpPr>
                <a:spLocks/>
              </p:cNvSpPr>
              <p:nvPr/>
            </p:nvSpPr>
            <p:spPr bwMode="auto">
              <a:xfrm>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nvGrpSpPr>
              <p:cNvPr id="83" name="Group 56">
                <a:extLst>
                  <a:ext uri="{FF2B5EF4-FFF2-40B4-BE49-F238E27FC236}">
                    <a16:creationId xmlns:a16="http://schemas.microsoft.com/office/drawing/2014/main" id="{1C20EC2F-6700-4B11-9A68-CB02C716DC04}"/>
                  </a:ext>
                </a:extLst>
              </p:cNvPr>
              <p:cNvGrpSpPr>
                <a:grpSpLocks/>
              </p:cNvGrpSpPr>
              <p:nvPr/>
            </p:nvGrpSpPr>
            <p:grpSpPr bwMode="auto">
              <a:xfrm>
                <a:off x="672" y="5280"/>
                <a:ext cx="96" cy="96"/>
                <a:chOff x="672" y="5280"/>
                <a:chExt cx="96" cy="96"/>
              </a:xfrm>
            </p:grpSpPr>
            <p:sp>
              <p:nvSpPr>
                <p:cNvPr id="84" name="Oval 57">
                  <a:extLst>
                    <a:ext uri="{FF2B5EF4-FFF2-40B4-BE49-F238E27FC236}">
                      <a16:creationId xmlns:a16="http://schemas.microsoft.com/office/drawing/2014/main" id="{C3D4491E-C773-4109-8627-A78B28F7017C}"/>
                    </a:ext>
                  </a:extLst>
                </p:cNvPr>
                <p:cNvSpPr>
                  <a:spLocks noChangeArrowheads="1"/>
                </p:cNvSpPr>
                <p:nvPr/>
              </p:nvSpPr>
              <p:spPr bwMode="auto">
                <a:xfrm>
                  <a:off x="672" y="5280"/>
                  <a:ext cx="96" cy="96"/>
                </a:xfrm>
                <a:prstGeom prst="ellipse">
                  <a:avLst/>
                </a:prstGeom>
                <a:noFill/>
                <a:ln w="28575">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sp>
              <p:nvSpPr>
                <p:cNvPr id="85" name="Freeform 58">
                  <a:extLst>
                    <a:ext uri="{FF2B5EF4-FFF2-40B4-BE49-F238E27FC236}">
                      <a16:creationId xmlns:a16="http://schemas.microsoft.com/office/drawing/2014/main" id="{5874D93C-113F-4507-B7F8-F57D443FCC21}"/>
                    </a:ext>
                  </a:extLst>
                </p:cNvPr>
                <p:cNvSpPr>
                  <a:spLocks/>
                </p:cNvSpPr>
                <p:nvPr/>
              </p:nvSpPr>
              <p:spPr bwMode="auto">
                <a:xfrm rot="-5114182">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grpSp>
        <p:grpSp>
          <p:nvGrpSpPr>
            <p:cNvPr id="47" name="Group 59">
              <a:extLst>
                <a:ext uri="{FF2B5EF4-FFF2-40B4-BE49-F238E27FC236}">
                  <a16:creationId xmlns:a16="http://schemas.microsoft.com/office/drawing/2014/main" id="{ABE53A77-06FC-49DD-BE0A-6493043D7CD4}"/>
                </a:ext>
              </a:extLst>
            </p:cNvPr>
            <p:cNvGrpSpPr>
              <a:grpSpLocks/>
            </p:cNvGrpSpPr>
            <p:nvPr/>
          </p:nvGrpSpPr>
          <p:grpSpPr bwMode="auto">
            <a:xfrm>
              <a:off x="960" y="4224"/>
              <a:ext cx="96" cy="96"/>
              <a:chOff x="672" y="5280"/>
              <a:chExt cx="96" cy="96"/>
            </a:xfrm>
          </p:grpSpPr>
          <p:sp>
            <p:nvSpPr>
              <p:cNvPr id="78" name="Freeform 60">
                <a:extLst>
                  <a:ext uri="{FF2B5EF4-FFF2-40B4-BE49-F238E27FC236}">
                    <a16:creationId xmlns:a16="http://schemas.microsoft.com/office/drawing/2014/main" id="{6DF80F73-8269-4EAD-B233-F0353C4E65D4}"/>
                  </a:ext>
                </a:extLst>
              </p:cNvPr>
              <p:cNvSpPr>
                <a:spLocks/>
              </p:cNvSpPr>
              <p:nvPr/>
            </p:nvSpPr>
            <p:spPr bwMode="auto">
              <a:xfrm>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nvGrpSpPr>
              <p:cNvPr id="79" name="Group 61">
                <a:extLst>
                  <a:ext uri="{FF2B5EF4-FFF2-40B4-BE49-F238E27FC236}">
                    <a16:creationId xmlns:a16="http://schemas.microsoft.com/office/drawing/2014/main" id="{92D6342B-9C93-45E5-BB00-662D025830AF}"/>
                  </a:ext>
                </a:extLst>
              </p:cNvPr>
              <p:cNvGrpSpPr>
                <a:grpSpLocks/>
              </p:cNvGrpSpPr>
              <p:nvPr/>
            </p:nvGrpSpPr>
            <p:grpSpPr bwMode="auto">
              <a:xfrm>
                <a:off x="672" y="5280"/>
                <a:ext cx="96" cy="96"/>
                <a:chOff x="672" y="5280"/>
                <a:chExt cx="96" cy="96"/>
              </a:xfrm>
            </p:grpSpPr>
            <p:sp>
              <p:nvSpPr>
                <p:cNvPr id="80" name="Oval 62">
                  <a:extLst>
                    <a:ext uri="{FF2B5EF4-FFF2-40B4-BE49-F238E27FC236}">
                      <a16:creationId xmlns:a16="http://schemas.microsoft.com/office/drawing/2014/main" id="{5FEDD360-9BA8-4CF5-B1D6-0727ADCBC49B}"/>
                    </a:ext>
                  </a:extLst>
                </p:cNvPr>
                <p:cNvSpPr>
                  <a:spLocks noChangeArrowheads="1"/>
                </p:cNvSpPr>
                <p:nvPr/>
              </p:nvSpPr>
              <p:spPr bwMode="auto">
                <a:xfrm>
                  <a:off x="672" y="5280"/>
                  <a:ext cx="96" cy="96"/>
                </a:xfrm>
                <a:prstGeom prst="ellipse">
                  <a:avLst/>
                </a:prstGeom>
                <a:noFill/>
                <a:ln w="28575">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sp>
              <p:nvSpPr>
                <p:cNvPr id="81" name="Freeform 63">
                  <a:extLst>
                    <a:ext uri="{FF2B5EF4-FFF2-40B4-BE49-F238E27FC236}">
                      <a16:creationId xmlns:a16="http://schemas.microsoft.com/office/drawing/2014/main" id="{0A2EC0EB-8C36-48BD-8F2C-FBF1D49E4083}"/>
                    </a:ext>
                  </a:extLst>
                </p:cNvPr>
                <p:cNvSpPr>
                  <a:spLocks/>
                </p:cNvSpPr>
                <p:nvPr/>
              </p:nvSpPr>
              <p:spPr bwMode="auto">
                <a:xfrm rot="-5114182">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grpSp>
        <p:grpSp>
          <p:nvGrpSpPr>
            <p:cNvPr id="48" name="Group 64">
              <a:extLst>
                <a:ext uri="{FF2B5EF4-FFF2-40B4-BE49-F238E27FC236}">
                  <a16:creationId xmlns:a16="http://schemas.microsoft.com/office/drawing/2014/main" id="{875EB0BE-8D23-464D-9A0E-AFFC69706D22}"/>
                </a:ext>
              </a:extLst>
            </p:cNvPr>
            <p:cNvGrpSpPr>
              <a:grpSpLocks/>
            </p:cNvGrpSpPr>
            <p:nvPr/>
          </p:nvGrpSpPr>
          <p:grpSpPr bwMode="auto">
            <a:xfrm>
              <a:off x="1728" y="5088"/>
              <a:ext cx="96" cy="96"/>
              <a:chOff x="672" y="5280"/>
              <a:chExt cx="96" cy="96"/>
            </a:xfrm>
          </p:grpSpPr>
          <p:sp>
            <p:nvSpPr>
              <p:cNvPr id="74" name="Freeform 65">
                <a:extLst>
                  <a:ext uri="{FF2B5EF4-FFF2-40B4-BE49-F238E27FC236}">
                    <a16:creationId xmlns:a16="http://schemas.microsoft.com/office/drawing/2014/main" id="{6BCD54D5-EBC9-45FB-9C15-A68D1A1EEFB1}"/>
                  </a:ext>
                </a:extLst>
              </p:cNvPr>
              <p:cNvSpPr>
                <a:spLocks/>
              </p:cNvSpPr>
              <p:nvPr/>
            </p:nvSpPr>
            <p:spPr bwMode="auto">
              <a:xfrm>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nvGrpSpPr>
              <p:cNvPr id="75" name="Group 66">
                <a:extLst>
                  <a:ext uri="{FF2B5EF4-FFF2-40B4-BE49-F238E27FC236}">
                    <a16:creationId xmlns:a16="http://schemas.microsoft.com/office/drawing/2014/main" id="{A9DDE6FD-BA14-49D5-8837-2723F86368DC}"/>
                  </a:ext>
                </a:extLst>
              </p:cNvPr>
              <p:cNvGrpSpPr>
                <a:grpSpLocks/>
              </p:cNvGrpSpPr>
              <p:nvPr/>
            </p:nvGrpSpPr>
            <p:grpSpPr bwMode="auto">
              <a:xfrm>
                <a:off x="672" y="5280"/>
                <a:ext cx="96" cy="96"/>
                <a:chOff x="672" y="5280"/>
                <a:chExt cx="96" cy="96"/>
              </a:xfrm>
            </p:grpSpPr>
            <p:sp>
              <p:nvSpPr>
                <p:cNvPr id="76" name="Oval 67">
                  <a:extLst>
                    <a:ext uri="{FF2B5EF4-FFF2-40B4-BE49-F238E27FC236}">
                      <a16:creationId xmlns:a16="http://schemas.microsoft.com/office/drawing/2014/main" id="{AB62F276-C999-407B-9AD4-D0A6EE6B1D39}"/>
                    </a:ext>
                  </a:extLst>
                </p:cNvPr>
                <p:cNvSpPr>
                  <a:spLocks noChangeArrowheads="1"/>
                </p:cNvSpPr>
                <p:nvPr/>
              </p:nvSpPr>
              <p:spPr bwMode="auto">
                <a:xfrm>
                  <a:off x="672" y="5280"/>
                  <a:ext cx="96" cy="96"/>
                </a:xfrm>
                <a:prstGeom prst="ellipse">
                  <a:avLst/>
                </a:prstGeom>
                <a:noFill/>
                <a:ln w="28575">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sp>
              <p:nvSpPr>
                <p:cNvPr id="77" name="Freeform 68">
                  <a:extLst>
                    <a:ext uri="{FF2B5EF4-FFF2-40B4-BE49-F238E27FC236}">
                      <a16:creationId xmlns:a16="http://schemas.microsoft.com/office/drawing/2014/main" id="{5482AFB4-C851-4483-BAA0-00EDB25EBB84}"/>
                    </a:ext>
                  </a:extLst>
                </p:cNvPr>
                <p:cNvSpPr>
                  <a:spLocks/>
                </p:cNvSpPr>
                <p:nvPr/>
              </p:nvSpPr>
              <p:spPr bwMode="auto">
                <a:xfrm rot="-5114182">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grpSp>
        <p:grpSp>
          <p:nvGrpSpPr>
            <p:cNvPr id="49" name="Group 69">
              <a:extLst>
                <a:ext uri="{FF2B5EF4-FFF2-40B4-BE49-F238E27FC236}">
                  <a16:creationId xmlns:a16="http://schemas.microsoft.com/office/drawing/2014/main" id="{21FE1D02-1D9D-4B15-981F-890120E39D15}"/>
                </a:ext>
              </a:extLst>
            </p:cNvPr>
            <p:cNvGrpSpPr>
              <a:grpSpLocks/>
            </p:cNvGrpSpPr>
            <p:nvPr/>
          </p:nvGrpSpPr>
          <p:grpSpPr bwMode="auto">
            <a:xfrm>
              <a:off x="816" y="5088"/>
              <a:ext cx="96" cy="96"/>
              <a:chOff x="672" y="5280"/>
              <a:chExt cx="96" cy="96"/>
            </a:xfrm>
          </p:grpSpPr>
          <p:sp>
            <p:nvSpPr>
              <p:cNvPr id="70" name="Freeform 70">
                <a:extLst>
                  <a:ext uri="{FF2B5EF4-FFF2-40B4-BE49-F238E27FC236}">
                    <a16:creationId xmlns:a16="http://schemas.microsoft.com/office/drawing/2014/main" id="{947C3828-92AB-4C52-8EB9-D7378003B0F0}"/>
                  </a:ext>
                </a:extLst>
              </p:cNvPr>
              <p:cNvSpPr>
                <a:spLocks/>
              </p:cNvSpPr>
              <p:nvPr/>
            </p:nvSpPr>
            <p:spPr bwMode="auto">
              <a:xfrm>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nvGrpSpPr>
              <p:cNvPr id="71" name="Group 71">
                <a:extLst>
                  <a:ext uri="{FF2B5EF4-FFF2-40B4-BE49-F238E27FC236}">
                    <a16:creationId xmlns:a16="http://schemas.microsoft.com/office/drawing/2014/main" id="{273F357A-B6A9-4924-A5F3-D91AB0230DF2}"/>
                  </a:ext>
                </a:extLst>
              </p:cNvPr>
              <p:cNvGrpSpPr>
                <a:grpSpLocks/>
              </p:cNvGrpSpPr>
              <p:nvPr/>
            </p:nvGrpSpPr>
            <p:grpSpPr bwMode="auto">
              <a:xfrm>
                <a:off x="672" y="5280"/>
                <a:ext cx="96" cy="96"/>
                <a:chOff x="672" y="5280"/>
                <a:chExt cx="96" cy="96"/>
              </a:xfrm>
            </p:grpSpPr>
            <p:sp>
              <p:nvSpPr>
                <p:cNvPr id="72" name="Oval 72">
                  <a:extLst>
                    <a:ext uri="{FF2B5EF4-FFF2-40B4-BE49-F238E27FC236}">
                      <a16:creationId xmlns:a16="http://schemas.microsoft.com/office/drawing/2014/main" id="{4C927C29-5A79-4393-B458-5D46FA10731A}"/>
                    </a:ext>
                  </a:extLst>
                </p:cNvPr>
                <p:cNvSpPr>
                  <a:spLocks noChangeArrowheads="1"/>
                </p:cNvSpPr>
                <p:nvPr/>
              </p:nvSpPr>
              <p:spPr bwMode="auto">
                <a:xfrm>
                  <a:off x="672" y="5280"/>
                  <a:ext cx="96" cy="96"/>
                </a:xfrm>
                <a:prstGeom prst="ellipse">
                  <a:avLst/>
                </a:prstGeom>
                <a:noFill/>
                <a:ln w="28575">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sp>
              <p:nvSpPr>
                <p:cNvPr id="73" name="Freeform 73">
                  <a:extLst>
                    <a:ext uri="{FF2B5EF4-FFF2-40B4-BE49-F238E27FC236}">
                      <a16:creationId xmlns:a16="http://schemas.microsoft.com/office/drawing/2014/main" id="{3D5CE98F-E4FE-4E2A-8CBC-6B8A19A7BDBF}"/>
                    </a:ext>
                  </a:extLst>
                </p:cNvPr>
                <p:cNvSpPr>
                  <a:spLocks/>
                </p:cNvSpPr>
                <p:nvPr/>
              </p:nvSpPr>
              <p:spPr bwMode="auto">
                <a:xfrm rot="-5114182">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grpSp>
        <p:grpSp>
          <p:nvGrpSpPr>
            <p:cNvPr id="50" name="Group 74">
              <a:extLst>
                <a:ext uri="{FF2B5EF4-FFF2-40B4-BE49-F238E27FC236}">
                  <a16:creationId xmlns:a16="http://schemas.microsoft.com/office/drawing/2014/main" id="{136F5374-2DC7-4F0A-B696-4E34F482703C}"/>
                </a:ext>
              </a:extLst>
            </p:cNvPr>
            <p:cNvGrpSpPr>
              <a:grpSpLocks/>
            </p:cNvGrpSpPr>
            <p:nvPr/>
          </p:nvGrpSpPr>
          <p:grpSpPr bwMode="auto">
            <a:xfrm>
              <a:off x="3264" y="3984"/>
              <a:ext cx="96" cy="96"/>
              <a:chOff x="672" y="5280"/>
              <a:chExt cx="96" cy="96"/>
            </a:xfrm>
          </p:grpSpPr>
          <p:sp>
            <p:nvSpPr>
              <p:cNvPr id="66" name="Freeform 75">
                <a:extLst>
                  <a:ext uri="{FF2B5EF4-FFF2-40B4-BE49-F238E27FC236}">
                    <a16:creationId xmlns:a16="http://schemas.microsoft.com/office/drawing/2014/main" id="{1BBA6ACA-74E8-4852-81CB-97F915A3C80B}"/>
                  </a:ext>
                </a:extLst>
              </p:cNvPr>
              <p:cNvSpPr>
                <a:spLocks/>
              </p:cNvSpPr>
              <p:nvPr/>
            </p:nvSpPr>
            <p:spPr bwMode="auto">
              <a:xfrm>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nvGrpSpPr>
              <p:cNvPr id="67" name="Group 76">
                <a:extLst>
                  <a:ext uri="{FF2B5EF4-FFF2-40B4-BE49-F238E27FC236}">
                    <a16:creationId xmlns:a16="http://schemas.microsoft.com/office/drawing/2014/main" id="{36AD5284-A630-4476-8406-43958F0B7D81}"/>
                  </a:ext>
                </a:extLst>
              </p:cNvPr>
              <p:cNvGrpSpPr>
                <a:grpSpLocks/>
              </p:cNvGrpSpPr>
              <p:nvPr/>
            </p:nvGrpSpPr>
            <p:grpSpPr bwMode="auto">
              <a:xfrm>
                <a:off x="672" y="5280"/>
                <a:ext cx="96" cy="96"/>
                <a:chOff x="672" y="5280"/>
                <a:chExt cx="96" cy="96"/>
              </a:xfrm>
            </p:grpSpPr>
            <p:sp>
              <p:nvSpPr>
                <p:cNvPr id="68" name="Oval 77">
                  <a:extLst>
                    <a:ext uri="{FF2B5EF4-FFF2-40B4-BE49-F238E27FC236}">
                      <a16:creationId xmlns:a16="http://schemas.microsoft.com/office/drawing/2014/main" id="{121F68EA-0CCA-416D-84E0-EC5CD325986F}"/>
                    </a:ext>
                  </a:extLst>
                </p:cNvPr>
                <p:cNvSpPr>
                  <a:spLocks noChangeArrowheads="1"/>
                </p:cNvSpPr>
                <p:nvPr/>
              </p:nvSpPr>
              <p:spPr bwMode="auto">
                <a:xfrm>
                  <a:off x="672" y="5280"/>
                  <a:ext cx="96" cy="96"/>
                </a:xfrm>
                <a:prstGeom prst="ellipse">
                  <a:avLst/>
                </a:prstGeom>
                <a:noFill/>
                <a:ln w="28575">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sp>
              <p:nvSpPr>
                <p:cNvPr id="69" name="Freeform 78">
                  <a:extLst>
                    <a:ext uri="{FF2B5EF4-FFF2-40B4-BE49-F238E27FC236}">
                      <a16:creationId xmlns:a16="http://schemas.microsoft.com/office/drawing/2014/main" id="{73C447DF-8EB5-4A89-B079-8BD728F0CC02}"/>
                    </a:ext>
                  </a:extLst>
                </p:cNvPr>
                <p:cNvSpPr>
                  <a:spLocks/>
                </p:cNvSpPr>
                <p:nvPr/>
              </p:nvSpPr>
              <p:spPr bwMode="auto">
                <a:xfrm rot="-5114182">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grpSp>
        <p:grpSp>
          <p:nvGrpSpPr>
            <p:cNvPr id="51" name="Group 79">
              <a:extLst>
                <a:ext uri="{FF2B5EF4-FFF2-40B4-BE49-F238E27FC236}">
                  <a16:creationId xmlns:a16="http://schemas.microsoft.com/office/drawing/2014/main" id="{2FEE9026-5FE0-45E0-AEB2-A023E091B57A}"/>
                </a:ext>
              </a:extLst>
            </p:cNvPr>
            <p:cNvGrpSpPr>
              <a:grpSpLocks/>
            </p:cNvGrpSpPr>
            <p:nvPr/>
          </p:nvGrpSpPr>
          <p:grpSpPr bwMode="auto">
            <a:xfrm>
              <a:off x="3360" y="5280"/>
              <a:ext cx="96" cy="96"/>
              <a:chOff x="672" y="5280"/>
              <a:chExt cx="96" cy="96"/>
            </a:xfrm>
          </p:grpSpPr>
          <p:sp>
            <p:nvSpPr>
              <p:cNvPr id="62" name="Freeform 80">
                <a:extLst>
                  <a:ext uri="{FF2B5EF4-FFF2-40B4-BE49-F238E27FC236}">
                    <a16:creationId xmlns:a16="http://schemas.microsoft.com/office/drawing/2014/main" id="{EF838B8C-E462-46DF-A55A-8EC437FF4E64}"/>
                  </a:ext>
                </a:extLst>
              </p:cNvPr>
              <p:cNvSpPr>
                <a:spLocks/>
              </p:cNvSpPr>
              <p:nvPr/>
            </p:nvSpPr>
            <p:spPr bwMode="auto">
              <a:xfrm>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nvGrpSpPr>
              <p:cNvPr id="63" name="Group 81">
                <a:extLst>
                  <a:ext uri="{FF2B5EF4-FFF2-40B4-BE49-F238E27FC236}">
                    <a16:creationId xmlns:a16="http://schemas.microsoft.com/office/drawing/2014/main" id="{78263C78-0270-4DD3-BACA-95449AB114CC}"/>
                  </a:ext>
                </a:extLst>
              </p:cNvPr>
              <p:cNvGrpSpPr>
                <a:grpSpLocks/>
              </p:cNvGrpSpPr>
              <p:nvPr/>
            </p:nvGrpSpPr>
            <p:grpSpPr bwMode="auto">
              <a:xfrm>
                <a:off x="672" y="5280"/>
                <a:ext cx="96" cy="96"/>
                <a:chOff x="672" y="5280"/>
                <a:chExt cx="96" cy="96"/>
              </a:xfrm>
            </p:grpSpPr>
            <p:sp>
              <p:nvSpPr>
                <p:cNvPr id="64" name="Oval 82">
                  <a:extLst>
                    <a:ext uri="{FF2B5EF4-FFF2-40B4-BE49-F238E27FC236}">
                      <a16:creationId xmlns:a16="http://schemas.microsoft.com/office/drawing/2014/main" id="{4DEC6BCB-CCD6-4E67-B501-B8729CE97E29}"/>
                    </a:ext>
                  </a:extLst>
                </p:cNvPr>
                <p:cNvSpPr>
                  <a:spLocks noChangeArrowheads="1"/>
                </p:cNvSpPr>
                <p:nvPr/>
              </p:nvSpPr>
              <p:spPr bwMode="auto">
                <a:xfrm>
                  <a:off x="672" y="5280"/>
                  <a:ext cx="96" cy="96"/>
                </a:xfrm>
                <a:prstGeom prst="ellipse">
                  <a:avLst/>
                </a:prstGeom>
                <a:noFill/>
                <a:ln w="28575">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sp>
              <p:nvSpPr>
                <p:cNvPr id="65" name="Freeform 83">
                  <a:extLst>
                    <a:ext uri="{FF2B5EF4-FFF2-40B4-BE49-F238E27FC236}">
                      <a16:creationId xmlns:a16="http://schemas.microsoft.com/office/drawing/2014/main" id="{77C6F321-9E04-4A5F-B9E3-0C74F5208F21}"/>
                    </a:ext>
                  </a:extLst>
                </p:cNvPr>
                <p:cNvSpPr>
                  <a:spLocks/>
                </p:cNvSpPr>
                <p:nvPr/>
              </p:nvSpPr>
              <p:spPr bwMode="auto">
                <a:xfrm rot="-5114182">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grpSp>
        <p:grpSp>
          <p:nvGrpSpPr>
            <p:cNvPr id="52" name="Group 84">
              <a:extLst>
                <a:ext uri="{FF2B5EF4-FFF2-40B4-BE49-F238E27FC236}">
                  <a16:creationId xmlns:a16="http://schemas.microsoft.com/office/drawing/2014/main" id="{0A7D3387-24F7-4EAA-8784-9A8E9B6B4A1B}"/>
                </a:ext>
              </a:extLst>
            </p:cNvPr>
            <p:cNvGrpSpPr>
              <a:grpSpLocks/>
            </p:cNvGrpSpPr>
            <p:nvPr/>
          </p:nvGrpSpPr>
          <p:grpSpPr bwMode="auto">
            <a:xfrm>
              <a:off x="3504" y="4176"/>
              <a:ext cx="96" cy="96"/>
              <a:chOff x="672" y="5280"/>
              <a:chExt cx="96" cy="96"/>
            </a:xfrm>
          </p:grpSpPr>
          <p:sp>
            <p:nvSpPr>
              <p:cNvPr id="58" name="Freeform 85">
                <a:extLst>
                  <a:ext uri="{FF2B5EF4-FFF2-40B4-BE49-F238E27FC236}">
                    <a16:creationId xmlns:a16="http://schemas.microsoft.com/office/drawing/2014/main" id="{7AA08BB0-0331-4483-AC34-FB4816207B39}"/>
                  </a:ext>
                </a:extLst>
              </p:cNvPr>
              <p:cNvSpPr>
                <a:spLocks/>
              </p:cNvSpPr>
              <p:nvPr/>
            </p:nvSpPr>
            <p:spPr bwMode="auto">
              <a:xfrm>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nvGrpSpPr>
              <p:cNvPr id="59" name="Group 86">
                <a:extLst>
                  <a:ext uri="{FF2B5EF4-FFF2-40B4-BE49-F238E27FC236}">
                    <a16:creationId xmlns:a16="http://schemas.microsoft.com/office/drawing/2014/main" id="{C44EC9DF-E68E-41D4-B7AF-15F72FD128A3}"/>
                  </a:ext>
                </a:extLst>
              </p:cNvPr>
              <p:cNvGrpSpPr>
                <a:grpSpLocks/>
              </p:cNvGrpSpPr>
              <p:nvPr/>
            </p:nvGrpSpPr>
            <p:grpSpPr bwMode="auto">
              <a:xfrm>
                <a:off x="672" y="5280"/>
                <a:ext cx="96" cy="96"/>
                <a:chOff x="672" y="5280"/>
                <a:chExt cx="96" cy="96"/>
              </a:xfrm>
            </p:grpSpPr>
            <p:sp>
              <p:nvSpPr>
                <p:cNvPr id="60" name="Oval 87">
                  <a:extLst>
                    <a:ext uri="{FF2B5EF4-FFF2-40B4-BE49-F238E27FC236}">
                      <a16:creationId xmlns:a16="http://schemas.microsoft.com/office/drawing/2014/main" id="{6D2CE250-38B1-4877-A94B-AC8620D82305}"/>
                    </a:ext>
                  </a:extLst>
                </p:cNvPr>
                <p:cNvSpPr>
                  <a:spLocks noChangeArrowheads="1"/>
                </p:cNvSpPr>
                <p:nvPr/>
              </p:nvSpPr>
              <p:spPr bwMode="auto">
                <a:xfrm>
                  <a:off x="672" y="5280"/>
                  <a:ext cx="96" cy="96"/>
                </a:xfrm>
                <a:prstGeom prst="ellipse">
                  <a:avLst/>
                </a:prstGeom>
                <a:noFill/>
                <a:ln w="28575">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sp>
              <p:nvSpPr>
                <p:cNvPr id="61" name="Freeform 88">
                  <a:extLst>
                    <a:ext uri="{FF2B5EF4-FFF2-40B4-BE49-F238E27FC236}">
                      <a16:creationId xmlns:a16="http://schemas.microsoft.com/office/drawing/2014/main" id="{94BEA930-182D-4EB4-AC44-0AF877057F03}"/>
                    </a:ext>
                  </a:extLst>
                </p:cNvPr>
                <p:cNvSpPr>
                  <a:spLocks/>
                </p:cNvSpPr>
                <p:nvPr/>
              </p:nvSpPr>
              <p:spPr bwMode="auto">
                <a:xfrm rot="-5114182">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grpSp>
        <p:grpSp>
          <p:nvGrpSpPr>
            <p:cNvPr id="53" name="Group 89">
              <a:extLst>
                <a:ext uri="{FF2B5EF4-FFF2-40B4-BE49-F238E27FC236}">
                  <a16:creationId xmlns:a16="http://schemas.microsoft.com/office/drawing/2014/main" id="{CB688C41-2A98-4BB3-A3D7-B1EE08720E8E}"/>
                </a:ext>
              </a:extLst>
            </p:cNvPr>
            <p:cNvGrpSpPr>
              <a:grpSpLocks/>
            </p:cNvGrpSpPr>
            <p:nvPr/>
          </p:nvGrpSpPr>
          <p:grpSpPr bwMode="auto">
            <a:xfrm>
              <a:off x="2544" y="4800"/>
              <a:ext cx="96" cy="96"/>
              <a:chOff x="672" y="5280"/>
              <a:chExt cx="96" cy="96"/>
            </a:xfrm>
          </p:grpSpPr>
          <p:sp>
            <p:nvSpPr>
              <p:cNvPr id="54" name="Freeform 90">
                <a:extLst>
                  <a:ext uri="{FF2B5EF4-FFF2-40B4-BE49-F238E27FC236}">
                    <a16:creationId xmlns:a16="http://schemas.microsoft.com/office/drawing/2014/main" id="{A56B9443-057A-49F0-A44A-F2EDA71B6EE4}"/>
                  </a:ext>
                </a:extLst>
              </p:cNvPr>
              <p:cNvSpPr>
                <a:spLocks/>
              </p:cNvSpPr>
              <p:nvPr/>
            </p:nvSpPr>
            <p:spPr bwMode="auto">
              <a:xfrm>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nvGrpSpPr>
              <p:cNvPr id="55" name="Group 91">
                <a:extLst>
                  <a:ext uri="{FF2B5EF4-FFF2-40B4-BE49-F238E27FC236}">
                    <a16:creationId xmlns:a16="http://schemas.microsoft.com/office/drawing/2014/main" id="{C777A5EA-6681-419C-8A2B-FAE0BAF8FC33}"/>
                  </a:ext>
                </a:extLst>
              </p:cNvPr>
              <p:cNvGrpSpPr>
                <a:grpSpLocks/>
              </p:cNvGrpSpPr>
              <p:nvPr/>
            </p:nvGrpSpPr>
            <p:grpSpPr bwMode="auto">
              <a:xfrm>
                <a:off x="672" y="5280"/>
                <a:ext cx="96" cy="96"/>
                <a:chOff x="672" y="5280"/>
                <a:chExt cx="96" cy="96"/>
              </a:xfrm>
            </p:grpSpPr>
            <p:sp>
              <p:nvSpPr>
                <p:cNvPr id="56" name="Oval 92">
                  <a:extLst>
                    <a:ext uri="{FF2B5EF4-FFF2-40B4-BE49-F238E27FC236}">
                      <a16:creationId xmlns:a16="http://schemas.microsoft.com/office/drawing/2014/main" id="{3FC21D93-005C-4EC2-BEC1-29F786EA332C}"/>
                    </a:ext>
                  </a:extLst>
                </p:cNvPr>
                <p:cNvSpPr>
                  <a:spLocks noChangeArrowheads="1"/>
                </p:cNvSpPr>
                <p:nvPr/>
              </p:nvSpPr>
              <p:spPr bwMode="auto">
                <a:xfrm>
                  <a:off x="672" y="5280"/>
                  <a:ext cx="96" cy="96"/>
                </a:xfrm>
                <a:prstGeom prst="ellipse">
                  <a:avLst/>
                </a:prstGeom>
                <a:noFill/>
                <a:ln w="28575">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sp>
              <p:nvSpPr>
                <p:cNvPr id="57" name="Freeform 93">
                  <a:extLst>
                    <a:ext uri="{FF2B5EF4-FFF2-40B4-BE49-F238E27FC236}">
                      <a16:creationId xmlns:a16="http://schemas.microsoft.com/office/drawing/2014/main" id="{EFEA29C6-7459-47B6-B8D6-88DB3C90254A}"/>
                    </a:ext>
                  </a:extLst>
                </p:cNvPr>
                <p:cNvSpPr>
                  <a:spLocks/>
                </p:cNvSpPr>
                <p:nvPr/>
              </p:nvSpPr>
              <p:spPr bwMode="auto">
                <a:xfrm rot="-5114182">
                  <a:off x="720" y="5328"/>
                  <a:ext cx="48" cy="48"/>
                </a:xfrm>
                <a:custGeom>
                  <a:avLst/>
                  <a:gdLst>
                    <a:gd name="T0" fmla="*/ 0 w 48"/>
                    <a:gd name="T1" fmla="*/ 0 h 48"/>
                    <a:gd name="T2" fmla="*/ 48 w 48"/>
                    <a:gd name="T3" fmla="*/ 48 h 48"/>
                    <a:gd name="T4" fmla="*/ 0 60000 65536"/>
                    <a:gd name="T5" fmla="*/ 0 60000 65536"/>
                    <a:gd name="T6" fmla="*/ 0 w 48"/>
                    <a:gd name="T7" fmla="*/ 0 h 48"/>
                    <a:gd name="T8" fmla="*/ 48 w 48"/>
                    <a:gd name="T9" fmla="*/ 48 h 48"/>
                  </a:gdLst>
                  <a:ahLst/>
                  <a:cxnLst>
                    <a:cxn ang="T4">
                      <a:pos x="T0" y="T1"/>
                    </a:cxn>
                    <a:cxn ang="T5">
                      <a:pos x="T2" y="T3"/>
                    </a:cxn>
                  </a:cxnLst>
                  <a:rect l="T6" t="T7" r="T8" b="T9"/>
                  <a:pathLst>
                    <a:path w="48" h="48">
                      <a:moveTo>
                        <a:pt x="0" y="0"/>
                      </a:moveTo>
                      <a:cubicBezTo>
                        <a:pt x="20" y="20"/>
                        <a:pt x="40" y="40"/>
                        <a:pt x="48" y="48"/>
                      </a:cubicBezTo>
                    </a:path>
                  </a:pathLst>
                </a:cu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grpSp>
      </p:grpSp>
      <p:grpSp>
        <p:nvGrpSpPr>
          <p:cNvPr id="98" name="Group 94">
            <a:extLst>
              <a:ext uri="{FF2B5EF4-FFF2-40B4-BE49-F238E27FC236}">
                <a16:creationId xmlns:a16="http://schemas.microsoft.com/office/drawing/2014/main" id="{76B873C8-F69F-4244-B861-ED673D2EE8AA}"/>
              </a:ext>
            </a:extLst>
          </p:cNvPr>
          <p:cNvGrpSpPr>
            <a:grpSpLocks/>
          </p:cNvGrpSpPr>
          <p:nvPr/>
        </p:nvGrpSpPr>
        <p:grpSpPr bwMode="auto">
          <a:xfrm>
            <a:off x="3200400" y="3886200"/>
            <a:ext cx="914400" cy="1657350"/>
            <a:chOff x="1512" y="3264"/>
            <a:chExt cx="432" cy="1392"/>
          </a:xfrm>
        </p:grpSpPr>
        <p:sp>
          <p:nvSpPr>
            <p:cNvPr id="99" name="Freeform 95">
              <a:extLst>
                <a:ext uri="{FF2B5EF4-FFF2-40B4-BE49-F238E27FC236}">
                  <a16:creationId xmlns:a16="http://schemas.microsoft.com/office/drawing/2014/main" id="{62FE8D7A-3EB2-4A0D-A15C-FE25436CAEE1}"/>
                </a:ext>
              </a:extLst>
            </p:cNvPr>
            <p:cNvSpPr>
              <a:spLocks/>
            </p:cNvSpPr>
            <p:nvPr/>
          </p:nvSpPr>
          <p:spPr bwMode="auto">
            <a:xfrm>
              <a:off x="1536" y="3264"/>
              <a:ext cx="408" cy="1392"/>
            </a:xfrm>
            <a:custGeom>
              <a:avLst/>
              <a:gdLst>
                <a:gd name="T0" fmla="*/ 0 w 408"/>
                <a:gd name="T1" fmla="*/ 1392 h 1392"/>
                <a:gd name="T2" fmla="*/ 144 w 408"/>
                <a:gd name="T3" fmla="*/ 1104 h 1392"/>
                <a:gd name="T4" fmla="*/ 288 w 408"/>
                <a:gd name="T5" fmla="*/ 912 h 1392"/>
                <a:gd name="T6" fmla="*/ 384 w 408"/>
                <a:gd name="T7" fmla="*/ 576 h 1392"/>
                <a:gd name="T8" fmla="*/ 384 w 408"/>
                <a:gd name="T9" fmla="*/ 336 h 1392"/>
                <a:gd name="T10" fmla="*/ 240 w 408"/>
                <a:gd name="T11" fmla="*/ 96 h 1392"/>
                <a:gd name="T12" fmla="*/ 144 w 408"/>
                <a:gd name="T13" fmla="*/ 0 h 1392"/>
                <a:gd name="T14" fmla="*/ 0 60000 65536"/>
                <a:gd name="T15" fmla="*/ 0 60000 65536"/>
                <a:gd name="T16" fmla="*/ 0 60000 65536"/>
                <a:gd name="T17" fmla="*/ 0 60000 65536"/>
                <a:gd name="T18" fmla="*/ 0 60000 65536"/>
                <a:gd name="T19" fmla="*/ 0 60000 65536"/>
                <a:gd name="T20" fmla="*/ 0 60000 65536"/>
                <a:gd name="T21" fmla="*/ 0 w 408"/>
                <a:gd name="T22" fmla="*/ 0 h 1392"/>
                <a:gd name="T23" fmla="*/ 408 w 408"/>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1392">
                  <a:moveTo>
                    <a:pt x="0" y="1392"/>
                  </a:moveTo>
                  <a:cubicBezTo>
                    <a:pt x="48" y="1288"/>
                    <a:pt x="96" y="1184"/>
                    <a:pt x="144" y="1104"/>
                  </a:cubicBezTo>
                  <a:cubicBezTo>
                    <a:pt x="192" y="1024"/>
                    <a:pt x="248" y="1000"/>
                    <a:pt x="288" y="912"/>
                  </a:cubicBezTo>
                  <a:cubicBezTo>
                    <a:pt x="328" y="824"/>
                    <a:pt x="368" y="672"/>
                    <a:pt x="384" y="576"/>
                  </a:cubicBezTo>
                  <a:cubicBezTo>
                    <a:pt x="400" y="480"/>
                    <a:pt x="408" y="416"/>
                    <a:pt x="384" y="336"/>
                  </a:cubicBezTo>
                  <a:cubicBezTo>
                    <a:pt x="360" y="256"/>
                    <a:pt x="280" y="152"/>
                    <a:pt x="240" y="96"/>
                  </a:cubicBezTo>
                  <a:cubicBezTo>
                    <a:pt x="200" y="40"/>
                    <a:pt x="172" y="20"/>
                    <a:pt x="144" y="0"/>
                  </a:cubicBezTo>
                </a:path>
              </a:pathLst>
            </a:cu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sp>
          <p:nvSpPr>
            <p:cNvPr id="100" name="Freeform 96">
              <a:extLst>
                <a:ext uri="{FF2B5EF4-FFF2-40B4-BE49-F238E27FC236}">
                  <a16:creationId xmlns:a16="http://schemas.microsoft.com/office/drawing/2014/main" id="{1A5088D5-C9AC-4812-BB97-7D28F67D9658}"/>
                </a:ext>
              </a:extLst>
            </p:cNvPr>
            <p:cNvSpPr>
              <a:spLocks/>
            </p:cNvSpPr>
            <p:nvPr/>
          </p:nvSpPr>
          <p:spPr bwMode="auto">
            <a:xfrm>
              <a:off x="1512" y="3264"/>
              <a:ext cx="408" cy="1392"/>
            </a:xfrm>
            <a:custGeom>
              <a:avLst/>
              <a:gdLst>
                <a:gd name="T0" fmla="*/ 0 w 408"/>
                <a:gd name="T1" fmla="*/ 1392 h 1392"/>
                <a:gd name="T2" fmla="*/ 144 w 408"/>
                <a:gd name="T3" fmla="*/ 1104 h 1392"/>
                <a:gd name="T4" fmla="*/ 288 w 408"/>
                <a:gd name="T5" fmla="*/ 912 h 1392"/>
                <a:gd name="T6" fmla="*/ 384 w 408"/>
                <a:gd name="T7" fmla="*/ 576 h 1392"/>
                <a:gd name="T8" fmla="*/ 384 w 408"/>
                <a:gd name="T9" fmla="*/ 336 h 1392"/>
                <a:gd name="T10" fmla="*/ 240 w 408"/>
                <a:gd name="T11" fmla="*/ 96 h 1392"/>
                <a:gd name="T12" fmla="*/ 144 w 408"/>
                <a:gd name="T13" fmla="*/ 0 h 1392"/>
                <a:gd name="T14" fmla="*/ 0 60000 65536"/>
                <a:gd name="T15" fmla="*/ 0 60000 65536"/>
                <a:gd name="T16" fmla="*/ 0 60000 65536"/>
                <a:gd name="T17" fmla="*/ 0 60000 65536"/>
                <a:gd name="T18" fmla="*/ 0 60000 65536"/>
                <a:gd name="T19" fmla="*/ 0 60000 65536"/>
                <a:gd name="T20" fmla="*/ 0 60000 65536"/>
                <a:gd name="T21" fmla="*/ 0 w 408"/>
                <a:gd name="T22" fmla="*/ 0 h 1392"/>
                <a:gd name="T23" fmla="*/ 408 w 408"/>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1392">
                  <a:moveTo>
                    <a:pt x="0" y="1392"/>
                  </a:moveTo>
                  <a:cubicBezTo>
                    <a:pt x="48" y="1288"/>
                    <a:pt x="96" y="1184"/>
                    <a:pt x="144" y="1104"/>
                  </a:cubicBezTo>
                  <a:cubicBezTo>
                    <a:pt x="192" y="1024"/>
                    <a:pt x="248" y="1000"/>
                    <a:pt x="288" y="912"/>
                  </a:cubicBezTo>
                  <a:cubicBezTo>
                    <a:pt x="328" y="824"/>
                    <a:pt x="368" y="672"/>
                    <a:pt x="384" y="576"/>
                  </a:cubicBezTo>
                  <a:cubicBezTo>
                    <a:pt x="400" y="480"/>
                    <a:pt x="408" y="416"/>
                    <a:pt x="384" y="336"/>
                  </a:cubicBezTo>
                  <a:cubicBezTo>
                    <a:pt x="360" y="256"/>
                    <a:pt x="280" y="152"/>
                    <a:pt x="240" y="96"/>
                  </a:cubicBezTo>
                  <a:cubicBezTo>
                    <a:pt x="200" y="40"/>
                    <a:pt x="172" y="20"/>
                    <a:pt x="144" y="0"/>
                  </a:cubicBezTo>
                </a:path>
              </a:pathLst>
            </a:cu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grpSp>
        <p:nvGrpSpPr>
          <p:cNvPr id="101" name="Group 97">
            <a:extLst>
              <a:ext uri="{FF2B5EF4-FFF2-40B4-BE49-F238E27FC236}">
                <a16:creationId xmlns:a16="http://schemas.microsoft.com/office/drawing/2014/main" id="{78E8F1E9-0B0A-4891-9753-441095DF47C2}"/>
              </a:ext>
            </a:extLst>
          </p:cNvPr>
          <p:cNvGrpSpPr>
            <a:grpSpLocks/>
          </p:cNvGrpSpPr>
          <p:nvPr/>
        </p:nvGrpSpPr>
        <p:grpSpPr bwMode="auto">
          <a:xfrm>
            <a:off x="2743200" y="3886200"/>
            <a:ext cx="5791200" cy="2114550"/>
            <a:chOff x="1296" y="3264"/>
            <a:chExt cx="2736" cy="1776"/>
          </a:xfrm>
        </p:grpSpPr>
        <p:grpSp>
          <p:nvGrpSpPr>
            <p:cNvPr id="102" name="Group 98">
              <a:extLst>
                <a:ext uri="{FF2B5EF4-FFF2-40B4-BE49-F238E27FC236}">
                  <a16:creationId xmlns:a16="http://schemas.microsoft.com/office/drawing/2014/main" id="{C71F8C3E-0961-4437-AE36-3514286665D8}"/>
                </a:ext>
              </a:extLst>
            </p:cNvPr>
            <p:cNvGrpSpPr>
              <a:grpSpLocks/>
            </p:cNvGrpSpPr>
            <p:nvPr/>
          </p:nvGrpSpPr>
          <p:grpSpPr bwMode="auto">
            <a:xfrm>
              <a:off x="3552" y="4800"/>
              <a:ext cx="432" cy="240"/>
              <a:chOff x="3600" y="4848"/>
              <a:chExt cx="432" cy="240"/>
            </a:xfrm>
          </p:grpSpPr>
          <p:sp>
            <p:nvSpPr>
              <p:cNvPr id="123" name="Line 99">
                <a:extLst>
                  <a:ext uri="{FF2B5EF4-FFF2-40B4-BE49-F238E27FC236}">
                    <a16:creationId xmlns:a16="http://schemas.microsoft.com/office/drawing/2014/main" id="{636EEE88-578A-43EE-BF1D-3BF436999593}"/>
                  </a:ext>
                </a:extLst>
              </p:cNvPr>
              <p:cNvSpPr>
                <a:spLocks noChangeShapeType="1"/>
              </p:cNvSpPr>
              <p:nvPr/>
            </p:nvSpPr>
            <p:spPr bwMode="auto">
              <a:xfrm>
                <a:off x="3648" y="4896"/>
                <a:ext cx="384"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solidFill>
                    <a:schemeClr val="bg1"/>
                  </a:solidFill>
                </a:endParaRPr>
              </a:p>
            </p:txBody>
          </p:sp>
          <p:sp>
            <p:nvSpPr>
              <p:cNvPr id="124" name="Oval 100">
                <a:extLst>
                  <a:ext uri="{FF2B5EF4-FFF2-40B4-BE49-F238E27FC236}">
                    <a16:creationId xmlns:a16="http://schemas.microsoft.com/office/drawing/2014/main" id="{C6733101-DE47-4436-ABBD-4B4E3A329C88}"/>
                  </a:ext>
                </a:extLst>
              </p:cNvPr>
              <p:cNvSpPr>
                <a:spLocks noChangeArrowheads="1"/>
              </p:cNvSpPr>
              <p:nvPr/>
            </p:nvSpPr>
            <p:spPr bwMode="auto">
              <a:xfrm>
                <a:off x="3600" y="4848"/>
                <a:ext cx="48" cy="4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grpSp>
        <p:grpSp>
          <p:nvGrpSpPr>
            <p:cNvPr id="103" name="Group 101">
              <a:extLst>
                <a:ext uri="{FF2B5EF4-FFF2-40B4-BE49-F238E27FC236}">
                  <a16:creationId xmlns:a16="http://schemas.microsoft.com/office/drawing/2014/main" id="{92AA1E6F-DDA3-43E3-A963-5F74B9BCED3F}"/>
                </a:ext>
              </a:extLst>
            </p:cNvPr>
            <p:cNvGrpSpPr>
              <a:grpSpLocks/>
            </p:cNvGrpSpPr>
            <p:nvPr/>
          </p:nvGrpSpPr>
          <p:grpSpPr bwMode="auto">
            <a:xfrm>
              <a:off x="3168" y="4608"/>
              <a:ext cx="432" cy="240"/>
              <a:chOff x="3600" y="4848"/>
              <a:chExt cx="432" cy="240"/>
            </a:xfrm>
          </p:grpSpPr>
          <p:sp>
            <p:nvSpPr>
              <p:cNvPr id="121" name="Line 102">
                <a:extLst>
                  <a:ext uri="{FF2B5EF4-FFF2-40B4-BE49-F238E27FC236}">
                    <a16:creationId xmlns:a16="http://schemas.microsoft.com/office/drawing/2014/main" id="{5918526D-32CA-4414-BF76-B6B34C0D9AF6}"/>
                  </a:ext>
                </a:extLst>
              </p:cNvPr>
              <p:cNvSpPr>
                <a:spLocks noChangeShapeType="1"/>
              </p:cNvSpPr>
              <p:nvPr/>
            </p:nvSpPr>
            <p:spPr bwMode="auto">
              <a:xfrm>
                <a:off x="3648" y="4896"/>
                <a:ext cx="384"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solidFill>
                    <a:schemeClr val="bg1"/>
                  </a:solidFill>
                </a:endParaRPr>
              </a:p>
            </p:txBody>
          </p:sp>
          <p:sp>
            <p:nvSpPr>
              <p:cNvPr id="122" name="Oval 103">
                <a:extLst>
                  <a:ext uri="{FF2B5EF4-FFF2-40B4-BE49-F238E27FC236}">
                    <a16:creationId xmlns:a16="http://schemas.microsoft.com/office/drawing/2014/main" id="{0D55FFD4-3005-44D5-BC0D-D0D5411B03C4}"/>
                  </a:ext>
                </a:extLst>
              </p:cNvPr>
              <p:cNvSpPr>
                <a:spLocks noChangeArrowheads="1"/>
              </p:cNvSpPr>
              <p:nvPr/>
            </p:nvSpPr>
            <p:spPr bwMode="auto">
              <a:xfrm>
                <a:off x="3600" y="4848"/>
                <a:ext cx="48" cy="4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grpSp>
        <p:grpSp>
          <p:nvGrpSpPr>
            <p:cNvPr id="104" name="Group 104">
              <a:extLst>
                <a:ext uri="{FF2B5EF4-FFF2-40B4-BE49-F238E27FC236}">
                  <a16:creationId xmlns:a16="http://schemas.microsoft.com/office/drawing/2014/main" id="{DC539D23-2151-4C05-A309-662E8FBED0C7}"/>
                </a:ext>
              </a:extLst>
            </p:cNvPr>
            <p:cNvGrpSpPr>
              <a:grpSpLocks/>
            </p:cNvGrpSpPr>
            <p:nvPr/>
          </p:nvGrpSpPr>
          <p:grpSpPr bwMode="auto">
            <a:xfrm>
              <a:off x="2400" y="4224"/>
              <a:ext cx="432" cy="240"/>
              <a:chOff x="3600" y="4848"/>
              <a:chExt cx="432" cy="240"/>
            </a:xfrm>
          </p:grpSpPr>
          <p:sp>
            <p:nvSpPr>
              <p:cNvPr id="119" name="Line 105">
                <a:extLst>
                  <a:ext uri="{FF2B5EF4-FFF2-40B4-BE49-F238E27FC236}">
                    <a16:creationId xmlns:a16="http://schemas.microsoft.com/office/drawing/2014/main" id="{C0C1D17C-2DCB-447F-9C94-25400A5BC5B3}"/>
                  </a:ext>
                </a:extLst>
              </p:cNvPr>
              <p:cNvSpPr>
                <a:spLocks noChangeShapeType="1"/>
              </p:cNvSpPr>
              <p:nvPr/>
            </p:nvSpPr>
            <p:spPr bwMode="auto">
              <a:xfrm>
                <a:off x="3648" y="4896"/>
                <a:ext cx="384"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solidFill>
                    <a:schemeClr val="bg1"/>
                  </a:solidFill>
                </a:endParaRPr>
              </a:p>
            </p:txBody>
          </p:sp>
          <p:sp>
            <p:nvSpPr>
              <p:cNvPr id="120" name="Oval 106">
                <a:extLst>
                  <a:ext uri="{FF2B5EF4-FFF2-40B4-BE49-F238E27FC236}">
                    <a16:creationId xmlns:a16="http://schemas.microsoft.com/office/drawing/2014/main" id="{0A92025B-B0C4-4BA2-89C6-624A947A4951}"/>
                  </a:ext>
                </a:extLst>
              </p:cNvPr>
              <p:cNvSpPr>
                <a:spLocks noChangeArrowheads="1"/>
              </p:cNvSpPr>
              <p:nvPr/>
            </p:nvSpPr>
            <p:spPr bwMode="auto">
              <a:xfrm>
                <a:off x="3600" y="4848"/>
                <a:ext cx="48" cy="4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grpSp>
        <p:grpSp>
          <p:nvGrpSpPr>
            <p:cNvPr id="105" name="Group 107">
              <a:extLst>
                <a:ext uri="{FF2B5EF4-FFF2-40B4-BE49-F238E27FC236}">
                  <a16:creationId xmlns:a16="http://schemas.microsoft.com/office/drawing/2014/main" id="{5D80EE47-E11E-4981-87B4-AAA0D3D4D280}"/>
                </a:ext>
              </a:extLst>
            </p:cNvPr>
            <p:cNvGrpSpPr>
              <a:grpSpLocks/>
            </p:cNvGrpSpPr>
            <p:nvPr/>
          </p:nvGrpSpPr>
          <p:grpSpPr bwMode="auto">
            <a:xfrm>
              <a:off x="2784" y="4416"/>
              <a:ext cx="432" cy="240"/>
              <a:chOff x="3600" y="4848"/>
              <a:chExt cx="432" cy="240"/>
            </a:xfrm>
          </p:grpSpPr>
          <p:sp>
            <p:nvSpPr>
              <p:cNvPr id="117" name="Line 108">
                <a:extLst>
                  <a:ext uri="{FF2B5EF4-FFF2-40B4-BE49-F238E27FC236}">
                    <a16:creationId xmlns:a16="http://schemas.microsoft.com/office/drawing/2014/main" id="{AF02F7A2-B99B-481D-8A41-7DF9D65718A2}"/>
                  </a:ext>
                </a:extLst>
              </p:cNvPr>
              <p:cNvSpPr>
                <a:spLocks noChangeShapeType="1"/>
              </p:cNvSpPr>
              <p:nvPr/>
            </p:nvSpPr>
            <p:spPr bwMode="auto">
              <a:xfrm>
                <a:off x="3648" y="4896"/>
                <a:ext cx="384"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solidFill>
                    <a:schemeClr val="bg1"/>
                  </a:solidFill>
                </a:endParaRPr>
              </a:p>
            </p:txBody>
          </p:sp>
          <p:sp>
            <p:nvSpPr>
              <p:cNvPr id="118" name="Oval 109">
                <a:extLst>
                  <a:ext uri="{FF2B5EF4-FFF2-40B4-BE49-F238E27FC236}">
                    <a16:creationId xmlns:a16="http://schemas.microsoft.com/office/drawing/2014/main" id="{ADAB39B2-886A-40C1-A53B-84DF7D989374}"/>
                  </a:ext>
                </a:extLst>
              </p:cNvPr>
              <p:cNvSpPr>
                <a:spLocks noChangeArrowheads="1"/>
              </p:cNvSpPr>
              <p:nvPr/>
            </p:nvSpPr>
            <p:spPr bwMode="auto">
              <a:xfrm>
                <a:off x="3600" y="4848"/>
                <a:ext cx="48" cy="4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grpSp>
        <p:grpSp>
          <p:nvGrpSpPr>
            <p:cNvPr id="106" name="Group 110">
              <a:extLst>
                <a:ext uri="{FF2B5EF4-FFF2-40B4-BE49-F238E27FC236}">
                  <a16:creationId xmlns:a16="http://schemas.microsoft.com/office/drawing/2014/main" id="{B02A7931-60CF-4795-B52C-37B4FEB0EAD9}"/>
                </a:ext>
              </a:extLst>
            </p:cNvPr>
            <p:cNvGrpSpPr>
              <a:grpSpLocks/>
            </p:cNvGrpSpPr>
            <p:nvPr/>
          </p:nvGrpSpPr>
          <p:grpSpPr bwMode="auto">
            <a:xfrm rot="1839340">
              <a:off x="1296" y="3504"/>
              <a:ext cx="432" cy="240"/>
              <a:chOff x="3600" y="4848"/>
              <a:chExt cx="432" cy="240"/>
            </a:xfrm>
          </p:grpSpPr>
          <p:sp>
            <p:nvSpPr>
              <p:cNvPr id="115" name="Line 111">
                <a:extLst>
                  <a:ext uri="{FF2B5EF4-FFF2-40B4-BE49-F238E27FC236}">
                    <a16:creationId xmlns:a16="http://schemas.microsoft.com/office/drawing/2014/main" id="{0CB7A63F-9B6D-4952-885F-1E236037D2F3}"/>
                  </a:ext>
                </a:extLst>
              </p:cNvPr>
              <p:cNvSpPr>
                <a:spLocks noChangeShapeType="1"/>
              </p:cNvSpPr>
              <p:nvPr/>
            </p:nvSpPr>
            <p:spPr bwMode="auto">
              <a:xfrm>
                <a:off x="3648" y="4896"/>
                <a:ext cx="384"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solidFill>
                    <a:schemeClr val="bg1"/>
                  </a:solidFill>
                </a:endParaRPr>
              </a:p>
            </p:txBody>
          </p:sp>
          <p:sp>
            <p:nvSpPr>
              <p:cNvPr id="116" name="Oval 112">
                <a:extLst>
                  <a:ext uri="{FF2B5EF4-FFF2-40B4-BE49-F238E27FC236}">
                    <a16:creationId xmlns:a16="http://schemas.microsoft.com/office/drawing/2014/main" id="{2E2DC3D2-E6B4-44D9-B553-7C1DF01284B9}"/>
                  </a:ext>
                </a:extLst>
              </p:cNvPr>
              <p:cNvSpPr>
                <a:spLocks noChangeArrowheads="1"/>
              </p:cNvSpPr>
              <p:nvPr/>
            </p:nvSpPr>
            <p:spPr bwMode="auto">
              <a:xfrm>
                <a:off x="3600" y="4848"/>
                <a:ext cx="48" cy="4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grpSp>
        <p:grpSp>
          <p:nvGrpSpPr>
            <p:cNvPr id="107" name="Group 113">
              <a:extLst>
                <a:ext uri="{FF2B5EF4-FFF2-40B4-BE49-F238E27FC236}">
                  <a16:creationId xmlns:a16="http://schemas.microsoft.com/office/drawing/2014/main" id="{60503AA9-54C1-4837-9F05-AECCB34C7575}"/>
                </a:ext>
              </a:extLst>
            </p:cNvPr>
            <p:cNvGrpSpPr>
              <a:grpSpLocks/>
            </p:cNvGrpSpPr>
            <p:nvPr/>
          </p:nvGrpSpPr>
          <p:grpSpPr bwMode="auto">
            <a:xfrm>
              <a:off x="1632" y="3840"/>
              <a:ext cx="432" cy="240"/>
              <a:chOff x="3600" y="4848"/>
              <a:chExt cx="432" cy="240"/>
            </a:xfrm>
          </p:grpSpPr>
          <p:sp>
            <p:nvSpPr>
              <p:cNvPr id="113" name="Line 114">
                <a:extLst>
                  <a:ext uri="{FF2B5EF4-FFF2-40B4-BE49-F238E27FC236}">
                    <a16:creationId xmlns:a16="http://schemas.microsoft.com/office/drawing/2014/main" id="{5C15DF2F-5D4F-4244-B1FF-72D3631C09E1}"/>
                  </a:ext>
                </a:extLst>
              </p:cNvPr>
              <p:cNvSpPr>
                <a:spLocks noChangeShapeType="1"/>
              </p:cNvSpPr>
              <p:nvPr/>
            </p:nvSpPr>
            <p:spPr bwMode="auto">
              <a:xfrm>
                <a:off x="3648" y="4896"/>
                <a:ext cx="384"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solidFill>
                    <a:schemeClr val="bg1"/>
                  </a:solidFill>
                </a:endParaRPr>
              </a:p>
            </p:txBody>
          </p:sp>
          <p:sp>
            <p:nvSpPr>
              <p:cNvPr id="114" name="Oval 115">
                <a:extLst>
                  <a:ext uri="{FF2B5EF4-FFF2-40B4-BE49-F238E27FC236}">
                    <a16:creationId xmlns:a16="http://schemas.microsoft.com/office/drawing/2014/main" id="{7D4C0F2D-79E3-4514-8AF7-2765581D3CDC}"/>
                  </a:ext>
                </a:extLst>
              </p:cNvPr>
              <p:cNvSpPr>
                <a:spLocks noChangeArrowheads="1"/>
              </p:cNvSpPr>
              <p:nvPr/>
            </p:nvSpPr>
            <p:spPr bwMode="auto">
              <a:xfrm>
                <a:off x="3600" y="4848"/>
                <a:ext cx="48" cy="4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grpSp>
        <p:grpSp>
          <p:nvGrpSpPr>
            <p:cNvPr id="108" name="Group 116">
              <a:extLst>
                <a:ext uri="{FF2B5EF4-FFF2-40B4-BE49-F238E27FC236}">
                  <a16:creationId xmlns:a16="http://schemas.microsoft.com/office/drawing/2014/main" id="{6DAF9414-3A2A-4FB1-B912-142D323F7D87}"/>
                </a:ext>
              </a:extLst>
            </p:cNvPr>
            <p:cNvGrpSpPr>
              <a:grpSpLocks/>
            </p:cNvGrpSpPr>
            <p:nvPr/>
          </p:nvGrpSpPr>
          <p:grpSpPr bwMode="auto">
            <a:xfrm>
              <a:off x="2016" y="4032"/>
              <a:ext cx="432" cy="240"/>
              <a:chOff x="3600" y="4848"/>
              <a:chExt cx="432" cy="240"/>
            </a:xfrm>
          </p:grpSpPr>
          <p:sp>
            <p:nvSpPr>
              <p:cNvPr id="111" name="Line 117">
                <a:extLst>
                  <a:ext uri="{FF2B5EF4-FFF2-40B4-BE49-F238E27FC236}">
                    <a16:creationId xmlns:a16="http://schemas.microsoft.com/office/drawing/2014/main" id="{461CC5C9-B266-4A2E-8476-40FB9DDCAD5F}"/>
                  </a:ext>
                </a:extLst>
              </p:cNvPr>
              <p:cNvSpPr>
                <a:spLocks noChangeShapeType="1"/>
              </p:cNvSpPr>
              <p:nvPr/>
            </p:nvSpPr>
            <p:spPr bwMode="auto">
              <a:xfrm>
                <a:off x="3648" y="4896"/>
                <a:ext cx="384"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solidFill>
                    <a:schemeClr val="bg1"/>
                  </a:solidFill>
                </a:endParaRPr>
              </a:p>
            </p:txBody>
          </p:sp>
          <p:sp>
            <p:nvSpPr>
              <p:cNvPr id="112" name="Oval 118">
                <a:extLst>
                  <a:ext uri="{FF2B5EF4-FFF2-40B4-BE49-F238E27FC236}">
                    <a16:creationId xmlns:a16="http://schemas.microsoft.com/office/drawing/2014/main" id="{E3FB250C-FA38-4793-849F-2D8E4A0621CF}"/>
                  </a:ext>
                </a:extLst>
              </p:cNvPr>
              <p:cNvSpPr>
                <a:spLocks noChangeArrowheads="1"/>
              </p:cNvSpPr>
              <p:nvPr/>
            </p:nvSpPr>
            <p:spPr bwMode="auto">
              <a:xfrm>
                <a:off x="3600" y="4848"/>
                <a:ext cx="48" cy="4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grpSp>
        <p:sp>
          <p:nvSpPr>
            <p:cNvPr id="109" name="Line 119">
              <a:extLst>
                <a:ext uri="{FF2B5EF4-FFF2-40B4-BE49-F238E27FC236}">
                  <a16:creationId xmlns:a16="http://schemas.microsoft.com/office/drawing/2014/main" id="{0D57305C-5B69-43F2-B145-AF2B81536A68}"/>
                </a:ext>
              </a:extLst>
            </p:cNvPr>
            <p:cNvSpPr>
              <a:spLocks noChangeShapeType="1"/>
            </p:cNvSpPr>
            <p:nvPr/>
          </p:nvSpPr>
          <p:spPr bwMode="auto">
            <a:xfrm>
              <a:off x="1296" y="3264"/>
              <a:ext cx="9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e-IL">
                <a:solidFill>
                  <a:schemeClr val="bg1"/>
                </a:solidFill>
              </a:endParaRPr>
            </a:p>
          </p:txBody>
        </p:sp>
        <p:sp>
          <p:nvSpPr>
            <p:cNvPr id="110" name="Oval 120">
              <a:extLst>
                <a:ext uri="{FF2B5EF4-FFF2-40B4-BE49-F238E27FC236}">
                  <a16:creationId xmlns:a16="http://schemas.microsoft.com/office/drawing/2014/main" id="{CCCFE30D-A2EB-49B5-88AC-D93E90EDAC17}"/>
                </a:ext>
              </a:extLst>
            </p:cNvPr>
            <p:cNvSpPr>
              <a:spLocks noChangeArrowheads="1"/>
            </p:cNvSpPr>
            <p:nvPr/>
          </p:nvSpPr>
          <p:spPr bwMode="auto">
            <a:xfrm>
              <a:off x="3984" y="4992"/>
              <a:ext cx="48" cy="4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grpSp>
      <p:sp>
        <p:nvSpPr>
          <p:cNvPr id="125" name="AutoShape 121">
            <a:extLst>
              <a:ext uri="{FF2B5EF4-FFF2-40B4-BE49-F238E27FC236}">
                <a16:creationId xmlns:a16="http://schemas.microsoft.com/office/drawing/2014/main" id="{9B8A4BCC-2777-4830-B71F-6B0D7E155F6A}"/>
              </a:ext>
            </a:extLst>
          </p:cNvPr>
          <p:cNvSpPr>
            <a:spLocks noChangeArrowheads="1"/>
          </p:cNvSpPr>
          <p:nvPr/>
        </p:nvSpPr>
        <p:spPr bwMode="auto">
          <a:xfrm>
            <a:off x="7213600" y="4400550"/>
            <a:ext cx="304800" cy="171450"/>
          </a:xfrm>
          <a:prstGeom prst="flowChartExtract">
            <a:avLst/>
          </a:prstGeom>
          <a:solidFill>
            <a:srgbClr val="008000"/>
          </a:solidFill>
          <a:ln w="9525">
            <a:solidFill>
              <a:srgbClr val="008000"/>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solidFill>
                <a:schemeClr val="bg1"/>
              </a:solidFill>
            </a:endParaRPr>
          </a:p>
        </p:txBody>
      </p:sp>
      <p:sp>
        <p:nvSpPr>
          <p:cNvPr id="126" name="Freeform 122">
            <a:extLst>
              <a:ext uri="{FF2B5EF4-FFF2-40B4-BE49-F238E27FC236}">
                <a16:creationId xmlns:a16="http://schemas.microsoft.com/office/drawing/2014/main" id="{D4299C0F-F646-4508-A5D5-E2AA2CDACEC3}"/>
              </a:ext>
            </a:extLst>
          </p:cNvPr>
          <p:cNvSpPr>
            <a:spLocks/>
          </p:cNvSpPr>
          <p:nvPr/>
        </p:nvSpPr>
        <p:spPr bwMode="auto">
          <a:xfrm>
            <a:off x="2641600" y="5543550"/>
            <a:ext cx="711200" cy="400050"/>
          </a:xfrm>
          <a:custGeom>
            <a:avLst/>
            <a:gdLst>
              <a:gd name="T0" fmla="*/ 2147483646 w 336"/>
              <a:gd name="T1" fmla="*/ 2147483646 h 336"/>
              <a:gd name="T2" fmla="*/ 2147483646 w 336"/>
              <a:gd name="T3" fmla="*/ 2147483646 h 336"/>
              <a:gd name="T4" fmla="*/ 2147483646 w 336"/>
              <a:gd name="T5" fmla="*/ 2147483646 h 336"/>
              <a:gd name="T6" fmla="*/ 2147483646 w 336"/>
              <a:gd name="T7" fmla="*/ 2147483646 h 336"/>
              <a:gd name="T8" fmla="*/ 0 w 336"/>
              <a:gd name="T9" fmla="*/ 2147483646 h 336"/>
              <a:gd name="T10" fmla="*/ 0 w 336"/>
              <a:gd name="T11" fmla="*/ 2147483646 h 336"/>
              <a:gd name="T12" fmla="*/ 2147483646 w 336"/>
              <a:gd name="T13" fmla="*/ 0 h 336"/>
              <a:gd name="T14" fmla="*/ 2147483646 w 336"/>
              <a:gd name="T15" fmla="*/ 0 h 336"/>
              <a:gd name="T16" fmla="*/ 0 60000 65536"/>
              <a:gd name="T17" fmla="*/ 0 60000 65536"/>
              <a:gd name="T18" fmla="*/ 0 60000 65536"/>
              <a:gd name="T19" fmla="*/ 0 60000 65536"/>
              <a:gd name="T20" fmla="*/ 0 60000 65536"/>
              <a:gd name="T21" fmla="*/ 0 60000 65536"/>
              <a:gd name="T22" fmla="*/ 0 60000 65536"/>
              <a:gd name="T23" fmla="*/ 0 60000 65536"/>
              <a:gd name="T24" fmla="*/ 0 w 336"/>
              <a:gd name="T25" fmla="*/ 0 h 336"/>
              <a:gd name="T26" fmla="*/ 336 w 33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6" h="336">
                <a:moveTo>
                  <a:pt x="288" y="48"/>
                </a:moveTo>
                <a:lnTo>
                  <a:pt x="336" y="48"/>
                </a:lnTo>
                <a:lnTo>
                  <a:pt x="192" y="288"/>
                </a:lnTo>
                <a:lnTo>
                  <a:pt x="48" y="336"/>
                </a:lnTo>
                <a:lnTo>
                  <a:pt x="0" y="240"/>
                </a:lnTo>
                <a:lnTo>
                  <a:pt x="0" y="48"/>
                </a:lnTo>
                <a:lnTo>
                  <a:pt x="96" y="0"/>
                </a:lnTo>
                <a:lnTo>
                  <a:pt x="192"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sp>
        <p:nvSpPr>
          <p:cNvPr id="127" name="Freeform 123">
            <a:extLst>
              <a:ext uri="{FF2B5EF4-FFF2-40B4-BE49-F238E27FC236}">
                <a16:creationId xmlns:a16="http://schemas.microsoft.com/office/drawing/2014/main" id="{9DF51118-2364-460E-8CB4-7263F47AC245}"/>
              </a:ext>
            </a:extLst>
          </p:cNvPr>
          <p:cNvSpPr>
            <a:spLocks/>
          </p:cNvSpPr>
          <p:nvPr/>
        </p:nvSpPr>
        <p:spPr bwMode="auto">
          <a:xfrm>
            <a:off x="2235200" y="4800600"/>
            <a:ext cx="304800" cy="57150"/>
          </a:xfrm>
          <a:custGeom>
            <a:avLst/>
            <a:gdLst>
              <a:gd name="T0" fmla="*/ 0 w 192"/>
              <a:gd name="T1" fmla="*/ 2147483646 h 96"/>
              <a:gd name="T2" fmla="*/ 2147483646 w 192"/>
              <a:gd name="T3" fmla="*/ 0 h 96"/>
              <a:gd name="T4" fmla="*/ 2147483646 w 192"/>
              <a:gd name="T5" fmla="*/ 2147483646 h 96"/>
              <a:gd name="T6" fmla="*/ 0 60000 65536"/>
              <a:gd name="T7" fmla="*/ 0 60000 65536"/>
              <a:gd name="T8" fmla="*/ 0 60000 65536"/>
              <a:gd name="T9" fmla="*/ 0 w 192"/>
              <a:gd name="T10" fmla="*/ 0 h 96"/>
              <a:gd name="T11" fmla="*/ 192 w 192"/>
              <a:gd name="T12" fmla="*/ 96 h 96"/>
            </a:gdLst>
            <a:ahLst/>
            <a:cxnLst>
              <a:cxn ang="T6">
                <a:pos x="T0" y="T1"/>
              </a:cxn>
              <a:cxn ang="T7">
                <a:pos x="T2" y="T3"/>
              </a:cxn>
              <a:cxn ang="T8">
                <a:pos x="T4" y="T5"/>
              </a:cxn>
            </a:cxnLst>
            <a:rect l="T9" t="T10" r="T11" b="T12"/>
            <a:pathLst>
              <a:path w="192" h="96">
                <a:moveTo>
                  <a:pt x="0" y="96"/>
                </a:moveTo>
                <a:cubicBezTo>
                  <a:pt x="32" y="48"/>
                  <a:pt x="64" y="0"/>
                  <a:pt x="96" y="0"/>
                </a:cubicBezTo>
                <a:cubicBezTo>
                  <a:pt x="128" y="0"/>
                  <a:pt x="160" y="48"/>
                  <a:pt x="192" y="9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schemeClr val="bg1"/>
              </a:solidFill>
            </a:endParaRPr>
          </a:p>
        </p:txBody>
      </p:sp>
      <p:grpSp>
        <p:nvGrpSpPr>
          <p:cNvPr id="128" name="Group 124">
            <a:extLst>
              <a:ext uri="{FF2B5EF4-FFF2-40B4-BE49-F238E27FC236}">
                <a16:creationId xmlns:a16="http://schemas.microsoft.com/office/drawing/2014/main" id="{18351ABF-B511-4F31-B43A-FF20F891B512}"/>
              </a:ext>
            </a:extLst>
          </p:cNvPr>
          <p:cNvGrpSpPr>
            <a:grpSpLocks/>
          </p:cNvGrpSpPr>
          <p:nvPr/>
        </p:nvGrpSpPr>
        <p:grpSpPr bwMode="auto">
          <a:xfrm>
            <a:off x="914400" y="4343400"/>
            <a:ext cx="6299200" cy="2082800"/>
            <a:chOff x="432" y="3648"/>
            <a:chExt cx="2976" cy="1749"/>
          </a:xfrm>
        </p:grpSpPr>
        <p:sp>
          <p:nvSpPr>
            <p:cNvPr id="129" name="WordArt 125">
              <a:extLst>
                <a:ext uri="{FF2B5EF4-FFF2-40B4-BE49-F238E27FC236}">
                  <a16:creationId xmlns:a16="http://schemas.microsoft.com/office/drawing/2014/main" id="{30D1543B-69C4-43BC-B766-385973F42603}"/>
                </a:ext>
              </a:extLst>
            </p:cNvPr>
            <p:cNvSpPr>
              <a:spLocks noChangeArrowheads="1" noChangeShapeType="1" noTextEdit="1"/>
            </p:cNvSpPr>
            <p:nvPr/>
          </p:nvSpPr>
          <p:spPr bwMode="auto">
            <a:xfrm>
              <a:off x="3177" y="3648"/>
              <a:ext cx="231" cy="144"/>
            </a:xfrm>
            <a:prstGeom prst="rect">
              <a:avLst/>
            </a:prstGeom>
          </p:spPr>
          <p:txBody>
            <a:bodyPr wrap="none" fromWordArt="1">
              <a:prstTxWarp prst="textPlain">
                <a:avLst>
                  <a:gd name="adj" fmla="val 50000"/>
                </a:avLst>
              </a:prstTxWarp>
            </a:bodyPr>
            <a:lstStyle/>
            <a:p>
              <a:pPr algn="ctr" rtl="1"/>
              <a:r>
                <a:rPr lang="he-IL" sz="3600" kern="10">
                  <a:ln w="9525">
                    <a:solidFill>
                      <a:srgbClr val="0099FF"/>
                    </a:solidFill>
                    <a:round/>
                    <a:headEnd/>
                    <a:tailEnd/>
                  </a:ln>
                  <a:solidFill>
                    <a:schemeClr val="bg1"/>
                  </a:solidFill>
                </a:rPr>
                <a:t>מפל</a:t>
              </a:r>
            </a:p>
          </p:txBody>
        </p:sp>
        <p:sp>
          <p:nvSpPr>
            <p:cNvPr id="130" name="WordArt 126">
              <a:extLst>
                <a:ext uri="{FF2B5EF4-FFF2-40B4-BE49-F238E27FC236}">
                  <a16:creationId xmlns:a16="http://schemas.microsoft.com/office/drawing/2014/main" id="{B82D81BA-5B2E-4552-B624-678759FD3B46}"/>
                </a:ext>
              </a:extLst>
            </p:cNvPr>
            <p:cNvSpPr>
              <a:spLocks noChangeArrowheads="1" noChangeShapeType="1" noTextEdit="1"/>
            </p:cNvSpPr>
            <p:nvPr/>
          </p:nvSpPr>
          <p:spPr bwMode="auto">
            <a:xfrm rot="-1180378">
              <a:off x="816" y="5280"/>
              <a:ext cx="714" cy="117"/>
            </a:xfrm>
            <a:prstGeom prst="rect">
              <a:avLst/>
            </a:prstGeom>
          </p:spPr>
          <p:txBody>
            <a:bodyPr spcFirstLastPara="1" wrap="none" fromWordArt="1">
              <a:prstTxWarp prst="textArchDown">
                <a:avLst>
                  <a:gd name="adj" fmla="val 0"/>
                </a:avLst>
              </a:prstTxWarp>
            </a:bodyPr>
            <a:lstStyle/>
            <a:p>
              <a:pPr algn="ctr" rtl="1"/>
              <a:r>
                <a:rPr lang="he-IL" sz="3600" kern="10">
                  <a:ln w="9525">
                    <a:solidFill>
                      <a:srgbClr val="0099FF"/>
                    </a:solidFill>
                    <a:round/>
                    <a:headEnd/>
                    <a:tailEnd/>
                  </a:ln>
                  <a:solidFill>
                    <a:schemeClr val="bg1"/>
                  </a:solidFill>
                </a:rPr>
                <a:t>נחל חורשית</a:t>
              </a:r>
            </a:p>
          </p:txBody>
        </p:sp>
        <p:sp>
          <p:nvSpPr>
            <p:cNvPr id="131" name="Text Box 127">
              <a:extLst>
                <a:ext uri="{FF2B5EF4-FFF2-40B4-BE49-F238E27FC236}">
                  <a16:creationId xmlns:a16="http://schemas.microsoft.com/office/drawing/2014/main" id="{3A4AFB74-5F97-4EE3-B935-E65590804642}"/>
                </a:ext>
              </a:extLst>
            </p:cNvPr>
            <p:cNvSpPr txBox="1">
              <a:spLocks noChangeArrowheads="1"/>
            </p:cNvSpPr>
            <p:nvPr/>
          </p:nvSpPr>
          <p:spPr bwMode="auto">
            <a:xfrm>
              <a:off x="1536" y="4608"/>
              <a:ext cx="6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600">
                  <a:solidFill>
                    <a:schemeClr val="bg1"/>
                  </a:solidFill>
                  <a:latin typeface="Times New Roman" panose="02020603050405020304" pitchFamily="18" charset="0"/>
                  <a:cs typeface="David" panose="020E0502060401010101" pitchFamily="34" charset="-79"/>
                </a:rPr>
                <a:t>ח’עין קמוץ</a:t>
              </a:r>
              <a:endParaRPr lang="en-US" altLang="he-IL" sz="1200">
                <a:solidFill>
                  <a:schemeClr val="bg1"/>
                </a:solidFill>
                <a:latin typeface="Times New Roman" panose="02020603050405020304" pitchFamily="18" charset="0"/>
                <a:cs typeface="David" panose="020E0502060401010101" pitchFamily="34" charset="-79"/>
              </a:endParaRPr>
            </a:p>
          </p:txBody>
        </p:sp>
        <p:sp>
          <p:nvSpPr>
            <p:cNvPr id="132" name="Text Box 128">
              <a:extLst>
                <a:ext uri="{FF2B5EF4-FFF2-40B4-BE49-F238E27FC236}">
                  <a16:creationId xmlns:a16="http://schemas.microsoft.com/office/drawing/2014/main" id="{D972DAF0-7281-4E3B-939D-B6F946889ED2}"/>
                </a:ext>
              </a:extLst>
            </p:cNvPr>
            <p:cNvSpPr txBox="1">
              <a:spLocks noChangeArrowheads="1"/>
            </p:cNvSpPr>
            <p:nvPr/>
          </p:nvSpPr>
          <p:spPr bwMode="auto">
            <a:xfrm>
              <a:off x="432" y="4512"/>
              <a:ext cx="52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600">
                  <a:solidFill>
                    <a:schemeClr val="bg1"/>
                  </a:solidFill>
                  <a:latin typeface="Times New Roman" panose="02020603050405020304" pitchFamily="18" charset="0"/>
                  <a:cs typeface="David" panose="020E0502060401010101" pitchFamily="34" charset="-79"/>
                </a:rPr>
                <a:t>עין קמוץ</a:t>
              </a:r>
              <a:endParaRPr lang="en-US" altLang="he-IL" sz="1600">
                <a:solidFill>
                  <a:schemeClr val="bg1"/>
                </a:solidFill>
                <a:latin typeface="Times New Roman" panose="02020603050405020304" pitchFamily="18" charset="0"/>
                <a:cs typeface="David" panose="020E0502060401010101" pitchFamily="34" charset="-79"/>
              </a:endParaRPr>
            </a:p>
          </p:txBody>
        </p:sp>
        <p:sp>
          <p:nvSpPr>
            <p:cNvPr id="133" name="Text Box 129">
              <a:extLst>
                <a:ext uri="{FF2B5EF4-FFF2-40B4-BE49-F238E27FC236}">
                  <a16:creationId xmlns:a16="http://schemas.microsoft.com/office/drawing/2014/main" id="{C4BF0DAE-1F84-4145-8262-E09EE6868CB7}"/>
                </a:ext>
              </a:extLst>
            </p:cNvPr>
            <p:cNvSpPr txBox="1">
              <a:spLocks noChangeArrowheads="1"/>
            </p:cNvSpPr>
            <p:nvPr/>
          </p:nvSpPr>
          <p:spPr bwMode="auto">
            <a:xfrm>
              <a:off x="768" y="3840"/>
              <a:ext cx="6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600">
                  <a:solidFill>
                    <a:schemeClr val="bg1"/>
                  </a:solidFill>
                  <a:latin typeface="Times New Roman" panose="02020603050405020304" pitchFamily="18" charset="0"/>
                  <a:cs typeface="David" panose="020E0502060401010101" pitchFamily="34" charset="-79"/>
                </a:rPr>
                <a:t>מערת קמוץ</a:t>
              </a:r>
              <a:endParaRPr lang="en-US" altLang="he-IL" sz="1600">
                <a:solidFill>
                  <a:schemeClr val="bg1"/>
                </a:solidFill>
                <a:latin typeface="Times New Roman" panose="02020603050405020304" pitchFamily="18" charset="0"/>
                <a:cs typeface="David" panose="020E0502060401010101" pitchFamily="34" charset="-79"/>
              </a:endParaRPr>
            </a:p>
          </p:txBody>
        </p:sp>
      </p:grpSp>
      <p:sp>
        <p:nvSpPr>
          <p:cNvPr id="134" name="Text Box 131">
            <a:extLst>
              <a:ext uri="{FF2B5EF4-FFF2-40B4-BE49-F238E27FC236}">
                <a16:creationId xmlns:a16="http://schemas.microsoft.com/office/drawing/2014/main" id="{CF578CEE-056D-460E-957B-083A1D5CC5E3}"/>
              </a:ext>
            </a:extLst>
          </p:cNvPr>
          <p:cNvSpPr txBox="1">
            <a:spLocks noChangeArrowheads="1"/>
          </p:cNvSpPr>
          <p:nvPr/>
        </p:nvSpPr>
        <p:spPr bwMode="auto">
          <a:xfrm>
            <a:off x="2029802" y="208612"/>
            <a:ext cx="48244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a:solidFill>
                  <a:schemeClr val="bg1"/>
                </a:solidFill>
              </a:rPr>
              <a:t>3. תכסית</a:t>
            </a:r>
            <a:endParaRPr lang="en-US" altLang="he-IL">
              <a:solidFill>
                <a:schemeClr val="bg1"/>
              </a:solidFill>
            </a:endParaRPr>
          </a:p>
        </p:txBody>
      </p:sp>
    </p:spTree>
    <p:extLst>
      <p:ext uri="{BB962C8B-B14F-4D97-AF65-F5344CB8AC3E}">
        <p14:creationId xmlns:p14="http://schemas.microsoft.com/office/powerpoint/2010/main" val="26423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5"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5"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5"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5"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linds(horizontal)">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strVal val="4*#ppt_w"/>
                                          </p:val>
                                        </p:tav>
                                        <p:tav tm="100000">
                                          <p:val>
                                            <p:strVal val="#ppt_w"/>
                                          </p:val>
                                        </p:tav>
                                      </p:tavLst>
                                    </p:anim>
                                    <p:anim calcmode="lin" valueType="num">
                                      <p:cBhvr>
                                        <p:cTn id="56" dur="500" fill="hold"/>
                                        <p:tgtEl>
                                          <p:spTgt spid="39"/>
                                        </p:tgtEl>
                                        <p:attrNameLst>
                                          <p:attrName>ppt_h</p:attrName>
                                        </p:attrNameLst>
                                      </p:cBhvr>
                                      <p:tavLst>
                                        <p:tav tm="0">
                                          <p:val>
                                            <p:strVal val="4*#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p:cTn id="66" dur="500" fill="hold"/>
                                        <p:tgtEl>
                                          <p:spTgt spid="35"/>
                                        </p:tgtEl>
                                        <p:attrNameLst>
                                          <p:attrName>ppt_w</p:attrName>
                                        </p:attrNameLst>
                                      </p:cBhvr>
                                      <p:tavLst>
                                        <p:tav tm="0">
                                          <p:val>
                                            <p:strVal val="4/3*#ppt_w"/>
                                          </p:val>
                                        </p:tav>
                                        <p:tav tm="100000">
                                          <p:val>
                                            <p:strVal val="#ppt_w"/>
                                          </p:val>
                                        </p:tav>
                                      </p:tavLst>
                                    </p:anim>
                                    <p:anim calcmode="lin" valueType="num">
                                      <p:cBhvr>
                                        <p:cTn id="67" dur="500" fill="hold"/>
                                        <p:tgtEl>
                                          <p:spTgt spid="35"/>
                                        </p:tgtEl>
                                        <p:attrNameLst>
                                          <p:attrName>ppt_h</p:attrName>
                                        </p:attrNameLst>
                                      </p:cBhvr>
                                      <p:tavLst>
                                        <p:tav tm="0">
                                          <p:val>
                                            <p:strVal val="4/3*#ppt_h"/>
                                          </p:val>
                                        </p:tav>
                                        <p:tav tm="100000">
                                          <p:val>
                                            <p:strVal val="#ppt_h"/>
                                          </p:val>
                                        </p:tav>
                                      </p:tavLst>
                                    </p:anim>
                                  </p:childTnLst>
                                </p:cTn>
                              </p:par>
                            </p:childTnLst>
                          </p:cTn>
                        </p:par>
                        <p:par>
                          <p:cTn id="68" fill="hold">
                            <p:stCondLst>
                              <p:cond delay="500"/>
                            </p:stCondLst>
                            <p:childTnLst>
                              <p:par>
                                <p:cTn id="69" presetID="23" presetClass="entr" presetSubtype="28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strVal val="4/3*#ppt_w"/>
                                          </p:val>
                                        </p:tav>
                                        <p:tav tm="100000">
                                          <p:val>
                                            <p:strVal val="#ppt_w"/>
                                          </p:val>
                                        </p:tav>
                                      </p:tavLst>
                                    </p:anim>
                                    <p:anim calcmode="lin" valueType="num">
                                      <p:cBhvr>
                                        <p:cTn id="72" dur="500" fill="hold"/>
                                        <p:tgtEl>
                                          <p:spTgt spid="36"/>
                                        </p:tgtEl>
                                        <p:attrNameLst>
                                          <p:attrName>ppt_h</p:attrName>
                                        </p:attrNameLst>
                                      </p:cBhvr>
                                      <p:tavLst>
                                        <p:tav tm="0">
                                          <p:val>
                                            <p:strVal val="4/3*#ppt_h"/>
                                          </p:val>
                                        </p:tav>
                                        <p:tav tm="100000">
                                          <p:val>
                                            <p:strVal val="#ppt_h"/>
                                          </p:val>
                                        </p:tav>
                                      </p:tavLst>
                                    </p:anim>
                                  </p:childTnLst>
                                </p:cTn>
                              </p:par>
                            </p:childTnLst>
                          </p:cTn>
                        </p:par>
                        <p:par>
                          <p:cTn id="73" fill="hold">
                            <p:stCondLst>
                              <p:cond delay="1000"/>
                            </p:stCondLst>
                            <p:childTnLst>
                              <p:par>
                                <p:cTn id="74" presetID="23" presetClass="entr" presetSubtype="288"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strVal val="4/3*#ppt_w"/>
                                          </p:val>
                                        </p:tav>
                                        <p:tav tm="100000">
                                          <p:val>
                                            <p:strVal val="#ppt_w"/>
                                          </p:val>
                                        </p:tav>
                                      </p:tavLst>
                                    </p:anim>
                                    <p:anim calcmode="lin" valueType="num">
                                      <p:cBhvr>
                                        <p:cTn id="77" dur="500" fill="hold"/>
                                        <p:tgtEl>
                                          <p:spTgt spid="37"/>
                                        </p:tgtEl>
                                        <p:attrNameLst>
                                          <p:attrName>ppt_h</p:attrName>
                                        </p:attrNameLst>
                                      </p:cBhvr>
                                      <p:tavLst>
                                        <p:tav tm="0">
                                          <p:val>
                                            <p:strVal val="4/3*#ppt_h"/>
                                          </p:val>
                                        </p:tav>
                                        <p:tav tm="100000">
                                          <p:val>
                                            <p:strVal val="#ppt_h"/>
                                          </p:val>
                                        </p:tav>
                                      </p:tavLst>
                                    </p:anim>
                                  </p:childTnLst>
                                </p:cTn>
                              </p:par>
                            </p:childTnLst>
                          </p:cTn>
                        </p:par>
                        <p:par>
                          <p:cTn id="78" fill="hold">
                            <p:stCondLst>
                              <p:cond delay="1500"/>
                            </p:stCondLst>
                            <p:childTnLst>
                              <p:par>
                                <p:cTn id="79" presetID="23" presetClass="entr" presetSubtype="288" fill="hold"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p:cTn id="81" dur="500" fill="hold"/>
                                        <p:tgtEl>
                                          <p:spTgt spid="126"/>
                                        </p:tgtEl>
                                        <p:attrNameLst>
                                          <p:attrName>ppt_w</p:attrName>
                                        </p:attrNameLst>
                                      </p:cBhvr>
                                      <p:tavLst>
                                        <p:tav tm="0">
                                          <p:val>
                                            <p:strVal val="4/3*#ppt_w"/>
                                          </p:val>
                                        </p:tav>
                                        <p:tav tm="100000">
                                          <p:val>
                                            <p:strVal val="#ppt_w"/>
                                          </p:val>
                                        </p:tav>
                                      </p:tavLst>
                                    </p:anim>
                                    <p:anim calcmode="lin" valueType="num">
                                      <p:cBhvr>
                                        <p:cTn id="82" dur="500" fill="hold"/>
                                        <p:tgtEl>
                                          <p:spTgt spid="126"/>
                                        </p:tgtEl>
                                        <p:attrNameLst>
                                          <p:attrName>ppt_h</p:attrName>
                                        </p:attrNameLst>
                                      </p:cBhvr>
                                      <p:tavLst>
                                        <p:tav tm="0">
                                          <p:val>
                                            <p:strVal val="4/3*#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3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127"/>
                                        </p:tgtEl>
                                        <p:attrNameLst>
                                          <p:attrName>style.visibility</p:attrName>
                                        </p:attrNameLst>
                                      </p:cBhvr>
                                      <p:to>
                                        <p:strVal val="visible"/>
                                      </p:to>
                                    </p:set>
                                    <p:anim calcmode="lin" valueType="num">
                                      <p:cBhvr additive="base">
                                        <p:cTn id="91" dur="500" fill="hold"/>
                                        <p:tgtEl>
                                          <p:spTgt spid="127"/>
                                        </p:tgtEl>
                                        <p:attrNameLst>
                                          <p:attrName>ppt_x</p:attrName>
                                        </p:attrNameLst>
                                      </p:cBhvr>
                                      <p:tavLst>
                                        <p:tav tm="0">
                                          <p:val>
                                            <p:strVal val="0-#ppt_w/2"/>
                                          </p:val>
                                        </p:tav>
                                        <p:tav tm="100000">
                                          <p:val>
                                            <p:strVal val="#ppt_x"/>
                                          </p:val>
                                        </p:tav>
                                      </p:tavLst>
                                    </p:anim>
                                    <p:anim calcmode="lin" valueType="num">
                                      <p:cBhvr additive="base">
                                        <p:cTn id="92" dur="500" fill="hold"/>
                                        <p:tgtEl>
                                          <p:spTgt spid="127"/>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25"/>
                                        </p:tgtEl>
                                        <p:attrNameLst>
                                          <p:attrName>style.visibility</p:attrName>
                                        </p:attrNameLst>
                                      </p:cBhvr>
                                      <p:to>
                                        <p:strVal val="visible"/>
                                      </p:to>
                                    </p:set>
                                    <p:animEffect transition="in" filter="dissolve">
                                      <p:cBhvr>
                                        <p:cTn id="97" dur="500"/>
                                        <p:tgtEl>
                                          <p:spTgt spid="125"/>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nodeType="click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checkerboard(across)">
                                      <p:cBhvr>
                                        <p:cTn id="102" dur="500"/>
                                        <p:tgtEl>
                                          <p:spTgt spid="4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98"/>
                                        </p:tgtEl>
                                        <p:attrNameLst>
                                          <p:attrName>style.visibility</p:attrName>
                                        </p:attrNameLst>
                                      </p:cBhvr>
                                      <p:to>
                                        <p:strVal val="visible"/>
                                      </p:to>
                                    </p:set>
                                    <p:animEffect transition="in" filter="wipe(down)">
                                      <p:cBhvr>
                                        <p:cTn id="107" dur="500"/>
                                        <p:tgtEl>
                                          <p:spTgt spid="9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2" fill="hold" nodeType="clickEffect">
                                  <p:stCondLst>
                                    <p:cond delay="0"/>
                                  </p:stCondLst>
                                  <p:childTnLst>
                                    <p:set>
                                      <p:cBhvr>
                                        <p:cTn id="111" dur="1" fill="hold">
                                          <p:stCondLst>
                                            <p:cond delay="0"/>
                                          </p:stCondLst>
                                        </p:cTn>
                                        <p:tgtEl>
                                          <p:spTgt spid="101"/>
                                        </p:tgtEl>
                                        <p:attrNameLst>
                                          <p:attrName>style.visibility</p:attrName>
                                        </p:attrNameLst>
                                      </p:cBhvr>
                                      <p:to>
                                        <p:strVal val="visible"/>
                                      </p:to>
                                    </p:set>
                                    <p:animEffect transition="in" filter="wipe(right)">
                                      <p:cBhvr>
                                        <p:cTn id="112" dur="500"/>
                                        <p:tgtEl>
                                          <p:spTgt spid="101"/>
                                        </p:tgtEl>
                                      </p:cBhvr>
                                    </p:animEffect>
                                  </p:childTnLst>
                                </p:cTn>
                              </p:par>
                            </p:childTnLst>
                          </p:cTn>
                        </p:par>
                      </p:childTnLst>
                    </p:cTn>
                  </p:par>
                  <p:par>
                    <p:cTn id="113" fill="hold">
                      <p:stCondLst>
                        <p:cond delay="indefinite"/>
                      </p:stCondLst>
                      <p:childTnLst>
                        <p:par>
                          <p:cTn id="114" fill="hold">
                            <p:stCondLst>
                              <p:cond delay="0"/>
                            </p:stCondLst>
                            <p:childTnLst>
                              <p:par>
                                <p:cTn id="115" presetID="23" presetClass="entr" presetSubtype="16" fill="hold" nodeType="clickEffect">
                                  <p:stCondLst>
                                    <p:cond delay="0"/>
                                  </p:stCondLst>
                                  <p:childTnLst>
                                    <p:set>
                                      <p:cBhvr>
                                        <p:cTn id="116" dur="1" fill="hold">
                                          <p:stCondLst>
                                            <p:cond delay="0"/>
                                          </p:stCondLst>
                                        </p:cTn>
                                        <p:tgtEl>
                                          <p:spTgt spid="128"/>
                                        </p:tgtEl>
                                        <p:attrNameLst>
                                          <p:attrName>style.visibility</p:attrName>
                                        </p:attrNameLst>
                                      </p:cBhvr>
                                      <p:to>
                                        <p:strVal val="visible"/>
                                      </p:to>
                                    </p:set>
                                    <p:anim calcmode="lin" valueType="num">
                                      <p:cBhvr>
                                        <p:cTn id="117" dur="500" fill="hold"/>
                                        <p:tgtEl>
                                          <p:spTgt spid="128"/>
                                        </p:tgtEl>
                                        <p:attrNameLst>
                                          <p:attrName>ppt_w</p:attrName>
                                        </p:attrNameLst>
                                      </p:cBhvr>
                                      <p:tavLst>
                                        <p:tav tm="0">
                                          <p:val>
                                            <p:fltVal val="0"/>
                                          </p:val>
                                        </p:tav>
                                        <p:tav tm="100000">
                                          <p:val>
                                            <p:strVal val="#ppt_w"/>
                                          </p:val>
                                        </p:tav>
                                      </p:tavLst>
                                    </p:anim>
                                    <p:anim calcmode="lin" valueType="num">
                                      <p:cBhvr>
                                        <p:cTn id="118" dur="500" fill="hold"/>
                                        <p:tgtEl>
                                          <p:spTgt spid="1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5" grpId="0" animBg="1"/>
      <p:bldP spid="35" grpId="0" animBg="1"/>
      <p:bldP spid="36" grpId="0" animBg="1"/>
      <p:bldP spid="37" grpId="0" animBg="1"/>
      <p:bldP spid="38" grpId="0" animBg="1" autoUpdateAnimBg="0"/>
      <p:bldP spid="1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a:extLst>
              <a:ext uri="{FF2B5EF4-FFF2-40B4-BE49-F238E27FC236}">
                <a16:creationId xmlns:a16="http://schemas.microsoft.com/office/drawing/2014/main" id="{3C42FC7C-D952-4C11-ACDA-A16DFBE73C1A}"/>
              </a:ext>
            </a:extLst>
          </p:cNvPr>
          <p:cNvSpPr>
            <a:spLocks noChangeArrowheads="1" noChangeShapeType="1" noTextEdit="1"/>
          </p:cNvSpPr>
          <p:nvPr/>
        </p:nvSpPr>
        <p:spPr bwMode="auto">
          <a:xfrm>
            <a:off x="3143250" y="228600"/>
            <a:ext cx="2857500" cy="393700"/>
          </a:xfrm>
          <a:prstGeom prst="rect">
            <a:avLst/>
          </a:prstGeom>
        </p:spPr>
        <p:txBody>
          <a:bodyPr wrap="none" fromWordArt="1">
            <a:prstTxWarp prst="textPlain">
              <a:avLst>
                <a:gd name="adj" fmla="val 50000"/>
              </a:avLst>
            </a:prstTxWarp>
          </a:bodyPr>
          <a:lstStyle/>
          <a:p>
            <a:pPr algn="ctr" rtl="1"/>
            <a:r>
              <a:rPr lang="he-IL" sz="3600" kern="10">
                <a:ln w="9525">
                  <a:solidFill>
                    <a:srgbClr val="000000"/>
                  </a:solidFill>
                  <a:round/>
                  <a:headEnd/>
                  <a:tailEnd/>
                </a:ln>
                <a:solidFill>
                  <a:schemeClr val="tx2"/>
                </a:solidFill>
              </a:rPr>
              <a:t>4. קואורדינטות</a:t>
            </a:r>
          </a:p>
        </p:txBody>
      </p:sp>
      <p:grpSp>
        <p:nvGrpSpPr>
          <p:cNvPr id="2" name="Group 4">
            <a:extLst>
              <a:ext uri="{FF2B5EF4-FFF2-40B4-BE49-F238E27FC236}">
                <a16:creationId xmlns:a16="http://schemas.microsoft.com/office/drawing/2014/main" id="{958EEC1D-AC5A-4A51-86D8-FE8443B93326}"/>
              </a:ext>
            </a:extLst>
          </p:cNvPr>
          <p:cNvGrpSpPr>
            <a:grpSpLocks/>
          </p:cNvGrpSpPr>
          <p:nvPr/>
        </p:nvGrpSpPr>
        <p:grpSpPr bwMode="auto">
          <a:xfrm>
            <a:off x="0" y="285750"/>
            <a:ext cx="2641600" cy="1428750"/>
            <a:chOff x="96" y="480"/>
            <a:chExt cx="1776" cy="1824"/>
          </a:xfrm>
        </p:grpSpPr>
        <p:sp>
          <p:nvSpPr>
            <p:cNvPr id="17428" name="AutoShape 5">
              <a:extLst>
                <a:ext uri="{FF2B5EF4-FFF2-40B4-BE49-F238E27FC236}">
                  <a16:creationId xmlns:a16="http://schemas.microsoft.com/office/drawing/2014/main" id="{BBDAB8F9-431D-4963-BEC6-3646B770F1FB}"/>
                </a:ext>
              </a:extLst>
            </p:cNvPr>
            <p:cNvSpPr>
              <a:spLocks noChangeArrowheads="1"/>
            </p:cNvSpPr>
            <p:nvPr/>
          </p:nvSpPr>
          <p:spPr bwMode="auto">
            <a:xfrm>
              <a:off x="288" y="672"/>
              <a:ext cx="1392" cy="1440"/>
            </a:xfrm>
            <a:prstGeom prst="star4">
              <a:avLst>
                <a:gd name="adj" fmla="val 17097"/>
              </a:avLst>
            </a:prstGeom>
            <a:solidFill>
              <a:schemeClr val="folHlink"/>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7429" name="AutoShape 6">
              <a:extLst>
                <a:ext uri="{FF2B5EF4-FFF2-40B4-BE49-F238E27FC236}">
                  <a16:creationId xmlns:a16="http://schemas.microsoft.com/office/drawing/2014/main" id="{128006BA-7A77-4F55-AE80-0D48F0A6BF53}"/>
                </a:ext>
              </a:extLst>
            </p:cNvPr>
            <p:cNvSpPr>
              <a:spLocks noChangeArrowheads="1"/>
            </p:cNvSpPr>
            <p:nvPr/>
          </p:nvSpPr>
          <p:spPr bwMode="auto">
            <a:xfrm rot="-2500870">
              <a:off x="288" y="672"/>
              <a:ext cx="1392" cy="1440"/>
            </a:xfrm>
            <a:prstGeom prst="star4">
              <a:avLst>
                <a:gd name="adj" fmla="val 17338"/>
              </a:avLst>
            </a:prstGeom>
            <a:solidFill>
              <a:schemeClr val="tx2"/>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7430" name="WordArt 7">
              <a:extLst>
                <a:ext uri="{FF2B5EF4-FFF2-40B4-BE49-F238E27FC236}">
                  <a16:creationId xmlns:a16="http://schemas.microsoft.com/office/drawing/2014/main" id="{7A031344-AA74-4577-B407-C00DFCAEE779}"/>
                </a:ext>
              </a:extLst>
            </p:cNvPr>
            <p:cNvSpPr>
              <a:spLocks noChangeArrowheads="1" noChangeShapeType="1" noTextEdit="1"/>
            </p:cNvSpPr>
            <p:nvPr/>
          </p:nvSpPr>
          <p:spPr bwMode="auto">
            <a:xfrm>
              <a:off x="864" y="480"/>
              <a:ext cx="207" cy="19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Georgia" panose="02040502050405020303" pitchFamily="18" charset="0"/>
                </a:rPr>
                <a:t>N</a:t>
              </a:r>
              <a:endParaRPr lang="he-IL" sz="3600" kern="10">
                <a:ln w="9525">
                  <a:solidFill>
                    <a:srgbClr val="000000"/>
                  </a:solidFill>
                  <a:round/>
                  <a:headEnd/>
                  <a:tailEnd/>
                </a:ln>
                <a:solidFill>
                  <a:schemeClr val="tx2"/>
                </a:solidFill>
                <a:latin typeface="Georgia" panose="02040502050405020303" pitchFamily="18" charset="0"/>
              </a:endParaRPr>
            </a:p>
          </p:txBody>
        </p:sp>
        <p:sp>
          <p:nvSpPr>
            <p:cNvPr id="17431" name="WordArt 8">
              <a:extLst>
                <a:ext uri="{FF2B5EF4-FFF2-40B4-BE49-F238E27FC236}">
                  <a16:creationId xmlns:a16="http://schemas.microsoft.com/office/drawing/2014/main" id="{08D89672-252F-44F7-9D2F-20FB833C1E4E}"/>
                </a:ext>
              </a:extLst>
            </p:cNvPr>
            <p:cNvSpPr>
              <a:spLocks noChangeArrowheads="1" noChangeShapeType="1" noTextEdit="1"/>
            </p:cNvSpPr>
            <p:nvPr/>
          </p:nvSpPr>
          <p:spPr bwMode="auto">
            <a:xfrm>
              <a:off x="96" y="1296"/>
              <a:ext cx="207" cy="19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Georgia" panose="02040502050405020303" pitchFamily="18" charset="0"/>
                </a:rPr>
                <a:t>W</a:t>
              </a:r>
              <a:endParaRPr lang="he-IL" sz="3600" kern="10">
                <a:ln w="9525">
                  <a:solidFill>
                    <a:srgbClr val="000000"/>
                  </a:solidFill>
                  <a:round/>
                  <a:headEnd/>
                  <a:tailEnd/>
                </a:ln>
                <a:solidFill>
                  <a:schemeClr val="tx2"/>
                </a:solidFill>
                <a:latin typeface="Georgia" panose="02040502050405020303" pitchFamily="18" charset="0"/>
              </a:endParaRPr>
            </a:p>
          </p:txBody>
        </p:sp>
        <p:sp>
          <p:nvSpPr>
            <p:cNvPr id="17432" name="WordArt 9">
              <a:extLst>
                <a:ext uri="{FF2B5EF4-FFF2-40B4-BE49-F238E27FC236}">
                  <a16:creationId xmlns:a16="http://schemas.microsoft.com/office/drawing/2014/main" id="{4DC5A637-7A92-4BAF-8970-7AD6E054AAE0}"/>
                </a:ext>
              </a:extLst>
            </p:cNvPr>
            <p:cNvSpPr>
              <a:spLocks noChangeArrowheads="1" noChangeShapeType="1" noTextEdit="1"/>
            </p:cNvSpPr>
            <p:nvPr/>
          </p:nvSpPr>
          <p:spPr bwMode="auto">
            <a:xfrm>
              <a:off x="864" y="2112"/>
              <a:ext cx="207" cy="19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Georgia" panose="02040502050405020303" pitchFamily="18" charset="0"/>
                </a:rPr>
                <a:t>S</a:t>
              </a:r>
              <a:endParaRPr lang="he-IL" sz="3600" kern="10">
                <a:ln w="9525">
                  <a:solidFill>
                    <a:srgbClr val="000000"/>
                  </a:solidFill>
                  <a:round/>
                  <a:headEnd/>
                  <a:tailEnd/>
                </a:ln>
                <a:solidFill>
                  <a:schemeClr val="tx2"/>
                </a:solidFill>
                <a:latin typeface="Georgia" panose="02040502050405020303" pitchFamily="18" charset="0"/>
              </a:endParaRPr>
            </a:p>
          </p:txBody>
        </p:sp>
        <p:sp>
          <p:nvSpPr>
            <p:cNvPr id="17433" name="WordArt 10">
              <a:extLst>
                <a:ext uri="{FF2B5EF4-FFF2-40B4-BE49-F238E27FC236}">
                  <a16:creationId xmlns:a16="http://schemas.microsoft.com/office/drawing/2014/main" id="{0816F196-3E24-4439-9A8E-8FCE507F4DFC}"/>
                </a:ext>
              </a:extLst>
            </p:cNvPr>
            <p:cNvSpPr>
              <a:spLocks noChangeArrowheads="1" noChangeShapeType="1" noTextEdit="1"/>
            </p:cNvSpPr>
            <p:nvPr/>
          </p:nvSpPr>
          <p:spPr bwMode="auto">
            <a:xfrm>
              <a:off x="1665" y="1296"/>
              <a:ext cx="207" cy="19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Georgia" panose="02040502050405020303" pitchFamily="18" charset="0"/>
                </a:rPr>
                <a:t>E</a:t>
              </a:r>
              <a:endParaRPr lang="he-IL" sz="3600" kern="10">
                <a:ln w="9525">
                  <a:solidFill>
                    <a:srgbClr val="000000"/>
                  </a:solidFill>
                  <a:round/>
                  <a:headEnd/>
                  <a:tailEnd/>
                </a:ln>
                <a:solidFill>
                  <a:schemeClr val="tx2"/>
                </a:solidFill>
                <a:latin typeface="Georgia" panose="02040502050405020303" pitchFamily="18" charset="0"/>
              </a:endParaRPr>
            </a:p>
          </p:txBody>
        </p:sp>
      </p:grpSp>
      <p:sp>
        <p:nvSpPr>
          <p:cNvPr id="9228" name="Text Box 12">
            <a:extLst>
              <a:ext uri="{FF2B5EF4-FFF2-40B4-BE49-F238E27FC236}">
                <a16:creationId xmlns:a16="http://schemas.microsoft.com/office/drawing/2014/main" id="{016FDB1B-0FE2-4ACA-B1E0-E0F53D63413C}"/>
              </a:ext>
            </a:extLst>
          </p:cNvPr>
          <p:cNvSpPr txBox="1">
            <a:spLocks noChangeArrowheads="1"/>
          </p:cNvSpPr>
          <p:nvPr/>
        </p:nvSpPr>
        <p:spPr bwMode="auto">
          <a:xfrm>
            <a:off x="7072313" y="1000125"/>
            <a:ext cx="16256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600" b="1" u="sng">
                <a:latin typeface="Times New Roman" panose="02020603050405020304" pitchFamily="18" charset="0"/>
                <a:cs typeface="David" panose="020E0502060401010101" pitchFamily="34" charset="-79"/>
              </a:rPr>
              <a:t>קואורדינטות</a:t>
            </a:r>
            <a:r>
              <a:rPr lang="he-IL" altLang="he-IL" sz="1600">
                <a:latin typeface="Times New Roman" panose="02020603050405020304" pitchFamily="18" charset="0"/>
                <a:cs typeface="David" panose="020E0502060401010101" pitchFamily="34" charset="-79"/>
              </a:rPr>
              <a:t>:</a:t>
            </a:r>
            <a:endParaRPr lang="en-US" altLang="he-IL" sz="1600" b="1" u="sng">
              <a:latin typeface="Times New Roman" panose="02020603050405020304" pitchFamily="18" charset="0"/>
              <a:cs typeface="David" panose="020E0502060401010101" pitchFamily="34" charset="-79"/>
            </a:endParaRPr>
          </a:p>
        </p:txBody>
      </p:sp>
      <p:sp>
        <p:nvSpPr>
          <p:cNvPr id="9251" name="Text Box 35">
            <a:extLst>
              <a:ext uri="{FF2B5EF4-FFF2-40B4-BE49-F238E27FC236}">
                <a16:creationId xmlns:a16="http://schemas.microsoft.com/office/drawing/2014/main" id="{44FEC158-AED4-4EB2-9738-E26AF17B7A5A}"/>
              </a:ext>
            </a:extLst>
          </p:cNvPr>
          <p:cNvSpPr txBox="1">
            <a:spLocks noChangeArrowheads="1"/>
          </p:cNvSpPr>
          <p:nvPr/>
        </p:nvSpPr>
        <p:spPr bwMode="auto">
          <a:xfrm>
            <a:off x="1357313" y="1033463"/>
            <a:ext cx="6197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e-IL" altLang="he-IL" sz="1600">
                <a:latin typeface="Times New Roman" panose="02020603050405020304" pitchFamily="18" charset="0"/>
                <a:cs typeface="David" panose="020E0502060401010101" pitchFamily="34" charset="-79"/>
              </a:rPr>
              <a:t>שפה משותפת, משמשות להגדרת מיקום נקודות ופרטים  במפה.</a:t>
            </a:r>
            <a:endParaRPr lang="en-US" altLang="he-IL" sz="1600">
              <a:latin typeface="Times New Roman" panose="02020603050405020304" pitchFamily="18" charset="0"/>
              <a:cs typeface="David" panose="020E0502060401010101" pitchFamily="34" charset="-79"/>
            </a:endParaRPr>
          </a:p>
        </p:txBody>
      </p:sp>
      <p:sp>
        <p:nvSpPr>
          <p:cNvPr id="40" name="TextBox 39">
            <a:extLst>
              <a:ext uri="{FF2B5EF4-FFF2-40B4-BE49-F238E27FC236}">
                <a16:creationId xmlns:a16="http://schemas.microsoft.com/office/drawing/2014/main" id="{35C71EFD-E4DF-4565-A0FD-141D0DDED0BA}"/>
              </a:ext>
            </a:extLst>
          </p:cNvPr>
          <p:cNvSpPr txBox="1">
            <a:spLocks noChangeArrowheads="1"/>
          </p:cNvSpPr>
          <p:nvPr/>
        </p:nvSpPr>
        <p:spPr bwMode="auto">
          <a:xfrm>
            <a:off x="3357563" y="1500188"/>
            <a:ext cx="5429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רשת הקואורדינטות</a:t>
            </a:r>
            <a:r>
              <a:rPr lang="he-IL" altLang="he-IL" sz="1600">
                <a:cs typeface="David" panose="020E0502060401010101" pitchFamily="34" charset="-79"/>
              </a:rPr>
              <a:t>:</a:t>
            </a:r>
          </a:p>
        </p:txBody>
      </p:sp>
      <p:sp>
        <p:nvSpPr>
          <p:cNvPr id="41" name="TextBox 40">
            <a:extLst>
              <a:ext uri="{FF2B5EF4-FFF2-40B4-BE49-F238E27FC236}">
                <a16:creationId xmlns:a16="http://schemas.microsoft.com/office/drawing/2014/main" id="{7A63AABD-1FFB-4593-9F08-3EBDAE6C8C1F}"/>
              </a:ext>
            </a:extLst>
          </p:cNvPr>
          <p:cNvSpPr txBox="1">
            <a:spLocks noChangeArrowheads="1"/>
          </p:cNvSpPr>
          <p:nvPr/>
        </p:nvSpPr>
        <p:spPr bwMode="auto">
          <a:xfrm>
            <a:off x="2357438" y="150018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a:cs typeface="David" panose="020E0502060401010101" pitchFamily="34" charset="-79"/>
              </a:rPr>
              <a:t>ציר </a:t>
            </a:r>
            <a:r>
              <a:rPr lang="en-US" altLang="he-IL" sz="1600">
                <a:cs typeface="David" panose="020E0502060401010101" pitchFamily="34" charset="-79"/>
              </a:rPr>
              <a:t>X </a:t>
            </a:r>
            <a:r>
              <a:rPr lang="he-IL" altLang="he-IL" sz="1600">
                <a:cs typeface="David" panose="020E0502060401010101" pitchFamily="34" charset="-79"/>
              </a:rPr>
              <a:t>ו- </a:t>
            </a:r>
            <a:r>
              <a:rPr lang="en-US" altLang="he-IL" sz="1600">
                <a:cs typeface="David" panose="020E0502060401010101" pitchFamily="34" charset="-79"/>
              </a:rPr>
              <a:t>Y</a:t>
            </a:r>
            <a:r>
              <a:rPr lang="he-IL" altLang="he-IL" sz="1600">
                <a:cs typeface="David" panose="020E0502060401010101" pitchFamily="34" charset="-79"/>
              </a:rPr>
              <a:t> (צפון- דרום ומזרח- מערב)</a:t>
            </a:r>
            <a:r>
              <a:rPr lang="en-US" altLang="he-IL" sz="1600">
                <a:cs typeface="David" panose="020E0502060401010101" pitchFamily="34" charset="-79"/>
              </a:rPr>
              <a:t> </a:t>
            </a:r>
            <a:r>
              <a:rPr lang="he-IL" altLang="he-IL" sz="1600">
                <a:cs typeface="David" panose="020E0502060401010101" pitchFamily="34" charset="-79"/>
              </a:rPr>
              <a:t>המורכב ממספרים מוסכמים. קיים מרחק קבוע בין  המספרים על הרשת, ע"פ קנה המידה של המפה. </a:t>
            </a:r>
          </a:p>
        </p:txBody>
      </p:sp>
      <p:sp>
        <p:nvSpPr>
          <p:cNvPr id="42" name="TextBox 41">
            <a:extLst>
              <a:ext uri="{FF2B5EF4-FFF2-40B4-BE49-F238E27FC236}">
                <a16:creationId xmlns:a16="http://schemas.microsoft.com/office/drawing/2014/main" id="{A3ABDF43-20A7-4ABC-A36F-126A3D423D0E}"/>
              </a:ext>
            </a:extLst>
          </p:cNvPr>
          <p:cNvSpPr txBox="1">
            <a:spLocks noChangeArrowheads="1"/>
          </p:cNvSpPr>
          <p:nvPr/>
        </p:nvSpPr>
        <p:spPr bwMode="auto">
          <a:xfrm>
            <a:off x="3286125" y="2505075"/>
            <a:ext cx="5429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קנה מידה</a:t>
            </a:r>
            <a:r>
              <a:rPr lang="he-IL" altLang="he-IL" sz="1600">
                <a:cs typeface="David" panose="020E0502060401010101" pitchFamily="34" charset="-79"/>
              </a:rPr>
              <a:t>:</a:t>
            </a:r>
          </a:p>
        </p:txBody>
      </p:sp>
      <p:sp>
        <p:nvSpPr>
          <p:cNvPr id="43" name="TextBox 42">
            <a:extLst>
              <a:ext uri="{FF2B5EF4-FFF2-40B4-BE49-F238E27FC236}">
                <a16:creationId xmlns:a16="http://schemas.microsoft.com/office/drawing/2014/main" id="{0A1C1F0A-2CA1-4A49-AEC7-CFD89A2E5C9B}"/>
              </a:ext>
            </a:extLst>
          </p:cNvPr>
          <p:cNvSpPr txBox="1">
            <a:spLocks noChangeArrowheads="1"/>
          </p:cNvSpPr>
          <p:nvPr/>
        </p:nvSpPr>
        <p:spPr bwMode="auto">
          <a:xfrm>
            <a:off x="2357438" y="2505075"/>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dirty="0">
                <a:cs typeface="David" panose="020E0502060401010101" pitchFamily="34" charset="-79"/>
              </a:rPr>
              <a:t>שיטה קבועה להתאמת המרחק בשטח לזה על המפה. אנו עובדים עם מפות 1:50,000. כלומר, כל ס"מ על המפה= 50,000 ס"מ בשטח. </a:t>
            </a:r>
          </a:p>
          <a:p>
            <a:pPr eaLnBrk="1" hangingPunct="1">
              <a:spcBef>
                <a:spcPct val="0"/>
              </a:spcBef>
              <a:buFontTx/>
              <a:buNone/>
            </a:pPr>
            <a:r>
              <a:rPr lang="he-IL" altLang="he-IL" sz="1600" dirty="0">
                <a:cs typeface="David" panose="020E0502060401010101" pitchFamily="34" charset="-79"/>
              </a:rPr>
              <a:t>במילים פשוטות, כל משבצת במפה (אשר שווה 2 ס"מ)  שווה 1 ק"מ בשטח.  </a:t>
            </a:r>
          </a:p>
        </p:txBody>
      </p:sp>
      <p:sp>
        <p:nvSpPr>
          <p:cNvPr id="47" name="TextBox 46">
            <a:extLst>
              <a:ext uri="{FF2B5EF4-FFF2-40B4-BE49-F238E27FC236}">
                <a16:creationId xmlns:a16="http://schemas.microsoft.com/office/drawing/2014/main" id="{ED4DED63-301C-4775-89C0-69FCD0A20736}"/>
              </a:ext>
            </a:extLst>
          </p:cNvPr>
          <p:cNvSpPr txBox="1">
            <a:spLocks noChangeArrowheads="1"/>
          </p:cNvSpPr>
          <p:nvPr/>
        </p:nvSpPr>
        <p:spPr bwMode="auto">
          <a:xfrm>
            <a:off x="3286125" y="4105275"/>
            <a:ext cx="5429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b="1">
                <a:cs typeface="David" panose="020E0502060401010101" pitchFamily="34" charset="-79"/>
              </a:rPr>
              <a:t>נקודת ציון (נ.צ.)</a:t>
            </a:r>
            <a:r>
              <a:rPr lang="he-IL" altLang="he-IL" sz="1600">
                <a:cs typeface="David" panose="020E0502060401010101" pitchFamily="34" charset="-79"/>
              </a:rPr>
              <a:t>:</a:t>
            </a:r>
          </a:p>
        </p:txBody>
      </p:sp>
      <p:sp>
        <p:nvSpPr>
          <p:cNvPr id="48" name="TextBox 47">
            <a:extLst>
              <a:ext uri="{FF2B5EF4-FFF2-40B4-BE49-F238E27FC236}">
                <a16:creationId xmlns:a16="http://schemas.microsoft.com/office/drawing/2014/main" id="{2830CFC8-870C-421D-9771-DF650AA89CE7}"/>
              </a:ext>
            </a:extLst>
          </p:cNvPr>
          <p:cNvSpPr txBox="1">
            <a:spLocks noChangeArrowheads="1"/>
          </p:cNvSpPr>
          <p:nvPr/>
        </p:nvSpPr>
        <p:spPr bwMode="auto">
          <a:xfrm>
            <a:off x="2357438" y="4105275"/>
            <a:ext cx="457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600" dirty="0">
                <a:cs typeface="David" panose="020E0502060401010101" pitchFamily="34" charset="-79"/>
              </a:rPr>
              <a:t>כל סימון ע"ג המפה אותו נרצה למצוא יקרא נקודת ציון. נ.צ. יכול להיות פיצול כבישים, מעיין, עץ, פסגה, מרכז ואדי </a:t>
            </a:r>
            <a:r>
              <a:rPr lang="he-IL" altLang="he-IL" sz="1600" dirty="0" err="1">
                <a:cs typeface="David" panose="020E0502060401010101" pitchFamily="34" charset="-79"/>
              </a:rPr>
              <a:t>וכו</a:t>
            </a:r>
            <a:r>
              <a:rPr lang="he-IL" altLang="he-IL" sz="1600" dirty="0">
                <a:cs typeface="David" panose="020E0502060401010101" pitchFamily="34" charset="-79"/>
              </a:rPr>
              <a:t>'. לכל נקודה ע"ג המפה יש מספור מדויק ברשת הקואורדינטות.</a:t>
            </a:r>
          </a:p>
        </p:txBody>
      </p:sp>
      <p:grpSp>
        <p:nvGrpSpPr>
          <p:cNvPr id="3" name="קבוצה 61">
            <a:extLst>
              <a:ext uri="{FF2B5EF4-FFF2-40B4-BE49-F238E27FC236}">
                <a16:creationId xmlns:a16="http://schemas.microsoft.com/office/drawing/2014/main" id="{9970EF39-A458-4CBF-9C52-A1D0EFF4B967}"/>
              </a:ext>
            </a:extLst>
          </p:cNvPr>
          <p:cNvGrpSpPr>
            <a:grpSpLocks/>
          </p:cNvGrpSpPr>
          <p:nvPr/>
        </p:nvGrpSpPr>
        <p:grpSpPr bwMode="auto">
          <a:xfrm>
            <a:off x="71438" y="2000250"/>
            <a:ext cx="2071687" cy="2390775"/>
            <a:chOff x="71406" y="2000240"/>
            <a:chExt cx="2071702" cy="2390491"/>
          </a:xfrm>
        </p:grpSpPr>
        <p:cxnSp>
          <p:nvCxnSpPr>
            <p:cNvPr id="50" name="מחבר ישר 49">
              <a:extLst>
                <a:ext uri="{FF2B5EF4-FFF2-40B4-BE49-F238E27FC236}">
                  <a16:creationId xmlns:a16="http://schemas.microsoft.com/office/drawing/2014/main" id="{23FDAAB8-62D5-44B0-ADBF-041626FD3343}"/>
                </a:ext>
              </a:extLst>
            </p:cNvPr>
            <p:cNvCxnSpPr/>
            <p:nvPr/>
          </p:nvCxnSpPr>
          <p:spPr>
            <a:xfrm rot="5400000">
              <a:off x="-143576" y="2999452"/>
              <a:ext cx="2000012" cy="158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מחבר ישר 50">
              <a:extLst>
                <a:ext uri="{FF2B5EF4-FFF2-40B4-BE49-F238E27FC236}">
                  <a16:creationId xmlns:a16="http://schemas.microsoft.com/office/drawing/2014/main" id="{0A8464B4-FD09-47FB-892F-ACC1D212D073}"/>
                </a:ext>
              </a:extLst>
            </p:cNvPr>
            <p:cNvCxnSpPr/>
            <p:nvPr/>
          </p:nvCxnSpPr>
          <p:spPr>
            <a:xfrm>
              <a:off x="501621" y="3643108"/>
              <a:ext cx="1641487" cy="158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מחבר חץ ישר 53">
              <a:extLst>
                <a:ext uri="{FF2B5EF4-FFF2-40B4-BE49-F238E27FC236}">
                  <a16:creationId xmlns:a16="http://schemas.microsoft.com/office/drawing/2014/main" id="{4477D1B6-A2ED-440A-8934-887F6FE5BF10}"/>
                </a:ext>
              </a:extLst>
            </p:cNvPr>
            <p:cNvCxnSpPr/>
            <p:nvPr/>
          </p:nvCxnSpPr>
          <p:spPr>
            <a:xfrm rot="5400000">
              <a:off x="320695" y="2749451"/>
              <a:ext cx="785719" cy="158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מחבר חץ ישר 56">
              <a:extLst>
                <a:ext uri="{FF2B5EF4-FFF2-40B4-BE49-F238E27FC236}">
                  <a16:creationId xmlns:a16="http://schemas.microsoft.com/office/drawing/2014/main" id="{FC47CF78-F367-4221-B41F-D43499F4E311}"/>
                </a:ext>
              </a:extLst>
            </p:cNvPr>
            <p:cNvCxnSpPr/>
            <p:nvPr/>
          </p:nvCxnSpPr>
          <p:spPr>
            <a:xfrm>
              <a:off x="928662" y="3857394"/>
              <a:ext cx="712792" cy="158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26" name="TextBox 58">
              <a:extLst>
                <a:ext uri="{FF2B5EF4-FFF2-40B4-BE49-F238E27FC236}">
                  <a16:creationId xmlns:a16="http://schemas.microsoft.com/office/drawing/2014/main" id="{AA7AF0BC-45F6-4CB3-B0F7-7E3EB109D342}"/>
                </a:ext>
              </a:extLst>
            </p:cNvPr>
            <p:cNvSpPr txBox="1">
              <a:spLocks noChangeArrowheads="1"/>
            </p:cNvSpPr>
            <p:nvPr/>
          </p:nvSpPr>
          <p:spPr bwMode="auto">
            <a:xfrm>
              <a:off x="857224" y="3929066"/>
              <a:ext cx="6429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he-IL" sz="2400" b="1"/>
                <a:t>X</a:t>
              </a:r>
              <a:endParaRPr lang="he-IL" altLang="he-IL" sz="2400" b="1"/>
            </a:p>
          </p:txBody>
        </p:sp>
        <p:sp>
          <p:nvSpPr>
            <p:cNvPr id="17427" name="TextBox 59">
              <a:extLst>
                <a:ext uri="{FF2B5EF4-FFF2-40B4-BE49-F238E27FC236}">
                  <a16:creationId xmlns:a16="http://schemas.microsoft.com/office/drawing/2014/main" id="{28A68C67-FF0B-44D9-806E-16C2BE87A504}"/>
                </a:ext>
              </a:extLst>
            </p:cNvPr>
            <p:cNvSpPr txBox="1">
              <a:spLocks noChangeArrowheads="1"/>
            </p:cNvSpPr>
            <p:nvPr/>
          </p:nvSpPr>
          <p:spPr bwMode="auto">
            <a:xfrm>
              <a:off x="71406" y="2571744"/>
              <a:ext cx="6429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he-IL" sz="2400" b="1"/>
                <a:t>Y</a:t>
              </a:r>
              <a:endParaRPr lang="he-IL" altLang="he-IL" sz="2400" b="1"/>
            </a:p>
          </p:txBody>
        </p:sp>
      </p:grpSp>
      <p:sp>
        <p:nvSpPr>
          <p:cNvPr id="63" name="אליפסה 62">
            <a:extLst>
              <a:ext uri="{FF2B5EF4-FFF2-40B4-BE49-F238E27FC236}">
                <a16:creationId xmlns:a16="http://schemas.microsoft.com/office/drawing/2014/main" id="{15AEFCD3-A73F-49ED-B7C1-EF901AD7A4B3}"/>
              </a:ext>
            </a:extLst>
          </p:cNvPr>
          <p:cNvSpPr/>
          <p:nvPr/>
        </p:nvSpPr>
        <p:spPr>
          <a:xfrm flipV="1">
            <a:off x="1214438" y="2857500"/>
            <a:ext cx="214312"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nodeType="clickEffect">
                                  <p:stCondLst>
                                    <p:cond delay="0"/>
                                  </p:stCondLst>
                                  <p:childTnLst>
                                    <p:set>
                                      <p:cBhvr>
                                        <p:cTn id="6" dur="1" fill="hold">
                                          <p:stCondLst>
                                            <p:cond delay="499"/>
                                          </p:stCondLst>
                                        </p:cTn>
                                        <p:tgtEl>
                                          <p:spTgt spid="92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5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additive="base">
                                        <p:cTn id="55" dur="500" fill="hold"/>
                                        <p:tgtEl>
                                          <p:spTgt spid="63"/>
                                        </p:tgtEl>
                                        <p:attrNameLst>
                                          <p:attrName>ppt_x</p:attrName>
                                        </p:attrNameLst>
                                      </p:cBhvr>
                                      <p:tavLst>
                                        <p:tav tm="0">
                                          <p:val>
                                            <p:strVal val="#ppt_x"/>
                                          </p:val>
                                        </p:tav>
                                        <p:tav tm="100000">
                                          <p:val>
                                            <p:strVal val="#ppt_x"/>
                                          </p:val>
                                        </p:tav>
                                      </p:tavLst>
                                    </p:anim>
                                    <p:anim calcmode="lin" valueType="num">
                                      <p:cBhvr additive="base">
                                        <p:cTn id="5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utoUpdateAnimBg="0"/>
      <p:bldP spid="9251" grpId="0" autoUpdateAnimBg="0"/>
      <p:bldP spid="40" grpId="0"/>
      <p:bldP spid="41" grpId="0"/>
      <p:bldP spid="42" grpId="0"/>
      <p:bldP spid="43" grpId="0"/>
      <p:bldP spid="47" grpId="0"/>
      <p:bldP spid="48" grpId="0"/>
      <p:bldP spid="6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כמה זה עולה לנו">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בית יציקה">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מסמך" ma:contentTypeID="0x010100DF636371941EE445BDDD60D859E6AF38" ma:contentTypeVersion="11" ma:contentTypeDescription="צור מסמך חדש." ma:contentTypeScope="" ma:versionID="03c9b77d6785350751378c55cf164261">
  <xsd:schema xmlns:xsd="http://www.w3.org/2001/XMLSchema" xmlns:xs="http://www.w3.org/2001/XMLSchema" xmlns:p="http://schemas.microsoft.com/office/2006/metadata/properties" xmlns:ns2="2300851f-df0b-4c1e-8573-e057166620b1" xmlns:ns3="37a9a772-0cc8-459c-bc8a-62cde81f755d" targetNamespace="http://schemas.microsoft.com/office/2006/metadata/properties" ma:root="true" ma:fieldsID="02aeab10d457e07196c22d1defd77dcd" ns2:_="" ns3:_="">
    <xsd:import namespace="2300851f-df0b-4c1e-8573-e057166620b1"/>
    <xsd:import namespace="37a9a772-0cc8-459c-bc8a-62cde81f755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0851f-df0b-4c1e-8573-e057166620b1" elementFormDefault="qualified">
    <xsd:import namespace="http://schemas.microsoft.com/office/2006/documentManagement/types"/>
    <xsd:import namespace="http://schemas.microsoft.com/office/infopath/2007/PartnerControls"/>
    <xsd:element name="SharedWithUsers" ma:index="8"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משותף עם פרטים"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a9a772-0cc8-459c-bc8a-62cde81f755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B39505-D271-47B6-86D2-EF051629A64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68D6136-43C0-42EF-BF9B-091F069525AE}">
  <ds:schemaRefs>
    <ds:schemaRef ds:uri="http://schemas.microsoft.com/sharepoint/v3/contenttype/forms"/>
  </ds:schemaRefs>
</ds:datastoreItem>
</file>

<file path=customXml/itemProps3.xml><?xml version="1.0" encoding="utf-8"?>
<ds:datastoreItem xmlns:ds="http://schemas.openxmlformats.org/officeDocument/2006/customXml" ds:itemID="{D9602EE9-F4C9-48AC-B7C8-179369C62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0851f-df0b-4c1e-8573-e057166620b1"/>
    <ds:schemaRef ds:uri="37a9a772-0cc8-459c-bc8a-62cde81f75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18712</TotalTime>
  <Words>2823</Words>
  <Application>Microsoft Office PowerPoint</Application>
  <PresentationFormat>‫הצגה על המסך (4:3)</PresentationFormat>
  <Paragraphs>323</Paragraphs>
  <Slides>34</Slides>
  <Notes>13</Notes>
  <HiddenSlides>0</HiddenSlides>
  <MMClips>0</MMClips>
  <ScaleCrop>false</ScaleCrop>
  <HeadingPairs>
    <vt:vector size="8" baseType="variant">
      <vt:variant>
        <vt:lpstr>גופנים בשימוש</vt:lpstr>
      </vt:variant>
      <vt:variant>
        <vt:i4>9</vt:i4>
      </vt:variant>
      <vt:variant>
        <vt:lpstr>ערכת נושא</vt:lpstr>
      </vt:variant>
      <vt:variant>
        <vt:i4>1</vt:i4>
      </vt:variant>
      <vt:variant>
        <vt:lpstr>שרתי OLE מוטבעים</vt:lpstr>
      </vt:variant>
      <vt:variant>
        <vt:i4>1</vt:i4>
      </vt:variant>
      <vt:variant>
        <vt:lpstr>כותרות שקופיות</vt:lpstr>
      </vt:variant>
      <vt:variant>
        <vt:i4>34</vt:i4>
      </vt:variant>
    </vt:vector>
  </HeadingPairs>
  <TitlesOfParts>
    <vt:vector size="45" baseType="lpstr">
      <vt:lpstr>Arial</vt:lpstr>
      <vt:lpstr>Calibri</vt:lpstr>
      <vt:lpstr>David</vt:lpstr>
      <vt:lpstr>Gan CLM</vt:lpstr>
      <vt:lpstr>Georgia</vt:lpstr>
      <vt:lpstr>Rockwell</vt:lpstr>
      <vt:lpstr>Times New Roman</vt:lpstr>
      <vt:lpstr>Wingdings</vt:lpstr>
      <vt:lpstr>Wingdings 2</vt:lpstr>
      <vt:lpstr>כמה זה עולה לנו</vt:lpstr>
      <vt:lpstr>Clip</vt:lpstr>
      <vt:lpstr>קריאת מפה והכשרת ניווט</vt:lpstr>
      <vt:lpstr>טופוגרפיה</vt:lpstr>
      <vt:lpstr>מה במפה?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כותרת פונט גן</vt:lpstr>
      <vt:lpstr>מצגת של PowerPoint‏</vt:lpstr>
      <vt:lpstr>מצגת של PowerPoint‏</vt:lpstr>
      <vt:lpstr>מצגת של PowerPoint‏</vt:lpstr>
      <vt:lpstr>מצגת של PowerPoint‏</vt:lpstr>
      <vt:lpstr>מפה</vt:lpstr>
      <vt:lpstr>מצגת של PowerPoint‏</vt:lpstr>
      <vt:lpstr>מצגת של PowerPoint‏</vt:lpstr>
      <vt:lpstr>1. איך מנווטים, או- אזימוט טווח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קורס פתיחת ש"ש תשע"ד</dc:title>
  <dc:creator>טל לוין</dc:creator>
  <cp:lastModifiedBy>טל ונטורה</cp:lastModifiedBy>
  <cp:revision>145</cp:revision>
  <cp:lastPrinted>2015-08-25T16:37:44Z</cp:lastPrinted>
  <dcterms:created xsi:type="dcterms:W3CDTF">2013-06-03T08:21:48Z</dcterms:created>
  <dcterms:modified xsi:type="dcterms:W3CDTF">2021-03-16T08:59:57Z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0x010100DF636371941EE445BDDD60D859E6AF38</vt:lpwstr>
  </property>
</Properties>
</file>