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56" r:id="rId2"/>
    <p:sldId id="274" r:id="rId3"/>
    <p:sldId id="257" r:id="rId4"/>
    <p:sldId id="259" r:id="rId5"/>
    <p:sldId id="275" r:id="rId6"/>
    <p:sldId id="263" r:id="rId7"/>
    <p:sldId id="268" r:id="rId8"/>
    <p:sldId id="294" r:id="rId9"/>
    <p:sldId id="288" r:id="rId10"/>
    <p:sldId id="285" r:id="rId11"/>
    <p:sldId id="269" r:id="rId12"/>
    <p:sldId id="266" r:id="rId13"/>
    <p:sldId id="284" r:id="rId14"/>
    <p:sldId id="272" r:id="rId15"/>
    <p:sldId id="261" r:id="rId16"/>
    <p:sldId id="291" r:id="rId17"/>
    <p:sldId id="292" r:id="rId18"/>
    <p:sldId id="289" r:id="rId19"/>
  </p:sldIdLst>
  <p:sldSz cx="9144000" cy="5143500" type="screen16x9"/>
  <p:notesSz cx="6858000" cy="9144000"/>
  <p:embeddedFontLst>
    <p:embeddedFont>
      <p:font typeface="Fira Sans Extra Condensed Medium" panose="020B0604020202020204" charset="0"/>
      <p:regular r:id="rId21"/>
      <p:bold r:id="rId22"/>
      <p:italic r:id="rId23"/>
      <p:boldItalic r:id="rId24"/>
    </p:embeddedFont>
    <p:embeddedFont>
      <p:font typeface="Gisha" panose="020B0502040204020203" pitchFamily="34" charset="-79"/>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6DE434-9202-4563-B7E1-F5EA175B5FB3}">
  <a:tblStyle styleId="{326DE434-9202-4563-B7E1-F5EA175B5FB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43" autoAdjust="0"/>
  </p:normalViewPr>
  <p:slideViewPr>
    <p:cSldViewPr snapToGrid="0">
      <p:cViewPr varScale="1">
        <p:scale>
          <a:sx n="128" d="100"/>
          <a:sy n="128" d="100"/>
        </p:scale>
        <p:origin x="11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987bf6c0f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987bf6c0f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בכל חניון יש צרכים שונים, סיור מקדים בחניון בשלב מוקדם יפתור לכם הרבה בעיות בהמשך התהליך</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987bf6c0f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987bf6c0f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987bf6c0f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987bf6c0f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מי שלא יודע מה זה </a:t>
            </a:r>
            <a:r>
              <a:rPr lang="he-IL" dirty="0" err="1"/>
              <a:t>נת"ב</a:t>
            </a:r>
            <a:r>
              <a:rPr lang="he-IL" dirty="0"/>
              <a:t> – נקודות תורפה בטיחותיות</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987bf6c0f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987bf6c0fa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לא לשכוח להביא אוכל למנהלה! איכשהו זה תמיד נשכח</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987bf6c0f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987bf6c0f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987bf6c0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987bf6c0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1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36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987bf6c0f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987bf6c0f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23e1567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923e1567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23e1567e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23e1567e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דוגמאות לחניונים עמוסים: צוק תמרור, האגם, הר אלון, חוות משמר הכרמל </a:t>
            </a:r>
            <a:r>
              <a:rPr lang="he-IL" dirty="0" err="1"/>
              <a:t>וכו</a:t>
            </a:r>
            <a:r>
              <a:rPr lang="he-IL" dirty="0"/>
              <a:t>...</a:t>
            </a:r>
            <a:endParaRPr lang="en-US" dirty="0"/>
          </a:p>
          <a:p>
            <a:pPr marL="0" lvl="0" indent="0" algn="l" rtl="0">
              <a:spcBef>
                <a:spcPts val="0"/>
              </a:spcBef>
              <a:spcAft>
                <a:spcPts val="0"/>
              </a:spcAft>
              <a:buNone/>
            </a:pPr>
            <a:r>
              <a:rPr lang="he-IL" dirty="0"/>
              <a:t>לרכזי המפעלים בהנהגות יש את נוהל הנפקת </a:t>
            </a:r>
            <a:r>
              <a:rPr lang="he-IL" dirty="0" err="1"/>
              <a:t>וואצ'ר</a:t>
            </a:r>
            <a:r>
              <a:rPr lang="he-IL" dirty="0"/>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987bf6c0f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987bf6c0f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גם בצוות של כמה מרכזים חשוב לבחור בוגר אחד שהוא מנהל החניון שאר הצוות יכול להציע רעיונות אבל בשטח רק הוא מנהל ומקבל את ההחלטות.</a:t>
            </a:r>
          </a:p>
          <a:p>
            <a:pPr marL="0" lvl="0" indent="0" algn="l" rtl="0">
              <a:spcBef>
                <a:spcPts val="0"/>
              </a:spcBef>
              <a:spcAft>
                <a:spcPts val="0"/>
              </a:spcAft>
              <a:buNone/>
            </a:pPr>
            <a:r>
              <a:rPr lang="he-IL" dirty="0"/>
              <a:t>אנחנו מחפשים הרבה מקומות שבהם המרכזים שלנו תופסים יוזמה ומביאים לידי ביטוי את ההכשרה שהם קיבלנו מאיתנו, ניהול חניון זאת הזדמנות חינוכית שאסור לפספס.</a:t>
            </a:r>
          </a:p>
          <a:p>
            <a:pPr marL="0" lvl="0" indent="0" algn="l" rtl="0">
              <a:spcBef>
                <a:spcPts val="0"/>
              </a:spcBef>
              <a:spcAft>
                <a:spcPts val="0"/>
              </a:spcAft>
              <a:buNone/>
            </a:pPr>
            <a:r>
              <a:rPr lang="he-IL" dirty="0"/>
              <a:t>תבחרו א. חניון שאתם רוצים להרים לו מצד אחד אבל גם לבחון אותו מצד שני, אפשר ללמוד הרבה על </a:t>
            </a:r>
            <a:r>
              <a:rPr lang="he-IL" dirty="0" err="1"/>
              <a:t>שכב"גיסט</a:t>
            </a:r>
            <a:r>
              <a:rPr lang="he-IL" dirty="0"/>
              <a:t> ככה.</a:t>
            </a:r>
          </a:p>
          <a:p>
            <a:pPr marL="0" lvl="0" indent="0" algn="l" rtl="0">
              <a:spcBef>
                <a:spcPts val="0"/>
              </a:spcBef>
              <a:spcAft>
                <a:spcPts val="0"/>
              </a:spcAft>
              <a:buNone/>
            </a:pPr>
            <a:r>
              <a:rPr lang="he-IL" dirty="0"/>
              <a:t>אל תבחרו את כל מי שרוצה, יש לצוות הזה הרבה כוח להשפיע איך יראה הטיול, תבחרו </a:t>
            </a:r>
            <a:r>
              <a:rPr lang="he-IL" dirty="0" err="1"/>
              <a:t>שכב"גיסטים</a:t>
            </a:r>
            <a:r>
              <a:rPr lang="he-IL" dirty="0"/>
              <a:t> שאתם סומכים עליהם.</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987bf6c0f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987bf6c0f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987bf6c0f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987bf6c0f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987bf6c0f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987bf6c0fa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גם אם יש שירותים בנויים, עדיין נצטרך לפי מפתח של 1:50 אז אולי תצטרכו להזמין בכל זאת</a:t>
            </a:r>
            <a:endParaRPr dirty="0"/>
          </a:p>
        </p:txBody>
      </p:sp>
    </p:spTree>
    <p:extLst>
      <p:ext uri="{BB962C8B-B14F-4D97-AF65-F5344CB8AC3E}">
        <p14:creationId xmlns:p14="http://schemas.microsoft.com/office/powerpoint/2010/main" val="294369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158750" indent="0">
              <a:buNone/>
            </a:pPr>
            <a:r>
              <a:rPr lang="he-IL" dirty="0"/>
              <a:t>חשוב לזכור, כל שקע חשמל\בית מנורה שלא בשימוש חייבים להיות מכוסים באיזולירבנד, שימו לב שהחשמל לא יכול לרוץ באמצע החניון על הרצפה</a:t>
            </a:r>
          </a:p>
        </p:txBody>
      </p:sp>
    </p:spTree>
    <p:extLst>
      <p:ext uri="{BB962C8B-B14F-4D97-AF65-F5344CB8AC3E}">
        <p14:creationId xmlns:p14="http://schemas.microsoft.com/office/powerpoint/2010/main" val="3601028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292625"/>
            <a:ext cx="8229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500">
                <a:solidFill>
                  <a:schemeClr val="accent2"/>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3">
            <a:lum/>
          </a:blip>
          <a:srcRect/>
          <a:stretch>
            <a:fillRect b="-35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80">
          <p15:clr>
            <a:srgbClr val="EA4335"/>
          </p15:clr>
        </p15:guide>
        <p15:guide id="3" pos="5472">
          <p15:clr>
            <a:srgbClr val="EA4335"/>
          </p15:clr>
        </p15:guide>
        <p15:guide id="4" orient="horz" pos="296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f273458e-3f7d-485c-9b7f-59908f1cb0a5.filesusr.com/ugd/3d6320_606bb268440e4ada8971e49003a17367.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notesSlide" Target="../notesSlides/notesSlide9.xml"/><Relationship Id="rId16"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6.gif"/><Relationship Id="rId11" Type="http://schemas.openxmlformats.org/officeDocument/2006/relationships/image" Target="../media/image11.wmf"/><Relationship Id="rId5" Type="http://schemas.openxmlformats.org/officeDocument/2006/relationships/image" Target="../media/image5.pn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wmf"/><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5"/>
          <p:cNvSpPr/>
          <p:nvPr/>
        </p:nvSpPr>
        <p:spPr>
          <a:xfrm>
            <a:off x="187025" y="2909475"/>
            <a:ext cx="3377100" cy="3377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59" name="Google Shape;59;p15"/>
          <p:cNvGrpSpPr/>
          <p:nvPr/>
        </p:nvGrpSpPr>
        <p:grpSpPr>
          <a:xfrm rot="787436">
            <a:off x="-459016" y="1520853"/>
            <a:ext cx="1527727" cy="1741942"/>
            <a:chOff x="2429275" y="2463400"/>
            <a:chExt cx="457750" cy="521950"/>
          </a:xfrm>
        </p:grpSpPr>
        <p:sp>
          <p:nvSpPr>
            <p:cNvPr id="60" name="Google Shape;60;p15"/>
            <p:cNvSpPr/>
            <p:nvPr/>
          </p:nvSpPr>
          <p:spPr>
            <a:xfrm>
              <a:off x="2429275" y="2463750"/>
              <a:ext cx="457750" cy="521600"/>
            </a:xfrm>
            <a:custGeom>
              <a:avLst/>
              <a:gdLst/>
              <a:ahLst/>
              <a:cxnLst/>
              <a:rect l="l" t="t" r="r" b="b"/>
              <a:pathLst>
                <a:path w="18310" h="20864" extrusionOk="0">
                  <a:moveTo>
                    <a:pt x="7302" y="1"/>
                  </a:moveTo>
                  <a:cubicBezTo>
                    <a:pt x="7142" y="1"/>
                    <a:pt x="6988" y="28"/>
                    <a:pt x="6843" y="89"/>
                  </a:cubicBezTo>
                  <a:cubicBezTo>
                    <a:pt x="5734" y="549"/>
                    <a:pt x="4667" y="2997"/>
                    <a:pt x="4123" y="4022"/>
                  </a:cubicBezTo>
                  <a:cubicBezTo>
                    <a:pt x="3307" y="5445"/>
                    <a:pt x="2784" y="7035"/>
                    <a:pt x="2554" y="8667"/>
                  </a:cubicBezTo>
                  <a:lnTo>
                    <a:pt x="1947" y="8165"/>
                  </a:lnTo>
                  <a:cubicBezTo>
                    <a:pt x="1891" y="8109"/>
                    <a:pt x="1822" y="8084"/>
                    <a:pt x="1753" y="8084"/>
                  </a:cubicBezTo>
                  <a:cubicBezTo>
                    <a:pt x="1615" y="8084"/>
                    <a:pt x="1480" y="8186"/>
                    <a:pt x="1466" y="8354"/>
                  </a:cubicBezTo>
                  <a:cubicBezTo>
                    <a:pt x="1424" y="9316"/>
                    <a:pt x="1487" y="10258"/>
                    <a:pt x="1633" y="11199"/>
                  </a:cubicBezTo>
                  <a:cubicBezTo>
                    <a:pt x="1795" y="12236"/>
                    <a:pt x="2017" y="12640"/>
                    <a:pt x="1658" y="12640"/>
                  </a:cubicBezTo>
                  <a:cubicBezTo>
                    <a:pt x="1460" y="12640"/>
                    <a:pt x="1083" y="12517"/>
                    <a:pt x="420" y="12308"/>
                  </a:cubicBezTo>
                  <a:cubicBezTo>
                    <a:pt x="389" y="12297"/>
                    <a:pt x="358" y="12292"/>
                    <a:pt x="328" y="12292"/>
                  </a:cubicBezTo>
                  <a:cubicBezTo>
                    <a:pt x="139" y="12292"/>
                    <a:pt x="0" y="12504"/>
                    <a:pt x="127" y="12685"/>
                  </a:cubicBezTo>
                  <a:cubicBezTo>
                    <a:pt x="1089" y="14631"/>
                    <a:pt x="2449" y="16346"/>
                    <a:pt x="4081" y="17769"/>
                  </a:cubicBezTo>
                  <a:cubicBezTo>
                    <a:pt x="3558" y="17811"/>
                    <a:pt x="3056" y="17853"/>
                    <a:pt x="2533" y="17874"/>
                  </a:cubicBezTo>
                  <a:cubicBezTo>
                    <a:pt x="2526" y="17873"/>
                    <a:pt x="2519" y="17873"/>
                    <a:pt x="2512" y="17873"/>
                  </a:cubicBezTo>
                  <a:cubicBezTo>
                    <a:pt x="2255" y="17873"/>
                    <a:pt x="2142" y="18254"/>
                    <a:pt x="2407" y="18376"/>
                  </a:cubicBezTo>
                  <a:cubicBezTo>
                    <a:pt x="4708" y="19701"/>
                    <a:pt x="7322" y="20863"/>
                    <a:pt x="9947" y="20863"/>
                  </a:cubicBezTo>
                  <a:cubicBezTo>
                    <a:pt x="11095" y="20863"/>
                    <a:pt x="12245" y="20641"/>
                    <a:pt x="13371" y="20113"/>
                  </a:cubicBezTo>
                  <a:cubicBezTo>
                    <a:pt x="13476" y="20050"/>
                    <a:pt x="13497" y="19903"/>
                    <a:pt x="13413" y="19820"/>
                  </a:cubicBezTo>
                  <a:cubicBezTo>
                    <a:pt x="13560" y="19715"/>
                    <a:pt x="13706" y="19610"/>
                    <a:pt x="13853" y="19485"/>
                  </a:cubicBezTo>
                  <a:cubicBezTo>
                    <a:pt x="16719" y="17476"/>
                    <a:pt x="18309" y="14108"/>
                    <a:pt x="18037" y="10634"/>
                  </a:cubicBezTo>
                  <a:cubicBezTo>
                    <a:pt x="18037" y="10431"/>
                    <a:pt x="17876" y="10308"/>
                    <a:pt x="17707" y="10308"/>
                  </a:cubicBezTo>
                  <a:cubicBezTo>
                    <a:pt x="17633" y="10308"/>
                    <a:pt x="17557" y="10332"/>
                    <a:pt x="17493" y="10383"/>
                  </a:cubicBezTo>
                  <a:lnTo>
                    <a:pt x="16991" y="10885"/>
                  </a:lnTo>
                  <a:cubicBezTo>
                    <a:pt x="17180" y="8186"/>
                    <a:pt x="16112" y="5550"/>
                    <a:pt x="14125" y="3750"/>
                  </a:cubicBezTo>
                  <a:cubicBezTo>
                    <a:pt x="14057" y="3682"/>
                    <a:pt x="13974" y="3653"/>
                    <a:pt x="13894" y="3653"/>
                  </a:cubicBezTo>
                  <a:cubicBezTo>
                    <a:pt x="13704" y="3653"/>
                    <a:pt x="13528" y="3822"/>
                    <a:pt x="13602" y="4043"/>
                  </a:cubicBezTo>
                  <a:lnTo>
                    <a:pt x="13581" y="4838"/>
                  </a:lnTo>
                  <a:cubicBezTo>
                    <a:pt x="12597" y="3583"/>
                    <a:pt x="11467" y="2474"/>
                    <a:pt x="10170" y="1532"/>
                  </a:cubicBezTo>
                  <a:cubicBezTo>
                    <a:pt x="9503" y="1046"/>
                    <a:pt x="8293" y="1"/>
                    <a:pt x="7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1" name="Google Shape;61;p15"/>
            <p:cNvSpPr/>
            <p:nvPr/>
          </p:nvSpPr>
          <p:spPr>
            <a:xfrm>
              <a:off x="2429725" y="2463400"/>
              <a:ext cx="396100" cy="414775"/>
            </a:xfrm>
            <a:custGeom>
              <a:avLst/>
              <a:gdLst/>
              <a:ahLst/>
              <a:cxnLst/>
              <a:rect l="l" t="t" r="r" b="b"/>
              <a:pathLst>
                <a:path w="15844" h="16591" extrusionOk="0">
                  <a:moveTo>
                    <a:pt x="7298" y="0"/>
                  </a:moveTo>
                  <a:cubicBezTo>
                    <a:pt x="7142" y="0"/>
                    <a:pt x="6990" y="25"/>
                    <a:pt x="6846" y="82"/>
                  </a:cubicBezTo>
                  <a:cubicBezTo>
                    <a:pt x="5737" y="563"/>
                    <a:pt x="4691" y="3011"/>
                    <a:pt x="4126" y="4015"/>
                  </a:cubicBezTo>
                  <a:cubicBezTo>
                    <a:pt x="3310" y="5459"/>
                    <a:pt x="2766" y="7028"/>
                    <a:pt x="2536" y="8681"/>
                  </a:cubicBezTo>
                  <a:lnTo>
                    <a:pt x="1950" y="8179"/>
                  </a:lnTo>
                  <a:cubicBezTo>
                    <a:pt x="1887" y="8123"/>
                    <a:pt x="1813" y="8098"/>
                    <a:pt x="1741" y="8098"/>
                  </a:cubicBezTo>
                  <a:cubicBezTo>
                    <a:pt x="1597" y="8098"/>
                    <a:pt x="1462" y="8200"/>
                    <a:pt x="1448" y="8368"/>
                  </a:cubicBezTo>
                  <a:cubicBezTo>
                    <a:pt x="1406" y="9330"/>
                    <a:pt x="1469" y="10272"/>
                    <a:pt x="1615" y="11213"/>
                  </a:cubicBezTo>
                  <a:cubicBezTo>
                    <a:pt x="1790" y="12250"/>
                    <a:pt x="2018" y="12654"/>
                    <a:pt x="1655" y="12654"/>
                  </a:cubicBezTo>
                  <a:cubicBezTo>
                    <a:pt x="1454" y="12654"/>
                    <a:pt x="1073" y="12531"/>
                    <a:pt x="402" y="12322"/>
                  </a:cubicBezTo>
                  <a:cubicBezTo>
                    <a:pt x="371" y="12311"/>
                    <a:pt x="340" y="12306"/>
                    <a:pt x="311" y="12306"/>
                  </a:cubicBezTo>
                  <a:cubicBezTo>
                    <a:pt x="126" y="12306"/>
                    <a:pt x="0" y="12518"/>
                    <a:pt x="109" y="12699"/>
                  </a:cubicBezTo>
                  <a:cubicBezTo>
                    <a:pt x="820" y="14122"/>
                    <a:pt x="1741" y="15440"/>
                    <a:pt x="2829" y="16590"/>
                  </a:cubicBezTo>
                  <a:cubicBezTo>
                    <a:pt x="2431" y="16005"/>
                    <a:pt x="2076" y="15398"/>
                    <a:pt x="1741" y="14749"/>
                  </a:cubicBezTo>
                  <a:cubicBezTo>
                    <a:pt x="1632" y="14568"/>
                    <a:pt x="1758" y="14356"/>
                    <a:pt x="1957" y="14356"/>
                  </a:cubicBezTo>
                  <a:cubicBezTo>
                    <a:pt x="1988" y="14356"/>
                    <a:pt x="2021" y="14361"/>
                    <a:pt x="2055" y="14373"/>
                  </a:cubicBezTo>
                  <a:cubicBezTo>
                    <a:pt x="2718" y="14581"/>
                    <a:pt x="3095" y="14705"/>
                    <a:pt x="3292" y="14705"/>
                  </a:cubicBezTo>
                  <a:cubicBezTo>
                    <a:pt x="3650" y="14705"/>
                    <a:pt x="3422" y="14301"/>
                    <a:pt x="3247" y="13264"/>
                  </a:cubicBezTo>
                  <a:cubicBezTo>
                    <a:pt x="3101" y="12322"/>
                    <a:pt x="3038" y="11360"/>
                    <a:pt x="3101" y="10418"/>
                  </a:cubicBezTo>
                  <a:cubicBezTo>
                    <a:pt x="3101" y="10251"/>
                    <a:pt x="3231" y="10139"/>
                    <a:pt x="3374" y="10139"/>
                  </a:cubicBezTo>
                  <a:cubicBezTo>
                    <a:pt x="3445" y="10139"/>
                    <a:pt x="3519" y="10167"/>
                    <a:pt x="3582" y="10230"/>
                  </a:cubicBezTo>
                  <a:lnTo>
                    <a:pt x="4168" y="10732"/>
                  </a:lnTo>
                  <a:cubicBezTo>
                    <a:pt x="4398" y="9079"/>
                    <a:pt x="4942" y="7510"/>
                    <a:pt x="5758" y="6066"/>
                  </a:cubicBezTo>
                  <a:cubicBezTo>
                    <a:pt x="6323" y="5062"/>
                    <a:pt x="7369" y="2614"/>
                    <a:pt x="8478" y="2132"/>
                  </a:cubicBezTo>
                  <a:cubicBezTo>
                    <a:pt x="8619" y="2076"/>
                    <a:pt x="8769" y="2051"/>
                    <a:pt x="8924" y="2051"/>
                  </a:cubicBezTo>
                  <a:cubicBezTo>
                    <a:pt x="9918" y="2051"/>
                    <a:pt x="11138" y="3087"/>
                    <a:pt x="11826" y="3576"/>
                  </a:cubicBezTo>
                  <a:cubicBezTo>
                    <a:pt x="13102" y="4518"/>
                    <a:pt x="14253" y="5627"/>
                    <a:pt x="15216" y="6882"/>
                  </a:cubicBezTo>
                  <a:lnTo>
                    <a:pt x="15237" y="6087"/>
                  </a:lnTo>
                  <a:cubicBezTo>
                    <a:pt x="15178" y="5866"/>
                    <a:pt x="15358" y="5696"/>
                    <a:pt x="15542" y="5696"/>
                  </a:cubicBezTo>
                  <a:cubicBezTo>
                    <a:pt x="15620" y="5696"/>
                    <a:pt x="15698" y="5726"/>
                    <a:pt x="15760" y="5794"/>
                  </a:cubicBezTo>
                  <a:cubicBezTo>
                    <a:pt x="15781" y="5836"/>
                    <a:pt x="15801" y="5857"/>
                    <a:pt x="15843" y="5878"/>
                  </a:cubicBezTo>
                  <a:cubicBezTo>
                    <a:pt x="15383" y="5082"/>
                    <a:pt x="14797" y="4371"/>
                    <a:pt x="14128" y="3764"/>
                  </a:cubicBezTo>
                  <a:cubicBezTo>
                    <a:pt x="14056" y="3687"/>
                    <a:pt x="13971" y="3653"/>
                    <a:pt x="13890" y="3653"/>
                  </a:cubicBezTo>
                  <a:cubicBezTo>
                    <a:pt x="13708" y="3653"/>
                    <a:pt x="13547" y="3820"/>
                    <a:pt x="13605" y="4036"/>
                  </a:cubicBezTo>
                  <a:lnTo>
                    <a:pt x="13584" y="4831"/>
                  </a:lnTo>
                  <a:cubicBezTo>
                    <a:pt x="12621" y="3576"/>
                    <a:pt x="11470" y="2467"/>
                    <a:pt x="10194" y="1546"/>
                  </a:cubicBezTo>
                  <a:cubicBezTo>
                    <a:pt x="9506" y="1040"/>
                    <a:pt x="8301" y="0"/>
                    <a:pt x="7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2" name="Google Shape;62;p15"/>
            <p:cNvSpPr/>
            <p:nvPr/>
          </p:nvSpPr>
          <p:spPr>
            <a:xfrm>
              <a:off x="2482825" y="2908500"/>
              <a:ext cx="89300" cy="51275"/>
            </a:xfrm>
            <a:custGeom>
              <a:avLst/>
              <a:gdLst/>
              <a:ahLst/>
              <a:cxnLst/>
              <a:rect l="l" t="t" r="r" b="b"/>
              <a:pathLst>
                <a:path w="3572" h="2051" extrusionOk="0">
                  <a:moveTo>
                    <a:pt x="1605" y="0"/>
                  </a:moveTo>
                  <a:cubicBezTo>
                    <a:pt x="1207" y="42"/>
                    <a:pt x="809" y="63"/>
                    <a:pt x="391" y="84"/>
                  </a:cubicBezTo>
                  <a:cubicBezTo>
                    <a:pt x="384" y="83"/>
                    <a:pt x="377" y="83"/>
                    <a:pt x="370" y="83"/>
                  </a:cubicBezTo>
                  <a:cubicBezTo>
                    <a:pt x="113" y="83"/>
                    <a:pt x="0" y="464"/>
                    <a:pt x="265" y="586"/>
                  </a:cubicBezTo>
                  <a:cubicBezTo>
                    <a:pt x="1207" y="1130"/>
                    <a:pt x="2190" y="1632"/>
                    <a:pt x="3195" y="2051"/>
                  </a:cubicBezTo>
                  <a:lnTo>
                    <a:pt x="3571" y="2030"/>
                  </a:lnTo>
                  <a:cubicBezTo>
                    <a:pt x="2860" y="1402"/>
                    <a:pt x="2211" y="732"/>
                    <a:pt x="1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sp>
        <p:nvSpPr>
          <p:cNvPr id="63" name="Google Shape;63;p15"/>
          <p:cNvSpPr/>
          <p:nvPr/>
        </p:nvSpPr>
        <p:spPr>
          <a:xfrm>
            <a:off x="-1316200" y="3539950"/>
            <a:ext cx="3377100" cy="3377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64" name="Google Shape;64;p15"/>
          <p:cNvCxnSpPr/>
          <p:nvPr/>
        </p:nvCxnSpPr>
        <p:spPr>
          <a:xfrm rot="10800000" flipH="1">
            <a:off x="299600" y="1775250"/>
            <a:ext cx="145500" cy="592200"/>
          </a:xfrm>
          <a:prstGeom prst="straightConnector1">
            <a:avLst/>
          </a:prstGeom>
          <a:noFill/>
          <a:ln w="76200" cap="flat" cmpd="sng">
            <a:solidFill>
              <a:schemeClr val="accent3"/>
            </a:solidFill>
            <a:prstDash val="solid"/>
            <a:round/>
            <a:headEnd type="none" w="med" len="med"/>
            <a:tailEnd type="none" w="med" len="med"/>
          </a:ln>
        </p:spPr>
      </p:cxnSp>
      <p:cxnSp>
        <p:nvCxnSpPr>
          <p:cNvPr id="65" name="Google Shape;65;p15"/>
          <p:cNvCxnSpPr/>
          <p:nvPr/>
        </p:nvCxnSpPr>
        <p:spPr>
          <a:xfrm rot="10800000">
            <a:off x="-12025" y="2055650"/>
            <a:ext cx="332400" cy="322200"/>
          </a:xfrm>
          <a:prstGeom prst="straightConnector1">
            <a:avLst/>
          </a:prstGeom>
          <a:noFill/>
          <a:ln w="76200" cap="flat" cmpd="sng">
            <a:solidFill>
              <a:schemeClr val="accent3"/>
            </a:solidFill>
            <a:prstDash val="solid"/>
            <a:round/>
            <a:headEnd type="none" w="med" len="med"/>
            <a:tailEnd type="none" w="med" len="med"/>
          </a:ln>
        </p:spPr>
      </p:cxnSp>
      <p:cxnSp>
        <p:nvCxnSpPr>
          <p:cNvPr id="66" name="Google Shape;66;p15"/>
          <p:cNvCxnSpPr/>
          <p:nvPr/>
        </p:nvCxnSpPr>
        <p:spPr>
          <a:xfrm>
            <a:off x="-240725" y="2627225"/>
            <a:ext cx="540300" cy="467700"/>
          </a:xfrm>
          <a:prstGeom prst="straightConnector1">
            <a:avLst/>
          </a:prstGeom>
          <a:noFill/>
          <a:ln w="76200" cap="flat" cmpd="sng">
            <a:solidFill>
              <a:schemeClr val="accent3"/>
            </a:solidFill>
            <a:prstDash val="solid"/>
            <a:round/>
            <a:headEnd type="none" w="med" len="med"/>
            <a:tailEnd type="none" w="med" len="med"/>
          </a:ln>
        </p:spPr>
      </p:cxnSp>
      <p:grpSp>
        <p:nvGrpSpPr>
          <p:cNvPr id="67" name="Google Shape;67;p15"/>
          <p:cNvGrpSpPr/>
          <p:nvPr/>
        </p:nvGrpSpPr>
        <p:grpSpPr>
          <a:xfrm rot="787436">
            <a:off x="2639209" y="346678"/>
            <a:ext cx="1527727" cy="1741942"/>
            <a:chOff x="2429275" y="2463400"/>
            <a:chExt cx="457750" cy="521950"/>
          </a:xfrm>
        </p:grpSpPr>
        <p:sp>
          <p:nvSpPr>
            <p:cNvPr id="68" name="Google Shape;68;p15"/>
            <p:cNvSpPr/>
            <p:nvPr/>
          </p:nvSpPr>
          <p:spPr>
            <a:xfrm>
              <a:off x="2429275" y="2463750"/>
              <a:ext cx="457750" cy="521600"/>
            </a:xfrm>
            <a:custGeom>
              <a:avLst/>
              <a:gdLst/>
              <a:ahLst/>
              <a:cxnLst/>
              <a:rect l="l" t="t" r="r" b="b"/>
              <a:pathLst>
                <a:path w="18310" h="20864" extrusionOk="0">
                  <a:moveTo>
                    <a:pt x="7302" y="1"/>
                  </a:moveTo>
                  <a:cubicBezTo>
                    <a:pt x="7142" y="1"/>
                    <a:pt x="6988" y="28"/>
                    <a:pt x="6843" y="89"/>
                  </a:cubicBezTo>
                  <a:cubicBezTo>
                    <a:pt x="5734" y="549"/>
                    <a:pt x="4667" y="2997"/>
                    <a:pt x="4123" y="4022"/>
                  </a:cubicBezTo>
                  <a:cubicBezTo>
                    <a:pt x="3307" y="5445"/>
                    <a:pt x="2784" y="7035"/>
                    <a:pt x="2554" y="8667"/>
                  </a:cubicBezTo>
                  <a:lnTo>
                    <a:pt x="1947" y="8165"/>
                  </a:lnTo>
                  <a:cubicBezTo>
                    <a:pt x="1891" y="8109"/>
                    <a:pt x="1822" y="8084"/>
                    <a:pt x="1753" y="8084"/>
                  </a:cubicBezTo>
                  <a:cubicBezTo>
                    <a:pt x="1615" y="8084"/>
                    <a:pt x="1480" y="8186"/>
                    <a:pt x="1466" y="8354"/>
                  </a:cubicBezTo>
                  <a:cubicBezTo>
                    <a:pt x="1424" y="9316"/>
                    <a:pt x="1487" y="10258"/>
                    <a:pt x="1633" y="11199"/>
                  </a:cubicBezTo>
                  <a:cubicBezTo>
                    <a:pt x="1795" y="12236"/>
                    <a:pt x="2017" y="12640"/>
                    <a:pt x="1658" y="12640"/>
                  </a:cubicBezTo>
                  <a:cubicBezTo>
                    <a:pt x="1460" y="12640"/>
                    <a:pt x="1083" y="12517"/>
                    <a:pt x="420" y="12308"/>
                  </a:cubicBezTo>
                  <a:cubicBezTo>
                    <a:pt x="389" y="12297"/>
                    <a:pt x="358" y="12292"/>
                    <a:pt x="328" y="12292"/>
                  </a:cubicBezTo>
                  <a:cubicBezTo>
                    <a:pt x="139" y="12292"/>
                    <a:pt x="0" y="12504"/>
                    <a:pt x="127" y="12685"/>
                  </a:cubicBezTo>
                  <a:cubicBezTo>
                    <a:pt x="1089" y="14631"/>
                    <a:pt x="2449" y="16346"/>
                    <a:pt x="4081" y="17769"/>
                  </a:cubicBezTo>
                  <a:cubicBezTo>
                    <a:pt x="3558" y="17811"/>
                    <a:pt x="3056" y="17853"/>
                    <a:pt x="2533" y="17874"/>
                  </a:cubicBezTo>
                  <a:cubicBezTo>
                    <a:pt x="2526" y="17873"/>
                    <a:pt x="2519" y="17873"/>
                    <a:pt x="2512" y="17873"/>
                  </a:cubicBezTo>
                  <a:cubicBezTo>
                    <a:pt x="2255" y="17873"/>
                    <a:pt x="2142" y="18254"/>
                    <a:pt x="2407" y="18376"/>
                  </a:cubicBezTo>
                  <a:cubicBezTo>
                    <a:pt x="4708" y="19701"/>
                    <a:pt x="7322" y="20863"/>
                    <a:pt x="9947" y="20863"/>
                  </a:cubicBezTo>
                  <a:cubicBezTo>
                    <a:pt x="11095" y="20863"/>
                    <a:pt x="12245" y="20641"/>
                    <a:pt x="13371" y="20113"/>
                  </a:cubicBezTo>
                  <a:cubicBezTo>
                    <a:pt x="13476" y="20050"/>
                    <a:pt x="13497" y="19903"/>
                    <a:pt x="13413" y="19820"/>
                  </a:cubicBezTo>
                  <a:cubicBezTo>
                    <a:pt x="13560" y="19715"/>
                    <a:pt x="13706" y="19610"/>
                    <a:pt x="13853" y="19485"/>
                  </a:cubicBezTo>
                  <a:cubicBezTo>
                    <a:pt x="16719" y="17476"/>
                    <a:pt x="18309" y="14108"/>
                    <a:pt x="18037" y="10634"/>
                  </a:cubicBezTo>
                  <a:cubicBezTo>
                    <a:pt x="18037" y="10431"/>
                    <a:pt x="17876" y="10308"/>
                    <a:pt x="17707" y="10308"/>
                  </a:cubicBezTo>
                  <a:cubicBezTo>
                    <a:pt x="17633" y="10308"/>
                    <a:pt x="17557" y="10332"/>
                    <a:pt x="17493" y="10383"/>
                  </a:cubicBezTo>
                  <a:lnTo>
                    <a:pt x="16991" y="10885"/>
                  </a:lnTo>
                  <a:cubicBezTo>
                    <a:pt x="17180" y="8186"/>
                    <a:pt x="16112" y="5550"/>
                    <a:pt x="14125" y="3750"/>
                  </a:cubicBezTo>
                  <a:cubicBezTo>
                    <a:pt x="14057" y="3682"/>
                    <a:pt x="13974" y="3653"/>
                    <a:pt x="13894" y="3653"/>
                  </a:cubicBezTo>
                  <a:cubicBezTo>
                    <a:pt x="13704" y="3653"/>
                    <a:pt x="13528" y="3822"/>
                    <a:pt x="13602" y="4043"/>
                  </a:cubicBezTo>
                  <a:lnTo>
                    <a:pt x="13581" y="4838"/>
                  </a:lnTo>
                  <a:cubicBezTo>
                    <a:pt x="12597" y="3583"/>
                    <a:pt x="11467" y="2474"/>
                    <a:pt x="10170" y="1532"/>
                  </a:cubicBezTo>
                  <a:cubicBezTo>
                    <a:pt x="9503" y="1046"/>
                    <a:pt x="8293" y="1"/>
                    <a:pt x="7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9" name="Google Shape;69;p15"/>
            <p:cNvSpPr/>
            <p:nvPr/>
          </p:nvSpPr>
          <p:spPr>
            <a:xfrm>
              <a:off x="2429725" y="2463400"/>
              <a:ext cx="396100" cy="414775"/>
            </a:xfrm>
            <a:custGeom>
              <a:avLst/>
              <a:gdLst/>
              <a:ahLst/>
              <a:cxnLst/>
              <a:rect l="l" t="t" r="r" b="b"/>
              <a:pathLst>
                <a:path w="15844" h="16591" extrusionOk="0">
                  <a:moveTo>
                    <a:pt x="7298" y="0"/>
                  </a:moveTo>
                  <a:cubicBezTo>
                    <a:pt x="7142" y="0"/>
                    <a:pt x="6990" y="25"/>
                    <a:pt x="6846" y="82"/>
                  </a:cubicBezTo>
                  <a:cubicBezTo>
                    <a:pt x="5737" y="563"/>
                    <a:pt x="4691" y="3011"/>
                    <a:pt x="4126" y="4015"/>
                  </a:cubicBezTo>
                  <a:cubicBezTo>
                    <a:pt x="3310" y="5459"/>
                    <a:pt x="2766" y="7028"/>
                    <a:pt x="2536" y="8681"/>
                  </a:cubicBezTo>
                  <a:lnTo>
                    <a:pt x="1950" y="8179"/>
                  </a:lnTo>
                  <a:cubicBezTo>
                    <a:pt x="1887" y="8123"/>
                    <a:pt x="1813" y="8098"/>
                    <a:pt x="1741" y="8098"/>
                  </a:cubicBezTo>
                  <a:cubicBezTo>
                    <a:pt x="1597" y="8098"/>
                    <a:pt x="1462" y="8200"/>
                    <a:pt x="1448" y="8368"/>
                  </a:cubicBezTo>
                  <a:cubicBezTo>
                    <a:pt x="1406" y="9330"/>
                    <a:pt x="1469" y="10272"/>
                    <a:pt x="1615" y="11213"/>
                  </a:cubicBezTo>
                  <a:cubicBezTo>
                    <a:pt x="1790" y="12250"/>
                    <a:pt x="2018" y="12654"/>
                    <a:pt x="1655" y="12654"/>
                  </a:cubicBezTo>
                  <a:cubicBezTo>
                    <a:pt x="1454" y="12654"/>
                    <a:pt x="1073" y="12531"/>
                    <a:pt x="402" y="12322"/>
                  </a:cubicBezTo>
                  <a:cubicBezTo>
                    <a:pt x="371" y="12311"/>
                    <a:pt x="340" y="12306"/>
                    <a:pt x="311" y="12306"/>
                  </a:cubicBezTo>
                  <a:cubicBezTo>
                    <a:pt x="126" y="12306"/>
                    <a:pt x="0" y="12518"/>
                    <a:pt x="109" y="12699"/>
                  </a:cubicBezTo>
                  <a:cubicBezTo>
                    <a:pt x="820" y="14122"/>
                    <a:pt x="1741" y="15440"/>
                    <a:pt x="2829" y="16590"/>
                  </a:cubicBezTo>
                  <a:cubicBezTo>
                    <a:pt x="2431" y="16005"/>
                    <a:pt x="2076" y="15398"/>
                    <a:pt x="1741" y="14749"/>
                  </a:cubicBezTo>
                  <a:cubicBezTo>
                    <a:pt x="1632" y="14568"/>
                    <a:pt x="1758" y="14356"/>
                    <a:pt x="1957" y="14356"/>
                  </a:cubicBezTo>
                  <a:cubicBezTo>
                    <a:pt x="1988" y="14356"/>
                    <a:pt x="2021" y="14361"/>
                    <a:pt x="2055" y="14373"/>
                  </a:cubicBezTo>
                  <a:cubicBezTo>
                    <a:pt x="2718" y="14581"/>
                    <a:pt x="3095" y="14705"/>
                    <a:pt x="3292" y="14705"/>
                  </a:cubicBezTo>
                  <a:cubicBezTo>
                    <a:pt x="3650" y="14705"/>
                    <a:pt x="3422" y="14301"/>
                    <a:pt x="3247" y="13264"/>
                  </a:cubicBezTo>
                  <a:cubicBezTo>
                    <a:pt x="3101" y="12322"/>
                    <a:pt x="3038" y="11360"/>
                    <a:pt x="3101" y="10418"/>
                  </a:cubicBezTo>
                  <a:cubicBezTo>
                    <a:pt x="3101" y="10251"/>
                    <a:pt x="3231" y="10139"/>
                    <a:pt x="3374" y="10139"/>
                  </a:cubicBezTo>
                  <a:cubicBezTo>
                    <a:pt x="3445" y="10139"/>
                    <a:pt x="3519" y="10167"/>
                    <a:pt x="3582" y="10230"/>
                  </a:cubicBezTo>
                  <a:lnTo>
                    <a:pt x="4168" y="10732"/>
                  </a:lnTo>
                  <a:cubicBezTo>
                    <a:pt x="4398" y="9079"/>
                    <a:pt x="4942" y="7510"/>
                    <a:pt x="5758" y="6066"/>
                  </a:cubicBezTo>
                  <a:cubicBezTo>
                    <a:pt x="6323" y="5062"/>
                    <a:pt x="7369" y="2614"/>
                    <a:pt x="8478" y="2132"/>
                  </a:cubicBezTo>
                  <a:cubicBezTo>
                    <a:pt x="8619" y="2076"/>
                    <a:pt x="8769" y="2051"/>
                    <a:pt x="8924" y="2051"/>
                  </a:cubicBezTo>
                  <a:cubicBezTo>
                    <a:pt x="9918" y="2051"/>
                    <a:pt x="11138" y="3087"/>
                    <a:pt x="11826" y="3576"/>
                  </a:cubicBezTo>
                  <a:cubicBezTo>
                    <a:pt x="13102" y="4518"/>
                    <a:pt x="14253" y="5627"/>
                    <a:pt x="15216" y="6882"/>
                  </a:cubicBezTo>
                  <a:lnTo>
                    <a:pt x="15237" y="6087"/>
                  </a:lnTo>
                  <a:cubicBezTo>
                    <a:pt x="15178" y="5866"/>
                    <a:pt x="15358" y="5696"/>
                    <a:pt x="15542" y="5696"/>
                  </a:cubicBezTo>
                  <a:cubicBezTo>
                    <a:pt x="15620" y="5696"/>
                    <a:pt x="15698" y="5726"/>
                    <a:pt x="15760" y="5794"/>
                  </a:cubicBezTo>
                  <a:cubicBezTo>
                    <a:pt x="15781" y="5836"/>
                    <a:pt x="15801" y="5857"/>
                    <a:pt x="15843" y="5878"/>
                  </a:cubicBezTo>
                  <a:cubicBezTo>
                    <a:pt x="15383" y="5082"/>
                    <a:pt x="14797" y="4371"/>
                    <a:pt x="14128" y="3764"/>
                  </a:cubicBezTo>
                  <a:cubicBezTo>
                    <a:pt x="14056" y="3687"/>
                    <a:pt x="13971" y="3653"/>
                    <a:pt x="13890" y="3653"/>
                  </a:cubicBezTo>
                  <a:cubicBezTo>
                    <a:pt x="13708" y="3653"/>
                    <a:pt x="13547" y="3820"/>
                    <a:pt x="13605" y="4036"/>
                  </a:cubicBezTo>
                  <a:lnTo>
                    <a:pt x="13584" y="4831"/>
                  </a:lnTo>
                  <a:cubicBezTo>
                    <a:pt x="12621" y="3576"/>
                    <a:pt x="11470" y="2467"/>
                    <a:pt x="10194" y="1546"/>
                  </a:cubicBezTo>
                  <a:cubicBezTo>
                    <a:pt x="9506" y="1040"/>
                    <a:pt x="8301" y="0"/>
                    <a:pt x="7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0" name="Google Shape;70;p15"/>
            <p:cNvSpPr/>
            <p:nvPr/>
          </p:nvSpPr>
          <p:spPr>
            <a:xfrm>
              <a:off x="2482825" y="2908500"/>
              <a:ext cx="89300" cy="51275"/>
            </a:xfrm>
            <a:custGeom>
              <a:avLst/>
              <a:gdLst/>
              <a:ahLst/>
              <a:cxnLst/>
              <a:rect l="l" t="t" r="r" b="b"/>
              <a:pathLst>
                <a:path w="3572" h="2051" extrusionOk="0">
                  <a:moveTo>
                    <a:pt x="1605" y="0"/>
                  </a:moveTo>
                  <a:cubicBezTo>
                    <a:pt x="1207" y="42"/>
                    <a:pt x="809" y="63"/>
                    <a:pt x="391" y="84"/>
                  </a:cubicBezTo>
                  <a:cubicBezTo>
                    <a:pt x="384" y="83"/>
                    <a:pt x="377" y="83"/>
                    <a:pt x="370" y="83"/>
                  </a:cubicBezTo>
                  <a:cubicBezTo>
                    <a:pt x="113" y="83"/>
                    <a:pt x="0" y="464"/>
                    <a:pt x="265" y="586"/>
                  </a:cubicBezTo>
                  <a:cubicBezTo>
                    <a:pt x="1207" y="1130"/>
                    <a:pt x="2190" y="1632"/>
                    <a:pt x="3195" y="2051"/>
                  </a:cubicBezTo>
                  <a:lnTo>
                    <a:pt x="3571" y="2030"/>
                  </a:lnTo>
                  <a:cubicBezTo>
                    <a:pt x="2860" y="1402"/>
                    <a:pt x="2211" y="732"/>
                    <a:pt x="1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sp>
        <p:nvSpPr>
          <p:cNvPr id="71" name="Google Shape;71;p15"/>
          <p:cNvSpPr/>
          <p:nvPr/>
        </p:nvSpPr>
        <p:spPr>
          <a:xfrm>
            <a:off x="1782025" y="2365775"/>
            <a:ext cx="3377100" cy="3377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72" name="Google Shape;72;p15"/>
          <p:cNvCxnSpPr/>
          <p:nvPr/>
        </p:nvCxnSpPr>
        <p:spPr>
          <a:xfrm rot="10800000" flipH="1">
            <a:off x="3397825" y="601075"/>
            <a:ext cx="145500" cy="592200"/>
          </a:xfrm>
          <a:prstGeom prst="straightConnector1">
            <a:avLst/>
          </a:prstGeom>
          <a:noFill/>
          <a:ln w="76200" cap="flat" cmpd="sng">
            <a:solidFill>
              <a:schemeClr val="accent3"/>
            </a:solidFill>
            <a:prstDash val="solid"/>
            <a:round/>
            <a:headEnd type="none" w="med" len="med"/>
            <a:tailEnd type="none" w="med" len="med"/>
          </a:ln>
        </p:spPr>
      </p:cxnSp>
      <p:cxnSp>
        <p:nvCxnSpPr>
          <p:cNvPr id="73" name="Google Shape;73;p15"/>
          <p:cNvCxnSpPr/>
          <p:nvPr/>
        </p:nvCxnSpPr>
        <p:spPr>
          <a:xfrm rot="10800000">
            <a:off x="3086200" y="881475"/>
            <a:ext cx="332400" cy="322200"/>
          </a:xfrm>
          <a:prstGeom prst="straightConnector1">
            <a:avLst/>
          </a:prstGeom>
          <a:noFill/>
          <a:ln w="76200" cap="flat" cmpd="sng">
            <a:solidFill>
              <a:schemeClr val="accent3"/>
            </a:solidFill>
            <a:prstDash val="solid"/>
            <a:round/>
            <a:headEnd type="none" w="med" len="med"/>
            <a:tailEnd type="none" w="med" len="med"/>
          </a:ln>
        </p:spPr>
      </p:cxnSp>
      <p:cxnSp>
        <p:nvCxnSpPr>
          <p:cNvPr id="74" name="Google Shape;74;p15"/>
          <p:cNvCxnSpPr/>
          <p:nvPr/>
        </p:nvCxnSpPr>
        <p:spPr>
          <a:xfrm>
            <a:off x="2857500" y="1453050"/>
            <a:ext cx="540300" cy="467700"/>
          </a:xfrm>
          <a:prstGeom prst="straightConnector1">
            <a:avLst/>
          </a:prstGeom>
          <a:noFill/>
          <a:ln w="76200" cap="flat" cmpd="sng">
            <a:solidFill>
              <a:schemeClr val="accent3"/>
            </a:solidFill>
            <a:prstDash val="solid"/>
            <a:round/>
            <a:headEnd type="none" w="med" len="med"/>
            <a:tailEnd type="none" w="med" len="med"/>
          </a:ln>
        </p:spPr>
      </p:cxnSp>
      <p:sp>
        <p:nvSpPr>
          <p:cNvPr id="75" name="Google Shape;75;p15"/>
          <p:cNvSpPr txBox="1">
            <a:spLocks noGrp="1"/>
          </p:cNvSpPr>
          <p:nvPr>
            <p:ph type="ctrTitle"/>
          </p:nvPr>
        </p:nvSpPr>
        <p:spPr>
          <a:xfrm>
            <a:off x="4675900" y="837373"/>
            <a:ext cx="4011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he-IL" sz="5000" b="1" dirty="0">
                <a:latin typeface="Gisha" panose="020B0502040204020203" pitchFamily="34" charset="-79"/>
                <a:cs typeface="Gisha" panose="020B0502040204020203" pitchFamily="34" charset="-79"/>
                <a:sym typeface="Fira Sans Extra Condensed Medium"/>
              </a:rPr>
              <a:t>הכשרת בניית חניון לילה</a:t>
            </a:r>
            <a:endParaRPr b="1" dirty="0">
              <a:latin typeface="Gisha" panose="020B0502040204020203" pitchFamily="34" charset="-79"/>
              <a:cs typeface="Gisha" panose="020B0502040204020203" pitchFamily="34" charset="-79"/>
            </a:endParaRPr>
          </a:p>
        </p:txBody>
      </p:sp>
      <p:sp>
        <p:nvSpPr>
          <p:cNvPr id="76" name="Google Shape;76;p15"/>
          <p:cNvSpPr txBox="1">
            <a:spLocks noGrp="1"/>
          </p:cNvSpPr>
          <p:nvPr>
            <p:ph type="subTitle" idx="1"/>
          </p:nvPr>
        </p:nvSpPr>
        <p:spPr>
          <a:xfrm>
            <a:off x="4675900" y="2747827"/>
            <a:ext cx="4011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sz="1400" dirty="0">
                <a:solidFill>
                  <a:schemeClr val="dk1"/>
                </a:solidFill>
                <a:latin typeface="Gisha" panose="020B0502040204020203" pitchFamily="34" charset="-79"/>
                <a:ea typeface="Roboto"/>
                <a:cs typeface="Gisha" panose="020B0502040204020203" pitchFamily="34" charset="-79"/>
                <a:sym typeface="Roboto"/>
              </a:rPr>
              <a:t>הכשרות מרכזים/</a:t>
            </a:r>
            <a:r>
              <a:rPr lang="he-IL" sz="1400" dirty="0" err="1">
                <a:solidFill>
                  <a:schemeClr val="dk1"/>
                </a:solidFill>
                <a:latin typeface="Gisha" panose="020B0502040204020203" pitchFamily="34" charset="-79"/>
                <a:ea typeface="Roboto"/>
                <a:cs typeface="Gisha" panose="020B0502040204020203" pitchFamily="34" charset="-79"/>
                <a:sym typeface="Roboto"/>
              </a:rPr>
              <a:t>ות</a:t>
            </a:r>
            <a:r>
              <a:rPr lang="he-IL" sz="1400" dirty="0">
                <a:solidFill>
                  <a:schemeClr val="dk1"/>
                </a:solidFill>
                <a:latin typeface="Gisha" panose="020B0502040204020203" pitchFamily="34" charset="-79"/>
                <a:ea typeface="Roboto"/>
                <a:cs typeface="Gisha" panose="020B0502040204020203" pitchFamily="34" charset="-79"/>
                <a:sym typeface="Roboto"/>
              </a:rPr>
              <a:t> לקראת חזרה לשגרה</a:t>
            </a:r>
            <a:endParaRPr lang="en-US" sz="1400" dirty="0">
              <a:solidFill>
                <a:schemeClr val="dk1"/>
              </a:solidFill>
              <a:latin typeface="Gisha" panose="020B0502040204020203" pitchFamily="34" charset="-79"/>
              <a:ea typeface="Roboto"/>
              <a:cs typeface="Gisha" panose="020B0502040204020203" pitchFamily="34" charset="-79"/>
              <a:sym typeface="Roboto"/>
            </a:endParaRPr>
          </a:p>
          <a:p>
            <a:pPr marL="0" lvl="0" indent="0" algn="ctr" rtl="0">
              <a:spcBef>
                <a:spcPts val="0"/>
              </a:spcBef>
              <a:spcAft>
                <a:spcPts val="0"/>
              </a:spcAft>
              <a:buClr>
                <a:schemeClr val="dk1"/>
              </a:buClr>
              <a:buSzPts val="1100"/>
              <a:buFont typeface="Arial"/>
              <a:buNone/>
            </a:pPr>
            <a:r>
              <a:rPr lang="he-IL" sz="1400" dirty="0">
                <a:solidFill>
                  <a:schemeClr val="dk1"/>
                </a:solidFill>
                <a:latin typeface="Gisha" panose="020B0502040204020203" pitchFamily="34" charset="-79"/>
                <a:ea typeface="Roboto"/>
                <a:cs typeface="Gisha" panose="020B0502040204020203" pitchFamily="34" charset="-79"/>
                <a:sym typeface="Roboto"/>
              </a:rPr>
              <a:t>כבר נתחיל...</a:t>
            </a:r>
            <a:endParaRPr sz="1400" dirty="0">
              <a:solidFill>
                <a:schemeClr val="dk1"/>
              </a:solidFill>
              <a:latin typeface="Gisha" panose="020B0502040204020203" pitchFamily="34" charset="-79"/>
              <a:ea typeface="Roboto"/>
              <a:cs typeface="Gisha" panose="020B0502040204020203" pitchFamily="34" charset="-79"/>
              <a:sym typeface="Roboto"/>
            </a:endParaRPr>
          </a:p>
        </p:txBody>
      </p:sp>
      <p:sp>
        <p:nvSpPr>
          <p:cNvPr id="77" name="Google Shape;77;p15"/>
          <p:cNvSpPr/>
          <p:nvPr/>
        </p:nvSpPr>
        <p:spPr>
          <a:xfrm rot="-2012131">
            <a:off x="866561" y="828224"/>
            <a:ext cx="1761154" cy="1937460"/>
          </a:xfrm>
          <a:custGeom>
            <a:avLst/>
            <a:gdLst/>
            <a:ahLst/>
            <a:cxnLst/>
            <a:rect l="l" t="t" r="r" b="b"/>
            <a:pathLst>
              <a:path w="30863" h="31700" extrusionOk="0">
                <a:moveTo>
                  <a:pt x="16886" y="29398"/>
                </a:moveTo>
                <a:cubicBezTo>
                  <a:pt x="25276" y="25611"/>
                  <a:pt x="28017" y="18246"/>
                  <a:pt x="29984" y="11090"/>
                </a:cubicBezTo>
                <a:cubicBezTo>
                  <a:pt x="30486" y="9270"/>
                  <a:pt x="30863" y="7345"/>
                  <a:pt x="30570" y="5482"/>
                </a:cubicBezTo>
                <a:cubicBezTo>
                  <a:pt x="30256" y="3599"/>
                  <a:pt x="29210" y="1758"/>
                  <a:pt x="27494" y="942"/>
                </a:cubicBezTo>
                <a:cubicBezTo>
                  <a:pt x="25548" y="0"/>
                  <a:pt x="23121" y="586"/>
                  <a:pt x="21489" y="2009"/>
                </a:cubicBezTo>
                <a:cubicBezTo>
                  <a:pt x="19878" y="3432"/>
                  <a:pt x="18999" y="5524"/>
                  <a:pt x="18644" y="7637"/>
                </a:cubicBezTo>
                <a:cubicBezTo>
                  <a:pt x="18560" y="6633"/>
                  <a:pt x="18455" y="5587"/>
                  <a:pt x="18016" y="4666"/>
                </a:cubicBezTo>
                <a:cubicBezTo>
                  <a:pt x="17576" y="3746"/>
                  <a:pt x="16677" y="2971"/>
                  <a:pt x="15651" y="2971"/>
                </a:cubicBezTo>
                <a:cubicBezTo>
                  <a:pt x="14354" y="2971"/>
                  <a:pt x="13371" y="4164"/>
                  <a:pt x="12722" y="5336"/>
                </a:cubicBezTo>
                <a:cubicBezTo>
                  <a:pt x="11404" y="7658"/>
                  <a:pt x="10546" y="10232"/>
                  <a:pt x="10190" y="12889"/>
                </a:cubicBezTo>
                <a:cubicBezTo>
                  <a:pt x="10274" y="11927"/>
                  <a:pt x="10379" y="10943"/>
                  <a:pt x="10128" y="10002"/>
                </a:cubicBezTo>
                <a:cubicBezTo>
                  <a:pt x="9898" y="9060"/>
                  <a:pt x="9291" y="8181"/>
                  <a:pt x="8370" y="7889"/>
                </a:cubicBezTo>
                <a:cubicBezTo>
                  <a:pt x="7470" y="7596"/>
                  <a:pt x="6445" y="7951"/>
                  <a:pt x="5734" y="8600"/>
                </a:cubicBezTo>
                <a:cubicBezTo>
                  <a:pt x="5043" y="9270"/>
                  <a:pt x="4520" y="10086"/>
                  <a:pt x="4206" y="11006"/>
                </a:cubicBezTo>
                <a:cubicBezTo>
                  <a:pt x="1" y="22305"/>
                  <a:pt x="8558" y="30486"/>
                  <a:pt x="8558" y="30486"/>
                </a:cubicBezTo>
                <a:cubicBezTo>
                  <a:pt x="8558" y="30486"/>
                  <a:pt x="11802" y="31700"/>
                  <a:pt x="16886" y="29398"/>
                </a:cubicBez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78" name="Google Shape;78;p15"/>
          <p:cNvCxnSpPr/>
          <p:nvPr/>
        </p:nvCxnSpPr>
        <p:spPr>
          <a:xfrm rot="10800000" flipH="1">
            <a:off x="1839200" y="1122300"/>
            <a:ext cx="145500" cy="592200"/>
          </a:xfrm>
          <a:prstGeom prst="straightConnector1">
            <a:avLst/>
          </a:prstGeom>
          <a:noFill/>
          <a:ln w="76200" cap="flat" cmpd="sng">
            <a:solidFill>
              <a:schemeClr val="accent3"/>
            </a:solidFill>
            <a:prstDash val="solid"/>
            <a:round/>
            <a:headEnd type="none" w="med" len="med"/>
            <a:tailEnd type="none" w="med" len="med"/>
          </a:ln>
        </p:spPr>
      </p:cxnSp>
      <p:cxnSp>
        <p:nvCxnSpPr>
          <p:cNvPr id="79" name="Google Shape;79;p15"/>
          <p:cNvCxnSpPr/>
          <p:nvPr/>
        </p:nvCxnSpPr>
        <p:spPr>
          <a:xfrm rot="10800000">
            <a:off x="1527575" y="1402700"/>
            <a:ext cx="332400" cy="322200"/>
          </a:xfrm>
          <a:prstGeom prst="straightConnector1">
            <a:avLst/>
          </a:prstGeom>
          <a:noFill/>
          <a:ln w="76200" cap="flat" cmpd="sng">
            <a:solidFill>
              <a:schemeClr val="accent3"/>
            </a:solidFill>
            <a:prstDash val="solid"/>
            <a:round/>
            <a:headEnd type="none" w="med" len="med"/>
            <a:tailEnd type="none" w="med" len="med"/>
          </a:ln>
        </p:spPr>
      </p:cxnSp>
      <p:cxnSp>
        <p:nvCxnSpPr>
          <p:cNvPr id="80" name="Google Shape;80;p15"/>
          <p:cNvCxnSpPr/>
          <p:nvPr/>
        </p:nvCxnSpPr>
        <p:spPr>
          <a:xfrm>
            <a:off x="1298875" y="1974275"/>
            <a:ext cx="540300" cy="467700"/>
          </a:xfrm>
          <a:prstGeom prst="straightConnector1">
            <a:avLst/>
          </a:prstGeom>
          <a:noFill/>
          <a:ln w="76200" cap="flat" cmpd="sng">
            <a:solidFill>
              <a:schemeClr val="accent3"/>
            </a:solidFill>
            <a:prstDash val="solid"/>
            <a:round/>
            <a:headEnd type="none" w="med" len="med"/>
            <a:tailEnd type="none" w="med" len="med"/>
          </a:ln>
        </p:spPr>
      </p:cxnSp>
      <p:sp>
        <p:nvSpPr>
          <p:cNvPr id="81" name="Google Shape;81;p15"/>
          <p:cNvSpPr/>
          <p:nvPr/>
        </p:nvSpPr>
        <p:spPr>
          <a:xfrm>
            <a:off x="950900" y="3626725"/>
            <a:ext cx="1787100" cy="178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2" name="Google Shape;82;p15"/>
          <p:cNvSpPr/>
          <p:nvPr/>
        </p:nvSpPr>
        <p:spPr>
          <a:xfrm>
            <a:off x="1678250" y="4354075"/>
            <a:ext cx="332400" cy="3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83" name="Google Shape;83;p15"/>
          <p:cNvCxnSpPr>
            <a:endCxn id="82" idx="0"/>
          </p:cNvCxnSpPr>
          <p:nvPr/>
        </p:nvCxnSpPr>
        <p:spPr>
          <a:xfrm>
            <a:off x="1844450" y="1683175"/>
            <a:ext cx="0" cy="2670900"/>
          </a:xfrm>
          <a:prstGeom prst="straightConnector1">
            <a:avLst/>
          </a:prstGeom>
          <a:noFill/>
          <a:ln w="76200" cap="flat" cmpd="sng">
            <a:solidFill>
              <a:schemeClr val="accent3"/>
            </a:solidFill>
            <a:prstDash val="solid"/>
            <a:round/>
            <a:headEnd type="none" w="med" len="med"/>
            <a:tailEnd type="none" w="med" len="med"/>
          </a:ln>
        </p:spPr>
      </p:cxnSp>
      <p:sp>
        <p:nvSpPr>
          <p:cNvPr id="84" name="Google Shape;84;p15"/>
          <p:cNvSpPr/>
          <p:nvPr/>
        </p:nvSpPr>
        <p:spPr>
          <a:xfrm>
            <a:off x="2509525" y="3105500"/>
            <a:ext cx="1787100" cy="178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5" name="Google Shape;85;p15"/>
          <p:cNvSpPr/>
          <p:nvPr/>
        </p:nvSpPr>
        <p:spPr>
          <a:xfrm>
            <a:off x="3236875" y="3832850"/>
            <a:ext cx="332400" cy="3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86" name="Google Shape;86;p15"/>
          <p:cNvCxnSpPr>
            <a:endCxn id="85" idx="0"/>
          </p:cNvCxnSpPr>
          <p:nvPr/>
        </p:nvCxnSpPr>
        <p:spPr>
          <a:xfrm>
            <a:off x="3403075" y="1161950"/>
            <a:ext cx="0" cy="2670900"/>
          </a:xfrm>
          <a:prstGeom prst="straightConnector1">
            <a:avLst/>
          </a:prstGeom>
          <a:noFill/>
          <a:ln w="76200" cap="flat" cmpd="sng">
            <a:solidFill>
              <a:schemeClr val="accent3"/>
            </a:solidFill>
            <a:prstDash val="solid"/>
            <a:round/>
            <a:headEnd type="none" w="med" len="med"/>
            <a:tailEnd type="none" w="med" len="med"/>
          </a:ln>
        </p:spPr>
      </p:cxnSp>
      <p:sp>
        <p:nvSpPr>
          <p:cNvPr id="87" name="Google Shape;87;p15"/>
          <p:cNvSpPr/>
          <p:nvPr/>
        </p:nvSpPr>
        <p:spPr>
          <a:xfrm>
            <a:off x="-588700" y="4279675"/>
            <a:ext cx="1787100" cy="178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8" name="Google Shape;88;p15"/>
          <p:cNvSpPr/>
          <p:nvPr/>
        </p:nvSpPr>
        <p:spPr>
          <a:xfrm>
            <a:off x="138650" y="5007025"/>
            <a:ext cx="332400" cy="3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89" name="Google Shape;89;p15"/>
          <p:cNvCxnSpPr>
            <a:endCxn id="88" idx="0"/>
          </p:cNvCxnSpPr>
          <p:nvPr/>
        </p:nvCxnSpPr>
        <p:spPr>
          <a:xfrm>
            <a:off x="304850" y="2336125"/>
            <a:ext cx="0" cy="2670900"/>
          </a:xfrm>
          <a:prstGeom prst="straightConnector1">
            <a:avLst/>
          </a:prstGeom>
          <a:noFill/>
          <a:ln w="76200" cap="flat" cmpd="sng">
            <a:solidFill>
              <a:schemeClr val="accent3"/>
            </a:solidFill>
            <a:prstDash val="solid"/>
            <a:round/>
            <a:headEnd type="none" w="med" len="med"/>
            <a:tailEnd type="none" w="med" len="med"/>
          </a:ln>
        </p:spPr>
      </p:cxnSp>
      <p:pic>
        <p:nvPicPr>
          <p:cNvPr id="34" name="תמונה 33" descr="j0121417">
            <a:extLst>
              <a:ext uri="{FF2B5EF4-FFF2-40B4-BE49-F238E27FC236}">
                <a16:creationId xmlns:a16="http://schemas.microsoft.com/office/drawing/2014/main" id="{FCBE266F-F040-4A76-A24F-A1C0E7C3334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675" y="3351086"/>
            <a:ext cx="1604769" cy="15415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p44"/>
          <p:cNvSpPr txBox="1">
            <a:spLocks noGrp="1"/>
          </p:cNvSpPr>
          <p:nvPr>
            <p:ph type="title"/>
          </p:nvPr>
        </p:nvSpPr>
        <p:spPr>
          <a:xfrm>
            <a:off x="319178" y="862762"/>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b="1" dirty="0">
                <a:solidFill>
                  <a:schemeClr val="dk1"/>
                </a:solidFill>
                <a:latin typeface="Gisha" panose="020B0502040204020203" pitchFamily="34" charset="-79"/>
                <a:cs typeface="Gisha" panose="020B0502040204020203" pitchFamily="34" charset="-79"/>
              </a:rPr>
              <a:t>רשימת ציוד</a:t>
            </a:r>
            <a:endParaRPr b="1" dirty="0">
              <a:solidFill>
                <a:schemeClr val="dk1"/>
              </a:solidFill>
              <a:latin typeface="Gisha" panose="020B0502040204020203" pitchFamily="34" charset="-79"/>
              <a:cs typeface="Gisha" panose="020B0502040204020203" pitchFamily="34" charset="-79"/>
            </a:endParaRPr>
          </a:p>
        </p:txBody>
      </p:sp>
      <p:graphicFrame>
        <p:nvGraphicFramePr>
          <p:cNvPr id="1274" name="Google Shape;1274;p44"/>
          <p:cNvGraphicFramePr/>
          <p:nvPr>
            <p:extLst>
              <p:ext uri="{D42A27DB-BD31-4B8C-83A1-F6EECF244321}">
                <p14:modId xmlns:p14="http://schemas.microsoft.com/office/powerpoint/2010/main" val="2191185318"/>
              </p:ext>
            </p:extLst>
          </p:nvPr>
        </p:nvGraphicFramePr>
        <p:xfrm>
          <a:off x="449253" y="1445629"/>
          <a:ext cx="8229600" cy="3689899"/>
        </p:xfrm>
        <a:graphic>
          <a:graphicData uri="http://schemas.openxmlformats.org/drawingml/2006/table">
            <a:tbl>
              <a:tblPr>
                <a:noFill/>
                <a:tableStyleId>{326DE434-9202-4563-B7E1-F5EA175B5FB3}</a:tableStyleId>
              </a:tblPr>
              <a:tblGrid>
                <a:gridCol w="1955450">
                  <a:extLst>
                    <a:ext uri="{9D8B030D-6E8A-4147-A177-3AD203B41FA5}">
                      <a16:colId xmlns:a16="http://schemas.microsoft.com/office/drawing/2014/main" val="20000"/>
                    </a:ext>
                  </a:extLst>
                </a:gridCol>
                <a:gridCol w="4539125">
                  <a:extLst>
                    <a:ext uri="{9D8B030D-6E8A-4147-A177-3AD203B41FA5}">
                      <a16:colId xmlns:a16="http://schemas.microsoft.com/office/drawing/2014/main" val="20001"/>
                    </a:ext>
                  </a:extLst>
                </a:gridCol>
                <a:gridCol w="1735025">
                  <a:extLst>
                    <a:ext uri="{9D8B030D-6E8A-4147-A177-3AD203B41FA5}">
                      <a16:colId xmlns:a16="http://schemas.microsoft.com/office/drawing/2014/main" val="20002"/>
                    </a:ext>
                  </a:extLst>
                </a:gridCol>
              </a:tblGrid>
              <a:tr h="465933">
                <a:tc>
                  <a:txBody>
                    <a:bodyPr/>
                    <a:lstStyle/>
                    <a:p>
                      <a:pPr marL="0" lvl="0" indent="0" algn="ctr" rtl="0">
                        <a:spcBef>
                          <a:spcPts val="0"/>
                        </a:spcBef>
                        <a:spcAft>
                          <a:spcPts val="0"/>
                        </a:spcAft>
                        <a:buNone/>
                      </a:pPr>
                      <a:r>
                        <a:rPr lang="he-IL" sz="1400" b="1" dirty="0">
                          <a:solidFill>
                            <a:schemeClr val="lt1"/>
                          </a:solidFill>
                          <a:latin typeface="Gisha" panose="020B0502040204020203" pitchFamily="34" charset="-79"/>
                          <a:ea typeface="Fira Sans Extra Condensed"/>
                          <a:cs typeface="Gisha" panose="020B0502040204020203" pitchFamily="34" charset="-79"/>
                          <a:sym typeface="Fira Sans Extra Condensed"/>
                        </a:rPr>
                        <a:t>סוג הציוד</a:t>
                      </a:r>
                      <a:endParaRPr sz="1400" b="1" dirty="0">
                        <a:solidFill>
                          <a:schemeClr val="lt1"/>
                        </a:solidFill>
                        <a:latin typeface="Gisha" panose="020B0502040204020203" pitchFamily="34" charset="-79"/>
                        <a:ea typeface="Fira Sans Extra Condensed"/>
                        <a:cs typeface="Gisha" panose="020B0502040204020203" pitchFamily="34" charset="-79"/>
                        <a:sym typeface="Fira Sans Extra Condensed"/>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Clr>
                          <a:schemeClr val="dk1"/>
                        </a:buClr>
                        <a:buSzPts val="1100"/>
                        <a:buFont typeface="Arial"/>
                        <a:buNone/>
                      </a:pPr>
                      <a:r>
                        <a:rPr lang="he-IL" sz="1400" b="1" dirty="0">
                          <a:solidFill>
                            <a:schemeClr val="lt1"/>
                          </a:solidFill>
                          <a:latin typeface="Gisha" panose="020B0502040204020203" pitchFamily="34" charset="-79"/>
                          <a:ea typeface="Fira Sans Extra Condensed"/>
                          <a:cs typeface="Gisha" panose="020B0502040204020203" pitchFamily="34" charset="-79"/>
                          <a:sym typeface="Fira Sans Extra Condensed"/>
                        </a:rPr>
                        <a:t>הערות חשובות</a:t>
                      </a:r>
                      <a:endParaRPr sz="1400" b="1" dirty="0">
                        <a:solidFill>
                          <a:schemeClr val="lt1"/>
                        </a:solidFill>
                        <a:latin typeface="Gisha" panose="020B0502040204020203" pitchFamily="34" charset="-79"/>
                        <a:ea typeface="Fira Sans Extra Condensed"/>
                        <a:cs typeface="Gisha" panose="020B0502040204020203" pitchFamily="34" charset="-79"/>
                        <a:sym typeface="Fira Sans Extra Condensed"/>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Clr>
                          <a:schemeClr val="dk1"/>
                        </a:buClr>
                        <a:buSzPts val="1100"/>
                        <a:buFont typeface="Arial"/>
                        <a:buNone/>
                      </a:pPr>
                      <a:r>
                        <a:rPr lang="he-IL" sz="1400" b="1" dirty="0">
                          <a:solidFill>
                            <a:schemeClr val="lt1"/>
                          </a:solidFill>
                          <a:latin typeface="Gisha" panose="020B0502040204020203" pitchFamily="34" charset="-79"/>
                          <a:ea typeface="Fira Sans Extra Condensed"/>
                          <a:cs typeface="Gisha" panose="020B0502040204020203" pitchFamily="34" charset="-79"/>
                          <a:sym typeface="Fira Sans Extra Condensed"/>
                        </a:rPr>
                        <a:t>כמות</a:t>
                      </a:r>
                      <a:endParaRPr sz="1400" b="1" dirty="0">
                        <a:solidFill>
                          <a:schemeClr val="lt1"/>
                        </a:solidFill>
                        <a:latin typeface="Gisha" panose="020B0502040204020203" pitchFamily="34" charset="-79"/>
                        <a:ea typeface="Fira Sans Extra Condensed"/>
                        <a:cs typeface="Gisha" panose="020B0502040204020203" pitchFamily="34" charset="-79"/>
                        <a:sym typeface="Fira Sans Extra Condensed"/>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892351">
                <a:tc>
                  <a:txBody>
                    <a:bodyPr/>
                    <a:lstStyle/>
                    <a:p>
                      <a:pPr marL="0" lvl="0" indent="0" algn="ctr" rtl="0">
                        <a:spcBef>
                          <a:spcPts val="0"/>
                        </a:spcBef>
                        <a:spcAft>
                          <a:spcPts val="0"/>
                        </a:spcAft>
                        <a:buNone/>
                      </a:pPr>
                      <a:r>
                        <a:rPr lang="he-IL" sz="1600" dirty="0">
                          <a:solidFill>
                            <a:srgbClr val="FFFFFF"/>
                          </a:solidFill>
                          <a:latin typeface="Gisha" panose="020B0502040204020203" pitchFamily="34" charset="-79"/>
                          <a:ea typeface="Fira Sans Extra Condensed Medium"/>
                          <a:cs typeface="Gisha" panose="020B0502040204020203" pitchFamily="34" charset="-79"/>
                          <a:sym typeface="Fira Sans Extra Condensed Medium"/>
                        </a:rPr>
                        <a:t>ציוד חניון וכלי עבודה</a:t>
                      </a:r>
                      <a:endParaRPr sz="1600" dirty="0">
                        <a:solidFill>
                          <a:srgbClr val="FFFFFF"/>
                        </a:solidFill>
                        <a:latin typeface="Gisha" panose="020B0502040204020203" pitchFamily="34" charset="-79"/>
                        <a:ea typeface="Fira Sans Extra Condensed Medium"/>
                        <a:cs typeface="Gisha" panose="020B0502040204020203" pitchFamily="34" charset="-79"/>
                        <a:sym typeface="Fira Sans Extra Condensed Medium"/>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3"/>
                    </a:solidFill>
                  </a:tcPr>
                </a:tc>
                <a:tc>
                  <a:txBody>
                    <a:bodyPr/>
                    <a:lstStyle/>
                    <a:p>
                      <a:pPr marL="12700" lvl="0" indent="0" algn="ctr" rtl="0">
                        <a:spcBef>
                          <a:spcPts val="0"/>
                        </a:spcBef>
                        <a:spcAft>
                          <a:spcPts val="0"/>
                        </a:spcAft>
                        <a:buClr>
                          <a:srgbClr val="000000"/>
                        </a:buClr>
                        <a:buSzPts val="1100"/>
                        <a:buFont typeface="Arial"/>
                        <a:buNone/>
                      </a:pPr>
                      <a:r>
                        <a:rPr lang="he-IL" sz="1100" dirty="0">
                          <a:solidFill>
                            <a:schemeClr val="dk1"/>
                          </a:solidFill>
                          <a:latin typeface="Gisha" panose="020B0502040204020203" pitchFamily="34" charset="-79"/>
                          <a:ea typeface="Roboto"/>
                          <a:cs typeface="Gisha" panose="020B0502040204020203" pitchFamily="34" charset="-79"/>
                          <a:sym typeface="Roboto"/>
                        </a:rPr>
                        <a:t>מים לחירום, עמדות </a:t>
                      </a:r>
                      <a:r>
                        <a:rPr lang="he-IL" sz="1100" dirty="0" err="1">
                          <a:solidFill>
                            <a:schemeClr val="dk1"/>
                          </a:solidFill>
                          <a:latin typeface="Gisha" panose="020B0502040204020203" pitchFamily="34" charset="-79"/>
                          <a:ea typeface="Roboto"/>
                          <a:cs typeface="Gisha" panose="020B0502040204020203" pitchFamily="34" charset="-79"/>
                          <a:sym typeface="Roboto"/>
                        </a:rPr>
                        <a:t>הג"ס</a:t>
                      </a:r>
                      <a:r>
                        <a:rPr lang="he-IL" sz="1100" dirty="0">
                          <a:solidFill>
                            <a:schemeClr val="dk1"/>
                          </a:solidFill>
                          <a:latin typeface="Gisha" panose="020B0502040204020203" pitchFamily="34" charset="-79"/>
                          <a:ea typeface="Roboto"/>
                          <a:cs typeface="Gisha" panose="020B0502040204020203" pitchFamily="34" charset="-79"/>
                          <a:sym typeface="Roboto"/>
                        </a:rPr>
                        <a:t>, </a:t>
                      </a:r>
                      <a:r>
                        <a:rPr lang="he-IL" sz="1100" dirty="0" err="1">
                          <a:solidFill>
                            <a:schemeClr val="dk1"/>
                          </a:solidFill>
                          <a:latin typeface="Gisha" panose="020B0502040204020203" pitchFamily="34" charset="-79"/>
                          <a:ea typeface="Roboto"/>
                          <a:cs typeface="Gisha" panose="020B0502040204020203" pitchFamily="34" charset="-79"/>
                          <a:sym typeface="Roboto"/>
                        </a:rPr>
                        <a:t>בזנ"טים</a:t>
                      </a:r>
                      <a:r>
                        <a:rPr lang="he-IL" sz="1100" dirty="0">
                          <a:solidFill>
                            <a:schemeClr val="dk1"/>
                          </a:solidFill>
                          <a:latin typeface="Gisha" panose="020B0502040204020203" pitchFamily="34" charset="-79"/>
                          <a:ea typeface="Roboto"/>
                          <a:cs typeface="Gisha" panose="020B0502040204020203" pitchFamily="34" charset="-79"/>
                          <a:sym typeface="Roboto"/>
                        </a:rPr>
                        <a:t>, </a:t>
                      </a:r>
                      <a:r>
                        <a:rPr lang="he-IL" sz="1100" dirty="0" err="1">
                          <a:solidFill>
                            <a:schemeClr val="dk1"/>
                          </a:solidFill>
                          <a:latin typeface="Gisha" panose="020B0502040204020203" pitchFamily="34" charset="-79"/>
                          <a:ea typeface="Roboto"/>
                          <a:cs typeface="Gisha" panose="020B0502040204020203" pitchFamily="34" charset="-79"/>
                          <a:sym typeface="Roboto"/>
                        </a:rPr>
                        <a:t>קיפרים</a:t>
                      </a:r>
                      <a:r>
                        <a:rPr lang="he-IL" sz="1100" dirty="0">
                          <a:solidFill>
                            <a:schemeClr val="dk1"/>
                          </a:solidFill>
                          <a:latin typeface="Gisha" panose="020B0502040204020203" pitchFamily="34" charset="-79"/>
                          <a:ea typeface="Roboto"/>
                          <a:cs typeface="Gisha" panose="020B0502040204020203" pitchFamily="34" charset="-79"/>
                          <a:sym typeface="Roboto"/>
                        </a:rPr>
                        <a:t>, הלמניה, חבלים, </a:t>
                      </a:r>
                      <a:r>
                        <a:rPr lang="he-IL" sz="1100" dirty="0" err="1">
                          <a:solidFill>
                            <a:schemeClr val="dk1"/>
                          </a:solidFill>
                          <a:latin typeface="Gisha" panose="020B0502040204020203" pitchFamily="34" charset="-79"/>
                          <a:ea typeface="Roboto"/>
                          <a:cs typeface="Gisha" panose="020B0502040204020203" pitchFamily="34" charset="-79"/>
                          <a:sym typeface="Roboto"/>
                        </a:rPr>
                        <a:t>ססא"ל</a:t>
                      </a:r>
                      <a:r>
                        <a:rPr lang="he-IL" sz="1100" dirty="0">
                          <a:solidFill>
                            <a:schemeClr val="dk1"/>
                          </a:solidFill>
                          <a:latin typeface="Gisha" panose="020B0502040204020203" pitchFamily="34" charset="-79"/>
                          <a:ea typeface="Roboto"/>
                          <a:cs typeface="Gisha" panose="020B0502040204020203" pitchFamily="34" charset="-79"/>
                          <a:sym typeface="Roboto"/>
                        </a:rPr>
                        <a:t>, יוטה, חוטי ברזל, חביות למדורות, חולץ </a:t>
                      </a:r>
                      <a:r>
                        <a:rPr lang="he-IL" sz="1100" dirty="0" err="1">
                          <a:solidFill>
                            <a:schemeClr val="dk1"/>
                          </a:solidFill>
                          <a:latin typeface="Gisha" panose="020B0502040204020203" pitchFamily="34" charset="-79"/>
                          <a:ea typeface="Roboto"/>
                          <a:cs typeface="Gisha" panose="020B0502040204020203" pitchFamily="34" charset="-79"/>
                          <a:sym typeface="Roboto"/>
                        </a:rPr>
                        <a:t>בזנ"טים</a:t>
                      </a:r>
                      <a:r>
                        <a:rPr lang="he-IL" sz="1100" dirty="0">
                          <a:solidFill>
                            <a:schemeClr val="dk1"/>
                          </a:solidFill>
                          <a:latin typeface="Gisha" panose="020B0502040204020203" pitchFamily="34" charset="-79"/>
                          <a:ea typeface="Roboto"/>
                          <a:cs typeface="Gisha" panose="020B0502040204020203" pitchFamily="34" charset="-79"/>
                          <a:sym typeface="Roboto"/>
                        </a:rPr>
                        <a:t>, כפפות עבודה, </a:t>
                      </a:r>
                      <a:r>
                        <a:rPr lang="he-IL" sz="1100" b="1" dirty="0">
                          <a:solidFill>
                            <a:schemeClr val="dk1"/>
                          </a:solidFill>
                          <a:latin typeface="Gisha" panose="020B0502040204020203" pitchFamily="34" charset="-79"/>
                          <a:ea typeface="Roboto"/>
                          <a:cs typeface="Gisha" panose="020B0502040204020203" pitchFamily="34" charset="-79"/>
                          <a:sym typeface="Roboto"/>
                        </a:rPr>
                        <a:t>ארגז כלים!, </a:t>
                      </a:r>
                      <a:r>
                        <a:rPr lang="he-IL" sz="1100" dirty="0">
                          <a:solidFill>
                            <a:schemeClr val="dk1"/>
                          </a:solidFill>
                          <a:latin typeface="Gisha" panose="020B0502040204020203" pitchFamily="34" charset="-79"/>
                          <a:ea typeface="Roboto"/>
                          <a:cs typeface="Gisha" panose="020B0502040204020203" pitchFamily="34" charset="-79"/>
                          <a:sym typeface="Roboto"/>
                        </a:rPr>
                        <a:t>את חפירה, מגרפות, טוריה, </a:t>
                      </a:r>
                      <a:r>
                        <a:rPr lang="he-IL" sz="1100" b="1" dirty="0">
                          <a:solidFill>
                            <a:schemeClr val="dk1"/>
                          </a:solidFill>
                          <a:latin typeface="Gisha" panose="020B0502040204020203" pitchFamily="34" charset="-79"/>
                          <a:ea typeface="Roboto"/>
                          <a:cs typeface="Gisha" panose="020B0502040204020203" pitchFamily="34" charset="-79"/>
                          <a:sym typeface="Roboto"/>
                        </a:rPr>
                        <a:t>איזולירבנד. ועוד..</a:t>
                      </a:r>
                      <a:endParaRPr lang="he-IL" sz="1100" dirty="0">
                        <a:solidFill>
                          <a:schemeClr val="dk1"/>
                        </a:solidFill>
                        <a:latin typeface="Gisha" panose="020B0502040204020203" pitchFamily="34" charset="-79"/>
                        <a:cs typeface="Gisha" panose="020B0502040204020203" pitchFamily="34" charset="-79"/>
                      </a:endParaRPr>
                    </a:p>
                    <a:p>
                      <a:pPr marL="0" lvl="0" indent="0" algn="ctr" rtl="0">
                        <a:spcBef>
                          <a:spcPts val="0"/>
                        </a:spcBef>
                        <a:spcAft>
                          <a:spcPts val="0"/>
                        </a:spcAft>
                        <a:buNone/>
                      </a:pPr>
                      <a:endParaRPr sz="1200" dirty="0">
                        <a:solidFill>
                          <a:schemeClr val="dk1"/>
                        </a:solidFill>
                        <a:latin typeface="Gisha" panose="020B0502040204020203" pitchFamily="34" charset="-79"/>
                        <a:cs typeface="Gisha" panose="020B0502040204020203" pitchFamily="34" charset="-79"/>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12E5A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he-IL" sz="1200" dirty="0">
                          <a:solidFill>
                            <a:schemeClr val="dk1"/>
                          </a:solidFill>
                          <a:latin typeface="Gisha" panose="020B0502040204020203" pitchFamily="34" charset="-79"/>
                          <a:ea typeface="Roboto"/>
                          <a:cs typeface="Gisha" panose="020B0502040204020203" pitchFamily="34" charset="-79"/>
                          <a:sym typeface="Roboto"/>
                        </a:rPr>
                        <a:t>בהתאם לאופי החניון</a:t>
                      </a:r>
                      <a:endParaRPr sz="1200" dirty="0">
                        <a:latin typeface="Gisha" panose="020B0502040204020203" pitchFamily="34" charset="-79"/>
                        <a:cs typeface="Gisha" panose="020B0502040204020203" pitchFamily="34" charset="-79"/>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12E5AF"/>
                    </a:solidFill>
                  </a:tcPr>
                </a:tc>
                <a:extLst>
                  <a:ext uri="{0D108BD9-81ED-4DB2-BD59-A6C34878D82A}">
                    <a16:rowId xmlns:a16="http://schemas.microsoft.com/office/drawing/2014/main" val="10001"/>
                  </a:ext>
                </a:extLst>
              </a:tr>
              <a:tr h="777205">
                <a:tc>
                  <a:txBody>
                    <a:bodyPr/>
                    <a:lstStyle/>
                    <a:p>
                      <a:pPr marL="0" lvl="0" indent="0" algn="ctr" rtl="0">
                        <a:spcBef>
                          <a:spcPts val="0"/>
                        </a:spcBef>
                        <a:spcAft>
                          <a:spcPts val="0"/>
                        </a:spcAft>
                        <a:buNone/>
                      </a:pPr>
                      <a:r>
                        <a:rPr lang="he-IL" sz="1600" dirty="0">
                          <a:solidFill>
                            <a:srgbClr val="FFFFFF"/>
                          </a:solidFill>
                          <a:latin typeface="Gisha" panose="020B0502040204020203" pitchFamily="34" charset="-79"/>
                          <a:ea typeface="Fira Sans Extra Condensed Medium"/>
                          <a:cs typeface="Gisha" panose="020B0502040204020203" pitchFamily="34" charset="-79"/>
                          <a:sym typeface="Fira Sans Extra Condensed Medium"/>
                        </a:rPr>
                        <a:t>ציוד משרדי לפעולות</a:t>
                      </a:r>
                      <a:endParaRPr sz="1600" dirty="0">
                        <a:solidFill>
                          <a:srgbClr val="FFFFFF"/>
                        </a:solidFill>
                        <a:latin typeface="Gisha" panose="020B0502040204020203" pitchFamily="34" charset="-79"/>
                        <a:ea typeface="Fira Sans Extra Condensed Medium"/>
                        <a:cs typeface="Gisha" panose="020B0502040204020203" pitchFamily="34" charset="-79"/>
                        <a:sym typeface="Fira Sans Extra Condensed Medium"/>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Clr>
                          <a:srgbClr val="000000"/>
                        </a:buClr>
                        <a:buSzPts val="1100"/>
                        <a:buFont typeface="Arial"/>
                        <a:buNone/>
                      </a:pPr>
                      <a:r>
                        <a:rPr lang="he-IL" sz="1100" dirty="0">
                          <a:solidFill>
                            <a:schemeClr val="dk1"/>
                          </a:solidFill>
                          <a:latin typeface="Gisha" panose="020B0502040204020203" pitchFamily="34" charset="-79"/>
                          <a:ea typeface="Roboto"/>
                          <a:cs typeface="Gisha" panose="020B0502040204020203" pitchFamily="34" charset="-79"/>
                          <a:sym typeface="Roboto"/>
                        </a:rPr>
                        <a:t>להגדיר תאריך סופי שבו כלל צוותי ההדרכה מגישים את מה שהם צריכים לפעולות בטיול, אל תקנו סתם, תראו מה יש לכם קודם בשבט!, במידה והציוד הוא רב פעמי לוודא שאכן חוזר</a:t>
                      </a:r>
                      <a:endParaRPr sz="1200" dirty="0">
                        <a:solidFill>
                          <a:schemeClr val="dk1"/>
                        </a:solidFill>
                        <a:latin typeface="Gisha" panose="020B0502040204020203" pitchFamily="34" charset="-79"/>
                        <a:cs typeface="Gisha" panose="020B0502040204020203" pitchFamily="34" charset="-79"/>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12E5A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he-IL" sz="1200" dirty="0">
                          <a:solidFill>
                            <a:schemeClr val="dk1"/>
                          </a:solidFill>
                          <a:latin typeface="Gisha" panose="020B0502040204020203" pitchFamily="34" charset="-79"/>
                          <a:ea typeface="Roboto"/>
                          <a:cs typeface="Gisha" panose="020B0502040204020203" pitchFamily="34" charset="-79"/>
                          <a:sym typeface="Roboto"/>
                        </a:rPr>
                        <a:t>לפי הצורך (לא להתבייש להגביל אותם)</a:t>
                      </a:r>
                      <a:endParaRPr sz="1200" dirty="0">
                        <a:latin typeface="Gisha" panose="020B0502040204020203" pitchFamily="34" charset="-79"/>
                        <a:cs typeface="Gisha" panose="020B0502040204020203" pitchFamily="34" charset="-79"/>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12E5AF"/>
                    </a:solidFill>
                  </a:tcPr>
                </a:tc>
                <a:extLst>
                  <a:ext uri="{0D108BD9-81ED-4DB2-BD59-A6C34878D82A}">
                    <a16:rowId xmlns:a16="http://schemas.microsoft.com/office/drawing/2014/main" val="10002"/>
                  </a:ext>
                </a:extLst>
              </a:tr>
              <a:tr h="777205">
                <a:tc>
                  <a:txBody>
                    <a:bodyPr/>
                    <a:lstStyle/>
                    <a:p>
                      <a:pPr marL="0" lvl="0" indent="0" algn="ctr" rtl="0">
                        <a:spcBef>
                          <a:spcPts val="0"/>
                        </a:spcBef>
                        <a:spcAft>
                          <a:spcPts val="0"/>
                        </a:spcAft>
                        <a:buNone/>
                      </a:pPr>
                      <a:r>
                        <a:rPr lang="he-IL" sz="1600" dirty="0">
                          <a:solidFill>
                            <a:srgbClr val="FFFFFF"/>
                          </a:solidFill>
                          <a:latin typeface="Gisha" panose="020B0502040204020203" pitchFamily="34" charset="-79"/>
                          <a:ea typeface="Fira Sans Extra Condensed Medium"/>
                          <a:cs typeface="Gisha" panose="020B0502040204020203" pitchFamily="34" charset="-79"/>
                          <a:sym typeface="Fira Sans Extra Condensed Medium"/>
                        </a:rPr>
                        <a:t>ניקיון והיגיינה</a:t>
                      </a:r>
                      <a:endParaRPr sz="1600" dirty="0">
                        <a:solidFill>
                          <a:srgbClr val="FFFFFF"/>
                        </a:solidFill>
                        <a:latin typeface="Gisha" panose="020B0502040204020203" pitchFamily="34" charset="-79"/>
                        <a:ea typeface="Fira Sans Extra Condensed Medium"/>
                        <a:cs typeface="Gisha" panose="020B0502040204020203" pitchFamily="34" charset="-79"/>
                        <a:sym typeface="Fira Sans Extra Condensed Medium"/>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3"/>
                    </a:solidFill>
                  </a:tcPr>
                </a:tc>
                <a:tc>
                  <a:txBody>
                    <a:bodyPr/>
                    <a:lstStyle/>
                    <a:p>
                      <a:pPr marL="12700" lvl="0" indent="0" algn="ctr" rtl="0">
                        <a:spcBef>
                          <a:spcPts val="0"/>
                        </a:spcBef>
                        <a:spcAft>
                          <a:spcPts val="0"/>
                        </a:spcAft>
                        <a:buClr>
                          <a:srgbClr val="000000"/>
                        </a:buClr>
                        <a:buSzPts val="1100"/>
                        <a:buFont typeface="Arial"/>
                        <a:buNone/>
                      </a:pPr>
                      <a:r>
                        <a:rPr lang="he-IL" sz="1100" b="1" dirty="0">
                          <a:solidFill>
                            <a:schemeClr val="dk1"/>
                          </a:solidFill>
                          <a:latin typeface="Gisha" panose="020B0502040204020203" pitchFamily="34" charset="-79"/>
                          <a:ea typeface="Roboto"/>
                          <a:cs typeface="Gisha" panose="020B0502040204020203" pitchFamily="34" charset="-79"/>
                          <a:sym typeface="Roboto"/>
                        </a:rPr>
                        <a:t>שקיות זבל, </a:t>
                      </a:r>
                      <a:r>
                        <a:rPr lang="he-IL" sz="1100" b="0" dirty="0">
                          <a:solidFill>
                            <a:schemeClr val="dk1"/>
                          </a:solidFill>
                          <a:latin typeface="Gisha" panose="020B0502040204020203" pitchFamily="34" charset="-79"/>
                          <a:ea typeface="Roboto"/>
                          <a:cs typeface="Gisha" panose="020B0502040204020203" pitchFamily="34" charset="-79"/>
                          <a:sym typeface="Roboto"/>
                        </a:rPr>
                        <a:t>כפפות לטקס, מסיכות, </a:t>
                      </a:r>
                      <a:r>
                        <a:rPr lang="he-IL" sz="1100" b="0" dirty="0" err="1">
                          <a:solidFill>
                            <a:schemeClr val="dk1"/>
                          </a:solidFill>
                          <a:latin typeface="Gisha" panose="020B0502040204020203" pitchFamily="34" charset="-79"/>
                          <a:ea typeface="Roboto"/>
                          <a:cs typeface="Gisha" panose="020B0502040204020203" pitchFamily="34" charset="-79"/>
                          <a:sym typeface="Roboto"/>
                        </a:rPr>
                        <a:t>אלכוג'ל</a:t>
                      </a:r>
                      <a:r>
                        <a:rPr lang="he-IL" sz="1100" b="0" dirty="0">
                          <a:solidFill>
                            <a:schemeClr val="dk1"/>
                          </a:solidFill>
                          <a:latin typeface="Gisha" panose="020B0502040204020203" pitchFamily="34" charset="-79"/>
                          <a:ea typeface="Roboto"/>
                          <a:cs typeface="Gisha" panose="020B0502040204020203" pitchFamily="34" charset="-79"/>
                          <a:sym typeface="Roboto"/>
                        </a:rPr>
                        <a:t>, סבון, נייר טואלט ועוד..</a:t>
                      </a:r>
                      <a:endParaRPr sz="1200" b="1" dirty="0">
                        <a:solidFill>
                          <a:schemeClr val="dk1"/>
                        </a:solidFill>
                        <a:latin typeface="Gisha" panose="020B0502040204020203" pitchFamily="34" charset="-79"/>
                        <a:cs typeface="Gisha" panose="020B0502040204020203" pitchFamily="34" charset="-79"/>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12E5A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he-IL" sz="1200" dirty="0">
                          <a:solidFill>
                            <a:schemeClr val="dk1"/>
                          </a:solidFill>
                          <a:latin typeface="Gisha" panose="020B0502040204020203" pitchFamily="34" charset="-79"/>
                          <a:ea typeface="Roboto"/>
                          <a:cs typeface="Gisha" panose="020B0502040204020203" pitchFamily="34" charset="-79"/>
                          <a:sym typeface="Roboto"/>
                        </a:rPr>
                        <a:t>כמה שיותר!!</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he-IL" sz="1200" dirty="0">
                          <a:solidFill>
                            <a:schemeClr val="dk1"/>
                          </a:solidFill>
                          <a:latin typeface="Gisha" panose="020B0502040204020203" pitchFamily="34" charset="-79"/>
                          <a:ea typeface="Roboto"/>
                          <a:cs typeface="Gisha" panose="020B0502040204020203" pitchFamily="34" charset="-79"/>
                          <a:sym typeface="Roboto"/>
                        </a:rPr>
                        <a:t>לא לפחד להביא יותר ממה שצריך ולהחזיר</a:t>
                      </a:r>
                      <a:endParaRPr sz="1200" dirty="0">
                        <a:latin typeface="Gisha" panose="020B0502040204020203" pitchFamily="34" charset="-79"/>
                        <a:cs typeface="Gisha" panose="020B0502040204020203" pitchFamily="34" charset="-79"/>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12E5AF"/>
                    </a:solidFill>
                  </a:tcPr>
                </a:tc>
                <a:extLst>
                  <a:ext uri="{0D108BD9-81ED-4DB2-BD59-A6C34878D82A}">
                    <a16:rowId xmlns:a16="http://schemas.microsoft.com/office/drawing/2014/main" val="10003"/>
                  </a:ext>
                </a:extLst>
              </a:tr>
              <a:tr h="777205">
                <a:tc>
                  <a:txBody>
                    <a:bodyPr/>
                    <a:lstStyle/>
                    <a:p>
                      <a:pPr marL="0" lvl="0" indent="0" algn="ctr" rtl="0">
                        <a:spcBef>
                          <a:spcPts val="0"/>
                        </a:spcBef>
                        <a:spcAft>
                          <a:spcPts val="0"/>
                        </a:spcAft>
                        <a:buClr>
                          <a:srgbClr val="000000"/>
                        </a:buClr>
                        <a:buSzPts val="1100"/>
                        <a:buFont typeface="Arial"/>
                        <a:buNone/>
                      </a:pPr>
                      <a:r>
                        <a:rPr lang="he-IL" sz="1600" dirty="0">
                          <a:solidFill>
                            <a:srgbClr val="FFFFFF"/>
                          </a:solidFill>
                          <a:latin typeface="Gisha" panose="020B0502040204020203" pitchFamily="34" charset="-79"/>
                          <a:ea typeface="Fira Sans Extra Condensed Medium"/>
                          <a:cs typeface="Gisha" panose="020B0502040204020203" pitchFamily="34" charset="-79"/>
                          <a:sym typeface="Fira Sans Extra Condensed Medium"/>
                        </a:rPr>
                        <a:t>ציוד ת"ש</a:t>
                      </a:r>
                      <a:endParaRPr sz="1600" dirty="0">
                        <a:solidFill>
                          <a:srgbClr val="FFFFFF"/>
                        </a:solidFill>
                        <a:latin typeface="Gisha" panose="020B0502040204020203" pitchFamily="34" charset="-79"/>
                        <a:ea typeface="Fira Sans Extra Condensed Medium"/>
                        <a:cs typeface="Gisha" panose="020B0502040204020203" pitchFamily="34" charset="-79"/>
                        <a:sym typeface="Fira Sans Extra Condensed Medium"/>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3"/>
                    </a:solidFill>
                  </a:tcPr>
                </a:tc>
                <a:tc>
                  <a:txBody>
                    <a:bodyPr/>
                    <a:lstStyle/>
                    <a:p>
                      <a:pPr marL="12700" lvl="0" indent="0" algn="ctr" rtl="0">
                        <a:spcBef>
                          <a:spcPts val="0"/>
                        </a:spcBef>
                        <a:spcAft>
                          <a:spcPts val="0"/>
                        </a:spcAft>
                        <a:buClr>
                          <a:srgbClr val="000000"/>
                        </a:buClr>
                        <a:buSzPts val="1100"/>
                        <a:buFont typeface="Arial"/>
                        <a:buNone/>
                      </a:pPr>
                      <a:r>
                        <a:rPr lang="he-IL" sz="1100" dirty="0">
                          <a:solidFill>
                            <a:schemeClr val="dk1"/>
                          </a:solidFill>
                          <a:latin typeface="Gisha" panose="020B0502040204020203" pitchFamily="34" charset="-79"/>
                          <a:ea typeface="Roboto"/>
                          <a:cs typeface="Gisha" panose="020B0502040204020203" pitchFamily="34" charset="-79"/>
                          <a:sym typeface="Roboto"/>
                        </a:rPr>
                        <a:t>פק"ל קפה, חטיפים, שתייה מתוקה, צ'ופרים לבעלי התפקידים הצעירים</a:t>
                      </a:r>
                      <a:endParaRPr sz="1200" dirty="0">
                        <a:solidFill>
                          <a:schemeClr val="dk1"/>
                        </a:solidFill>
                        <a:latin typeface="Gisha" panose="020B0502040204020203" pitchFamily="34" charset="-79"/>
                        <a:cs typeface="Gisha" panose="020B0502040204020203" pitchFamily="34" charset="-79"/>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12E5A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he-IL" sz="1200" dirty="0">
                          <a:solidFill>
                            <a:schemeClr val="dk1"/>
                          </a:solidFill>
                          <a:latin typeface="Gisha" panose="020B0502040204020203" pitchFamily="34" charset="-79"/>
                          <a:ea typeface="Roboto"/>
                          <a:cs typeface="Gisha" panose="020B0502040204020203" pitchFamily="34" charset="-79"/>
                          <a:sym typeface="Roboto"/>
                        </a:rPr>
                        <a:t>לא להגזים מצד אחד אבל לזכור שזה יכול להרים את המורל</a:t>
                      </a:r>
                      <a:endParaRPr sz="1200" dirty="0">
                        <a:latin typeface="Gisha" panose="020B0502040204020203" pitchFamily="34" charset="-79"/>
                        <a:cs typeface="Gisha" panose="020B0502040204020203" pitchFamily="34" charset="-79"/>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12E5A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8"/>
          <p:cNvSpPr txBox="1">
            <a:spLocks noGrp="1"/>
          </p:cNvSpPr>
          <p:nvPr>
            <p:ph type="title"/>
          </p:nvPr>
        </p:nvSpPr>
        <p:spPr>
          <a:xfrm>
            <a:off x="457200" y="1100687"/>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b="1" dirty="0">
                <a:solidFill>
                  <a:schemeClr val="dk1"/>
                </a:solidFill>
                <a:latin typeface="Gisha" panose="020B0502040204020203" pitchFamily="34" charset="-79"/>
                <a:cs typeface="Gisha" panose="020B0502040204020203" pitchFamily="34" charset="-79"/>
              </a:rPr>
              <a:t>תיק אבטחת החניון</a:t>
            </a:r>
            <a:endParaRPr b="1" dirty="0">
              <a:solidFill>
                <a:schemeClr val="dk1"/>
              </a:solidFill>
              <a:latin typeface="Gisha" panose="020B0502040204020203" pitchFamily="34" charset="-79"/>
              <a:cs typeface="Gisha" panose="020B0502040204020203" pitchFamily="34" charset="-79"/>
            </a:endParaRPr>
          </a:p>
        </p:txBody>
      </p:sp>
      <p:sp>
        <p:nvSpPr>
          <p:cNvPr id="603" name="Google Shape;603;p28"/>
          <p:cNvSpPr/>
          <p:nvPr/>
        </p:nvSpPr>
        <p:spPr>
          <a:xfrm>
            <a:off x="810760" y="3422686"/>
            <a:ext cx="1145100" cy="11451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604" name="Google Shape;604;p28"/>
          <p:cNvGrpSpPr/>
          <p:nvPr/>
        </p:nvGrpSpPr>
        <p:grpSpPr>
          <a:xfrm>
            <a:off x="2682304" y="2061802"/>
            <a:ext cx="3801217" cy="2529214"/>
            <a:chOff x="2205895" y="3637269"/>
            <a:chExt cx="1089580" cy="724994"/>
          </a:xfrm>
        </p:grpSpPr>
        <p:sp>
          <p:nvSpPr>
            <p:cNvPr id="605" name="Google Shape;605;p28"/>
            <p:cNvSpPr/>
            <p:nvPr/>
          </p:nvSpPr>
          <p:spPr>
            <a:xfrm>
              <a:off x="2205895" y="4204394"/>
              <a:ext cx="555376" cy="157849"/>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06" name="Google Shape;606;p28"/>
            <p:cNvSpPr/>
            <p:nvPr/>
          </p:nvSpPr>
          <p:spPr>
            <a:xfrm>
              <a:off x="2206834" y="3993916"/>
              <a:ext cx="218757" cy="153401"/>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07" name="Google Shape;607;p28"/>
            <p:cNvSpPr/>
            <p:nvPr/>
          </p:nvSpPr>
          <p:spPr>
            <a:xfrm>
              <a:off x="2420315" y="3847750"/>
              <a:ext cx="875160" cy="157849"/>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08" name="Google Shape;608;p28"/>
            <p:cNvSpPr/>
            <p:nvPr/>
          </p:nvSpPr>
          <p:spPr>
            <a:xfrm>
              <a:off x="2919192" y="3637269"/>
              <a:ext cx="375081" cy="14849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09" name="Google Shape;609;p28"/>
            <p:cNvSpPr/>
            <p:nvPr/>
          </p:nvSpPr>
          <p:spPr>
            <a:xfrm>
              <a:off x="2233147" y="3637272"/>
              <a:ext cx="687667" cy="11697"/>
            </a:xfrm>
            <a:custGeom>
              <a:avLst/>
              <a:gdLst/>
              <a:ahLst/>
              <a:cxnLst/>
              <a:rect l="l" t="t" r="r" b="b"/>
              <a:pathLst>
                <a:path w="143713" h="2706" extrusionOk="0">
                  <a:moveTo>
                    <a:pt x="0" y="0"/>
                  </a:moveTo>
                  <a:lnTo>
                    <a:pt x="0" y="2705"/>
                  </a:lnTo>
                  <a:lnTo>
                    <a:pt x="143712" y="2705"/>
                  </a:lnTo>
                  <a:lnTo>
                    <a:pt x="1437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10" name="Google Shape;610;p28"/>
            <p:cNvSpPr/>
            <p:nvPr/>
          </p:nvSpPr>
          <p:spPr>
            <a:xfrm>
              <a:off x="2711461" y="4350567"/>
              <a:ext cx="563224" cy="11697"/>
            </a:xfrm>
            <a:custGeom>
              <a:avLst/>
              <a:gdLst/>
              <a:ahLst/>
              <a:cxnLst/>
              <a:rect l="l" t="t" r="r" b="b"/>
              <a:pathLst>
                <a:path w="106520" h="2706" extrusionOk="0">
                  <a:moveTo>
                    <a:pt x="0" y="0"/>
                  </a:moveTo>
                  <a:lnTo>
                    <a:pt x="0" y="2705"/>
                  </a:lnTo>
                  <a:lnTo>
                    <a:pt x="106520" y="2705"/>
                  </a:lnTo>
                  <a:lnTo>
                    <a:pt x="1065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611" name="Google Shape;611;p28"/>
          <p:cNvGrpSpPr/>
          <p:nvPr/>
        </p:nvGrpSpPr>
        <p:grpSpPr>
          <a:xfrm>
            <a:off x="3620215" y="2156645"/>
            <a:ext cx="383845" cy="1185926"/>
            <a:chOff x="3347523" y="2620128"/>
            <a:chExt cx="238457" cy="736737"/>
          </a:xfrm>
        </p:grpSpPr>
        <p:sp>
          <p:nvSpPr>
            <p:cNvPr id="612" name="Google Shape;612;p28"/>
            <p:cNvSpPr/>
            <p:nvPr/>
          </p:nvSpPr>
          <p:spPr>
            <a:xfrm>
              <a:off x="3440332" y="3024174"/>
              <a:ext cx="51411" cy="332691"/>
            </a:xfrm>
            <a:custGeom>
              <a:avLst/>
              <a:gdLst/>
              <a:ahLst/>
              <a:cxnLst/>
              <a:rect l="l" t="t" r="r" b="b"/>
              <a:pathLst>
                <a:path w="2496" h="16152" extrusionOk="0">
                  <a:moveTo>
                    <a:pt x="0" y="0"/>
                  </a:moveTo>
                  <a:lnTo>
                    <a:pt x="0" y="16152"/>
                  </a:lnTo>
                  <a:lnTo>
                    <a:pt x="2496" y="16152"/>
                  </a:lnTo>
                  <a:lnTo>
                    <a:pt x="24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13" name="Google Shape;613;p28"/>
            <p:cNvSpPr/>
            <p:nvPr/>
          </p:nvSpPr>
          <p:spPr>
            <a:xfrm>
              <a:off x="3473164" y="3024174"/>
              <a:ext cx="18579" cy="332691"/>
            </a:xfrm>
            <a:custGeom>
              <a:avLst/>
              <a:gdLst/>
              <a:ahLst/>
              <a:cxnLst/>
              <a:rect l="l" t="t" r="r" b="b"/>
              <a:pathLst>
                <a:path w="902" h="16152" extrusionOk="0">
                  <a:moveTo>
                    <a:pt x="1" y="0"/>
                  </a:moveTo>
                  <a:lnTo>
                    <a:pt x="1" y="16152"/>
                  </a:lnTo>
                  <a:lnTo>
                    <a:pt x="902" y="16152"/>
                  </a:lnTo>
                  <a:lnTo>
                    <a:pt x="9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14" name="Google Shape;614;p28"/>
            <p:cNvSpPr/>
            <p:nvPr/>
          </p:nvSpPr>
          <p:spPr>
            <a:xfrm>
              <a:off x="3347523" y="2620128"/>
              <a:ext cx="238457" cy="545422"/>
            </a:xfrm>
            <a:custGeom>
              <a:avLst/>
              <a:gdLst/>
              <a:ahLst/>
              <a:cxnLst/>
              <a:rect l="l" t="t" r="r" b="b"/>
              <a:pathLst>
                <a:path w="11577" h="26480" extrusionOk="0">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15" name="Google Shape;615;p28"/>
            <p:cNvSpPr/>
            <p:nvPr/>
          </p:nvSpPr>
          <p:spPr>
            <a:xfrm>
              <a:off x="3433185" y="2620128"/>
              <a:ext cx="152792" cy="544001"/>
            </a:xfrm>
            <a:custGeom>
              <a:avLst/>
              <a:gdLst/>
              <a:ahLst/>
              <a:cxnLst/>
              <a:rect l="l" t="t" r="r" b="b"/>
              <a:pathLst>
                <a:path w="7418" h="26411" extrusionOk="0">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16" name="Google Shape;616;p28"/>
            <p:cNvSpPr/>
            <p:nvPr/>
          </p:nvSpPr>
          <p:spPr>
            <a:xfrm>
              <a:off x="3440332" y="3161225"/>
              <a:ext cx="51411" cy="27148"/>
            </a:xfrm>
            <a:custGeom>
              <a:avLst/>
              <a:gdLst/>
              <a:ahLst/>
              <a:cxnLst/>
              <a:rect l="l" t="t" r="r" b="b"/>
              <a:pathLst>
                <a:path w="2496" h="1318" extrusionOk="0">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617" name="Google Shape;617;p28"/>
          <p:cNvGrpSpPr/>
          <p:nvPr/>
        </p:nvGrpSpPr>
        <p:grpSpPr>
          <a:xfrm>
            <a:off x="3033138" y="3497498"/>
            <a:ext cx="781500" cy="1093521"/>
            <a:chOff x="4803276" y="2887914"/>
            <a:chExt cx="264583" cy="370258"/>
          </a:xfrm>
        </p:grpSpPr>
        <p:sp>
          <p:nvSpPr>
            <p:cNvPr id="618" name="Google Shape;618;p28"/>
            <p:cNvSpPr/>
            <p:nvPr/>
          </p:nvSpPr>
          <p:spPr>
            <a:xfrm>
              <a:off x="4803276" y="2998276"/>
              <a:ext cx="264583" cy="168315"/>
            </a:xfrm>
            <a:custGeom>
              <a:avLst/>
              <a:gdLst/>
              <a:ahLst/>
              <a:cxnLst/>
              <a:rect l="l" t="t" r="r" b="b"/>
              <a:pathLst>
                <a:path w="23430" h="14905" extrusionOk="0">
                  <a:moveTo>
                    <a:pt x="11715" y="1"/>
                  </a:moveTo>
                  <a:lnTo>
                    <a:pt x="0" y="14904"/>
                  </a:lnTo>
                  <a:lnTo>
                    <a:pt x="23430" y="14904"/>
                  </a:lnTo>
                  <a:lnTo>
                    <a:pt x="11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19" name="Google Shape;619;p28"/>
            <p:cNvSpPr/>
            <p:nvPr/>
          </p:nvSpPr>
          <p:spPr>
            <a:xfrm>
              <a:off x="4803276" y="2998276"/>
              <a:ext cx="264583" cy="168315"/>
            </a:xfrm>
            <a:custGeom>
              <a:avLst/>
              <a:gdLst/>
              <a:ahLst/>
              <a:cxnLst/>
              <a:rect l="l" t="t" r="r" b="b"/>
              <a:pathLst>
                <a:path w="23430" h="14905" extrusionOk="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20" name="Google Shape;620;p28"/>
            <p:cNvSpPr/>
            <p:nvPr/>
          </p:nvSpPr>
          <p:spPr>
            <a:xfrm>
              <a:off x="4828323" y="2944264"/>
              <a:ext cx="213711" cy="136221"/>
            </a:xfrm>
            <a:custGeom>
              <a:avLst/>
              <a:gdLst/>
              <a:ahLst/>
              <a:cxnLst/>
              <a:rect l="l" t="t" r="r" b="b"/>
              <a:pathLst>
                <a:path w="18925" h="12063" extrusionOk="0">
                  <a:moveTo>
                    <a:pt x="9497" y="1"/>
                  </a:moveTo>
                  <a:lnTo>
                    <a:pt x="0" y="12062"/>
                  </a:lnTo>
                  <a:lnTo>
                    <a:pt x="18924" y="12062"/>
                  </a:lnTo>
                  <a:lnTo>
                    <a:pt x="94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21" name="Google Shape;621;p28"/>
            <p:cNvSpPr/>
            <p:nvPr/>
          </p:nvSpPr>
          <p:spPr>
            <a:xfrm>
              <a:off x="4828323" y="2944264"/>
              <a:ext cx="213711" cy="136221"/>
            </a:xfrm>
            <a:custGeom>
              <a:avLst/>
              <a:gdLst/>
              <a:ahLst/>
              <a:cxnLst/>
              <a:rect l="l" t="t" r="r" b="b"/>
              <a:pathLst>
                <a:path w="18925" h="12063" extrusionOk="0">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22" name="Google Shape;622;p28"/>
            <p:cNvSpPr/>
            <p:nvPr/>
          </p:nvSpPr>
          <p:spPr>
            <a:xfrm>
              <a:off x="4910510" y="3165800"/>
              <a:ext cx="40721" cy="92373"/>
            </a:xfrm>
            <a:custGeom>
              <a:avLst/>
              <a:gdLst/>
              <a:ahLst/>
              <a:cxnLst/>
              <a:rect l="l" t="t" r="r" b="b"/>
              <a:pathLst>
                <a:path w="3606" h="8180" extrusionOk="0">
                  <a:moveTo>
                    <a:pt x="1" y="0"/>
                  </a:moveTo>
                  <a:lnTo>
                    <a:pt x="1" y="8180"/>
                  </a:lnTo>
                  <a:lnTo>
                    <a:pt x="3605" y="8180"/>
                  </a:lnTo>
                  <a:lnTo>
                    <a:pt x="3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23" name="Google Shape;623;p28"/>
            <p:cNvSpPr/>
            <p:nvPr/>
          </p:nvSpPr>
          <p:spPr>
            <a:xfrm>
              <a:off x="4910510" y="3165800"/>
              <a:ext cx="41500" cy="92373"/>
            </a:xfrm>
            <a:custGeom>
              <a:avLst/>
              <a:gdLst/>
              <a:ahLst/>
              <a:cxnLst/>
              <a:rect l="l" t="t" r="r" b="b"/>
              <a:pathLst>
                <a:path w="3675" h="8180" extrusionOk="0">
                  <a:moveTo>
                    <a:pt x="1" y="0"/>
                  </a:moveTo>
                  <a:lnTo>
                    <a:pt x="1" y="1179"/>
                  </a:lnTo>
                  <a:lnTo>
                    <a:pt x="2080" y="1179"/>
                  </a:lnTo>
                  <a:lnTo>
                    <a:pt x="2080" y="8180"/>
                  </a:lnTo>
                  <a:lnTo>
                    <a:pt x="3675" y="8180"/>
                  </a:lnTo>
                  <a:lnTo>
                    <a:pt x="36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24" name="Google Shape;624;p28"/>
            <p:cNvSpPr/>
            <p:nvPr/>
          </p:nvSpPr>
          <p:spPr>
            <a:xfrm>
              <a:off x="4843974" y="2887914"/>
              <a:ext cx="183187" cy="116640"/>
            </a:xfrm>
            <a:custGeom>
              <a:avLst/>
              <a:gdLst/>
              <a:ahLst/>
              <a:cxnLst/>
              <a:rect l="l" t="t" r="r" b="b"/>
              <a:pathLst>
                <a:path w="16222" h="10329" extrusionOk="0">
                  <a:moveTo>
                    <a:pt x="8111" y="0"/>
                  </a:moveTo>
                  <a:lnTo>
                    <a:pt x="1" y="10328"/>
                  </a:lnTo>
                  <a:lnTo>
                    <a:pt x="16221" y="10328"/>
                  </a:lnTo>
                  <a:lnTo>
                    <a:pt x="81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25" name="Google Shape;625;p28"/>
            <p:cNvSpPr/>
            <p:nvPr/>
          </p:nvSpPr>
          <p:spPr>
            <a:xfrm>
              <a:off x="4843195" y="2887914"/>
              <a:ext cx="183187" cy="116640"/>
            </a:xfrm>
            <a:custGeom>
              <a:avLst/>
              <a:gdLst/>
              <a:ahLst/>
              <a:cxnLst/>
              <a:rect l="l" t="t" r="r" b="b"/>
              <a:pathLst>
                <a:path w="16222" h="10329" extrusionOk="0">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626" name="Google Shape;626;p28"/>
          <p:cNvGrpSpPr/>
          <p:nvPr/>
        </p:nvGrpSpPr>
        <p:grpSpPr>
          <a:xfrm>
            <a:off x="3779327" y="3739687"/>
            <a:ext cx="608383" cy="851335"/>
            <a:chOff x="4803276" y="2887914"/>
            <a:chExt cx="264583" cy="370258"/>
          </a:xfrm>
        </p:grpSpPr>
        <p:sp>
          <p:nvSpPr>
            <p:cNvPr id="627" name="Google Shape;627;p28"/>
            <p:cNvSpPr/>
            <p:nvPr/>
          </p:nvSpPr>
          <p:spPr>
            <a:xfrm>
              <a:off x="4803276" y="2998276"/>
              <a:ext cx="264583" cy="168315"/>
            </a:xfrm>
            <a:custGeom>
              <a:avLst/>
              <a:gdLst/>
              <a:ahLst/>
              <a:cxnLst/>
              <a:rect l="l" t="t" r="r" b="b"/>
              <a:pathLst>
                <a:path w="23430" h="14905" extrusionOk="0">
                  <a:moveTo>
                    <a:pt x="11715" y="1"/>
                  </a:moveTo>
                  <a:lnTo>
                    <a:pt x="0" y="14904"/>
                  </a:lnTo>
                  <a:lnTo>
                    <a:pt x="23430" y="14904"/>
                  </a:lnTo>
                  <a:lnTo>
                    <a:pt x="11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28" name="Google Shape;628;p28"/>
            <p:cNvSpPr/>
            <p:nvPr/>
          </p:nvSpPr>
          <p:spPr>
            <a:xfrm>
              <a:off x="4803276" y="2998276"/>
              <a:ext cx="264583" cy="168315"/>
            </a:xfrm>
            <a:custGeom>
              <a:avLst/>
              <a:gdLst/>
              <a:ahLst/>
              <a:cxnLst/>
              <a:rect l="l" t="t" r="r" b="b"/>
              <a:pathLst>
                <a:path w="23430" h="14905" extrusionOk="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29" name="Google Shape;629;p28"/>
            <p:cNvSpPr/>
            <p:nvPr/>
          </p:nvSpPr>
          <p:spPr>
            <a:xfrm>
              <a:off x="4828323" y="2944264"/>
              <a:ext cx="213711" cy="136221"/>
            </a:xfrm>
            <a:custGeom>
              <a:avLst/>
              <a:gdLst/>
              <a:ahLst/>
              <a:cxnLst/>
              <a:rect l="l" t="t" r="r" b="b"/>
              <a:pathLst>
                <a:path w="18925" h="12063" extrusionOk="0">
                  <a:moveTo>
                    <a:pt x="9497" y="1"/>
                  </a:moveTo>
                  <a:lnTo>
                    <a:pt x="0" y="12062"/>
                  </a:lnTo>
                  <a:lnTo>
                    <a:pt x="18924" y="12062"/>
                  </a:lnTo>
                  <a:lnTo>
                    <a:pt x="94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30" name="Google Shape;630;p28"/>
            <p:cNvSpPr/>
            <p:nvPr/>
          </p:nvSpPr>
          <p:spPr>
            <a:xfrm>
              <a:off x="4828323" y="2944264"/>
              <a:ext cx="213711" cy="136221"/>
            </a:xfrm>
            <a:custGeom>
              <a:avLst/>
              <a:gdLst/>
              <a:ahLst/>
              <a:cxnLst/>
              <a:rect l="l" t="t" r="r" b="b"/>
              <a:pathLst>
                <a:path w="18925" h="12063" extrusionOk="0">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31" name="Google Shape;631;p28"/>
            <p:cNvSpPr/>
            <p:nvPr/>
          </p:nvSpPr>
          <p:spPr>
            <a:xfrm>
              <a:off x="4910510" y="3165800"/>
              <a:ext cx="40721" cy="92373"/>
            </a:xfrm>
            <a:custGeom>
              <a:avLst/>
              <a:gdLst/>
              <a:ahLst/>
              <a:cxnLst/>
              <a:rect l="l" t="t" r="r" b="b"/>
              <a:pathLst>
                <a:path w="3606" h="8180" extrusionOk="0">
                  <a:moveTo>
                    <a:pt x="1" y="0"/>
                  </a:moveTo>
                  <a:lnTo>
                    <a:pt x="1" y="8180"/>
                  </a:lnTo>
                  <a:lnTo>
                    <a:pt x="3605" y="8180"/>
                  </a:lnTo>
                  <a:lnTo>
                    <a:pt x="3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32" name="Google Shape;632;p28"/>
            <p:cNvSpPr/>
            <p:nvPr/>
          </p:nvSpPr>
          <p:spPr>
            <a:xfrm>
              <a:off x="4910510" y="3165800"/>
              <a:ext cx="41500" cy="92373"/>
            </a:xfrm>
            <a:custGeom>
              <a:avLst/>
              <a:gdLst/>
              <a:ahLst/>
              <a:cxnLst/>
              <a:rect l="l" t="t" r="r" b="b"/>
              <a:pathLst>
                <a:path w="3675" h="8180" extrusionOk="0">
                  <a:moveTo>
                    <a:pt x="1" y="0"/>
                  </a:moveTo>
                  <a:lnTo>
                    <a:pt x="1" y="1179"/>
                  </a:lnTo>
                  <a:lnTo>
                    <a:pt x="2080" y="1179"/>
                  </a:lnTo>
                  <a:lnTo>
                    <a:pt x="2080" y="8180"/>
                  </a:lnTo>
                  <a:lnTo>
                    <a:pt x="3675" y="8180"/>
                  </a:lnTo>
                  <a:lnTo>
                    <a:pt x="36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33" name="Google Shape;633;p28"/>
            <p:cNvSpPr/>
            <p:nvPr/>
          </p:nvSpPr>
          <p:spPr>
            <a:xfrm>
              <a:off x="4843974" y="2887914"/>
              <a:ext cx="183187" cy="116640"/>
            </a:xfrm>
            <a:custGeom>
              <a:avLst/>
              <a:gdLst/>
              <a:ahLst/>
              <a:cxnLst/>
              <a:rect l="l" t="t" r="r" b="b"/>
              <a:pathLst>
                <a:path w="16222" h="10329" extrusionOk="0">
                  <a:moveTo>
                    <a:pt x="8111" y="0"/>
                  </a:moveTo>
                  <a:lnTo>
                    <a:pt x="1" y="10328"/>
                  </a:lnTo>
                  <a:lnTo>
                    <a:pt x="16221" y="10328"/>
                  </a:lnTo>
                  <a:lnTo>
                    <a:pt x="81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34" name="Google Shape;634;p28"/>
            <p:cNvSpPr/>
            <p:nvPr/>
          </p:nvSpPr>
          <p:spPr>
            <a:xfrm>
              <a:off x="4843195" y="2887914"/>
              <a:ext cx="183187" cy="116640"/>
            </a:xfrm>
            <a:custGeom>
              <a:avLst/>
              <a:gdLst/>
              <a:ahLst/>
              <a:cxnLst/>
              <a:rect l="l" t="t" r="r" b="b"/>
              <a:pathLst>
                <a:path w="16222" h="10329" extrusionOk="0">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635" name="Google Shape;635;p28"/>
          <p:cNvGrpSpPr/>
          <p:nvPr/>
        </p:nvGrpSpPr>
        <p:grpSpPr>
          <a:xfrm>
            <a:off x="4387713" y="3497498"/>
            <a:ext cx="781500" cy="1093521"/>
            <a:chOff x="4803276" y="2887914"/>
            <a:chExt cx="264583" cy="370258"/>
          </a:xfrm>
        </p:grpSpPr>
        <p:sp>
          <p:nvSpPr>
            <p:cNvPr id="636" name="Google Shape;636;p28"/>
            <p:cNvSpPr/>
            <p:nvPr/>
          </p:nvSpPr>
          <p:spPr>
            <a:xfrm>
              <a:off x="4803276" y="2998276"/>
              <a:ext cx="264583" cy="168315"/>
            </a:xfrm>
            <a:custGeom>
              <a:avLst/>
              <a:gdLst/>
              <a:ahLst/>
              <a:cxnLst/>
              <a:rect l="l" t="t" r="r" b="b"/>
              <a:pathLst>
                <a:path w="23430" h="14905" extrusionOk="0">
                  <a:moveTo>
                    <a:pt x="11715" y="1"/>
                  </a:moveTo>
                  <a:lnTo>
                    <a:pt x="0" y="14904"/>
                  </a:lnTo>
                  <a:lnTo>
                    <a:pt x="23430" y="14904"/>
                  </a:lnTo>
                  <a:lnTo>
                    <a:pt x="11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37" name="Google Shape;637;p28"/>
            <p:cNvSpPr/>
            <p:nvPr/>
          </p:nvSpPr>
          <p:spPr>
            <a:xfrm>
              <a:off x="4803276" y="2998276"/>
              <a:ext cx="264583" cy="168315"/>
            </a:xfrm>
            <a:custGeom>
              <a:avLst/>
              <a:gdLst/>
              <a:ahLst/>
              <a:cxnLst/>
              <a:rect l="l" t="t" r="r" b="b"/>
              <a:pathLst>
                <a:path w="23430" h="14905" extrusionOk="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38" name="Google Shape;638;p28"/>
            <p:cNvSpPr/>
            <p:nvPr/>
          </p:nvSpPr>
          <p:spPr>
            <a:xfrm>
              <a:off x="4828323" y="2944264"/>
              <a:ext cx="213711" cy="136221"/>
            </a:xfrm>
            <a:custGeom>
              <a:avLst/>
              <a:gdLst/>
              <a:ahLst/>
              <a:cxnLst/>
              <a:rect l="l" t="t" r="r" b="b"/>
              <a:pathLst>
                <a:path w="18925" h="12063" extrusionOk="0">
                  <a:moveTo>
                    <a:pt x="9497" y="1"/>
                  </a:moveTo>
                  <a:lnTo>
                    <a:pt x="0" y="12062"/>
                  </a:lnTo>
                  <a:lnTo>
                    <a:pt x="18924" y="12062"/>
                  </a:lnTo>
                  <a:lnTo>
                    <a:pt x="94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39" name="Google Shape;639;p28"/>
            <p:cNvSpPr/>
            <p:nvPr/>
          </p:nvSpPr>
          <p:spPr>
            <a:xfrm>
              <a:off x="4828323" y="2944264"/>
              <a:ext cx="213711" cy="136221"/>
            </a:xfrm>
            <a:custGeom>
              <a:avLst/>
              <a:gdLst/>
              <a:ahLst/>
              <a:cxnLst/>
              <a:rect l="l" t="t" r="r" b="b"/>
              <a:pathLst>
                <a:path w="18925" h="12063" extrusionOk="0">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40" name="Google Shape;640;p28"/>
            <p:cNvSpPr/>
            <p:nvPr/>
          </p:nvSpPr>
          <p:spPr>
            <a:xfrm>
              <a:off x="4910510" y="3165800"/>
              <a:ext cx="40721" cy="92373"/>
            </a:xfrm>
            <a:custGeom>
              <a:avLst/>
              <a:gdLst/>
              <a:ahLst/>
              <a:cxnLst/>
              <a:rect l="l" t="t" r="r" b="b"/>
              <a:pathLst>
                <a:path w="3606" h="8180" extrusionOk="0">
                  <a:moveTo>
                    <a:pt x="1" y="0"/>
                  </a:moveTo>
                  <a:lnTo>
                    <a:pt x="1" y="8180"/>
                  </a:lnTo>
                  <a:lnTo>
                    <a:pt x="3605" y="8180"/>
                  </a:lnTo>
                  <a:lnTo>
                    <a:pt x="3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41" name="Google Shape;641;p28"/>
            <p:cNvSpPr/>
            <p:nvPr/>
          </p:nvSpPr>
          <p:spPr>
            <a:xfrm>
              <a:off x="4910510" y="3165800"/>
              <a:ext cx="41500" cy="92373"/>
            </a:xfrm>
            <a:custGeom>
              <a:avLst/>
              <a:gdLst/>
              <a:ahLst/>
              <a:cxnLst/>
              <a:rect l="l" t="t" r="r" b="b"/>
              <a:pathLst>
                <a:path w="3675" h="8180" extrusionOk="0">
                  <a:moveTo>
                    <a:pt x="1" y="0"/>
                  </a:moveTo>
                  <a:lnTo>
                    <a:pt x="1" y="1179"/>
                  </a:lnTo>
                  <a:lnTo>
                    <a:pt x="2080" y="1179"/>
                  </a:lnTo>
                  <a:lnTo>
                    <a:pt x="2080" y="8180"/>
                  </a:lnTo>
                  <a:lnTo>
                    <a:pt x="3675" y="8180"/>
                  </a:lnTo>
                  <a:lnTo>
                    <a:pt x="36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42" name="Google Shape;642;p28"/>
            <p:cNvSpPr/>
            <p:nvPr/>
          </p:nvSpPr>
          <p:spPr>
            <a:xfrm>
              <a:off x="4843974" y="2887914"/>
              <a:ext cx="183187" cy="116640"/>
            </a:xfrm>
            <a:custGeom>
              <a:avLst/>
              <a:gdLst/>
              <a:ahLst/>
              <a:cxnLst/>
              <a:rect l="l" t="t" r="r" b="b"/>
              <a:pathLst>
                <a:path w="16222" h="10329" extrusionOk="0">
                  <a:moveTo>
                    <a:pt x="8111" y="0"/>
                  </a:moveTo>
                  <a:lnTo>
                    <a:pt x="1" y="10328"/>
                  </a:lnTo>
                  <a:lnTo>
                    <a:pt x="16221" y="10328"/>
                  </a:lnTo>
                  <a:lnTo>
                    <a:pt x="81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43" name="Google Shape;643;p28"/>
            <p:cNvSpPr/>
            <p:nvPr/>
          </p:nvSpPr>
          <p:spPr>
            <a:xfrm>
              <a:off x="4843195" y="2887914"/>
              <a:ext cx="183187" cy="116640"/>
            </a:xfrm>
            <a:custGeom>
              <a:avLst/>
              <a:gdLst/>
              <a:ahLst/>
              <a:cxnLst/>
              <a:rect l="l" t="t" r="r" b="b"/>
              <a:pathLst>
                <a:path w="16222" h="10329" extrusionOk="0">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sp>
        <p:nvSpPr>
          <p:cNvPr id="644" name="Google Shape;644;p28"/>
          <p:cNvSpPr/>
          <p:nvPr/>
        </p:nvSpPr>
        <p:spPr>
          <a:xfrm>
            <a:off x="2554475" y="3790948"/>
            <a:ext cx="294000" cy="294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45" name="Google Shape;645;p28"/>
          <p:cNvSpPr/>
          <p:nvPr/>
        </p:nvSpPr>
        <p:spPr>
          <a:xfrm>
            <a:off x="6295550" y="2510361"/>
            <a:ext cx="294000" cy="294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646" name="Google Shape;646;p28"/>
          <p:cNvGrpSpPr/>
          <p:nvPr/>
        </p:nvGrpSpPr>
        <p:grpSpPr>
          <a:xfrm>
            <a:off x="5169202" y="3739687"/>
            <a:ext cx="608383" cy="851335"/>
            <a:chOff x="4803276" y="2887914"/>
            <a:chExt cx="264583" cy="370258"/>
          </a:xfrm>
        </p:grpSpPr>
        <p:sp>
          <p:nvSpPr>
            <p:cNvPr id="647" name="Google Shape;647;p28"/>
            <p:cNvSpPr/>
            <p:nvPr/>
          </p:nvSpPr>
          <p:spPr>
            <a:xfrm>
              <a:off x="4803276" y="2998276"/>
              <a:ext cx="264583" cy="168315"/>
            </a:xfrm>
            <a:custGeom>
              <a:avLst/>
              <a:gdLst/>
              <a:ahLst/>
              <a:cxnLst/>
              <a:rect l="l" t="t" r="r" b="b"/>
              <a:pathLst>
                <a:path w="23430" h="14905" extrusionOk="0">
                  <a:moveTo>
                    <a:pt x="11715" y="1"/>
                  </a:moveTo>
                  <a:lnTo>
                    <a:pt x="0" y="14904"/>
                  </a:lnTo>
                  <a:lnTo>
                    <a:pt x="23430" y="14904"/>
                  </a:lnTo>
                  <a:lnTo>
                    <a:pt x="11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48" name="Google Shape;648;p28"/>
            <p:cNvSpPr/>
            <p:nvPr/>
          </p:nvSpPr>
          <p:spPr>
            <a:xfrm>
              <a:off x="4803276" y="2998276"/>
              <a:ext cx="264583" cy="168315"/>
            </a:xfrm>
            <a:custGeom>
              <a:avLst/>
              <a:gdLst/>
              <a:ahLst/>
              <a:cxnLst/>
              <a:rect l="l" t="t" r="r" b="b"/>
              <a:pathLst>
                <a:path w="23430" h="14905" extrusionOk="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49" name="Google Shape;649;p28"/>
            <p:cNvSpPr/>
            <p:nvPr/>
          </p:nvSpPr>
          <p:spPr>
            <a:xfrm>
              <a:off x="4828323" y="2944264"/>
              <a:ext cx="213711" cy="136221"/>
            </a:xfrm>
            <a:custGeom>
              <a:avLst/>
              <a:gdLst/>
              <a:ahLst/>
              <a:cxnLst/>
              <a:rect l="l" t="t" r="r" b="b"/>
              <a:pathLst>
                <a:path w="18925" h="12063" extrusionOk="0">
                  <a:moveTo>
                    <a:pt x="9497" y="1"/>
                  </a:moveTo>
                  <a:lnTo>
                    <a:pt x="0" y="12062"/>
                  </a:lnTo>
                  <a:lnTo>
                    <a:pt x="18924" y="12062"/>
                  </a:lnTo>
                  <a:lnTo>
                    <a:pt x="94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50" name="Google Shape;650;p28"/>
            <p:cNvSpPr/>
            <p:nvPr/>
          </p:nvSpPr>
          <p:spPr>
            <a:xfrm>
              <a:off x="4828323" y="2944264"/>
              <a:ext cx="213711" cy="136221"/>
            </a:xfrm>
            <a:custGeom>
              <a:avLst/>
              <a:gdLst/>
              <a:ahLst/>
              <a:cxnLst/>
              <a:rect l="l" t="t" r="r" b="b"/>
              <a:pathLst>
                <a:path w="18925" h="12063" extrusionOk="0">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51" name="Google Shape;651;p28"/>
            <p:cNvSpPr/>
            <p:nvPr/>
          </p:nvSpPr>
          <p:spPr>
            <a:xfrm>
              <a:off x="4910510" y="3165800"/>
              <a:ext cx="40721" cy="92373"/>
            </a:xfrm>
            <a:custGeom>
              <a:avLst/>
              <a:gdLst/>
              <a:ahLst/>
              <a:cxnLst/>
              <a:rect l="l" t="t" r="r" b="b"/>
              <a:pathLst>
                <a:path w="3606" h="8180" extrusionOk="0">
                  <a:moveTo>
                    <a:pt x="1" y="0"/>
                  </a:moveTo>
                  <a:lnTo>
                    <a:pt x="1" y="8180"/>
                  </a:lnTo>
                  <a:lnTo>
                    <a:pt x="3605" y="8180"/>
                  </a:lnTo>
                  <a:lnTo>
                    <a:pt x="3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52" name="Google Shape;652;p28"/>
            <p:cNvSpPr/>
            <p:nvPr/>
          </p:nvSpPr>
          <p:spPr>
            <a:xfrm>
              <a:off x="4910510" y="3165800"/>
              <a:ext cx="41500" cy="92373"/>
            </a:xfrm>
            <a:custGeom>
              <a:avLst/>
              <a:gdLst/>
              <a:ahLst/>
              <a:cxnLst/>
              <a:rect l="l" t="t" r="r" b="b"/>
              <a:pathLst>
                <a:path w="3675" h="8180" extrusionOk="0">
                  <a:moveTo>
                    <a:pt x="1" y="0"/>
                  </a:moveTo>
                  <a:lnTo>
                    <a:pt x="1" y="1179"/>
                  </a:lnTo>
                  <a:lnTo>
                    <a:pt x="2080" y="1179"/>
                  </a:lnTo>
                  <a:lnTo>
                    <a:pt x="2080" y="8180"/>
                  </a:lnTo>
                  <a:lnTo>
                    <a:pt x="3675" y="8180"/>
                  </a:lnTo>
                  <a:lnTo>
                    <a:pt x="36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53" name="Google Shape;653;p28"/>
            <p:cNvSpPr/>
            <p:nvPr/>
          </p:nvSpPr>
          <p:spPr>
            <a:xfrm>
              <a:off x="4843974" y="2887914"/>
              <a:ext cx="183187" cy="116640"/>
            </a:xfrm>
            <a:custGeom>
              <a:avLst/>
              <a:gdLst/>
              <a:ahLst/>
              <a:cxnLst/>
              <a:rect l="l" t="t" r="r" b="b"/>
              <a:pathLst>
                <a:path w="16222" h="10329" extrusionOk="0">
                  <a:moveTo>
                    <a:pt x="8111" y="0"/>
                  </a:moveTo>
                  <a:lnTo>
                    <a:pt x="1" y="10328"/>
                  </a:lnTo>
                  <a:lnTo>
                    <a:pt x="16221" y="10328"/>
                  </a:lnTo>
                  <a:lnTo>
                    <a:pt x="81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54" name="Google Shape;654;p28"/>
            <p:cNvSpPr/>
            <p:nvPr/>
          </p:nvSpPr>
          <p:spPr>
            <a:xfrm>
              <a:off x="4843195" y="2887914"/>
              <a:ext cx="183187" cy="116640"/>
            </a:xfrm>
            <a:custGeom>
              <a:avLst/>
              <a:gdLst/>
              <a:ahLst/>
              <a:cxnLst/>
              <a:rect l="l" t="t" r="r" b="b"/>
              <a:pathLst>
                <a:path w="16222" h="10329" extrusionOk="0">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655" name="Google Shape;655;p28"/>
          <p:cNvGrpSpPr/>
          <p:nvPr/>
        </p:nvGrpSpPr>
        <p:grpSpPr>
          <a:xfrm>
            <a:off x="4187067" y="2525896"/>
            <a:ext cx="264306" cy="816673"/>
            <a:chOff x="3347523" y="2620128"/>
            <a:chExt cx="238457" cy="736737"/>
          </a:xfrm>
        </p:grpSpPr>
        <p:sp>
          <p:nvSpPr>
            <p:cNvPr id="656" name="Google Shape;656;p28"/>
            <p:cNvSpPr/>
            <p:nvPr/>
          </p:nvSpPr>
          <p:spPr>
            <a:xfrm>
              <a:off x="3440332" y="3024174"/>
              <a:ext cx="51411" cy="332691"/>
            </a:xfrm>
            <a:custGeom>
              <a:avLst/>
              <a:gdLst/>
              <a:ahLst/>
              <a:cxnLst/>
              <a:rect l="l" t="t" r="r" b="b"/>
              <a:pathLst>
                <a:path w="2496" h="16152" extrusionOk="0">
                  <a:moveTo>
                    <a:pt x="0" y="0"/>
                  </a:moveTo>
                  <a:lnTo>
                    <a:pt x="0" y="16152"/>
                  </a:lnTo>
                  <a:lnTo>
                    <a:pt x="2496" y="16152"/>
                  </a:lnTo>
                  <a:lnTo>
                    <a:pt x="24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57" name="Google Shape;657;p28"/>
            <p:cNvSpPr/>
            <p:nvPr/>
          </p:nvSpPr>
          <p:spPr>
            <a:xfrm>
              <a:off x="3473164" y="3024174"/>
              <a:ext cx="18579" cy="332691"/>
            </a:xfrm>
            <a:custGeom>
              <a:avLst/>
              <a:gdLst/>
              <a:ahLst/>
              <a:cxnLst/>
              <a:rect l="l" t="t" r="r" b="b"/>
              <a:pathLst>
                <a:path w="902" h="16152" extrusionOk="0">
                  <a:moveTo>
                    <a:pt x="1" y="0"/>
                  </a:moveTo>
                  <a:lnTo>
                    <a:pt x="1" y="16152"/>
                  </a:lnTo>
                  <a:lnTo>
                    <a:pt x="902" y="16152"/>
                  </a:lnTo>
                  <a:lnTo>
                    <a:pt x="9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58" name="Google Shape;658;p28"/>
            <p:cNvSpPr/>
            <p:nvPr/>
          </p:nvSpPr>
          <p:spPr>
            <a:xfrm>
              <a:off x="3347523" y="2620128"/>
              <a:ext cx="238457" cy="545422"/>
            </a:xfrm>
            <a:custGeom>
              <a:avLst/>
              <a:gdLst/>
              <a:ahLst/>
              <a:cxnLst/>
              <a:rect l="l" t="t" r="r" b="b"/>
              <a:pathLst>
                <a:path w="11577" h="26480" extrusionOk="0">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59" name="Google Shape;659;p28"/>
            <p:cNvSpPr/>
            <p:nvPr/>
          </p:nvSpPr>
          <p:spPr>
            <a:xfrm>
              <a:off x="3433185" y="2620128"/>
              <a:ext cx="152792" cy="544001"/>
            </a:xfrm>
            <a:custGeom>
              <a:avLst/>
              <a:gdLst/>
              <a:ahLst/>
              <a:cxnLst/>
              <a:rect l="l" t="t" r="r" b="b"/>
              <a:pathLst>
                <a:path w="7418" h="26411" extrusionOk="0">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60" name="Google Shape;660;p28"/>
            <p:cNvSpPr/>
            <p:nvPr/>
          </p:nvSpPr>
          <p:spPr>
            <a:xfrm>
              <a:off x="3440332" y="3161225"/>
              <a:ext cx="51411" cy="27148"/>
            </a:xfrm>
            <a:custGeom>
              <a:avLst/>
              <a:gdLst/>
              <a:ahLst/>
              <a:cxnLst/>
              <a:rect l="l" t="t" r="r" b="b"/>
              <a:pathLst>
                <a:path w="2496" h="1318" extrusionOk="0">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661" name="Google Shape;661;p28"/>
          <p:cNvGrpSpPr/>
          <p:nvPr/>
        </p:nvGrpSpPr>
        <p:grpSpPr>
          <a:xfrm>
            <a:off x="4634365" y="2156645"/>
            <a:ext cx="383845" cy="1185926"/>
            <a:chOff x="3347523" y="2620128"/>
            <a:chExt cx="238457" cy="736737"/>
          </a:xfrm>
        </p:grpSpPr>
        <p:sp>
          <p:nvSpPr>
            <p:cNvPr id="662" name="Google Shape;662;p28"/>
            <p:cNvSpPr/>
            <p:nvPr/>
          </p:nvSpPr>
          <p:spPr>
            <a:xfrm>
              <a:off x="3440332" y="3024174"/>
              <a:ext cx="51411" cy="332691"/>
            </a:xfrm>
            <a:custGeom>
              <a:avLst/>
              <a:gdLst/>
              <a:ahLst/>
              <a:cxnLst/>
              <a:rect l="l" t="t" r="r" b="b"/>
              <a:pathLst>
                <a:path w="2496" h="16152" extrusionOk="0">
                  <a:moveTo>
                    <a:pt x="0" y="0"/>
                  </a:moveTo>
                  <a:lnTo>
                    <a:pt x="0" y="16152"/>
                  </a:lnTo>
                  <a:lnTo>
                    <a:pt x="2496" y="16152"/>
                  </a:lnTo>
                  <a:lnTo>
                    <a:pt x="24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63" name="Google Shape;663;p28"/>
            <p:cNvSpPr/>
            <p:nvPr/>
          </p:nvSpPr>
          <p:spPr>
            <a:xfrm>
              <a:off x="3473164" y="3024174"/>
              <a:ext cx="18579" cy="332691"/>
            </a:xfrm>
            <a:custGeom>
              <a:avLst/>
              <a:gdLst/>
              <a:ahLst/>
              <a:cxnLst/>
              <a:rect l="l" t="t" r="r" b="b"/>
              <a:pathLst>
                <a:path w="902" h="16152" extrusionOk="0">
                  <a:moveTo>
                    <a:pt x="1" y="0"/>
                  </a:moveTo>
                  <a:lnTo>
                    <a:pt x="1" y="16152"/>
                  </a:lnTo>
                  <a:lnTo>
                    <a:pt x="902" y="16152"/>
                  </a:lnTo>
                  <a:lnTo>
                    <a:pt x="9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64" name="Google Shape;664;p28"/>
            <p:cNvSpPr/>
            <p:nvPr/>
          </p:nvSpPr>
          <p:spPr>
            <a:xfrm>
              <a:off x="3347523" y="2620128"/>
              <a:ext cx="238457" cy="545422"/>
            </a:xfrm>
            <a:custGeom>
              <a:avLst/>
              <a:gdLst/>
              <a:ahLst/>
              <a:cxnLst/>
              <a:rect l="l" t="t" r="r" b="b"/>
              <a:pathLst>
                <a:path w="11577" h="26480" extrusionOk="0">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65" name="Google Shape;665;p28"/>
            <p:cNvSpPr/>
            <p:nvPr/>
          </p:nvSpPr>
          <p:spPr>
            <a:xfrm>
              <a:off x="3433185" y="2620128"/>
              <a:ext cx="152792" cy="544001"/>
            </a:xfrm>
            <a:custGeom>
              <a:avLst/>
              <a:gdLst/>
              <a:ahLst/>
              <a:cxnLst/>
              <a:rect l="l" t="t" r="r" b="b"/>
              <a:pathLst>
                <a:path w="7418" h="26411" extrusionOk="0">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66" name="Google Shape;666;p28"/>
            <p:cNvSpPr/>
            <p:nvPr/>
          </p:nvSpPr>
          <p:spPr>
            <a:xfrm>
              <a:off x="3440332" y="3161225"/>
              <a:ext cx="51411" cy="27148"/>
            </a:xfrm>
            <a:custGeom>
              <a:avLst/>
              <a:gdLst/>
              <a:ahLst/>
              <a:cxnLst/>
              <a:rect l="l" t="t" r="r" b="b"/>
              <a:pathLst>
                <a:path w="2496" h="1318" extrusionOk="0">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667" name="Google Shape;667;p28"/>
          <p:cNvGrpSpPr/>
          <p:nvPr/>
        </p:nvGrpSpPr>
        <p:grpSpPr>
          <a:xfrm>
            <a:off x="5241304" y="2525896"/>
            <a:ext cx="264306" cy="816673"/>
            <a:chOff x="3347523" y="2620128"/>
            <a:chExt cx="238457" cy="736737"/>
          </a:xfrm>
        </p:grpSpPr>
        <p:sp>
          <p:nvSpPr>
            <p:cNvPr id="668" name="Google Shape;668;p28"/>
            <p:cNvSpPr/>
            <p:nvPr/>
          </p:nvSpPr>
          <p:spPr>
            <a:xfrm>
              <a:off x="3440332" y="3024174"/>
              <a:ext cx="51411" cy="332691"/>
            </a:xfrm>
            <a:custGeom>
              <a:avLst/>
              <a:gdLst/>
              <a:ahLst/>
              <a:cxnLst/>
              <a:rect l="l" t="t" r="r" b="b"/>
              <a:pathLst>
                <a:path w="2496" h="16152" extrusionOk="0">
                  <a:moveTo>
                    <a:pt x="0" y="0"/>
                  </a:moveTo>
                  <a:lnTo>
                    <a:pt x="0" y="16152"/>
                  </a:lnTo>
                  <a:lnTo>
                    <a:pt x="2496" y="16152"/>
                  </a:lnTo>
                  <a:lnTo>
                    <a:pt x="24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69" name="Google Shape;669;p28"/>
            <p:cNvSpPr/>
            <p:nvPr/>
          </p:nvSpPr>
          <p:spPr>
            <a:xfrm>
              <a:off x="3473164" y="3024174"/>
              <a:ext cx="18579" cy="332691"/>
            </a:xfrm>
            <a:custGeom>
              <a:avLst/>
              <a:gdLst/>
              <a:ahLst/>
              <a:cxnLst/>
              <a:rect l="l" t="t" r="r" b="b"/>
              <a:pathLst>
                <a:path w="902" h="16152" extrusionOk="0">
                  <a:moveTo>
                    <a:pt x="1" y="0"/>
                  </a:moveTo>
                  <a:lnTo>
                    <a:pt x="1" y="16152"/>
                  </a:lnTo>
                  <a:lnTo>
                    <a:pt x="902" y="16152"/>
                  </a:lnTo>
                  <a:lnTo>
                    <a:pt x="9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70" name="Google Shape;670;p28"/>
            <p:cNvSpPr/>
            <p:nvPr/>
          </p:nvSpPr>
          <p:spPr>
            <a:xfrm>
              <a:off x="3347523" y="2620128"/>
              <a:ext cx="238457" cy="545422"/>
            </a:xfrm>
            <a:custGeom>
              <a:avLst/>
              <a:gdLst/>
              <a:ahLst/>
              <a:cxnLst/>
              <a:rect l="l" t="t" r="r" b="b"/>
              <a:pathLst>
                <a:path w="11577" h="26480" extrusionOk="0">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71" name="Google Shape;671;p28"/>
            <p:cNvSpPr/>
            <p:nvPr/>
          </p:nvSpPr>
          <p:spPr>
            <a:xfrm>
              <a:off x="3433185" y="2620128"/>
              <a:ext cx="152792" cy="544001"/>
            </a:xfrm>
            <a:custGeom>
              <a:avLst/>
              <a:gdLst/>
              <a:ahLst/>
              <a:cxnLst/>
              <a:rect l="l" t="t" r="r" b="b"/>
              <a:pathLst>
                <a:path w="7418" h="26411" extrusionOk="0">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72" name="Google Shape;672;p28"/>
            <p:cNvSpPr/>
            <p:nvPr/>
          </p:nvSpPr>
          <p:spPr>
            <a:xfrm>
              <a:off x="3440332" y="3161225"/>
              <a:ext cx="51411" cy="27148"/>
            </a:xfrm>
            <a:custGeom>
              <a:avLst/>
              <a:gdLst/>
              <a:ahLst/>
              <a:cxnLst/>
              <a:rect l="l" t="t" r="r" b="b"/>
              <a:pathLst>
                <a:path w="2496" h="1318" extrusionOk="0">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sp>
        <p:nvSpPr>
          <p:cNvPr id="673" name="Google Shape;673;p28"/>
          <p:cNvSpPr txBox="1"/>
          <p:nvPr/>
        </p:nvSpPr>
        <p:spPr>
          <a:xfrm>
            <a:off x="6803400" y="2516926"/>
            <a:ext cx="18834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תיק המרכז בתוכו את כל עניין הבטיחות בחניון ואבטחת החניון</a:t>
            </a:r>
            <a:endParaRPr sz="1200" dirty="0">
              <a:latin typeface="Gisha" panose="020B0502040204020203" pitchFamily="34" charset="-79"/>
              <a:ea typeface="Roboto"/>
              <a:cs typeface="Gisha" panose="020B0502040204020203" pitchFamily="34" charset="-79"/>
              <a:sym typeface="Roboto"/>
            </a:endParaRPr>
          </a:p>
        </p:txBody>
      </p:sp>
      <p:sp>
        <p:nvSpPr>
          <p:cNvPr id="674" name="Google Shape;674;p28"/>
          <p:cNvSpPr txBox="1"/>
          <p:nvPr/>
        </p:nvSpPr>
        <p:spPr>
          <a:xfrm>
            <a:off x="6803403" y="2053936"/>
            <a:ext cx="1883400" cy="40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5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1</a:t>
            </a:r>
            <a:endParaRPr sz="2500" b="1" dirty="0">
              <a:solidFill>
                <a:schemeClr val="accent2"/>
              </a:solidFill>
              <a:latin typeface="Gisha" panose="020B0502040204020203" pitchFamily="34" charset="-79"/>
              <a:ea typeface="Fira Sans Extra Condensed"/>
              <a:cs typeface="Gisha" panose="020B0502040204020203" pitchFamily="34" charset="-79"/>
              <a:sym typeface="Fira Sans Extra Condensed"/>
            </a:endParaRPr>
          </a:p>
        </p:txBody>
      </p:sp>
      <p:sp>
        <p:nvSpPr>
          <p:cNvPr id="675" name="Google Shape;675;p28"/>
          <p:cNvSpPr txBox="1"/>
          <p:nvPr/>
        </p:nvSpPr>
        <p:spPr>
          <a:xfrm flipH="1">
            <a:off x="6803405" y="3785103"/>
            <a:ext cx="1883400" cy="962993"/>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אישור התיק מול רכז מפעלים הנהגתי/מרכז הנהגה.</a:t>
            </a:r>
          </a:p>
          <a:p>
            <a:pPr marL="0" lvl="0" indent="0" algn="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בחניונים מעל 400 חניכים יאשר את התיק גורם תנועתי.</a:t>
            </a:r>
            <a:endParaRPr sz="1200" dirty="0">
              <a:latin typeface="Gisha" panose="020B0502040204020203" pitchFamily="34" charset="-79"/>
              <a:ea typeface="Roboto"/>
              <a:cs typeface="Gisha" panose="020B0502040204020203" pitchFamily="34" charset="-79"/>
              <a:sym typeface="Roboto"/>
            </a:endParaRPr>
          </a:p>
        </p:txBody>
      </p:sp>
      <p:sp>
        <p:nvSpPr>
          <p:cNvPr id="676" name="Google Shape;676;p28"/>
          <p:cNvSpPr txBox="1"/>
          <p:nvPr/>
        </p:nvSpPr>
        <p:spPr>
          <a:xfrm flipH="1">
            <a:off x="6803405" y="3331858"/>
            <a:ext cx="1883400" cy="40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500" b="1" dirty="0">
                <a:solidFill>
                  <a:schemeClr val="accent1"/>
                </a:solidFill>
                <a:latin typeface="Gisha" panose="020B0502040204020203" pitchFamily="34" charset="-79"/>
                <a:ea typeface="Fira Sans Extra Condensed"/>
                <a:cs typeface="Gisha" panose="020B0502040204020203" pitchFamily="34" charset="-79"/>
                <a:sym typeface="Fira Sans Extra Condensed"/>
              </a:rPr>
              <a:t>2</a:t>
            </a:r>
            <a:endParaRPr sz="2500" b="1" dirty="0">
              <a:solidFill>
                <a:schemeClr val="accent1"/>
              </a:solidFill>
              <a:latin typeface="Gisha" panose="020B0502040204020203" pitchFamily="34" charset="-79"/>
              <a:ea typeface="Fira Sans Extra Condensed"/>
              <a:cs typeface="Gisha" panose="020B0502040204020203" pitchFamily="34" charset="-79"/>
              <a:sym typeface="Fira Sans Extra Condensed"/>
            </a:endParaRPr>
          </a:p>
        </p:txBody>
      </p:sp>
      <p:sp>
        <p:nvSpPr>
          <p:cNvPr id="677" name="Google Shape;677;p28"/>
          <p:cNvSpPr/>
          <p:nvPr/>
        </p:nvSpPr>
        <p:spPr>
          <a:xfrm>
            <a:off x="810725" y="2073661"/>
            <a:ext cx="1145100" cy="11451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78" name="Google Shape;678;p28"/>
          <p:cNvSpPr/>
          <p:nvPr/>
        </p:nvSpPr>
        <p:spPr>
          <a:xfrm>
            <a:off x="1050903" y="2269609"/>
            <a:ext cx="664936" cy="782133"/>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679" name="Google Shape;679;p28"/>
          <p:cNvGrpSpPr/>
          <p:nvPr/>
        </p:nvGrpSpPr>
        <p:grpSpPr>
          <a:xfrm>
            <a:off x="1002039" y="3740358"/>
            <a:ext cx="762952" cy="551050"/>
            <a:chOff x="5913800" y="3523050"/>
            <a:chExt cx="1456850" cy="1052225"/>
          </a:xfrm>
        </p:grpSpPr>
        <p:sp>
          <p:nvSpPr>
            <p:cNvPr id="680" name="Google Shape;680;p28"/>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81" name="Google Shape;681;p28"/>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82" name="Google Shape;682;p28"/>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grpSp>
        <p:nvGrpSpPr>
          <p:cNvPr id="503" name="Google Shape;503;p25"/>
          <p:cNvGrpSpPr/>
          <p:nvPr/>
        </p:nvGrpSpPr>
        <p:grpSpPr>
          <a:xfrm rot="-8248754">
            <a:off x="449368" y="3039765"/>
            <a:ext cx="1178226" cy="1890742"/>
            <a:chOff x="3073225" y="1145675"/>
            <a:chExt cx="677425" cy="1087000"/>
          </a:xfrm>
        </p:grpSpPr>
        <p:sp>
          <p:nvSpPr>
            <p:cNvPr id="504" name="Google Shape;504;p25"/>
            <p:cNvSpPr/>
            <p:nvPr/>
          </p:nvSpPr>
          <p:spPr>
            <a:xfrm>
              <a:off x="3073225" y="1145675"/>
              <a:ext cx="677425" cy="1087000"/>
            </a:xfrm>
            <a:custGeom>
              <a:avLst/>
              <a:gdLst/>
              <a:ahLst/>
              <a:cxnLst/>
              <a:rect l="l" t="t" r="r" b="b"/>
              <a:pathLst>
                <a:path w="27097" h="43480" extrusionOk="0">
                  <a:moveTo>
                    <a:pt x="22451" y="39107"/>
                  </a:moveTo>
                  <a:cubicBezTo>
                    <a:pt x="25380" y="35926"/>
                    <a:pt x="27033" y="31783"/>
                    <a:pt x="27096" y="27473"/>
                  </a:cubicBezTo>
                  <a:cubicBezTo>
                    <a:pt x="27096" y="26573"/>
                    <a:pt x="27054" y="25653"/>
                    <a:pt x="26657" y="24879"/>
                  </a:cubicBezTo>
                  <a:cubicBezTo>
                    <a:pt x="26238" y="24084"/>
                    <a:pt x="25443" y="23456"/>
                    <a:pt x="24564" y="23477"/>
                  </a:cubicBezTo>
                  <a:cubicBezTo>
                    <a:pt x="23811" y="23519"/>
                    <a:pt x="23142" y="24000"/>
                    <a:pt x="22723" y="24628"/>
                  </a:cubicBezTo>
                  <a:cubicBezTo>
                    <a:pt x="22347" y="25276"/>
                    <a:pt x="22054" y="25988"/>
                    <a:pt x="21886" y="26720"/>
                  </a:cubicBezTo>
                  <a:cubicBezTo>
                    <a:pt x="22409" y="24418"/>
                    <a:pt x="22535" y="22075"/>
                    <a:pt x="22263" y="19752"/>
                  </a:cubicBezTo>
                  <a:cubicBezTo>
                    <a:pt x="22137" y="18685"/>
                    <a:pt x="21740" y="17409"/>
                    <a:pt x="20694" y="17137"/>
                  </a:cubicBezTo>
                  <a:cubicBezTo>
                    <a:pt x="19961" y="16949"/>
                    <a:pt x="19166" y="17388"/>
                    <a:pt x="18727" y="17995"/>
                  </a:cubicBezTo>
                  <a:cubicBezTo>
                    <a:pt x="18287" y="18602"/>
                    <a:pt x="18099" y="19376"/>
                    <a:pt x="17911" y="20108"/>
                  </a:cubicBezTo>
                  <a:cubicBezTo>
                    <a:pt x="21321" y="9270"/>
                    <a:pt x="15128" y="5985"/>
                    <a:pt x="13768" y="13120"/>
                  </a:cubicBezTo>
                  <a:cubicBezTo>
                    <a:pt x="12533" y="10128"/>
                    <a:pt x="11404" y="0"/>
                    <a:pt x="6089" y="2428"/>
                  </a:cubicBezTo>
                  <a:cubicBezTo>
                    <a:pt x="774" y="4876"/>
                    <a:pt x="7114" y="13413"/>
                    <a:pt x="8579" y="15735"/>
                  </a:cubicBezTo>
                  <a:cubicBezTo>
                    <a:pt x="7344" y="14710"/>
                    <a:pt x="3348" y="11634"/>
                    <a:pt x="1967" y="13643"/>
                  </a:cubicBezTo>
                  <a:cubicBezTo>
                    <a:pt x="0" y="16572"/>
                    <a:pt x="4792" y="20736"/>
                    <a:pt x="8600" y="23853"/>
                  </a:cubicBezTo>
                  <a:cubicBezTo>
                    <a:pt x="7072" y="23184"/>
                    <a:pt x="5482" y="22493"/>
                    <a:pt x="3829" y="22577"/>
                  </a:cubicBezTo>
                  <a:cubicBezTo>
                    <a:pt x="2176" y="22661"/>
                    <a:pt x="419" y="23770"/>
                    <a:pt x="230" y="25423"/>
                  </a:cubicBezTo>
                  <a:cubicBezTo>
                    <a:pt x="42" y="26825"/>
                    <a:pt x="1005" y="28122"/>
                    <a:pt x="2009" y="29147"/>
                  </a:cubicBezTo>
                  <a:cubicBezTo>
                    <a:pt x="4352" y="31470"/>
                    <a:pt x="7240" y="33185"/>
                    <a:pt x="10420" y="34106"/>
                  </a:cubicBezTo>
                  <a:cubicBezTo>
                    <a:pt x="9332" y="34064"/>
                    <a:pt x="8223" y="34043"/>
                    <a:pt x="7219" y="34441"/>
                  </a:cubicBezTo>
                  <a:cubicBezTo>
                    <a:pt x="6235" y="34859"/>
                    <a:pt x="5315" y="35864"/>
                    <a:pt x="5503" y="36931"/>
                  </a:cubicBezTo>
                  <a:cubicBezTo>
                    <a:pt x="6758" y="43480"/>
                    <a:pt x="22137" y="40027"/>
                    <a:pt x="22451" y="391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505" name="Google Shape;505;p25"/>
            <p:cNvSpPr/>
            <p:nvPr/>
          </p:nvSpPr>
          <p:spPr>
            <a:xfrm>
              <a:off x="3229250" y="1253000"/>
              <a:ext cx="388550" cy="865725"/>
            </a:xfrm>
            <a:custGeom>
              <a:avLst/>
              <a:gdLst/>
              <a:ahLst/>
              <a:cxnLst/>
              <a:rect l="l" t="t" r="r" b="b"/>
              <a:pathLst>
                <a:path w="15542" h="34629" extrusionOk="0">
                  <a:moveTo>
                    <a:pt x="384" y="1"/>
                  </a:moveTo>
                  <a:cubicBezTo>
                    <a:pt x="353" y="1"/>
                    <a:pt x="314" y="35"/>
                    <a:pt x="329" y="81"/>
                  </a:cubicBezTo>
                  <a:cubicBezTo>
                    <a:pt x="2819" y="6211"/>
                    <a:pt x="5309" y="12363"/>
                    <a:pt x="7904" y="18493"/>
                  </a:cubicBezTo>
                  <a:cubicBezTo>
                    <a:pt x="5393" y="16589"/>
                    <a:pt x="2610" y="14999"/>
                    <a:pt x="78" y="13095"/>
                  </a:cubicBezTo>
                  <a:cubicBezTo>
                    <a:pt x="72" y="13092"/>
                    <a:pt x="66" y="13091"/>
                    <a:pt x="61" y="13091"/>
                  </a:cubicBezTo>
                  <a:cubicBezTo>
                    <a:pt x="26" y="13091"/>
                    <a:pt x="0" y="13140"/>
                    <a:pt x="36" y="13158"/>
                  </a:cubicBezTo>
                  <a:cubicBezTo>
                    <a:pt x="2547" y="15250"/>
                    <a:pt x="5183" y="17510"/>
                    <a:pt x="8113" y="18975"/>
                  </a:cubicBezTo>
                  <a:cubicBezTo>
                    <a:pt x="9222" y="21569"/>
                    <a:pt x="10352" y="24143"/>
                    <a:pt x="11502" y="26695"/>
                  </a:cubicBezTo>
                  <a:cubicBezTo>
                    <a:pt x="8092" y="25775"/>
                    <a:pt x="4786" y="25440"/>
                    <a:pt x="1668" y="23599"/>
                  </a:cubicBezTo>
                  <a:cubicBezTo>
                    <a:pt x="1657" y="23591"/>
                    <a:pt x="1644" y="23587"/>
                    <a:pt x="1632" y="23587"/>
                  </a:cubicBezTo>
                  <a:cubicBezTo>
                    <a:pt x="1580" y="23587"/>
                    <a:pt x="1537" y="23652"/>
                    <a:pt x="1606" y="23703"/>
                  </a:cubicBezTo>
                  <a:cubicBezTo>
                    <a:pt x="4639" y="25607"/>
                    <a:pt x="8071" y="26737"/>
                    <a:pt x="11649" y="27030"/>
                  </a:cubicBezTo>
                  <a:cubicBezTo>
                    <a:pt x="12779" y="29541"/>
                    <a:pt x="13950" y="32052"/>
                    <a:pt x="15164" y="34542"/>
                  </a:cubicBezTo>
                  <a:cubicBezTo>
                    <a:pt x="15198" y="34603"/>
                    <a:pt x="15251" y="34629"/>
                    <a:pt x="15306" y="34629"/>
                  </a:cubicBezTo>
                  <a:cubicBezTo>
                    <a:pt x="15421" y="34629"/>
                    <a:pt x="15541" y="34516"/>
                    <a:pt x="15499" y="34374"/>
                  </a:cubicBezTo>
                  <a:cubicBezTo>
                    <a:pt x="14411" y="31801"/>
                    <a:pt x="13323" y="29227"/>
                    <a:pt x="12214" y="26654"/>
                  </a:cubicBezTo>
                  <a:cubicBezTo>
                    <a:pt x="13344" y="23557"/>
                    <a:pt x="13846" y="20083"/>
                    <a:pt x="14201" y="16840"/>
                  </a:cubicBezTo>
                  <a:cubicBezTo>
                    <a:pt x="14201" y="16830"/>
                    <a:pt x="14191" y="16825"/>
                    <a:pt x="14181" y="16825"/>
                  </a:cubicBezTo>
                  <a:cubicBezTo>
                    <a:pt x="14170" y="16825"/>
                    <a:pt x="14160" y="16830"/>
                    <a:pt x="14160" y="16840"/>
                  </a:cubicBezTo>
                  <a:cubicBezTo>
                    <a:pt x="13532" y="19979"/>
                    <a:pt x="12632" y="23076"/>
                    <a:pt x="12005" y="26193"/>
                  </a:cubicBezTo>
                  <a:cubicBezTo>
                    <a:pt x="11042" y="23975"/>
                    <a:pt x="10059" y="21778"/>
                    <a:pt x="9075" y="19560"/>
                  </a:cubicBezTo>
                  <a:cubicBezTo>
                    <a:pt x="9452" y="16401"/>
                    <a:pt x="9410" y="13158"/>
                    <a:pt x="9389" y="9977"/>
                  </a:cubicBezTo>
                  <a:cubicBezTo>
                    <a:pt x="9389" y="9909"/>
                    <a:pt x="9328" y="9872"/>
                    <a:pt x="9271" y="9872"/>
                  </a:cubicBezTo>
                  <a:cubicBezTo>
                    <a:pt x="9224" y="9872"/>
                    <a:pt x="9180" y="9899"/>
                    <a:pt x="9180" y="9956"/>
                  </a:cubicBezTo>
                  <a:cubicBezTo>
                    <a:pt x="9117" y="12928"/>
                    <a:pt x="8845" y="15899"/>
                    <a:pt x="8761" y="18849"/>
                  </a:cubicBezTo>
                  <a:cubicBezTo>
                    <a:pt x="5979" y="12572"/>
                    <a:pt x="3133" y="6337"/>
                    <a:pt x="413" y="18"/>
                  </a:cubicBezTo>
                  <a:cubicBezTo>
                    <a:pt x="407" y="6"/>
                    <a:pt x="396" y="1"/>
                    <a:pt x="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506" name="Google Shape;506;p25"/>
          <p:cNvGrpSpPr/>
          <p:nvPr/>
        </p:nvGrpSpPr>
        <p:grpSpPr>
          <a:xfrm rot="2551246">
            <a:off x="7275968" y="1705759"/>
            <a:ext cx="1178226" cy="1890742"/>
            <a:chOff x="3073225" y="1145675"/>
            <a:chExt cx="677425" cy="1087000"/>
          </a:xfrm>
        </p:grpSpPr>
        <p:sp>
          <p:nvSpPr>
            <p:cNvPr id="507" name="Google Shape;507;p25"/>
            <p:cNvSpPr/>
            <p:nvPr/>
          </p:nvSpPr>
          <p:spPr>
            <a:xfrm>
              <a:off x="3073225" y="1145675"/>
              <a:ext cx="677425" cy="1087000"/>
            </a:xfrm>
            <a:custGeom>
              <a:avLst/>
              <a:gdLst/>
              <a:ahLst/>
              <a:cxnLst/>
              <a:rect l="l" t="t" r="r" b="b"/>
              <a:pathLst>
                <a:path w="27097" h="43480" extrusionOk="0">
                  <a:moveTo>
                    <a:pt x="22451" y="39107"/>
                  </a:moveTo>
                  <a:cubicBezTo>
                    <a:pt x="25380" y="35926"/>
                    <a:pt x="27033" y="31783"/>
                    <a:pt x="27096" y="27473"/>
                  </a:cubicBezTo>
                  <a:cubicBezTo>
                    <a:pt x="27096" y="26573"/>
                    <a:pt x="27054" y="25653"/>
                    <a:pt x="26657" y="24879"/>
                  </a:cubicBezTo>
                  <a:cubicBezTo>
                    <a:pt x="26238" y="24084"/>
                    <a:pt x="25443" y="23456"/>
                    <a:pt x="24564" y="23477"/>
                  </a:cubicBezTo>
                  <a:cubicBezTo>
                    <a:pt x="23811" y="23519"/>
                    <a:pt x="23142" y="24000"/>
                    <a:pt x="22723" y="24628"/>
                  </a:cubicBezTo>
                  <a:cubicBezTo>
                    <a:pt x="22347" y="25276"/>
                    <a:pt x="22054" y="25988"/>
                    <a:pt x="21886" y="26720"/>
                  </a:cubicBezTo>
                  <a:cubicBezTo>
                    <a:pt x="22409" y="24418"/>
                    <a:pt x="22535" y="22075"/>
                    <a:pt x="22263" y="19752"/>
                  </a:cubicBezTo>
                  <a:cubicBezTo>
                    <a:pt x="22137" y="18685"/>
                    <a:pt x="21740" y="17409"/>
                    <a:pt x="20694" y="17137"/>
                  </a:cubicBezTo>
                  <a:cubicBezTo>
                    <a:pt x="19961" y="16949"/>
                    <a:pt x="19166" y="17388"/>
                    <a:pt x="18727" y="17995"/>
                  </a:cubicBezTo>
                  <a:cubicBezTo>
                    <a:pt x="18287" y="18602"/>
                    <a:pt x="18099" y="19376"/>
                    <a:pt x="17911" y="20108"/>
                  </a:cubicBezTo>
                  <a:cubicBezTo>
                    <a:pt x="21321" y="9270"/>
                    <a:pt x="15128" y="5985"/>
                    <a:pt x="13768" y="13120"/>
                  </a:cubicBezTo>
                  <a:cubicBezTo>
                    <a:pt x="12533" y="10128"/>
                    <a:pt x="11404" y="0"/>
                    <a:pt x="6089" y="2428"/>
                  </a:cubicBezTo>
                  <a:cubicBezTo>
                    <a:pt x="774" y="4876"/>
                    <a:pt x="7114" y="13413"/>
                    <a:pt x="8579" y="15735"/>
                  </a:cubicBezTo>
                  <a:cubicBezTo>
                    <a:pt x="7344" y="14710"/>
                    <a:pt x="3348" y="11634"/>
                    <a:pt x="1967" y="13643"/>
                  </a:cubicBezTo>
                  <a:cubicBezTo>
                    <a:pt x="0" y="16572"/>
                    <a:pt x="4792" y="20736"/>
                    <a:pt x="8600" y="23853"/>
                  </a:cubicBezTo>
                  <a:cubicBezTo>
                    <a:pt x="7072" y="23184"/>
                    <a:pt x="5482" y="22493"/>
                    <a:pt x="3829" y="22577"/>
                  </a:cubicBezTo>
                  <a:cubicBezTo>
                    <a:pt x="2176" y="22661"/>
                    <a:pt x="419" y="23770"/>
                    <a:pt x="230" y="25423"/>
                  </a:cubicBezTo>
                  <a:cubicBezTo>
                    <a:pt x="42" y="26825"/>
                    <a:pt x="1005" y="28122"/>
                    <a:pt x="2009" y="29147"/>
                  </a:cubicBezTo>
                  <a:cubicBezTo>
                    <a:pt x="4352" y="31470"/>
                    <a:pt x="7240" y="33185"/>
                    <a:pt x="10420" y="34106"/>
                  </a:cubicBezTo>
                  <a:cubicBezTo>
                    <a:pt x="9332" y="34064"/>
                    <a:pt x="8223" y="34043"/>
                    <a:pt x="7219" y="34441"/>
                  </a:cubicBezTo>
                  <a:cubicBezTo>
                    <a:pt x="6235" y="34859"/>
                    <a:pt x="5315" y="35864"/>
                    <a:pt x="5503" y="36931"/>
                  </a:cubicBezTo>
                  <a:cubicBezTo>
                    <a:pt x="6758" y="43480"/>
                    <a:pt x="22137" y="40027"/>
                    <a:pt x="22451" y="391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508" name="Google Shape;508;p25"/>
            <p:cNvSpPr/>
            <p:nvPr/>
          </p:nvSpPr>
          <p:spPr>
            <a:xfrm>
              <a:off x="3229250" y="1253000"/>
              <a:ext cx="388550" cy="865725"/>
            </a:xfrm>
            <a:custGeom>
              <a:avLst/>
              <a:gdLst/>
              <a:ahLst/>
              <a:cxnLst/>
              <a:rect l="l" t="t" r="r" b="b"/>
              <a:pathLst>
                <a:path w="15542" h="34629" extrusionOk="0">
                  <a:moveTo>
                    <a:pt x="384" y="1"/>
                  </a:moveTo>
                  <a:cubicBezTo>
                    <a:pt x="353" y="1"/>
                    <a:pt x="314" y="35"/>
                    <a:pt x="329" y="81"/>
                  </a:cubicBezTo>
                  <a:cubicBezTo>
                    <a:pt x="2819" y="6211"/>
                    <a:pt x="5309" y="12363"/>
                    <a:pt x="7904" y="18493"/>
                  </a:cubicBezTo>
                  <a:cubicBezTo>
                    <a:pt x="5393" y="16589"/>
                    <a:pt x="2610" y="14999"/>
                    <a:pt x="78" y="13095"/>
                  </a:cubicBezTo>
                  <a:cubicBezTo>
                    <a:pt x="72" y="13092"/>
                    <a:pt x="66" y="13091"/>
                    <a:pt x="61" y="13091"/>
                  </a:cubicBezTo>
                  <a:cubicBezTo>
                    <a:pt x="26" y="13091"/>
                    <a:pt x="0" y="13140"/>
                    <a:pt x="36" y="13158"/>
                  </a:cubicBezTo>
                  <a:cubicBezTo>
                    <a:pt x="2547" y="15250"/>
                    <a:pt x="5183" y="17510"/>
                    <a:pt x="8113" y="18975"/>
                  </a:cubicBezTo>
                  <a:cubicBezTo>
                    <a:pt x="9222" y="21569"/>
                    <a:pt x="10352" y="24143"/>
                    <a:pt x="11502" y="26695"/>
                  </a:cubicBezTo>
                  <a:cubicBezTo>
                    <a:pt x="8092" y="25775"/>
                    <a:pt x="4786" y="25440"/>
                    <a:pt x="1668" y="23599"/>
                  </a:cubicBezTo>
                  <a:cubicBezTo>
                    <a:pt x="1657" y="23591"/>
                    <a:pt x="1644" y="23587"/>
                    <a:pt x="1632" y="23587"/>
                  </a:cubicBezTo>
                  <a:cubicBezTo>
                    <a:pt x="1580" y="23587"/>
                    <a:pt x="1537" y="23652"/>
                    <a:pt x="1606" y="23703"/>
                  </a:cubicBezTo>
                  <a:cubicBezTo>
                    <a:pt x="4639" y="25607"/>
                    <a:pt x="8071" y="26737"/>
                    <a:pt x="11649" y="27030"/>
                  </a:cubicBezTo>
                  <a:cubicBezTo>
                    <a:pt x="12779" y="29541"/>
                    <a:pt x="13950" y="32052"/>
                    <a:pt x="15164" y="34542"/>
                  </a:cubicBezTo>
                  <a:cubicBezTo>
                    <a:pt x="15198" y="34603"/>
                    <a:pt x="15251" y="34629"/>
                    <a:pt x="15306" y="34629"/>
                  </a:cubicBezTo>
                  <a:cubicBezTo>
                    <a:pt x="15421" y="34629"/>
                    <a:pt x="15541" y="34516"/>
                    <a:pt x="15499" y="34374"/>
                  </a:cubicBezTo>
                  <a:cubicBezTo>
                    <a:pt x="14411" y="31801"/>
                    <a:pt x="13323" y="29227"/>
                    <a:pt x="12214" y="26654"/>
                  </a:cubicBezTo>
                  <a:cubicBezTo>
                    <a:pt x="13344" y="23557"/>
                    <a:pt x="13846" y="20083"/>
                    <a:pt x="14201" y="16840"/>
                  </a:cubicBezTo>
                  <a:cubicBezTo>
                    <a:pt x="14201" y="16830"/>
                    <a:pt x="14191" y="16825"/>
                    <a:pt x="14181" y="16825"/>
                  </a:cubicBezTo>
                  <a:cubicBezTo>
                    <a:pt x="14170" y="16825"/>
                    <a:pt x="14160" y="16830"/>
                    <a:pt x="14160" y="16840"/>
                  </a:cubicBezTo>
                  <a:cubicBezTo>
                    <a:pt x="13532" y="19979"/>
                    <a:pt x="12632" y="23076"/>
                    <a:pt x="12005" y="26193"/>
                  </a:cubicBezTo>
                  <a:cubicBezTo>
                    <a:pt x="11042" y="23975"/>
                    <a:pt x="10059" y="21778"/>
                    <a:pt x="9075" y="19560"/>
                  </a:cubicBezTo>
                  <a:cubicBezTo>
                    <a:pt x="9452" y="16401"/>
                    <a:pt x="9410" y="13158"/>
                    <a:pt x="9389" y="9977"/>
                  </a:cubicBezTo>
                  <a:cubicBezTo>
                    <a:pt x="9389" y="9909"/>
                    <a:pt x="9328" y="9872"/>
                    <a:pt x="9271" y="9872"/>
                  </a:cubicBezTo>
                  <a:cubicBezTo>
                    <a:pt x="9224" y="9872"/>
                    <a:pt x="9180" y="9899"/>
                    <a:pt x="9180" y="9956"/>
                  </a:cubicBezTo>
                  <a:cubicBezTo>
                    <a:pt x="9117" y="12928"/>
                    <a:pt x="8845" y="15899"/>
                    <a:pt x="8761" y="18849"/>
                  </a:cubicBezTo>
                  <a:cubicBezTo>
                    <a:pt x="5979" y="12572"/>
                    <a:pt x="3133" y="6337"/>
                    <a:pt x="413" y="18"/>
                  </a:cubicBezTo>
                  <a:cubicBezTo>
                    <a:pt x="407" y="6"/>
                    <a:pt x="396" y="1"/>
                    <a:pt x="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sp>
        <p:nvSpPr>
          <p:cNvPr id="509" name="Google Shape;509;p25"/>
          <p:cNvSpPr/>
          <p:nvPr/>
        </p:nvSpPr>
        <p:spPr>
          <a:xfrm rot="-5400000">
            <a:off x="6985883" y="3428447"/>
            <a:ext cx="1680300" cy="1680300"/>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510" name="Google Shape;510;p25"/>
          <p:cNvSpPr txBox="1">
            <a:spLocks noGrp="1"/>
          </p:cNvSpPr>
          <p:nvPr>
            <p:ph type="title"/>
          </p:nvPr>
        </p:nvSpPr>
        <p:spPr>
          <a:xfrm>
            <a:off x="0" y="929109"/>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b="1" dirty="0">
                <a:solidFill>
                  <a:schemeClr val="dk1"/>
                </a:solidFill>
                <a:latin typeface="Gisha" panose="020B0502040204020203" pitchFamily="34" charset="-79"/>
                <a:cs typeface="Gisha" panose="020B0502040204020203" pitchFamily="34" charset="-79"/>
              </a:rPr>
              <a:t>תיק אבטחת החניון</a:t>
            </a:r>
            <a:endParaRPr b="1" dirty="0">
              <a:solidFill>
                <a:schemeClr val="dk1"/>
              </a:solidFill>
              <a:latin typeface="Gisha" panose="020B0502040204020203" pitchFamily="34" charset="-79"/>
              <a:cs typeface="Gisha" panose="020B0502040204020203" pitchFamily="34" charset="-79"/>
            </a:endParaRPr>
          </a:p>
        </p:txBody>
      </p:sp>
      <p:sp>
        <p:nvSpPr>
          <p:cNvPr id="511" name="Google Shape;511;p25"/>
          <p:cNvSpPr/>
          <p:nvPr/>
        </p:nvSpPr>
        <p:spPr>
          <a:xfrm rot="-5400000">
            <a:off x="4409845" y="3425228"/>
            <a:ext cx="1680300" cy="1680300"/>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512" name="Google Shape;512;p25"/>
          <p:cNvSpPr/>
          <p:nvPr/>
        </p:nvSpPr>
        <p:spPr>
          <a:xfrm rot="5400000">
            <a:off x="3444519" y="1572560"/>
            <a:ext cx="1680300" cy="16803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513" name="Google Shape;513;p25"/>
          <p:cNvSpPr/>
          <p:nvPr/>
        </p:nvSpPr>
        <p:spPr>
          <a:xfrm rot="5400000">
            <a:off x="477817" y="1575810"/>
            <a:ext cx="1680300" cy="16803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514" name="Google Shape;514;p25"/>
          <p:cNvSpPr/>
          <p:nvPr/>
        </p:nvSpPr>
        <p:spPr>
          <a:xfrm rot="5400000">
            <a:off x="6020556" y="1575821"/>
            <a:ext cx="1680300" cy="16803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515" name="Google Shape;515;p25"/>
          <p:cNvSpPr/>
          <p:nvPr/>
        </p:nvSpPr>
        <p:spPr>
          <a:xfrm rot="-5400000">
            <a:off x="1443144" y="3428435"/>
            <a:ext cx="1680300" cy="1680300"/>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516" name="Google Shape;516;p25"/>
          <p:cNvSpPr/>
          <p:nvPr/>
        </p:nvSpPr>
        <p:spPr>
          <a:xfrm>
            <a:off x="1443150" y="3247140"/>
            <a:ext cx="6257700" cy="19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517" name="Google Shape;517;p25"/>
          <p:cNvSpPr txBox="1"/>
          <p:nvPr/>
        </p:nvSpPr>
        <p:spPr>
          <a:xfrm>
            <a:off x="554025" y="2210254"/>
            <a:ext cx="1557600" cy="90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שבט, תאריכים, שם מנהל הטיול וכמות הלנים</a:t>
            </a:r>
            <a:endParaRPr dirty="0">
              <a:solidFill>
                <a:schemeClr val="dk1"/>
              </a:solidFill>
              <a:latin typeface="Gisha" panose="020B0502040204020203" pitchFamily="34" charset="-79"/>
              <a:ea typeface="Fira Sans Extra Condensed"/>
              <a:cs typeface="Gisha" panose="020B0502040204020203" pitchFamily="34" charset="-79"/>
              <a:sym typeface="Fira Sans Extra Condensed"/>
            </a:endParaRPr>
          </a:p>
        </p:txBody>
      </p:sp>
      <p:sp>
        <p:nvSpPr>
          <p:cNvPr id="518" name="Google Shape;518;p25"/>
          <p:cNvSpPr txBox="1"/>
          <p:nvPr/>
        </p:nvSpPr>
        <p:spPr>
          <a:xfrm>
            <a:off x="554048" y="1907598"/>
            <a:ext cx="1557600" cy="40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dk1"/>
                </a:solidFill>
                <a:latin typeface="Gisha" panose="020B0502040204020203" pitchFamily="34" charset="-79"/>
                <a:ea typeface="Fira Sans Extra Condensed"/>
                <a:cs typeface="Gisha" panose="020B0502040204020203" pitchFamily="34" charset="-79"/>
                <a:sym typeface="Fira Sans Extra Condensed"/>
              </a:rPr>
              <a:t>פרטים כלליים</a:t>
            </a:r>
            <a:endParaRPr sz="1600" b="1" dirty="0">
              <a:solidFill>
                <a:schemeClr val="dk1"/>
              </a:solidFill>
              <a:latin typeface="Gisha" panose="020B0502040204020203" pitchFamily="34" charset="-79"/>
              <a:ea typeface="Fira Sans Extra Condensed"/>
              <a:cs typeface="Gisha" panose="020B0502040204020203" pitchFamily="34" charset="-79"/>
              <a:sym typeface="Fira Sans Extra Condensed"/>
            </a:endParaRPr>
          </a:p>
        </p:txBody>
      </p:sp>
      <p:sp>
        <p:nvSpPr>
          <p:cNvPr id="519" name="Google Shape;519;p25"/>
          <p:cNvSpPr txBox="1"/>
          <p:nvPr/>
        </p:nvSpPr>
        <p:spPr>
          <a:xfrm>
            <a:off x="3509100" y="2188191"/>
            <a:ext cx="1557600" cy="90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סמיכות לכביש, חוסר קליטה, מצוק ועוד..</a:t>
            </a:r>
            <a:endParaRPr sz="1200" dirty="0">
              <a:solidFill>
                <a:schemeClr val="dk1"/>
              </a:solidFill>
              <a:latin typeface="Gisha" panose="020B0502040204020203" pitchFamily="34" charset="-79"/>
              <a:ea typeface="Roboto"/>
              <a:cs typeface="Gisha" panose="020B0502040204020203" pitchFamily="34" charset="-79"/>
              <a:sym typeface="Roboto"/>
            </a:endParaRPr>
          </a:p>
        </p:txBody>
      </p:sp>
      <p:sp>
        <p:nvSpPr>
          <p:cNvPr id="520" name="Google Shape;520;p25"/>
          <p:cNvSpPr txBox="1"/>
          <p:nvPr/>
        </p:nvSpPr>
        <p:spPr>
          <a:xfrm>
            <a:off x="3509123" y="1906572"/>
            <a:ext cx="1557600" cy="40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err="1">
                <a:solidFill>
                  <a:schemeClr val="dk1"/>
                </a:solidFill>
                <a:latin typeface="Gisha" panose="020B0502040204020203" pitchFamily="34" charset="-79"/>
                <a:ea typeface="Fira Sans Extra Condensed"/>
                <a:cs typeface="Gisha" panose="020B0502040204020203" pitchFamily="34" charset="-79"/>
                <a:sym typeface="Fira Sans Extra Condensed"/>
              </a:rPr>
              <a:t>נת"ב</a:t>
            </a:r>
            <a:r>
              <a:rPr lang="he-IL" sz="1600" b="1" dirty="0">
                <a:solidFill>
                  <a:schemeClr val="dk1"/>
                </a:solidFill>
                <a:latin typeface="Gisha" panose="020B0502040204020203" pitchFamily="34" charset="-79"/>
                <a:ea typeface="Fira Sans Extra Condensed"/>
                <a:cs typeface="Gisha" panose="020B0502040204020203" pitchFamily="34" charset="-79"/>
                <a:sym typeface="Fira Sans Extra Condensed"/>
              </a:rPr>
              <a:t> בחניון</a:t>
            </a:r>
            <a:endParaRPr sz="1600" b="1" dirty="0">
              <a:solidFill>
                <a:schemeClr val="dk1"/>
              </a:solidFill>
              <a:latin typeface="Gisha" panose="020B0502040204020203" pitchFamily="34" charset="-79"/>
              <a:ea typeface="Fira Sans Extra Condensed"/>
              <a:cs typeface="Gisha" panose="020B0502040204020203" pitchFamily="34" charset="-79"/>
              <a:sym typeface="Fira Sans Extra Condensed"/>
            </a:endParaRPr>
          </a:p>
        </p:txBody>
      </p:sp>
      <p:sp>
        <p:nvSpPr>
          <p:cNvPr id="521" name="Google Shape;521;p25"/>
          <p:cNvSpPr txBox="1"/>
          <p:nvPr/>
        </p:nvSpPr>
        <p:spPr>
          <a:xfrm>
            <a:off x="6009861" y="2143137"/>
            <a:ext cx="1849701" cy="792527"/>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he-IL" sz="1200" dirty="0">
                <a:solidFill>
                  <a:schemeClr val="dk1"/>
                </a:solidFill>
                <a:latin typeface="Gisha" panose="020B0502040204020203" pitchFamily="34" charset="-79"/>
                <a:ea typeface="Roboto"/>
                <a:cs typeface="Gisha" panose="020B0502040204020203" pitchFamily="34" charset="-79"/>
                <a:sym typeface="Roboto"/>
              </a:rPr>
              <a:t>1-100 – 1</a:t>
            </a:r>
            <a:br>
              <a:rPr lang="en-US" sz="1200" dirty="0">
                <a:solidFill>
                  <a:schemeClr val="dk1"/>
                </a:solidFill>
                <a:latin typeface="Gisha" panose="020B0502040204020203" pitchFamily="34" charset="-79"/>
                <a:ea typeface="Roboto"/>
                <a:cs typeface="Gisha" panose="020B0502040204020203" pitchFamily="34" charset="-79"/>
                <a:sym typeface="Roboto"/>
              </a:rPr>
            </a:br>
            <a:r>
              <a:rPr lang="he-IL" sz="1200" dirty="0">
                <a:solidFill>
                  <a:schemeClr val="dk1"/>
                </a:solidFill>
                <a:latin typeface="Gisha" panose="020B0502040204020203" pitchFamily="34" charset="-79"/>
                <a:ea typeface="Roboto"/>
                <a:cs typeface="Gisha" panose="020B0502040204020203" pitchFamily="34" charset="-79"/>
                <a:sym typeface="Roboto"/>
              </a:rPr>
              <a:t>101-300 – 2</a:t>
            </a:r>
            <a:br>
              <a:rPr lang="en-US" sz="1200" dirty="0">
                <a:solidFill>
                  <a:schemeClr val="dk1"/>
                </a:solidFill>
                <a:latin typeface="Gisha" panose="020B0502040204020203" pitchFamily="34" charset="-79"/>
                <a:ea typeface="Roboto"/>
                <a:cs typeface="Gisha" panose="020B0502040204020203" pitchFamily="34" charset="-79"/>
                <a:sym typeface="Roboto"/>
              </a:rPr>
            </a:br>
            <a:r>
              <a:rPr lang="he-IL" sz="1200" dirty="0">
                <a:solidFill>
                  <a:schemeClr val="dk1"/>
                </a:solidFill>
                <a:latin typeface="Gisha" panose="020B0502040204020203" pitchFamily="34" charset="-79"/>
                <a:ea typeface="Roboto"/>
                <a:cs typeface="Gisha" panose="020B0502040204020203" pitchFamily="34" charset="-79"/>
                <a:sym typeface="Roboto"/>
              </a:rPr>
              <a:t>301-400 – 3</a:t>
            </a:r>
            <a:br>
              <a:rPr lang="en-US" sz="1200" dirty="0">
                <a:solidFill>
                  <a:schemeClr val="dk1"/>
                </a:solidFill>
                <a:latin typeface="Gisha" panose="020B0502040204020203" pitchFamily="34" charset="-79"/>
                <a:ea typeface="Roboto"/>
                <a:cs typeface="Gisha" panose="020B0502040204020203" pitchFamily="34" charset="-79"/>
                <a:sym typeface="Roboto"/>
              </a:rPr>
            </a:br>
            <a:r>
              <a:rPr lang="he-IL" sz="1200" dirty="0">
                <a:solidFill>
                  <a:schemeClr val="dk1"/>
                </a:solidFill>
                <a:latin typeface="Gisha" panose="020B0502040204020203" pitchFamily="34" charset="-79"/>
                <a:ea typeface="Roboto"/>
                <a:cs typeface="Gisha" panose="020B0502040204020203" pitchFamily="34" charset="-79"/>
                <a:sym typeface="Roboto"/>
              </a:rPr>
              <a:t>401-800 -  4 (מותנה </a:t>
            </a:r>
            <a:r>
              <a:rPr lang="he-IL" sz="1200" dirty="0" err="1">
                <a:solidFill>
                  <a:schemeClr val="dk1"/>
                </a:solidFill>
                <a:latin typeface="Gisha" panose="020B0502040204020203" pitchFamily="34" charset="-79"/>
                <a:ea typeface="Roboto"/>
                <a:cs typeface="Gisha" panose="020B0502040204020203" pitchFamily="34" charset="-79"/>
                <a:sym typeface="Roboto"/>
              </a:rPr>
              <a:t>במע"רים</a:t>
            </a:r>
            <a:r>
              <a:rPr lang="he-IL" sz="1200" dirty="0">
                <a:solidFill>
                  <a:schemeClr val="dk1"/>
                </a:solidFill>
                <a:latin typeface="Gisha" panose="020B0502040204020203" pitchFamily="34" charset="-79"/>
                <a:ea typeface="Roboto"/>
                <a:cs typeface="Gisha" panose="020B0502040204020203" pitchFamily="34" charset="-79"/>
                <a:sym typeface="Roboto"/>
              </a:rPr>
              <a:t> חמושים)</a:t>
            </a:r>
            <a:endParaRPr sz="1200" dirty="0">
              <a:solidFill>
                <a:schemeClr val="dk1"/>
              </a:solidFill>
              <a:latin typeface="Gisha" panose="020B0502040204020203" pitchFamily="34" charset="-79"/>
              <a:ea typeface="Roboto"/>
              <a:cs typeface="Gisha" panose="020B0502040204020203" pitchFamily="34" charset="-79"/>
              <a:sym typeface="Roboto"/>
            </a:endParaRPr>
          </a:p>
        </p:txBody>
      </p:sp>
      <p:sp>
        <p:nvSpPr>
          <p:cNvPr id="522" name="Google Shape;522;p25"/>
          <p:cNvSpPr txBox="1"/>
          <p:nvPr/>
        </p:nvSpPr>
        <p:spPr>
          <a:xfrm>
            <a:off x="6100550" y="1637904"/>
            <a:ext cx="1557600" cy="40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dk1"/>
                </a:solidFill>
                <a:latin typeface="Gisha" panose="020B0502040204020203" pitchFamily="34" charset="-79"/>
                <a:ea typeface="Fira Sans Extra Condensed"/>
                <a:cs typeface="Gisha" panose="020B0502040204020203" pitchFamily="34" charset="-79"/>
                <a:sym typeface="Fira Sans Extra Condensed"/>
              </a:rPr>
              <a:t>מנחה כמויות</a:t>
            </a:r>
            <a:br>
              <a:rPr lang="en-US" sz="1600" b="1" dirty="0">
                <a:solidFill>
                  <a:schemeClr val="dk1"/>
                </a:solidFill>
                <a:latin typeface="Gisha" panose="020B0502040204020203" pitchFamily="34" charset="-79"/>
                <a:ea typeface="Fira Sans Extra Condensed"/>
                <a:cs typeface="Gisha" panose="020B0502040204020203" pitchFamily="34" charset="-79"/>
                <a:sym typeface="Fira Sans Extra Condensed"/>
              </a:rPr>
            </a:br>
            <a:r>
              <a:rPr lang="he-IL" sz="1600" b="1" dirty="0">
                <a:solidFill>
                  <a:schemeClr val="dk1"/>
                </a:solidFill>
                <a:latin typeface="Gisha" panose="020B0502040204020203" pitchFamily="34" charset="-79"/>
                <a:ea typeface="Fira Sans Extra Condensed"/>
                <a:cs typeface="Gisha" panose="020B0502040204020203" pitchFamily="34" charset="-79"/>
                <a:sym typeface="Fira Sans Extra Condensed"/>
              </a:rPr>
              <a:t>שומרי לילה</a:t>
            </a:r>
          </a:p>
        </p:txBody>
      </p:sp>
      <p:grpSp>
        <p:nvGrpSpPr>
          <p:cNvPr id="523" name="Google Shape;523;p25"/>
          <p:cNvGrpSpPr/>
          <p:nvPr/>
        </p:nvGrpSpPr>
        <p:grpSpPr>
          <a:xfrm rot="1400088" flipH="1">
            <a:off x="7469155" y="2218649"/>
            <a:ext cx="944474" cy="1396591"/>
            <a:chOff x="1358000" y="3538825"/>
            <a:chExt cx="689475" cy="1019525"/>
          </a:xfrm>
        </p:grpSpPr>
        <p:sp>
          <p:nvSpPr>
            <p:cNvPr id="524" name="Google Shape;524;p25"/>
            <p:cNvSpPr/>
            <p:nvPr/>
          </p:nvSpPr>
          <p:spPr>
            <a:xfrm>
              <a:off x="1358000" y="3538825"/>
              <a:ext cx="647100" cy="910875"/>
            </a:xfrm>
            <a:custGeom>
              <a:avLst/>
              <a:gdLst/>
              <a:ahLst/>
              <a:cxnLst/>
              <a:rect l="l" t="t" r="r" b="b"/>
              <a:pathLst>
                <a:path w="25884" h="36435" extrusionOk="0">
                  <a:moveTo>
                    <a:pt x="4604" y="1"/>
                  </a:moveTo>
                  <a:cubicBezTo>
                    <a:pt x="4012" y="1"/>
                    <a:pt x="3409" y="143"/>
                    <a:pt x="2825" y="460"/>
                  </a:cubicBezTo>
                  <a:cubicBezTo>
                    <a:pt x="1" y="2009"/>
                    <a:pt x="712" y="4729"/>
                    <a:pt x="2302" y="6863"/>
                  </a:cubicBezTo>
                  <a:cubicBezTo>
                    <a:pt x="3035" y="7846"/>
                    <a:pt x="3683" y="8662"/>
                    <a:pt x="3746" y="9960"/>
                  </a:cubicBezTo>
                  <a:cubicBezTo>
                    <a:pt x="3788" y="11131"/>
                    <a:pt x="3328" y="12324"/>
                    <a:pt x="3014" y="13454"/>
                  </a:cubicBezTo>
                  <a:cubicBezTo>
                    <a:pt x="2637" y="14814"/>
                    <a:pt x="2323" y="16383"/>
                    <a:pt x="2867" y="17743"/>
                  </a:cubicBezTo>
                  <a:cubicBezTo>
                    <a:pt x="3432" y="19250"/>
                    <a:pt x="4604" y="19501"/>
                    <a:pt x="5901" y="20212"/>
                  </a:cubicBezTo>
                  <a:cubicBezTo>
                    <a:pt x="8391" y="21593"/>
                    <a:pt x="7471" y="24188"/>
                    <a:pt x="7575" y="26447"/>
                  </a:cubicBezTo>
                  <a:cubicBezTo>
                    <a:pt x="7638" y="27724"/>
                    <a:pt x="7973" y="29188"/>
                    <a:pt x="9019" y="30004"/>
                  </a:cubicBezTo>
                  <a:cubicBezTo>
                    <a:pt x="9542" y="30423"/>
                    <a:pt x="10065" y="30486"/>
                    <a:pt x="10693" y="30611"/>
                  </a:cubicBezTo>
                  <a:cubicBezTo>
                    <a:pt x="11425" y="30758"/>
                    <a:pt x="12890" y="31030"/>
                    <a:pt x="13392" y="31678"/>
                  </a:cubicBezTo>
                  <a:cubicBezTo>
                    <a:pt x="13643" y="32013"/>
                    <a:pt x="13643" y="32641"/>
                    <a:pt x="13769" y="33059"/>
                  </a:cubicBezTo>
                  <a:cubicBezTo>
                    <a:pt x="14499" y="35656"/>
                    <a:pt x="16496" y="36434"/>
                    <a:pt x="18705" y="36434"/>
                  </a:cubicBezTo>
                  <a:cubicBezTo>
                    <a:pt x="19913" y="36434"/>
                    <a:pt x="21185" y="36201"/>
                    <a:pt x="22347" y="35905"/>
                  </a:cubicBezTo>
                  <a:cubicBezTo>
                    <a:pt x="22494" y="35884"/>
                    <a:pt x="22598" y="35758"/>
                    <a:pt x="22619" y="35633"/>
                  </a:cubicBezTo>
                  <a:cubicBezTo>
                    <a:pt x="22661" y="35779"/>
                    <a:pt x="22724" y="35905"/>
                    <a:pt x="22787" y="36051"/>
                  </a:cubicBezTo>
                  <a:cubicBezTo>
                    <a:pt x="22827" y="36125"/>
                    <a:pt x="22891" y="36156"/>
                    <a:pt x="22957" y="36156"/>
                  </a:cubicBezTo>
                  <a:cubicBezTo>
                    <a:pt x="23095" y="36156"/>
                    <a:pt x="23241" y="36019"/>
                    <a:pt x="23184" y="35863"/>
                  </a:cubicBezTo>
                  <a:cubicBezTo>
                    <a:pt x="22096" y="32515"/>
                    <a:pt x="25883" y="29481"/>
                    <a:pt x="24188" y="26155"/>
                  </a:cubicBezTo>
                  <a:cubicBezTo>
                    <a:pt x="23624" y="25025"/>
                    <a:pt x="22640" y="24230"/>
                    <a:pt x="21782" y="23351"/>
                  </a:cubicBezTo>
                  <a:cubicBezTo>
                    <a:pt x="20046" y="21656"/>
                    <a:pt x="19983" y="20066"/>
                    <a:pt x="19481" y="17848"/>
                  </a:cubicBezTo>
                  <a:cubicBezTo>
                    <a:pt x="19271" y="16927"/>
                    <a:pt x="18916" y="16090"/>
                    <a:pt x="18121" y="15525"/>
                  </a:cubicBezTo>
                  <a:cubicBezTo>
                    <a:pt x="17221" y="14898"/>
                    <a:pt x="16258" y="14877"/>
                    <a:pt x="15359" y="14123"/>
                  </a:cubicBezTo>
                  <a:cubicBezTo>
                    <a:pt x="14020" y="13015"/>
                    <a:pt x="14292" y="11906"/>
                    <a:pt x="14166" y="10336"/>
                  </a:cubicBezTo>
                  <a:cubicBezTo>
                    <a:pt x="14082" y="9227"/>
                    <a:pt x="13831" y="7951"/>
                    <a:pt x="12911" y="7198"/>
                  </a:cubicBezTo>
                  <a:cubicBezTo>
                    <a:pt x="12429" y="6800"/>
                    <a:pt x="11906" y="6779"/>
                    <a:pt x="11341" y="6570"/>
                  </a:cubicBezTo>
                  <a:cubicBezTo>
                    <a:pt x="9416" y="5817"/>
                    <a:pt x="9563" y="4582"/>
                    <a:pt x="8893" y="3076"/>
                  </a:cubicBezTo>
                  <a:cubicBezTo>
                    <a:pt x="8151" y="1353"/>
                    <a:pt x="6429" y="1"/>
                    <a:pt x="4604" y="1"/>
                  </a:cubicBez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525" name="Google Shape;525;p25"/>
            <p:cNvSpPr/>
            <p:nvPr/>
          </p:nvSpPr>
          <p:spPr>
            <a:xfrm>
              <a:off x="1692775" y="4330775"/>
              <a:ext cx="104125" cy="117200"/>
            </a:xfrm>
            <a:custGeom>
              <a:avLst/>
              <a:gdLst/>
              <a:ahLst/>
              <a:cxnLst/>
              <a:rect l="l" t="t" r="r" b="b"/>
              <a:pathLst>
                <a:path w="4165" h="4688" extrusionOk="0">
                  <a:moveTo>
                    <a:pt x="1" y="0"/>
                  </a:moveTo>
                  <a:lnTo>
                    <a:pt x="1" y="0"/>
                  </a:lnTo>
                  <a:cubicBezTo>
                    <a:pt x="273" y="356"/>
                    <a:pt x="273" y="984"/>
                    <a:pt x="378" y="1381"/>
                  </a:cubicBezTo>
                  <a:cubicBezTo>
                    <a:pt x="963" y="3536"/>
                    <a:pt x="2428" y="4436"/>
                    <a:pt x="4165" y="4687"/>
                  </a:cubicBezTo>
                  <a:cubicBezTo>
                    <a:pt x="3495" y="4080"/>
                    <a:pt x="3014" y="3285"/>
                    <a:pt x="2784" y="2407"/>
                  </a:cubicBezTo>
                  <a:cubicBezTo>
                    <a:pt x="2679" y="1988"/>
                    <a:pt x="2679" y="1360"/>
                    <a:pt x="2428" y="1026"/>
                  </a:cubicBezTo>
                  <a:cubicBezTo>
                    <a:pt x="1968" y="440"/>
                    <a:pt x="775" y="168"/>
                    <a:pt x="1" y="0"/>
                  </a:cubicBez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526" name="Google Shape;526;p25"/>
            <p:cNvSpPr/>
            <p:nvPr/>
          </p:nvSpPr>
          <p:spPr>
            <a:xfrm>
              <a:off x="1446925" y="3563400"/>
              <a:ext cx="600550" cy="994950"/>
            </a:xfrm>
            <a:custGeom>
              <a:avLst/>
              <a:gdLst/>
              <a:ahLst/>
              <a:cxnLst/>
              <a:rect l="l" t="t" r="r" b="b"/>
              <a:pathLst>
                <a:path w="24022" h="39798" extrusionOk="0">
                  <a:moveTo>
                    <a:pt x="482" y="0"/>
                  </a:moveTo>
                  <a:cubicBezTo>
                    <a:pt x="419" y="0"/>
                    <a:pt x="351" y="59"/>
                    <a:pt x="377" y="126"/>
                  </a:cubicBezTo>
                  <a:cubicBezTo>
                    <a:pt x="1068" y="2218"/>
                    <a:pt x="1863" y="4290"/>
                    <a:pt x="2742" y="6319"/>
                  </a:cubicBezTo>
                  <a:cubicBezTo>
                    <a:pt x="2710" y="6330"/>
                    <a:pt x="2679" y="6335"/>
                    <a:pt x="2648" y="6335"/>
                  </a:cubicBezTo>
                  <a:cubicBezTo>
                    <a:pt x="2616" y="6335"/>
                    <a:pt x="2585" y="6330"/>
                    <a:pt x="2553" y="6319"/>
                  </a:cubicBezTo>
                  <a:cubicBezTo>
                    <a:pt x="1947" y="6257"/>
                    <a:pt x="1277" y="5859"/>
                    <a:pt x="691" y="5671"/>
                  </a:cubicBezTo>
                  <a:cubicBezTo>
                    <a:pt x="538" y="5615"/>
                    <a:pt x="394" y="5541"/>
                    <a:pt x="253" y="5541"/>
                  </a:cubicBezTo>
                  <a:cubicBezTo>
                    <a:pt x="182" y="5541"/>
                    <a:pt x="112" y="5559"/>
                    <a:pt x="43" y="5608"/>
                  </a:cubicBezTo>
                  <a:cubicBezTo>
                    <a:pt x="22" y="5629"/>
                    <a:pt x="1" y="5671"/>
                    <a:pt x="1" y="5713"/>
                  </a:cubicBezTo>
                  <a:cubicBezTo>
                    <a:pt x="1" y="5796"/>
                    <a:pt x="43" y="5838"/>
                    <a:pt x="105" y="5859"/>
                  </a:cubicBezTo>
                  <a:cubicBezTo>
                    <a:pt x="126" y="5869"/>
                    <a:pt x="147" y="5875"/>
                    <a:pt x="166" y="5875"/>
                  </a:cubicBezTo>
                  <a:cubicBezTo>
                    <a:pt x="184" y="5875"/>
                    <a:pt x="200" y="5869"/>
                    <a:pt x="210" y="5859"/>
                  </a:cubicBezTo>
                  <a:cubicBezTo>
                    <a:pt x="231" y="5859"/>
                    <a:pt x="231" y="5838"/>
                    <a:pt x="252" y="5838"/>
                  </a:cubicBezTo>
                  <a:cubicBezTo>
                    <a:pt x="273" y="5817"/>
                    <a:pt x="273" y="5775"/>
                    <a:pt x="252" y="5754"/>
                  </a:cubicBezTo>
                  <a:lnTo>
                    <a:pt x="252" y="5754"/>
                  </a:lnTo>
                  <a:cubicBezTo>
                    <a:pt x="524" y="5859"/>
                    <a:pt x="1382" y="6257"/>
                    <a:pt x="1445" y="6278"/>
                  </a:cubicBezTo>
                  <a:cubicBezTo>
                    <a:pt x="1947" y="6466"/>
                    <a:pt x="2449" y="6633"/>
                    <a:pt x="2951" y="6822"/>
                  </a:cubicBezTo>
                  <a:cubicBezTo>
                    <a:pt x="3934" y="9039"/>
                    <a:pt x="5002" y="11236"/>
                    <a:pt x="6131" y="13392"/>
                  </a:cubicBezTo>
                  <a:cubicBezTo>
                    <a:pt x="6072" y="13415"/>
                    <a:pt x="5997" y="13426"/>
                    <a:pt x="5909" y="13426"/>
                  </a:cubicBezTo>
                  <a:cubicBezTo>
                    <a:pt x="5380" y="13426"/>
                    <a:pt x="4419" y="13048"/>
                    <a:pt x="4060" y="12994"/>
                  </a:cubicBezTo>
                  <a:cubicBezTo>
                    <a:pt x="3390" y="12868"/>
                    <a:pt x="2721" y="12764"/>
                    <a:pt x="2030" y="12680"/>
                  </a:cubicBezTo>
                  <a:cubicBezTo>
                    <a:pt x="1884" y="12680"/>
                    <a:pt x="1884" y="12889"/>
                    <a:pt x="2030" y="12910"/>
                  </a:cubicBezTo>
                  <a:cubicBezTo>
                    <a:pt x="3495" y="13120"/>
                    <a:pt x="4960" y="13454"/>
                    <a:pt x="6383" y="13894"/>
                  </a:cubicBezTo>
                  <a:cubicBezTo>
                    <a:pt x="7617" y="16258"/>
                    <a:pt x="8914" y="18581"/>
                    <a:pt x="10232" y="20882"/>
                  </a:cubicBezTo>
                  <a:cubicBezTo>
                    <a:pt x="10166" y="20899"/>
                    <a:pt x="10094" y="20906"/>
                    <a:pt x="10017" y="20906"/>
                  </a:cubicBezTo>
                  <a:cubicBezTo>
                    <a:pt x="9609" y="20906"/>
                    <a:pt x="9085" y="20705"/>
                    <a:pt x="8768" y="20652"/>
                  </a:cubicBezTo>
                  <a:cubicBezTo>
                    <a:pt x="7805" y="20506"/>
                    <a:pt x="6822" y="20443"/>
                    <a:pt x="5838" y="20443"/>
                  </a:cubicBezTo>
                  <a:cubicBezTo>
                    <a:pt x="5713" y="20464"/>
                    <a:pt x="5713" y="20631"/>
                    <a:pt x="5838" y="20652"/>
                  </a:cubicBezTo>
                  <a:cubicBezTo>
                    <a:pt x="7408" y="20694"/>
                    <a:pt x="8977" y="20924"/>
                    <a:pt x="10484" y="21322"/>
                  </a:cubicBezTo>
                  <a:cubicBezTo>
                    <a:pt x="11613" y="23288"/>
                    <a:pt x="12722" y="25339"/>
                    <a:pt x="13915" y="27369"/>
                  </a:cubicBezTo>
                  <a:cubicBezTo>
                    <a:pt x="13776" y="27455"/>
                    <a:pt x="13605" y="27484"/>
                    <a:pt x="13402" y="27484"/>
                  </a:cubicBezTo>
                  <a:cubicBezTo>
                    <a:pt x="13114" y="27484"/>
                    <a:pt x="12762" y="27426"/>
                    <a:pt x="12346" y="27389"/>
                  </a:cubicBezTo>
                  <a:cubicBezTo>
                    <a:pt x="11237" y="27306"/>
                    <a:pt x="10128" y="27264"/>
                    <a:pt x="9019" y="27264"/>
                  </a:cubicBezTo>
                  <a:cubicBezTo>
                    <a:pt x="8872" y="27264"/>
                    <a:pt x="8872" y="27473"/>
                    <a:pt x="9019" y="27473"/>
                  </a:cubicBezTo>
                  <a:cubicBezTo>
                    <a:pt x="10776" y="27536"/>
                    <a:pt x="12513" y="27682"/>
                    <a:pt x="14250" y="27954"/>
                  </a:cubicBezTo>
                  <a:cubicBezTo>
                    <a:pt x="15442" y="30068"/>
                    <a:pt x="16761" y="32097"/>
                    <a:pt x="18162" y="34064"/>
                  </a:cubicBezTo>
                  <a:cubicBezTo>
                    <a:pt x="18152" y="34066"/>
                    <a:pt x="18140" y="34067"/>
                    <a:pt x="18126" y="34067"/>
                  </a:cubicBezTo>
                  <a:cubicBezTo>
                    <a:pt x="17818" y="34067"/>
                    <a:pt x="16581" y="33643"/>
                    <a:pt x="16300" y="33583"/>
                  </a:cubicBezTo>
                  <a:cubicBezTo>
                    <a:pt x="15045" y="33290"/>
                    <a:pt x="13748" y="33081"/>
                    <a:pt x="12450" y="32913"/>
                  </a:cubicBezTo>
                  <a:cubicBezTo>
                    <a:pt x="12444" y="32912"/>
                    <a:pt x="12438" y="32912"/>
                    <a:pt x="12432" y="32912"/>
                  </a:cubicBezTo>
                  <a:cubicBezTo>
                    <a:pt x="12304" y="32912"/>
                    <a:pt x="12310" y="33123"/>
                    <a:pt x="12450" y="33143"/>
                  </a:cubicBezTo>
                  <a:cubicBezTo>
                    <a:pt x="14501" y="33436"/>
                    <a:pt x="16510" y="33876"/>
                    <a:pt x="18476" y="34503"/>
                  </a:cubicBezTo>
                  <a:cubicBezTo>
                    <a:pt x="19857" y="36387"/>
                    <a:pt x="21406" y="38123"/>
                    <a:pt x="23142" y="39693"/>
                  </a:cubicBezTo>
                  <a:cubicBezTo>
                    <a:pt x="23225" y="39766"/>
                    <a:pt x="23318" y="39797"/>
                    <a:pt x="23409" y="39797"/>
                  </a:cubicBezTo>
                  <a:cubicBezTo>
                    <a:pt x="23730" y="39797"/>
                    <a:pt x="24022" y="39405"/>
                    <a:pt x="23728" y="39128"/>
                  </a:cubicBezTo>
                  <a:cubicBezTo>
                    <a:pt x="21782" y="37349"/>
                    <a:pt x="20067" y="35319"/>
                    <a:pt x="18602" y="33123"/>
                  </a:cubicBezTo>
                  <a:cubicBezTo>
                    <a:pt x="18267" y="30800"/>
                    <a:pt x="19418" y="28540"/>
                    <a:pt x="19292" y="26176"/>
                  </a:cubicBezTo>
                  <a:cubicBezTo>
                    <a:pt x="19292" y="26058"/>
                    <a:pt x="19205" y="26001"/>
                    <a:pt x="19119" y="26001"/>
                  </a:cubicBezTo>
                  <a:cubicBezTo>
                    <a:pt x="19037" y="26001"/>
                    <a:pt x="18958" y="26053"/>
                    <a:pt x="18958" y="26155"/>
                  </a:cubicBezTo>
                  <a:cubicBezTo>
                    <a:pt x="18853" y="28331"/>
                    <a:pt x="18246" y="30340"/>
                    <a:pt x="18183" y="32495"/>
                  </a:cubicBezTo>
                  <a:cubicBezTo>
                    <a:pt x="17639" y="31658"/>
                    <a:pt x="17116" y="30821"/>
                    <a:pt x="16572" y="29963"/>
                  </a:cubicBezTo>
                  <a:cubicBezTo>
                    <a:pt x="15945" y="28938"/>
                    <a:pt x="15296" y="27913"/>
                    <a:pt x="14647" y="26866"/>
                  </a:cubicBezTo>
                  <a:cubicBezTo>
                    <a:pt x="14794" y="24920"/>
                    <a:pt x="15108" y="22995"/>
                    <a:pt x="15589" y="21091"/>
                  </a:cubicBezTo>
                  <a:cubicBezTo>
                    <a:pt x="15614" y="20977"/>
                    <a:pt x="15517" y="20902"/>
                    <a:pt x="15422" y="20902"/>
                  </a:cubicBezTo>
                  <a:cubicBezTo>
                    <a:pt x="15360" y="20902"/>
                    <a:pt x="15300" y="20934"/>
                    <a:pt x="15275" y="21008"/>
                  </a:cubicBezTo>
                  <a:cubicBezTo>
                    <a:pt x="14752" y="22723"/>
                    <a:pt x="14417" y="24523"/>
                    <a:pt x="14313" y="26322"/>
                  </a:cubicBezTo>
                  <a:cubicBezTo>
                    <a:pt x="13162" y="24460"/>
                    <a:pt x="11990" y="22619"/>
                    <a:pt x="10860" y="20736"/>
                  </a:cubicBezTo>
                  <a:cubicBezTo>
                    <a:pt x="10944" y="19062"/>
                    <a:pt x="11216" y="17409"/>
                    <a:pt x="11655" y="15798"/>
                  </a:cubicBezTo>
                  <a:cubicBezTo>
                    <a:pt x="11694" y="15683"/>
                    <a:pt x="11591" y="15599"/>
                    <a:pt x="11492" y="15599"/>
                  </a:cubicBezTo>
                  <a:cubicBezTo>
                    <a:pt x="11428" y="15599"/>
                    <a:pt x="11366" y="15633"/>
                    <a:pt x="11341" y="15714"/>
                  </a:cubicBezTo>
                  <a:cubicBezTo>
                    <a:pt x="11090" y="16530"/>
                    <a:pt x="10902" y="17346"/>
                    <a:pt x="10776" y="18183"/>
                  </a:cubicBezTo>
                  <a:cubicBezTo>
                    <a:pt x="10714" y="18518"/>
                    <a:pt x="10672" y="18853"/>
                    <a:pt x="10630" y="19208"/>
                  </a:cubicBezTo>
                  <a:cubicBezTo>
                    <a:pt x="10630" y="19334"/>
                    <a:pt x="10630" y="19899"/>
                    <a:pt x="10609" y="20296"/>
                  </a:cubicBezTo>
                  <a:cubicBezTo>
                    <a:pt x="9228" y="17995"/>
                    <a:pt x="7931" y="15672"/>
                    <a:pt x="6696" y="13308"/>
                  </a:cubicBezTo>
                  <a:cubicBezTo>
                    <a:pt x="6906" y="12157"/>
                    <a:pt x="7219" y="11006"/>
                    <a:pt x="7617" y="9876"/>
                  </a:cubicBezTo>
                  <a:cubicBezTo>
                    <a:pt x="7668" y="9736"/>
                    <a:pt x="7556" y="9643"/>
                    <a:pt x="7442" y="9643"/>
                  </a:cubicBezTo>
                  <a:cubicBezTo>
                    <a:pt x="7369" y="9643"/>
                    <a:pt x="7294" y="9682"/>
                    <a:pt x="7261" y="9772"/>
                  </a:cubicBezTo>
                  <a:cubicBezTo>
                    <a:pt x="7010" y="10399"/>
                    <a:pt x="6801" y="11048"/>
                    <a:pt x="6634" y="11697"/>
                  </a:cubicBezTo>
                  <a:cubicBezTo>
                    <a:pt x="6571" y="11969"/>
                    <a:pt x="6550" y="12450"/>
                    <a:pt x="6445" y="12848"/>
                  </a:cubicBezTo>
                  <a:cubicBezTo>
                    <a:pt x="5336" y="10713"/>
                    <a:pt x="4290" y="8537"/>
                    <a:pt x="3286" y="6340"/>
                  </a:cubicBezTo>
                  <a:cubicBezTo>
                    <a:pt x="3558" y="5441"/>
                    <a:pt x="3934" y="4583"/>
                    <a:pt x="4416" y="3767"/>
                  </a:cubicBezTo>
                  <a:cubicBezTo>
                    <a:pt x="4474" y="3636"/>
                    <a:pt x="4371" y="3526"/>
                    <a:pt x="4268" y="3526"/>
                  </a:cubicBezTo>
                  <a:cubicBezTo>
                    <a:pt x="4222" y="3526"/>
                    <a:pt x="4176" y="3548"/>
                    <a:pt x="4144" y="3599"/>
                  </a:cubicBezTo>
                  <a:cubicBezTo>
                    <a:pt x="3851" y="4081"/>
                    <a:pt x="3600" y="4562"/>
                    <a:pt x="3370" y="5085"/>
                  </a:cubicBezTo>
                  <a:cubicBezTo>
                    <a:pt x="3265" y="5336"/>
                    <a:pt x="3202" y="5671"/>
                    <a:pt x="3098" y="5943"/>
                  </a:cubicBezTo>
                  <a:cubicBezTo>
                    <a:pt x="2219" y="3997"/>
                    <a:pt x="1361" y="2030"/>
                    <a:pt x="566" y="63"/>
                  </a:cubicBezTo>
                  <a:cubicBezTo>
                    <a:pt x="551" y="18"/>
                    <a:pt x="517" y="0"/>
                    <a:pt x="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527" name="Google Shape;527;p25"/>
          <p:cNvGrpSpPr/>
          <p:nvPr/>
        </p:nvGrpSpPr>
        <p:grpSpPr>
          <a:xfrm rot="-9399912" flipH="1">
            <a:off x="489934" y="2910722"/>
            <a:ext cx="944474" cy="1396591"/>
            <a:chOff x="1358000" y="3538825"/>
            <a:chExt cx="689475" cy="1019525"/>
          </a:xfrm>
        </p:grpSpPr>
        <p:sp>
          <p:nvSpPr>
            <p:cNvPr id="528" name="Google Shape;528;p25"/>
            <p:cNvSpPr/>
            <p:nvPr/>
          </p:nvSpPr>
          <p:spPr>
            <a:xfrm>
              <a:off x="1358000" y="3538825"/>
              <a:ext cx="647100" cy="910875"/>
            </a:xfrm>
            <a:custGeom>
              <a:avLst/>
              <a:gdLst/>
              <a:ahLst/>
              <a:cxnLst/>
              <a:rect l="l" t="t" r="r" b="b"/>
              <a:pathLst>
                <a:path w="25884" h="36435" extrusionOk="0">
                  <a:moveTo>
                    <a:pt x="4604" y="1"/>
                  </a:moveTo>
                  <a:cubicBezTo>
                    <a:pt x="4012" y="1"/>
                    <a:pt x="3409" y="143"/>
                    <a:pt x="2825" y="460"/>
                  </a:cubicBezTo>
                  <a:cubicBezTo>
                    <a:pt x="1" y="2009"/>
                    <a:pt x="712" y="4729"/>
                    <a:pt x="2302" y="6863"/>
                  </a:cubicBezTo>
                  <a:cubicBezTo>
                    <a:pt x="3035" y="7846"/>
                    <a:pt x="3683" y="8662"/>
                    <a:pt x="3746" y="9960"/>
                  </a:cubicBezTo>
                  <a:cubicBezTo>
                    <a:pt x="3788" y="11131"/>
                    <a:pt x="3328" y="12324"/>
                    <a:pt x="3014" y="13454"/>
                  </a:cubicBezTo>
                  <a:cubicBezTo>
                    <a:pt x="2637" y="14814"/>
                    <a:pt x="2323" y="16383"/>
                    <a:pt x="2867" y="17743"/>
                  </a:cubicBezTo>
                  <a:cubicBezTo>
                    <a:pt x="3432" y="19250"/>
                    <a:pt x="4604" y="19501"/>
                    <a:pt x="5901" y="20212"/>
                  </a:cubicBezTo>
                  <a:cubicBezTo>
                    <a:pt x="8391" y="21593"/>
                    <a:pt x="7471" y="24188"/>
                    <a:pt x="7575" y="26447"/>
                  </a:cubicBezTo>
                  <a:cubicBezTo>
                    <a:pt x="7638" y="27724"/>
                    <a:pt x="7973" y="29188"/>
                    <a:pt x="9019" y="30004"/>
                  </a:cubicBezTo>
                  <a:cubicBezTo>
                    <a:pt x="9542" y="30423"/>
                    <a:pt x="10065" y="30486"/>
                    <a:pt x="10693" y="30611"/>
                  </a:cubicBezTo>
                  <a:cubicBezTo>
                    <a:pt x="11425" y="30758"/>
                    <a:pt x="12890" y="31030"/>
                    <a:pt x="13392" y="31678"/>
                  </a:cubicBezTo>
                  <a:cubicBezTo>
                    <a:pt x="13643" y="32013"/>
                    <a:pt x="13643" y="32641"/>
                    <a:pt x="13769" y="33059"/>
                  </a:cubicBezTo>
                  <a:cubicBezTo>
                    <a:pt x="14499" y="35656"/>
                    <a:pt x="16496" y="36434"/>
                    <a:pt x="18705" y="36434"/>
                  </a:cubicBezTo>
                  <a:cubicBezTo>
                    <a:pt x="19913" y="36434"/>
                    <a:pt x="21185" y="36201"/>
                    <a:pt x="22347" y="35905"/>
                  </a:cubicBezTo>
                  <a:cubicBezTo>
                    <a:pt x="22494" y="35884"/>
                    <a:pt x="22598" y="35758"/>
                    <a:pt x="22619" y="35633"/>
                  </a:cubicBezTo>
                  <a:cubicBezTo>
                    <a:pt x="22661" y="35779"/>
                    <a:pt x="22724" y="35905"/>
                    <a:pt x="22787" y="36051"/>
                  </a:cubicBezTo>
                  <a:cubicBezTo>
                    <a:pt x="22827" y="36125"/>
                    <a:pt x="22891" y="36156"/>
                    <a:pt x="22957" y="36156"/>
                  </a:cubicBezTo>
                  <a:cubicBezTo>
                    <a:pt x="23095" y="36156"/>
                    <a:pt x="23241" y="36019"/>
                    <a:pt x="23184" y="35863"/>
                  </a:cubicBezTo>
                  <a:cubicBezTo>
                    <a:pt x="22096" y="32515"/>
                    <a:pt x="25883" y="29481"/>
                    <a:pt x="24188" y="26155"/>
                  </a:cubicBezTo>
                  <a:cubicBezTo>
                    <a:pt x="23624" y="25025"/>
                    <a:pt x="22640" y="24230"/>
                    <a:pt x="21782" y="23351"/>
                  </a:cubicBezTo>
                  <a:cubicBezTo>
                    <a:pt x="20046" y="21656"/>
                    <a:pt x="19983" y="20066"/>
                    <a:pt x="19481" y="17848"/>
                  </a:cubicBezTo>
                  <a:cubicBezTo>
                    <a:pt x="19271" y="16927"/>
                    <a:pt x="18916" y="16090"/>
                    <a:pt x="18121" y="15525"/>
                  </a:cubicBezTo>
                  <a:cubicBezTo>
                    <a:pt x="17221" y="14898"/>
                    <a:pt x="16258" y="14877"/>
                    <a:pt x="15359" y="14123"/>
                  </a:cubicBezTo>
                  <a:cubicBezTo>
                    <a:pt x="14020" y="13015"/>
                    <a:pt x="14292" y="11906"/>
                    <a:pt x="14166" y="10336"/>
                  </a:cubicBezTo>
                  <a:cubicBezTo>
                    <a:pt x="14082" y="9227"/>
                    <a:pt x="13831" y="7951"/>
                    <a:pt x="12911" y="7198"/>
                  </a:cubicBezTo>
                  <a:cubicBezTo>
                    <a:pt x="12429" y="6800"/>
                    <a:pt x="11906" y="6779"/>
                    <a:pt x="11341" y="6570"/>
                  </a:cubicBezTo>
                  <a:cubicBezTo>
                    <a:pt x="9416" y="5817"/>
                    <a:pt x="9563" y="4582"/>
                    <a:pt x="8893" y="3076"/>
                  </a:cubicBezTo>
                  <a:cubicBezTo>
                    <a:pt x="8151" y="1353"/>
                    <a:pt x="6429" y="1"/>
                    <a:pt x="4604" y="1"/>
                  </a:cubicBez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529" name="Google Shape;529;p25"/>
            <p:cNvSpPr/>
            <p:nvPr/>
          </p:nvSpPr>
          <p:spPr>
            <a:xfrm>
              <a:off x="1692775" y="4330775"/>
              <a:ext cx="104125" cy="117200"/>
            </a:xfrm>
            <a:custGeom>
              <a:avLst/>
              <a:gdLst/>
              <a:ahLst/>
              <a:cxnLst/>
              <a:rect l="l" t="t" r="r" b="b"/>
              <a:pathLst>
                <a:path w="4165" h="4688" extrusionOk="0">
                  <a:moveTo>
                    <a:pt x="1" y="0"/>
                  </a:moveTo>
                  <a:lnTo>
                    <a:pt x="1" y="0"/>
                  </a:lnTo>
                  <a:cubicBezTo>
                    <a:pt x="273" y="356"/>
                    <a:pt x="273" y="984"/>
                    <a:pt x="378" y="1381"/>
                  </a:cubicBezTo>
                  <a:cubicBezTo>
                    <a:pt x="963" y="3536"/>
                    <a:pt x="2428" y="4436"/>
                    <a:pt x="4165" y="4687"/>
                  </a:cubicBezTo>
                  <a:cubicBezTo>
                    <a:pt x="3495" y="4080"/>
                    <a:pt x="3014" y="3285"/>
                    <a:pt x="2784" y="2407"/>
                  </a:cubicBezTo>
                  <a:cubicBezTo>
                    <a:pt x="2679" y="1988"/>
                    <a:pt x="2679" y="1360"/>
                    <a:pt x="2428" y="1026"/>
                  </a:cubicBezTo>
                  <a:cubicBezTo>
                    <a:pt x="1968" y="440"/>
                    <a:pt x="775" y="168"/>
                    <a:pt x="1" y="0"/>
                  </a:cubicBez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530" name="Google Shape;530;p25"/>
            <p:cNvSpPr/>
            <p:nvPr/>
          </p:nvSpPr>
          <p:spPr>
            <a:xfrm>
              <a:off x="1446925" y="3563400"/>
              <a:ext cx="600550" cy="994950"/>
            </a:xfrm>
            <a:custGeom>
              <a:avLst/>
              <a:gdLst/>
              <a:ahLst/>
              <a:cxnLst/>
              <a:rect l="l" t="t" r="r" b="b"/>
              <a:pathLst>
                <a:path w="24022" h="39798" extrusionOk="0">
                  <a:moveTo>
                    <a:pt x="482" y="0"/>
                  </a:moveTo>
                  <a:cubicBezTo>
                    <a:pt x="419" y="0"/>
                    <a:pt x="351" y="59"/>
                    <a:pt x="377" y="126"/>
                  </a:cubicBezTo>
                  <a:cubicBezTo>
                    <a:pt x="1068" y="2218"/>
                    <a:pt x="1863" y="4290"/>
                    <a:pt x="2742" y="6319"/>
                  </a:cubicBezTo>
                  <a:cubicBezTo>
                    <a:pt x="2710" y="6330"/>
                    <a:pt x="2679" y="6335"/>
                    <a:pt x="2648" y="6335"/>
                  </a:cubicBezTo>
                  <a:cubicBezTo>
                    <a:pt x="2616" y="6335"/>
                    <a:pt x="2585" y="6330"/>
                    <a:pt x="2553" y="6319"/>
                  </a:cubicBezTo>
                  <a:cubicBezTo>
                    <a:pt x="1947" y="6257"/>
                    <a:pt x="1277" y="5859"/>
                    <a:pt x="691" y="5671"/>
                  </a:cubicBezTo>
                  <a:cubicBezTo>
                    <a:pt x="538" y="5615"/>
                    <a:pt x="394" y="5541"/>
                    <a:pt x="253" y="5541"/>
                  </a:cubicBezTo>
                  <a:cubicBezTo>
                    <a:pt x="182" y="5541"/>
                    <a:pt x="112" y="5559"/>
                    <a:pt x="43" y="5608"/>
                  </a:cubicBezTo>
                  <a:cubicBezTo>
                    <a:pt x="22" y="5629"/>
                    <a:pt x="1" y="5671"/>
                    <a:pt x="1" y="5713"/>
                  </a:cubicBezTo>
                  <a:cubicBezTo>
                    <a:pt x="1" y="5796"/>
                    <a:pt x="43" y="5838"/>
                    <a:pt x="105" y="5859"/>
                  </a:cubicBezTo>
                  <a:cubicBezTo>
                    <a:pt x="126" y="5869"/>
                    <a:pt x="147" y="5875"/>
                    <a:pt x="166" y="5875"/>
                  </a:cubicBezTo>
                  <a:cubicBezTo>
                    <a:pt x="184" y="5875"/>
                    <a:pt x="200" y="5869"/>
                    <a:pt x="210" y="5859"/>
                  </a:cubicBezTo>
                  <a:cubicBezTo>
                    <a:pt x="231" y="5859"/>
                    <a:pt x="231" y="5838"/>
                    <a:pt x="252" y="5838"/>
                  </a:cubicBezTo>
                  <a:cubicBezTo>
                    <a:pt x="273" y="5817"/>
                    <a:pt x="273" y="5775"/>
                    <a:pt x="252" y="5754"/>
                  </a:cubicBezTo>
                  <a:lnTo>
                    <a:pt x="252" y="5754"/>
                  </a:lnTo>
                  <a:cubicBezTo>
                    <a:pt x="524" y="5859"/>
                    <a:pt x="1382" y="6257"/>
                    <a:pt x="1445" y="6278"/>
                  </a:cubicBezTo>
                  <a:cubicBezTo>
                    <a:pt x="1947" y="6466"/>
                    <a:pt x="2449" y="6633"/>
                    <a:pt x="2951" y="6822"/>
                  </a:cubicBezTo>
                  <a:cubicBezTo>
                    <a:pt x="3934" y="9039"/>
                    <a:pt x="5002" y="11236"/>
                    <a:pt x="6131" y="13392"/>
                  </a:cubicBezTo>
                  <a:cubicBezTo>
                    <a:pt x="6072" y="13415"/>
                    <a:pt x="5997" y="13426"/>
                    <a:pt x="5909" y="13426"/>
                  </a:cubicBezTo>
                  <a:cubicBezTo>
                    <a:pt x="5380" y="13426"/>
                    <a:pt x="4419" y="13048"/>
                    <a:pt x="4060" y="12994"/>
                  </a:cubicBezTo>
                  <a:cubicBezTo>
                    <a:pt x="3390" y="12868"/>
                    <a:pt x="2721" y="12764"/>
                    <a:pt x="2030" y="12680"/>
                  </a:cubicBezTo>
                  <a:cubicBezTo>
                    <a:pt x="1884" y="12680"/>
                    <a:pt x="1884" y="12889"/>
                    <a:pt x="2030" y="12910"/>
                  </a:cubicBezTo>
                  <a:cubicBezTo>
                    <a:pt x="3495" y="13120"/>
                    <a:pt x="4960" y="13454"/>
                    <a:pt x="6383" y="13894"/>
                  </a:cubicBezTo>
                  <a:cubicBezTo>
                    <a:pt x="7617" y="16258"/>
                    <a:pt x="8914" y="18581"/>
                    <a:pt x="10232" y="20882"/>
                  </a:cubicBezTo>
                  <a:cubicBezTo>
                    <a:pt x="10166" y="20899"/>
                    <a:pt x="10094" y="20906"/>
                    <a:pt x="10017" y="20906"/>
                  </a:cubicBezTo>
                  <a:cubicBezTo>
                    <a:pt x="9609" y="20906"/>
                    <a:pt x="9085" y="20705"/>
                    <a:pt x="8768" y="20652"/>
                  </a:cubicBezTo>
                  <a:cubicBezTo>
                    <a:pt x="7805" y="20506"/>
                    <a:pt x="6822" y="20443"/>
                    <a:pt x="5838" y="20443"/>
                  </a:cubicBezTo>
                  <a:cubicBezTo>
                    <a:pt x="5713" y="20464"/>
                    <a:pt x="5713" y="20631"/>
                    <a:pt x="5838" y="20652"/>
                  </a:cubicBezTo>
                  <a:cubicBezTo>
                    <a:pt x="7408" y="20694"/>
                    <a:pt x="8977" y="20924"/>
                    <a:pt x="10484" y="21322"/>
                  </a:cubicBezTo>
                  <a:cubicBezTo>
                    <a:pt x="11613" y="23288"/>
                    <a:pt x="12722" y="25339"/>
                    <a:pt x="13915" y="27369"/>
                  </a:cubicBezTo>
                  <a:cubicBezTo>
                    <a:pt x="13776" y="27455"/>
                    <a:pt x="13605" y="27484"/>
                    <a:pt x="13402" y="27484"/>
                  </a:cubicBezTo>
                  <a:cubicBezTo>
                    <a:pt x="13114" y="27484"/>
                    <a:pt x="12762" y="27426"/>
                    <a:pt x="12346" y="27389"/>
                  </a:cubicBezTo>
                  <a:cubicBezTo>
                    <a:pt x="11237" y="27306"/>
                    <a:pt x="10128" y="27264"/>
                    <a:pt x="9019" y="27264"/>
                  </a:cubicBezTo>
                  <a:cubicBezTo>
                    <a:pt x="8872" y="27264"/>
                    <a:pt x="8872" y="27473"/>
                    <a:pt x="9019" y="27473"/>
                  </a:cubicBezTo>
                  <a:cubicBezTo>
                    <a:pt x="10776" y="27536"/>
                    <a:pt x="12513" y="27682"/>
                    <a:pt x="14250" y="27954"/>
                  </a:cubicBezTo>
                  <a:cubicBezTo>
                    <a:pt x="15442" y="30068"/>
                    <a:pt x="16761" y="32097"/>
                    <a:pt x="18162" y="34064"/>
                  </a:cubicBezTo>
                  <a:cubicBezTo>
                    <a:pt x="18152" y="34066"/>
                    <a:pt x="18140" y="34067"/>
                    <a:pt x="18126" y="34067"/>
                  </a:cubicBezTo>
                  <a:cubicBezTo>
                    <a:pt x="17818" y="34067"/>
                    <a:pt x="16581" y="33643"/>
                    <a:pt x="16300" y="33583"/>
                  </a:cubicBezTo>
                  <a:cubicBezTo>
                    <a:pt x="15045" y="33290"/>
                    <a:pt x="13748" y="33081"/>
                    <a:pt x="12450" y="32913"/>
                  </a:cubicBezTo>
                  <a:cubicBezTo>
                    <a:pt x="12444" y="32912"/>
                    <a:pt x="12438" y="32912"/>
                    <a:pt x="12432" y="32912"/>
                  </a:cubicBezTo>
                  <a:cubicBezTo>
                    <a:pt x="12304" y="32912"/>
                    <a:pt x="12310" y="33123"/>
                    <a:pt x="12450" y="33143"/>
                  </a:cubicBezTo>
                  <a:cubicBezTo>
                    <a:pt x="14501" y="33436"/>
                    <a:pt x="16510" y="33876"/>
                    <a:pt x="18476" y="34503"/>
                  </a:cubicBezTo>
                  <a:cubicBezTo>
                    <a:pt x="19857" y="36387"/>
                    <a:pt x="21406" y="38123"/>
                    <a:pt x="23142" y="39693"/>
                  </a:cubicBezTo>
                  <a:cubicBezTo>
                    <a:pt x="23225" y="39766"/>
                    <a:pt x="23318" y="39797"/>
                    <a:pt x="23409" y="39797"/>
                  </a:cubicBezTo>
                  <a:cubicBezTo>
                    <a:pt x="23730" y="39797"/>
                    <a:pt x="24022" y="39405"/>
                    <a:pt x="23728" y="39128"/>
                  </a:cubicBezTo>
                  <a:cubicBezTo>
                    <a:pt x="21782" y="37349"/>
                    <a:pt x="20067" y="35319"/>
                    <a:pt x="18602" y="33123"/>
                  </a:cubicBezTo>
                  <a:cubicBezTo>
                    <a:pt x="18267" y="30800"/>
                    <a:pt x="19418" y="28540"/>
                    <a:pt x="19292" y="26176"/>
                  </a:cubicBezTo>
                  <a:cubicBezTo>
                    <a:pt x="19292" y="26058"/>
                    <a:pt x="19205" y="26001"/>
                    <a:pt x="19119" y="26001"/>
                  </a:cubicBezTo>
                  <a:cubicBezTo>
                    <a:pt x="19037" y="26001"/>
                    <a:pt x="18958" y="26053"/>
                    <a:pt x="18958" y="26155"/>
                  </a:cubicBezTo>
                  <a:cubicBezTo>
                    <a:pt x="18853" y="28331"/>
                    <a:pt x="18246" y="30340"/>
                    <a:pt x="18183" y="32495"/>
                  </a:cubicBezTo>
                  <a:cubicBezTo>
                    <a:pt x="17639" y="31658"/>
                    <a:pt x="17116" y="30821"/>
                    <a:pt x="16572" y="29963"/>
                  </a:cubicBezTo>
                  <a:cubicBezTo>
                    <a:pt x="15945" y="28938"/>
                    <a:pt x="15296" y="27913"/>
                    <a:pt x="14647" y="26866"/>
                  </a:cubicBezTo>
                  <a:cubicBezTo>
                    <a:pt x="14794" y="24920"/>
                    <a:pt x="15108" y="22995"/>
                    <a:pt x="15589" y="21091"/>
                  </a:cubicBezTo>
                  <a:cubicBezTo>
                    <a:pt x="15614" y="20977"/>
                    <a:pt x="15517" y="20902"/>
                    <a:pt x="15422" y="20902"/>
                  </a:cubicBezTo>
                  <a:cubicBezTo>
                    <a:pt x="15360" y="20902"/>
                    <a:pt x="15300" y="20934"/>
                    <a:pt x="15275" y="21008"/>
                  </a:cubicBezTo>
                  <a:cubicBezTo>
                    <a:pt x="14752" y="22723"/>
                    <a:pt x="14417" y="24523"/>
                    <a:pt x="14313" y="26322"/>
                  </a:cubicBezTo>
                  <a:cubicBezTo>
                    <a:pt x="13162" y="24460"/>
                    <a:pt x="11990" y="22619"/>
                    <a:pt x="10860" y="20736"/>
                  </a:cubicBezTo>
                  <a:cubicBezTo>
                    <a:pt x="10944" y="19062"/>
                    <a:pt x="11216" y="17409"/>
                    <a:pt x="11655" y="15798"/>
                  </a:cubicBezTo>
                  <a:cubicBezTo>
                    <a:pt x="11694" y="15683"/>
                    <a:pt x="11591" y="15599"/>
                    <a:pt x="11492" y="15599"/>
                  </a:cubicBezTo>
                  <a:cubicBezTo>
                    <a:pt x="11428" y="15599"/>
                    <a:pt x="11366" y="15633"/>
                    <a:pt x="11341" y="15714"/>
                  </a:cubicBezTo>
                  <a:cubicBezTo>
                    <a:pt x="11090" y="16530"/>
                    <a:pt x="10902" y="17346"/>
                    <a:pt x="10776" y="18183"/>
                  </a:cubicBezTo>
                  <a:cubicBezTo>
                    <a:pt x="10714" y="18518"/>
                    <a:pt x="10672" y="18853"/>
                    <a:pt x="10630" y="19208"/>
                  </a:cubicBezTo>
                  <a:cubicBezTo>
                    <a:pt x="10630" y="19334"/>
                    <a:pt x="10630" y="19899"/>
                    <a:pt x="10609" y="20296"/>
                  </a:cubicBezTo>
                  <a:cubicBezTo>
                    <a:pt x="9228" y="17995"/>
                    <a:pt x="7931" y="15672"/>
                    <a:pt x="6696" y="13308"/>
                  </a:cubicBezTo>
                  <a:cubicBezTo>
                    <a:pt x="6906" y="12157"/>
                    <a:pt x="7219" y="11006"/>
                    <a:pt x="7617" y="9876"/>
                  </a:cubicBezTo>
                  <a:cubicBezTo>
                    <a:pt x="7668" y="9736"/>
                    <a:pt x="7556" y="9643"/>
                    <a:pt x="7442" y="9643"/>
                  </a:cubicBezTo>
                  <a:cubicBezTo>
                    <a:pt x="7369" y="9643"/>
                    <a:pt x="7294" y="9682"/>
                    <a:pt x="7261" y="9772"/>
                  </a:cubicBezTo>
                  <a:cubicBezTo>
                    <a:pt x="7010" y="10399"/>
                    <a:pt x="6801" y="11048"/>
                    <a:pt x="6634" y="11697"/>
                  </a:cubicBezTo>
                  <a:cubicBezTo>
                    <a:pt x="6571" y="11969"/>
                    <a:pt x="6550" y="12450"/>
                    <a:pt x="6445" y="12848"/>
                  </a:cubicBezTo>
                  <a:cubicBezTo>
                    <a:pt x="5336" y="10713"/>
                    <a:pt x="4290" y="8537"/>
                    <a:pt x="3286" y="6340"/>
                  </a:cubicBezTo>
                  <a:cubicBezTo>
                    <a:pt x="3558" y="5441"/>
                    <a:pt x="3934" y="4583"/>
                    <a:pt x="4416" y="3767"/>
                  </a:cubicBezTo>
                  <a:cubicBezTo>
                    <a:pt x="4474" y="3636"/>
                    <a:pt x="4371" y="3526"/>
                    <a:pt x="4268" y="3526"/>
                  </a:cubicBezTo>
                  <a:cubicBezTo>
                    <a:pt x="4222" y="3526"/>
                    <a:pt x="4176" y="3548"/>
                    <a:pt x="4144" y="3599"/>
                  </a:cubicBezTo>
                  <a:cubicBezTo>
                    <a:pt x="3851" y="4081"/>
                    <a:pt x="3600" y="4562"/>
                    <a:pt x="3370" y="5085"/>
                  </a:cubicBezTo>
                  <a:cubicBezTo>
                    <a:pt x="3265" y="5336"/>
                    <a:pt x="3202" y="5671"/>
                    <a:pt x="3098" y="5943"/>
                  </a:cubicBezTo>
                  <a:cubicBezTo>
                    <a:pt x="2219" y="3997"/>
                    <a:pt x="1361" y="2030"/>
                    <a:pt x="566" y="63"/>
                  </a:cubicBezTo>
                  <a:cubicBezTo>
                    <a:pt x="551" y="18"/>
                    <a:pt x="517" y="0"/>
                    <a:pt x="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sp>
        <p:nvSpPr>
          <p:cNvPr id="531" name="Google Shape;531;p25"/>
          <p:cNvSpPr txBox="1"/>
          <p:nvPr/>
        </p:nvSpPr>
        <p:spPr>
          <a:xfrm>
            <a:off x="1442766" y="3890554"/>
            <a:ext cx="1564585" cy="1203946"/>
          </a:xfrm>
          <a:prstGeom prst="rect">
            <a:avLst/>
          </a:prstGeom>
          <a:noFill/>
          <a:ln>
            <a:noFill/>
          </a:ln>
        </p:spPr>
        <p:txBody>
          <a:bodyPr spcFirstLastPara="1" wrap="square" lIns="91425" tIns="91425" rIns="91425" bIns="91425" anchor="t" anchorCtr="0">
            <a:noAutofit/>
          </a:bodyPr>
          <a:lstStyle/>
          <a:p>
            <a:pPr algn="ctr" rtl="1"/>
            <a:r>
              <a:rPr lang="he-IL" sz="1200" dirty="0">
                <a:solidFill>
                  <a:schemeClr val="bg1"/>
                </a:solidFill>
                <a:latin typeface="Gisha" panose="020B0502040204020203" pitchFamily="34" charset="-79"/>
                <a:ea typeface="Roboto"/>
                <a:cs typeface="Gisha" panose="020B0502040204020203" pitchFamily="34" charset="-79"/>
              </a:rPr>
              <a:t>שמירה על ביטחונם, רכושם ובריאותם של החניכים והצוות המלווה. </a:t>
            </a:r>
            <a:endParaRPr lang="en-US" sz="1200" dirty="0">
              <a:solidFill>
                <a:schemeClr val="bg1"/>
              </a:solidFill>
              <a:latin typeface="Gisha" panose="020B0502040204020203" pitchFamily="34" charset="-79"/>
              <a:ea typeface="Roboto"/>
              <a:cs typeface="Gisha" panose="020B0502040204020203" pitchFamily="34" charset="-79"/>
            </a:endParaRPr>
          </a:p>
          <a:p>
            <a:pPr marL="0" lvl="0" indent="0" algn="ctr" rtl="0">
              <a:spcBef>
                <a:spcPts val="0"/>
              </a:spcBef>
              <a:spcAft>
                <a:spcPts val="0"/>
              </a:spcAft>
              <a:buClr>
                <a:schemeClr val="dk1"/>
              </a:buClr>
              <a:buSzPts val="1100"/>
              <a:buFont typeface="Arial"/>
              <a:buNone/>
            </a:pPr>
            <a:endParaRPr sz="1200" dirty="0">
              <a:solidFill>
                <a:schemeClr val="bg1"/>
              </a:solidFill>
              <a:latin typeface="Gisha" panose="020B0502040204020203" pitchFamily="34" charset="-79"/>
              <a:ea typeface="Roboto"/>
              <a:cs typeface="Gisha" panose="020B0502040204020203" pitchFamily="34" charset="-79"/>
              <a:sym typeface="Roboto"/>
            </a:endParaRPr>
          </a:p>
          <a:p>
            <a:pPr marL="0" lvl="0" indent="0" algn="ctr" rtl="0">
              <a:spcBef>
                <a:spcPts val="0"/>
              </a:spcBef>
              <a:spcAft>
                <a:spcPts val="0"/>
              </a:spcAft>
              <a:buClr>
                <a:schemeClr val="dk1"/>
              </a:buClr>
              <a:buSzPts val="1100"/>
              <a:buFont typeface="Arial"/>
              <a:buNone/>
            </a:pPr>
            <a:endParaRPr sz="1200" dirty="0">
              <a:solidFill>
                <a:schemeClr val="bg1"/>
              </a:solidFill>
              <a:latin typeface="Gisha" panose="020B0502040204020203" pitchFamily="34" charset="-79"/>
              <a:ea typeface="Roboto"/>
              <a:cs typeface="Gisha" panose="020B0502040204020203" pitchFamily="34" charset="-79"/>
              <a:sym typeface="Roboto"/>
            </a:endParaRPr>
          </a:p>
        </p:txBody>
      </p:sp>
      <p:sp>
        <p:nvSpPr>
          <p:cNvPr id="532" name="Google Shape;532;p25"/>
          <p:cNvSpPr txBox="1"/>
          <p:nvPr/>
        </p:nvSpPr>
        <p:spPr>
          <a:xfrm>
            <a:off x="1382153" y="3536986"/>
            <a:ext cx="1557600" cy="40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lt1"/>
                </a:solidFill>
                <a:latin typeface="Gisha" panose="020B0502040204020203" pitchFamily="34" charset="-79"/>
                <a:ea typeface="Fira Sans Extra Condensed"/>
                <a:cs typeface="Gisha" panose="020B0502040204020203" pitchFamily="34" charset="-79"/>
                <a:sym typeface="Fira Sans Extra Condensed"/>
              </a:rPr>
              <a:t>מטרה</a:t>
            </a:r>
            <a:endParaRPr sz="1600" b="1" dirty="0">
              <a:solidFill>
                <a:schemeClr val="lt1"/>
              </a:solidFill>
              <a:latin typeface="Gisha" panose="020B0502040204020203" pitchFamily="34" charset="-79"/>
              <a:ea typeface="Fira Sans Extra Condensed"/>
              <a:cs typeface="Gisha" panose="020B0502040204020203" pitchFamily="34" charset="-79"/>
              <a:sym typeface="Fira Sans Extra Condensed"/>
            </a:endParaRPr>
          </a:p>
        </p:txBody>
      </p:sp>
      <p:sp>
        <p:nvSpPr>
          <p:cNvPr id="533" name="Google Shape;533;p25"/>
          <p:cNvSpPr txBox="1"/>
          <p:nvPr/>
        </p:nvSpPr>
        <p:spPr>
          <a:xfrm>
            <a:off x="4504022" y="3980529"/>
            <a:ext cx="1557600" cy="90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sz="1200" dirty="0">
                <a:solidFill>
                  <a:schemeClr val="lt1"/>
                </a:solidFill>
                <a:latin typeface="Gisha" panose="020B0502040204020203" pitchFamily="34" charset="-79"/>
                <a:ea typeface="Roboto"/>
                <a:cs typeface="Gisha" panose="020B0502040204020203" pitchFamily="34" charset="-79"/>
                <a:sym typeface="Roboto"/>
              </a:rPr>
              <a:t>בכפוף להנחיות אבטחה שקיבלתם, יש להכין מפת אבטחה שמראה איך זה קורה</a:t>
            </a:r>
            <a:endParaRPr sz="1200" dirty="0">
              <a:solidFill>
                <a:schemeClr val="lt1"/>
              </a:solidFill>
              <a:latin typeface="Gisha" panose="020B0502040204020203" pitchFamily="34" charset="-79"/>
              <a:ea typeface="Roboto"/>
              <a:cs typeface="Gisha" panose="020B0502040204020203" pitchFamily="34" charset="-79"/>
              <a:sym typeface="Roboto"/>
            </a:endParaRPr>
          </a:p>
        </p:txBody>
      </p:sp>
      <p:sp>
        <p:nvSpPr>
          <p:cNvPr id="534" name="Google Shape;534;p25"/>
          <p:cNvSpPr txBox="1"/>
          <p:nvPr/>
        </p:nvSpPr>
        <p:spPr>
          <a:xfrm>
            <a:off x="4370580" y="3412628"/>
            <a:ext cx="1557600" cy="40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lt1"/>
                </a:solidFill>
                <a:latin typeface="Gisha" panose="020B0502040204020203" pitchFamily="34" charset="-79"/>
                <a:ea typeface="Fira Sans Extra Condensed"/>
                <a:cs typeface="Gisha" panose="020B0502040204020203" pitchFamily="34" charset="-79"/>
                <a:sym typeface="Fira Sans Extra Condensed"/>
              </a:rPr>
              <a:t>מפת אבטחת חניון</a:t>
            </a:r>
            <a:endParaRPr sz="1600" b="1" dirty="0">
              <a:solidFill>
                <a:schemeClr val="lt1"/>
              </a:solidFill>
              <a:latin typeface="Gisha" panose="020B0502040204020203" pitchFamily="34" charset="-79"/>
              <a:ea typeface="Fira Sans Extra Condensed"/>
              <a:cs typeface="Gisha" panose="020B0502040204020203" pitchFamily="34" charset="-79"/>
              <a:sym typeface="Fira Sans Extra Condensed"/>
            </a:endParaRPr>
          </a:p>
        </p:txBody>
      </p:sp>
      <p:sp>
        <p:nvSpPr>
          <p:cNvPr id="535" name="Google Shape;535;p25"/>
          <p:cNvSpPr txBox="1"/>
          <p:nvPr/>
        </p:nvSpPr>
        <p:spPr>
          <a:xfrm>
            <a:off x="7048982" y="3806479"/>
            <a:ext cx="1557600" cy="90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sz="1200" dirty="0">
                <a:solidFill>
                  <a:schemeClr val="lt1"/>
                </a:solidFill>
                <a:latin typeface="Gisha" panose="020B0502040204020203" pitchFamily="34" charset="-79"/>
                <a:ea typeface="Roboto"/>
                <a:cs typeface="Gisha" panose="020B0502040204020203" pitchFamily="34" charset="-79"/>
                <a:sym typeface="Roboto"/>
              </a:rPr>
              <a:t>הוראות לשומר </a:t>
            </a:r>
            <a:r>
              <a:rPr lang="he-IL" sz="1200" dirty="0" err="1">
                <a:solidFill>
                  <a:schemeClr val="lt1"/>
                </a:solidFill>
                <a:latin typeface="Gisha" panose="020B0502040204020203" pitchFamily="34" charset="-79"/>
                <a:ea typeface="Roboto"/>
                <a:cs typeface="Gisha" panose="020B0502040204020203" pitchFamily="34" charset="-79"/>
                <a:sym typeface="Roboto"/>
              </a:rPr>
              <a:t>בש.ג</a:t>
            </a:r>
            <a:r>
              <a:rPr lang="he-IL" sz="1200" dirty="0">
                <a:solidFill>
                  <a:schemeClr val="lt1"/>
                </a:solidFill>
                <a:latin typeface="Gisha" panose="020B0502040204020203" pitchFamily="34" charset="-79"/>
                <a:ea typeface="Roboto"/>
                <a:cs typeface="Gisha" panose="020B0502040204020203" pitchFamily="34" charset="-79"/>
                <a:sym typeface="Roboto"/>
              </a:rPr>
              <a:t>, תפקיד והוראות לשומרים בפטרול, טלפונים חשובים, מפת אבטחת החניון, נהלי חירום</a:t>
            </a:r>
            <a:endParaRPr sz="1200" dirty="0">
              <a:solidFill>
                <a:schemeClr val="lt1"/>
              </a:solidFill>
              <a:latin typeface="Gisha" panose="020B0502040204020203" pitchFamily="34" charset="-79"/>
              <a:ea typeface="Roboto"/>
              <a:cs typeface="Gisha" panose="020B0502040204020203" pitchFamily="34" charset="-79"/>
              <a:sym typeface="Roboto"/>
            </a:endParaRPr>
          </a:p>
        </p:txBody>
      </p:sp>
      <p:sp>
        <p:nvSpPr>
          <p:cNvPr id="536" name="Google Shape;536;p25"/>
          <p:cNvSpPr txBox="1"/>
          <p:nvPr/>
        </p:nvSpPr>
        <p:spPr>
          <a:xfrm>
            <a:off x="7049004" y="3482786"/>
            <a:ext cx="1557600" cy="40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lt1"/>
                </a:solidFill>
                <a:latin typeface="Gisha" panose="020B0502040204020203" pitchFamily="34" charset="-79"/>
                <a:ea typeface="Fira Sans Extra Condensed"/>
                <a:cs typeface="Gisha" panose="020B0502040204020203" pitchFamily="34" charset="-79"/>
                <a:sym typeface="Fira Sans Extra Condensed"/>
              </a:rPr>
              <a:t>נספחים</a:t>
            </a:r>
            <a:endParaRPr sz="1600" b="1" dirty="0">
              <a:solidFill>
                <a:schemeClr val="lt1"/>
              </a:solidFill>
              <a:latin typeface="Gisha" panose="020B0502040204020203" pitchFamily="34" charset="-79"/>
              <a:ea typeface="Fira Sans Extra Condensed"/>
              <a:cs typeface="Gisha" panose="020B0502040204020203" pitchFamily="34" charset="-79"/>
              <a:sym typeface="Fira Sans Extra Condensed"/>
            </a:endParaRPr>
          </a:p>
        </p:txBody>
      </p:sp>
      <p:sp>
        <p:nvSpPr>
          <p:cNvPr id="38" name="Google Shape;731;p30">
            <a:extLst>
              <a:ext uri="{FF2B5EF4-FFF2-40B4-BE49-F238E27FC236}">
                <a16:creationId xmlns:a16="http://schemas.microsoft.com/office/drawing/2014/main" id="{6334EE77-79B2-4222-82DA-68447504F4FB}"/>
              </a:ext>
            </a:extLst>
          </p:cNvPr>
          <p:cNvSpPr/>
          <p:nvPr/>
        </p:nvSpPr>
        <p:spPr>
          <a:xfrm>
            <a:off x="3656599" y="4252744"/>
            <a:ext cx="646351" cy="788073"/>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39" name="Google Shape;733;p30">
            <a:extLst>
              <a:ext uri="{FF2B5EF4-FFF2-40B4-BE49-F238E27FC236}">
                <a16:creationId xmlns:a16="http://schemas.microsoft.com/office/drawing/2014/main" id="{4F7AD420-4CD5-4E90-A41B-0C41A8C958AB}"/>
              </a:ext>
            </a:extLst>
          </p:cNvPr>
          <p:cNvGrpSpPr/>
          <p:nvPr/>
        </p:nvGrpSpPr>
        <p:grpSpPr>
          <a:xfrm>
            <a:off x="3757734" y="4419536"/>
            <a:ext cx="430562" cy="379165"/>
            <a:chOff x="5913800" y="3523050"/>
            <a:chExt cx="1456850" cy="1052225"/>
          </a:xfrm>
        </p:grpSpPr>
        <p:sp>
          <p:nvSpPr>
            <p:cNvPr id="40" name="Google Shape;734;p30">
              <a:hlinkClick r:id="rId3" action="ppaction://hlinksldjump"/>
              <a:extLst>
                <a:ext uri="{FF2B5EF4-FFF2-40B4-BE49-F238E27FC236}">
                  <a16:creationId xmlns:a16="http://schemas.microsoft.com/office/drawing/2014/main" id="{8A5568B3-9EF7-4143-882D-DF2EC4EE76F2}"/>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41" name="Google Shape;735;p30">
              <a:extLst>
                <a:ext uri="{FF2B5EF4-FFF2-40B4-BE49-F238E27FC236}">
                  <a16:creationId xmlns:a16="http://schemas.microsoft.com/office/drawing/2014/main" id="{BA4EC93B-FED6-4652-84D4-85583B843325}"/>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42" name="Google Shape;736;p30">
              <a:extLst>
                <a:ext uri="{FF2B5EF4-FFF2-40B4-BE49-F238E27FC236}">
                  <a16:creationId xmlns:a16="http://schemas.microsoft.com/office/drawing/2014/main" id="{7E20171C-74EB-44E8-A910-7732FBD3033E}"/>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cxnSp>
        <p:nvCxnSpPr>
          <p:cNvPr id="4" name="מחבר: מרפקי 3">
            <a:extLst>
              <a:ext uri="{FF2B5EF4-FFF2-40B4-BE49-F238E27FC236}">
                <a16:creationId xmlns:a16="http://schemas.microsoft.com/office/drawing/2014/main" id="{0B2F386A-A9F2-4F6B-89E7-E1F6970D4016}"/>
              </a:ext>
            </a:extLst>
          </p:cNvPr>
          <p:cNvCxnSpPr>
            <a:endCxn id="38" idx="0"/>
          </p:cNvCxnSpPr>
          <p:nvPr/>
        </p:nvCxnSpPr>
        <p:spPr>
          <a:xfrm rot="5400000">
            <a:off x="3979052" y="3821951"/>
            <a:ext cx="431516" cy="43007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26" presetClass="emph" presetSubtype="0" repeatCount="indefinite" fill="hold" nodeType="withEffect">
                                  <p:stCondLst>
                                    <p:cond delay="0"/>
                                  </p:stCondLst>
                                  <p:endCondLst>
                                    <p:cond evt="onNext" delay="0">
                                      <p:tgtEl>
                                        <p:sldTgt/>
                                      </p:tgtEl>
                                    </p:cond>
                                  </p:endCondLst>
                                  <p:childTnLst>
                                    <p:animEffect transition="out" filter="fade">
                                      <p:cBhvr>
                                        <p:cTn id="21" dur="2000" tmFilter="0, 0; .2, .5; .8, .5; 1, 0"/>
                                        <p:tgtEl>
                                          <p:spTgt spid="39"/>
                                        </p:tgtEl>
                                      </p:cBhvr>
                                    </p:animEffect>
                                    <p:animScale>
                                      <p:cBhvr>
                                        <p:cTn id="22" dur="1000" autoRev="1" fill="hold"/>
                                        <p:tgtEl>
                                          <p:spTgt spid="39"/>
                                        </p:tgtEl>
                                      </p:cBhvr>
                                      <p:by x="105000" y="105000"/>
                                    </p:animScale>
                                  </p:childTnLst>
                                </p:cTn>
                              </p:par>
                              <p:par>
                                <p:cTn id="23" presetID="26" presetClass="emph" presetSubtype="0" repeatCount="indefinite" fill="hold" grpId="1" nodeType="withEffect">
                                  <p:stCondLst>
                                    <p:cond delay="0"/>
                                  </p:stCondLst>
                                  <p:endCondLst>
                                    <p:cond evt="onNext" delay="0">
                                      <p:tgtEl>
                                        <p:sldTgt/>
                                      </p:tgtEl>
                                    </p:cond>
                                  </p:endCondLst>
                                  <p:childTnLst>
                                    <p:animEffect transition="out" filter="fade">
                                      <p:cBhvr>
                                        <p:cTn id="24" dur="2000" tmFilter="0, 0; .2, .5; .8, .5; 1, 0"/>
                                        <p:tgtEl>
                                          <p:spTgt spid="38"/>
                                        </p:tgtEl>
                                      </p:cBhvr>
                                    </p:animEffect>
                                    <p:animScale>
                                      <p:cBhvr>
                                        <p:cTn id="25" dur="100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cxnSp>
        <p:nvCxnSpPr>
          <p:cNvPr id="1241" name="Google Shape;1241;p43"/>
          <p:cNvCxnSpPr>
            <a:stCxn id="1242" idx="2"/>
            <a:endCxn id="1243" idx="0"/>
          </p:cNvCxnSpPr>
          <p:nvPr/>
        </p:nvCxnSpPr>
        <p:spPr>
          <a:xfrm>
            <a:off x="8381700" y="2484466"/>
            <a:ext cx="0" cy="1967400"/>
          </a:xfrm>
          <a:prstGeom prst="straightConnector1">
            <a:avLst/>
          </a:prstGeom>
          <a:noFill/>
          <a:ln w="28575" cap="flat" cmpd="sng">
            <a:solidFill>
              <a:schemeClr val="accent1"/>
            </a:solidFill>
            <a:prstDash val="solid"/>
            <a:round/>
            <a:headEnd type="none" w="med" len="med"/>
            <a:tailEnd type="none" w="med" len="med"/>
          </a:ln>
        </p:spPr>
      </p:cxnSp>
      <p:cxnSp>
        <p:nvCxnSpPr>
          <p:cNvPr id="1244" name="Google Shape;1244;p43"/>
          <p:cNvCxnSpPr>
            <a:stCxn id="1245" idx="2"/>
            <a:endCxn id="1246" idx="0"/>
          </p:cNvCxnSpPr>
          <p:nvPr/>
        </p:nvCxnSpPr>
        <p:spPr>
          <a:xfrm>
            <a:off x="762300" y="2486841"/>
            <a:ext cx="10500" cy="1983300"/>
          </a:xfrm>
          <a:prstGeom prst="straightConnector1">
            <a:avLst/>
          </a:prstGeom>
          <a:noFill/>
          <a:ln w="28575" cap="flat" cmpd="sng">
            <a:solidFill>
              <a:schemeClr val="accent1"/>
            </a:solidFill>
            <a:prstDash val="solid"/>
            <a:round/>
            <a:headEnd type="none" w="med" len="med"/>
            <a:tailEnd type="none" w="med" len="med"/>
          </a:ln>
        </p:spPr>
      </p:cxnSp>
      <p:sp>
        <p:nvSpPr>
          <p:cNvPr id="1247" name="Google Shape;1247;p43"/>
          <p:cNvSpPr/>
          <p:nvPr/>
        </p:nvSpPr>
        <p:spPr>
          <a:xfrm flipH="1">
            <a:off x="4969200" y="4363721"/>
            <a:ext cx="3292200" cy="744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48" name="Google Shape;1248;p43"/>
          <p:cNvSpPr/>
          <p:nvPr/>
        </p:nvSpPr>
        <p:spPr>
          <a:xfrm flipH="1">
            <a:off x="8076600" y="4363721"/>
            <a:ext cx="610200" cy="6102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49" name="Google Shape;1249;p43"/>
          <p:cNvSpPr/>
          <p:nvPr/>
        </p:nvSpPr>
        <p:spPr>
          <a:xfrm flipH="1">
            <a:off x="4969200" y="3120191"/>
            <a:ext cx="3292200" cy="744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50" name="Google Shape;1250;p43"/>
          <p:cNvSpPr/>
          <p:nvPr/>
        </p:nvSpPr>
        <p:spPr>
          <a:xfrm flipH="1">
            <a:off x="8076600" y="3120191"/>
            <a:ext cx="610200" cy="6102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51" name="Google Shape;1251;p43"/>
          <p:cNvSpPr/>
          <p:nvPr/>
        </p:nvSpPr>
        <p:spPr>
          <a:xfrm flipH="1">
            <a:off x="4969200" y="1874266"/>
            <a:ext cx="3292200" cy="744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42" name="Google Shape;1242;p43"/>
          <p:cNvSpPr/>
          <p:nvPr/>
        </p:nvSpPr>
        <p:spPr>
          <a:xfrm flipH="1">
            <a:off x="8076600" y="1874266"/>
            <a:ext cx="610200" cy="6102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52" name="Google Shape;1252;p43"/>
          <p:cNvSpPr/>
          <p:nvPr/>
        </p:nvSpPr>
        <p:spPr>
          <a:xfrm>
            <a:off x="882600" y="4366096"/>
            <a:ext cx="3292200" cy="744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53" name="Google Shape;1253;p43"/>
          <p:cNvSpPr/>
          <p:nvPr/>
        </p:nvSpPr>
        <p:spPr>
          <a:xfrm>
            <a:off x="457200" y="4366096"/>
            <a:ext cx="610200" cy="6102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54" name="Google Shape;1254;p43"/>
          <p:cNvSpPr/>
          <p:nvPr/>
        </p:nvSpPr>
        <p:spPr>
          <a:xfrm>
            <a:off x="882600" y="3122566"/>
            <a:ext cx="3292200" cy="744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55" name="Google Shape;1255;p43"/>
          <p:cNvSpPr/>
          <p:nvPr/>
        </p:nvSpPr>
        <p:spPr>
          <a:xfrm>
            <a:off x="457200" y="3122566"/>
            <a:ext cx="610200" cy="6102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56" name="Google Shape;1256;p43"/>
          <p:cNvSpPr/>
          <p:nvPr/>
        </p:nvSpPr>
        <p:spPr>
          <a:xfrm>
            <a:off x="882600" y="1876641"/>
            <a:ext cx="3292200" cy="744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45" name="Google Shape;1245;p43"/>
          <p:cNvSpPr/>
          <p:nvPr/>
        </p:nvSpPr>
        <p:spPr>
          <a:xfrm>
            <a:off x="457200" y="1876641"/>
            <a:ext cx="610200" cy="6102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57" name="Google Shape;1257;p43"/>
          <p:cNvSpPr txBox="1">
            <a:spLocks noGrp="1"/>
          </p:cNvSpPr>
          <p:nvPr>
            <p:ph type="title"/>
          </p:nvPr>
        </p:nvSpPr>
        <p:spPr>
          <a:xfrm>
            <a:off x="457200" y="1026266"/>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b="1" dirty="0">
                <a:solidFill>
                  <a:schemeClr val="dk1"/>
                </a:solidFill>
                <a:latin typeface="Gisha" panose="020B0502040204020203" pitchFamily="34" charset="-79"/>
                <a:cs typeface="Gisha" panose="020B0502040204020203" pitchFamily="34" charset="-79"/>
              </a:rPr>
              <a:t>הכנת תיק צוות חניון</a:t>
            </a:r>
            <a:endParaRPr b="1" dirty="0">
              <a:solidFill>
                <a:schemeClr val="dk1"/>
              </a:solidFill>
              <a:latin typeface="Gisha" panose="020B0502040204020203" pitchFamily="34" charset="-79"/>
              <a:cs typeface="Gisha" panose="020B0502040204020203" pitchFamily="34" charset="-79"/>
            </a:endParaRPr>
          </a:p>
        </p:txBody>
      </p:sp>
      <p:sp>
        <p:nvSpPr>
          <p:cNvPr id="1258" name="Google Shape;1258;p43"/>
          <p:cNvSpPr txBox="1"/>
          <p:nvPr/>
        </p:nvSpPr>
        <p:spPr>
          <a:xfrm>
            <a:off x="1318975" y="1993291"/>
            <a:ext cx="2439600" cy="516600"/>
          </a:xfrm>
          <a:prstGeom prst="rect">
            <a:avLst/>
          </a:prstGeom>
          <a:noFill/>
          <a:ln>
            <a:noFill/>
          </a:ln>
        </p:spPr>
        <p:txBody>
          <a:bodyPr spcFirstLastPara="1" wrap="square" lIns="91425" tIns="91425" rIns="91425" bIns="91425" anchor="t" anchorCtr="0">
            <a:noAutofit/>
          </a:bodyPr>
          <a:lstStyle/>
          <a:p>
            <a:pPr marL="12700" lvl="0" indent="0" algn="ctr" rtl="0">
              <a:spcBef>
                <a:spcPts val="0"/>
              </a:spcBef>
              <a:spcAft>
                <a:spcPts val="0"/>
              </a:spcAft>
              <a:buNone/>
            </a:pPr>
            <a:r>
              <a:rPr lang="he-IL" sz="1200" dirty="0">
                <a:solidFill>
                  <a:srgbClr val="FFFFFF"/>
                </a:solidFill>
                <a:latin typeface="Gisha" panose="020B0502040204020203" pitchFamily="34" charset="-79"/>
                <a:ea typeface="Roboto"/>
                <a:cs typeface="Gisha" panose="020B0502040204020203" pitchFamily="34" charset="-79"/>
                <a:sym typeface="Roboto"/>
              </a:rPr>
              <a:t>לו"ז הקמת חניון עד הגעת חניכים לפי סדר עדיפויות</a:t>
            </a:r>
            <a:endParaRPr sz="1200" dirty="0">
              <a:solidFill>
                <a:schemeClr val="lt1"/>
              </a:solidFill>
              <a:latin typeface="Gisha" panose="020B0502040204020203" pitchFamily="34" charset="-79"/>
              <a:cs typeface="Gisha" panose="020B0502040204020203" pitchFamily="34" charset="-79"/>
            </a:endParaRPr>
          </a:p>
        </p:txBody>
      </p:sp>
      <p:sp>
        <p:nvSpPr>
          <p:cNvPr id="1259" name="Google Shape;1259;p43"/>
          <p:cNvSpPr txBox="1"/>
          <p:nvPr/>
        </p:nvSpPr>
        <p:spPr>
          <a:xfrm>
            <a:off x="1318975" y="3236716"/>
            <a:ext cx="2439600" cy="51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e-IL" sz="1200" dirty="0">
                <a:solidFill>
                  <a:srgbClr val="FFFFFF"/>
                </a:solidFill>
                <a:latin typeface="Gisha" panose="020B0502040204020203" pitchFamily="34" charset="-79"/>
                <a:ea typeface="Roboto"/>
                <a:cs typeface="Gisha" panose="020B0502040204020203" pitchFamily="34" charset="-79"/>
                <a:sym typeface="Roboto"/>
              </a:rPr>
              <a:t>לו"ז תפעול חניון מההשכמה ועד לכיבוי האורות / עזיבת החניון</a:t>
            </a:r>
            <a:endParaRPr sz="1200" dirty="0">
              <a:solidFill>
                <a:srgbClr val="7146B4"/>
              </a:solidFill>
              <a:latin typeface="Gisha" panose="020B0502040204020203" pitchFamily="34" charset="-79"/>
              <a:cs typeface="Gisha" panose="020B0502040204020203" pitchFamily="34" charset="-79"/>
            </a:endParaRPr>
          </a:p>
        </p:txBody>
      </p:sp>
      <p:sp>
        <p:nvSpPr>
          <p:cNvPr id="1260" name="Google Shape;1260;p43"/>
          <p:cNvSpPr txBox="1"/>
          <p:nvPr/>
        </p:nvSpPr>
        <p:spPr>
          <a:xfrm>
            <a:off x="1318975" y="4480141"/>
            <a:ext cx="2439600" cy="516600"/>
          </a:xfrm>
          <a:prstGeom prst="rect">
            <a:avLst/>
          </a:prstGeom>
          <a:noFill/>
          <a:ln>
            <a:noFill/>
          </a:ln>
        </p:spPr>
        <p:txBody>
          <a:bodyPr spcFirstLastPara="1" wrap="square" lIns="91425" tIns="91425" rIns="91425" bIns="91425" anchor="t" anchorCtr="0">
            <a:noAutofit/>
          </a:bodyPr>
          <a:lstStyle/>
          <a:p>
            <a:pPr marL="12700" lvl="0" indent="0" algn="ctr" rtl="0">
              <a:spcBef>
                <a:spcPts val="0"/>
              </a:spcBef>
              <a:spcAft>
                <a:spcPts val="0"/>
              </a:spcAft>
              <a:buNone/>
            </a:pPr>
            <a:r>
              <a:rPr lang="he-IL" sz="1200" dirty="0">
                <a:solidFill>
                  <a:srgbClr val="FFFFFF"/>
                </a:solidFill>
                <a:latin typeface="Gisha" panose="020B0502040204020203" pitchFamily="34" charset="-79"/>
                <a:ea typeface="Roboto"/>
                <a:cs typeface="Gisha" panose="020B0502040204020203" pitchFamily="34" charset="-79"/>
                <a:sym typeface="Roboto"/>
              </a:rPr>
              <a:t>מפת החניון – הכרה של כלל הצוות </a:t>
            </a:r>
            <a:endParaRPr sz="1200" dirty="0">
              <a:solidFill>
                <a:srgbClr val="7146B4"/>
              </a:solidFill>
              <a:latin typeface="Gisha" panose="020B0502040204020203" pitchFamily="34" charset="-79"/>
              <a:cs typeface="Gisha" panose="020B0502040204020203" pitchFamily="34" charset="-79"/>
            </a:endParaRPr>
          </a:p>
        </p:txBody>
      </p:sp>
      <p:sp>
        <p:nvSpPr>
          <p:cNvPr id="1261" name="Google Shape;1261;p43"/>
          <p:cNvSpPr txBox="1"/>
          <p:nvPr/>
        </p:nvSpPr>
        <p:spPr>
          <a:xfrm>
            <a:off x="5389590" y="1989704"/>
            <a:ext cx="2439600" cy="629461"/>
          </a:xfrm>
          <a:prstGeom prst="rect">
            <a:avLst/>
          </a:prstGeom>
          <a:noFill/>
          <a:ln>
            <a:noFill/>
          </a:ln>
        </p:spPr>
        <p:txBody>
          <a:bodyPr spcFirstLastPara="1" wrap="square" lIns="91425" tIns="91425" rIns="91425" bIns="91425" anchor="t" anchorCtr="0">
            <a:noAutofit/>
          </a:bodyPr>
          <a:lstStyle/>
          <a:p>
            <a:pPr marL="12700" lvl="0" indent="0" algn="ctr" rtl="0">
              <a:spcBef>
                <a:spcPts val="0"/>
              </a:spcBef>
              <a:spcAft>
                <a:spcPts val="0"/>
              </a:spcAft>
              <a:buClr>
                <a:schemeClr val="dk1"/>
              </a:buClr>
              <a:buSzPts val="1100"/>
              <a:buFont typeface="Arial"/>
              <a:buNone/>
            </a:pPr>
            <a:r>
              <a:rPr lang="he-IL" sz="1200" dirty="0">
                <a:solidFill>
                  <a:srgbClr val="FFFFFF"/>
                </a:solidFill>
                <a:latin typeface="Gisha" panose="020B0502040204020203" pitchFamily="34" charset="-79"/>
                <a:ea typeface="Roboto"/>
                <a:cs typeface="Gisha" panose="020B0502040204020203" pitchFamily="34" charset="-79"/>
                <a:sym typeface="Roboto"/>
              </a:rPr>
              <a:t>רשימת ספקים + טלפונים</a:t>
            </a:r>
          </a:p>
          <a:p>
            <a:pPr marL="12700" lvl="0" indent="0" algn="ctr" rtl="0">
              <a:spcBef>
                <a:spcPts val="0"/>
              </a:spcBef>
              <a:spcAft>
                <a:spcPts val="0"/>
              </a:spcAft>
              <a:buClr>
                <a:schemeClr val="dk1"/>
              </a:buClr>
              <a:buSzPts val="1100"/>
              <a:buFont typeface="Arial"/>
              <a:buNone/>
            </a:pPr>
            <a:r>
              <a:rPr lang="he-IL" sz="1200" dirty="0">
                <a:solidFill>
                  <a:srgbClr val="FFFFFF"/>
                </a:solidFill>
                <a:latin typeface="Gisha" panose="020B0502040204020203" pitchFamily="34" charset="-79"/>
                <a:ea typeface="Roboto"/>
                <a:cs typeface="Gisha" panose="020B0502040204020203" pitchFamily="34" charset="-79"/>
                <a:sym typeface="Roboto"/>
              </a:rPr>
              <a:t>טבלת טלפונים חשובים</a:t>
            </a:r>
            <a:endParaRPr sz="1200" dirty="0">
              <a:solidFill>
                <a:srgbClr val="FFFFFF"/>
              </a:solidFill>
              <a:latin typeface="Gisha" panose="020B0502040204020203" pitchFamily="34" charset="-79"/>
              <a:ea typeface="Roboto"/>
              <a:cs typeface="Gisha" panose="020B0502040204020203" pitchFamily="34" charset="-79"/>
              <a:sym typeface="Roboto"/>
            </a:endParaRPr>
          </a:p>
          <a:p>
            <a:pPr marL="12700" lvl="0" indent="0" algn="r" rtl="0">
              <a:spcBef>
                <a:spcPts val="0"/>
              </a:spcBef>
              <a:spcAft>
                <a:spcPts val="0"/>
              </a:spcAft>
              <a:buNone/>
            </a:pPr>
            <a:r>
              <a:rPr lang="en" sz="1200" dirty="0">
                <a:solidFill>
                  <a:srgbClr val="7146B4"/>
                </a:solidFill>
                <a:latin typeface="Gisha" panose="020B0502040204020203" pitchFamily="34" charset="-79"/>
                <a:ea typeface="Roboto"/>
                <a:cs typeface="Gisha" panose="020B0502040204020203" pitchFamily="34" charset="-79"/>
                <a:sym typeface="Roboto"/>
              </a:rPr>
              <a:t> </a:t>
            </a:r>
            <a:endParaRPr sz="1200" dirty="0">
              <a:solidFill>
                <a:srgbClr val="7146B4"/>
              </a:solidFill>
              <a:latin typeface="Gisha" panose="020B0502040204020203" pitchFamily="34" charset="-79"/>
              <a:cs typeface="Gisha" panose="020B0502040204020203" pitchFamily="34" charset="-79"/>
            </a:endParaRPr>
          </a:p>
        </p:txBody>
      </p:sp>
      <p:sp>
        <p:nvSpPr>
          <p:cNvPr id="1262" name="Google Shape;1262;p43"/>
          <p:cNvSpPr txBox="1"/>
          <p:nvPr/>
        </p:nvSpPr>
        <p:spPr>
          <a:xfrm>
            <a:off x="5389590" y="3166991"/>
            <a:ext cx="2439600" cy="51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sz="1200" dirty="0">
                <a:solidFill>
                  <a:srgbClr val="FFFFFF"/>
                </a:solidFill>
                <a:latin typeface="Gisha" panose="020B0502040204020203" pitchFamily="34" charset="-79"/>
                <a:ea typeface="Roboto"/>
                <a:cs typeface="Gisha" panose="020B0502040204020203" pitchFamily="34" charset="-79"/>
                <a:sym typeface="Roboto"/>
              </a:rPr>
              <a:t>רשימת הציוד היוצאת לחניון – לוודא הוצאה וסידור הציוד מספיק זמן לפני הטיול</a:t>
            </a:r>
            <a:endParaRPr sz="1200" dirty="0">
              <a:solidFill>
                <a:srgbClr val="FFFFFF"/>
              </a:solidFill>
              <a:latin typeface="Gisha" panose="020B0502040204020203" pitchFamily="34" charset="-79"/>
              <a:ea typeface="Roboto"/>
              <a:cs typeface="Gisha" panose="020B0502040204020203" pitchFamily="34" charset="-79"/>
              <a:sym typeface="Roboto"/>
            </a:endParaRPr>
          </a:p>
        </p:txBody>
      </p:sp>
      <p:sp>
        <p:nvSpPr>
          <p:cNvPr id="1263" name="Google Shape;1263;p43"/>
          <p:cNvSpPr txBox="1"/>
          <p:nvPr/>
        </p:nvSpPr>
        <p:spPr>
          <a:xfrm>
            <a:off x="5389590" y="4476555"/>
            <a:ext cx="2439600" cy="516600"/>
          </a:xfrm>
          <a:prstGeom prst="rect">
            <a:avLst/>
          </a:prstGeom>
          <a:noFill/>
          <a:ln>
            <a:noFill/>
          </a:ln>
        </p:spPr>
        <p:txBody>
          <a:bodyPr spcFirstLastPara="1" wrap="square" lIns="91425" tIns="91425" rIns="91425" bIns="91425" anchor="t" anchorCtr="0">
            <a:noAutofit/>
          </a:bodyPr>
          <a:lstStyle/>
          <a:p>
            <a:pPr marL="12700" lvl="0" indent="0" algn="ctr" rtl="0">
              <a:spcBef>
                <a:spcPts val="0"/>
              </a:spcBef>
              <a:spcAft>
                <a:spcPts val="0"/>
              </a:spcAft>
              <a:buClr>
                <a:schemeClr val="dk1"/>
              </a:buClr>
              <a:buSzPts val="1100"/>
              <a:buFont typeface="Arial"/>
              <a:buNone/>
            </a:pPr>
            <a:r>
              <a:rPr lang="he-IL" sz="1200" dirty="0">
                <a:solidFill>
                  <a:srgbClr val="FFFFFF"/>
                </a:solidFill>
                <a:latin typeface="Gisha" panose="020B0502040204020203" pitchFamily="34" charset="-79"/>
                <a:ea typeface="Roboto"/>
                <a:cs typeface="Gisha" panose="020B0502040204020203" pitchFamily="34" charset="-79"/>
                <a:sym typeface="Roboto"/>
              </a:rPr>
              <a:t>חלוקת אחריות בין חברי הצוות – מה כל אחד עושה ומתי</a:t>
            </a:r>
            <a:endParaRPr sz="1200" dirty="0">
              <a:solidFill>
                <a:srgbClr val="FFFFFF"/>
              </a:solidFill>
              <a:latin typeface="Gisha" panose="020B0502040204020203" pitchFamily="34" charset="-79"/>
              <a:ea typeface="Roboto"/>
              <a:cs typeface="Gisha" panose="020B0502040204020203" pitchFamily="34" charset="-79"/>
              <a:sym typeface="Roboto"/>
            </a:endParaRPr>
          </a:p>
          <a:p>
            <a:pPr marL="12700" lvl="0" indent="0" algn="r" rtl="0">
              <a:spcBef>
                <a:spcPts val="0"/>
              </a:spcBef>
              <a:spcAft>
                <a:spcPts val="0"/>
              </a:spcAft>
              <a:buNone/>
            </a:pPr>
            <a:endParaRPr sz="1200" dirty="0">
              <a:solidFill>
                <a:srgbClr val="FFFFFF"/>
              </a:solidFill>
              <a:latin typeface="Gisha" panose="020B0502040204020203" pitchFamily="34" charset="-79"/>
              <a:ea typeface="Roboto"/>
              <a:cs typeface="Gisha" panose="020B0502040204020203" pitchFamily="34" charset="-79"/>
              <a:sym typeface="Roboto"/>
            </a:endParaRPr>
          </a:p>
        </p:txBody>
      </p:sp>
      <p:sp>
        <p:nvSpPr>
          <p:cNvPr id="1264" name="Google Shape;1264;p43"/>
          <p:cNvSpPr txBox="1"/>
          <p:nvPr/>
        </p:nvSpPr>
        <p:spPr>
          <a:xfrm>
            <a:off x="575414" y="1906939"/>
            <a:ext cx="3948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3"/>
                </a:solidFill>
                <a:latin typeface="Gisha" panose="020B0502040204020203" pitchFamily="34" charset="-79"/>
                <a:ea typeface="Roboto Black"/>
                <a:cs typeface="Gisha" panose="020B0502040204020203" pitchFamily="34" charset="-79"/>
                <a:sym typeface="Roboto Black"/>
              </a:rPr>
              <a:t>1</a:t>
            </a:r>
            <a:endParaRPr sz="2000">
              <a:solidFill>
                <a:schemeClr val="accent3"/>
              </a:solidFill>
              <a:latin typeface="Gisha" panose="020B0502040204020203" pitchFamily="34" charset="-79"/>
              <a:ea typeface="Roboto Black"/>
              <a:cs typeface="Gisha" panose="020B0502040204020203" pitchFamily="34" charset="-79"/>
              <a:sym typeface="Roboto Black"/>
            </a:endParaRPr>
          </a:p>
        </p:txBody>
      </p:sp>
      <p:sp>
        <p:nvSpPr>
          <p:cNvPr id="1265" name="Google Shape;1265;p43"/>
          <p:cNvSpPr txBox="1"/>
          <p:nvPr/>
        </p:nvSpPr>
        <p:spPr>
          <a:xfrm>
            <a:off x="575427" y="3227873"/>
            <a:ext cx="394800" cy="39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accent3"/>
                </a:solidFill>
                <a:latin typeface="Gisha" panose="020B0502040204020203" pitchFamily="34" charset="-79"/>
                <a:ea typeface="Roboto Black"/>
                <a:cs typeface="Gisha" panose="020B0502040204020203" pitchFamily="34" charset="-79"/>
                <a:sym typeface="Roboto Black"/>
              </a:rPr>
              <a:t>2</a:t>
            </a:r>
            <a:endParaRPr sz="2000">
              <a:solidFill>
                <a:schemeClr val="accent3"/>
              </a:solidFill>
              <a:latin typeface="Gisha" panose="020B0502040204020203" pitchFamily="34" charset="-79"/>
              <a:ea typeface="Roboto Black"/>
              <a:cs typeface="Gisha" panose="020B0502040204020203" pitchFamily="34" charset="-79"/>
              <a:sym typeface="Roboto Black"/>
            </a:endParaRPr>
          </a:p>
        </p:txBody>
      </p:sp>
      <p:sp>
        <p:nvSpPr>
          <p:cNvPr id="1246" name="Google Shape;1246;p43"/>
          <p:cNvSpPr txBox="1"/>
          <p:nvPr/>
        </p:nvSpPr>
        <p:spPr>
          <a:xfrm>
            <a:off x="575427" y="4470205"/>
            <a:ext cx="394800" cy="39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accent3"/>
                </a:solidFill>
                <a:latin typeface="Gisha" panose="020B0502040204020203" pitchFamily="34" charset="-79"/>
                <a:ea typeface="Roboto Black"/>
                <a:cs typeface="Gisha" panose="020B0502040204020203" pitchFamily="34" charset="-79"/>
                <a:sym typeface="Roboto Black"/>
              </a:rPr>
              <a:t>3</a:t>
            </a:r>
            <a:endParaRPr sz="2000">
              <a:solidFill>
                <a:schemeClr val="accent3"/>
              </a:solidFill>
              <a:latin typeface="Gisha" panose="020B0502040204020203" pitchFamily="34" charset="-79"/>
              <a:ea typeface="Roboto Black"/>
              <a:cs typeface="Gisha" panose="020B0502040204020203" pitchFamily="34" charset="-79"/>
              <a:sym typeface="Roboto Black"/>
            </a:endParaRPr>
          </a:p>
        </p:txBody>
      </p:sp>
      <p:sp>
        <p:nvSpPr>
          <p:cNvPr id="1266" name="Google Shape;1266;p43"/>
          <p:cNvSpPr txBox="1"/>
          <p:nvPr/>
        </p:nvSpPr>
        <p:spPr>
          <a:xfrm>
            <a:off x="8184306" y="1980756"/>
            <a:ext cx="394800" cy="39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accent3"/>
                </a:solidFill>
                <a:latin typeface="Gisha" panose="020B0502040204020203" pitchFamily="34" charset="-79"/>
                <a:ea typeface="Roboto Black"/>
                <a:cs typeface="Gisha" panose="020B0502040204020203" pitchFamily="34" charset="-79"/>
                <a:sym typeface="Roboto Black"/>
              </a:rPr>
              <a:t>6</a:t>
            </a:r>
            <a:endParaRPr sz="2000">
              <a:solidFill>
                <a:schemeClr val="accent3"/>
              </a:solidFill>
              <a:latin typeface="Gisha" panose="020B0502040204020203" pitchFamily="34" charset="-79"/>
              <a:ea typeface="Roboto Black"/>
              <a:cs typeface="Gisha" panose="020B0502040204020203" pitchFamily="34" charset="-79"/>
              <a:sym typeface="Roboto Black"/>
            </a:endParaRPr>
          </a:p>
        </p:txBody>
      </p:sp>
      <p:sp>
        <p:nvSpPr>
          <p:cNvPr id="1267" name="Google Shape;1267;p43"/>
          <p:cNvSpPr txBox="1"/>
          <p:nvPr/>
        </p:nvSpPr>
        <p:spPr>
          <a:xfrm>
            <a:off x="8173769" y="3205769"/>
            <a:ext cx="394800" cy="39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3"/>
                </a:solidFill>
                <a:latin typeface="Gisha" panose="020B0502040204020203" pitchFamily="34" charset="-79"/>
                <a:ea typeface="Roboto Black"/>
                <a:cs typeface="Gisha" panose="020B0502040204020203" pitchFamily="34" charset="-79"/>
                <a:sym typeface="Roboto Black"/>
              </a:rPr>
              <a:t>5</a:t>
            </a:r>
            <a:endParaRPr sz="2000">
              <a:solidFill>
                <a:schemeClr val="accent3"/>
              </a:solidFill>
              <a:latin typeface="Gisha" panose="020B0502040204020203" pitchFamily="34" charset="-79"/>
              <a:ea typeface="Roboto Black"/>
              <a:cs typeface="Gisha" panose="020B0502040204020203" pitchFamily="34" charset="-79"/>
              <a:sym typeface="Roboto Black"/>
            </a:endParaRPr>
          </a:p>
        </p:txBody>
      </p:sp>
      <p:sp>
        <p:nvSpPr>
          <p:cNvPr id="1243" name="Google Shape;1243;p43"/>
          <p:cNvSpPr txBox="1"/>
          <p:nvPr/>
        </p:nvSpPr>
        <p:spPr>
          <a:xfrm>
            <a:off x="8184294" y="4451799"/>
            <a:ext cx="394800" cy="39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3"/>
                </a:solidFill>
                <a:latin typeface="Gisha" panose="020B0502040204020203" pitchFamily="34" charset="-79"/>
                <a:ea typeface="Roboto Black"/>
                <a:cs typeface="Gisha" panose="020B0502040204020203" pitchFamily="34" charset="-79"/>
                <a:sym typeface="Roboto Black"/>
              </a:rPr>
              <a:t>4</a:t>
            </a:r>
            <a:endParaRPr sz="2000">
              <a:solidFill>
                <a:schemeClr val="accent3"/>
              </a:solidFill>
              <a:latin typeface="Gisha" panose="020B0502040204020203" pitchFamily="34" charset="-79"/>
              <a:ea typeface="Roboto Black"/>
              <a:cs typeface="Gisha" panose="020B0502040204020203" pitchFamily="34" charset="-79"/>
              <a:sym typeface="Roboto Black"/>
            </a:endParaRPr>
          </a:p>
        </p:txBody>
      </p:sp>
      <p:cxnSp>
        <p:nvCxnSpPr>
          <p:cNvPr id="1268" name="Google Shape;1268;p43"/>
          <p:cNvCxnSpPr>
            <a:endCxn id="1247" idx="3"/>
          </p:cNvCxnSpPr>
          <p:nvPr/>
        </p:nvCxnSpPr>
        <p:spPr>
          <a:xfrm rot="10800000" flipH="1">
            <a:off x="4174800" y="4736171"/>
            <a:ext cx="794400" cy="2400"/>
          </a:xfrm>
          <a:prstGeom prst="straightConnector1">
            <a:avLst/>
          </a:prstGeom>
          <a:noFill/>
          <a:ln w="28575" cap="flat" cmpd="sng">
            <a:solidFill>
              <a:schemeClr val="accent1"/>
            </a:solidFill>
            <a:prstDash val="solid"/>
            <a:round/>
            <a:headEnd type="none" w="med" len="med"/>
            <a:tailEnd type="none" w="med" len="med"/>
          </a:ln>
        </p:spPr>
      </p:cxnSp>
      <p:sp>
        <p:nvSpPr>
          <p:cNvPr id="31" name="Google Shape;97;p16">
            <a:extLst>
              <a:ext uri="{FF2B5EF4-FFF2-40B4-BE49-F238E27FC236}">
                <a16:creationId xmlns:a16="http://schemas.microsoft.com/office/drawing/2014/main" id="{B6748584-7C3C-40D1-A28E-F14D2342C06D}"/>
              </a:ext>
            </a:extLst>
          </p:cNvPr>
          <p:cNvSpPr/>
          <p:nvPr/>
        </p:nvSpPr>
        <p:spPr>
          <a:xfrm rot="18536023">
            <a:off x="208081" y="349836"/>
            <a:ext cx="1427388" cy="1574342"/>
          </a:xfrm>
          <a:custGeom>
            <a:avLst/>
            <a:gdLst/>
            <a:ahLst/>
            <a:cxnLst/>
            <a:rect l="l" t="t" r="r" b="b"/>
            <a:pathLst>
              <a:path w="30863" h="31700" extrusionOk="0">
                <a:moveTo>
                  <a:pt x="16886" y="29398"/>
                </a:moveTo>
                <a:cubicBezTo>
                  <a:pt x="25276" y="25611"/>
                  <a:pt x="28017" y="18246"/>
                  <a:pt x="29984" y="11090"/>
                </a:cubicBezTo>
                <a:cubicBezTo>
                  <a:pt x="30486" y="9270"/>
                  <a:pt x="30863" y="7345"/>
                  <a:pt x="30570" y="5482"/>
                </a:cubicBezTo>
                <a:cubicBezTo>
                  <a:pt x="30256" y="3599"/>
                  <a:pt x="29210" y="1758"/>
                  <a:pt x="27494" y="942"/>
                </a:cubicBezTo>
                <a:cubicBezTo>
                  <a:pt x="25548" y="0"/>
                  <a:pt x="23121" y="586"/>
                  <a:pt x="21489" y="2009"/>
                </a:cubicBezTo>
                <a:cubicBezTo>
                  <a:pt x="19878" y="3432"/>
                  <a:pt x="18999" y="5524"/>
                  <a:pt x="18644" y="7637"/>
                </a:cubicBezTo>
                <a:cubicBezTo>
                  <a:pt x="18560" y="6633"/>
                  <a:pt x="18455" y="5587"/>
                  <a:pt x="18016" y="4666"/>
                </a:cubicBezTo>
                <a:cubicBezTo>
                  <a:pt x="17576" y="3746"/>
                  <a:pt x="16677" y="2971"/>
                  <a:pt x="15651" y="2971"/>
                </a:cubicBezTo>
                <a:cubicBezTo>
                  <a:pt x="14354" y="2971"/>
                  <a:pt x="13371" y="4164"/>
                  <a:pt x="12722" y="5336"/>
                </a:cubicBezTo>
                <a:cubicBezTo>
                  <a:pt x="11404" y="7658"/>
                  <a:pt x="10546" y="10232"/>
                  <a:pt x="10190" y="12889"/>
                </a:cubicBezTo>
                <a:cubicBezTo>
                  <a:pt x="10274" y="11927"/>
                  <a:pt x="10379" y="10943"/>
                  <a:pt x="10128" y="10002"/>
                </a:cubicBezTo>
                <a:cubicBezTo>
                  <a:pt x="9898" y="9060"/>
                  <a:pt x="9291" y="8181"/>
                  <a:pt x="8370" y="7889"/>
                </a:cubicBezTo>
                <a:cubicBezTo>
                  <a:pt x="7470" y="7596"/>
                  <a:pt x="6445" y="7951"/>
                  <a:pt x="5734" y="8600"/>
                </a:cubicBezTo>
                <a:cubicBezTo>
                  <a:pt x="5043" y="9270"/>
                  <a:pt x="4520" y="10086"/>
                  <a:pt x="4206" y="11006"/>
                </a:cubicBezTo>
                <a:cubicBezTo>
                  <a:pt x="1" y="22305"/>
                  <a:pt x="8558" y="30486"/>
                  <a:pt x="8558" y="30486"/>
                </a:cubicBezTo>
                <a:cubicBezTo>
                  <a:pt x="8558" y="30486"/>
                  <a:pt x="11802" y="31700"/>
                  <a:pt x="16886" y="293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Gisha" panose="020B0502040204020203" pitchFamily="34" charset="-79"/>
              <a:cs typeface="Gisha" panose="020B0502040204020203" pitchFamily="34" charset="-79"/>
            </a:endParaRPr>
          </a:p>
        </p:txBody>
      </p:sp>
      <p:sp>
        <p:nvSpPr>
          <p:cNvPr id="32" name="Google Shape;107;p16">
            <a:extLst>
              <a:ext uri="{FF2B5EF4-FFF2-40B4-BE49-F238E27FC236}">
                <a16:creationId xmlns:a16="http://schemas.microsoft.com/office/drawing/2014/main" id="{D24A87E3-1F5C-4C2A-A0E9-7413CF300B3B}"/>
              </a:ext>
            </a:extLst>
          </p:cNvPr>
          <p:cNvSpPr txBox="1"/>
          <p:nvPr/>
        </p:nvSpPr>
        <p:spPr>
          <a:xfrm>
            <a:off x="519218" y="818766"/>
            <a:ext cx="1010782" cy="4885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e-IL" sz="1600" b="1" dirty="0">
                <a:solidFill>
                  <a:schemeClr val="lt1"/>
                </a:solidFill>
                <a:latin typeface="Gisha" panose="020B0502040204020203" pitchFamily="34" charset="-79"/>
                <a:ea typeface="Fira Sans Extra Condensed"/>
                <a:cs typeface="Gisha" panose="020B0502040204020203" pitchFamily="34" charset="-79"/>
                <a:sym typeface="Fira Sans Extra Condensed"/>
              </a:rPr>
              <a:t>אוכל למנהלה!</a:t>
            </a:r>
            <a:endParaRPr sz="1600" b="1" dirty="0">
              <a:solidFill>
                <a:schemeClr val="lt1"/>
              </a:solidFill>
              <a:latin typeface="Gisha" panose="020B0502040204020203" pitchFamily="34" charset="-79"/>
              <a:ea typeface="Fira Sans Extra Condensed"/>
              <a:cs typeface="Gisha" panose="020B0502040204020203" pitchFamily="34" charset="-79"/>
              <a:sym typeface="Fira Sans Extra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31"/>
          <p:cNvSpPr txBox="1">
            <a:spLocks noGrp="1"/>
          </p:cNvSpPr>
          <p:nvPr>
            <p:ph type="title"/>
          </p:nvPr>
        </p:nvSpPr>
        <p:spPr>
          <a:xfrm>
            <a:off x="457200" y="1112074"/>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b="1" dirty="0">
                <a:solidFill>
                  <a:schemeClr val="dk1"/>
                </a:solidFill>
                <a:latin typeface="Gisha" panose="020B0502040204020203" pitchFamily="34" charset="-79"/>
                <a:cs typeface="Gisha" panose="020B0502040204020203" pitchFamily="34" charset="-79"/>
              </a:rPr>
              <a:t>תחקיר מוכנות לצוות חניון</a:t>
            </a:r>
            <a:endParaRPr b="1" dirty="0">
              <a:solidFill>
                <a:schemeClr val="dk1"/>
              </a:solidFill>
              <a:latin typeface="Gisha" panose="020B0502040204020203" pitchFamily="34" charset="-79"/>
              <a:cs typeface="Gisha" panose="020B0502040204020203" pitchFamily="34" charset="-79"/>
            </a:endParaRPr>
          </a:p>
        </p:txBody>
      </p:sp>
      <p:grpSp>
        <p:nvGrpSpPr>
          <p:cNvPr id="744" name="Google Shape;744;p31"/>
          <p:cNvGrpSpPr/>
          <p:nvPr/>
        </p:nvGrpSpPr>
        <p:grpSpPr>
          <a:xfrm>
            <a:off x="481887" y="2094660"/>
            <a:ext cx="8204906" cy="2938679"/>
            <a:chOff x="457200" y="1382372"/>
            <a:chExt cx="8204906" cy="2938679"/>
          </a:xfrm>
        </p:grpSpPr>
        <p:sp>
          <p:nvSpPr>
            <p:cNvPr id="745" name="Google Shape;745;p31"/>
            <p:cNvSpPr/>
            <p:nvPr/>
          </p:nvSpPr>
          <p:spPr>
            <a:xfrm>
              <a:off x="457200" y="1591512"/>
              <a:ext cx="2974031" cy="1150365"/>
            </a:xfrm>
            <a:custGeom>
              <a:avLst/>
              <a:gdLst/>
              <a:ahLst/>
              <a:cxnLst/>
              <a:rect l="l" t="t" r="r" b="b"/>
              <a:pathLst>
                <a:path w="8759" h="4478" extrusionOk="0">
                  <a:moveTo>
                    <a:pt x="2123" y="0"/>
                  </a:moveTo>
                  <a:cubicBezTo>
                    <a:pt x="951" y="0"/>
                    <a:pt x="1" y="950"/>
                    <a:pt x="1" y="2122"/>
                  </a:cubicBezTo>
                  <a:lnTo>
                    <a:pt x="1" y="2356"/>
                  </a:lnTo>
                  <a:cubicBezTo>
                    <a:pt x="1" y="3528"/>
                    <a:pt x="951" y="4478"/>
                    <a:pt x="2123" y="4478"/>
                  </a:cubicBezTo>
                  <a:lnTo>
                    <a:pt x="8759" y="4478"/>
                  </a:lnTo>
                  <a:cubicBezTo>
                    <a:pt x="7702" y="3176"/>
                    <a:pt x="7694" y="1314"/>
                    <a:pt x="8739" y="2"/>
                  </a:cubicBezTo>
                  <a:lnTo>
                    <a:pt x="87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46" name="Google Shape;746;p31"/>
            <p:cNvSpPr/>
            <p:nvPr/>
          </p:nvSpPr>
          <p:spPr>
            <a:xfrm>
              <a:off x="3091739" y="1382372"/>
              <a:ext cx="1573631" cy="1574027"/>
            </a:xfrm>
            <a:custGeom>
              <a:avLst/>
              <a:gdLst/>
              <a:ahLst/>
              <a:cxnLst/>
              <a:rect l="l" t="t" r="r" b="b"/>
              <a:pathLst>
                <a:path w="9646" h="9649" extrusionOk="0">
                  <a:moveTo>
                    <a:pt x="4824" y="1"/>
                  </a:moveTo>
                  <a:cubicBezTo>
                    <a:pt x="2159" y="1"/>
                    <a:pt x="1" y="2161"/>
                    <a:pt x="1" y="4826"/>
                  </a:cubicBezTo>
                  <a:lnTo>
                    <a:pt x="1" y="4883"/>
                  </a:lnTo>
                  <a:cubicBezTo>
                    <a:pt x="31" y="7486"/>
                    <a:pt x="2121" y="9594"/>
                    <a:pt x="4724" y="9647"/>
                  </a:cubicBezTo>
                  <a:cubicBezTo>
                    <a:pt x="4756" y="9647"/>
                    <a:pt x="4790" y="9649"/>
                    <a:pt x="4824" y="9649"/>
                  </a:cubicBezTo>
                  <a:lnTo>
                    <a:pt x="4829" y="9649"/>
                  </a:lnTo>
                  <a:cubicBezTo>
                    <a:pt x="4861" y="9649"/>
                    <a:pt x="4893" y="9649"/>
                    <a:pt x="4925" y="9647"/>
                  </a:cubicBezTo>
                  <a:cubicBezTo>
                    <a:pt x="5725" y="9633"/>
                    <a:pt x="6508" y="9417"/>
                    <a:pt x="7205" y="9021"/>
                  </a:cubicBezTo>
                  <a:cubicBezTo>
                    <a:pt x="6508" y="8626"/>
                    <a:pt x="5725" y="8411"/>
                    <a:pt x="4925" y="8395"/>
                  </a:cubicBezTo>
                  <a:cubicBezTo>
                    <a:pt x="4893" y="8397"/>
                    <a:pt x="4861" y="8397"/>
                    <a:pt x="4829" y="8397"/>
                  </a:cubicBezTo>
                  <a:lnTo>
                    <a:pt x="4824" y="8397"/>
                  </a:lnTo>
                  <a:cubicBezTo>
                    <a:pt x="4790" y="8397"/>
                    <a:pt x="4756" y="8397"/>
                    <a:pt x="4724" y="8395"/>
                  </a:cubicBezTo>
                  <a:cubicBezTo>
                    <a:pt x="2817" y="8344"/>
                    <a:pt x="1283" y="6795"/>
                    <a:pt x="1253" y="4883"/>
                  </a:cubicBezTo>
                  <a:cubicBezTo>
                    <a:pt x="1253" y="4863"/>
                    <a:pt x="1251" y="4843"/>
                    <a:pt x="1251" y="4824"/>
                  </a:cubicBezTo>
                  <a:cubicBezTo>
                    <a:pt x="1251" y="2851"/>
                    <a:pt x="2851" y="1252"/>
                    <a:pt x="4824" y="1252"/>
                  </a:cubicBezTo>
                  <a:cubicBezTo>
                    <a:pt x="6745" y="1252"/>
                    <a:pt x="8313" y="2768"/>
                    <a:pt x="8393" y="4670"/>
                  </a:cubicBezTo>
                  <a:lnTo>
                    <a:pt x="8393" y="4674"/>
                  </a:lnTo>
                  <a:cubicBezTo>
                    <a:pt x="8396" y="4723"/>
                    <a:pt x="8396" y="4774"/>
                    <a:pt x="8396" y="4824"/>
                  </a:cubicBezTo>
                  <a:cubicBezTo>
                    <a:pt x="8396" y="4845"/>
                    <a:pt x="8396" y="4863"/>
                    <a:pt x="8396" y="4883"/>
                  </a:cubicBezTo>
                  <a:lnTo>
                    <a:pt x="9644" y="4883"/>
                  </a:lnTo>
                  <a:cubicBezTo>
                    <a:pt x="9644" y="4863"/>
                    <a:pt x="9642" y="4843"/>
                    <a:pt x="9642" y="4824"/>
                  </a:cubicBezTo>
                  <a:cubicBezTo>
                    <a:pt x="9644" y="4778"/>
                    <a:pt x="9644" y="4728"/>
                    <a:pt x="9645" y="4680"/>
                  </a:cubicBezTo>
                  <a:lnTo>
                    <a:pt x="9645" y="4672"/>
                  </a:lnTo>
                  <a:cubicBezTo>
                    <a:pt x="9623" y="3889"/>
                    <a:pt x="9407" y="3124"/>
                    <a:pt x="9019" y="2443"/>
                  </a:cubicBezTo>
                  <a:cubicBezTo>
                    <a:pt x="8163" y="933"/>
                    <a:pt x="6560" y="1"/>
                    <a:pt x="4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47" name="Google Shape;747;p31"/>
            <p:cNvSpPr/>
            <p:nvPr/>
          </p:nvSpPr>
          <p:spPr>
            <a:xfrm>
              <a:off x="3511004" y="1793293"/>
              <a:ext cx="746847" cy="746802"/>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48" name="Google Shape;748;p31"/>
            <p:cNvSpPr/>
            <p:nvPr/>
          </p:nvSpPr>
          <p:spPr>
            <a:xfrm rot="10800000">
              <a:off x="5688075" y="1594687"/>
              <a:ext cx="2974031" cy="1150365"/>
            </a:xfrm>
            <a:custGeom>
              <a:avLst/>
              <a:gdLst/>
              <a:ahLst/>
              <a:cxnLst/>
              <a:rect l="l" t="t" r="r" b="b"/>
              <a:pathLst>
                <a:path w="8759" h="4478" extrusionOk="0">
                  <a:moveTo>
                    <a:pt x="2123" y="0"/>
                  </a:moveTo>
                  <a:cubicBezTo>
                    <a:pt x="951" y="0"/>
                    <a:pt x="1" y="950"/>
                    <a:pt x="1" y="2122"/>
                  </a:cubicBezTo>
                  <a:lnTo>
                    <a:pt x="1" y="2356"/>
                  </a:lnTo>
                  <a:cubicBezTo>
                    <a:pt x="1" y="3528"/>
                    <a:pt x="951" y="4478"/>
                    <a:pt x="2123" y="4478"/>
                  </a:cubicBezTo>
                  <a:lnTo>
                    <a:pt x="8759" y="4478"/>
                  </a:lnTo>
                  <a:cubicBezTo>
                    <a:pt x="7702" y="3176"/>
                    <a:pt x="7694" y="1314"/>
                    <a:pt x="8739" y="2"/>
                  </a:cubicBezTo>
                  <a:lnTo>
                    <a:pt x="8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49" name="Google Shape;749;p31"/>
            <p:cNvSpPr/>
            <p:nvPr/>
          </p:nvSpPr>
          <p:spPr>
            <a:xfrm rot="10800000">
              <a:off x="4355500" y="3031725"/>
              <a:ext cx="2974031" cy="1150365"/>
            </a:xfrm>
            <a:custGeom>
              <a:avLst/>
              <a:gdLst/>
              <a:ahLst/>
              <a:cxnLst/>
              <a:rect l="l" t="t" r="r" b="b"/>
              <a:pathLst>
                <a:path w="8759" h="4478" extrusionOk="0">
                  <a:moveTo>
                    <a:pt x="2123" y="0"/>
                  </a:moveTo>
                  <a:cubicBezTo>
                    <a:pt x="951" y="0"/>
                    <a:pt x="1" y="950"/>
                    <a:pt x="1" y="2122"/>
                  </a:cubicBezTo>
                  <a:lnTo>
                    <a:pt x="1" y="2356"/>
                  </a:lnTo>
                  <a:cubicBezTo>
                    <a:pt x="1" y="3528"/>
                    <a:pt x="951" y="4478"/>
                    <a:pt x="2123" y="4478"/>
                  </a:cubicBezTo>
                  <a:lnTo>
                    <a:pt x="8759" y="4478"/>
                  </a:lnTo>
                  <a:cubicBezTo>
                    <a:pt x="7702" y="3176"/>
                    <a:pt x="7694" y="1314"/>
                    <a:pt x="8739" y="2"/>
                  </a:cubicBezTo>
                  <a:lnTo>
                    <a:pt x="8739" y="0"/>
                  </a:ln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50" name="Google Shape;750;p31"/>
            <p:cNvSpPr/>
            <p:nvPr/>
          </p:nvSpPr>
          <p:spPr>
            <a:xfrm>
              <a:off x="4461125" y="1382700"/>
              <a:ext cx="1574114" cy="1574344"/>
            </a:xfrm>
            <a:custGeom>
              <a:avLst/>
              <a:gdLst/>
              <a:ahLst/>
              <a:cxnLst/>
              <a:rect l="l" t="t" r="r" b="b"/>
              <a:pathLst>
                <a:path w="9649" h="9651" extrusionOk="0">
                  <a:moveTo>
                    <a:pt x="4922" y="1"/>
                  </a:moveTo>
                  <a:cubicBezTo>
                    <a:pt x="4890" y="1"/>
                    <a:pt x="4858" y="2"/>
                    <a:pt x="4826" y="2"/>
                  </a:cubicBezTo>
                  <a:lnTo>
                    <a:pt x="4826" y="1251"/>
                  </a:lnTo>
                  <a:cubicBezTo>
                    <a:pt x="4858" y="1251"/>
                    <a:pt x="4890" y="1251"/>
                    <a:pt x="4922" y="1253"/>
                  </a:cubicBezTo>
                  <a:lnTo>
                    <a:pt x="4925" y="1253"/>
                  </a:lnTo>
                  <a:cubicBezTo>
                    <a:pt x="6858" y="1309"/>
                    <a:pt x="8395" y="2891"/>
                    <a:pt x="8395" y="4825"/>
                  </a:cubicBezTo>
                  <a:cubicBezTo>
                    <a:pt x="8395" y="4845"/>
                    <a:pt x="8393" y="4864"/>
                    <a:pt x="8393" y="4883"/>
                  </a:cubicBezTo>
                  <a:cubicBezTo>
                    <a:pt x="8361" y="6814"/>
                    <a:pt x="6800" y="8371"/>
                    <a:pt x="4869" y="8396"/>
                  </a:cubicBezTo>
                  <a:cubicBezTo>
                    <a:pt x="4853" y="8397"/>
                    <a:pt x="4837" y="8397"/>
                    <a:pt x="4820" y="8397"/>
                  </a:cubicBezTo>
                  <a:cubicBezTo>
                    <a:pt x="2911" y="8397"/>
                    <a:pt x="1336" y="6893"/>
                    <a:pt x="1253" y="4979"/>
                  </a:cubicBezTo>
                  <a:lnTo>
                    <a:pt x="1253" y="4971"/>
                  </a:lnTo>
                  <a:cubicBezTo>
                    <a:pt x="1251" y="4942"/>
                    <a:pt x="1251" y="4912"/>
                    <a:pt x="1251" y="4883"/>
                  </a:cubicBezTo>
                  <a:lnTo>
                    <a:pt x="2" y="4883"/>
                  </a:lnTo>
                  <a:cubicBezTo>
                    <a:pt x="2" y="4913"/>
                    <a:pt x="2" y="4944"/>
                    <a:pt x="1" y="4976"/>
                  </a:cubicBezTo>
                  <a:lnTo>
                    <a:pt x="1" y="4979"/>
                  </a:lnTo>
                  <a:cubicBezTo>
                    <a:pt x="23" y="5762"/>
                    <a:pt x="238" y="6528"/>
                    <a:pt x="627" y="7208"/>
                  </a:cubicBezTo>
                  <a:cubicBezTo>
                    <a:pt x="1484" y="8717"/>
                    <a:pt x="3085" y="9650"/>
                    <a:pt x="4822" y="9650"/>
                  </a:cubicBezTo>
                  <a:cubicBezTo>
                    <a:pt x="7468" y="9650"/>
                    <a:pt x="9614" y="7520"/>
                    <a:pt x="9646" y="4883"/>
                  </a:cubicBezTo>
                  <a:cubicBezTo>
                    <a:pt x="9646" y="4864"/>
                    <a:pt x="9647" y="4845"/>
                    <a:pt x="9647" y="4825"/>
                  </a:cubicBezTo>
                  <a:cubicBezTo>
                    <a:pt x="9649" y="3088"/>
                    <a:pt x="8714" y="1483"/>
                    <a:pt x="7200" y="628"/>
                  </a:cubicBezTo>
                  <a:cubicBezTo>
                    <a:pt x="6746" y="369"/>
                    <a:pt x="6251" y="186"/>
                    <a:pt x="5737" y="87"/>
                  </a:cubicBezTo>
                  <a:cubicBezTo>
                    <a:pt x="5468" y="36"/>
                    <a:pt x="5195" y="7"/>
                    <a:pt x="4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51" name="Google Shape;751;p31"/>
            <p:cNvSpPr/>
            <p:nvPr/>
          </p:nvSpPr>
          <p:spPr>
            <a:xfrm>
              <a:off x="4871903" y="1793293"/>
              <a:ext cx="746680" cy="746798"/>
            </a:xfrm>
            <a:custGeom>
              <a:avLst/>
              <a:gdLst/>
              <a:ahLst/>
              <a:cxnLst/>
              <a:rect l="l" t="t" r="r" b="b"/>
              <a:pathLst>
                <a:path w="4577" h="4578" extrusionOk="0">
                  <a:moveTo>
                    <a:pt x="2288" y="1"/>
                  </a:moveTo>
                  <a:cubicBezTo>
                    <a:pt x="1025" y="1"/>
                    <a:pt x="0" y="1024"/>
                    <a:pt x="0" y="2289"/>
                  </a:cubicBezTo>
                  <a:cubicBezTo>
                    <a:pt x="0" y="3553"/>
                    <a:pt x="1025" y="4577"/>
                    <a:pt x="2288" y="4577"/>
                  </a:cubicBezTo>
                  <a:cubicBezTo>
                    <a:pt x="3552" y="4577"/>
                    <a:pt x="4577" y="3553"/>
                    <a:pt x="4577" y="2289"/>
                  </a:cubicBezTo>
                  <a:cubicBezTo>
                    <a:pt x="4577" y="1024"/>
                    <a:pt x="3552"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52" name="Google Shape;752;p31"/>
            <p:cNvSpPr/>
            <p:nvPr/>
          </p:nvSpPr>
          <p:spPr>
            <a:xfrm>
              <a:off x="3138358" y="2746698"/>
              <a:ext cx="1574121" cy="1574353"/>
            </a:xfrm>
            <a:custGeom>
              <a:avLst/>
              <a:gdLst/>
              <a:ahLst/>
              <a:cxnLst/>
              <a:rect l="l" t="t" r="r" b="b"/>
              <a:pathLst>
                <a:path w="9649" h="9651" extrusionOk="0">
                  <a:moveTo>
                    <a:pt x="4922" y="1"/>
                  </a:moveTo>
                  <a:cubicBezTo>
                    <a:pt x="4890" y="1"/>
                    <a:pt x="4858" y="2"/>
                    <a:pt x="4826" y="2"/>
                  </a:cubicBezTo>
                  <a:lnTo>
                    <a:pt x="4826" y="1251"/>
                  </a:lnTo>
                  <a:cubicBezTo>
                    <a:pt x="4858" y="1251"/>
                    <a:pt x="4890" y="1251"/>
                    <a:pt x="4922" y="1253"/>
                  </a:cubicBezTo>
                  <a:lnTo>
                    <a:pt x="4925" y="1253"/>
                  </a:lnTo>
                  <a:cubicBezTo>
                    <a:pt x="6858" y="1309"/>
                    <a:pt x="8395" y="2891"/>
                    <a:pt x="8395" y="4825"/>
                  </a:cubicBezTo>
                  <a:cubicBezTo>
                    <a:pt x="8395" y="4845"/>
                    <a:pt x="8393" y="4864"/>
                    <a:pt x="8393" y="4883"/>
                  </a:cubicBezTo>
                  <a:cubicBezTo>
                    <a:pt x="8361" y="6814"/>
                    <a:pt x="6800" y="8371"/>
                    <a:pt x="4869" y="8396"/>
                  </a:cubicBezTo>
                  <a:cubicBezTo>
                    <a:pt x="4853" y="8397"/>
                    <a:pt x="4837" y="8397"/>
                    <a:pt x="4820" y="8397"/>
                  </a:cubicBezTo>
                  <a:cubicBezTo>
                    <a:pt x="2911" y="8397"/>
                    <a:pt x="1336" y="6893"/>
                    <a:pt x="1253" y="4979"/>
                  </a:cubicBezTo>
                  <a:lnTo>
                    <a:pt x="1253" y="4971"/>
                  </a:lnTo>
                  <a:cubicBezTo>
                    <a:pt x="1251" y="4942"/>
                    <a:pt x="1251" y="4912"/>
                    <a:pt x="1251" y="4883"/>
                  </a:cubicBezTo>
                  <a:lnTo>
                    <a:pt x="2" y="4883"/>
                  </a:lnTo>
                  <a:cubicBezTo>
                    <a:pt x="2" y="4913"/>
                    <a:pt x="2" y="4944"/>
                    <a:pt x="1" y="4976"/>
                  </a:cubicBezTo>
                  <a:lnTo>
                    <a:pt x="1" y="4979"/>
                  </a:lnTo>
                  <a:cubicBezTo>
                    <a:pt x="23" y="5762"/>
                    <a:pt x="238" y="6528"/>
                    <a:pt x="627" y="7208"/>
                  </a:cubicBezTo>
                  <a:cubicBezTo>
                    <a:pt x="1484" y="8717"/>
                    <a:pt x="3085" y="9650"/>
                    <a:pt x="4822" y="9650"/>
                  </a:cubicBezTo>
                  <a:cubicBezTo>
                    <a:pt x="7468" y="9650"/>
                    <a:pt x="9614" y="7520"/>
                    <a:pt x="9646" y="4883"/>
                  </a:cubicBezTo>
                  <a:cubicBezTo>
                    <a:pt x="9646" y="4864"/>
                    <a:pt x="9647" y="4845"/>
                    <a:pt x="9647" y="4825"/>
                  </a:cubicBezTo>
                  <a:cubicBezTo>
                    <a:pt x="9649" y="3088"/>
                    <a:pt x="8714" y="1483"/>
                    <a:pt x="7200" y="628"/>
                  </a:cubicBezTo>
                  <a:cubicBezTo>
                    <a:pt x="6746" y="369"/>
                    <a:pt x="6251" y="186"/>
                    <a:pt x="5737" y="87"/>
                  </a:cubicBezTo>
                  <a:cubicBezTo>
                    <a:pt x="5468" y="36"/>
                    <a:pt x="5195" y="7"/>
                    <a:pt x="4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53" name="Google Shape;753;p31"/>
            <p:cNvSpPr/>
            <p:nvPr/>
          </p:nvSpPr>
          <p:spPr>
            <a:xfrm>
              <a:off x="3549140" y="3157293"/>
              <a:ext cx="746684" cy="746802"/>
            </a:xfrm>
            <a:custGeom>
              <a:avLst/>
              <a:gdLst/>
              <a:ahLst/>
              <a:cxnLst/>
              <a:rect l="l" t="t" r="r" b="b"/>
              <a:pathLst>
                <a:path w="4577" h="4578" extrusionOk="0">
                  <a:moveTo>
                    <a:pt x="2288" y="1"/>
                  </a:moveTo>
                  <a:cubicBezTo>
                    <a:pt x="1025" y="1"/>
                    <a:pt x="0" y="1024"/>
                    <a:pt x="0" y="2289"/>
                  </a:cubicBezTo>
                  <a:cubicBezTo>
                    <a:pt x="0" y="3553"/>
                    <a:pt x="1025" y="4577"/>
                    <a:pt x="2288" y="4577"/>
                  </a:cubicBezTo>
                  <a:cubicBezTo>
                    <a:pt x="3552" y="4577"/>
                    <a:pt x="4577" y="3553"/>
                    <a:pt x="4577" y="2289"/>
                  </a:cubicBezTo>
                  <a:cubicBezTo>
                    <a:pt x="4577" y="1024"/>
                    <a:pt x="3552"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754" name="Google Shape;754;p31"/>
            <p:cNvGrpSpPr/>
            <p:nvPr/>
          </p:nvGrpSpPr>
          <p:grpSpPr>
            <a:xfrm>
              <a:off x="5052228" y="1898928"/>
              <a:ext cx="391926" cy="535510"/>
              <a:chOff x="2429275" y="2463400"/>
              <a:chExt cx="457750" cy="625450"/>
            </a:xfrm>
          </p:grpSpPr>
          <p:grpSp>
            <p:nvGrpSpPr>
              <p:cNvPr id="755" name="Google Shape;755;p31"/>
              <p:cNvGrpSpPr/>
              <p:nvPr/>
            </p:nvGrpSpPr>
            <p:grpSpPr>
              <a:xfrm>
                <a:off x="2429275" y="2463400"/>
                <a:ext cx="457750" cy="521950"/>
                <a:chOff x="2429275" y="2463400"/>
                <a:chExt cx="457750" cy="521950"/>
              </a:xfrm>
            </p:grpSpPr>
            <p:sp>
              <p:nvSpPr>
                <p:cNvPr id="756" name="Google Shape;756;p31"/>
                <p:cNvSpPr/>
                <p:nvPr/>
              </p:nvSpPr>
              <p:spPr>
                <a:xfrm>
                  <a:off x="2429275" y="2463750"/>
                  <a:ext cx="457750" cy="521600"/>
                </a:xfrm>
                <a:custGeom>
                  <a:avLst/>
                  <a:gdLst/>
                  <a:ahLst/>
                  <a:cxnLst/>
                  <a:rect l="l" t="t" r="r" b="b"/>
                  <a:pathLst>
                    <a:path w="18310" h="20864" extrusionOk="0">
                      <a:moveTo>
                        <a:pt x="7302" y="1"/>
                      </a:moveTo>
                      <a:cubicBezTo>
                        <a:pt x="7142" y="1"/>
                        <a:pt x="6988" y="28"/>
                        <a:pt x="6843" y="89"/>
                      </a:cubicBezTo>
                      <a:cubicBezTo>
                        <a:pt x="5734" y="549"/>
                        <a:pt x="4667" y="2997"/>
                        <a:pt x="4123" y="4022"/>
                      </a:cubicBezTo>
                      <a:cubicBezTo>
                        <a:pt x="3307" y="5445"/>
                        <a:pt x="2784" y="7035"/>
                        <a:pt x="2554" y="8667"/>
                      </a:cubicBezTo>
                      <a:lnTo>
                        <a:pt x="1947" y="8165"/>
                      </a:lnTo>
                      <a:cubicBezTo>
                        <a:pt x="1891" y="8109"/>
                        <a:pt x="1822" y="8084"/>
                        <a:pt x="1753" y="8084"/>
                      </a:cubicBezTo>
                      <a:cubicBezTo>
                        <a:pt x="1615" y="8084"/>
                        <a:pt x="1480" y="8186"/>
                        <a:pt x="1466" y="8354"/>
                      </a:cubicBezTo>
                      <a:cubicBezTo>
                        <a:pt x="1424" y="9316"/>
                        <a:pt x="1487" y="10258"/>
                        <a:pt x="1633" y="11199"/>
                      </a:cubicBezTo>
                      <a:cubicBezTo>
                        <a:pt x="1795" y="12236"/>
                        <a:pt x="2017" y="12640"/>
                        <a:pt x="1658" y="12640"/>
                      </a:cubicBezTo>
                      <a:cubicBezTo>
                        <a:pt x="1460" y="12640"/>
                        <a:pt x="1083" y="12517"/>
                        <a:pt x="420" y="12308"/>
                      </a:cubicBezTo>
                      <a:cubicBezTo>
                        <a:pt x="389" y="12297"/>
                        <a:pt x="358" y="12292"/>
                        <a:pt x="328" y="12292"/>
                      </a:cubicBezTo>
                      <a:cubicBezTo>
                        <a:pt x="139" y="12292"/>
                        <a:pt x="0" y="12504"/>
                        <a:pt x="127" y="12685"/>
                      </a:cubicBezTo>
                      <a:cubicBezTo>
                        <a:pt x="1089" y="14631"/>
                        <a:pt x="2449" y="16346"/>
                        <a:pt x="4081" y="17769"/>
                      </a:cubicBezTo>
                      <a:cubicBezTo>
                        <a:pt x="3558" y="17811"/>
                        <a:pt x="3056" y="17853"/>
                        <a:pt x="2533" y="17874"/>
                      </a:cubicBezTo>
                      <a:cubicBezTo>
                        <a:pt x="2526" y="17873"/>
                        <a:pt x="2519" y="17873"/>
                        <a:pt x="2512" y="17873"/>
                      </a:cubicBezTo>
                      <a:cubicBezTo>
                        <a:pt x="2255" y="17873"/>
                        <a:pt x="2142" y="18254"/>
                        <a:pt x="2407" y="18376"/>
                      </a:cubicBezTo>
                      <a:cubicBezTo>
                        <a:pt x="4708" y="19701"/>
                        <a:pt x="7322" y="20863"/>
                        <a:pt x="9947" y="20863"/>
                      </a:cubicBezTo>
                      <a:cubicBezTo>
                        <a:pt x="11095" y="20863"/>
                        <a:pt x="12245" y="20641"/>
                        <a:pt x="13371" y="20113"/>
                      </a:cubicBezTo>
                      <a:cubicBezTo>
                        <a:pt x="13476" y="20050"/>
                        <a:pt x="13497" y="19903"/>
                        <a:pt x="13413" y="19820"/>
                      </a:cubicBezTo>
                      <a:cubicBezTo>
                        <a:pt x="13560" y="19715"/>
                        <a:pt x="13706" y="19610"/>
                        <a:pt x="13853" y="19485"/>
                      </a:cubicBezTo>
                      <a:cubicBezTo>
                        <a:pt x="16719" y="17476"/>
                        <a:pt x="18309" y="14108"/>
                        <a:pt x="18037" y="10634"/>
                      </a:cubicBezTo>
                      <a:cubicBezTo>
                        <a:pt x="18037" y="10431"/>
                        <a:pt x="17876" y="10308"/>
                        <a:pt x="17707" y="10308"/>
                      </a:cubicBezTo>
                      <a:cubicBezTo>
                        <a:pt x="17633" y="10308"/>
                        <a:pt x="17557" y="10332"/>
                        <a:pt x="17493" y="10383"/>
                      </a:cubicBezTo>
                      <a:lnTo>
                        <a:pt x="16991" y="10885"/>
                      </a:lnTo>
                      <a:cubicBezTo>
                        <a:pt x="17180" y="8186"/>
                        <a:pt x="16112" y="5550"/>
                        <a:pt x="14125" y="3750"/>
                      </a:cubicBezTo>
                      <a:cubicBezTo>
                        <a:pt x="14057" y="3682"/>
                        <a:pt x="13974" y="3653"/>
                        <a:pt x="13894" y="3653"/>
                      </a:cubicBezTo>
                      <a:cubicBezTo>
                        <a:pt x="13704" y="3653"/>
                        <a:pt x="13528" y="3822"/>
                        <a:pt x="13602" y="4043"/>
                      </a:cubicBezTo>
                      <a:lnTo>
                        <a:pt x="13581" y="4838"/>
                      </a:lnTo>
                      <a:cubicBezTo>
                        <a:pt x="12597" y="3583"/>
                        <a:pt x="11467" y="2474"/>
                        <a:pt x="10170" y="1532"/>
                      </a:cubicBezTo>
                      <a:cubicBezTo>
                        <a:pt x="9503" y="1046"/>
                        <a:pt x="8293" y="1"/>
                        <a:pt x="7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57" name="Google Shape;757;p31"/>
                <p:cNvSpPr/>
                <p:nvPr/>
              </p:nvSpPr>
              <p:spPr>
                <a:xfrm>
                  <a:off x="2429725" y="2463400"/>
                  <a:ext cx="396100" cy="414775"/>
                </a:xfrm>
                <a:custGeom>
                  <a:avLst/>
                  <a:gdLst/>
                  <a:ahLst/>
                  <a:cxnLst/>
                  <a:rect l="l" t="t" r="r" b="b"/>
                  <a:pathLst>
                    <a:path w="15844" h="16591" extrusionOk="0">
                      <a:moveTo>
                        <a:pt x="7298" y="0"/>
                      </a:moveTo>
                      <a:cubicBezTo>
                        <a:pt x="7142" y="0"/>
                        <a:pt x="6990" y="25"/>
                        <a:pt x="6846" y="82"/>
                      </a:cubicBezTo>
                      <a:cubicBezTo>
                        <a:pt x="5737" y="563"/>
                        <a:pt x="4691" y="3011"/>
                        <a:pt x="4126" y="4015"/>
                      </a:cubicBezTo>
                      <a:cubicBezTo>
                        <a:pt x="3310" y="5459"/>
                        <a:pt x="2766" y="7028"/>
                        <a:pt x="2536" y="8681"/>
                      </a:cubicBezTo>
                      <a:lnTo>
                        <a:pt x="1950" y="8179"/>
                      </a:lnTo>
                      <a:cubicBezTo>
                        <a:pt x="1887" y="8123"/>
                        <a:pt x="1813" y="8098"/>
                        <a:pt x="1741" y="8098"/>
                      </a:cubicBezTo>
                      <a:cubicBezTo>
                        <a:pt x="1597" y="8098"/>
                        <a:pt x="1462" y="8200"/>
                        <a:pt x="1448" y="8368"/>
                      </a:cubicBezTo>
                      <a:cubicBezTo>
                        <a:pt x="1406" y="9330"/>
                        <a:pt x="1469" y="10272"/>
                        <a:pt x="1615" y="11213"/>
                      </a:cubicBezTo>
                      <a:cubicBezTo>
                        <a:pt x="1790" y="12250"/>
                        <a:pt x="2018" y="12654"/>
                        <a:pt x="1655" y="12654"/>
                      </a:cubicBezTo>
                      <a:cubicBezTo>
                        <a:pt x="1454" y="12654"/>
                        <a:pt x="1073" y="12531"/>
                        <a:pt x="402" y="12322"/>
                      </a:cubicBezTo>
                      <a:cubicBezTo>
                        <a:pt x="371" y="12311"/>
                        <a:pt x="340" y="12306"/>
                        <a:pt x="311" y="12306"/>
                      </a:cubicBezTo>
                      <a:cubicBezTo>
                        <a:pt x="126" y="12306"/>
                        <a:pt x="0" y="12518"/>
                        <a:pt x="109" y="12699"/>
                      </a:cubicBezTo>
                      <a:cubicBezTo>
                        <a:pt x="820" y="14122"/>
                        <a:pt x="1741" y="15440"/>
                        <a:pt x="2829" y="16590"/>
                      </a:cubicBezTo>
                      <a:cubicBezTo>
                        <a:pt x="2431" y="16005"/>
                        <a:pt x="2076" y="15398"/>
                        <a:pt x="1741" y="14749"/>
                      </a:cubicBezTo>
                      <a:cubicBezTo>
                        <a:pt x="1632" y="14568"/>
                        <a:pt x="1758" y="14356"/>
                        <a:pt x="1957" y="14356"/>
                      </a:cubicBezTo>
                      <a:cubicBezTo>
                        <a:pt x="1988" y="14356"/>
                        <a:pt x="2021" y="14361"/>
                        <a:pt x="2055" y="14373"/>
                      </a:cubicBezTo>
                      <a:cubicBezTo>
                        <a:pt x="2718" y="14581"/>
                        <a:pt x="3095" y="14705"/>
                        <a:pt x="3292" y="14705"/>
                      </a:cubicBezTo>
                      <a:cubicBezTo>
                        <a:pt x="3650" y="14705"/>
                        <a:pt x="3422" y="14301"/>
                        <a:pt x="3247" y="13264"/>
                      </a:cubicBezTo>
                      <a:cubicBezTo>
                        <a:pt x="3101" y="12322"/>
                        <a:pt x="3038" y="11360"/>
                        <a:pt x="3101" y="10418"/>
                      </a:cubicBezTo>
                      <a:cubicBezTo>
                        <a:pt x="3101" y="10251"/>
                        <a:pt x="3231" y="10139"/>
                        <a:pt x="3374" y="10139"/>
                      </a:cubicBezTo>
                      <a:cubicBezTo>
                        <a:pt x="3445" y="10139"/>
                        <a:pt x="3519" y="10167"/>
                        <a:pt x="3582" y="10230"/>
                      </a:cubicBezTo>
                      <a:lnTo>
                        <a:pt x="4168" y="10732"/>
                      </a:lnTo>
                      <a:cubicBezTo>
                        <a:pt x="4398" y="9079"/>
                        <a:pt x="4942" y="7510"/>
                        <a:pt x="5758" y="6066"/>
                      </a:cubicBezTo>
                      <a:cubicBezTo>
                        <a:pt x="6323" y="5062"/>
                        <a:pt x="7369" y="2614"/>
                        <a:pt x="8478" y="2132"/>
                      </a:cubicBezTo>
                      <a:cubicBezTo>
                        <a:pt x="8619" y="2076"/>
                        <a:pt x="8769" y="2051"/>
                        <a:pt x="8924" y="2051"/>
                      </a:cubicBezTo>
                      <a:cubicBezTo>
                        <a:pt x="9918" y="2051"/>
                        <a:pt x="11138" y="3087"/>
                        <a:pt x="11826" y="3576"/>
                      </a:cubicBezTo>
                      <a:cubicBezTo>
                        <a:pt x="13102" y="4518"/>
                        <a:pt x="14253" y="5627"/>
                        <a:pt x="15216" y="6882"/>
                      </a:cubicBezTo>
                      <a:lnTo>
                        <a:pt x="15237" y="6087"/>
                      </a:lnTo>
                      <a:cubicBezTo>
                        <a:pt x="15178" y="5866"/>
                        <a:pt x="15358" y="5696"/>
                        <a:pt x="15542" y="5696"/>
                      </a:cubicBezTo>
                      <a:cubicBezTo>
                        <a:pt x="15620" y="5696"/>
                        <a:pt x="15698" y="5726"/>
                        <a:pt x="15760" y="5794"/>
                      </a:cubicBezTo>
                      <a:cubicBezTo>
                        <a:pt x="15781" y="5836"/>
                        <a:pt x="15801" y="5857"/>
                        <a:pt x="15843" y="5878"/>
                      </a:cubicBezTo>
                      <a:cubicBezTo>
                        <a:pt x="15383" y="5082"/>
                        <a:pt x="14797" y="4371"/>
                        <a:pt x="14128" y="3764"/>
                      </a:cubicBezTo>
                      <a:cubicBezTo>
                        <a:pt x="14056" y="3687"/>
                        <a:pt x="13971" y="3653"/>
                        <a:pt x="13890" y="3653"/>
                      </a:cubicBezTo>
                      <a:cubicBezTo>
                        <a:pt x="13708" y="3653"/>
                        <a:pt x="13547" y="3820"/>
                        <a:pt x="13605" y="4036"/>
                      </a:cubicBezTo>
                      <a:lnTo>
                        <a:pt x="13584" y="4831"/>
                      </a:lnTo>
                      <a:cubicBezTo>
                        <a:pt x="12621" y="3576"/>
                        <a:pt x="11470" y="2467"/>
                        <a:pt x="10194" y="1546"/>
                      </a:cubicBezTo>
                      <a:cubicBezTo>
                        <a:pt x="9506" y="1040"/>
                        <a:pt x="8301" y="0"/>
                        <a:pt x="7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58" name="Google Shape;758;p31"/>
                <p:cNvSpPr/>
                <p:nvPr/>
              </p:nvSpPr>
              <p:spPr>
                <a:xfrm>
                  <a:off x="2482825" y="2908500"/>
                  <a:ext cx="89300" cy="51275"/>
                </a:xfrm>
                <a:custGeom>
                  <a:avLst/>
                  <a:gdLst/>
                  <a:ahLst/>
                  <a:cxnLst/>
                  <a:rect l="l" t="t" r="r" b="b"/>
                  <a:pathLst>
                    <a:path w="3572" h="2051" extrusionOk="0">
                      <a:moveTo>
                        <a:pt x="1605" y="0"/>
                      </a:moveTo>
                      <a:cubicBezTo>
                        <a:pt x="1207" y="42"/>
                        <a:pt x="809" y="63"/>
                        <a:pt x="391" y="84"/>
                      </a:cubicBezTo>
                      <a:cubicBezTo>
                        <a:pt x="384" y="83"/>
                        <a:pt x="377" y="83"/>
                        <a:pt x="370" y="83"/>
                      </a:cubicBezTo>
                      <a:cubicBezTo>
                        <a:pt x="113" y="83"/>
                        <a:pt x="0" y="464"/>
                        <a:pt x="265" y="586"/>
                      </a:cubicBezTo>
                      <a:cubicBezTo>
                        <a:pt x="1207" y="1130"/>
                        <a:pt x="2190" y="1632"/>
                        <a:pt x="3195" y="2051"/>
                      </a:cubicBezTo>
                      <a:lnTo>
                        <a:pt x="3571" y="2030"/>
                      </a:lnTo>
                      <a:cubicBezTo>
                        <a:pt x="2860" y="1402"/>
                        <a:pt x="2211" y="732"/>
                        <a:pt x="1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sp>
            <p:nvSpPr>
              <p:cNvPr id="759" name="Google Shape;759;p31"/>
              <p:cNvSpPr/>
              <p:nvPr/>
            </p:nvSpPr>
            <p:spPr>
              <a:xfrm>
                <a:off x="2498875" y="2486725"/>
                <a:ext cx="365300" cy="602125"/>
              </a:xfrm>
              <a:custGeom>
                <a:avLst/>
                <a:gdLst/>
                <a:ahLst/>
                <a:cxnLst/>
                <a:rect l="l" t="t" r="r" b="b"/>
                <a:pathLst>
                  <a:path w="14612" h="24085" extrusionOk="0">
                    <a:moveTo>
                      <a:pt x="4321" y="0"/>
                    </a:moveTo>
                    <a:cubicBezTo>
                      <a:pt x="4267" y="0"/>
                      <a:pt x="4219" y="62"/>
                      <a:pt x="4248" y="132"/>
                    </a:cubicBezTo>
                    <a:cubicBezTo>
                      <a:pt x="5064" y="1911"/>
                      <a:pt x="5817" y="3731"/>
                      <a:pt x="6486" y="5593"/>
                    </a:cubicBezTo>
                    <a:cubicBezTo>
                      <a:pt x="6026" y="5426"/>
                      <a:pt x="4813" y="4631"/>
                      <a:pt x="4582" y="4547"/>
                    </a:cubicBezTo>
                    <a:cubicBezTo>
                      <a:pt x="3850" y="4233"/>
                      <a:pt x="3097" y="3961"/>
                      <a:pt x="2344" y="3773"/>
                    </a:cubicBezTo>
                    <a:cubicBezTo>
                      <a:pt x="2336" y="3771"/>
                      <a:pt x="2328" y="3771"/>
                      <a:pt x="2321" y="3771"/>
                    </a:cubicBezTo>
                    <a:cubicBezTo>
                      <a:pt x="2236" y="3771"/>
                      <a:pt x="2224" y="3881"/>
                      <a:pt x="2302" y="3919"/>
                    </a:cubicBezTo>
                    <a:cubicBezTo>
                      <a:pt x="3829" y="4359"/>
                      <a:pt x="5273" y="5007"/>
                      <a:pt x="6591" y="5865"/>
                    </a:cubicBezTo>
                    <a:cubicBezTo>
                      <a:pt x="7177" y="7518"/>
                      <a:pt x="7700" y="9192"/>
                      <a:pt x="8181" y="10887"/>
                    </a:cubicBezTo>
                    <a:cubicBezTo>
                      <a:pt x="8118" y="10887"/>
                      <a:pt x="8077" y="10866"/>
                      <a:pt x="8014" y="10845"/>
                    </a:cubicBezTo>
                    <a:cubicBezTo>
                      <a:pt x="6905" y="10427"/>
                      <a:pt x="5880" y="9485"/>
                      <a:pt x="4750" y="9025"/>
                    </a:cubicBezTo>
                    <a:cubicBezTo>
                      <a:pt x="3494" y="8523"/>
                      <a:pt x="2155" y="8167"/>
                      <a:pt x="816" y="8020"/>
                    </a:cubicBezTo>
                    <a:cubicBezTo>
                      <a:pt x="732" y="8020"/>
                      <a:pt x="712" y="8125"/>
                      <a:pt x="795" y="8146"/>
                    </a:cubicBezTo>
                    <a:cubicBezTo>
                      <a:pt x="3557" y="8627"/>
                      <a:pt x="6152" y="9778"/>
                      <a:pt x="8349" y="11515"/>
                    </a:cubicBezTo>
                    <a:cubicBezTo>
                      <a:pt x="8872" y="13502"/>
                      <a:pt x="9332" y="15532"/>
                      <a:pt x="9688" y="17562"/>
                    </a:cubicBezTo>
                    <a:cubicBezTo>
                      <a:pt x="9645" y="17570"/>
                      <a:pt x="9604" y="17574"/>
                      <a:pt x="9562" y="17574"/>
                    </a:cubicBezTo>
                    <a:cubicBezTo>
                      <a:pt x="9191" y="17574"/>
                      <a:pt x="8833" y="17260"/>
                      <a:pt x="8307" y="16997"/>
                    </a:cubicBezTo>
                    <a:cubicBezTo>
                      <a:pt x="5754" y="15741"/>
                      <a:pt x="2971" y="15030"/>
                      <a:pt x="126" y="14925"/>
                    </a:cubicBezTo>
                    <a:cubicBezTo>
                      <a:pt x="0" y="14925"/>
                      <a:pt x="21" y="15093"/>
                      <a:pt x="126" y="15113"/>
                    </a:cubicBezTo>
                    <a:cubicBezTo>
                      <a:pt x="3620" y="15490"/>
                      <a:pt x="6800" y="16453"/>
                      <a:pt x="9792" y="18273"/>
                    </a:cubicBezTo>
                    <a:cubicBezTo>
                      <a:pt x="10106" y="20072"/>
                      <a:pt x="10336" y="21872"/>
                      <a:pt x="10504" y="23692"/>
                    </a:cubicBezTo>
                    <a:cubicBezTo>
                      <a:pt x="10525" y="23954"/>
                      <a:pt x="10734" y="24084"/>
                      <a:pt x="10933" y="24084"/>
                    </a:cubicBezTo>
                    <a:cubicBezTo>
                      <a:pt x="11131" y="24084"/>
                      <a:pt x="11320" y="23954"/>
                      <a:pt x="11299" y="23692"/>
                    </a:cubicBezTo>
                    <a:cubicBezTo>
                      <a:pt x="11131" y="21663"/>
                      <a:pt x="10859" y="19654"/>
                      <a:pt x="10483" y="17687"/>
                    </a:cubicBezTo>
                    <a:cubicBezTo>
                      <a:pt x="11508" y="15657"/>
                      <a:pt x="12847" y="13816"/>
                      <a:pt x="14479" y="12226"/>
                    </a:cubicBezTo>
                    <a:cubicBezTo>
                      <a:pt x="14611" y="12094"/>
                      <a:pt x="14483" y="11910"/>
                      <a:pt x="14330" y="11910"/>
                    </a:cubicBezTo>
                    <a:cubicBezTo>
                      <a:pt x="14290" y="11910"/>
                      <a:pt x="14247" y="11923"/>
                      <a:pt x="14207" y="11954"/>
                    </a:cubicBezTo>
                    <a:cubicBezTo>
                      <a:pt x="13203" y="12916"/>
                      <a:pt x="12303" y="13963"/>
                      <a:pt x="11529" y="15093"/>
                    </a:cubicBezTo>
                    <a:cubicBezTo>
                      <a:pt x="11131" y="15678"/>
                      <a:pt x="10839" y="16536"/>
                      <a:pt x="10399" y="17080"/>
                    </a:cubicBezTo>
                    <a:cubicBezTo>
                      <a:pt x="10002" y="15155"/>
                      <a:pt x="9541" y="13251"/>
                      <a:pt x="8997" y="11368"/>
                    </a:cubicBezTo>
                    <a:cubicBezTo>
                      <a:pt x="9583" y="9443"/>
                      <a:pt x="10253" y="7623"/>
                      <a:pt x="11738" y="6200"/>
                    </a:cubicBezTo>
                    <a:cubicBezTo>
                      <a:pt x="11868" y="6070"/>
                      <a:pt x="11746" y="5902"/>
                      <a:pt x="11606" y="5902"/>
                    </a:cubicBezTo>
                    <a:cubicBezTo>
                      <a:pt x="11566" y="5902"/>
                      <a:pt x="11525" y="5916"/>
                      <a:pt x="11487" y="5949"/>
                    </a:cubicBezTo>
                    <a:cubicBezTo>
                      <a:pt x="10566" y="6828"/>
                      <a:pt x="9855" y="7895"/>
                      <a:pt x="9395" y="9087"/>
                    </a:cubicBezTo>
                    <a:cubicBezTo>
                      <a:pt x="9165" y="9673"/>
                      <a:pt x="9102" y="10406"/>
                      <a:pt x="8788" y="10720"/>
                    </a:cubicBezTo>
                    <a:cubicBezTo>
                      <a:pt x="8286" y="9067"/>
                      <a:pt x="7700" y="7435"/>
                      <a:pt x="7072" y="5823"/>
                    </a:cubicBezTo>
                    <a:cubicBezTo>
                      <a:pt x="7051" y="4714"/>
                      <a:pt x="7428" y="3626"/>
                      <a:pt x="8118" y="2748"/>
                    </a:cubicBezTo>
                    <a:cubicBezTo>
                      <a:pt x="8213" y="2621"/>
                      <a:pt x="8117" y="2459"/>
                      <a:pt x="8011" y="2459"/>
                    </a:cubicBezTo>
                    <a:cubicBezTo>
                      <a:pt x="7976" y="2459"/>
                      <a:pt x="7940" y="2476"/>
                      <a:pt x="7909" y="2517"/>
                    </a:cubicBezTo>
                    <a:cubicBezTo>
                      <a:pt x="7533" y="2936"/>
                      <a:pt x="7240" y="3438"/>
                      <a:pt x="7051" y="3961"/>
                    </a:cubicBezTo>
                    <a:cubicBezTo>
                      <a:pt x="6989" y="4087"/>
                      <a:pt x="6905" y="4735"/>
                      <a:pt x="6800" y="5175"/>
                    </a:cubicBezTo>
                    <a:cubicBezTo>
                      <a:pt x="6068" y="3438"/>
                      <a:pt x="5273" y="1722"/>
                      <a:pt x="4394" y="48"/>
                    </a:cubicBezTo>
                    <a:cubicBezTo>
                      <a:pt x="4374" y="15"/>
                      <a:pt x="4347" y="0"/>
                      <a:pt x="4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760" name="Google Shape;760;p31"/>
            <p:cNvGrpSpPr/>
            <p:nvPr/>
          </p:nvGrpSpPr>
          <p:grpSpPr>
            <a:xfrm>
              <a:off x="3729438" y="3221863"/>
              <a:ext cx="391925" cy="617675"/>
              <a:chOff x="641275" y="3216050"/>
              <a:chExt cx="391925" cy="617675"/>
            </a:xfrm>
          </p:grpSpPr>
          <p:sp>
            <p:nvSpPr>
              <p:cNvPr id="761" name="Google Shape;761;p31"/>
              <p:cNvSpPr/>
              <p:nvPr/>
            </p:nvSpPr>
            <p:spPr>
              <a:xfrm>
                <a:off x="641275" y="3216050"/>
                <a:ext cx="391925" cy="529100"/>
              </a:xfrm>
              <a:custGeom>
                <a:avLst/>
                <a:gdLst/>
                <a:ahLst/>
                <a:cxnLst/>
                <a:rect l="l" t="t" r="r" b="b"/>
                <a:pathLst>
                  <a:path w="15677" h="21164" extrusionOk="0">
                    <a:moveTo>
                      <a:pt x="6375" y="0"/>
                    </a:moveTo>
                    <a:cubicBezTo>
                      <a:pt x="6250" y="0"/>
                      <a:pt x="6122" y="8"/>
                      <a:pt x="5989" y="22"/>
                    </a:cubicBezTo>
                    <a:cubicBezTo>
                      <a:pt x="2787" y="399"/>
                      <a:pt x="2453" y="3914"/>
                      <a:pt x="3582" y="6320"/>
                    </a:cubicBezTo>
                    <a:cubicBezTo>
                      <a:pt x="3273" y="6209"/>
                      <a:pt x="2945" y="6134"/>
                      <a:pt x="2652" y="6134"/>
                    </a:cubicBezTo>
                    <a:cubicBezTo>
                      <a:pt x="2172" y="6134"/>
                      <a:pt x="1785" y="6335"/>
                      <a:pt x="1720" y="6906"/>
                    </a:cubicBezTo>
                    <a:cubicBezTo>
                      <a:pt x="1637" y="7513"/>
                      <a:pt x="1971" y="8245"/>
                      <a:pt x="2243" y="8768"/>
                    </a:cubicBezTo>
                    <a:cubicBezTo>
                      <a:pt x="2474" y="9333"/>
                      <a:pt x="2808" y="9856"/>
                      <a:pt x="3206" y="10316"/>
                    </a:cubicBezTo>
                    <a:cubicBezTo>
                      <a:pt x="2719" y="10088"/>
                      <a:pt x="2158" y="9943"/>
                      <a:pt x="1645" y="9943"/>
                    </a:cubicBezTo>
                    <a:cubicBezTo>
                      <a:pt x="748" y="9943"/>
                      <a:pt x="1" y="10388"/>
                      <a:pt x="67" y="11614"/>
                    </a:cubicBezTo>
                    <a:cubicBezTo>
                      <a:pt x="130" y="13141"/>
                      <a:pt x="1658" y="14731"/>
                      <a:pt x="3185" y="15631"/>
                    </a:cubicBezTo>
                    <a:cubicBezTo>
                      <a:pt x="2892" y="15694"/>
                      <a:pt x="2641" y="15840"/>
                      <a:pt x="2453" y="16050"/>
                    </a:cubicBezTo>
                    <a:cubicBezTo>
                      <a:pt x="1950" y="16594"/>
                      <a:pt x="2013" y="17431"/>
                      <a:pt x="2390" y="18016"/>
                    </a:cubicBezTo>
                    <a:cubicBezTo>
                      <a:pt x="2913" y="18895"/>
                      <a:pt x="4085" y="19335"/>
                      <a:pt x="5005" y="19690"/>
                    </a:cubicBezTo>
                    <a:cubicBezTo>
                      <a:pt x="6428" y="20318"/>
                      <a:pt x="7976" y="20674"/>
                      <a:pt x="9546" y="20736"/>
                    </a:cubicBezTo>
                    <a:cubicBezTo>
                      <a:pt x="9546" y="20993"/>
                      <a:pt x="9754" y="21163"/>
                      <a:pt x="9974" y="21163"/>
                    </a:cubicBezTo>
                    <a:cubicBezTo>
                      <a:pt x="10041" y="21163"/>
                      <a:pt x="10110" y="21147"/>
                      <a:pt x="10173" y="21113"/>
                    </a:cubicBezTo>
                    <a:cubicBezTo>
                      <a:pt x="11492" y="20339"/>
                      <a:pt x="12873" y="19627"/>
                      <a:pt x="14128" y="18770"/>
                    </a:cubicBezTo>
                    <a:cubicBezTo>
                      <a:pt x="14923" y="18247"/>
                      <a:pt x="15572" y="17514"/>
                      <a:pt x="15614" y="16510"/>
                    </a:cubicBezTo>
                    <a:cubicBezTo>
                      <a:pt x="15667" y="15478"/>
                      <a:pt x="14798" y="14628"/>
                      <a:pt x="13919" y="14628"/>
                    </a:cubicBezTo>
                    <a:cubicBezTo>
                      <a:pt x="13764" y="14628"/>
                      <a:pt x="13609" y="14654"/>
                      <a:pt x="13458" y="14710"/>
                    </a:cubicBezTo>
                    <a:cubicBezTo>
                      <a:pt x="14588" y="13204"/>
                      <a:pt x="15676" y="11133"/>
                      <a:pt x="14923" y="9584"/>
                    </a:cubicBezTo>
                    <a:cubicBezTo>
                      <a:pt x="14639" y="8984"/>
                      <a:pt x="14196" y="8750"/>
                      <a:pt x="13712" y="8750"/>
                    </a:cubicBezTo>
                    <a:cubicBezTo>
                      <a:pt x="13233" y="8750"/>
                      <a:pt x="12713" y="8979"/>
                      <a:pt x="12266" y="9312"/>
                    </a:cubicBezTo>
                    <a:cubicBezTo>
                      <a:pt x="12538" y="8726"/>
                      <a:pt x="12747" y="8099"/>
                      <a:pt x="12893" y="7471"/>
                    </a:cubicBezTo>
                    <a:cubicBezTo>
                      <a:pt x="13082" y="6739"/>
                      <a:pt x="13124" y="5734"/>
                      <a:pt x="12496" y="5169"/>
                    </a:cubicBezTo>
                    <a:cubicBezTo>
                      <a:pt x="12263" y="4972"/>
                      <a:pt x="12012" y="4888"/>
                      <a:pt x="11754" y="4888"/>
                    </a:cubicBezTo>
                    <a:cubicBezTo>
                      <a:pt x="11109" y="4888"/>
                      <a:pt x="10425" y="5420"/>
                      <a:pt x="9901" y="6048"/>
                    </a:cubicBezTo>
                    <a:cubicBezTo>
                      <a:pt x="9961" y="3426"/>
                      <a:pt x="9122" y="0"/>
                      <a:pt x="6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62" name="Google Shape;762;p31"/>
              <p:cNvSpPr/>
              <p:nvPr/>
            </p:nvSpPr>
            <p:spPr>
              <a:xfrm>
                <a:off x="749275" y="3268650"/>
                <a:ext cx="219725" cy="565075"/>
              </a:xfrm>
              <a:custGeom>
                <a:avLst/>
                <a:gdLst/>
                <a:ahLst/>
                <a:cxnLst/>
                <a:rect l="l" t="t" r="r" b="b"/>
                <a:pathLst>
                  <a:path w="8789" h="22603" extrusionOk="0">
                    <a:moveTo>
                      <a:pt x="1604" y="0"/>
                    </a:moveTo>
                    <a:cubicBezTo>
                      <a:pt x="1569" y="0"/>
                      <a:pt x="1530" y="32"/>
                      <a:pt x="1543" y="73"/>
                    </a:cubicBezTo>
                    <a:cubicBezTo>
                      <a:pt x="1752" y="973"/>
                      <a:pt x="1983" y="1894"/>
                      <a:pt x="2192" y="2814"/>
                    </a:cubicBezTo>
                    <a:lnTo>
                      <a:pt x="2108" y="2772"/>
                    </a:lnTo>
                    <a:cubicBezTo>
                      <a:pt x="1941" y="2710"/>
                      <a:pt x="1773" y="2605"/>
                      <a:pt x="1606" y="2521"/>
                    </a:cubicBezTo>
                    <a:cubicBezTo>
                      <a:pt x="1313" y="2417"/>
                      <a:pt x="1020" y="2312"/>
                      <a:pt x="727" y="2228"/>
                    </a:cubicBezTo>
                    <a:cubicBezTo>
                      <a:pt x="720" y="2226"/>
                      <a:pt x="714" y="2225"/>
                      <a:pt x="708" y="2225"/>
                    </a:cubicBezTo>
                    <a:cubicBezTo>
                      <a:pt x="661" y="2225"/>
                      <a:pt x="650" y="2293"/>
                      <a:pt x="706" y="2312"/>
                    </a:cubicBezTo>
                    <a:cubicBezTo>
                      <a:pt x="1250" y="2500"/>
                      <a:pt x="1752" y="2751"/>
                      <a:pt x="2255" y="3065"/>
                    </a:cubicBezTo>
                    <a:cubicBezTo>
                      <a:pt x="2631" y="4760"/>
                      <a:pt x="2987" y="6434"/>
                      <a:pt x="3322" y="8129"/>
                    </a:cubicBezTo>
                    <a:cubicBezTo>
                      <a:pt x="2485" y="7355"/>
                      <a:pt x="1522" y="6727"/>
                      <a:pt x="455" y="6288"/>
                    </a:cubicBezTo>
                    <a:cubicBezTo>
                      <a:pt x="451" y="6285"/>
                      <a:pt x="446" y="6284"/>
                      <a:pt x="442" y="6284"/>
                    </a:cubicBezTo>
                    <a:cubicBezTo>
                      <a:pt x="409" y="6284"/>
                      <a:pt x="397" y="6353"/>
                      <a:pt x="434" y="6371"/>
                    </a:cubicBezTo>
                    <a:cubicBezTo>
                      <a:pt x="1501" y="6957"/>
                      <a:pt x="2506" y="7668"/>
                      <a:pt x="3384" y="8505"/>
                    </a:cubicBezTo>
                    <a:cubicBezTo>
                      <a:pt x="3656" y="9949"/>
                      <a:pt x="3907" y="11393"/>
                      <a:pt x="4117" y="12858"/>
                    </a:cubicBezTo>
                    <a:cubicBezTo>
                      <a:pt x="4033" y="12795"/>
                      <a:pt x="3949" y="12690"/>
                      <a:pt x="3907" y="12606"/>
                    </a:cubicBezTo>
                    <a:cubicBezTo>
                      <a:pt x="2568" y="12042"/>
                      <a:pt x="1501" y="11246"/>
                      <a:pt x="78" y="10849"/>
                    </a:cubicBezTo>
                    <a:cubicBezTo>
                      <a:pt x="73" y="10847"/>
                      <a:pt x="67" y="10846"/>
                      <a:pt x="62" y="10846"/>
                    </a:cubicBezTo>
                    <a:cubicBezTo>
                      <a:pt x="13" y="10846"/>
                      <a:pt x="0" y="10933"/>
                      <a:pt x="58" y="10933"/>
                    </a:cubicBezTo>
                    <a:cubicBezTo>
                      <a:pt x="1208" y="11309"/>
                      <a:pt x="2317" y="11832"/>
                      <a:pt x="3343" y="12502"/>
                    </a:cubicBezTo>
                    <a:cubicBezTo>
                      <a:pt x="3594" y="12753"/>
                      <a:pt x="3887" y="12962"/>
                      <a:pt x="4180" y="13150"/>
                    </a:cubicBezTo>
                    <a:cubicBezTo>
                      <a:pt x="4347" y="14322"/>
                      <a:pt x="4493" y="15515"/>
                      <a:pt x="4619" y="16687"/>
                    </a:cubicBezTo>
                    <a:lnTo>
                      <a:pt x="4389" y="16498"/>
                    </a:lnTo>
                    <a:cubicBezTo>
                      <a:pt x="3343" y="15682"/>
                      <a:pt x="2171" y="15034"/>
                      <a:pt x="936" y="14573"/>
                    </a:cubicBezTo>
                    <a:cubicBezTo>
                      <a:pt x="930" y="14572"/>
                      <a:pt x="924" y="14571"/>
                      <a:pt x="918" y="14571"/>
                    </a:cubicBezTo>
                    <a:cubicBezTo>
                      <a:pt x="823" y="14571"/>
                      <a:pt x="754" y="14722"/>
                      <a:pt x="853" y="14762"/>
                    </a:cubicBezTo>
                    <a:cubicBezTo>
                      <a:pt x="1962" y="15243"/>
                      <a:pt x="2987" y="15871"/>
                      <a:pt x="3928" y="16624"/>
                    </a:cubicBezTo>
                    <a:cubicBezTo>
                      <a:pt x="4117" y="16770"/>
                      <a:pt x="4389" y="17105"/>
                      <a:pt x="4682" y="17314"/>
                    </a:cubicBezTo>
                    <a:cubicBezTo>
                      <a:pt x="4849" y="18925"/>
                      <a:pt x="4975" y="20557"/>
                      <a:pt x="5058" y="22210"/>
                    </a:cubicBezTo>
                    <a:cubicBezTo>
                      <a:pt x="5069" y="22472"/>
                      <a:pt x="5273" y="22603"/>
                      <a:pt x="5472" y="22603"/>
                    </a:cubicBezTo>
                    <a:cubicBezTo>
                      <a:pt x="5670" y="22603"/>
                      <a:pt x="5864" y="22472"/>
                      <a:pt x="5853" y="22210"/>
                    </a:cubicBezTo>
                    <a:cubicBezTo>
                      <a:pt x="5791" y="20578"/>
                      <a:pt x="5665" y="18946"/>
                      <a:pt x="5498" y="17293"/>
                    </a:cubicBezTo>
                    <a:cubicBezTo>
                      <a:pt x="5707" y="17147"/>
                      <a:pt x="5895" y="16896"/>
                      <a:pt x="6042" y="16770"/>
                    </a:cubicBezTo>
                    <a:cubicBezTo>
                      <a:pt x="6920" y="15954"/>
                      <a:pt x="7820" y="15159"/>
                      <a:pt x="8657" y="14322"/>
                    </a:cubicBezTo>
                    <a:cubicBezTo>
                      <a:pt x="8789" y="14190"/>
                      <a:pt x="8687" y="14033"/>
                      <a:pt x="8546" y="14033"/>
                    </a:cubicBezTo>
                    <a:cubicBezTo>
                      <a:pt x="8508" y="14033"/>
                      <a:pt x="8467" y="14044"/>
                      <a:pt x="8427" y="14071"/>
                    </a:cubicBezTo>
                    <a:cubicBezTo>
                      <a:pt x="7799" y="14615"/>
                      <a:pt x="7192" y="15180"/>
                      <a:pt x="6586" y="15745"/>
                    </a:cubicBezTo>
                    <a:cubicBezTo>
                      <a:pt x="6272" y="16080"/>
                      <a:pt x="5937" y="16394"/>
                      <a:pt x="5581" y="16687"/>
                    </a:cubicBezTo>
                    <a:cubicBezTo>
                      <a:pt x="5540" y="16707"/>
                      <a:pt x="5498" y="16749"/>
                      <a:pt x="5456" y="16770"/>
                    </a:cubicBezTo>
                    <a:cubicBezTo>
                      <a:pt x="5309" y="15452"/>
                      <a:pt x="5142" y="14176"/>
                      <a:pt x="4954" y="12899"/>
                    </a:cubicBezTo>
                    <a:cubicBezTo>
                      <a:pt x="5163" y="12648"/>
                      <a:pt x="5372" y="12376"/>
                      <a:pt x="5477" y="12272"/>
                    </a:cubicBezTo>
                    <a:cubicBezTo>
                      <a:pt x="6272" y="11393"/>
                      <a:pt x="7067" y="10535"/>
                      <a:pt x="7841" y="9656"/>
                    </a:cubicBezTo>
                    <a:cubicBezTo>
                      <a:pt x="7890" y="9576"/>
                      <a:pt x="7838" y="9482"/>
                      <a:pt x="7764" y="9482"/>
                    </a:cubicBezTo>
                    <a:cubicBezTo>
                      <a:pt x="7743" y="9482"/>
                      <a:pt x="7719" y="9491"/>
                      <a:pt x="7695" y="9510"/>
                    </a:cubicBezTo>
                    <a:cubicBezTo>
                      <a:pt x="7088" y="10137"/>
                      <a:pt x="6481" y="10765"/>
                      <a:pt x="5874" y="11414"/>
                    </a:cubicBezTo>
                    <a:cubicBezTo>
                      <a:pt x="5602" y="11707"/>
                      <a:pt x="5351" y="12000"/>
                      <a:pt x="5079" y="12272"/>
                    </a:cubicBezTo>
                    <a:cubicBezTo>
                      <a:pt x="5037" y="12355"/>
                      <a:pt x="4975" y="12418"/>
                      <a:pt x="4912" y="12481"/>
                    </a:cubicBezTo>
                    <a:cubicBezTo>
                      <a:pt x="4703" y="11184"/>
                      <a:pt x="4452" y="9907"/>
                      <a:pt x="4180" y="8631"/>
                    </a:cubicBezTo>
                    <a:cubicBezTo>
                      <a:pt x="4431" y="7648"/>
                      <a:pt x="4849" y="6727"/>
                      <a:pt x="5393" y="5911"/>
                    </a:cubicBezTo>
                    <a:cubicBezTo>
                      <a:pt x="5440" y="5817"/>
                      <a:pt x="5370" y="5734"/>
                      <a:pt x="5296" y="5734"/>
                    </a:cubicBezTo>
                    <a:cubicBezTo>
                      <a:pt x="5271" y="5734"/>
                      <a:pt x="5247" y="5744"/>
                      <a:pt x="5226" y="5764"/>
                    </a:cubicBezTo>
                    <a:cubicBezTo>
                      <a:pt x="4661" y="6392"/>
                      <a:pt x="4242" y="7166"/>
                      <a:pt x="4012" y="7982"/>
                    </a:cubicBezTo>
                    <a:cubicBezTo>
                      <a:pt x="3615" y="6225"/>
                      <a:pt x="3133" y="4488"/>
                      <a:pt x="2589" y="2793"/>
                    </a:cubicBezTo>
                    <a:cubicBezTo>
                      <a:pt x="2882" y="2207"/>
                      <a:pt x="3217" y="1663"/>
                      <a:pt x="3552" y="1098"/>
                    </a:cubicBezTo>
                    <a:cubicBezTo>
                      <a:pt x="3583" y="1051"/>
                      <a:pt x="3532" y="993"/>
                      <a:pt x="3487" y="993"/>
                    </a:cubicBezTo>
                    <a:cubicBezTo>
                      <a:pt x="3472" y="993"/>
                      <a:pt x="3458" y="999"/>
                      <a:pt x="3447" y="1015"/>
                    </a:cubicBezTo>
                    <a:cubicBezTo>
                      <a:pt x="3238" y="1266"/>
                      <a:pt x="3050" y="1517"/>
                      <a:pt x="2882" y="1810"/>
                    </a:cubicBezTo>
                    <a:cubicBezTo>
                      <a:pt x="2757" y="2019"/>
                      <a:pt x="2652" y="2333"/>
                      <a:pt x="2527" y="2563"/>
                    </a:cubicBezTo>
                    <a:cubicBezTo>
                      <a:pt x="2255" y="1705"/>
                      <a:pt x="1962" y="868"/>
                      <a:pt x="1648" y="31"/>
                    </a:cubicBezTo>
                    <a:cubicBezTo>
                      <a:pt x="1640" y="9"/>
                      <a:pt x="1623" y="0"/>
                      <a:pt x="1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763" name="Google Shape;763;p31"/>
            <p:cNvGrpSpPr/>
            <p:nvPr/>
          </p:nvGrpSpPr>
          <p:grpSpPr>
            <a:xfrm>
              <a:off x="3696863" y="1904625"/>
              <a:ext cx="363400" cy="524125"/>
              <a:chOff x="1889475" y="2627875"/>
              <a:chExt cx="363400" cy="524125"/>
            </a:xfrm>
          </p:grpSpPr>
          <p:sp>
            <p:nvSpPr>
              <p:cNvPr id="764" name="Google Shape;764;p31"/>
              <p:cNvSpPr/>
              <p:nvPr/>
            </p:nvSpPr>
            <p:spPr>
              <a:xfrm>
                <a:off x="1889475" y="2627875"/>
                <a:ext cx="363400" cy="468525"/>
              </a:xfrm>
              <a:custGeom>
                <a:avLst/>
                <a:gdLst/>
                <a:ahLst/>
                <a:cxnLst/>
                <a:rect l="l" t="t" r="r" b="b"/>
                <a:pathLst>
                  <a:path w="14536" h="18741" extrusionOk="0">
                    <a:moveTo>
                      <a:pt x="6249" y="1"/>
                    </a:moveTo>
                    <a:cubicBezTo>
                      <a:pt x="6117" y="1"/>
                      <a:pt x="5991" y="66"/>
                      <a:pt x="5922" y="177"/>
                    </a:cubicBezTo>
                    <a:cubicBezTo>
                      <a:pt x="5085" y="1893"/>
                      <a:pt x="4269" y="3609"/>
                      <a:pt x="3432" y="5304"/>
                    </a:cubicBezTo>
                    <a:cubicBezTo>
                      <a:pt x="3346" y="5273"/>
                      <a:pt x="3259" y="5259"/>
                      <a:pt x="3172" y="5259"/>
                    </a:cubicBezTo>
                    <a:cubicBezTo>
                      <a:pt x="2963" y="5259"/>
                      <a:pt x="2758" y="5344"/>
                      <a:pt x="2595" y="5492"/>
                    </a:cubicBezTo>
                    <a:cubicBezTo>
                      <a:pt x="1883" y="6120"/>
                      <a:pt x="2323" y="8003"/>
                      <a:pt x="2595" y="9216"/>
                    </a:cubicBezTo>
                    <a:lnTo>
                      <a:pt x="1883" y="8903"/>
                    </a:lnTo>
                    <a:cubicBezTo>
                      <a:pt x="1828" y="8873"/>
                      <a:pt x="1771" y="8860"/>
                      <a:pt x="1714" y="8860"/>
                    </a:cubicBezTo>
                    <a:cubicBezTo>
                      <a:pt x="1493" y="8860"/>
                      <a:pt x="1293" y="9066"/>
                      <a:pt x="1360" y="9300"/>
                    </a:cubicBezTo>
                    <a:cubicBezTo>
                      <a:pt x="1569" y="10263"/>
                      <a:pt x="1883" y="11309"/>
                      <a:pt x="1883" y="12292"/>
                    </a:cubicBezTo>
                    <a:cubicBezTo>
                      <a:pt x="1904" y="13548"/>
                      <a:pt x="1779" y="13401"/>
                      <a:pt x="544" y="13422"/>
                    </a:cubicBezTo>
                    <a:cubicBezTo>
                      <a:pt x="147" y="13443"/>
                      <a:pt x="0" y="13966"/>
                      <a:pt x="335" y="14175"/>
                    </a:cubicBezTo>
                    <a:cubicBezTo>
                      <a:pt x="2427" y="15514"/>
                      <a:pt x="5210" y="16728"/>
                      <a:pt x="6800" y="18674"/>
                    </a:cubicBezTo>
                    <a:cubicBezTo>
                      <a:pt x="6836" y="18719"/>
                      <a:pt x="6892" y="18741"/>
                      <a:pt x="6947" y="18741"/>
                    </a:cubicBezTo>
                    <a:cubicBezTo>
                      <a:pt x="7019" y="18741"/>
                      <a:pt x="7090" y="18703"/>
                      <a:pt x="7114" y="18632"/>
                    </a:cubicBezTo>
                    <a:cubicBezTo>
                      <a:pt x="7177" y="18653"/>
                      <a:pt x="7240" y="18674"/>
                      <a:pt x="7323" y="18674"/>
                    </a:cubicBezTo>
                    <a:cubicBezTo>
                      <a:pt x="10818" y="18527"/>
                      <a:pt x="13747" y="16037"/>
                      <a:pt x="14479" y="12606"/>
                    </a:cubicBezTo>
                    <a:cubicBezTo>
                      <a:pt x="14535" y="12363"/>
                      <a:pt x="14340" y="12136"/>
                      <a:pt x="14089" y="12136"/>
                    </a:cubicBezTo>
                    <a:cubicBezTo>
                      <a:pt x="14059" y="12136"/>
                      <a:pt x="14029" y="12139"/>
                      <a:pt x="13998" y="12146"/>
                    </a:cubicBezTo>
                    <a:lnTo>
                      <a:pt x="13182" y="12397"/>
                    </a:lnTo>
                    <a:cubicBezTo>
                      <a:pt x="13747" y="11413"/>
                      <a:pt x="14144" y="10346"/>
                      <a:pt x="14375" y="9216"/>
                    </a:cubicBezTo>
                    <a:cubicBezTo>
                      <a:pt x="14429" y="8998"/>
                      <a:pt x="14246" y="8715"/>
                      <a:pt x="14004" y="8715"/>
                    </a:cubicBezTo>
                    <a:cubicBezTo>
                      <a:pt x="13968" y="8715"/>
                      <a:pt x="13931" y="8722"/>
                      <a:pt x="13893" y="8735"/>
                    </a:cubicBezTo>
                    <a:lnTo>
                      <a:pt x="12450" y="9321"/>
                    </a:lnTo>
                    <a:cubicBezTo>
                      <a:pt x="12722" y="7982"/>
                      <a:pt x="12659" y="6601"/>
                      <a:pt x="12303" y="5283"/>
                    </a:cubicBezTo>
                    <a:cubicBezTo>
                      <a:pt x="12250" y="5110"/>
                      <a:pt x="12087" y="5005"/>
                      <a:pt x="11921" y="5005"/>
                    </a:cubicBezTo>
                    <a:cubicBezTo>
                      <a:pt x="11826" y="5005"/>
                      <a:pt x="11731" y="5039"/>
                      <a:pt x="11655" y="5115"/>
                    </a:cubicBezTo>
                    <a:lnTo>
                      <a:pt x="10650" y="5973"/>
                    </a:lnTo>
                    <a:cubicBezTo>
                      <a:pt x="10148" y="3504"/>
                      <a:pt x="8621" y="1349"/>
                      <a:pt x="6445" y="52"/>
                    </a:cubicBezTo>
                    <a:cubicBezTo>
                      <a:pt x="6382" y="17"/>
                      <a:pt x="6314" y="1"/>
                      <a:pt x="6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65" name="Google Shape;765;p31"/>
              <p:cNvSpPr/>
              <p:nvPr/>
            </p:nvSpPr>
            <p:spPr>
              <a:xfrm>
                <a:off x="1889475" y="2628400"/>
                <a:ext cx="240125" cy="386825"/>
              </a:xfrm>
              <a:custGeom>
                <a:avLst/>
                <a:gdLst/>
                <a:ahLst/>
                <a:cxnLst/>
                <a:rect l="l" t="t" r="r" b="b"/>
                <a:pathLst>
                  <a:path w="9605" h="15473" extrusionOk="0">
                    <a:moveTo>
                      <a:pt x="6249" y="1"/>
                    </a:moveTo>
                    <a:cubicBezTo>
                      <a:pt x="6117" y="1"/>
                      <a:pt x="5991" y="66"/>
                      <a:pt x="5922" y="177"/>
                    </a:cubicBezTo>
                    <a:cubicBezTo>
                      <a:pt x="5085" y="1893"/>
                      <a:pt x="4248" y="3609"/>
                      <a:pt x="3411" y="5304"/>
                    </a:cubicBezTo>
                    <a:cubicBezTo>
                      <a:pt x="3326" y="5271"/>
                      <a:pt x="3235" y="5255"/>
                      <a:pt x="3143" y="5255"/>
                    </a:cubicBezTo>
                    <a:cubicBezTo>
                      <a:pt x="2942" y="5255"/>
                      <a:pt x="2739" y="5334"/>
                      <a:pt x="2595" y="5492"/>
                    </a:cubicBezTo>
                    <a:cubicBezTo>
                      <a:pt x="1883" y="6099"/>
                      <a:pt x="2302" y="8003"/>
                      <a:pt x="2595" y="9216"/>
                    </a:cubicBezTo>
                    <a:lnTo>
                      <a:pt x="1883" y="8902"/>
                    </a:lnTo>
                    <a:cubicBezTo>
                      <a:pt x="1824" y="8873"/>
                      <a:pt x="1764" y="8859"/>
                      <a:pt x="1706" y="8859"/>
                    </a:cubicBezTo>
                    <a:cubicBezTo>
                      <a:pt x="1480" y="8859"/>
                      <a:pt x="1293" y="9066"/>
                      <a:pt x="1360" y="9300"/>
                    </a:cubicBezTo>
                    <a:cubicBezTo>
                      <a:pt x="1569" y="10262"/>
                      <a:pt x="1883" y="11309"/>
                      <a:pt x="1883" y="12292"/>
                    </a:cubicBezTo>
                    <a:cubicBezTo>
                      <a:pt x="1904" y="13548"/>
                      <a:pt x="1779" y="13401"/>
                      <a:pt x="544" y="13422"/>
                    </a:cubicBezTo>
                    <a:cubicBezTo>
                      <a:pt x="147" y="13422"/>
                      <a:pt x="0" y="13966"/>
                      <a:pt x="335" y="14175"/>
                    </a:cubicBezTo>
                    <a:cubicBezTo>
                      <a:pt x="1025" y="14615"/>
                      <a:pt x="1758" y="15033"/>
                      <a:pt x="2532" y="15472"/>
                    </a:cubicBezTo>
                    <a:cubicBezTo>
                      <a:pt x="3453" y="15472"/>
                      <a:pt x="3536" y="15472"/>
                      <a:pt x="3536" y="14322"/>
                    </a:cubicBezTo>
                    <a:cubicBezTo>
                      <a:pt x="3515" y="13338"/>
                      <a:pt x="3222" y="12313"/>
                      <a:pt x="2992" y="11351"/>
                    </a:cubicBezTo>
                    <a:cubicBezTo>
                      <a:pt x="2943" y="11103"/>
                      <a:pt x="3127" y="10908"/>
                      <a:pt x="3341" y="10908"/>
                    </a:cubicBezTo>
                    <a:cubicBezTo>
                      <a:pt x="3398" y="10908"/>
                      <a:pt x="3458" y="10922"/>
                      <a:pt x="3515" y="10953"/>
                    </a:cubicBezTo>
                    <a:lnTo>
                      <a:pt x="4248" y="11246"/>
                    </a:lnTo>
                    <a:cubicBezTo>
                      <a:pt x="3955" y="10053"/>
                      <a:pt x="3536" y="8149"/>
                      <a:pt x="4248" y="7522"/>
                    </a:cubicBezTo>
                    <a:cubicBezTo>
                      <a:pt x="4390" y="7379"/>
                      <a:pt x="4591" y="7304"/>
                      <a:pt x="4790" y="7304"/>
                    </a:cubicBezTo>
                    <a:cubicBezTo>
                      <a:pt x="4884" y="7304"/>
                      <a:pt x="4977" y="7321"/>
                      <a:pt x="5064" y="7354"/>
                    </a:cubicBezTo>
                    <a:cubicBezTo>
                      <a:pt x="5901" y="5638"/>
                      <a:pt x="6738" y="3923"/>
                      <a:pt x="7554" y="2228"/>
                    </a:cubicBezTo>
                    <a:cubicBezTo>
                      <a:pt x="7621" y="2107"/>
                      <a:pt x="7740" y="2046"/>
                      <a:pt x="7866" y="2046"/>
                    </a:cubicBezTo>
                    <a:cubicBezTo>
                      <a:pt x="7937" y="2046"/>
                      <a:pt x="8009" y="2065"/>
                      <a:pt x="8077" y="2102"/>
                    </a:cubicBezTo>
                    <a:cubicBezTo>
                      <a:pt x="8621" y="2437"/>
                      <a:pt x="9123" y="2814"/>
                      <a:pt x="9604" y="3253"/>
                    </a:cubicBezTo>
                    <a:cubicBezTo>
                      <a:pt x="8830" y="1935"/>
                      <a:pt x="7742" y="847"/>
                      <a:pt x="6445" y="52"/>
                    </a:cubicBezTo>
                    <a:cubicBezTo>
                      <a:pt x="6382" y="17"/>
                      <a:pt x="6314" y="1"/>
                      <a:pt x="6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66" name="Google Shape;766;p31"/>
              <p:cNvSpPr/>
              <p:nvPr/>
            </p:nvSpPr>
            <p:spPr>
              <a:xfrm>
                <a:off x="1988325" y="2657925"/>
                <a:ext cx="196200" cy="494075"/>
              </a:xfrm>
              <a:custGeom>
                <a:avLst/>
                <a:gdLst/>
                <a:ahLst/>
                <a:cxnLst/>
                <a:rect l="l" t="t" r="r" b="b"/>
                <a:pathLst>
                  <a:path w="7848" h="19763" extrusionOk="0">
                    <a:moveTo>
                      <a:pt x="2827" y="1"/>
                    </a:moveTo>
                    <a:cubicBezTo>
                      <a:pt x="2762" y="1"/>
                      <a:pt x="2696" y="59"/>
                      <a:pt x="2721" y="147"/>
                    </a:cubicBezTo>
                    <a:cubicBezTo>
                      <a:pt x="3056" y="1884"/>
                      <a:pt x="3432" y="3641"/>
                      <a:pt x="3725" y="5420"/>
                    </a:cubicBezTo>
                    <a:cubicBezTo>
                      <a:pt x="3181" y="4897"/>
                      <a:pt x="2616" y="4374"/>
                      <a:pt x="2051" y="3892"/>
                    </a:cubicBezTo>
                    <a:cubicBezTo>
                      <a:pt x="2031" y="3867"/>
                      <a:pt x="2006" y="3856"/>
                      <a:pt x="1981" y="3856"/>
                    </a:cubicBezTo>
                    <a:cubicBezTo>
                      <a:pt x="1902" y="3856"/>
                      <a:pt x="1826" y="3960"/>
                      <a:pt x="1905" y="4039"/>
                    </a:cubicBezTo>
                    <a:cubicBezTo>
                      <a:pt x="2532" y="4708"/>
                      <a:pt x="3160" y="5378"/>
                      <a:pt x="3809" y="6027"/>
                    </a:cubicBezTo>
                    <a:cubicBezTo>
                      <a:pt x="3997" y="7240"/>
                      <a:pt x="4102" y="8496"/>
                      <a:pt x="4123" y="9730"/>
                    </a:cubicBezTo>
                    <a:cubicBezTo>
                      <a:pt x="4081" y="9709"/>
                      <a:pt x="4039" y="9667"/>
                      <a:pt x="3976" y="9626"/>
                    </a:cubicBezTo>
                    <a:cubicBezTo>
                      <a:pt x="2888" y="8914"/>
                      <a:pt x="1884" y="8035"/>
                      <a:pt x="775" y="7324"/>
                    </a:cubicBezTo>
                    <a:cubicBezTo>
                      <a:pt x="756" y="7314"/>
                      <a:pt x="738" y="7310"/>
                      <a:pt x="721" y="7310"/>
                    </a:cubicBezTo>
                    <a:cubicBezTo>
                      <a:pt x="628" y="7310"/>
                      <a:pt x="582" y="7441"/>
                      <a:pt x="670" y="7512"/>
                    </a:cubicBezTo>
                    <a:cubicBezTo>
                      <a:pt x="1863" y="8349"/>
                      <a:pt x="3014" y="9270"/>
                      <a:pt x="4123" y="10253"/>
                    </a:cubicBezTo>
                    <a:cubicBezTo>
                      <a:pt x="4123" y="11864"/>
                      <a:pt x="3872" y="13475"/>
                      <a:pt x="3369" y="15003"/>
                    </a:cubicBezTo>
                    <a:cubicBezTo>
                      <a:pt x="3348" y="14961"/>
                      <a:pt x="3328" y="14940"/>
                      <a:pt x="3286" y="14898"/>
                    </a:cubicBezTo>
                    <a:cubicBezTo>
                      <a:pt x="2784" y="14354"/>
                      <a:pt x="2470" y="13622"/>
                      <a:pt x="1947" y="13057"/>
                    </a:cubicBezTo>
                    <a:cubicBezTo>
                      <a:pt x="1424" y="12492"/>
                      <a:pt x="838" y="11990"/>
                      <a:pt x="231" y="11550"/>
                    </a:cubicBezTo>
                    <a:cubicBezTo>
                      <a:pt x="211" y="11537"/>
                      <a:pt x="190" y="11531"/>
                      <a:pt x="171" y="11531"/>
                    </a:cubicBezTo>
                    <a:cubicBezTo>
                      <a:pt x="71" y="11531"/>
                      <a:pt x="0" y="11690"/>
                      <a:pt x="105" y="11760"/>
                    </a:cubicBezTo>
                    <a:cubicBezTo>
                      <a:pt x="1424" y="12743"/>
                      <a:pt x="2470" y="14040"/>
                      <a:pt x="3181" y="15526"/>
                    </a:cubicBezTo>
                    <a:cubicBezTo>
                      <a:pt x="2658" y="16823"/>
                      <a:pt x="1926" y="18016"/>
                      <a:pt x="1005" y="19083"/>
                    </a:cubicBezTo>
                    <a:cubicBezTo>
                      <a:pt x="751" y="19369"/>
                      <a:pt x="1015" y="19763"/>
                      <a:pt x="1303" y="19763"/>
                    </a:cubicBezTo>
                    <a:cubicBezTo>
                      <a:pt x="1395" y="19763"/>
                      <a:pt x="1489" y="19723"/>
                      <a:pt x="1570" y="19627"/>
                    </a:cubicBezTo>
                    <a:cubicBezTo>
                      <a:pt x="2637" y="18455"/>
                      <a:pt x="3453" y="17095"/>
                      <a:pt x="3976" y="15610"/>
                    </a:cubicBezTo>
                    <a:cubicBezTo>
                      <a:pt x="5211" y="14271"/>
                      <a:pt x="6466" y="12973"/>
                      <a:pt x="7701" y="11655"/>
                    </a:cubicBezTo>
                    <a:cubicBezTo>
                      <a:pt x="7847" y="11525"/>
                      <a:pt x="7714" y="11331"/>
                      <a:pt x="7569" y="11331"/>
                    </a:cubicBezTo>
                    <a:cubicBezTo>
                      <a:pt x="7528" y="11331"/>
                      <a:pt x="7486" y="11346"/>
                      <a:pt x="7449" y="11383"/>
                    </a:cubicBezTo>
                    <a:cubicBezTo>
                      <a:pt x="6654" y="12115"/>
                      <a:pt x="5901" y="12890"/>
                      <a:pt x="5169" y="13664"/>
                    </a:cubicBezTo>
                    <a:cubicBezTo>
                      <a:pt x="4876" y="13978"/>
                      <a:pt x="4583" y="14312"/>
                      <a:pt x="4290" y="14626"/>
                    </a:cubicBezTo>
                    <a:cubicBezTo>
                      <a:pt x="4667" y="13183"/>
                      <a:pt x="4855" y="11697"/>
                      <a:pt x="4834" y="10190"/>
                    </a:cubicBezTo>
                    <a:cubicBezTo>
                      <a:pt x="5566" y="9102"/>
                      <a:pt x="6299" y="7993"/>
                      <a:pt x="6989" y="6864"/>
                    </a:cubicBezTo>
                    <a:cubicBezTo>
                      <a:pt x="7076" y="6734"/>
                      <a:pt x="6953" y="6614"/>
                      <a:pt x="6828" y="6614"/>
                    </a:cubicBezTo>
                    <a:cubicBezTo>
                      <a:pt x="6771" y="6614"/>
                      <a:pt x="6714" y="6638"/>
                      <a:pt x="6675" y="6696"/>
                    </a:cubicBezTo>
                    <a:cubicBezTo>
                      <a:pt x="6215" y="7324"/>
                      <a:pt x="5797" y="7993"/>
                      <a:pt x="5378" y="8663"/>
                    </a:cubicBezTo>
                    <a:cubicBezTo>
                      <a:pt x="5211" y="8956"/>
                      <a:pt x="5022" y="9249"/>
                      <a:pt x="4813" y="9521"/>
                    </a:cubicBezTo>
                    <a:cubicBezTo>
                      <a:pt x="4771" y="8265"/>
                      <a:pt x="4625" y="7010"/>
                      <a:pt x="4395" y="5776"/>
                    </a:cubicBezTo>
                    <a:cubicBezTo>
                      <a:pt x="4750" y="5211"/>
                      <a:pt x="5169" y="4708"/>
                      <a:pt x="5608" y="4227"/>
                    </a:cubicBezTo>
                    <a:cubicBezTo>
                      <a:pt x="5737" y="4099"/>
                      <a:pt x="5619" y="3921"/>
                      <a:pt x="5481" y="3921"/>
                    </a:cubicBezTo>
                    <a:cubicBezTo>
                      <a:pt x="5439" y="3921"/>
                      <a:pt x="5396" y="3937"/>
                      <a:pt x="5357" y="3976"/>
                    </a:cubicBezTo>
                    <a:cubicBezTo>
                      <a:pt x="4960" y="4353"/>
                      <a:pt x="4583" y="4771"/>
                      <a:pt x="4290" y="5232"/>
                    </a:cubicBezTo>
                    <a:cubicBezTo>
                      <a:pt x="3934" y="3495"/>
                      <a:pt x="3474" y="1779"/>
                      <a:pt x="2930" y="84"/>
                    </a:cubicBezTo>
                    <a:cubicBezTo>
                      <a:pt x="2913" y="26"/>
                      <a:pt x="2870" y="1"/>
                      <a:pt x="2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sp>
          <p:nvSpPr>
            <p:cNvPr id="767" name="Google Shape;767;p31"/>
            <p:cNvSpPr txBox="1"/>
            <p:nvPr/>
          </p:nvSpPr>
          <p:spPr>
            <a:xfrm>
              <a:off x="6198462" y="1884833"/>
              <a:ext cx="2059614" cy="73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ווידוא שכל חבר צוות מבין את תפקידו בניהול החניון  (א. מים, א. שטח אש, א. מחסן ועוד..)</a:t>
              </a:r>
              <a:endParaRPr sz="1200" dirty="0">
                <a:solidFill>
                  <a:schemeClr val="dk1"/>
                </a:solidFill>
                <a:latin typeface="Gisha" panose="020B0502040204020203" pitchFamily="34" charset="-79"/>
                <a:ea typeface="Roboto"/>
                <a:cs typeface="Gisha" panose="020B0502040204020203" pitchFamily="34" charset="-79"/>
                <a:sym typeface="Roboto"/>
              </a:endParaRPr>
            </a:p>
            <a:p>
              <a:pPr marL="0" lvl="0" indent="0" algn="ctr" rtl="0">
                <a:spcBef>
                  <a:spcPts val="0"/>
                </a:spcBef>
                <a:spcAft>
                  <a:spcPts val="0"/>
                </a:spcAft>
                <a:buClr>
                  <a:schemeClr val="dk1"/>
                </a:buClr>
                <a:buSzPts val="1100"/>
                <a:buFont typeface="Arial"/>
                <a:buNone/>
              </a:pPr>
              <a:endParaRPr sz="1200" dirty="0">
                <a:solidFill>
                  <a:schemeClr val="dk1"/>
                </a:solidFill>
                <a:latin typeface="Gisha" panose="020B0502040204020203" pitchFamily="34" charset="-79"/>
                <a:ea typeface="Roboto"/>
                <a:cs typeface="Gisha" panose="020B0502040204020203" pitchFamily="34" charset="-79"/>
                <a:sym typeface="Roboto"/>
              </a:endParaRPr>
            </a:p>
            <a:p>
              <a:pPr marL="0" lvl="0" indent="0" algn="ctr" rtl="0">
                <a:spcBef>
                  <a:spcPts val="0"/>
                </a:spcBef>
                <a:spcAft>
                  <a:spcPts val="0"/>
                </a:spcAft>
                <a:buNone/>
              </a:pPr>
              <a:endParaRPr sz="1200" dirty="0">
                <a:solidFill>
                  <a:schemeClr val="dk1"/>
                </a:solidFill>
                <a:latin typeface="Gisha" panose="020B0502040204020203" pitchFamily="34" charset="-79"/>
                <a:ea typeface="Roboto"/>
                <a:cs typeface="Gisha" panose="020B0502040204020203" pitchFamily="34" charset="-79"/>
                <a:sym typeface="Roboto"/>
              </a:endParaRPr>
            </a:p>
            <a:p>
              <a:pPr marL="0" lvl="0" indent="0" algn="ctr" rtl="0">
                <a:lnSpc>
                  <a:spcPct val="115000"/>
                </a:lnSpc>
                <a:spcBef>
                  <a:spcPts val="0"/>
                </a:spcBef>
                <a:spcAft>
                  <a:spcPts val="1600"/>
                </a:spcAft>
                <a:buNone/>
              </a:pPr>
              <a:endParaRPr sz="1200" dirty="0">
                <a:solidFill>
                  <a:schemeClr val="dk1"/>
                </a:solidFill>
                <a:latin typeface="Gisha" panose="020B0502040204020203" pitchFamily="34" charset="-79"/>
                <a:ea typeface="Roboto"/>
                <a:cs typeface="Gisha" panose="020B0502040204020203" pitchFamily="34" charset="-79"/>
                <a:sym typeface="Roboto"/>
              </a:endParaRPr>
            </a:p>
          </p:txBody>
        </p:sp>
        <p:sp>
          <p:nvSpPr>
            <p:cNvPr id="768" name="Google Shape;768;p31"/>
            <p:cNvSpPr txBox="1"/>
            <p:nvPr/>
          </p:nvSpPr>
          <p:spPr>
            <a:xfrm>
              <a:off x="973462" y="1863216"/>
              <a:ext cx="1953300" cy="73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לוודא שכל הציוד אכן מוכן וארוז בחדר נפרד ונעול.</a:t>
              </a:r>
            </a:p>
            <a:p>
              <a:pPr marL="0" lvl="0" indent="0" algn="ct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לוודא שאכן הושלם כל ציוד חסר </a:t>
              </a:r>
              <a:endParaRPr sz="1200" dirty="0">
                <a:solidFill>
                  <a:schemeClr val="dk1"/>
                </a:solidFill>
                <a:latin typeface="Gisha" panose="020B0502040204020203" pitchFamily="34" charset="-79"/>
                <a:ea typeface="Roboto"/>
                <a:cs typeface="Gisha" panose="020B0502040204020203" pitchFamily="34" charset="-79"/>
                <a:sym typeface="Roboto"/>
              </a:endParaRPr>
            </a:p>
            <a:p>
              <a:pPr marL="0" lvl="0" indent="0" algn="ctr" rtl="0">
                <a:spcBef>
                  <a:spcPts val="0"/>
                </a:spcBef>
                <a:spcAft>
                  <a:spcPts val="0"/>
                </a:spcAft>
                <a:buNone/>
              </a:pPr>
              <a:endParaRPr dirty="0">
                <a:solidFill>
                  <a:schemeClr val="dk1"/>
                </a:solidFill>
                <a:latin typeface="Gisha" panose="020B0502040204020203" pitchFamily="34" charset="-79"/>
                <a:ea typeface="Fira Sans Extra Condensed"/>
                <a:cs typeface="Gisha" panose="020B0502040204020203" pitchFamily="34" charset="-79"/>
                <a:sym typeface="Fira Sans Extra Condensed"/>
              </a:endParaRPr>
            </a:p>
          </p:txBody>
        </p:sp>
        <p:sp>
          <p:nvSpPr>
            <p:cNvPr id="769" name="Google Shape;769;p31"/>
            <p:cNvSpPr txBox="1"/>
            <p:nvPr/>
          </p:nvSpPr>
          <p:spPr>
            <a:xfrm>
              <a:off x="4941275" y="3368575"/>
              <a:ext cx="1953300" cy="73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לעבור עם כלל הצוות על </a:t>
              </a:r>
              <a:r>
                <a:rPr lang="he-IL" sz="1200" dirty="0" err="1">
                  <a:solidFill>
                    <a:schemeClr val="dk1"/>
                  </a:solidFill>
                  <a:latin typeface="Gisha" panose="020B0502040204020203" pitchFamily="34" charset="-79"/>
                  <a:ea typeface="Roboto"/>
                  <a:cs typeface="Gisha" panose="020B0502040204020203" pitchFamily="34" charset="-79"/>
                  <a:sym typeface="Roboto"/>
                </a:rPr>
                <a:t>הלו"ז</a:t>
              </a:r>
              <a:r>
                <a:rPr lang="he-IL" sz="1200" dirty="0">
                  <a:solidFill>
                    <a:schemeClr val="dk1"/>
                  </a:solidFill>
                  <a:latin typeface="Gisha" panose="020B0502040204020203" pitchFamily="34" charset="-79"/>
                  <a:ea typeface="Roboto"/>
                  <a:cs typeface="Gisha" panose="020B0502040204020203" pitchFamily="34" charset="-79"/>
                  <a:sym typeface="Roboto"/>
                </a:rPr>
                <a:t> הלוגיסטי, לוודא שכל אחד מבין מה עושה בכל שלב</a:t>
              </a:r>
              <a:endParaRPr sz="1200" dirty="0">
                <a:solidFill>
                  <a:schemeClr val="dk1"/>
                </a:solidFill>
                <a:latin typeface="Gisha" panose="020B0502040204020203" pitchFamily="34" charset="-79"/>
                <a:ea typeface="Roboto"/>
                <a:cs typeface="Gisha" panose="020B0502040204020203" pitchFamily="34" charset="-79"/>
                <a:sym typeface="Roboto"/>
              </a:endParaRPr>
            </a:p>
          </p:txBody>
        </p:sp>
        <p:sp>
          <p:nvSpPr>
            <p:cNvPr id="770" name="Google Shape;770;p31"/>
            <p:cNvSpPr txBox="1"/>
            <p:nvPr/>
          </p:nvSpPr>
          <p:spPr>
            <a:xfrm>
              <a:off x="973462" y="1594687"/>
              <a:ext cx="1953300" cy="40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dk1"/>
                  </a:solidFill>
                  <a:latin typeface="Gisha" panose="020B0502040204020203" pitchFamily="34" charset="-79"/>
                  <a:ea typeface="Fira Sans Extra Condensed"/>
                  <a:cs typeface="Gisha" panose="020B0502040204020203" pitchFamily="34" charset="-79"/>
                  <a:sym typeface="Fira Sans Extra Condensed"/>
                </a:rPr>
                <a:t>ציוד</a:t>
              </a:r>
              <a:endParaRPr sz="1600" b="1" dirty="0">
                <a:solidFill>
                  <a:schemeClr val="dk1"/>
                </a:solidFill>
                <a:latin typeface="Gisha" panose="020B0502040204020203" pitchFamily="34" charset="-79"/>
                <a:ea typeface="Fira Sans Extra Condensed"/>
                <a:cs typeface="Gisha" panose="020B0502040204020203" pitchFamily="34" charset="-79"/>
                <a:sym typeface="Fira Sans Extra Condensed"/>
              </a:endParaRPr>
            </a:p>
          </p:txBody>
        </p:sp>
        <p:sp>
          <p:nvSpPr>
            <p:cNvPr id="771" name="Google Shape;771;p31"/>
            <p:cNvSpPr txBox="1"/>
            <p:nvPr/>
          </p:nvSpPr>
          <p:spPr>
            <a:xfrm>
              <a:off x="6200216" y="1611417"/>
              <a:ext cx="1951500" cy="40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dk1"/>
                  </a:solidFill>
                  <a:latin typeface="Gisha" panose="020B0502040204020203" pitchFamily="34" charset="-79"/>
                  <a:ea typeface="Fira Sans Extra Condensed"/>
                  <a:cs typeface="Gisha" panose="020B0502040204020203" pitchFamily="34" charset="-79"/>
                  <a:sym typeface="Fira Sans Extra Condensed"/>
                </a:rPr>
                <a:t>הגדרות תפקיד</a:t>
              </a:r>
              <a:endParaRPr sz="1600" b="1" dirty="0">
                <a:solidFill>
                  <a:schemeClr val="dk1"/>
                </a:solidFill>
                <a:latin typeface="Gisha" panose="020B0502040204020203" pitchFamily="34" charset="-79"/>
                <a:ea typeface="Fira Sans Extra Condensed"/>
                <a:cs typeface="Gisha" panose="020B0502040204020203" pitchFamily="34" charset="-79"/>
                <a:sym typeface="Fira Sans Extra Condensed"/>
              </a:endParaRPr>
            </a:p>
          </p:txBody>
        </p:sp>
        <p:sp>
          <p:nvSpPr>
            <p:cNvPr id="772" name="Google Shape;772;p31"/>
            <p:cNvSpPr txBox="1"/>
            <p:nvPr/>
          </p:nvSpPr>
          <p:spPr>
            <a:xfrm>
              <a:off x="4942852" y="3114457"/>
              <a:ext cx="1953300" cy="342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dk1"/>
                  </a:solidFill>
                  <a:latin typeface="Gisha" panose="020B0502040204020203" pitchFamily="34" charset="-79"/>
                  <a:ea typeface="Fira Sans Extra Condensed"/>
                  <a:cs typeface="Gisha" panose="020B0502040204020203" pitchFamily="34" charset="-79"/>
                  <a:sym typeface="Fira Sans Extra Condensed"/>
                </a:rPr>
                <a:t>לו"ז</a:t>
              </a:r>
              <a:endParaRPr sz="1600" b="1" dirty="0">
                <a:solidFill>
                  <a:schemeClr val="dk1"/>
                </a:solidFill>
                <a:latin typeface="Gisha" panose="020B0502040204020203" pitchFamily="34" charset="-79"/>
                <a:ea typeface="Fira Sans Extra Condensed"/>
                <a:cs typeface="Gisha" panose="020B0502040204020203" pitchFamily="34" charset="-79"/>
                <a:sym typeface="Fira Sans Extra Condensed"/>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grpSp>
        <p:nvGrpSpPr>
          <p:cNvPr id="229" name="Google Shape;229;p20"/>
          <p:cNvGrpSpPr/>
          <p:nvPr/>
        </p:nvGrpSpPr>
        <p:grpSpPr>
          <a:xfrm>
            <a:off x="4710931" y="973770"/>
            <a:ext cx="3780919" cy="4066063"/>
            <a:chOff x="4710931" y="973770"/>
            <a:chExt cx="3780919" cy="4311880"/>
          </a:xfrm>
        </p:grpSpPr>
        <p:sp>
          <p:nvSpPr>
            <p:cNvPr id="230" name="Google Shape;230;p20"/>
            <p:cNvSpPr/>
            <p:nvPr/>
          </p:nvSpPr>
          <p:spPr>
            <a:xfrm>
              <a:off x="5683550" y="1657750"/>
              <a:ext cx="2808300" cy="3627900"/>
            </a:xfrm>
            <a:prstGeom prst="roundRect">
              <a:avLst>
                <a:gd name="adj" fmla="val 2325"/>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31" name="Google Shape;231;p20"/>
            <p:cNvSpPr/>
            <p:nvPr/>
          </p:nvSpPr>
          <p:spPr>
            <a:xfrm rot="-2012131">
              <a:off x="4710931" y="1872526"/>
              <a:ext cx="1761154" cy="1937460"/>
            </a:xfrm>
            <a:custGeom>
              <a:avLst/>
              <a:gdLst/>
              <a:ahLst/>
              <a:cxnLst/>
              <a:rect l="l" t="t" r="r" b="b"/>
              <a:pathLst>
                <a:path w="30863" h="31700" extrusionOk="0">
                  <a:moveTo>
                    <a:pt x="16886" y="29398"/>
                  </a:moveTo>
                  <a:cubicBezTo>
                    <a:pt x="25276" y="25611"/>
                    <a:pt x="28017" y="18246"/>
                    <a:pt x="29984" y="11090"/>
                  </a:cubicBezTo>
                  <a:cubicBezTo>
                    <a:pt x="30486" y="9270"/>
                    <a:pt x="30863" y="7345"/>
                    <a:pt x="30570" y="5482"/>
                  </a:cubicBezTo>
                  <a:cubicBezTo>
                    <a:pt x="30256" y="3599"/>
                    <a:pt x="29210" y="1758"/>
                    <a:pt x="27494" y="942"/>
                  </a:cubicBezTo>
                  <a:cubicBezTo>
                    <a:pt x="25548" y="0"/>
                    <a:pt x="23121" y="586"/>
                    <a:pt x="21489" y="2009"/>
                  </a:cubicBezTo>
                  <a:cubicBezTo>
                    <a:pt x="19878" y="3432"/>
                    <a:pt x="18999" y="5524"/>
                    <a:pt x="18644" y="7637"/>
                  </a:cubicBezTo>
                  <a:cubicBezTo>
                    <a:pt x="18560" y="6633"/>
                    <a:pt x="18455" y="5587"/>
                    <a:pt x="18016" y="4666"/>
                  </a:cubicBezTo>
                  <a:cubicBezTo>
                    <a:pt x="17576" y="3746"/>
                    <a:pt x="16677" y="2971"/>
                    <a:pt x="15651" y="2971"/>
                  </a:cubicBezTo>
                  <a:cubicBezTo>
                    <a:pt x="14354" y="2971"/>
                    <a:pt x="13371" y="4164"/>
                    <a:pt x="12722" y="5336"/>
                  </a:cubicBezTo>
                  <a:cubicBezTo>
                    <a:pt x="11404" y="7658"/>
                    <a:pt x="10546" y="10232"/>
                    <a:pt x="10190" y="12889"/>
                  </a:cubicBezTo>
                  <a:cubicBezTo>
                    <a:pt x="10274" y="11927"/>
                    <a:pt x="10379" y="10943"/>
                    <a:pt x="10128" y="10002"/>
                  </a:cubicBezTo>
                  <a:cubicBezTo>
                    <a:pt x="9898" y="9060"/>
                    <a:pt x="9291" y="8181"/>
                    <a:pt x="8370" y="7889"/>
                  </a:cubicBezTo>
                  <a:cubicBezTo>
                    <a:pt x="7470" y="7596"/>
                    <a:pt x="6445" y="7951"/>
                    <a:pt x="5734" y="8600"/>
                  </a:cubicBezTo>
                  <a:cubicBezTo>
                    <a:pt x="5043" y="9270"/>
                    <a:pt x="4520" y="10086"/>
                    <a:pt x="4206" y="11006"/>
                  </a:cubicBezTo>
                  <a:cubicBezTo>
                    <a:pt x="1" y="22305"/>
                    <a:pt x="8558" y="30486"/>
                    <a:pt x="8558" y="30486"/>
                  </a:cubicBezTo>
                  <a:cubicBezTo>
                    <a:pt x="8558" y="30486"/>
                    <a:pt x="11802" y="31700"/>
                    <a:pt x="16886" y="29398"/>
                  </a:cubicBez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232" name="Google Shape;232;p20"/>
            <p:cNvCxnSpPr/>
            <p:nvPr/>
          </p:nvCxnSpPr>
          <p:spPr>
            <a:xfrm rot="10800000" flipH="1">
              <a:off x="5683570" y="2166601"/>
              <a:ext cx="145500" cy="592200"/>
            </a:xfrm>
            <a:prstGeom prst="straightConnector1">
              <a:avLst/>
            </a:prstGeom>
            <a:noFill/>
            <a:ln w="76200" cap="flat" cmpd="sng">
              <a:solidFill>
                <a:schemeClr val="accent3"/>
              </a:solidFill>
              <a:prstDash val="solid"/>
              <a:round/>
              <a:headEnd type="none" w="med" len="med"/>
              <a:tailEnd type="none" w="med" len="med"/>
            </a:ln>
          </p:spPr>
        </p:cxnSp>
        <p:cxnSp>
          <p:nvCxnSpPr>
            <p:cNvPr id="233" name="Google Shape;233;p20"/>
            <p:cNvCxnSpPr/>
            <p:nvPr/>
          </p:nvCxnSpPr>
          <p:spPr>
            <a:xfrm rot="10800000">
              <a:off x="5371945" y="2447001"/>
              <a:ext cx="332400" cy="322200"/>
            </a:xfrm>
            <a:prstGeom prst="straightConnector1">
              <a:avLst/>
            </a:prstGeom>
            <a:noFill/>
            <a:ln w="76200" cap="flat" cmpd="sng">
              <a:solidFill>
                <a:schemeClr val="accent3"/>
              </a:solidFill>
              <a:prstDash val="solid"/>
              <a:round/>
              <a:headEnd type="none" w="med" len="med"/>
              <a:tailEnd type="none" w="med" len="med"/>
            </a:ln>
          </p:spPr>
        </p:cxnSp>
        <p:cxnSp>
          <p:nvCxnSpPr>
            <p:cNvPr id="234" name="Google Shape;234;p20"/>
            <p:cNvCxnSpPr/>
            <p:nvPr/>
          </p:nvCxnSpPr>
          <p:spPr>
            <a:xfrm>
              <a:off x="5143245" y="3018576"/>
              <a:ext cx="540300" cy="467700"/>
            </a:xfrm>
            <a:prstGeom prst="straightConnector1">
              <a:avLst/>
            </a:prstGeom>
            <a:noFill/>
            <a:ln w="76200" cap="flat" cmpd="sng">
              <a:solidFill>
                <a:schemeClr val="accent3"/>
              </a:solidFill>
              <a:prstDash val="solid"/>
              <a:round/>
              <a:headEnd type="none" w="med" len="med"/>
              <a:tailEnd type="none" w="med" len="med"/>
            </a:ln>
          </p:spPr>
        </p:cxnSp>
        <p:cxnSp>
          <p:nvCxnSpPr>
            <p:cNvPr id="235" name="Google Shape;235;p20"/>
            <p:cNvCxnSpPr/>
            <p:nvPr/>
          </p:nvCxnSpPr>
          <p:spPr>
            <a:xfrm>
              <a:off x="5688820" y="2727476"/>
              <a:ext cx="0" cy="2505600"/>
            </a:xfrm>
            <a:prstGeom prst="straightConnector1">
              <a:avLst/>
            </a:prstGeom>
            <a:noFill/>
            <a:ln w="76200" cap="flat" cmpd="sng">
              <a:solidFill>
                <a:schemeClr val="accent3"/>
              </a:solidFill>
              <a:prstDash val="solid"/>
              <a:round/>
              <a:headEnd type="none" w="med" len="med"/>
              <a:tailEnd type="none" w="med" len="med"/>
            </a:ln>
          </p:spPr>
        </p:cxnSp>
        <p:sp>
          <p:nvSpPr>
            <p:cNvPr id="236" name="Google Shape;236;p20"/>
            <p:cNvSpPr txBox="1"/>
            <p:nvPr/>
          </p:nvSpPr>
          <p:spPr>
            <a:xfrm>
              <a:off x="6220048" y="2350299"/>
              <a:ext cx="2239342" cy="2809528"/>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תדריך לצוות לפני תחילת עבודות.</a:t>
              </a:r>
            </a:p>
            <a:p>
              <a:pPr marL="0" lvl="0" indent="0" algn="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חלוקת עבודה ואחראים.</a:t>
              </a:r>
            </a:p>
            <a:p>
              <a:pPr marL="0" lvl="0" indent="0" algn="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פירוק החניון בצורה והעמסת הציוד ישר למשאית.</a:t>
              </a:r>
            </a:p>
            <a:p>
              <a:pPr marL="0" lvl="0" indent="0" algn="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לוודא שנשאר </a:t>
              </a:r>
              <a:r>
                <a:rPr lang="he-IL" sz="1200" dirty="0" err="1">
                  <a:solidFill>
                    <a:schemeClr val="dk1"/>
                  </a:solidFill>
                  <a:latin typeface="Gisha" panose="020B0502040204020203" pitchFamily="34" charset="-79"/>
                  <a:ea typeface="Roboto"/>
                  <a:cs typeface="Gisha" panose="020B0502040204020203" pitchFamily="34" charset="-79"/>
                  <a:sym typeface="Roboto"/>
                </a:rPr>
                <a:t>מע"ר</a:t>
              </a:r>
              <a:r>
                <a:rPr lang="he-IL" sz="1200" dirty="0">
                  <a:solidFill>
                    <a:schemeClr val="dk1"/>
                  </a:solidFill>
                  <a:latin typeface="Gisha" panose="020B0502040204020203" pitchFamily="34" charset="-79"/>
                  <a:ea typeface="Roboto"/>
                  <a:cs typeface="Gisha" panose="020B0502040204020203" pitchFamily="34" charset="-79"/>
                  <a:sym typeface="Roboto"/>
                </a:rPr>
                <a:t> כל זמן שיש צעיר בשטח.</a:t>
              </a:r>
            </a:p>
            <a:p>
              <a:pPr marL="0" lvl="0" indent="0" algn="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קבלת ספקים וסגירת הפינות האחרונות מולם.</a:t>
              </a:r>
            </a:p>
            <a:p>
              <a:pPr marL="0" lvl="0" indent="0" algn="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ווידוא ניקיון החניון לפני עזיבתו.</a:t>
              </a:r>
            </a:p>
            <a:p>
              <a:pPr marL="0" lvl="0" indent="0" algn="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החזרת החניון מול בעל הקרקע.</a:t>
              </a:r>
            </a:p>
            <a:p>
              <a:pPr marL="0" lvl="0" indent="0" algn="r" rtl="0">
                <a:spcBef>
                  <a:spcPts val="0"/>
                </a:spcBef>
                <a:spcAft>
                  <a:spcPts val="0"/>
                </a:spcAft>
                <a:buClr>
                  <a:schemeClr val="dk1"/>
                </a:buClr>
                <a:buSzPts val="1100"/>
                <a:buFont typeface="Arial"/>
                <a:buNone/>
              </a:pPr>
              <a:endParaRPr lang="he-IL" sz="1200" dirty="0">
                <a:solidFill>
                  <a:schemeClr val="dk1"/>
                </a:solidFill>
                <a:latin typeface="Gisha" panose="020B0502040204020203" pitchFamily="34" charset="-79"/>
                <a:ea typeface="Roboto"/>
                <a:cs typeface="Gisha" panose="020B0502040204020203" pitchFamily="34" charset="-79"/>
                <a:sym typeface="Roboto"/>
              </a:endParaRPr>
            </a:p>
          </p:txBody>
        </p:sp>
        <p:sp>
          <p:nvSpPr>
            <p:cNvPr id="237" name="Google Shape;237;p20"/>
            <p:cNvSpPr txBox="1"/>
            <p:nvPr/>
          </p:nvSpPr>
          <p:spPr>
            <a:xfrm>
              <a:off x="6447295" y="2019913"/>
              <a:ext cx="2012100" cy="408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he-IL"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פירוק</a:t>
              </a:r>
              <a:endParaRPr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endParaRPr>
            </a:p>
          </p:txBody>
        </p:sp>
        <p:sp>
          <p:nvSpPr>
            <p:cNvPr id="238" name="Google Shape;238;p20"/>
            <p:cNvSpPr/>
            <p:nvPr/>
          </p:nvSpPr>
          <p:spPr>
            <a:xfrm>
              <a:off x="6473918" y="973770"/>
              <a:ext cx="1227600" cy="1227600"/>
            </a:xfrm>
            <a:prstGeom prst="ellipse">
              <a:avLst/>
            </a:prstGeom>
            <a:solidFill>
              <a:schemeClr val="lt1"/>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239" name="Google Shape;239;p20"/>
            <p:cNvGrpSpPr/>
            <p:nvPr/>
          </p:nvGrpSpPr>
          <p:grpSpPr>
            <a:xfrm>
              <a:off x="6825424" y="1213573"/>
              <a:ext cx="524783" cy="748058"/>
              <a:chOff x="4324275" y="1347650"/>
              <a:chExt cx="431707" cy="615381"/>
            </a:xfrm>
          </p:grpSpPr>
          <p:sp>
            <p:nvSpPr>
              <p:cNvPr id="240" name="Google Shape;240;p20"/>
              <p:cNvSpPr/>
              <p:nvPr/>
            </p:nvSpPr>
            <p:spPr>
              <a:xfrm>
                <a:off x="4324275" y="1347650"/>
                <a:ext cx="431707" cy="536188"/>
              </a:xfrm>
              <a:custGeom>
                <a:avLst/>
                <a:gdLst/>
                <a:ahLst/>
                <a:cxnLst/>
                <a:rect l="l" t="t" r="r" b="b"/>
                <a:pathLst>
                  <a:path w="24209" h="30068" extrusionOk="0">
                    <a:moveTo>
                      <a:pt x="8056" y="26238"/>
                    </a:moveTo>
                    <a:cubicBezTo>
                      <a:pt x="5440" y="24564"/>
                      <a:pt x="3139" y="22263"/>
                      <a:pt x="1988" y="19396"/>
                    </a:cubicBezTo>
                    <a:cubicBezTo>
                      <a:pt x="0" y="14479"/>
                      <a:pt x="1695" y="8893"/>
                      <a:pt x="3892" y="4059"/>
                    </a:cubicBezTo>
                    <a:cubicBezTo>
                      <a:pt x="4499" y="2720"/>
                      <a:pt x="5252" y="1297"/>
                      <a:pt x="6549" y="670"/>
                    </a:cubicBezTo>
                    <a:cubicBezTo>
                      <a:pt x="7930" y="0"/>
                      <a:pt x="9583" y="398"/>
                      <a:pt x="11006" y="963"/>
                    </a:cubicBezTo>
                    <a:cubicBezTo>
                      <a:pt x="19187" y="4206"/>
                      <a:pt x="24209" y="12512"/>
                      <a:pt x="23267" y="21259"/>
                    </a:cubicBezTo>
                    <a:cubicBezTo>
                      <a:pt x="23058" y="23184"/>
                      <a:pt x="22535" y="25129"/>
                      <a:pt x="21426" y="26741"/>
                    </a:cubicBezTo>
                    <a:cubicBezTo>
                      <a:pt x="20317" y="28331"/>
                      <a:pt x="18057" y="30067"/>
                      <a:pt x="16007" y="29879"/>
                    </a:cubicBezTo>
                    <a:cubicBezTo>
                      <a:pt x="13475" y="29649"/>
                      <a:pt x="10169" y="27577"/>
                      <a:pt x="8056" y="26238"/>
                    </a:cubicBez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41" name="Google Shape;241;p20"/>
              <p:cNvSpPr/>
              <p:nvPr/>
            </p:nvSpPr>
            <p:spPr>
              <a:xfrm>
                <a:off x="4383303" y="1369923"/>
                <a:ext cx="347466" cy="593109"/>
              </a:xfrm>
              <a:custGeom>
                <a:avLst/>
                <a:gdLst/>
                <a:ahLst/>
                <a:cxnLst/>
                <a:rect l="l" t="t" r="r" b="b"/>
                <a:pathLst>
                  <a:path w="19485" h="33260" extrusionOk="0">
                    <a:moveTo>
                      <a:pt x="5044" y="1"/>
                    </a:moveTo>
                    <a:cubicBezTo>
                      <a:pt x="5003" y="1"/>
                      <a:pt x="4964" y="33"/>
                      <a:pt x="4976" y="90"/>
                    </a:cubicBezTo>
                    <a:cubicBezTo>
                      <a:pt x="5164" y="1408"/>
                      <a:pt x="5352" y="2748"/>
                      <a:pt x="5583" y="4087"/>
                    </a:cubicBezTo>
                    <a:cubicBezTo>
                      <a:pt x="4829" y="3229"/>
                      <a:pt x="4013" y="2455"/>
                      <a:pt x="3114" y="1785"/>
                    </a:cubicBezTo>
                    <a:cubicBezTo>
                      <a:pt x="3108" y="1782"/>
                      <a:pt x="3102" y="1781"/>
                      <a:pt x="3096" y="1781"/>
                    </a:cubicBezTo>
                    <a:cubicBezTo>
                      <a:pt x="3061" y="1781"/>
                      <a:pt x="3033" y="1830"/>
                      <a:pt x="3051" y="1848"/>
                    </a:cubicBezTo>
                    <a:cubicBezTo>
                      <a:pt x="4013" y="2685"/>
                      <a:pt x="4787" y="3647"/>
                      <a:pt x="5645" y="4568"/>
                    </a:cubicBezTo>
                    <a:cubicBezTo>
                      <a:pt x="5666" y="4714"/>
                      <a:pt x="5687" y="4861"/>
                      <a:pt x="5729" y="4986"/>
                    </a:cubicBezTo>
                    <a:cubicBezTo>
                      <a:pt x="4829" y="3877"/>
                      <a:pt x="3637" y="3061"/>
                      <a:pt x="2423" y="2266"/>
                    </a:cubicBezTo>
                    <a:cubicBezTo>
                      <a:pt x="2419" y="2262"/>
                      <a:pt x="2415" y="2261"/>
                      <a:pt x="2411" y="2261"/>
                    </a:cubicBezTo>
                    <a:cubicBezTo>
                      <a:pt x="2396" y="2261"/>
                      <a:pt x="2385" y="2291"/>
                      <a:pt x="2402" y="2308"/>
                    </a:cubicBezTo>
                    <a:cubicBezTo>
                      <a:pt x="3679" y="3250"/>
                      <a:pt x="4892" y="4233"/>
                      <a:pt x="5813" y="5530"/>
                    </a:cubicBezTo>
                    <a:cubicBezTo>
                      <a:pt x="6336" y="8669"/>
                      <a:pt x="6943" y="11828"/>
                      <a:pt x="7759" y="14904"/>
                    </a:cubicBezTo>
                    <a:cubicBezTo>
                      <a:pt x="5206" y="13586"/>
                      <a:pt x="2653" y="12414"/>
                      <a:pt x="268" y="10719"/>
                    </a:cubicBezTo>
                    <a:cubicBezTo>
                      <a:pt x="262" y="10717"/>
                      <a:pt x="257" y="10715"/>
                      <a:pt x="251" y="10715"/>
                    </a:cubicBezTo>
                    <a:cubicBezTo>
                      <a:pt x="216" y="10715"/>
                      <a:pt x="190" y="10767"/>
                      <a:pt x="226" y="10803"/>
                    </a:cubicBezTo>
                    <a:cubicBezTo>
                      <a:pt x="2507" y="12582"/>
                      <a:pt x="5080" y="14360"/>
                      <a:pt x="7863" y="15260"/>
                    </a:cubicBezTo>
                    <a:cubicBezTo>
                      <a:pt x="8052" y="15992"/>
                      <a:pt x="8282" y="16745"/>
                      <a:pt x="8512" y="17478"/>
                    </a:cubicBezTo>
                    <a:cubicBezTo>
                      <a:pt x="5603" y="16181"/>
                      <a:pt x="2800" y="14904"/>
                      <a:pt x="101" y="13168"/>
                    </a:cubicBezTo>
                    <a:cubicBezTo>
                      <a:pt x="94" y="13165"/>
                      <a:pt x="87" y="13164"/>
                      <a:pt x="81" y="13164"/>
                    </a:cubicBezTo>
                    <a:cubicBezTo>
                      <a:pt x="30" y="13164"/>
                      <a:pt x="1" y="13233"/>
                      <a:pt x="38" y="13251"/>
                    </a:cubicBezTo>
                    <a:cubicBezTo>
                      <a:pt x="2570" y="15176"/>
                      <a:pt x="5562" y="16976"/>
                      <a:pt x="8637" y="17896"/>
                    </a:cubicBezTo>
                    <a:cubicBezTo>
                      <a:pt x="8826" y="18503"/>
                      <a:pt x="9035" y="19110"/>
                      <a:pt x="9244" y="19717"/>
                    </a:cubicBezTo>
                    <a:cubicBezTo>
                      <a:pt x="9956" y="21746"/>
                      <a:pt x="10813" y="23692"/>
                      <a:pt x="11860" y="25554"/>
                    </a:cubicBezTo>
                    <a:cubicBezTo>
                      <a:pt x="10604" y="24927"/>
                      <a:pt x="9265" y="24424"/>
                      <a:pt x="8031" y="23734"/>
                    </a:cubicBezTo>
                    <a:cubicBezTo>
                      <a:pt x="6545" y="22897"/>
                      <a:pt x="5143" y="21955"/>
                      <a:pt x="3804" y="20867"/>
                    </a:cubicBezTo>
                    <a:cubicBezTo>
                      <a:pt x="3800" y="20863"/>
                      <a:pt x="3795" y="20862"/>
                      <a:pt x="3791" y="20862"/>
                    </a:cubicBezTo>
                    <a:cubicBezTo>
                      <a:pt x="3770" y="20862"/>
                      <a:pt x="3749" y="20892"/>
                      <a:pt x="3783" y="20909"/>
                    </a:cubicBezTo>
                    <a:cubicBezTo>
                      <a:pt x="6064" y="23023"/>
                      <a:pt x="9056" y="25387"/>
                      <a:pt x="12194" y="26119"/>
                    </a:cubicBezTo>
                    <a:cubicBezTo>
                      <a:pt x="13910" y="28986"/>
                      <a:pt x="16128" y="31559"/>
                      <a:pt x="19015" y="33233"/>
                    </a:cubicBezTo>
                    <a:cubicBezTo>
                      <a:pt x="19055" y="33251"/>
                      <a:pt x="19093" y="33259"/>
                      <a:pt x="19130" y="33259"/>
                    </a:cubicBezTo>
                    <a:cubicBezTo>
                      <a:pt x="19344" y="33259"/>
                      <a:pt x="19484" y="32976"/>
                      <a:pt x="19287" y="32815"/>
                    </a:cubicBezTo>
                    <a:cubicBezTo>
                      <a:pt x="16086" y="30262"/>
                      <a:pt x="13471" y="27061"/>
                      <a:pt x="11629" y="23399"/>
                    </a:cubicBezTo>
                    <a:cubicBezTo>
                      <a:pt x="12299" y="20637"/>
                      <a:pt x="14433" y="18043"/>
                      <a:pt x="16023" y="15825"/>
                    </a:cubicBezTo>
                    <a:cubicBezTo>
                      <a:pt x="16086" y="15731"/>
                      <a:pt x="15996" y="15613"/>
                      <a:pt x="15903" y="15613"/>
                    </a:cubicBezTo>
                    <a:cubicBezTo>
                      <a:pt x="15872" y="15613"/>
                      <a:pt x="15840" y="15626"/>
                      <a:pt x="15814" y="15657"/>
                    </a:cubicBezTo>
                    <a:cubicBezTo>
                      <a:pt x="14663" y="16913"/>
                      <a:pt x="13659" y="18315"/>
                      <a:pt x="12864" y="19842"/>
                    </a:cubicBezTo>
                    <a:cubicBezTo>
                      <a:pt x="12299" y="20867"/>
                      <a:pt x="11713" y="21935"/>
                      <a:pt x="11441" y="23064"/>
                    </a:cubicBezTo>
                    <a:cubicBezTo>
                      <a:pt x="11295" y="22771"/>
                      <a:pt x="11148" y="22479"/>
                      <a:pt x="11002" y="22186"/>
                    </a:cubicBezTo>
                    <a:cubicBezTo>
                      <a:pt x="11881" y="18733"/>
                      <a:pt x="13931" y="15950"/>
                      <a:pt x="15772" y="12937"/>
                    </a:cubicBezTo>
                    <a:cubicBezTo>
                      <a:pt x="15832" y="12833"/>
                      <a:pt x="15754" y="12739"/>
                      <a:pt x="15666" y="12739"/>
                    </a:cubicBezTo>
                    <a:cubicBezTo>
                      <a:pt x="15630" y="12739"/>
                      <a:pt x="15593" y="12755"/>
                      <a:pt x="15563" y="12791"/>
                    </a:cubicBezTo>
                    <a:cubicBezTo>
                      <a:pt x="13450" y="15469"/>
                      <a:pt x="11546" y="18545"/>
                      <a:pt x="10897" y="21935"/>
                    </a:cubicBezTo>
                    <a:cubicBezTo>
                      <a:pt x="10353" y="20721"/>
                      <a:pt x="9851" y="19486"/>
                      <a:pt x="9432" y="18231"/>
                    </a:cubicBezTo>
                    <a:cubicBezTo>
                      <a:pt x="8805" y="16348"/>
                      <a:pt x="8261" y="14423"/>
                      <a:pt x="7759" y="12477"/>
                    </a:cubicBezTo>
                    <a:cubicBezTo>
                      <a:pt x="8868" y="10699"/>
                      <a:pt x="10207" y="9108"/>
                      <a:pt x="11776" y="7727"/>
                    </a:cubicBezTo>
                    <a:cubicBezTo>
                      <a:pt x="11812" y="7709"/>
                      <a:pt x="11786" y="7660"/>
                      <a:pt x="11751" y="7660"/>
                    </a:cubicBezTo>
                    <a:cubicBezTo>
                      <a:pt x="11746" y="7660"/>
                      <a:pt x="11740" y="7662"/>
                      <a:pt x="11734" y="7665"/>
                    </a:cubicBezTo>
                    <a:cubicBezTo>
                      <a:pt x="10102" y="8585"/>
                      <a:pt x="8533" y="10385"/>
                      <a:pt x="7654" y="12100"/>
                    </a:cubicBezTo>
                    <a:cubicBezTo>
                      <a:pt x="7508" y="11515"/>
                      <a:pt x="7361" y="10929"/>
                      <a:pt x="7236" y="10364"/>
                    </a:cubicBezTo>
                    <a:cubicBezTo>
                      <a:pt x="7696" y="9443"/>
                      <a:pt x="8052" y="8564"/>
                      <a:pt x="8742" y="7790"/>
                    </a:cubicBezTo>
                    <a:cubicBezTo>
                      <a:pt x="9412" y="7037"/>
                      <a:pt x="10144" y="6325"/>
                      <a:pt x="10897" y="5677"/>
                    </a:cubicBezTo>
                    <a:cubicBezTo>
                      <a:pt x="10982" y="5592"/>
                      <a:pt x="10901" y="5493"/>
                      <a:pt x="10811" y="5493"/>
                    </a:cubicBezTo>
                    <a:cubicBezTo>
                      <a:pt x="10791" y="5493"/>
                      <a:pt x="10770" y="5498"/>
                      <a:pt x="10751" y="5509"/>
                    </a:cubicBezTo>
                    <a:cubicBezTo>
                      <a:pt x="9349" y="6556"/>
                      <a:pt x="7508" y="7937"/>
                      <a:pt x="7089" y="9778"/>
                    </a:cubicBezTo>
                    <a:cubicBezTo>
                      <a:pt x="6796" y="8439"/>
                      <a:pt x="6503" y="7100"/>
                      <a:pt x="6231" y="5761"/>
                    </a:cubicBezTo>
                    <a:cubicBezTo>
                      <a:pt x="6231" y="5740"/>
                      <a:pt x="6231" y="5719"/>
                      <a:pt x="6231" y="5698"/>
                    </a:cubicBezTo>
                    <a:cubicBezTo>
                      <a:pt x="5855" y="3815"/>
                      <a:pt x="5478" y="1952"/>
                      <a:pt x="5122" y="69"/>
                    </a:cubicBezTo>
                    <a:cubicBezTo>
                      <a:pt x="5113" y="22"/>
                      <a:pt x="5078" y="1"/>
                      <a:pt x="5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grpSp>
        <p:nvGrpSpPr>
          <p:cNvPr id="242" name="Google Shape;242;p20"/>
          <p:cNvGrpSpPr/>
          <p:nvPr/>
        </p:nvGrpSpPr>
        <p:grpSpPr>
          <a:xfrm>
            <a:off x="482609" y="980925"/>
            <a:ext cx="3576666" cy="4058908"/>
            <a:chOff x="482609" y="980925"/>
            <a:chExt cx="3576666" cy="4304800"/>
          </a:xfrm>
        </p:grpSpPr>
        <p:sp>
          <p:nvSpPr>
            <p:cNvPr id="243" name="Google Shape;243;p20"/>
            <p:cNvSpPr/>
            <p:nvPr/>
          </p:nvSpPr>
          <p:spPr>
            <a:xfrm>
              <a:off x="1250975" y="1657825"/>
              <a:ext cx="2808300" cy="3627900"/>
            </a:xfrm>
            <a:prstGeom prst="roundRect">
              <a:avLst>
                <a:gd name="adj" fmla="val 2325"/>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244" name="Google Shape;244;p20"/>
            <p:cNvGrpSpPr/>
            <p:nvPr/>
          </p:nvGrpSpPr>
          <p:grpSpPr>
            <a:xfrm rot="787436">
              <a:off x="482609" y="1673716"/>
              <a:ext cx="1527727" cy="1741942"/>
              <a:chOff x="2429275" y="2463400"/>
              <a:chExt cx="457750" cy="521950"/>
            </a:xfrm>
          </p:grpSpPr>
          <p:sp>
            <p:nvSpPr>
              <p:cNvPr id="245" name="Google Shape;245;p20"/>
              <p:cNvSpPr/>
              <p:nvPr/>
            </p:nvSpPr>
            <p:spPr>
              <a:xfrm>
                <a:off x="2429275" y="2463750"/>
                <a:ext cx="457750" cy="521600"/>
              </a:xfrm>
              <a:custGeom>
                <a:avLst/>
                <a:gdLst/>
                <a:ahLst/>
                <a:cxnLst/>
                <a:rect l="l" t="t" r="r" b="b"/>
                <a:pathLst>
                  <a:path w="18310" h="20864" extrusionOk="0">
                    <a:moveTo>
                      <a:pt x="7302" y="1"/>
                    </a:moveTo>
                    <a:cubicBezTo>
                      <a:pt x="7142" y="1"/>
                      <a:pt x="6988" y="28"/>
                      <a:pt x="6843" y="89"/>
                    </a:cubicBezTo>
                    <a:cubicBezTo>
                      <a:pt x="5734" y="549"/>
                      <a:pt x="4667" y="2997"/>
                      <a:pt x="4123" y="4022"/>
                    </a:cubicBezTo>
                    <a:cubicBezTo>
                      <a:pt x="3307" y="5445"/>
                      <a:pt x="2784" y="7035"/>
                      <a:pt x="2554" y="8667"/>
                    </a:cubicBezTo>
                    <a:lnTo>
                      <a:pt x="1947" y="8165"/>
                    </a:lnTo>
                    <a:cubicBezTo>
                      <a:pt x="1891" y="8109"/>
                      <a:pt x="1822" y="8084"/>
                      <a:pt x="1753" y="8084"/>
                    </a:cubicBezTo>
                    <a:cubicBezTo>
                      <a:pt x="1615" y="8084"/>
                      <a:pt x="1480" y="8186"/>
                      <a:pt x="1466" y="8354"/>
                    </a:cubicBezTo>
                    <a:cubicBezTo>
                      <a:pt x="1424" y="9316"/>
                      <a:pt x="1487" y="10258"/>
                      <a:pt x="1633" y="11199"/>
                    </a:cubicBezTo>
                    <a:cubicBezTo>
                      <a:pt x="1795" y="12236"/>
                      <a:pt x="2017" y="12640"/>
                      <a:pt x="1658" y="12640"/>
                    </a:cubicBezTo>
                    <a:cubicBezTo>
                      <a:pt x="1460" y="12640"/>
                      <a:pt x="1083" y="12517"/>
                      <a:pt x="420" y="12308"/>
                    </a:cubicBezTo>
                    <a:cubicBezTo>
                      <a:pt x="389" y="12297"/>
                      <a:pt x="358" y="12292"/>
                      <a:pt x="328" y="12292"/>
                    </a:cubicBezTo>
                    <a:cubicBezTo>
                      <a:pt x="139" y="12292"/>
                      <a:pt x="0" y="12504"/>
                      <a:pt x="127" y="12685"/>
                    </a:cubicBezTo>
                    <a:cubicBezTo>
                      <a:pt x="1089" y="14631"/>
                      <a:pt x="2449" y="16346"/>
                      <a:pt x="4081" y="17769"/>
                    </a:cubicBezTo>
                    <a:cubicBezTo>
                      <a:pt x="3558" y="17811"/>
                      <a:pt x="3056" y="17853"/>
                      <a:pt x="2533" y="17874"/>
                    </a:cubicBezTo>
                    <a:cubicBezTo>
                      <a:pt x="2526" y="17873"/>
                      <a:pt x="2519" y="17873"/>
                      <a:pt x="2512" y="17873"/>
                    </a:cubicBezTo>
                    <a:cubicBezTo>
                      <a:pt x="2255" y="17873"/>
                      <a:pt x="2142" y="18254"/>
                      <a:pt x="2407" y="18376"/>
                    </a:cubicBezTo>
                    <a:cubicBezTo>
                      <a:pt x="4708" y="19701"/>
                      <a:pt x="7322" y="20863"/>
                      <a:pt x="9947" y="20863"/>
                    </a:cubicBezTo>
                    <a:cubicBezTo>
                      <a:pt x="11095" y="20863"/>
                      <a:pt x="12245" y="20641"/>
                      <a:pt x="13371" y="20113"/>
                    </a:cubicBezTo>
                    <a:cubicBezTo>
                      <a:pt x="13476" y="20050"/>
                      <a:pt x="13497" y="19903"/>
                      <a:pt x="13413" y="19820"/>
                    </a:cubicBezTo>
                    <a:cubicBezTo>
                      <a:pt x="13560" y="19715"/>
                      <a:pt x="13706" y="19610"/>
                      <a:pt x="13853" y="19485"/>
                    </a:cubicBezTo>
                    <a:cubicBezTo>
                      <a:pt x="16719" y="17476"/>
                      <a:pt x="18309" y="14108"/>
                      <a:pt x="18037" y="10634"/>
                    </a:cubicBezTo>
                    <a:cubicBezTo>
                      <a:pt x="18037" y="10431"/>
                      <a:pt x="17876" y="10308"/>
                      <a:pt x="17707" y="10308"/>
                    </a:cubicBezTo>
                    <a:cubicBezTo>
                      <a:pt x="17633" y="10308"/>
                      <a:pt x="17557" y="10332"/>
                      <a:pt x="17493" y="10383"/>
                    </a:cubicBezTo>
                    <a:lnTo>
                      <a:pt x="16991" y="10885"/>
                    </a:lnTo>
                    <a:cubicBezTo>
                      <a:pt x="17180" y="8186"/>
                      <a:pt x="16112" y="5550"/>
                      <a:pt x="14125" y="3750"/>
                    </a:cubicBezTo>
                    <a:cubicBezTo>
                      <a:pt x="14057" y="3682"/>
                      <a:pt x="13974" y="3653"/>
                      <a:pt x="13894" y="3653"/>
                    </a:cubicBezTo>
                    <a:cubicBezTo>
                      <a:pt x="13704" y="3653"/>
                      <a:pt x="13528" y="3822"/>
                      <a:pt x="13602" y="4043"/>
                    </a:cubicBezTo>
                    <a:lnTo>
                      <a:pt x="13581" y="4838"/>
                    </a:lnTo>
                    <a:cubicBezTo>
                      <a:pt x="12597" y="3583"/>
                      <a:pt x="11467" y="2474"/>
                      <a:pt x="10170" y="1532"/>
                    </a:cubicBezTo>
                    <a:cubicBezTo>
                      <a:pt x="9503" y="1046"/>
                      <a:pt x="8293" y="1"/>
                      <a:pt x="7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46" name="Google Shape;246;p20"/>
              <p:cNvSpPr/>
              <p:nvPr/>
            </p:nvSpPr>
            <p:spPr>
              <a:xfrm>
                <a:off x="2429725" y="2463400"/>
                <a:ext cx="396100" cy="414775"/>
              </a:xfrm>
              <a:custGeom>
                <a:avLst/>
                <a:gdLst/>
                <a:ahLst/>
                <a:cxnLst/>
                <a:rect l="l" t="t" r="r" b="b"/>
                <a:pathLst>
                  <a:path w="15844" h="16591" extrusionOk="0">
                    <a:moveTo>
                      <a:pt x="7298" y="0"/>
                    </a:moveTo>
                    <a:cubicBezTo>
                      <a:pt x="7142" y="0"/>
                      <a:pt x="6990" y="25"/>
                      <a:pt x="6846" y="82"/>
                    </a:cubicBezTo>
                    <a:cubicBezTo>
                      <a:pt x="5737" y="563"/>
                      <a:pt x="4691" y="3011"/>
                      <a:pt x="4126" y="4015"/>
                    </a:cubicBezTo>
                    <a:cubicBezTo>
                      <a:pt x="3310" y="5459"/>
                      <a:pt x="2766" y="7028"/>
                      <a:pt x="2536" y="8681"/>
                    </a:cubicBezTo>
                    <a:lnTo>
                      <a:pt x="1950" y="8179"/>
                    </a:lnTo>
                    <a:cubicBezTo>
                      <a:pt x="1887" y="8123"/>
                      <a:pt x="1813" y="8098"/>
                      <a:pt x="1741" y="8098"/>
                    </a:cubicBezTo>
                    <a:cubicBezTo>
                      <a:pt x="1597" y="8098"/>
                      <a:pt x="1462" y="8200"/>
                      <a:pt x="1448" y="8368"/>
                    </a:cubicBezTo>
                    <a:cubicBezTo>
                      <a:pt x="1406" y="9330"/>
                      <a:pt x="1469" y="10272"/>
                      <a:pt x="1615" y="11213"/>
                    </a:cubicBezTo>
                    <a:cubicBezTo>
                      <a:pt x="1790" y="12250"/>
                      <a:pt x="2018" y="12654"/>
                      <a:pt x="1655" y="12654"/>
                    </a:cubicBezTo>
                    <a:cubicBezTo>
                      <a:pt x="1454" y="12654"/>
                      <a:pt x="1073" y="12531"/>
                      <a:pt x="402" y="12322"/>
                    </a:cubicBezTo>
                    <a:cubicBezTo>
                      <a:pt x="371" y="12311"/>
                      <a:pt x="340" y="12306"/>
                      <a:pt x="311" y="12306"/>
                    </a:cubicBezTo>
                    <a:cubicBezTo>
                      <a:pt x="126" y="12306"/>
                      <a:pt x="0" y="12518"/>
                      <a:pt x="109" y="12699"/>
                    </a:cubicBezTo>
                    <a:cubicBezTo>
                      <a:pt x="820" y="14122"/>
                      <a:pt x="1741" y="15440"/>
                      <a:pt x="2829" y="16590"/>
                    </a:cubicBezTo>
                    <a:cubicBezTo>
                      <a:pt x="2431" y="16005"/>
                      <a:pt x="2076" y="15398"/>
                      <a:pt x="1741" y="14749"/>
                    </a:cubicBezTo>
                    <a:cubicBezTo>
                      <a:pt x="1632" y="14568"/>
                      <a:pt x="1758" y="14356"/>
                      <a:pt x="1957" y="14356"/>
                    </a:cubicBezTo>
                    <a:cubicBezTo>
                      <a:pt x="1988" y="14356"/>
                      <a:pt x="2021" y="14361"/>
                      <a:pt x="2055" y="14373"/>
                    </a:cubicBezTo>
                    <a:cubicBezTo>
                      <a:pt x="2718" y="14581"/>
                      <a:pt x="3095" y="14705"/>
                      <a:pt x="3292" y="14705"/>
                    </a:cubicBezTo>
                    <a:cubicBezTo>
                      <a:pt x="3650" y="14705"/>
                      <a:pt x="3422" y="14301"/>
                      <a:pt x="3247" y="13264"/>
                    </a:cubicBezTo>
                    <a:cubicBezTo>
                      <a:pt x="3101" y="12322"/>
                      <a:pt x="3038" y="11360"/>
                      <a:pt x="3101" y="10418"/>
                    </a:cubicBezTo>
                    <a:cubicBezTo>
                      <a:pt x="3101" y="10251"/>
                      <a:pt x="3231" y="10139"/>
                      <a:pt x="3374" y="10139"/>
                    </a:cubicBezTo>
                    <a:cubicBezTo>
                      <a:pt x="3445" y="10139"/>
                      <a:pt x="3519" y="10167"/>
                      <a:pt x="3582" y="10230"/>
                    </a:cubicBezTo>
                    <a:lnTo>
                      <a:pt x="4168" y="10732"/>
                    </a:lnTo>
                    <a:cubicBezTo>
                      <a:pt x="4398" y="9079"/>
                      <a:pt x="4942" y="7510"/>
                      <a:pt x="5758" y="6066"/>
                    </a:cubicBezTo>
                    <a:cubicBezTo>
                      <a:pt x="6323" y="5062"/>
                      <a:pt x="7369" y="2614"/>
                      <a:pt x="8478" y="2132"/>
                    </a:cubicBezTo>
                    <a:cubicBezTo>
                      <a:pt x="8619" y="2076"/>
                      <a:pt x="8769" y="2051"/>
                      <a:pt x="8924" y="2051"/>
                    </a:cubicBezTo>
                    <a:cubicBezTo>
                      <a:pt x="9918" y="2051"/>
                      <a:pt x="11138" y="3087"/>
                      <a:pt x="11826" y="3576"/>
                    </a:cubicBezTo>
                    <a:cubicBezTo>
                      <a:pt x="13102" y="4518"/>
                      <a:pt x="14253" y="5627"/>
                      <a:pt x="15216" y="6882"/>
                    </a:cubicBezTo>
                    <a:lnTo>
                      <a:pt x="15237" y="6087"/>
                    </a:lnTo>
                    <a:cubicBezTo>
                      <a:pt x="15178" y="5866"/>
                      <a:pt x="15358" y="5696"/>
                      <a:pt x="15542" y="5696"/>
                    </a:cubicBezTo>
                    <a:cubicBezTo>
                      <a:pt x="15620" y="5696"/>
                      <a:pt x="15698" y="5726"/>
                      <a:pt x="15760" y="5794"/>
                    </a:cubicBezTo>
                    <a:cubicBezTo>
                      <a:pt x="15781" y="5836"/>
                      <a:pt x="15801" y="5857"/>
                      <a:pt x="15843" y="5878"/>
                    </a:cubicBezTo>
                    <a:cubicBezTo>
                      <a:pt x="15383" y="5082"/>
                      <a:pt x="14797" y="4371"/>
                      <a:pt x="14128" y="3764"/>
                    </a:cubicBezTo>
                    <a:cubicBezTo>
                      <a:pt x="14056" y="3687"/>
                      <a:pt x="13971" y="3653"/>
                      <a:pt x="13890" y="3653"/>
                    </a:cubicBezTo>
                    <a:cubicBezTo>
                      <a:pt x="13708" y="3653"/>
                      <a:pt x="13547" y="3820"/>
                      <a:pt x="13605" y="4036"/>
                    </a:cubicBezTo>
                    <a:lnTo>
                      <a:pt x="13584" y="4831"/>
                    </a:lnTo>
                    <a:cubicBezTo>
                      <a:pt x="12621" y="3576"/>
                      <a:pt x="11470" y="2467"/>
                      <a:pt x="10194" y="1546"/>
                    </a:cubicBezTo>
                    <a:cubicBezTo>
                      <a:pt x="9506" y="1040"/>
                      <a:pt x="8301" y="0"/>
                      <a:pt x="7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47" name="Google Shape;247;p20"/>
              <p:cNvSpPr/>
              <p:nvPr/>
            </p:nvSpPr>
            <p:spPr>
              <a:xfrm>
                <a:off x="2482825" y="2908500"/>
                <a:ext cx="89300" cy="51275"/>
              </a:xfrm>
              <a:custGeom>
                <a:avLst/>
                <a:gdLst/>
                <a:ahLst/>
                <a:cxnLst/>
                <a:rect l="l" t="t" r="r" b="b"/>
                <a:pathLst>
                  <a:path w="3572" h="2051" extrusionOk="0">
                    <a:moveTo>
                      <a:pt x="1605" y="0"/>
                    </a:moveTo>
                    <a:cubicBezTo>
                      <a:pt x="1207" y="42"/>
                      <a:pt x="809" y="63"/>
                      <a:pt x="391" y="84"/>
                    </a:cubicBezTo>
                    <a:cubicBezTo>
                      <a:pt x="384" y="83"/>
                      <a:pt x="377" y="83"/>
                      <a:pt x="370" y="83"/>
                    </a:cubicBezTo>
                    <a:cubicBezTo>
                      <a:pt x="113" y="83"/>
                      <a:pt x="0" y="464"/>
                      <a:pt x="265" y="586"/>
                    </a:cubicBezTo>
                    <a:cubicBezTo>
                      <a:pt x="1207" y="1130"/>
                      <a:pt x="2190" y="1632"/>
                      <a:pt x="3195" y="2051"/>
                    </a:cubicBezTo>
                    <a:lnTo>
                      <a:pt x="3571" y="2030"/>
                    </a:lnTo>
                    <a:cubicBezTo>
                      <a:pt x="2860" y="1402"/>
                      <a:pt x="2211" y="732"/>
                      <a:pt x="1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cxnSp>
          <p:nvCxnSpPr>
            <p:cNvPr id="248" name="Google Shape;248;p20"/>
            <p:cNvCxnSpPr/>
            <p:nvPr/>
          </p:nvCxnSpPr>
          <p:spPr>
            <a:xfrm rot="10800000" flipH="1">
              <a:off x="1241225" y="1928113"/>
              <a:ext cx="145500" cy="592200"/>
            </a:xfrm>
            <a:prstGeom prst="straightConnector1">
              <a:avLst/>
            </a:prstGeom>
            <a:noFill/>
            <a:ln w="76200" cap="flat" cmpd="sng">
              <a:solidFill>
                <a:schemeClr val="accent3"/>
              </a:solidFill>
              <a:prstDash val="solid"/>
              <a:round/>
              <a:headEnd type="none" w="med" len="med"/>
              <a:tailEnd type="none" w="med" len="med"/>
            </a:ln>
          </p:spPr>
        </p:cxnSp>
        <p:cxnSp>
          <p:nvCxnSpPr>
            <p:cNvPr id="249" name="Google Shape;249;p20"/>
            <p:cNvCxnSpPr/>
            <p:nvPr/>
          </p:nvCxnSpPr>
          <p:spPr>
            <a:xfrm rot="10800000">
              <a:off x="929600" y="2208513"/>
              <a:ext cx="332400" cy="322200"/>
            </a:xfrm>
            <a:prstGeom prst="straightConnector1">
              <a:avLst/>
            </a:prstGeom>
            <a:noFill/>
            <a:ln w="76200" cap="flat" cmpd="sng">
              <a:solidFill>
                <a:schemeClr val="accent3"/>
              </a:solidFill>
              <a:prstDash val="solid"/>
              <a:round/>
              <a:headEnd type="none" w="med" len="med"/>
              <a:tailEnd type="none" w="med" len="med"/>
            </a:ln>
          </p:spPr>
        </p:cxnSp>
        <p:cxnSp>
          <p:nvCxnSpPr>
            <p:cNvPr id="250" name="Google Shape;250;p20"/>
            <p:cNvCxnSpPr/>
            <p:nvPr/>
          </p:nvCxnSpPr>
          <p:spPr>
            <a:xfrm>
              <a:off x="700900" y="2780088"/>
              <a:ext cx="540300" cy="467700"/>
            </a:xfrm>
            <a:prstGeom prst="straightConnector1">
              <a:avLst/>
            </a:prstGeom>
            <a:noFill/>
            <a:ln w="76200" cap="flat" cmpd="sng">
              <a:solidFill>
                <a:schemeClr val="accent3"/>
              </a:solidFill>
              <a:prstDash val="solid"/>
              <a:round/>
              <a:headEnd type="none" w="med" len="med"/>
              <a:tailEnd type="none" w="med" len="med"/>
            </a:ln>
          </p:spPr>
        </p:cxnSp>
        <p:cxnSp>
          <p:nvCxnSpPr>
            <p:cNvPr id="251" name="Google Shape;251;p20"/>
            <p:cNvCxnSpPr/>
            <p:nvPr/>
          </p:nvCxnSpPr>
          <p:spPr>
            <a:xfrm>
              <a:off x="1246475" y="2488988"/>
              <a:ext cx="0" cy="2670900"/>
            </a:xfrm>
            <a:prstGeom prst="straightConnector1">
              <a:avLst/>
            </a:prstGeom>
            <a:noFill/>
            <a:ln w="76200" cap="flat" cmpd="sng">
              <a:solidFill>
                <a:schemeClr val="accent3"/>
              </a:solidFill>
              <a:prstDash val="solid"/>
              <a:round/>
              <a:headEnd type="none" w="med" len="med"/>
              <a:tailEnd type="none" w="med" len="med"/>
            </a:ln>
          </p:spPr>
        </p:cxnSp>
        <p:sp>
          <p:nvSpPr>
            <p:cNvPr id="252" name="Google Shape;252;p20"/>
            <p:cNvSpPr txBox="1"/>
            <p:nvPr/>
          </p:nvSpPr>
          <p:spPr>
            <a:xfrm>
              <a:off x="1776665" y="2347498"/>
              <a:ext cx="2236553" cy="281239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תדריך לצוות לפני תחילת עבודות.</a:t>
              </a:r>
            </a:p>
            <a:p>
              <a:pPr marL="0" lvl="0" indent="0" algn="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חלוקת עבודה ואחראים.</a:t>
              </a:r>
            </a:p>
            <a:p>
              <a:pPr marL="0" lvl="0" indent="0" algn="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פריקת הציוד בצורה מסודרת וישר למיקום המחסן שנקבע.</a:t>
              </a:r>
            </a:p>
            <a:p>
              <a:pPr marL="0" lvl="0" indent="0" algn="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נוכחות בוגר מרגע הגעה לחניון ועד עזיבתו הסופית.</a:t>
              </a:r>
            </a:p>
            <a:p>
              <a:pPr marL="0" lvl="0" indent="0" algn="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לתדרך ולמקם את </a:t>
              </a:r>
              <a:r>
                <a:rPr lang="he-IL" sz="1200" dirty="0" err="1">
                  <a:solidFill>
                    <a:schemeClr val="dk1"/>
                  </a:solidFill>
                  <a:latin typeface="Gisha" panose="020B0502040204020203" pitchFamily="34" charset="-79"/>
                  <a:ea typeface="Roboto"/>
                  <a:cs typeface="Gisha" panose="020B0502040204020203" pitchFamily="34" charset="-79"/>
                  <a:sym typeface="Roboto"/>
                </a:rPr>
                <a:t>המע"ר</a:t>
              </a:r>
              <a:r>
                <a:rPr lang="he-IL" sz="1200" dirty="0">
                  <a:solidFill>
                    <a:schemeClr val="dk1"/>
                  </a:solidFill>
                  <a:latin typeface="Gisha" panose="020B0502040204020203" pitchFamily="34" charset="-79"/>
                  <a:ea typeface="Roboto"/>
                  <a:cs typeface="Gisha" panose="020B0502040204020203" pitchFamily="34" charset="-79"/>
                  <a:sym typeface="Roboto"/>
                </a:rPr>
                <a:t> של המנהלה.</a:t>
              </a:r>
            </a:p>
            <a:p>
              <a:pPr marL="0" lvl="0" indent="0" algn="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קבלת ספקים ומיקומם בחניון.</a:t>
              </a:r>
            </a:p>
            <a:p>
              <a:pPr marL="0" lvl="0" indent="0" algn="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חלוקת שטחים לפי גדודים.</a:t>
              </a:r>
            </a:p>
            <a:p>
              <a:pPr marL="0" lvl="0" indent="0" algn="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תדרוך הצוות לפני הגעת החניכים לחניון.</a:t>
              </a:r>
            </a:p>
            <a:p>
              <a:pPr marL="0" lvl="0" indent="0" algn="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תדרוך לכל חניך ברגע הגעתו לחניון.</a:t>
              </a:r>
            </a:p>
            <a:p>
              <a:pPr marL="0" lvl="0" indent="0" algn="r" rtl="0">
                <a:spcBef>
                  <a:spcPts val="0"/>
                </a:spcBef>
                <a:spcAft>
                  <a:spcPts val="0"/>
                </a:spcAft>
                <a:buClr>
                  <a:schemeClr val="dk1"/>
                </a:buClr>
                <a:buSzPts val="1100"/>
                <a:buFont typeface="Arial"/>
                <a:buNone/>
              </a:pPr>
              <a:endParaRPr sz="1200" dirty="0">
                <a:solidFill>
                  <a:schemeClr val="dk1"/>
                </a:solidFill>
                <a:latin typeface="Gisha" panose="020B0502040204020203" pitchFamily="34" charset="-79"/>
                <a:ea typeface="Roboto"/>
                <a:cs typeface="Gisha" panose="020B0502040204020203" pitchFamily="34" charset="-79"/>
                <a:sym typeface="Roboto"/>
              </a:endParaRPr>
            </a:p>
          </p:txBody>
        </p:sp>
        <p:sp>
          <p:nvSpPr>
            <p:cNvPr id="253" name="Google Shape;253;p20"/>
            <p:cNvSpPr txBox="1"/>
            <p:nvPr/>
          </p:nvSpPr>
          <p:spPr>
            <a:xfrm>
              <a:off x="2004950" y="2024812"/>
              <a:ext cx="2012100" cy="408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he-IL"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הקמה</a:t>
              </a:r>
              <a:endParaRPr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endParaRPr>
            </a:p>
          </p:txBody>
        </p:sp>
        <p:sp>
          <p:nvSpPr>
            <p:cNvPr id="254" name="Google Shape;254;p20"/>
            <p:cNvSpPr/>
            <p:nvPr/>
          </p:nvSpPr>
          <p:spPr>
            <a:xfrm>
              <a:off x="2041337" y="980925"/>
              <a:ext cx="1227600" cy="1227600"/>
            </a:xfrm>
            <a:prstGeom prst="ellipse">
              <a:avLst/>
            </a:prstGeom>
            <a:solidFill>
              <a:schemeClr val="lt1"/>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255" name="Google Shape;255;p20"/>
            <p:cNvGrpSpPr/>
            <p:nvPr/>
          </p:nvGrpSpPr>
          <p:grpSpPr>
            <a:xfrm>
              <a:off x="2399083" y="1125708"/>
              <a:ext cx="540280" cy="886828"/>
              <a:chOff x="4331573" y="2376428"/>
              <a:chExt cx="417108" cy="684598"/>
            </a:xfrm>
          </p:grpSpPr>
          <p:sp>
            <p:nvSpPr>
              <p:cNvPr id="256" name="Google Shape;256;p20"/>
              <p:cNvSpPr/>
              <p:nvPr/>
            </p:nvSpPr>
            <p:spPr>
              <a:xfrm flipH="1">
                <a:off x="4331573" y="2376428"/>
                <a:ext cx="417108" cy="578863"/>
              </a:xfrm>
              <a:custGeom>
                <a:avLst/>
                <a:gdLst/>
                <a:ahLst/>
                <a:cxnLst/>
                <a:rect l="l" t="t" r="r" b="b"/>
                <a:pathLst>
                  <a:path w="24670" h="34232" extrusionOk="0">
                    <a:moveTo>
                      <a:pt x="24648" y="0"/>
                    </a:moveTo>
                    <a:cubicBezTo>
                      <a:pt x="17220" y="2971"/>
                      <a:pt x="0" y="15233"/>
                      <a:pt x="5859" y="34231"/>
                    </a:cubicBezTo>
                    <a:cubicBezTo>
                      <a:pt x="5859" y="34231"/>
                      <a:pt x="16488" y="31511"/>
                      <a:pt x="20443" y="20066"/>
                    </a:cubicBezTo>
                    <a:cubicBezTo>
                      <a:pt x="23079" y="12408"/>
                      <a:pt x="24669" y="3745"/>
                      <a:pt x="24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57" name="Google Shape;257;p20"/>
              <p:cNvSpPr/>
              <p:nvPr/>
            </p:nvSpPr>
            <p:spPr>
              <a:xfrm flipH="1">
                <a:off x="4368884" y="2429961"/>
                <a:ext cx="291350" cy="631064"/>
              </a:xfrm>
              <a:custGeom>
                <a:avLst/>
                <a:gdLst/>
                <a:ahLst/>
                <a:cxnLst/>
                <a:rect l="l" t="t" r="r" b="b"/>
                <a:pathLst>
                  <a:path w="17232" h="37319" extrusionOk="0">
                    <a:moveTo>
                      <a:pt x="17149" y="1"/>
                    </a:moveTo>
                    <a:cubicBezTo>
                      <a:pt x="17137" y="1"/>
                      <a:pt x="17125" y="5"/>
                      <a:pt x="17116" y="15"/>
                    </a:cubicBezTo>
                    <a:cubicBezTo>
                      <a:pt x="14458" y="3237"/>
                      <a:pt x="12031" y="6626"/>
                      <a:pt x="9855" y="10183"/>
                    </a:cubicBezTo>
                    <a:cubicBezTo>
                      <a:pt x="9897" y="8363"/>
                      <a:pt x="9165" y="6250"/>
                      <a:pt x="8265" y="4764"/>
                    </a:cubicBezTo>
                    <a:cubicBezTo>
                      <a:pt x="8259" y="4752"/>
                      <a:pt x="8249" y="4747"/>
                      <a:pt x="8238" y="4747"/>
                    </a:cubicBezTo>
                    <a:cubicBezTo>
                      <a:pt x="8213" y="4747"/>
                      <a:pt x="8181" y="4776"/>
                      <a:pt x="8181" y="4806"/>
                    </a:cubicBezTo>
                    <a:cubicBezTo>
                      <a:pt x="8516" y="5852"/>
                      <a:pt x="8872" y="6898"/>
                      <a:pt x="9081" y="7966"/>
                    </a:cubicBezTo>
                    <a:cubicBezTo>
                      <a:pt x="9290" y="8886"/>
                      <a:pt x="9290" y="9849"/>
                      <a:pt x="9499" y="10769"/>
                    </a:cubicBezTo>
                    <a:cubicBezTo>
                      <a:pt x="9248" y="11167"/>
                      <a:pt x="9018" y="11564"/>
                      <a:pt x="8788" y="11962"/>
                    </a:cubicBezTo>
                    <a:cubicBezTo>
                      <a:pt x="8411" y="9681"/>
                      <a:pt x="8181" y="7442"/>
                      <a:pt x="7156" y="5329"/>
                    </a:cubicBezTo>
                    <a:cubicBezTo>
                      <a:pt x="7156" y="5319"/>
                      <a:pt x="7151" y="5313"/>
                      <a:pt x="7146" y="5313"/>
                    </a:cubicBezTo>
                    <a:cubicBezTo>
                      <a:pt x="7140" y="5313"/>
                      <a:pt x="7135" y="5319"/>
                      <a:pt x="7135" y="5329"/>
                    </a:cubicBezTo>
                    <a:cubicBezTo>
                      <a:pt x="7972" y="7631"/>
                      <a:pt x="8098" y="10079"/>
                      <a:pt x="8474" y="12485"/>
                    </a:cubicBezTo>
                    <a:cubicBezTo>
                      <a:pt x="7428" y="14284"/>
                      <a:pt x="6424" y="16105"/>
                      <a:pt x="5461" y="17967"/>
                    </a:cubicBezTo>
                    <a:cubicBezTo>
                      <a:pt x="4834" y="19160"/>
                      <a:pt x="4248" y="20352"/>
                      <a:pt x="3704" y="21566"/>
                    </a:cubicBezTo>
                    <a:cubicBezTo>
                      <a:pt x="3390" y="20645"/>
                      <a:pt x="2762" y="19871"/>
                      <a:pt x="2302" y="19013"/>
                    </a:cubicBezTo>
                    <a:cubicBezTo>
                      <a:pt x="1821" y="18009"/>
                      <a:pt x="1381" y="16984"/>
                      <a:pt x="1004" y="15937"/>
                    </a:cubicBezTo>
                    <a:cubicBezTo>
                      <a:pt x="950" y="15856"/>
                      <a:pt x="868" y="15817"/>
                      <a:pt x="785" y="15817"/>
                    </a:cubicBezTo>
                    <a:cubicBezTo>
                      <a:pt x="678" y="15817"/>
                      <a:pt x="571" y="15882"/>
                      <a:pt x="523" y="16000"/>
                    </a:cubicBezTo>
                    <a:cubicBezTo>
                      <a:pt x="419" y="17005"/>
                      <a:pt x="984" y="18239"/>
                      <a:pt x="1402" y="19118"/>
                    </a:cubicBezTo>
                    <a:cubicBezTo>
                      <a:pt x="1925" y="20164"/>
                      <a:pt x="2532" y="21378"/>
                      <a:pt x="3432" y="22110"/>
                    </a:cubicBezTo>
                    <a:cubicBezTo>
                      <a:pt x="3432" y="22110"/>
                      <a:pt x="3432" y="22131"/>
                      <a:pt x="3453" y="22131"/>
                    </a:cubicBezTo>
                    <a:cubicBezTo>
                      <a:pt x="1360" y="26880"/>
                      <a:pt x="0" y="31777"/>
                      <a:pt x="126" y="37112"/>
                    </a:cubicBezTo>
                    <a:cubicBezTo>
                      <a:pt x="126" y="37251"/>
                      <a:pt x="245" y="37319"/>
                      <a:pt x="363" y="37319"/>
                    </a:cubicBezTo>
                    <a:cubicBezTo>
                      <a:pt x="475" y="37319"/>
                      <a:pt x="586" y="37256"/>
                      <a:pt x="586" y="37133"/>
                    </a:cubicBezTo>
                    <a:cubicBezTo>
                      <a:pt x="753" y="32844"/>
                      <a:pt x="1611" y="28617"/>
                      <a:pt x="3118" y="24600"/>
                    </a:cubicBezTo>
                    <a:lnTo>
                      <a:pt x="3160" y="24600"/>
                    </a:lnTo>
                    <a:cubicBezTo>
                      <a:pt x="6277" y="23595"/>
                      <a:pt x="9437" y="23031"/>
                      <a:pt x="12638" y="22424"/>
                    </a:cubicBezTo>
                    <a:cubicBezTo>
                      <a:pt x="12659" y="22403"/>
                      <a:pt x="12659" y="22361"/>
                      <a:pt x="12638" y="22361"/>
                    </a:cubicBezTo>
                    <a:cubicBezTo>
                      <a:pt x="9479" y="22361"/>
                      <a:pt x="6361" y="23051"/>
                      <a:pt x="3369" y="23972"/>
                    </a:cubicBezTo>
                    <a:cubicBezTo>
                      <a:pt x="3390" y="23909"/>
                      <a:pt x="3411" y="23847"/>
                      <a:pt x="3432" y="23784"/>
                    </a:cubicBezTo>
                    <a:cubicBezTo>
                      <a:pt x="5106" y="23303"/>
                      <a:pt x="6717" y="22738"/>
                      <a:pt x="8411" y="22340"/>
                    </a:cubicBezTo>
                    <a:cubicBezTo>
                      <a:pt x="10002" y="21963"/>
                      <a:pt x="11634" y="21817"/>
                      <a:pt x="13245" y="21461"/>
                    </a:cubicBezTo>
                    <a:cubicBezTo>
                      <a:pt x="13308" y="21440"/>
                      <a:pt x="13328" y="21315"/>
                      <a:pt x="13245" y="21315"/>
                    </a:cubicBezTo>
                    <a:cubicBezTo>
                      <a:pt x="13059" y="21308"/>
                      <a:pt x="12871" y="21305"/>
                      <a:pt x="12682" y="21305"/>
                    </a:cubicBezTo>
                    <a:cubicBezTo>
                      <a:pt x="9734" y="21305"/>
                      <a:pt x="6375" y="22059"/>
                      <a:pt x="3662" y="23219"/>
                    </a:cubicBezTo>
                    <a:cubicBezTo>
                      <a:pt x="4373" y="21440"/>
                      <a:pt x="5189" y="19662"/>
                      <a:pt x="6089" y="17904"/>
                    </a:cubicBezTo>
                    <a:cubicBezTo>
                      <a:pt x="6194" y="17695"/>
                      <a:pt x="6319" y="17486"/>
                      <a:pt x="6424" y="17277"/>
                    </a:cubicBezTo>
                    <a:cubicBezTo>
                      <a:pt x="9667" y="16063"/>
                      <a:pt x="12973" y="15142"/>
                      <a:pt x="16279" y="14096"/>
                    </a:cubicBezTo>
                    <a:cubicBezTo>
                      <a:pt x="16337" y="14077"/>
                      <a:pt x="16323" y="13968"/>
                      <a:pt x="16255" y="13968"/>
                    </a:cubicBezTo>
                    <a:cubicBezTo>
                      <a:pt x="16249" y="13968"/>
                      <a:pt x="16243" y="13969"/>
                      <a:pt x="16237" y="13971"/>
                    </a:cubicBezTo>
                    <a:cubicBezTo>
                      <a:pt x="12994" y="14368"/>
                      <a:pt x="9792" y="15414"/>
                      <a:pt x="6758" y="16607"/>
                    </a:cubicBezTo>
                    <a:cubicBezTo>
                      <a:pt x="6968" y="16230"/>
                      <a:pt x="7156" y="15833"/>
                      <a:pt x="7365" y="15456"/>
                    </a:cubicBezTo>
                    <a:cubicBezTo>
                      <a:pt x="10525" y="14347"/>
                      <a:pt x="13600" y="13092"/>
                      <a:pt x="16802" y="12108"/>
                    </a:cubicBezTo>
                    <a:cubicBezTo>
                      <a:pt x="16823" y="12108"/>
                      <a:pt x="16802" y="12067"/>
                      <a:pt x="16802" y="12067"/>
                    </a:cubicBezTo>
                    <a:cubicBezTo>
                      <a:pt x="13705" y="12841"/>
                      <a:pt x="10525" y="13720"/>
                      <a:pt x="7595" y="15038"/>
                    </a:cubicBezTo>
                    <a:cubicBezTo>
                      <a:pt x="7993" y="14305"/>
                      <a:pt x="8411" y="13552"/>
                      <a:pt x="8809" y="12820"/>
                    </a:cubicBezTo>
                    <a:cubicBezTo>
                      <a:pt x="8872" y="12799"/>
                      <a:pt x="8914" y="12736"/>
                      <a:pt x="8914" y="12652"/>
                    </a:cubicBezTo>
                    <a:cubicBezTo>
                      <a:pt x="11341" y="8258"/>
                      <a:pt x="14124" y="4053"/>
                      <a:pt x="17199" y="77"/>
                    </a:cubicBezTo>
                    <a:cubicBezTo>
                      <a:pt x="17231" y="45"/>
                      <a:pt x="17190" y="1"/>
                      <a:pt x="17149" y="1"/>
                    </a:cubicBezTo>
                    <a:close/>
                  </a:path>
                </a:pathLst>
              </a:custGeom>
              <a:solidFill>
                <a:srgbClr val="007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5"/>
          <p:cNvSpPr/>
          <p:nvPr/>
        </p:nvSpPr>
        <p:spPr>
          <a:xfrm>
            <a:off x="187025" y="2909475"/>
            <a:ext cx="3377100" cy="3377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59" name="Google Shape;59;p15"/>
          <p:cNvGrpSpPr/>
          <p:nvPr/>
        </p:nvGrpSpPr>
        <p:grpSpPr>
          <a:xfrm rot="787436">
            <a:off x="-459016" y="1520853"/>
            <a:ext cx="1527727" cy="1741942"/>
            <a:chOff x="2429275" y="2463400"/>
            <a:chExt cx="457750" cy="521950"/>
          </a:xfrm>
        </p:grpSpPr>
        <p:sp>
          <p:nvSpPr>
            <p:cNvPr id="60" name="Google Shape;60;p15"/>
            <p:cNvSpPr/>
            <p:nvPr/>
          </p:nvSpPr>
          <p:spPr>
            <a:xfrm>
              <a:off x="2429275" y="2463750"/>
              <a:ext cx="457750" cy="521600"/>
            </a:xfrm>
            <a:custGeom>
              <a:avLst/>
              <a:gdLst/>
              <a:ahLst/>
              <a:cxnLst/>
              <a:rect l="l" t="t" r="r" b="b"/>
              <a:pathLst>
                <a:path w="18310" h="20864" extrusionOk="0">
                  <a:moveTo>
                    <a:pt x="7302" y="1"/>
                  </a:moveTo>
                  <a:cubicBezTo>
                    <a:pt x="7142" y="1"/>
                    <a:pt x="6988" y="28"/>
                    <a:pt x="6843" y="89"/>
                  </a:cubicBezTo>
                  <a:cubicBezTo>
                    <a:pt x="5734" y="549"/>
                    <a:pt x="4667" y="2997"/>
                    <a:pt x="4123" y="4022"/>
                  </a:cubicBezTo>
                  <a:cubicBezTo>
                    <a:pt x="3307" y="5445"/>
                    <a:pt x="2784" y="7035"/>
                    <a:pt x="2554" y="8667"/>
                  </a:cubicBezTo>
                  <a:lnTo>
                    <a:pt x="1947" y="8165"/>
                  </a:lnTo>
                  <a:cubicBezTo>
                    <a:pt x="1891" y="8109"/>
                    <a:pt x="1822" y="8084"/>
                    <a:pt x="1753" y="8084"/>
                  </a:cubicBezTo>
                  <a:cubicBezTo>
                    <a:pt x="1615" y="8084"/>
                    <a:pt x="1480" y="8186"/>
                    <a:pt x="1466" y="8354"/>
                  </a:cubicBezTo>
                  <a:cubicBezTo>
                    <a:pt x="1424" y="9316"/>
                    <a:pt x="1487" y="10258"/>
                    <a:pt x="1633" y="11199"/>
                  </a:cubicBezTo>
                  <a:cubicBezTo>
                    <a:pt x="1795" y="12236"/>
                    <a:pt x="2017" y="12640"/>
                    <a:pt x="1658" y="12640"/>
                  </a:cubicBezTo>
                  <a:cubicBezTo>
                    <a:pt x="1460" y="12640"/>
                    <a:pt x="1083" y="12517"/>
                    <a:pt x="420" y="12308"/>
                  </a:cubicBezTo>
                  <a:cubicBezTo>
                    <a:pt x="389" y="12297"/>
                    <a:pt x="358" y="12292"/>
                    <a:pt x="328" y="12292"/>
                  </a:cubicBezTo>
                  <a:cubicBezTo>
                    <a:pt x="139" y="12292"/>
                    <a:pt x="0" y="12504"/>
                    <a:pt x="127" y="12685"/>
                  </a:cubicBezTo>
                  <a:cubicBezTo>
                    <a:pt x="1089" y="14631"/>
                    <a:pt x="2449" y="16346"/>
                    <a:pt x="4081" y="17769"/>
                  </a:cubicBezTo>
                  <a:cubicBezTo>
                    <a:pt x="3558" y="17811"/>
                    <a:pt x="3056" y="17853"/>
                    <a:pt x="2533" y="17874"/>
                  </a:cubicBezTo>
                  <a:cubicBezTo>
                    <a:pt x="2526" y="17873"/>
                    <a:pt x="2519" y="17873"/>
                    <a:pt x="2512" y="17873"/>
                  </a:cubicBezTo>
                  <a:cubicBezTo>
                    <a:pt x="2255" y="17873"/>
                    <a:pt x="2142" y="18254"/>
                    <a:pt x="2407" y="18376"/>
                  </a:cubicBezTo>
                  <a:cubicBezTo>
                    <a:pt x="4708" y="19701"/>
                    <a:pt x="7322" y="20863"/>
                    <a:pt x="9947" y="20863"/>
                  </a:cubicBezTo>
                  <a:cubicBezTo>
                    <a:pt x="11095" y="20863"/>
                    <a:pt x="12245" y="20641"/>
                    <a:pt x="13371" y="20113"/>
                  </a:cubicBezTo>
                  <a:cubicBezTo>
                    <a:pt x="13476" y="20050"/>
                    <a:pt x="13497" y="19903"/>
                    <a:pt x="13413" y="19820"/>
                  </a:cubicBezTo>
                  <a:cubicBezTo>
                    <a:pt x="13560" y="19715"/>
                    <a:pt x="13706" y="19610"/>
                    <a:pt x="13853" y="19485"/>
                  </a:cubicBezTo>
                  <a:cubicBezTo>
                    <a:pt x="16719" y="17476"/>
                    <a:pt x="18309" y="14108"/>
                    <a:pt x="18037" y="10634"/>
                  </a:cubicBezTo>
                  <a:cubicBezTo>
                    <a:pt x="18037" y="10431"/>
                    <a:pt x="17876" y="10308"/>
                    <a:pt x="17707" y="10308"/>
                  </a:cubicBezTo>
                  <a:cubicBezTo>
                    <a:pt x="17633" y="10308"/>
                    <a:pt x="17557" y="10332"/>
                    <a:pt x="17493" y="10383"/>
                  </a:cubicBezTo>
                  <a:lnTo>
                    <a:pt x="16991" y="10885"/>
                  </a:lnTo>
                  <a:cubicBezTo>
                    <a:pt x="17180" y="8186"/>
                    <a:pt x="16112" y="5550"/>
                    <a:pt x="14125" y="3750"/>
                  </a:cubicBezTo>
                  <a:cubicBezTo>
                    <a:pt x="14057" y="3682"/>
                    <a:pt x="13974" y="3653"/>
                    <a:pt x="13894" y="3653"/>
                  </a:cubicBezTo>
                  <a:cubicBezTo>
                    <a:pt x="13704" y="3653"/>
                    <a:pt x="13528" y="3822"/>
                    <a:pt x="13602" y="4043"/>
                  </a:cubicBezTo>
                  <a:lnTo>
                    <a:pt x="13581" y="4838"/>
                  </a:lnTo>
                  <a:cubicBezTo>
                    <a:pt x="12597" y="3583"/>
                    <a:pt x="11467" y="2474"/>
                    <a:pt x="10170" y="1532"/>
                  </a:cubicBezTo>
                  <a:cubicBezTo>
                    <a:pt x="9503" y="1046"/>
                    <a:pt x="8293" y="1"/>
                    <a:pt x="7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1" name="Google Shape;61;p15"/>
            <p:cNvSpPr/>
            <p:nvPr/>
          </p:nvSpPr>
          <p:spPr>
            <a:xfrm>
              <a:off x="2429725" y="2463400"/>
              <a:ext cx="396100" cy="414775"/>
            </a:xfrm>
            <a:custGeom>
              <a:avLst/>
              <a:gdLst/>
              <a:ahLst/>
              <a:cxnLst/>
              <a:rect l="l" t="t" r="r" b="b"/>
              <a:pathLst>
                <a:path w="15844" h="16591" extrusionOk="0">
                  <a:moveTo>
                    <a:pt x="7298" y="0"/>
                  </a:moveTo>
                  <a:cubicBezTo>
                    <a:pt x="7142" y="0"/>
                    <a:pt x="6990" y="25"/>
                    <a:pt x="6846" y="82"/>
                  </a:cubicBezTo>
                  <a:cubicBezTo>
                    <a:pt x="5737" y="563"/>
                    <a:pt x="4691" y="3011"/>
                    <a:pt x="4126" y="4015"/>
                  </a:cubicBezTo>
                  <a:cubicBezTo>
                    <a:pt x="3310" y="5459"/>
                    <a:pt x="2766" y="7028"/>
                    <a:pt x="2536" y="8681"/>
                  </a:cubicBezTo>
                  <a:lnTo>
                    <a:pt x="1950" y="8179"/>
                  </a:lnTo>
                  <a:cubicBezTo>
                    <a:pt x="1887" y="8123"/>
                    <a:pt x="1813" y="8098"/>
                    <a:pt x="1741" y="8098"/>
                  </a:cubicBezTo>
                  <a:cubicBezTo>
                    <a:pt x="1597" y="8098"/>
                    <a:pt x="1462" y="8200"/>
                    <a:pt x="1448" y="8368"/>
                  </a:cubicBezTo>
                  <a:cubicBezTo>
                    <a:pt x="1406" y="9330"/>
                    <a:pt x="1469" y="10272"/>
                    <a:pt x="1615" y="11213"/>
                  </a:cubicBezTo>
                  <a:cubicBezTo>
                    <a:pt x="1790" y="12250"/>
                    <a:pt x="2018" y="12654"/>
                    <a:pt x="1655" y="12654"/>
                  </a:cubicBezTo>
                  <a:cubicBezTo>
                    <a:pt x="1454" y="12654"/>
                    <a:pt x="1073" y="12531"/>
                    <a:pt x="402" y="12322"/>
                  </a:cubicBezTo>
                  <a:cubicBezTo>
                    <a:pt x="371" y="12311"/>
                    <a:pt x="340" y="12306"/>
                    <a:pt x="311" y="12306"/>
                  </a:cubicBezTo>
                  <a:cubicBezTo>
                    <a:pt x="126" y="12306"/>
                    <a:pt x="0" y="12518"/>
                    <a:pt x="109" y="12699"/>
                  </a:cubicBezTo>
                  <a:cubicBezTo>
                    <a:pt x="820" y="14122"/>
                    <a:pt x="1741" y="15440"/>
                    <a:pt x="2829" y="16590"/>
                  </a:cubicBezTo>
                  <a:cubicBezTo>
                    <a:pt x="2431" y="16005"/>
                    <a:pt x="2076" y="15398"/>
                    <a:pt x="1741" y="14749"/>
                  </a:cubicBezTo>
                  <a:cubicBezTo>
                    <a:pt x="1632" y="14568"/>
                    <a:pt x="1758" y="14356"/>
                    <a:pt x="1957" y="14356"/>
                  </a:cubicBezTo>
                  <a:cubicBezTo>
                    <a:pt x="1988" y="14356"/>
                    <a:pt x="2021" y="14361"/>
                    <a:pt x="2055" y="14373"/>
                  </a:cubicBezTo>
                  <a:cubicBezTo>
                    <a:pt x="2718" y="14581"/>
                    <a:pt x="3095" y="14705"/>
                    <a:pt x="3292" y="14705"/>
                  </a:cubicBezTo>
                  <a:cubicBezTo>
                    <a:pt x="3650" y="14705"/>
                    <a:pt x="3422" y="14301"/>
                    <a:pt x="3247" y="13264"/>
                  </a:cubicBezTo>
                  <a:cubicBezTo>
                    <a:pt x="3101" y="12322"/>
                    <a:pt x="3038" y="11360"/>
                    <a:pt x="3101" y="10418"/>
                  </a:cubicBezTo>
                  <a:cubicBezTo>
                    <a:pt x="3101" y="10251"/>
                    <a:pt x="3231" y="10139"/>
                    <a:pt x="3374" y="10139"/>
                  </a:cubicBezTo>
                  <a:cubicBezTo>
                    <a:pt x="3445" y="10139"/>
                    <a:pt x="3519" y="10167"/>
                    <a:pt x="3582" y="10230"/>
                  </a:cubicBezTo>
                  <a:lnTo>
                    <a:pt x="4168" y="10732"/>
                  </a:lnTo>
                  <a:cubicBezTo>
                    <a:pt x="4398" y="9079"/>
                    <a:pt x="4942" y="7510"/>
                    <a:pt x="5758" y="6066"/>
                  </a:cubicBezTo>
                  <a:cubicBezTo>
                    <a:pt x="6323" y="5062"/>
                    <a:pt x="7369" y="2614"/>
                    <a:pt x="8478" y="2132"/>
                  </a:cubicBezTo>
                  <a:cubicBezTo>
                    <a:pt x="8619" y="2076"/>
                    <a:pt x="8769" y="2051"/>
                    <a:pt x="8924" y="2051"/>
                  </a:cubicBezTo>
                  <a:cubicBezTo>
                    <a:pt x="9918" y="2051"/>
                    <a:pt x="11138" y="3087"/>
                    <a:pt x="11826" y="3576"/>
                  </a:cubicBezTo>
                  <a:cubicBezTo>
                    <a:pt x="13102" y="4518"/>
                    <a:pt x="14253" y="5627"/>
                    <a:pt x="15216" y="6882"/>
                  </a:cubicBezTo>
                  <a:lnTo>
                    <a:pt x="15237" y="6087"/>
                  </a:lnTo>
                  <a:cubicBezTo>
                    <a:pt x="15178" y="5866"/>
                    <a:pt x="15358" y="5696"/>
                    <a:pt x="15542" y="5696"/>
                  </a:cubicBezTo>
                  <a:cubicBezTo>
                    <a:pt x="15620" y="5696"/>
                    <a:pt x="15698" y="5726"/>
                    <a:pt x="15760" y="5794"/>
                  </a:cubicBezTo>
                  <a:cubicBezTo>
                    <a:pt x="15781" y="5836"/>
                    <a:pt x="15801" y="5857"/>
                    <a:pt x="15843" y="5878"/>
                  </a:cubicBezTo>
                  <a:cubicBezTo>
                    <a:pt x="15383" y="5082"/>
                    <a:pt x="14797" y="4371"/>
                    <a:pt x="14128" y="3764"/>
                  </a:cubicBezTo>
                  <a:cubicBezTo>
                    <a:pt x="14056" y="3687"/>
                    <a:pt x="13971" y="3653"/>
                    <a:pt x="13890" y="3653"/>
                  </a:cubicBezTo>
                  <a:cubicBezTo>
                    <a:pt x="13708" y="3653"/>
                    <a:pt x="13547" y="3820"/>
                    <a:pt x="13605" y="4036"/>
                  </a:cubicBezTo>
                  <a:lnTo>
                    <a:pt x="13584" y="4831"/>
                  </a:lnTo>
                  <a:cubicBezTo>
                    <a:pt x="12621" y="3576"/>
                    <a:pt x="11470" y="2467"/>
                    <a:pt x="10194" y="1546"/>
                  </a:cubicBezTo>
                  <a:cubicBezTo>
                    <a:pt x="9506" y="1040"/>
                    <a:pt x="8301" y="0"/>
                    <a:pt x="7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2" name="Google Shape;62;p15"/>
            <p:cNvSpPr/>
            <p:nvPr/>
          </p:nvSpPr>
          <p:spPr>
            <a:xfrm>
              <a:off x="2482825" y="2908500"/>
              <a:ext cx="89300" cy="51275"/>
            </a:xfrm>
            <a:custGeom>
              <a:avLst/>
              <a:gdLst/>
              <a:ahLst/>
              <a:cxnLst/>
              <a:rect l="l" t="t" r="r" b="b"/>
              <a:pathLst>
                <a:path w="3572" h="2051" extrusionOk="0">
                  <a:moveTo>
                    <a:pt x="1605" y="0"/>
                  </a:moveTo>
                  <a:cubicBezTo>
                    <a:pt x="1207" y="42"/>
                    <a:pt x="809" y="63"/>
                    <a:pt x="391" y="84"/>
                  </a:cubicBezTo>
                  <a:cubicBezTo>
                    <a:pt x="384" y="83"/>
                    <a:pt x="377" y="83"/>
                    <a:pt x="370" y="83"/>
                  </a:cubicBezTo>
                  <a:cubicBezTo>
                    <a:pt x="113" y="83"/>
                    <a:pt x="0" y="464"/>
                    <a:pt x="265" y="586"/>
                  </a:cubicBezTo>
                  <a:cubicBezTo>
                    <a:pt x="1207" y="1130"/>
                    <a:pt x="2190" y="1632"/>
                    <a:pt x="3195" y="2051"/>
                  </a:cubicBezTo>
                  <a:lnTo>
                    <a:pt x="3571" y="2030"/>
                  </a:lnTo>
                  <a:cubicBezTo>
                    <a:pt x="2860" y="1402"/>
                    <a:pt x="2211" y="732"/>
                    <a:pt x="1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sp>
        <p:nvSpPr>
          <p:cNvPr id="63" name="Google Shape;63;p15"/>
          <p:cNvSpPr/>
          <p:nvPr/>
        </p:nvSpPr>
        <p:spPr>
          <a:xfrm>
            <a:off x="-1316200" y="3539950"/>
            <a:ext cx="3377100" cy="3377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64" name="Google Shape;64;p15"/>
          <p:cNvCxnSpPr/>
          <p:nvPr/>
        </p:nvCxnSpPr>
        <p:spPr>
          <a:xfrm rot="10800000" flipH="1">
            <a:off x="299600" y="1775250"/>
            <a:ext cx="145500" cy="592200"/>
          </a:xfrm>
          <a:prstGeom prst="straightConnector1">
            <a:avLst/>
          </a:prstGeom>
          <a:noFill/>
          <a:ln w="76200" cap="flat" cmpd="sng">
            <a:solidFill>
              <a:schemeClr val="accent3"/>
            </a:solidFill>
            <a:prstDash val="solid"/>
            <a:round/>
            <a:headEnd type="none" w="med" len="med"/>
            <a:tailEnd type="none" w="med" len="med"/>
          </a:ln>
        </p:spPr>
      </p:cxnSp>
      <p:cxnSp>
        <p:nvCxnSpPr>
          <p:cNvPr id="65" name="Google Shape;65;p15"/>
          <p:cNvCxnSpPr/>
          <p:nvPr/>
        </p:nvCxnSpPr>
        <p:spPr>
          <a:xfrm rot="10800000">
            <a:off x="-12025" y="2055650"/>
            <a:ext cx="332400" cy="322200"/>
          </a:xfrm>
          <a:prstGeom prst="straightConnector1">
            <a:avLst/>
          </a:prstGeom>
          <a:noFill/>
          <a:ln w="76200" cap="flat" cmpd="sng">
            <a:solidFill>
              <a:schemeClr val="accent3"/>
            </a:solidFill>
            <a:prstDash val="solid"/>
            <a:round/>
            <a:headEnd type="none" w="med" len="med"/>
            <a:tailEnd type="none" w="med" len="med"/>
          </a:ln>
        </p:spPr>
      </p:cxnSp>
      <p:cxnSp>
        <p:nvCxnSpPr>
          <p:cNvPr id="66" name="Google Shape;66;p15"/>
          <p:cNvCxnSpPr/>
          <p:nvPr/>
        </p:nvCxnSpPr>
        <p:spPr>
          <a:xfrm>
            <a:off x="-240725" y="2627225"/>
            <a:ext cx="540300" cy="467700"/>
          </a:xfrm>
          <a:prstGeom prst="straightConnector1">
            <a:avLst/>
          </a:prstGeom>
          <a:noFill/>
          <a:ln w="76200" cap="flat" cmpd="sng">
            <a:solidFill>
              <a:schemeClr val="accent3"/>
            </a:solidFill>
            <a:prstDash val="solid"/>
            <a:round/>
            <a:headEnd type="none" w="med" len="med"/>
            <a:tailEnd type="none" w="med" len="med"/>
          </a:ln>
        </p:spPr>
      </p:cxnSp>
      <p:grpSp>
        <p:nvGrpSpPr>
          <p:cNvPr id="67" name="Google Shape;67;p15"/>
          <p:cNvGrpSpPr/>
          <p:nvPr/>
        </p:nvGrpSpPr>
        <p:grpSpPr>
          <a:xfrm rot="787436">
            <a:off x="2639209" y="346678"/>
            <a:ext cx="1527727" cy="1741942"/>
            <a:chOff x="2429275" y="2463400"/>
            <a:chExt cx="457750" cy="521950"/>
          </a:xfrm>
        </p:grpSpPr>
        <p:sp>
          <p:nvSpPr>
            <p:cNvPr id="68" name="Google Shape;68;p15"/>
            <p:cNvSpPr/>
            <p:nvPr/>
          </p:nvSpPr>
          <p:spPr>
            <a:xfrm>
              <a:off x="2429275" y="2463750"/>
              <a:ext cx="457750" cy="521600"/>
            </a:xfrm>
            <a:custGeom>
              <a:avLst/>
              <a:gdLst/>
              <a:ahLst/>
              <a:cxnLst/>
              <a:rect l="l" t="t" r="r" b="b"/>
              <a:pathLst>
                <a:path w="18310" h="20864" extrusionOk="0">
                  <a:moveTo>
                    <a:pt x="7302" y="1"/>
                  </a:moveTo>
                  <a:cubicBezTo>
                    <a:pt x="7142" y="1"/>
                    <a:pt x="6988" y="28"/>
                    <a:pt x="6843" y="89"/>
                  </a:cubicBezTo>
                  <a:cubicBezTo>
                    <a:pt x="5734" y="549"/>
                    <a:pt x="4667" y="2997"/>
                    <a:pt x="4123" y="4022"/>
                  </a:cubicBezTo>
                  <a:cubicBezTo>
                    <a:pt x="3307" y="5445"/>
                    <a:pt x="2784" y="7035"/>
                    <a:pt x="2554" y="8667"/>
                  </a:cubicBezTo>
                  <a:lnTo>
                    <a:pt x="1947" y="8165"/>
                  </a:lnTo>
                  <a:cubicBezTo>
                    <a:pt x="1891" y="8109"/>
                    <a:pt x="1822" y="8084"/>
                    <a:pt x="1753" y="8084"/>
                  </a:cubicBezTo>
                  <a:cubicBezTo>
                    <a:pt x="1615" y="8084"/>
                    <a:pt x="1480" y="8186"/>
                    <a:pt x="1466" y="8354"/>
                  </a:cubicBezTo>
                  <a:cubicBezTo>
                    <a:pt x="1424" y="9316"/>
                    <a:pt x="1487" y="10258"/>
                    <a:pt x="1633" y="11199"/>
                  </a:cubicBezTo>
                  <a:cubicBezTo>
                    <a:pt x="1795" y="12236"/>
                    <a:pt x="2017" y="12640"/>
                    <a:pt x="1658" y="12640"/>
                  </a:cubicBezTo>
                  <a:cubicBezTo>
                    <a:pt x="1460" y="12640"/>
                    <a:pt x="1083" y="12517"/>
                    <a:pt x="420" y="12308"/>
                  </a:cubicBezTo>
                  <a:cubicBezTo>
                    <a:pt x="389" y="12297"/>
                    <a:pt x="358" y="12292"/>
                    <a:pt x="328" y="12292"/>
                  </a:cubicBezTo>
                  <a:cubicBezTo>
                    <a:pt x="139" y="12292"/>
                    <a:pt x="0" y="12504"/>
                    <a:pt x="127" y="12685"/>
                  </a:cubicBezTo>
                  <a:cubicBezTo>
                    <a:pt x="1089" y="14631"/>
                    <a:pt x="2449" y="16346"/>
                    <a:pt x="4081" y="17769"/>
                  </a:cubicBezTo>
                  <a:cubicBezTo>
                    <a:pt x="3558" y="17811"/>
                    <a:pt x="3056" y="17853"/>
                    <a:pt x="2533" y="17874"/>
                  </a:cubicBezTo>
                  <a:cubicBezTo>
                    <a:pt x="2526" y="17873"/>
                    <a:pt x="2519" y="17873"/>
                    <a:pt x="2512" y="17873"/>
                  </a:cubicBezTo>
                  <a:cubicBezTo>
                    <a:pt x="2255" y="17873"/>
                    <a:pt x="2142" y="18254"/>
                    <a:pt x="2407" y="18376"/>
                  </a:cubicBezTo>
                  <a:cubicBezTo>
                    <a:pt x="4708" y="19701"/>
                    <a:pt x="7322" y="20863"/>
                    <a:pt x="9947" y="20863"/>
                  </a:cubicBezTo>
                  <a:cubicBezTo>
                    <a:pt x="11095" y="20863"/>
                    <a:pt x="12245" y="20641"/>
                    <a:pt x="13371" y="20113"/>
                  </a:cubicBezTo>
                  <a:cubicBezTo>
                    <a:pt x="13476" y="20050"/>
                    <a:pt x="13497" y="19903"/>
                    <a:pt x="13413" y="19820"/>
                  </a:cubicBezTo>
                  <a:cubicBezTo>
                    <a:pt x="13560" y="19715"/>
                    <a:pt x="13706" y="19610"/>
                    <a:pt x="13853" y="19485"/>
                  </a:cubicBezTo>
                  <a:cubicBezTo>
                    <a:pt x="16719" y="17476"/>
                    <a:pt x="18309" y="14108"/>
                    <a:pt x="18037" y="10634"/>
                  </a:cubicBezTo>
                  <a:cubicBezTo>
                    <a:pt x="18037" y="10431"/>
                    <a:pt x="17876" y="10308"/>
                    <a:pt x="17707" y="10308"/>
                  </a:cubicBezTo>
                  <a:cubicBezTo>
                    <a:pt x="17633" y="10308"/>
                    <a:pt x="17557" y="10332"/>
                    <a:pt x="17493" y="10383"/>
                  </a:cubicBezTo>
                  <a:lnTo>
                    <a:pt x="16991" y="10885"/>
                  </a:lnTo>
                  <a:cubicBezTo>
                    <a:pt x="17180" y="8186"/>
                    <a:pt x="16112" y="5550"/>
                    <a:pt x="14125" y="3750"/>
                  </a:cubicBezTo>
                  <a:cubicBezTo>
                    <a:pt x="14057" y="3682"/>
                    <a:pt x="13974" y="3653"/>
                    <a:pt x="13894" y="3653"/>
                  </a:cubicBezTo>
                  <a:cubicBezTo>
                    <a:pt x="13704" y="3653"/>
                    <a:pt x="13528" y="3822"/>
                    <a:pt x="13602" y="4043"/>
                  </a:cubicBezTo>
                  <a:lnTo>
                    <a:pt x="13581" y="4838"/>
                  </a:lnTo>
                  <a:cubicBezTo>
                    <a:pt x="12597" y="3583"/>
                    <a:pt x="11467" y="2474"/>
                    <a:pt x="10170" y="1532"/>
                  </a:cubicBezTo>
                  <a:cubicBezTo>
                    <a:pt x="9503" y="1046"/>
                    <a:pt x="8293" y="1"/>
                    <a:pt x="7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9" name="Google Shape;69;p15"/>
            <p:cNvSpPr/>
            <p:nvPr/>
          </p:nvSpPr>
          <p:spPr>
            <a:xfrm>
              <a:off x="2429725" y="2463400"/>
              <a:ext cx="396100" cy="414775"/>
            </a:xfrm>
            <a:custGeom>
              <a:avLst/>
              <a:gdLst/>
              <a:ahLst/>
              <a:cxnLst/>
              <a:rect l="l" t="t" r="r" b="b"/>
              <a:pathLst>
                <a:path w="15844" h="16591" extrusionOk="0">
                  <a:moveTo>
                    <a:pt x="7298" y="0"/>
                  </a:moveTo>
                  <a:cubicBezTo>
                    <a:pt x="7142" y="0"/>
                    <a:pt x="6990" y="25"/>
                    <a:pt x="6846" y="82"/>
                  </a:cubicBezTo>
                  <a:cubicBezTo>
                    <a:pt x="5737" y="563"/>
                    <a:pt x="4691" y="3011"/>
                    <a:pt x="4126" y="4015"/>
                  </a:cubicBezTo>
                  <a:cubicBezTo>
                    <a:pt x="3310" y="5459"/>
                    <a:pt x="2766" y="7028"/>
                    <a:pt x="2536" y="8681"/>
                  </a:cubicBezTo>
                  <a:lnTo>
                    <a:pt x="1950" y="8179"/>
                  </a:lnTo>
                  <a:cubicBezTo>
                    <a:pt x="1887" y="8123"/>
                    <a:pt x="1813" y="8098"/>
                    <a:pt x="1741" y="8098"/>
                  </a:cubicBezTo>
                  <a:cubicBezTo>
                    <a:pt x="1597" y="8098"/>
                    <a:pt x="1462" y="8200"/>
                    <a:pt x="1448" y="8368"/>
                  </a:cubicBezTo>
                  <a:cubicBezTo>
                    <a:pt x="1406" y="9330"/>
                    <a:pt x="1469" y="10272"/>
                    <a:pt x="1615" y="11213"/>
                  </a:cubicBezTo>
                  <a:cubicBezTo>
                    <a:pt x="1790" y="12250"/>
                    <a:pt x="2018" y="12654"/>
                    <a:pt x="1655" y="12654"/>
                  </a:cubicBezTo>
                  <a:cubicBezTo>
                    <a:pt x="1454" y="12654"/>
                    <a:pt x="1073" y="12531"/>
                    <a:pt x="402" y="12322"/>
                  </a:cubicBezTo>
                  <a:cubicBezTo>
                    <a:pt x="371" y="12311"/>
                    <a:pt x="340" y="12306"/>
                    <a:pt x="311" y="12306"/>
                  </a:cubicBezTo>
                  <a:cubicBezTo>
                    <a:pt x="126" y="12306"/>
                    <a:pt x="0" y="12518"/>
                    <a:pt x="109" y="12699"/>
                  </a:cubicBezTo>
                  <a:cubicBezTo>
                    <a:pt x="820" y="14122"/>
                    <a:pt x="1741" y="15440"/>
                    <a:pt x="2829" y="16590"/>
                  </a:cubicBezTo>
                  <a:cubicBezTo>
                    <a:pt x="2431" y="16005"/>
                    <a:pt x="2076" y="15398"/>
                    <a:pt x="1741" y="14749"/>
                  </a:cubicBezTo>
                  <a:cubicBezTo>
                    <a:pt x="1632" y="14568"/>
                    <a:pt x="1758" y="14356"/>
                    <a:pt x="1957" y="14356"/>
                  </a:cubicBezTo>
                  <a:cubicBezTo>
                    <a:pt x="1988" y="14356"/>
                    <a:pt x="2021" y="14361"/>
                    <a:pt x="2055" y="14373"/>
                  </a:cubicBezTo>
                  <a:cubicBezTo>
                    <a:pt x="2718" y="14581"/>
                    <a:pt x="3095" y="14705"/>
                    <a:pt x="3292" y="14705"/>
                  </a:cubicBezTo>
                  <a:cubicBezTo>
                    <a:pt x="3650" y="14705"/>
                    <a:pt x="3422" y="14301"/>
                    <a:pt x="3247" y="13264"/>
                  </a:cubicBezTo>
                  <a:cubicBezTo>
                    <a:pt x="3101" y="12322"/>
                    <a:pt x="3038" y="11360"/>
                    <a:pt x="3101" y="10418"/>
                  </a:cubicBezTo>
                  <a:cubicBezTo>
                    <a:pt x="3101" y="10251"/>
                    <a:pt x="3231" y="10139"/>
                    <a:pt x="3374" y="10139"/>
                  </a:cubicBezTo>
                  <a:cubicBezTo>
                    <a:pt x="3445" y="10139"/>
                    <a:pt x="3519" y="10167"/>
                    <a:pt x="3582" y="10230"/>
                  </a:cubicBezTo>
                  <a:lnTo>
                    <a:pt x="4168" y="10732"/>
                  </a:lnTo>
                  <a:cubicBezTo>
                    <a:pt x="4398" y="9079"/>
                    <a:pt x="4942" y="7510"/>
                    <a:pt x="5758" y="6066"/>
                  </a:cubicBezTo>
                  <a:cubicBezTo>
                    <a:pt x="6323" y="5062"/>
                    <a:pt x="7369" y="2614"/>
                    <a:pt x="8478" y="2132"/>
                  </a:cubicBezTo>
                  <a:cubicBezTo>
                    <a:pt x="8619" y="2076"/>
                    <a:pt x="8769" y="2051"/>
                    <a:pt x="8924" y="2051"/>
                  </a:cubicBezTo>
                  <a:cubicBezTo>
                    <a:pt x="9918" y="2051"/>
                    <a:pt x="11138" y="3087"/>
                    <a:pt x="11826" y="3576"/>
                  </a:cubicBezTo>
                  <a:cubicBezTo>
                    <a:pt x="13102" y="4518"/>
                    <a:pt x="14253" y="5627"/>
                    <a:pt x="15216" y="6882"/>
                  </a:cubicBezTo>
                  <a:lnTo>
                    <a:pt x="15237" y="6087"/>
                  </a:lnTo>
                  <a:cubicBezTo>
                    <a:pt x="15178" y="5866"/>
                    <a:pt x="15358" y="5696"/>
                    <a:pt x="15542" y="5696"/>
                  </a:cubicBezTo>
                  <a:cubicBezTo>
                    <a:pt x="15620" y="5696"/>
                    <a:pt x="15698" y="5726"/>
                    <a:pt x="15760" y="5794"/>
                  </a:cubicBezTo>
                  <a:cubicBezTo>
                    <a:pt x="15781" y="5836"/>
                    <a:pt x="15801" y="5857"/>
                    <a:pt x="15843" y="5878"/>
                  </a:cubicBezTo>
                  <a:cubicBezTo>
                    <a:pt x="15383" y="5082"/>
                    <a:pt x="14797" y="4371"/>
                    <a:pt x="14128" y="3764"/>
                  </a:cubicBezTo>
                  <a:cubicBezTo>
                    <a:pt x="14056" y="3687"/>
                    <a:pt x="13971" y="3653"/>
                    <a:pt x="13890" y="3653"/>
                  </a:cubicBezTo>
                  <a:cubicBezTo>
                    <a:pt x="13708" y="3653"/>
                    <a:pt x="13547" y="3820"/>
                    <a:pt x="13605" y="4036"/>
                  </a:cubicBezTo>
                  <a:lnTo>
                    <a:pt x="13584" y="4831"/>
                  </a:lnTo>
                  <a:cubicBezTo>
                    <a:pt x="12621" y="3576"/>
                    <a:pt x="11470" y="2467"/>
                    <a:pt x="10194" y="1546"/>
                  </a:cubicBezTo>
                  <a:cubicBezTo>
                    <a:pt x="9506" y="1040"/>
                    <a:pt x="8301" y="0"/>
                    <a:pt x="7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0" name="Google Shape;70;p15"/>
            <p:cNvSpPr/>
            <p:nvPr/>
          </p:nvSpPr>
          <p:spPr>
            <a:xfrm>
              <a:off x="2482825" y="2908500"/>
              <a:ext cx="89300" cy="51275"/>
            </a:xfrm>
            <a:custGeom>
              <a:avLst/>
              <a:gdLst/>
              <a:ahLst/>
              <a:cxnLst/>
              <a:rect l="l" t="t" r="r" b="b"/>
              <a:pathLst>
                <a:path w="3572" h="2051" extrusionOk="0">
                  <a:moveTo>
                    <a:pt x="1605" y="0"/>
                  </a:moveTo>
                  <a:cubicBezTo>
                    <a:pt x="1207" y="42"/>
                    <a:pt x="809" y="63"/>
                    <a:pt x="391" y="84"/>
                  </a:cubicBezTo>
                  <a:cubicBezTo>
                    <a:pt x="384" y="83"/>
                    <a:pt x="377" y="83"/>
                    <a:pt x="370" y="83"/>
                  </a:cubicBezTo>
                  <a:cubicBezTo>
                    <a:pt x="113" y="83"/>
                    <a:pt x="0" y="464"/>
                    <a:pt x="265" y="586"/>
                  </a:cubicBezTo>
                  <a:cubicBezTo>
                    <a:pt x="1207" y="1130"/>
                    <a:pt x="2190" y="1632"/>
                    <a:pt x="3195" y="2051"/>
                  </a:cubicBezTo>
                  <a:lnTo>
                    <a:pt x="3571" y="2030"/>
                  </a:lnTo>
                  <a:cubicBezTo>
                    <a:pt x="2860" y="1402"/>
                    <a:pt x="2211" y="732"/>
                    <a:pt x="1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sp>
        <p:nvSpPr>
          <p:cNvPr id="71" name="Google Shape;71;p15"/>
          <p:cNvSpPr/>
          <p:nvPr/>
        </p:nvSpPr>
        <p:spPr>
          <a:xfrm>
            <a:off x="1782025" y="2365775"/>
            <a:ext cx="3377100" cy="3377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72" name="Google Shape;72;p15"/>
          <p:cNvCxnSpPr/>
          <p:nvPr/>
        </p:nvCxnSpPr>
        <p:spPr>
          <a:xfrm rot="10800000" flipH="1">
            <a:off x="3397825" y="601075"/>
            <a:ext cx="145500" cy="592200"/>
          </a:xfrm>
          <a:prstGeom prst="straightConnector1">
            <a:avLst/>
          </a:prstGeom>
          <a:noFill/>
          <a:ln w="76200" cap="flat" cmpd="sng">
            <a:solidFill>
              <a:schemeClr val="accent3"/>
            </a:solidFill>
            <a:prstDash val="solid"/>
            <a:round/>
            <a:headEnd type="none" w="med" len="med"/>
            <a:tailEnd type="none" w="med" len="med"/>
          </a:ln>
        </p:spPr>
      </p:cxnSp>
      <p:cxnSp>
        <p:nvCxnSpPr>
          <p:cNvPr id="73" name="Google Shape;73;p15"/>
          <p:cNvCxnSpPr/>
          <p:nvPr/>
        </p:nvCxnSpPr>
        <p:spPr>
          <a:xfrm rot="10800000">
            <a:off x="3086200" y="881475"/>
            <a:ext cx="332400" cy="322200"/>
          </a:xfrm>
          <a:prstGeom prst="straightConnector1">
            <a:avLst/>
          </a:prstGeom>
          <a:noFill/>
          <a:ln w="76200" cap="flat" cmpd="sng">
            <a:solidFill>
              <a:schemeClr val="accent3"/>
            </a:solidFill>
            <a:prstDash val="solid"/>
            <a:round/>
            <a:headEnd type="none" w="med" len="med"/>
            <a:tailEnd type="none" w="med" len="med"/>
          </a:ln>
        </p:spPr>
      </p:cxnSp>
      <p:cxnSp>
        <p:nvCxnSpPr>
          <p:cNvPr id="74" name="Google Shape;74;p15"/>
          <p:cNvCxnSpPr/>
          <p:nvPr/>
        </p:nvCxnSpPr>
        <p:spPr>
          <a:xfrm>
            <a:off x="2857500" y="1453050"/>
            <a:ext cx="540300" cy="467700"/>
          </a:xfrm>
          <a:prstGeom prst="straightConnector1">
            <a:avLst/>
          </a:prstGeom>
          <a:noFill/>
          <a:ln w="76200" cap="flat" cmpd="sng">
            <a:solidFill>
              <a:schemeClr val="accent3"/>
            </a:solidFill>
            <a:prstDash val="solid"/>
            <a:round/>
            <a:headEnd type="none" w="med" len="med"/>
            <a:tailEnd type="none" w="med" len="med"/>
          </a:ln>
        </p:spPr>
      </p:cxnSp>
      <p:sp>
        <p:nvSpPr>
          <p:cNvPr id="75" name="Google Shape;75;p15"/>
          <p:cNvSpPr txBox="1">
            <a:spLocks noGrp="1"/>
          </p:cNvSpPr>
          <p:nvPr>
            <p:ph type="ctrTitle"/>
          </p:nvPr>
        </p:nvSpPr>
        <p:spPr>
          <a:xfrm>
            <a:off x="6523631" y="3136136"/>
            <a:ext cx="2471650" cy="80762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he-IL" sz="5000" b="1" dirty="0">
                <a:latin typeface="Gisha" panose="020B0502040204020203" pitchFamily="34" charset="-79"/>
                <a:cs typeface="Gisha" panose="020B0502040204020203" pitchFamily="34" charset="-79"/>
                <a:sym typeface="Fira Sans Extra Condensed Medium"/>
              </a:rPr>
              <a:t>שאלות?</a:t>
            </a:r>
            <a:endParaRPr b="1" dirty="0">
              <a:latin typeface="Gisha" panose="020B0502040204020203" pitchFamily="34" charset="-79"/>
              <a:cs typeface="Gisha" panose="020B0502040204020203" pitchFamily="34" charset="-79"/>
            </a:endParaRPr>
          </a:p>
        </p:txBody>
      </p:sp>
      <p:sp>
        <p:nvSpPr>
          <p:cNvPr id="77" name="Google Shape;77;p15"/>
          <p:cNvSpPr/>
          <p:nvPr/>
        </p:nvSpPr>
        <p:spPr>
          <a:xfrm rot="-2012131">
            <a:off x="866561" y="828224"/>
            <a:ext cx="1761154" cy="1937460"/>
          </a:xfrm>
          <a:custGeom>
            <a:avLst/>
            <a:gdLst/>
            <a:ahLst/>
            <a:cxnLst/>
            <a:rect l="l" t="t" r="r" b="b"/>
            <a:pathLst>
              <a:path w="30863" h="31700" extrusionOk="0">
                <a:moveTo>
                  <a:pt x="16886" y="29398"/>
                </a:moveTo>
                <a:cubicBezTo>
                  <a:pt x="25276" y="25611"/>
                  <a:pt x="28017" y="18246"/>
                  <a:pt x="29984" y="11090"/>
                </a:cubicBezTo>
                <a:cubicBezTo>
                  <a:pt x="30486" y="9270"/>
                  <a:pt x="30863" y="7345"/>
                  <a:pt x="30570" y="5482"/>
                </a:cubicBezTo>
                <a:cubicBezTo>
                  <a:pt x="30256" y="3599"/>
                  <a:pt x="29210" y="1758"/>
                  <a:pt x="27494" y="942"/>
                </a:cubicBezTo>
                <a:cubicBezTo>
                  <a:pt x="25548" y="0"/>
                  <a:pt x="23121" y="586"/>
                  <a:pt x="21489" y="2009"/>
                </a:cubicBezTo>
                <a:cubicBezTo>
                  <a:pt x="19878" y="3432"/>
                  <a:pt x="18999" y="5524"/>
                  <a:pt x="18644" y="7637"/>
                </a:cubicBezTo>
                <a:cubicBezTo>
                  <a:pt x="18560" y="6633"/>
                  <a:pt x="18455" y="5587"/>
                  <a:pt x="18016" y="4666"/>
                </a:cubicBezTo>
                <a:cubicBezTo>
                  <a:pt x="17576" y="3746"/>
                  <a:pt x="16677" y="2971"/>
                  <a:pt x="15651" y="2971"/>
                </a:cubicBezTo>
                <a:cubicBezTo>
                  <a:pt x="14354" y="2971"/>
                  <a:pt x="13371" y="4164"/>
                  <a:pt x="12722" y="5336"/>
                </a:cubicBezTo>
                <a:cubicBezTo>
                  <a:pt x="11404" y="7658"/>
                  <a:pt x="10546" y="10232"/>
                  <a:pt x="10190" y="12889"/>
                </a:cubicBezTo>
                <a:cubicBezTo>
                  <a:pt x="10274" y="11927"/>
                  <a:pt x="10379" y="10943"/>
                  <a:pt x="10128" y="10002"/>
                </a:cubicBezTo>
                <a:cubicBezTo>
                  <a:pt x="9898" y="9060"/>
                  <a:pt x="9291" y="8181"/>
                  <a:pt x="8370" y="7889"/>
                </a:cubicBezTo>
                <a:cubicBezTo>
                  <a:pt x="7470" y="7596"/>
                  <a:pt x="6445" y="7951"/>
                  <a:pt x="5734" y="8600"/>
                </a:cubicBezTo>
                <a:cubicBezTo>
                  <a:pt x="5043" y="9270"/>
                  <a:pt x="4520" y="10086"/>
                  <a:pt x="4206" y="11006"/>
                </a:cubicBezTo>
                <a:cubicBezTo>
                  <a:pt x="1" y="22305"/>
                  <a:pt x="8558" y="30486"/>
                  <a:pt x="8558" y="30486"/>
                </a:cubicBezTo>
                <a:cubicBezTo>
                  <a:pt x="8558" y="30486"/>
                  <a:pt x="11802" y="31700"/>
                  <a:pt x="16886" y="29398"/>
                </a:cubicBez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78" name="Google Shape;78;p15"/>
          <p:cNvCxnSpPr/>
          <p:nvPr/>
        </p:nvCxnSpPr>
        <p:spPr>
          <a:xfrm rot="10800000" flipH="1">
            <a:off x="1839200" y="1122300"/>
            <a:ext cx="145500" cy="592200"/>
          </a:xfrm>
          <a:prstGeom prst="straightConnector1">
            <a:avLst/>
          </a:prstGeom>
          <a:noFill/>
          <a:ln w="76200" cap="flat" cmpd="sng">
            <a:solidFill>
              <a:schemeClr val="accent3"/>
            </a:solidFill>
            <a:prstDash val="solid"/>
            <a:round/>
            <a:headEnd type="none" w="med" len="med"/>
            <a:tailEnd type="none" w="med" len="med"/>
          </a:ln>
        </p:spPr>
      </p:cxnSp>
      <p:cxnSp>
        <p:nvCxnSpPr>
          <p:cNvPr id="79" name="Google Shape;79;p15"/>
          <p:cNvCxnSpPr/>
          <p:nvPr/>
        </p:nvCxnSpPr>
        <p:spPr>
          <a:xfrm rot="10800000">
            <a:off x="1527575" y="1402700"/>
            <a:ext cx="332400" cy="322200"/>
          </a:xfrm>
          <a:prstGeom prst="straightConnector1">
            <a:avLst/>
          </a:prstGeom>
          <a:noFill/>
          <a:ln w="76200" cap="flat" cmpd="sng">
            <a:solidFill>
              <a:schemeClr val="accent3"/>
            </a:solidFill>
            <a:prstDash val="solid"/>
            <a:round/>
            <a:headEnd type="none" w="med" len="med"/>
            <a:tailEnd type="none" w="med" len="med"/>
          </a:ln>
        </p:spPr>
      </p:cxnSp>
      <p:cxnSp>
        <p:nvCxnSpPr>
          <p:cNvPr id="80" name="Google Shape;80;p15"/>
          <p:cNvCxnSpPr/>
          <p:nvPr/>
        </p:nvCxnSpPr>
        <p:spPr>
          <a:xfrm>
            <a:off x="1298875" y="1974275"/>
            <a:ext cx="540300" cy="467700"/>
          </a:xfrm>
          <a:prstGeom prst="straightConnector1">
            <a:avLst/>
          </a:prstGeom>
          <a:noFill/>
          <a:ln w="76200" cap="flat" cmpd="sng">
            <a:solidFill>
              <a:schemeClr val="accent3"/>
            </a:solidFill>
            <a:prstDash val="solid"/>
            <a:round/>
            <a:headEnd type="none" w="med" len="med"/>
            <a:tailEnd type="none" w="med" len="med"/>
          </a:ln>
        </p:spPr>
      </p:cxnSp>
      <p:sp>
        <p:nvSpPr>
          <p:cNvPr id="81" name="Google Shape;81;p15"/>
          <p:cNvSpPr/>
          <p:nvPr/>
        </p:nvSpPr>
        <p:spPr>
          <a:xfrm>
            <a:off x="950900" y="3626725"/>
            <a:ext cx="1787100" cy="178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2" name="Google Shape;82;p15"/>
          <p:cNvSpPr/>
          <p:nvPr/>
        </p:nvSpPr>
        <p:spPr>
          <a:xfrm>
            <a:off x="1678250" y="4354075"/>
            <a:ext cx="332400" cy="3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83" name="Google Shape;83;p15"/>
          <p:cNvCxnSpPr>
            <a:endCxn id="82" idx="0"/>
          </p:cNvCxnSpPr>
          <p:nvPr/>
        </p:nvCxnSpPr>
        <p:spPr>
          <a:xfrm>
            <a:off x="1844450" y="1683175"/>
            <a:ext cx="0" cy="2670900"/>
          </a:xfrm>
          <a:prstGeom prst="straightConnector1">
            <a:avLst/>
          </a:prstGeom>
          <a:noFill/>
          <a:ln w="76200" cap="flat" cmpd="sng">
            <a:solidFill>
              <a:schemeClr val="accent3"/>
            </a:solidFill>
            <a:prstDash val="solid"/>
            <a:round/>
            <a:headEnd type="none" w="med" len="med"/>
            <a:tailEnd type="none" w="med" len="med"/>
          </a:ln>
        </p:spPr>
      </p:cxnSp>
      <p:sp>
        <p:nvSpPr>
          <p:cNvPr id="84" name="Google Shape;84;p15"/>
          <p:cNvSpPr/>
          <p:nvPr/>
        </p:nvSpPr>
        <p:spPr>
          <a:xfrm>
            <a:off x="2509525" y="3105500"/>
            <a:ext cx="1787100" cy="178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5" name="Google Shape;85;p15"/>
          <p:cNvSpPr/>
          <p:nvPr/>
        </p:nvSpPr>
        <p:spPr>
          <a:xfrm>
            <a:off x="3236875" y="3832850"/>
            <a:ext cx="332400" cy="3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86" name="Google Shape;86;p15"/>
          <p:cNvCxnSpPr>
            <a:endCxn id="85" idx="0"/>
          </p:cNvCxnSpPr>
          <p:nvPr/>
        </p:nvCxnSpPr>
        <p:spPr>
          <a:xfrm>
            <a:off x="3403075" y="1161950"/>
            <a:ext cx="0" cy="2670900"/>
          </a:xfrm>
          <a:prstGeom prst="straightConnector1">
            <a:avLst/>
          </a:prstGeom>
          <a:noFill/>
          <a:ln w="76200" cap="flat" cmpd="sng">
            <a:solidFill>
              <a:schemeClr val="accent3"/>
            </a:solidFill>
            <a:prstDash val="solid"/>
            <a:round/>
            <a:headEnd type="none" w="med" len="med"/>
            <a:tailEnd type="none" w="med" len="med"/>
          </a:ln>
        </p:spPr>
      </p:cxnSp>
      <p:sp>
        <p:nvSpPr>
          <p:cNvPr id="87" name="Google Shape;87;p15"/>
          <p:cNvSpPr/>
          <p:nvPr/>
        </p:nvSpPr>
        <p:spPr>
          <a:xfrm>
            <a:off x="-588700" y="4279675"/>
            <a:ext cx="1787100" cy="178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8" name="Google Shape;88;p15"/>
          <p:cNvSpPr/>
          <p:nvPr/>
        </p:nvSpPr>
        <p:spPr>
          <a:xfrm>
            <a:off x="138650" y="5007025"/>
            <a:ext cx="332400" cy="3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89" name="Google Shape;89;p15"/>
          <p:cNvCxnSpPr>
            <a:endCxn id="88" idx="0"/>
          </p:cNvCxnSpPr>
          <p:nvPr/>
        </p:nvCxnSpPr>
        <p:spPr>
          <a:xfrm>
            <a:off x="304850" y="2336125"/>
            <a:ext cx="0" cy="2670900"/>
          </a:xfrm>
          <a:prstGeom prst="straightConnector1">
            <a:avLst/>
          </a:prstGeom>
          <a:noFill/>
          <a:ln w="76200" cap="flat" cmpd="sng">
            <a:solidFill>
              <a:schemeClr val="accent3"/>
            </a:solidFill>
            <a:prstDash val="solid"/>
            <a:round/>
            <a:headEnd type="none" w="med" len="med"/>
            <a:tailEnd type="none" w="med" len="med"/>
          </a:ln>
        </p:spPr>
      </p:cxnSp>
      <p:pic>
        <p:nvPicPr>
          <p:cNvPr id="34" name="תמונה 33" descr="j0121417">
            <a:extLst>
              <a:ext uri="{FF2B5EF4-FFF2-40B4-BE49-F238E27FC236}">
                <a16:creationId xmlns:a16="http://schemas.microsoft.com/office/drawing/2014/main" id="{FCBE266F-F040-4A76-A24F-A1C0E7C3334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2900" y="3465511"/>
            <a:ext cx="1604769" cy="1541514"/>
          </a:xfrm>
          <a:prstGeom prst="rect">
            <a:avLst/>
          </a:prstGeom>
          <a:noFill/>
          <a:ln>
            <a:noFill/>
          </a:ln>
        </p:spPr>
      </p:pic>
      <p:sp>
        <p:nvSpPr>
          <p:cNvPr id="35" name="Google Shape;748;p31">
            <a:extLst>
              <a:ext uri="{FF2B5EF4-FFF2-40B4-BE49-F238E27FC236}">
                <a16:creationId xmlns:a16="http://schemas.microsoft.com/office/drawing/2014/main" id="{3E4CE975-092B-4865-B938-32C01707FBF7}"/>
              </a:ext>
            </a:extLst>
          </p:cNvPr>
          <p:cNvSpPr/>
          <p:nvPr/>
        </p:nvSpPr>
        <p:spPr>
          <a:xfrm rot="10800000">
            <a:off x="4559065" y="1567785"/>
            <a:ext cx="2974031" cy="1150365"/>
          </a:xfrm>
          <a:custGeom>
            <a:avLst/>
            <a:gdLst/>
            <a:ahLst/>
            <a:cxnLst/>
            <a:rect l="l" t="t" r="r" b="b"/>
            <a:pathLst>
              <a:path w="8759" h="4478" extrusionOk="0">
                <a:moveTo>
                  <a:pt x="2123" y="0"/>
                </a:moveTo>
                <a:cubicBezTo>
                  <a:pt x="951" y="0"/>
                  <a:pt x="1" y="950"/>
                  <a:pt x="1" y="2122"/>
                </a:cubicBezTo>
                <a:lnTo>
                  <a:pt x="1" y="2356"/>
                </a:lnTo>
                <a:cubicBezTo>
                  <a:pt x="1" y="3528"/>
                  <a:pt x="951" y="4478"/>
                  <a:pt x="2123" y="4478"/>
                </a:cubicBezTo>
                <a:lnTo>
                  <a:pt x="8759" y="4478"/>
                </a:lnTo>
                <a:cubicBezTo>
                  <a:pt x="7702" y="3176"/>
                  <a:pt x="7694" y="1314"/>
                  <a:pt x="8739" y="2"/>
                </a:cubicBezTo>
                <a:lnTo>
                  <a:pt x="8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6" name="Google Shape;767;p31">
            <a:extLst>
              <a:ext uri="{FF2B5EF4-FFF2-40B4-BE49-F238E27FC236}">
                <a16:creationId xmlns:a16="http://schemas.microsoft.com/office/drawing/2014/main" id="{B945E011-FCBD-4D05-A6A9-EC73FE707EA6}"/>
              </a:ext>
            </a:extLst>
          </p:cNvPr>
          <p:cNvSpPr txBox="1"/>
          <p:nvPr/>
        </p:nvSpPr>
        <p:spPr>
          <a:xfrm>
            <a:off x="5057656" y="1513670"/>
            <a:ext cx="2059614" cy="120448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sz="1200" dirty="0">
                <a:solidFill>
                  <a:schemeClr val="dk1"/>
                </a:solidFill>
                <a:latin typeface="Gisha" panose="020B0502040204020203" pitchFamily="34" charset="-79"/>
                <a:ea typeface="Roboto"/>
                <a:cs typeface="Gisha" panose="020B0502040204020203" pitchFamily="34" charset="-79"/>
                <a:sym typeface="Roboto"/>
              </a:rPr>
              <a:t>עיצוב ותכנון החניון בצורה הטובה ביותר יתרמו לאקלים החינוכי שלנו בטיול</a:t>
            </a:r>
            <a:endParaRPr lang="en-US" sz="1200" dirty="0">
              <a:solidFill>
                <a:schemeClr val="dk1"/>
              </a:solidFill>
              <a:latin typeface="Gisha" panose="020B0502040204020203" pitchFamily="34" charset="-79"/>
              <a:ea typeface="Roboto"/>
              <a:cs typeface="Gisha" panose="020B0502040204020203" pitchFamily="34" charset="-79"/>
              <a:sym typeface="Roboto"/>
            </a:endParaRPr>
          </a:p>
          <a:p>
            <a:pPr marL="0" lvl="0" indent="0" algn="ctr" rtl="0">
              <a:spcBef>
                <a:spcPts val="0"/>
              </a:spcBef>
              <a:spcAft>
                <a:spcPts val="0"/>
              </a:spcAft>
              <a:buClr>
                <a:schemeClr val="dk1"/>
              </a:buClr>
              <a:buSzPts val="1100"/>
              <a:buFont typeface="Arial"/>
              <a:buNone/>
            </a:pPr>
            <a:endParaRPr lang="he-IL" sz="600" dirty="0">
              <a:solidFill>
                <a:schemeClr val="dk1"/>
              </a:solidFill>
              <a:latin typeface="Gisha" panose="020B0502040204020203" pitchFamily="34" charset="-79"/>
              <a:ea typeface="Roboto"/>
              <a:cs typeface="Gisha" panose="020B0502040204020203" pitchFamily="34" charset="-79"/>
              <a:sym typeface="Roboto"/>
            </a:endParaRPr>
          </a:p>
          <a:p>
            <a:pPr marL="0" lvl="0" indent="0" algn="ctr" rtl="0">
              <a:spcBef>
                <a:spcPts val="0"/>
              </a:spcBef>
              <a:spcAft>
                <a:spcPts val="0"/>
              </a:spcAft>
              <a:buClr>
                <a:schemeClr val="dk1"/>
              </a:buClr>
              <a:buSzPts val="1100"/>
              <a:buFont typeface="Arial"/>
              <a:buNone/>
            </a:pPr>
            <a:r>
              <a:rPr lang="he-IL" sz="1000" u="sng" dirty="0">
                <a:solidFill>
                  <a:schemeClr val="dk1"/>
                </a:solidFill>
                <a:latin typeface="Gisha" panose="020B0502040204020203" pitchFamily="34" charset="-79"/>
                <a:ea typeface="Roboto"/>
                <a:cs typeface="Gisha" panose="020B0502040204020203" pitchFamily="34" charset="-79"/>
                <a:sym typeface="Roboto"/>
              </a:rPr>
              <a:t>דברים מגניבים שאפשר להוסיף:</a:t>
            </a:r>
          </a:p>
          <a:p>
            <a:pPr marL="0" lvl="0" indent="0" algn="ctr" rtl="0">
              <a:spcBef>
                <a:spcPts val="0"/>
              </a:spcBef>
              <a:spcAft>
                <a:spcPts val="0"/>
              </a:spcAft>
              <a:buClr>
                <a:schemeClr val="dk1"/>
              </a:buClr>
              <a:buSzPts val="1100"/>
              <a:buFont typeface="Arial"/>
              <a:buNone/>
            </a:pPr>
            <a:r>
              <a:rPr lang="he-IL" sz="900" dirty="0">
                <a:solidFill>
                  <a:schemeClr val="dk1"/>
                </a:solidFill>
                <a:latin typeface="Gisha" panose="020B0502040204020203" pitchFamily="34" charset="-79"/>
                <a:ea typeface="Roboto"/>
                <a:cs typeface="Gisha" panose="020B0502040204020203" pitchFamily="34" charset="-79"/>
                <a:sym typeface="Roboto"/>
              </a:rPr>
              <a:t>(סלון שבטי בו אפשר לשבת כמה חניכים מכמה קבוצות, תורן צופי </a:t>
            </a:r>
            <a:r>
              <a:rPr lang="he-IL" sz="900" dirty="0" err="1">
                <a:solidFill>
                  <a:schemeClr val="dk1"/>
                </a:solidFill>
                <a:latin typeface="Gisha" panose="020B0502040204020203" pitchFamily="34" charset="-79"/>
                <a:ea typeface="Roboto"/>
                <a:cs typeface="Gisha" panose="020B0502040204020203" pitchFamily="34" charset="-79"/>
                <a:sym typeface="Roboto"/>
              </a:rPr>
              <a:t>וכו</a:t>
            </a:r>
            <a:r>
              <a:rPr lang="he-IL" sz="900" dirty="0">
                <a:solidFill>
                  <a:schemeClr val="dk1"/>
                </a:solidFill>
                <a:latin typeface="Gisha" panose="020B0502040204020203" pitchFamily="34" charset="-79"/>
                <a:ea typeface="Roboto"/>
                <a:cs typeface="Gisha" panose="020B0502040204020203" pitchFamily="34" charset="-79"/>
                <a:sym typeface="Roboto"/>
              </a:rPr>
              <a:t>..)</a:t>
            </a:r>
            <a:endParaRPr sz="800" dirty="0">
              <a:solidFill>
                <a:schemeClr val="dk1"/>
              </a:solidFill>
              <a:latin typeface="Gisha" panose="020B0502040204020203" pitchFamily="34" charset="-79"/>
              <a:ea typeface="Roboto"/>
              <a:cs typeface="Gisha" panose="020B0502040204020203" pitchFamily="34" charset="-79"/>
              <a:sym typeface="Roboto"/>
            </a:endParaRPr>
          </a:p>
          <a:p>
            <a:pPr marL="0" lvl="0" indent="0" algn="ctr" rtl="0">
              <a:spcBef>
                <a:spcPts val="0"/>
              </a:spcBef>
              <a:spcAft>
                <a:spcPts val="0"/>
              </a:spcAft>
              <a:buClr>
                <a:schemeClr val="dk1"/>
              </a:buClr>
              <a:buSzPts val="1100"/>
              <a:buFont typeface="Arial"/>
              <a:buNone/>
            </a:pPr>
            <a:endParaRPr sz="1200" dirty="0">
              <a:solidFill>
                <a:schemeClr val="dk1"/>
              </a:solidFill>
              <a:latin typeface="Gisha" panose="020B0502040204020203" pitchFamily="34" charset="-79"/>
              <a:ea typeface="Roboto"/>
              <a:cs typeface="Gisha" panose="020B0502040204020203" pitchFamily="34" charset="-79"/>
              <a:sym typeface="Roboto"/>
            </a:endParaRPr>
          </a:p>
          <a:p>
            <a:pPr marL="0" lvl="0" indent="0" algn="ctr" rtl="0">
              <a:spcBef>
                <a:spcPts val="0"/>
              </a:spcBef>
              <a:spcAft>
                <a:spcPts val="0"/>
              </a:spcAft>
              <a:buNone/>
            </a:pPr>
            <a:endParaRPr sz="1200" dirty="0">
              <a:solidFill>
                <a:schemeClr val="dk1"/>
              </a:solidFill>
              <a:latin typeface="Gisha" panose="020B0502040204020203" pitchFamily="34" charset="-79"/>
              <a:ea typeface="Roboto"/>
              <a:cs typeface="Gisha" panose="020B0502040204020203" pitchFamily="34" charset="-79"/>
              <a:sym typeface="Roboto"/>
            </a:endParaRPr>
          </a:p>
          <a:p>
            <a:pPr marL="0" lvl="0" indent="0" algn="ctr" rtl="0">
              <a:lnSpc>
                <a:spcPct val="115000"/>
              </a:lnSpc>
              <a:spcBef>
                <a:spcPts val="0"/>
              </a:spcBef>
              <a:spcAft>
                <a:spcPts val="1600"/>
              </a:spcAft>
              <a:buNone/>
            </a:pPr>
            <a:endParaRPr sz="1200" dirty="0">
              <a:solidFill>
                <a:schemeClr val="dk1"/>
              </a:solidFill>
              <a:latin typeface="Gisha" panose="020B0502040204020203" pitchFamily="34" charset="-79"/>
              <a:ea typeface="Roboto"/>
              <a:cs typeface="Gisha" panose="020B0502040204020203" pitchFamily="34" charset="-79"/>
              <a:sym typeface="Roboto"/>
            </a:endParaRPr>
          </a:p>
        </p:txBody>
      </p:sp>
    </p:spTree>
    <p:extLst>
      <p:ext uri="{BB962C8B-B14F-4D97-AF65-F5344CB8AC3E}">
        <p14:creationId xmlns:p14="http://schemas.microsoft.com/office/powerpoint/2010/main" val="105184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circle(in)">
                                      <p:cBhvr>
                                        <p:cTn id="7"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5"/>
          <p:cNvSpPr/>
          <p:nvPr/>
        </p:nvSpPr>
        <p:spPr>
          <a:xfrm>
            <a:off x="187025" y="2909475"/>
            <a:ext cx="3377100" cy="3377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59" name="Google Shape;59;p15"/>
          <p:cNvGrpSpPr/>
          <p:nvPr/>
        </p:nvGrpSpPr>
        <p:grpSpPr>
          <a:xfrm rot="787436">
            <a:off x="-459016" y="1520853"/>
            <a:ext cx="1527727" cy="1741942"/>
            <a:chOff x="2429275" y="2463400"/>
            <a:chExt cx="457750" cy="521950"/>
          </a:xfrm>
        </p:grpSpPr>
        <p:sp>
          <p:nvSpPr>
            <p:cNvPr id="60" name="Google Shape;60;p15"/>
            <p:cNvSpPr/>
            <p:nvPr/>
          </p:nvSpPr>
          <p:spPr>
            <a:xfrm>
              <a:off x="2429275" y="2463750"/>
              <a:ext cx="457750" cy="521600"/>
            </a:xfrm>
            <a:custGeom>
              <a:avLst/>
              <a:gdLst/>
              <a:ahLst/>
              <a:cxnLst/>
              <a:rect l="l" t="t" r="r" b="b"/>
              <a:pathLst>
                <a:path w="18310" h="20864" extrusionOk="0">
                  <a:moveTo>
                    <a:pt x="7302" y="1"/>
                  </a:moveTo>
                  <a:cubicBezTo>
                    <a:pt x="7142" y="1"/>
                    <a:pt x="6988" y="28"/>
                    <a:pt x="6843" y="89"/>
                  </a:cubicBezTo>
                  <a:cubicBezTo>
                    <a:pt x="5734" y="549"/>
                    <a:pt x="4667" y="2997"/>
                    <a:pt x="4123" y="4022"/>
                  </a:cubicBezTo>
                  <a:cubicBezTo>
                    <a:pt x="3307" y="5445"/>
                    <a:pt x="2784" y="7035"/>
                    <a:pt x="2554" y="8667"/>
                  </a:cubicBezTo>
                  <a:lnTo>
                    <a:pt x="1947" y="8165"/>
                  </a:lnTo>
                  <a:cubicBezTo>
                    <a:pt x="1891" y="8109"/>
                    <a:pt x="1822" y="8084"/>
                    <a:pt x="1753" y="8084"/>
                  </a:cubicBezTo>
                  <a:cubicBezTo>
                    <a:pt x="1615" y="8084"/>
                    <a:pt x="1480" y="8186"/>
                    <a:pt x="1466" y="8354"/>
                  </a:cubicBezTo>
                  <a:cubicBezTo>
                    <a:pt x="1424" y="9316"/>
                    <a:pt x="1487" y="10258"/>
                    <a:pt x="1633" y="11199"/>
                  </a:cubicBezTo>
                  <a:cubicBezTo>
                    <a:pt x="1795" y="12236"/>
                    <a:pt x="2017" y="12640"/>
                    <a:pt x="1658" y="12640"/>
                  </a:cubicBezTo>
                  <a:cubicBezTo>
                    <a:pt x="1460" y="12640"/>
                    <a:pt x="1083" y="12517"/>
                    <a:pt x="420" y="12308"/>
                  </a:cubicBezTo>
                  <a:cubicBezTo>
                    <a:pt x="389" y="12297"/>
                    <a:pt x="358" y="12292"/>
                    <a:pt x="328" y="12292"/>
                  </a:cubicBezTo>
                  <a:cubicBezTo>
                    <a:pt x="139" y="12292"/>
                    <a:pt x="0" y="12504"/>
                    <a:pt x="127" y="12685"/>
                  </a:cubicBezTo>
                  <a:cubicBezTo>
                    <a:pt x="1089" y="14631"/>
                    <a:pt x="2449" y="16346"/>
                    <a:pt x="4081" y="17769"/>
                  </a:cubicBezTo>
                  <a:cubicBezTo>
                    <a:pt x="3558" y="17811"/>
                    <a:pt x="3056" y="17853"/>
                    <a:pt x="2533" y="17874"/>
                  </a:cubicBezTo>
                  <a:cubicBezTo>
                    <a:pt x="2526" y="17873"/>
                    <a:pt x="2519" y="17873"/>
                    <a:pt x="2512" y="17873"/>
                  </a:cubicBezTo>
                  <a:cubicBezTo>
                    <a:pt x="2255" y="17873"/>
                    <a:pt x="2142" y="18254"/>
                    <a:pt x="2407" y="18376"/>
                  </a:cubicBezTo>
                  <a:cubicBezTo>
                    <a:pt x="4708" y="19701"/>
                    <a:pt x="7322" y="20863"/>
                    <a:pt x="9947" y="20863"/>
                  </a:cubicBezTo>
                  <a:cubicBezTo>
                    <a:pt x="11095" y="20863"/>
                    <a:pt x="12245" y="20641"/>
                    <a:pt x="13371" y="20113"/>
                  </a:cubicBezTo>
                  <a:cubicBezTo>
                    <a:pt x="13476" y="20050"/>
                    <a:pt x="13497" y="19903"/>
                    <a:pt x="13413" y="19820"/>
                  </a:cubicBezTo>
                  <a:cubicBezTo>
                    <a:pt x="13560" y="19715"/>
                    <a:pt x="13706" y="19610"/>
                    <a:pt x="13853" y="19485"/>
                  </a:cubicBezTo>
                  <a:cubicBezTo>
                    <a:pt x="16719" y="17476"/>
                    <a:pt x="18309" y="14108"/>
                    <a:pt x="18037" y="10634"/>
                  </a:cubicBezTo>
                  <a:cubicBezTo>
                    <a:pt x="18037" y="10431"/>
                    <a:pt x="17876" y="10308"/>
                    <a:pt x="17707" y="10308"/>
                  </a:cubicBezTo>
                  <a:cubicBezTo>
                    <a:pt x="17633" y="10308"/>
                    <a:pt x="17557" y="10332"/>
                    <a:pt x="17493" y="10383"/>
                  </a:cubicBezTo>
                  <a:lnTo>
                    <a:pt x="16991" y="10885"/>
                  </a:lnTo>
                  <a:cubicBezTo>
                    <a:pt x="17180" y="8186"/>
                    <a:pt x="16112" y="5550"/>
                    <a:pt x="14125" y="3750"/>
                  </a:cubicBezTo>
                  <a:cubicBezTo>
                    <a:pt x="14057" y="3682"/>
                    <a:pt x="13974" y="3653"/>
                    <a:pt x="13894" y="3653"/>
                  </a:cubicBezTo>
                  <a:cubicBezTo>
                    <a:pt x="13704" y="3653"/>
                    <a:pt x="13528" y="3822"/>
                    <a:pt x="13602" y="4043"/>
                  </a:cubicBezTo>
                  <a:lnTo>
                    <a:pt x="13581" y="4838"/>
                  </a:lnTo>
                  <a:cubicBezTo>
                    <a:pt x="12597" y="3583"/>
                    <a:pt x="11467" y="2474"/>
                    <a:pt x="10170" y="1532"/>
                  </a:cubicBezTo>
                  <a:cubicBezTo>
                    <a:pt x="9503" y="1046"/>
                    <a:pt x="8293" y="1"/>
                    <a:pt x="7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1" name="Google Shape;61;p15"/>
            <p:cNvSpPr/>
            <p:nvPr/>
          </p:nvSpPr>
          <p:spPr>
            <a:xfrm>
              <a:off x="2429725" y="2463400"/>
              <a:ext cx="396100" cy="414775"/>
            </a:xfrm>
            <a:custGeom>
              <a:avLst/>
              <a:gdLst/>
              <a:ahLst/>
              <a:cxnLst/>
              <a:rect l="l" t="t" r="r" b="b"/>
              <a:pathLst>
                <a:path w="15844" h="16591" extrusionOk="0">
                  <a:moveTo>
                    <a:pt x="7298" y="0"/>
                  </a:moveTo>
                  <a:cubicBezTo>
                    <a:pt x="7142" y="0"/>
                    <a:pt x="6990" y="25"/>
                    <a:pt x="6846" y="82"/>
                  </a:cubicBezTo>
                  <a:cubicBezTo>
                    <a:pt x="5737" y="563"/>
                    <a:pt x="4691" y="3011"/>
                    <a:pt x="4126" y="4015"/>
                  </a:cubicBezTo>
                  <a:cubicBezTo>
                    <a:pt x="3310" y="5459"/>
                    <a:pt x="2766" y="7028"/>
                    <a:pt x="2536" y="8681"/>
                  </a:cubicBezTo>
                  <a:lnTo>
                    <a:pt x="1950" y="8179"/>
                  </a:lnTo>
                  <a:cubicBezTo>
                    <a:pt x="1887" y="8123"/>
                    <a:pt x="1813" y="8098"/>
                    <a:pt x="1741" y="8098"/>
                  </a:cubicBezTo>
                  <a:cubicBezTo>
                    <a:pt x="1597" y="8098"/>
                    <a:pt x="1462" y="8200"/>
                    <a:pt x="1448" y="8368"/>
                  </a:cubicBezTo>
                  <a:cubicBezTo>
                    <a:pt x="1406" y="9330"/>
                    <a:pt x="1469" y="10272"/>
                    <a:pt x="1615" y="11213"/>
                  </a:cubicBezTo>
                  <a:cubicBezTo>
                    <a:pt x="1790" y="12250"/>
                    <a:pt x="2018" y="12654"/>
                    <a:pt x="1655" y="12654"/>
                  </a:cubicBezTo>
                  <a:cubicBezTo>
                    <a:pt x="1454" y="12654"/>
                    <a:pt x="1073" y="12531"/>
                    <a:pt x="402" y="12322"/>
                  </a:cubicBezTo>
                  <a:cubicBezTo>
                    <a:pt x="371" y="12311"/>
                    <a:pt x="340" y="12306"/>
                    <a:pt x="311" y="12306"/>
                  </a:cubicBezTo>
                  <a:cubicBezTo>
                    <a:pt x="126" y="12306"/>
                    <a:pt x="0" y="12518"/>
                    <a:pt x="109" y="12699"/>
                  </a:cubicBezTo>
                  <a:cubicBezTo>
                    <a:pt x="820" y="14122"/>
                    <a:pt x="1741" y="15440"/>
                    <a:pt x="2829" y="16590"/>
                  </a:cubicBezTo>
                  <a:cubicBezTo>
                    <a:pt x="2431" y="16005"/>
                    <a:pt x="2076" y="15398"/>
                    <a:pt x="1741" y="14749"/>
                  </a:cubicBezTo>
                  <a:cubicBezTo>
                    <a:pt x="1632" y="14568"/>
                    <a:pt x="1758" y="14356"/>
                    <a:pt x="1957" y="14356"/>
                  </a:cubicBezTo>
                  <a:cubicBezTo>
                    <a:pt x="1988" y="14356"/>
                    <a:pt x="2021" y="14361"/>
                    <a:pt x="2055" y="14373"/>
                  </a:cubicBezTo>
                  <a:cubicBezTo>
                    <a:pt x="2718" y="14581"/>
                    <a:pt x="3095" y="14705"/>
                    <a:pt x="3292" y="14705"/>
                  </a:cubicBezTo>
                  <a:cubicBezTo>
                    <a:pt x="3650" y="14705"/>
                    <a:pt x="3422" y="14301"/>
                    <a:pt x="3247" y="13264"/>
                  </a:cubicBezTo>
                  <a:cubicBezTo>
                    <a:pt x="3101" y="12322"/>
                    <a:pt x="3038" y="11360"/>
                    <a:pt x="3101" y="10418"/>
                  </a:cubicBezTo>
                  <a:cubicBezTo>
                    <a:pt x="3101" y="10251"/>
                    <a:pt x="3231" y="10139"/>
                    <a:pt x="3374" y="10139"/>
                  </a:cubicBezTo>
                  <a:cubicBezTo>
                    <a:pt x="3445" y="10139"/>
                    <a:pt x="3519" y="10167"/>
                    <a:pt x="3582" y="10230"/>
                  </a:cubicBezTo>
                  <a:lnTo>
                    <a:pt x="4168" y="10732"/>
                  </a:lnTo>
                  <a:cubicBezTo>
                    <a:pt x="4398" y="9079"/>
                    <a:pt x="4942" y="7510"/>
                    <a:pt x="5758" y="6066"/>
                  </a:cubicBezTo>
                  <a:cubicBezTo>
                    <a:pt x="6323" y="5062"/>
                    <a:pt x="7369" y="2614"/>
                    <a:pt x="8478" y="2132"/>
                  </a:cubicBezTo>
                  <a:cubicBezTo>
                    <a:pt x="8619" y="2076"/>
                    <a:pt x="8769" y="2051"/>
                    <a:pt x="8924" y="2051"/>
                  </a:cubicBezTo>
                  <a:cubicBezTo>
                    <a:pt x="9918" y="2051"/>
                    <a:pt x="11138" y="3087"/>
                    <a:pt x="11826" y="3576"/>
                  </a:cubicBezTo>
                  <a:cubicBezTo>
                    <a:pt x="13102" y="4518"/>
                    <a:pt x="14253" y="5627"/>
                    <a:pt x="15216" y="6882"/>
                  </a:cubicBezTo>
                  <a:lnTo>
                    <a:pt x="15237" y="6087"/>
                  </a:lnTo>
                  <a:cubicBezTo>
                    <a:pt x="15178" y="5866"/>
                    <a:pt x="15358" y="5696"/>
                    <a:pt x="15542" y="5696"/>
                  </a:cubicBezTo>
                  <a:cubicBezTo>
                    <a:pt x="15620" y="5696"/>
                    <a:pt x="15698" y="5726"/>
                    <a:pt x="15760" y="5794"/>
                  </a:cubicBezTo>
                  <a:cubicBezTo>
                    <a:pt x="15781" y="5836"/>
                    <a:pt x="15801" y="5857"/>
                    <a:pt x="15843" y="5878"/>
                  </a:cubicBezTo>
                  <a:cubicBezTo>
                    <a:pt x="15383" y="5082"/>
                    <a:pt x="14797" y="4371"/>
                    <a:pt x="14128" y="3764"/>
                  </a:cubicBezTo>
                  <a:cubicBezTo>
                    <a:pt x="14056" y="3687"/>
                    <a:pt x="13971" y="3653"/>
                    <a:pt x="13890" y="3653"/>
                  </a:cubicBezTo>
                  <a:cubicBezTo>
                    <a:pt x="13708" y="3653"/>
                    <a:pt x="13547" y="3820"/>
                    <a:pt x="13605" y="4036"/>
                  </a:cubicBezTo>
                  <a:lnTo>
                    <a:pt x="13584" y="4831"/>
                  </a:lnTo>
                  <a:cubicBezTo>
                    <a:pt x="12621" y="3576"/>
                    <a:pt x="11470" y="2467"/>
                    <a:pt x="10194" y="1546"/>
                  </a:cubicBezTo>
                  <a:cubicBezTo>
                    <a:pt x="9506" y="1040"/>
                    <a:pt x="8301" y="0"/>
                    <a:pt x="7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2" name="Google Shape;62;p15"/>
            <p:cNvSpPr/>
            <p:nvPr/>
          </p:nvSpPr>
          <p:spPr>
            <a:xfrm>
              <a:off x="2482825" y="2908500"/>
              <a:ext cx="89300" cy="51275"/>
            </a:xfrm>
            <a:custGeom>
              <a:avLst/>
              <a:gdLst/>
              <a:ahLst/>
              <a:cxnLst/>
              <a:rect l="l" t="t" r="r" b="b"/>
              <a:pathLst>
                <a:path w="3572" h="2051" extrusionOk="0">
                  <a:moveTo>
                    <a:pt x="1605" y="0"/>
                  </a:moveTo>
                  <a:cubicBezTo>
                    <a:pt x="1207" y="42"/>
                    <a:pt x="809" y="63"/>
                    <a:pt x="391" y="84"/>
                  </a:cubicBezTo>
                  <a:cubicBezTo>
                    <a:pt x="384" y="83"/>
                    <a:pt x="377" y="83"/>
                    <a:pt x="370" y="83"/>
                  </a:cubicBezTo>
                  <a:cubicBezTo>
                    <a:pt x="113" y="83"/>
                    <a:pt x="0" y="464"/>
                    <a:pt x="265" y="586"/>
                  </a:cubicBezTo>
                  <a:cubicBezTo>
                    <a:pt x="1207" y="1130"/>
                    <a:pt x="2190" y="1632"/>
                    <a:pt x="3195" y="2051"/>
                  </a:cubicBezTo>
                  <a:lnTo>
                    <a:pt x="3571" y="2030"/>
                  </a:lnTo>
                  <a:cubicBezTo>
                    <a:pt x="2860" y="1402"/>
                    <a:pt x="2211" y="732"/>
                    <a:pt x="1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sp>
        <p:nvSpPr>
          <p:cNvPr id="63" name="Google Shape;63;p15"/>
          <p:cNvSpPr/>
          <p:nvPr/>
        </p:nvSpPr>
        <p:spPr>
          <a:xfrm>
            <a:off x="-1316200" y="3539950"/>
            <a:ext cx="3377100" cy="3377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64" name="Google Shape;64;p15"/>
          <p:cNvCxnSpPr/>
          <p:nvPr/>
        </p:nvCxnSpPr>
        <p:spPr>
          <a:xfrm rot="10800000" flipH="1">
            <a:off x="299600" y="1775250"/>
            <a:ext cx="145500" cy="592200"/>
          </a:xfrm>
          <a:prstGeom prst="straightConnector1">
            <a:avLst/>
          </a:prstGeom>
          <a:noFill/>
          <a:ln w="76200" cap="flat" cmpd="sng">
            <a:solidFill>
              <a:schemeClr val="accent3"/>
            </a:solidFill>
            <a:prstDash val="solid"/>
            <a:round/>
            <a:headEnd type="none" w="med" len="med"/>
            <a:tailEnd type="none" w="med" len="med"/>
          </a:ln>
        </p:spPr>
      </p:cxnSp>
      <p:cxnSp>
        <p:nvCxnSpPr>
          <p:cNvPr id="65" name="Google Shape;65;p15"/>
          <p:cNvCxnSpPr/>
          <p:nvPr/>
        </p:nvCxnSpPr>
        <p:spPr>
          <a:xfrm rot="10800000">
            <a:off x="-12025" y="2055650"/>
            <a:ext cx="332400" cy="322200"/>
          </a:xfrm>
          <a:prstGeom prst="straightConnector1">
            <a:avLst/>
          </a:prstGeom>
          <a:noFill/>
          <a:ln w="76200" cap="flat" cmpd="sng">
            <a:solidFill>
              <a:schemeClr val="accent3"/>
            </a:solidFill>
            <a:prstDash val="solid"/>
            <a:round/>
            <a:headEnd type="none" w="med" len="med"/>
            <a:tailEnd type="none" w="med" len="med"/>
          </a:ln>
        </p:spPr>
      </p:cxnSp>
      <p:cxnSp>
        <p:nvCxnSpPr>
          <p:cNvPr id="66" name="Google Shape;66;p15"/>
          <p:cNvCxnSpPr/>
          <p:nvPr/>
        </p:nvCxnSpPr>
        <p:spPr>
          <a:xfrm>
            <a:off x="-240725" y="2627225"/>
            <a:ext cx="540300" cy="467700"/>
          </a:xfrm>
          <a:prstGeom prst="straightConnector1">
            <a:avLst/>
          </a:prstGeom>
          <a:noFill/>
          <a:ln w="76200" cap="flat" cmpd="sng">
            <a:solidFill>
              <a:schemeClr val="accent3"/>
            </a:solidFill>
            <a:prstDash val="solid"/>
            <a:round/>
            <a:headEnd type="none" w="med" len="med"/>
            <a:tailEnd type="none" w="med" len="med"/>
          </a:ln>
        </p:spPr>
      </p:cxnSp>
      <p:grpSp>
        <p:nvGrpSpPr>
          <p:cNvPr id="67" name="Google Shape;67;p15"/>
          <p:cNvGrpSpPr/>
          <p:nvPr/>
        </p:nvGrpSpPr>
        <p:grpSpPr>
          <a:xfrm rot="787436">
            <a:off x="2639209" y="346678"/>
            <a:ext cx="1527727" cy="1741942"/>
            <a:chOff x="2429275" y="2463400"/>
            <a:chExt cx="457750" cy="521950"/>
          </a:xfrm>
        </p:grpSpPr>
        <p:sp>
          <p:nvSpPr>
            <p:cNvPr id="68" name="Google Shape;68;p15"/>
            <p:cNvSpPr/>
            <p:nvPr/>
          </p:nvSpPr>
          <p:spPr>
            <a:xfrm>
              <a:off x="2429275" y="2463750"/>
              <a:ext cx="457750" cy="521600"/>
            </a:xfrm>
            <a:custGeom>
              <a:avLst/>
              <a:gdLst/>
              <a:ahLst/>
              <a:cxnLst/>
              <a:rect l="l" t="t" r="r" b="b"/>
              <a:pathLst>
                <a:path w="18310" h="20864" extrusionOk="0">
                  <a:moveTo>
                    <a:pt x="7302" y="1"/>
                  </a:moveTo>
                  <a:cubicBezTo>
                    <a:pt x="7142" y="1"/>
                    <a:pt x="6988" y="28"/>
                    <a:pt x="6843" y="89"/>
                  </a:cubicBezTo>
                  <a:cubicBezTo>
                    <a:pt x="5734" y="549"/>
                    <a:pt x="4667" y="2997"/>
                    <a:pt x="4123" y="4022"/>
                  </a:cubicBezTo>
                  <a:cubicBezTo>
                    <a:pt x="3307" y="5445"/>
                    <a:pt x="2784" y="7035"/>
                    <a:pt x="2554" y="8667"/>
                  </a:cubicBezTo>
                  <a:lnTo>
                    <a:pt x="1947" y="8165"/>
                  </a:lnTo>
                  <a:cubicBezTo>
                    <a:pt x="1891" y="8109"/>
                    <a:pt x="1822" y="8084"/>
                    <a:pt x="1753" y="8084"/>
                  </a:cubicBezTo>
                  <a:cubicBezTo>
                    <a:pt x="1615" y="8084"/>
                    <a:pt x="1480" y="8186"/>
                    <a:pt x="1466" y="8354"/>
                  </a:cubicBezTo>
                  <a:cubicBezTo>
                    <a:pt x="1424" y="9316"/>
                    <a:pt x="1487" y="10258"/>
                    <a:pt x="1633" y="11199"/>
                  </a:cubicBezTo>
                  <a:cubicBezTo>
                    <a:pt x="1795" y="12236"/>
                    <a:pt x="2017" y="12640"/>
                    <a:pt x="1658" y="12640"/>
                  </a:cubicBezTo>
                  <a:cubicBezTo>
                    <a:pt x="1460" y="12640"/>
                    <a:pt x="1083" y="12517"/>
                    <a:pt x="420" y="12308"/>
                  </a:cubicBezTo>
                  <a:cubicBezTo>
                    <a:pt x="389" y="12297"/>
                    <a:pt x="358" y="12292"/>
                    <a:pt x="328" y="12292"/>
                  </a:cubicBezTo>
                  <a:cubicBezTo>
                    <a:pt x="139" y="12292"/>
                    <a:pt x="0" y="12504"/>
                    <a:pt x="127" y="12685"/>
                  </a:cubicBezTo>
                  <a:cubicBezTo>
                    <a:pt x="1089" y="14631"/>
                    <a:pt x="2449" y="16346"/>
                    <a:pt x="4081" y="17769"/>
                  </a:cubicBezTo>
                  <a:cubicBezTo>
                    <a:pt x="3558" y="17811"/>
                    <a:pt x="3056" y="17853"/>
                    <a:pt x="2533" y="17874"/>
                  </a:cubicBezTo>
                  <a:cubicBezTo>
                    <a:pt x="2526" y="17873"/>
                    <a:pt x="2519" y="17873"/>
                    <a:pt x="2512" y="17873"/>
                  </a:cubicBezTo>
                  <a:cubicBezTo>
                    <a:pt x="2255" y="17873"/>
                    <a:pt x="2142" y="18254"/>
                    <a:pt x="2407" y="18376"/>
                  </a:cubicBezTo>
                  <a:cubicBezTo>
                    <a:pt x="4708" y="19701"/>
                    <a:pt x="7322" y="20863"/>
                    <a:pt x="9947" y="20863"/>
                  </a:cubicBezTo>
                  <a:cubicBezTo>
                    <a:pt x="11095" y="20863"/>
                    <a:pt x="12245" y="20641"/>
                    <a:pt x="13371" y="20113"/>
                  </a:cubicBezTo>
                  <a:cubicBezTo>
                    <a:pt x="13476" y="20050"/>
                    <a:pt x="13497" y="19903"/>
                    <a:pt x="13413" y="19820"/>
                  </a:cubicBezTo>
                  <a:cubicBezTo>
                    <a:pt x="13560" y="19715"/>
                    <a:pt x="13706" y="19610"/>
                    <a:pt x="13853" y="19485"/>
                  </a:cubicBezTo>
                  <a:cubicBezTo>
                    <a:pt x="16719" y="17476"/>
                    <a:pt x="18309" y="14108"/>
                    <a:pt x="18037" y="10634"/>
                  </a:cubicBezTo>
                  <a:cubicBezTo>
                    <a:pt x="18037" y="10431"/>
                    <a:pt x="17876" y="10308"/>
                    <a:pt x="17707" y="10308"/>
                  </a:cubicBezTo>
                  <a:cubicBezTo>
                    <a:pt x="17633" y="10308"/>
                    <a:pt x="17557" y="10332"/>
                    <a:pt x="17493" y="10383"/>
                  </a:cubicBezTo>
                  <a:lnTo>
                    <a:pt x="16991" y="10885"/>
                  </a:lnTo>
                  <a:cubicBezTo>
                    <a:pt x="17180" y="8186"/>
                    <a:pt x="16112" y="5550"/>
                    <a:pt x="14125" y="3750"/>
                  </a:cubicBezTo>
                  <a:cubicBezTo>
                    <a:pt x="14057" y="3682"/>
                    <a:pt x="13974" y="3653"/>
                    <a:pt x="13894" y="3653"/>
                  </a:cubicBezTo>
                  <a:cubicBezTo>
                    <a:pt x="13704" y="3653"/>
                    <a:pt x="13528" y="3822"/>
                    <a:pt x="13602" y="4043"/>
                  </a:cubicBezTo>
                  <a:lnTo>
                    <a:pt x="13581" y="4838"/>
                  </a:lnTo>
                  <a:cubicBezTo>
                    <a:pt x="12597" y="3583"/>
                    <a:pt x="11467" y="2474"/>
                    <a:pt x="10170" y="1532"/>
                  </a:cubicBezTo>
                  <a:cubicBezTo>
                    <a:pt x="9503" y="1046"/>
                    <a:pt x="8293" y="1"/>
                    <a:pt x="7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9" name="Google Shape;69;p15"/>
            <p:cNvSpPr/>
            <p:nvPr/>
          </p:nvSpPr>
          <p:spPr>
            <a:xfrm>
              <a:off x="2429725" y="2463400"/>
              <a:ext cx="396100" cy="414775"/>
            </a:xfrm>
            <a:custGeom>
              <a:avLst/>
              <a:gdLst/>
              <a:ahLst/>
              <a:cxnLst/>
              <a:rect l="l" t="t" r="r" b="b"/>
              <a:pathLst>
                <a:path w="15844" h="16591" extrusionOk="0">
                  <a:moveTo>
                    <a:pt x="7298" y="0"/>
                  </a:moveTo>
                  <a:cubicBezTo>
                    <a:pt x="7142" y="0"/>
                    <a:pt x="6990" y="25"/>
                    <a:pt x="6846" y="82"/>
                  </a:cubicBezTo>
                  <a:cubicBezTo>
                    <a:pt x="5737" y="563"/>
                    <a:pt x="4691" y="3011"/>
                    <a:pt x="4126" y="4015"/>
                  </a:cubicBezTo>
                  <a:cubicBezTo>
                    <a:pt x="3310" y="5459"/>
                    <a:pt x="2766" y="7028"/>
                    <a:pt x="2536" y="8681"/>
                  </a:cubicBezTo>
                  <a:lnTo>
                    <a:pt x="1950" y="8179"/>
                  </a:lnTo>
                  <a:cubicBezTo>
                    <a:pt x="1887" y="8123"/>
                    <a:pt x="1813" y="8098"/>
                    <a:pt x="1741" y="8098"/>
                  </a:cubicBezTo>
                  <a:cubicBezTo>
                    <a:pt x="1597" y="8098"/>
                    <a:pt x="1462" y="8200"/>
                    <a:pt x="1448" y="8368"/>
                  </a:cubicBezTo>
                  <a:cubicBezTo>
                    <a:pt x="1406" y="9330"/>
                    <a:pt x="1469" y="10272"/>
                    <a:pt x="1615" y="11213"/>
                  </a:cubicBezTo>
                  <a:cubicBezTo>
                    <a:pt x="1790" y="12250"/>
                    <a:pt x="2018" y="12654"/>
                    <a:pt x="1655" y="12654"/>
                  </a:cubicBezTo>
                  <a:cubicBezTo>
                    <a:pt x="1454" y="12654"/>
                    <a:pt x="1073" y="12531"/>
                    <a:pt x="402" y="12322"/>
                  </a:cubicBezTo>
                  <a:cubicBezTo>
                    <a:pt x="371" y="12311"/>
                    <a:pt x="340" y="12306"/>
                    <a:pt x="311" y="12306"/>
                  </a:cubicBezTo>
                  <a:cubicBezTo>
                    <a:pt x="126" y="12306"/>
                    <a:pt x="0" y="12518"/>
                    <a:pt x="109" y="12699"/>
                  </a:cubicBezTo>
                  <a:cubicBezTo>
                    <a:pt x="820" y="14122"/>
                    <a:pt x="1741" y="15440"/>
                    <a:pt x="2829" y="16590"/>
                  </a:cubicBezTo>
                  <a:cubicBezTo>
                    <a:pt x="2431" y="16005"/>
                    <a:pt x="2076" y="15398"/>
                    <a:pt x="1741" y="14749"/>
                  </a:cubicBezTo>
                  <a:cubicBezTo>
                    <a:pt x="1632" y="14568"/>
                    <a:pt x="1758" y="14356"/>
                    <a:pt x="1957" y="14356"/>
                  </a:cubicBezTo>
                  <a:cubicBezTo>
                    <a:pt x="1988" y="14356"/>
                    <a:pt x="2021" y="14361"/>
                    <a:pt x="2055" y="14373"/>
                  </a:cubicBezTo>
                  <a:cubicBezTo>
                    <a:pt x="2718" y="14581"/>
                    <a:pt x="3095" y="14705"/>
                    <a:pt x="3292" y="14705"/>
                  </a:cubicBezTo>
                  <a:cubicBezTo>
                    <a:pt x="3650" y="14705"/>
                    <a:pt x="3422" y="14301"/>
                    <a:pt x="3247" y="13264"/>
                  </a:cubicBezTo>
                  <a:cubicBezTo>
                    <a:pt x="3101" y="12322"/>
                    <a:pt x="3038" y="11360"/>
                    <a:pt x="3101" y="10418"/>
                  </a:cubicBezTo>
                  <a:cubicBezTo>
                    <a:pt x="3101" y="10251"/>
                    <a:pt x="3231" y="10139"/>
                    <a:pt x="3374" y="10139"/>
                  </a:cubicBezTo>
                  <a:cubicBezTo>
                    <a:pt x="3445" y="10139"/>
                    <a:pt x="3519" y="10167"/>
                    <a:pt x="3582" y="10230"/>
                  </a:cubicBezTo>
                  <a:lnTo>
                    <a:pt x="4168" y="10732"/>
                  </a:lnTo>
                  <a:cubicBezTo>
                    <a:pt x="4398" y="9079"/>
                    <a:pt x="4942" y="7510"/>
                    <a:pt x="5758" y="6066"/>
                  </a:cubicBezTo>
                  <a:cubicBezTo>
                    <a:pt x="6323" y="5062"/>
                    <a:pt x="7369" y="2614"/>
                    <a:pt x="8478" y="2132"/>
                  </a:cubicBezTo>
                  <a:cubicBezTo>
                    <a:pt x="8619" y="2076"/>
                    <a:pt x="8769" y="2051"/>
                    <a:pt x="8924" y="2051"/>
                  </a:cubicBezTo>
                  <a:cubicBezTo>
                    <a:pt x="9918" y="2051"/>
                    <a:pt x="11138" y="3087"/>
                    <a:pt x="11826" y="3576"/>
                  </a:cubicBezTo>
                  <a:cubicBezTo>
                    <a:pt x="13102" y="4518"/>
                    <a:pt x="14253" y="5627"/>
                    <a:pt x="15216" y="6882"/>
                  </a:cubicBezTo>
                  <a:lnTo>
                    <a:pt x="15237" y="6087"/>
                  </a:lnTo>
                  <a:cubicBezTo>
                    <a:pt x="15178" y="5866"/>
                    <a:pt x="15358" y="5696"/>
                    <a:pt x="15542" y="5696"/>
                  </a:cubicBezTo>
                  <a:cubicBezTo>
                    <a:pt x="15620" y="5696"/>
                    <a:pt x="15698" y="5726"/>
                    <a:pt x="15760" y="5794"/>
                  </a:cubicBezTo>
                  <a:cubicBezTo>
                    <a:pt x="15781" y="5836"/>
                    <a:pt x="15801" y="5857"/>
                    <a:pt x="15843" y="5878"/>
                  </a:cubicBezTo>
                  <a:cubicBezTo>
                    <a:pt x="15383" y="5082"/>
                    <a:pt x="14797" y="4371"/>
                    <a:pt x="14128" y="3764"/>
                  </a:cubicBezTo>
                  <a:cubicBezTo>
                    <a:pt x="14056" y="3687"/>
                    <a:pt x="13971" y="3653"/>
                    <a:pt x="13890" y="3653"/>
                  </a:cubicBezTo>
                  <a:cubicBezTo>
                    <a:pt x="13708" y="3653"/>
                    <a:pt x="13547" y="3820"/>
                    <a:pt x="13605" y="4036"/>
                  </a:cubicBezTo>
                  <a:lnTo>
                    <a:pt x="13584" y="4831"/>
                  </a:lnTo>
                  <a:cubicBezTo>
                    <a:pt x="12621" y="3576"/>
                    <a:pt x="11470" y="2467"/>
                    <a:pt x="10194" y="1546"/>
                  </a:cubicBezTo>
                  <a:cubicBezTo>
                    <a:pt x="9506" y="1040"/>
                    <a:pt x="8301" y="0"/>
                    <a:pt x="7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0" name="Google Shape;70;p15"/>
            <p:cNvSpPr/>
            <p:nvPr/>
          </p:nvSpPr>
          <p:spPr>
            <a:xfrm>
              <a:off x="2482825" y="2908500"/>
              <a:ext cx="89300" cy="51275"/>
            </a:xfrm>
            <a:custGeom>
              <a:avLst/>
              <a:gdLst/>
              <a:ahLst/>
              <a:cxnLst/>
              <a:rect l="l" t="t" r="r" b="b"/>
              <a:pathLst>
                <a:path w="3572" h="2051" extrusionOk="0">
                  <a:moveTo>
                    <a:pt x="1605" y="0"/>
                  </a:moveTo>
                  <a:cubicBezTo>
                    <a:pt x="1207" y="42"/>
                    <a:pt x="809" y="63"/>
                    <a:pt x="391" y="84"/>
                  </a:cubicBezTo>
                  <a:cubicBezTo>
                    <a:pt x="384" y="83"/>
                    <a:pt x="377" y="83"/>
                    <a:pt x="370" y="83"/>
                  </a:cubicBezTo>
                  <a:cubicBezTo>
                    <a:pt x="113" y="83"/>
                    <a:pt x="0" y="464"/>
                    <a:pt x="265" y="586"/>
                  </a:cubicBezTo>
                  <a:cubicBezTo>
                    <a:pt x="1207" y="1130"/>
                    <a:pt x="2190" y="1632"/>
                    <a:pt x="3195" y="2051"/>
                  </a:cubicBezTo>
                  <a:lnTo>
                    <a:pt x="3571" y="2030"/>
                  </a:lnTo>
                  <a:cubicBezTo>
                    <a:pt x="2860" y="1402"/>
                    <a:pt x="2211" y="732"/>
                    <a:pt x="1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sp>
        <p:nvSpPr>
          <p:cNvPr id="71" name="Google Shape;71;p15"/>
          <p:cNvSpPr/>
          <p:nvPr/>
        </p:nvSpPr>
        <p:spPr>
          <a:xfrm>
            <a:off x="1782025" y="2365775"/>
            <a:ext cx="3377100" cy="3377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72" name="Google Shape;72;p15"/>
          <p:cNvCxnSpPr/>
          <p:nvPr/>
        </p:nvCxnSpPr>
        <p:spPr>
          <a:xfrm rot="10800000" flipH="1">
            <a:off x="3397825" y="601075"/>
            <a:ext cx="145500" cy="592200"/>
          </a:xfrm>
          <a:prstGeom prst="straightConnector1">
            <a:avLst/>
          </a:prstGeom>
          <a:noFill/>
          <a:ln w="76200" cap="flat" cmpd="sng">
            <a:solidFill>
              <a:schemeClr val="accent3"/>
            </a:solidFill>
            <a:prstDash val="solid"/>
            <a:round/>
            <a:headEnd type="none" w="med" len="med"/>
            <a:tailEnd type="none" w="med" len="med"/>
          </a:ln>
        </p:spPr>
      </p:cxnSp>
      <p:cxnSp>
        <p:nvCxnSpPr>
          <p:cNvPr id="73" name="Google Shape;73;p15"/>
          <p:cNvCxnSpPr/>
          <p:nvPr/>
        </p:nvCxnSpPr>
        <p:spPr>
          <a:xfrm rot="10800000">
            <a:off x="3086200" y="881475"/>
            <a:ext cx="332400" cy="322200"/>
          </a:xfrm>
          <a:prstGeom prst="straightConnector1">
            <a:avLst/>
          </a:prstGeom>
          <a:noFill/>
          <a:ln w="76200" cap="flat" cmpd="sng">
            <a:solidFill>
              <a:schemeClr val="accent3"/>
            </a:solidFill>
            <a:prstDash val="solid"/>
            <a:round/>
            <a:headEnd type="none" w="med" len="med"/>
            <a:tailEnd type="none" w="med" len="med"/>
          </a:ln>
        </p:spPr>
      </p:cxnSp>
      <p:cxnSp>
        <p:nvCxnSpPr>
          <p:cNvPr id="74" name="Google Shape;74;p15"/>
          <p:cNvCxnSpPr/>
          <p:nvPr/>
        </p:nvCxnSpPr>
        <p:spPr>
          <a:xfrm>
            <a:off x="2857500" y="1453050"/>
            <a:ext cx="540300" cy="467700"/>
          </a:xfrm>
          <a:prstGeom prst="straightConnector1">
            <a:avLst/>
          </a:prstGeom>
          <a:noFill/>
          <a:ln w="76200" cap="flat" cmpd="sng">
            <a:solidFill>
              <a:schemeClr val="accent3"/>
            </a:solidFill>
            <a:prstDash val="solid"/>
            <a:round/>
            <a:headEnd type="none" w="med" len="med"/>
            <a:tailEnd type="none" w="med" len="med"/>
          </a:ln>
        </p:spPr>
      </p:cxnSp>
      <p:sp>
        <p:nvSpPr>
          <p:cNvPr id="77" name="Google Shape;77;p15"/>
          <p:cNvSpPr/>
          <p:nvPr/>
        </p:nvSpPr>
        <p:spPr>
          <a:xfrm rot="-2012131">
            <a:off x="866561" y="828224"/>
            <a:ext cx="1761154" cy="1937460"/>
          </a:xfrm>
          <a:custGeom>
            <a:avLst/>
            <a:gdLst/>
            <a:ahLst/>
            <a:cxnLst/>
            <a:rect l="l" t="t" r="r" b="b"/>
            <a:pathLst>
              <a:path w="30863" h="31700" extrusionOk="0">
                <a:moveTo>
                  <a:pt x="16886" y="29398"/>
                </a:moveTo>
                <a:cubicBezTo>
                  <a:pt x="25276" y="25611"/>
                  <a:pt x="28017" y="18246"/>
                  <a:pt x="29984" y="11090"/>
                </a:cubicBezTo>
                <a:cubicBezTo>
                  <a:pt x="30486" y="9270"/>
                  <a:pt x="30863" y="7345"/>
                  <a:pt x="30570" y="5482"/>
                </a:cubicBezTo>
                <a:cubicBezTo>
                  <a:pt x="30256" y="3599"/>
                  <a:pt x="29210" y="1758"/>
                  <a:pt x="27494" y="942"/>
                </a:cubicBezTo>
                <a:cubicBezTo>
                  <a:pt x="25548" y="0"/>
                  <a:pt x="23121" y="586"/>
                  <a:pt x="21489" y="2009"/>
                </a:cubicBezTo>
                <a:cubicBezTo>
                  <a:pt x="19878" y="3432"/>
                  <a:pt x="18999" y="5524"/>
                  <a:pt x="18644" y="7637"/>
                </a:cubicBezTo>
                <a:cubicBezTo>
                  <a:pt x="18560" y="6633"/>
                  <a:pt x="18455" y="5587"/>
                  <a:pt x="18016" y="4666"/>
                </a:cubicBezTo>
                <a:cubicBezTo>
                  <a:pt x="17576" y="3746"/>
                  <a:pt x="16677" y="2971"/>
                  <a:pt x="15651" y="2971"/>
                </a:cubicBezTo>
                <a:cubicBezTo>
                  <a:pt x="14354" y="2971"/>
                  <a:pt x="13371" y="4164"/>
                  <a:pt x="12722" y="5336"/>
                </a:cubicBezTo>
                <a:cubicBezTo>
                  <a:pt x="11404" y="7658"/>
                  <a:pt x="10546" y="10232"/>
                  <a:pt x="10190" y="12889"/>
                </a:cubicBezTo>
                <a:cubicBezTo>
                  <a:pt x="10274" y="11927"/>
                  <a:pt x="10379" y="10943"/>
                  <a:pt x="10128" y="10002"/>
                </a:cubicBezTo>
                <a:cubicBezTo>
                  <a:pt x="9898" y="9060"/>
                  <a:pt x="9291" y="8181"/>
                  <a:pt x="8370" y="7889"/>
                </a:cubicBezTo>
                <a:cubicBezTo>
                  <a:pt x="7470" y="7596"/>
                  <a:pt x="6445" y="7951"/>
                  <a:pt x="5734" y="8600"/>
                </a:cubicBezTo>
                <a:cubicBezTo>
                  <a:pt x="5043" y="9270"/>
                  <a:pt x="4520" y="10086"/>
                  <a:pt x="4206" y="11006"/>
                </a:cubicBezTo>
                <a:cubicBezTo>
                  <a:pt x="1" y="22305"/>
                  <a:pt x="8558" y="30486"/>
                  <a:pt x="8558" y="30486"/>
                </a:cubicBezTo>
                <a:cubicBezTo>
                  <a:pt x="8558" y="30486"/>
                  <a:pt x="11802" y="31700"/>
                  <a:pt x="16886" y="29398"/>
                </a:cubicBez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78" name="Google Shape;78;p15"/>
          <p:cNvCxnSpPr/>
          <p:nvPr/>
        </p:nvCxnSpPr>
        <p:spPr>
          <a:xfrm rot="10800000" flipH="1">
            <a:off x="1839200" y="1122300"/>
            <a:ext cx="145500" cy="592200"/>
          </a:xfrm>
          <a:prstGeom prst="straightConnector1">
            <a:avLst/>
          </a:prstGeom>
          <a:noFill/>
          <a:ln w="76200" cap="flat" cmpd="sng">
            <a:solidFill>
              <a:schemeClr val="accent3"/>
            </a:solidFill>
            <a:prstDash val="solid"/>
            <a:round/>
            <a:headEnd type="none" w="med" len="med"/>
            <a:tailEnd type="none" w="med" len="med"/>
          </a:ln>
        </p:spPr>
      </p:cxnSp>
      <p:cxnSp>
        <p:nvCxnSpPr>
          <p:cNvPr id="79" name="Google Shape;79;p15"/>
          <p:cNvCxnSpPr/>
          <p:nvPr/>
        </p:nvCxnSpPr>
        <p:spPr>
          <a:xfrm rot="10800000">
            <a:off x="1527575" y="1402700"/>
            <a:ext cx="332400" cy="322200"/>
          </a:xfrm>
          <a:prstGeom prst="straightConnector1">
            <a:avLst/>
          </a:prstGeom>
          <a:noFill/>
          <a:ln w="76200" cap="flat" cmpd="sng">
            <a:solidFill>
              <a:schemeClr val="accent3"/>
            </a:solidFill>
            <a:prstDash val="solid"/>
            <a:round/>
            <a:headEnd type="none" w="med" len="med"/>
            <a:tailEnd type="none" w="med" len="med"/>
          </a:ln>
        </p:spPr>
      </p:cxnSp>
      <p:cxnSp>
        <p:nvCxnSpPr>
          <p:cNvPr id="80" name="Google Shape;80;p15"/>
          <p:cNvCxnSpPr/>
          <p:nvPr/>
        </p:nvCxnSpPr>
        <p:spPr>
          <a:xfrm>
            <a:off x="1298875" y="1974275"/>
            <a:ext cx="540300" cy="467700"/>
          </a:xfrm>
          <a:prstGeom prst="straightConnector1">
            <a:avLst/>
          </a:prstGeom>
          <a:noFill/>
          <a:ln w="76200" cap="flat" cmpd="sng">
            <a:solidFill>
              <a:schemeClr val="accent3"/>
            </a:solidFill>
            <a:prstDash val="solid"/>
            <a:round/>
            <a:headEnd type="none" w="med" len="med"/>
            <a:tailEnd type="none" w="med" len="med"/>
          </a:ln>
        </p:spPr>
      </p:cxnSp>
      <p:sp>
        <p:nvSpPr>
          <p:cNvPr id="81" name="Google Shape;81;p15"/>
          <p:cNvSpPr/>
          <p:nvPr/>
        </p:nvSpPr>
        <p:spPr>
          <a:xfrm>
            <a:off x="950900" y="3626725"/>
            <a:ext cx="1787100" cy="178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2" name="Google Shape;82;p15"/>
          <p:cNvSpPr/>
          <p:nvPr/>
        </p:nvSpPr>
        <p:spPr>
          <a:xfrm>
            <a:off x="1678250" y="4354075"/>
            <a:ext cx="332400" cy="3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83" name="Google Shape;83;p15"/>
          <p:cNvCxnSpPr>
            <a:endCxn id="82" idx="0"/>
          </p:cNvCxnSpPr>
          <p:nvPr/>
        </p:nvCxnSpPr>
        <p:spPr>
          <a:xfrm>
            <a:off x="1844450" y="1683175"/>
            <a:ext cx="0" cy="2670900"/>
          </a:xfrm>
          <a:prstGeom prst="straightConnector1">
            <a:avLst/>
          </a:prstGeom>
          <a:noFill/>
          <a:ln w="76200" cap="flat" cmpd="sng">
            <a:solidFill>
              <a:schemeClr val="accent3"/>
            </a:solidFill>
            <a:prstDash val="solid"/>
            <a:round/>
            <a:headEnd type="none" w="med" len="med"/>
            <a:tailEnd type="none" w="med" len="med"/>
          </a:ln>
        </p:spPr>
      </p:cxnSp>
      <p:sp>
        <p:nvSpPr>
          <p:cNvPr id="84" name="Google Shape;84;p15"/>
          <p:cNvSpPr/>
          <p:nvPr/>
        </p:nvSpPr>
        <p:spPr>
          <a:xfrm>
            <a:off x="2509525" y="3105500"/>
            <a:ext cx="1787100" cy="178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5" name="Google Shape;85;p15"/>
          <p:cNvSpPr/>
          <p:nvPr/>
        </p:nvSpPr>
        <p:spPr>
          <a:xfrm>
            <a:off x="3236875" y="3832850"/>
            <a:ext cx="332400" cy="3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86" name="Google Shape;86;p15"/>
          <p:cNvCxnSpPr>
            <a:endCxn id="85" idx="0"/>
          </p:cNvCxnSpPr>
          <p:nvPr/>
        </p:nvCxnSpPr>
        <p:spPr>
          <a:xfrm>
            <a:off x="3403075" y="1161950"/>
            <a:ext cx="0" cy="2670900"/>
          </a:xfrm>
          <a:prstGeom prst="straightConnector1">
            <a:avLst/>
          </a:prstGeom>
          <a:noFill/>
          <a:ln w="76200" cap="flat" cmpd="sng">
            <a:solidFill>
              <a:schemeClr val="accent3"/>
            </a:solidFill>
            <a:prstDash val="solid"/>
            <a:round/>
            <a:headEnd type="none" w="med" len="med"/>
            <a:tailEnd type="none" w="med" len="med"/>
          </a:ln>
        </p:spPr>
      </p:cxnSp>
      <p:sp>
        <p:nvSpPr>
          <p:cNvPr id="87" name="Google Shape;87;p15"/>
          <p:cNvSpPr/>
          <p:nvPr/>
        </p:nvSpPr>
        <p:spPr>
          <a:xfrm>
            <a:off x="-588700" y="4279675"/>
            <a:ext cx="1787100" cy="178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8" name="Google Shape;88;p15"/>
          <p:cNvSpPr/>
          <p:nvPr/>
        </p:nvSpPr>
        <p:spPr>
          <a:xfrm>
            <a:off x="138650" y="5007025"/>
            <a:ext cx="332400" cy="3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89" name="Google Shape;89;p15"/>
          <p:cNvCxnSpPr>
            <a:endCxn id="88" idx="0"/>
          </p:cNvCxnSpPr>
          <p:nvPr/>
        </p:nvCxnSpPr>
        <p:spPr>
          <a:xfrm>
            <a:off x="304850" y="2336125"/>
            <a:ext cx="0" cy="2670900"/>
          </a:xfrm>
          <a:prstGeom prst="straightConnector1">
            <a:avLst/>
          </a:prstGeom>
          <a:noFill/>
          <a:ln w="76200" cap="flat" cmpd="sng">
            <a:solidFill>
              <a:schemeClr val="accent3"/>
            </a:solidFill>
            <a:prstDash val="solid"/>
            <a:round/>
            <a:headEnd type="none" w="med" len="med"/>
            <a:tailEnd type="none" w="med" len="med"/>
          </a:ln>
        </p:spPr>
      </p:cxnSp>
      <p:sp>
        <p:nvSpPr>
          <p:cNvPr id="36" name="Google Shape;75;p15">
            <a:extLst>
              <a:ext uri="{FF2B5EF4-FFF2-40B4-BE49-F238E27FC236}">
                <a16:creationId xmlns:a16="http://schemas.microsoft.com/office/drawing/2014/main" id="{0AE69C62-69E3-4291-8851-5BA1C15CEECC}"/>
              </a:ext>
            </a:extLst>
          </p:cNvPr>
          <p:cNvSpPr txBox="1">
            <a:spLocks noGrp="1"/>
          </p:cNvSpPr>
          <p:nvPr>
            <p:ph type="ctrTitle"/>
          </p:nvPr>
        </p:nvSpPr>
        <p:spPr>
          <a:xfrm>
            <a:off x="6522821" y="3761436"/>
            <a:ext cx="2621179" cy="80762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he-IL" sz="5000" b="1" dirty="0">
                <a:latin typeface="Gisha" panose="020B0502040204020203" pitchFamily="34" charset="-79"/>
                <a:cs typeface="Gisha" panose="020B0502040204020203" pitchFamily="34" charset="-79"/>
                <a:sym typeface="Fira Sans Extra Condensed Medium"/>
              </a:rPr>
              <a:t>בהצלחה</a:t>
            </a:r>
            <a:br>
              <a:rPr lang="he-IL" sz="5000" b="1" dirty="0">
                <a:latin typeface="Gisha" panose="020B0502040204020203" pitchFamily="34" charset="-79"/>
                <a:cs typeface="Gisha" panose="020B0502040204020203" pitchFamily="34" charset="-79"/>
                <a:sym typeface="Fira Sans Extra Condensed Medium"/>
              </a:rPr>
            </a:br>
            <a:r>
              <a:rPr lang="he-IL" sz="5000" b="1" dirty="0">
                <a:latin typeface="Gisha" panose="020B0502040204020203" pitchFamily="34" charset="-79"/>
                <a:cs typeface="Gisha" panose="020B0502040204020203" pitchFamily="34" charset="-79"/>
                <a:sym typeface="Fira Sans Extra Condensed Medium"/>
              </a:rPr>
              <a:t>בטיולים</a:t>
            </a:r>
            <a:endParaRPr b="1" dirty="0">
              <a:latin typeface="Gisha" panose="020B0502040204020203" pitchFamily="34" charset="-79"/>
              <a:cs typeface="Gisha" panose="020B0502040204020203" pitchFamily="34" charset="-79"/>
            </a:endParaRPr>
          </a:p>
        </p:txBody>
      </p:sp>
      <p:pic>
        <p:nvPicPr>
          <p:cNvPr id="37" name="תמונה 36" descr="j0121417">
            <a:extLst>
              <a:ext uri="{FF2B5EF4-FFF2-40B4-BE49-F238E27FC236}">
                <a16:creationId xmlns:a16="http://schemas.microsoft.com/office/drawing/2014/main" id="{4C224FE2-FFA0-4496-9CD1-6BB15C845B4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2900" y="3465511"/>
            <a:ext cx="1604769" cy="1541514"/>
          </a:xfrm>
          <a:prstGeom prst="rect">
            <a:avLst/>
          </a:prstGeom>
          <a:noFill/>
          <a:ln>
            <a:noFill/>
          </a:ln>
        </p:spPr>
      </p:pic>
      <p:sp>
        <p:nvSpPr>
          <p:cNvPr id="38" name="Google Shape;76;p15">
            <a:extLst>
              <a:ext uri="{FF2B5EF4-FFF2-40B4-BE49-F238E27FC236}">
                <a16:creationId xmlns:a16="http://schemas.microsoft.com/office/drawing/2014/main" id="{1745FC9C-E236-4485-A849-089C2ED48877}"/>
              </a:ext>
            </a:extLst>
          </p:cNvPr>
          <p:cNvSpPr txBox="1">
            <a:spLocks noGrp="1"/>
          </p:cNvSpPr>
          <p:nvPr>
            <p:ph type="subTitle" idx="1"/>
          </p:nvPr>
        </p:nvSpPr>
        <p:spPr>
          <a:xfrm>
            <a:off x="4862169" y="1779150"/>
            <a:ext cx="4011000" cy="123962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he-IL" sz="1100" dirty="0">
                <a:solidFill>
                  <a:schemeClr val="dk1"/>
                </a:solidFill>
                <a:latin typeface="Gisha" panose="020B0502040204020203" pitchFamily="34" charset="-79"/>
                <a:cs typeface="Gisha" panose="020B0502040204020203" pitchFamily="34" charset="-79"/>
              </a:rPr>
              <a:t>"יש הרואים במחנאות "חיים קשים". אמנם , הטירון ייתכן שימצא את החיים בטיול כקשים ולא נוחים. אך אין כך הדבר לגבי צופה ותיק, היודע לדאוג לצרכיו ולנוחיותו. אם אין לו אוהל הוא לא ישב בחיבוק ידיים וירטון, אלא יקום ויקים לו מחסה. הוא יקים לו מדורתו ויכין לנוחיותו מזרון נוח מקש או משיחים רכים. צופה ותיק אינו אובד עצות בפני קשיים או במצבים בלתי נוחים"</a:t>
            </a:r>
          </a:p>
          <a:p>
            <a:pPr marL="0" lvl="0" indent="0" algn="l" rtl="0">
              <a:spcBef>
                <a:spcPts val="0"/>
              </a:spcBef>
              <a:spcAft>
                <a:spcPts val="0"/>
              </a:spcAft>
              <a:buClr>
                <a:schemeClr val="dk1"/>
              </a:buClr>
              <a:buSzPts val="1100"/>
              <a:buFont typeface="Arial"/>
              <a:buNone/>
            </a:pPr>
            <a:r>
              <a:rPr lang="he-IL" sz="800" dirty="0">
                <a:solidFill>
                  <a:srgbClr val="000000"/>
                </a:solidFill>
                <a:latin typeface="Gisha" panose="020B0502040204020203" pitchFamily="34" charset="-79"/>
                <a:cs typeface="Gisha" panose="020B0502040204020203" pitchFamily="34" charset="-79"/>
              </a:rPr>
              <a:t>- רוברט באדן פאוול, "צופיות לבני הנעורים" </a:t>
            </a:r>
            <a:endParaRPr sz="1400" dirty="0">
              <a:solidFill>
                <a:schemeClr val="dk1"/>
              </a:solidFill>
              <a:latin typeface="Gisha" panose="020B0502040204020203" pitchFamily="34" charset="-79"/>
              <a:ea typeface="Roboto"/>
              <a:cs typeface="Gisha" panose="020B0502040204020203" pitchFamily="34" charset="-79"/>
              <a:sym typeface="Roboto"/>
            </a:endParaRPr>
          </a:p>
        </p:txBody>
      </p:sp>
    </p:spTree>
    <p:extLst>
      <p:ext uri="{BB962C8B-B14F-4D97-AF65-F5344CB8AC3E}">
        <p14:creationId xmlns:p14="http://schemas.microsoft.com/office/powerpoint/2010/main" val="114613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05C58B17-9A62-41B8-A4A6-EC47DFE100D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980" y="874528"/>
            <a:ext cx="6108040" cy="4268972"/>
          </a:xfrm>
          <a:prstGeom prst="rect">
            <a:avLst/>
          </a:prstGeom>
          <a:noFill/>
          <a:ln>
            <a:noFill/>
          </a:ln>
        </p:spPr>
      </p:pic>
      <p:sp>
        <p:nvSpPr>
          <p:cNvPr id="4" name="לחצן פעולה: חזרה 3">
            <a:hlinkClick r:id="rId3" action="ppaction://hlinksldjump" highlightClick="1"/>
            <a:extLst>
              <a:ext uri="{FF2B5EF4-FFF2-40B4-BE49-F238E27FC236}">
                <a16:creationId xmlns:a16="http://schemas.microsoft.com/office/drawing/2014/main" id="{D74FA856-0AD9-4E55-AB65-A2A3AA411103}"/>
              </a:ext>
            </a:extLst>
          </p:cNvPr>
          <p:cNvSpPr/>
          <p:nvPr/>
        </p:nvSpPr>
        <p:spPr>
          <a:xfrm>
            <a:off x="180753" y="4167963"/>
            <a:ext cx="967563" cy="975537"/>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41381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33"/>
          <p:cNvSpPr txBox="1">
            <a:spLocks noGrp="1"/>
          </p:cNvSpPr>
          <p:nvPr>
            <p:ph type="title"/>
          </p:nvPr>
        </p:nvSpPr>
        <p:spPr>
          <a:xfrm>
            <a:off x="457200" y="936096"/>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b="1" dirty="0">
                <a:solidFill>
                  <a:schemeClr val="dk1"/>
                </a:solidFill>
                <a:latin typeface="Gisha" panose="020B0502040204020203" pitchFamily="34" charset="-79"/>
                <a:cs typeface="Gisha" panose="020B0502040204020203" pitchFamily="34" charset="-79"/>
              </a:rPr>
              <a:t>שלבי התהליך</a:t>
            </a:r>
            <a:endParaRPr b="1" dirty="0">
              <a:solidFill>
                <a:schemeClr val="dk1"/>
              </a:solidFill>
              <a:latin typeface="Gisha" panose="020B0502040204020203" pitchFamily="34" charset="-79"/>
              <a:cs typeface="Gisha" panose="020B0502040204020203" pitchFamily="34" charset="-79"/>
            </a:endParaRPr>
          </a:p>
        </p:txBody>
      </p:sp>
      <p:grpSp>
        <p:nvGrpSpPr>
          <p:cNvPr id="803" name="Google Shape;803;p33"/>
          <p:cNvGrpSpPr/>
          <p:nvPr/>
        </p:nvGrpSpPr>
        <p:grpSpPr>
          <a:xfrm>
            <a:off x="512497" y="1708028"/>
            <a:ext cx="8174303" cy="3073970"/>
            <a:chOff x="483566" y="1001567"/>
            <a:chExt cx="8174303" cy="3871739"/>
          </a:xfrm>
        </p:grpSpPr>
        <p:grpSp>
          <p:nvGrpSpPr>
            <p:cNvPr id="804" name="Google Shape;804;p33"/>
            <p:cNvGrpSpPr/>
            <p:nvPr/>
          </p:nvGrpSpPr>
          <p:grpSpPr>
            <a:xfrm>
              <a:off x="483566" y="1945925"/>
              <a:ext cx="8174303" cy="1914624"/>
              <a:chOff x="1247650" y="2075423"/>
              <a:chExt cx="6648477" cy="1557238"/>
            </a:xfrm>
          </p:grpSpPr>
          <p:sp>
            <p:nvSpPr>
              <p:cNvPr id="805" name="Google Shape;805;p33"/>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06" name="Google Shape;806;p33"/>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07" name="Google Shape;807;p33"/>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08" name="Google Shape;808;p33"/>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09" name="Google Shape;809;p33"/>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10" name="Google Shape;810;p33"/>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noFill/>
              <a:ln w="38100" cap="flat" cmpd="sng">
                <a:solidFill>
                  <a:schemeClr val="accent2"/>
                </a:solidFill>
                <a:prstDash val="solid"/>
                <a:miter lim="130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sp>
          <p:nvSpPr>
            <p:cNvPr id="811" name="Google Shape;811;p33"/>
            <p:cNvSpPr txBox="1"/>
            <p:nvPr/>
          </p:nvSpPr>
          <p:spPr>
            <a:xfrm>
              <a:off x="653286" y="1287173"/>
              <a:ext cx="1689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בחירת החניון</a:t>
              </a:r>
              <a:endParaRPr sz="1200" dirty="0">
                <a:latin typeface="Gisha" panose="020B0502040204020203" pitchFamily="34" charset="-79"/>
                <a:ea typeface="Roboto"/>
                <a:cs typeface="Gisha" panose="020B0502040204020203" pitchFamily="34" charset="-79"/>
                <a:sym typeface="Roboto"/>
              </a:endParaRPr>
            </a:p>
          </p:txBody>
        </p:sp>
        <p:sp>
          <p:nvSpPr>
            <p:cNvPr id="812" name="Google Shape;812;p33"/>
            <p:cNvSpPr txBox="1"/>
            <p:nvPr/>
          </p:nvSpPr>
          <p:spPr>
            <a:xfrm>
              <a:off x="653274" y="1018642"/>
              <a:ext cx="1689300" cy="40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שלב 1</a:t>
              </a:r>
              <a:endParaRPr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endParaRPr>
            </a:p>
          </p:txBody>
        </p:sp>
        <p:sp>
          <p:nvSpPr>
            <p:cNvPr id="813" name="Google Shape;813;p33"/>
            <p:cNvSpPr txBox="1"/>
            <p:nvPr/>
          </p:nvSpPr>
          <p:spPr>
            <a:xfrm>
              <a:off x="2222035" y="4300606"/>
              <a:ext cx="1689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בניית תיק אבטחת חניון</a:t>
              </a:r>
              <a:endParaRPr sz="1200" dirty="0">
                <a:latin typeface="Gisha" panose="020B0502040204020203" pitchFamily="34" charset="-79"/>
                <a:ea typeface="Roboto"/>
                <a:cs typeface="Gisha" panose="020B0502040204020203" pitchFamily="34" charset="-79"/>
                <a:sym typeface="Roboto"/>
              </a:endParaRPr>
            </a:p>
          </p:txBody>
        </p:sp>
        <p:sp>
          <p:nvSpPr>
            <p:cNvPr id="814" name="Google Shape;814;p33"/>
            <p:cNvSpPr txBox="1"/>
            <p:nvPr/>
          </p:nvSpPr>
          <p:spPr>
            <a:xfrm>
              <a:off x="2200692" y="3967281"/>
              <a:ext cx="1689300" cy="40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שלב 4</a:t>
              </a:r>
              <a:endParaRPr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endParaRPr>
            </a:p>
          </p:txBody>
        </p:sp>
        <p:sp>
          <p:nvSpPr>
            <p:cNvPr id="815" name="Google Shape;815;p33"/>
            <p:cNvSpPr txBox="1"/>
            <p:nvPr/>
          </p:nvSpPr>
          <p:spPr>
            <a:xfrm>
              <a:off x="3727361" y="1278635"/>
              <a:ext cx="1689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sz="1200" dirty="0">
                  <a:latin typeface="Gisha" panose="020B0502040204020203" pitchFamily="34" charset="-79"/>
                  <a:ea typeface="Roboto"/>
                  <a:cs typeface="Gisha" panose="020B0502040204020203" pitchFamily="34" charset="-79"/>
                  <a:sym typeface="Roboto"/>
                </a:rPr>
                <a:t>הכנת רשימת ציוד לחניון</a:t>
              </a:r>
              <a:endParaRPr sz="1200" dirty="0">
                <a:latin typeface="Gisha" panose="020B0502040204020203" pitchFamily="34" charset="-79"/>
                <a:ea typeface="Roboto"/>
                <a:cs typeface="Gisha" panose="020B0502040204020203" pitchFamily="34" charset="-79"/>
                <a:sym typeface="Roboto"/>
              </a:endParaRPr>
            </a:p>
          </p:txBody>
        </p:sp>
        <p:sp>
          <p:nvSpPr>
            <p:cNvPr id="816" name="Google Shape;816;p33"/>
            <p:cNvSpPr txBox="1"/>
            <p:nvPr/>
          </p:nvSpPr>
          <p:spPr>
            <a:xfrm>
              <a:off x="3727349" y="1010105"/>
              <a:ext cx="1689300" cy="40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שלב 5</a:t>
              </a:r>
              <a:endParaRPr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endParaRPr>
            </a:p>
          </p:txBody>
        </p:sp>
        <p:sp>
          <p:nvSpPr>
            <p:cNvPr id="817" name="Google Shape;817;p33"/>
            <p:cNvSpPr txBox="1"/>
            <p:nvPr/>
          </p:nvSpPr>
          <p:spPr>
            <a:xfrm>
              <a:off x="5266693" y="4233665"/>
              <a:ext cx="1689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sz="1200" dirty="0">
                  <a:latin typeface="Gisha" panose="020B0502040204020203" pitchFamily="34" charset="-79"/>
                  <a:ea typeface="Roboto"/>
                  <a:cs typeface="Gisha" panose="020B0502040204020203" pitchFamily="34" charset="-79"/>
                  <a:sym typeface="Roboto"/>
                </a:rPr>
                <a:t>תחקיר לצוות חניון</a:t>
              </a:r>
              <a:endParaRPr sz="1200" dirty="0">
                <a:latin typeface="Gisha" panose="020B0502040204020203" pitchFamily="34" charset="-79"/>
                <a:ea typeface="Roboto"/>
                <a:cs typeface="Gisha" panose="020B0502040204020203" pitchFamily="34" charset="-79"/>
                <a:sym typeface="Roboto"/>
              </a:endParaRPr>
            </a:p>
          </p:txBody>
        </p:sp>
        <p:sp>
          <p:nvSpPr>
            <p:cNvPr id="818" name="Google Shape;818;p33"/>
            <p:cNvSpPr txBox="1"/>
            <p:nvPr/>
          </p:nvSpPr>
          <p:spPr>
            <a:xfrm>
              <a:off x="5266680" y="3965134"/>
              <a:ext cx="1689300" cy="40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שלב 8</a:t>
              </a:r>
              <a:endParaRPr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endParaRPr>
            </a:p>
          </p:txBody>
        </p:sp>
        <p:grpSp>
          <p:nvGrpSpPr>
            <p:cNvPr id="819" name="Google Shape;819;p33"/>
            <p:cNvGrpSpPr/>
            <p:nvPr/>
          </p:nvGrpSpPr>
          <p:grpSpPr>
            <a:xfrm>
              <a:off x="1305821" y="2165915"/>
              <a:ext cx="384197" cy="578389"/>
              <a:chOff x="1356450" y="230275"/>
              <a:chExt cx="605225" cy="911136"/>
            </a:xfrm>
          </p:grpSpPr>
          <p:sp>
            <p:nvSpPr>
              <p:cNvPr id="820" name="Google Shape;820;p33"/>
              <p:cNvSpPr/>
              <p:nvPr/>
            </p:nvSpPr>
            <p:spPr>
              <a:xfrm>
                <a:off x="1356450" y="230275"/>
                <a:ext cx="605225" cy="911136"/>
              </a:xfrm>
              <a:custGeom>
                <a:avLst/>
                <a:gdLst/>
                <a:ahLst/>
                <a:cxnLst/>
                <a:rect l="l" t="t" r="r" b="b"/>
                <a:pathLst>
                  <a:path w="24209" h="30068" extrusionOk="0">
                    <a:moveTo>
                      <a:pt x="8056" y="26238"/>
                    </a:moveTo>
                    <a:cubicBezTo>
                      <a:pt x="5440" y="24564"/>
                      <a:pt x="3139" y="22263"/>
                      <a:pt x="1988" y="19396"/>
                    </a:cubicBezTo>
                    <a:cubicBezTo>
                      <a:pt x="0" y="14479"/>
                      <a:pt x="1695" y="8893"/>
                      <a:pt x="3892" y="4059"/>
                    </a:cubicBezTo>
                    <a:cubicBezTo>
                      <a:pt x="4499" y="2720"/>
                      <a:pt x="5252" y="1297"/>
                      <a:pt x="6549" y="670"/>
                    </a:cubicBezTo>
                    <a:cubicBezTo>
                      <a:pt x="7930" y="0"/>
                      <a:pt x="9583" y="398"/>
                      <a:pt x="11006" y="963"/>
                    </a:cubicBezTo>
                    <a:cubicBezTo>
                      <a:pt x="19187" y="4206"/>
                      <a:pt x="24209" y="12512"/>
                      <a:pt x="23267" y="21259"/>
                    </a:cubicBezTo>
                    <a:cubicBezTo>
                      <a:pt x="23058" y="23184"/>
                      <a:pt x="22535" y="25129"/>
                      <a:pt x="21426" y="26741"/>
                    </a:cubicBezTo>
                    <a:cubicBezTo>
                      <a:pt x="20317" y="28331"/>
                      <a:pt x="18057" y="30067"/>
                      <a:pt x="16007" y="29879"/>
                    </a:cubicBezTo>
                    <a:cubicBezTo>
                      <a:pt x="13475" y="29649"/>
                      <a:pt x="10169" y="27577"/>
                      <a:pt x="8056" y="262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21" name="Google Shape;821;p33"/>
              <p:cNvSpPr/>
              <p:nvPr/>
            </p:nvSpPr>
            <p:spPr>
              <a:xfrm rot="650395">
                <a:off x="1435814" y="341627"/>
                <a:ext cx="441368" cy="753313"/>
              </a:xfrm>
              <a:custGeom>
                <a:avLst/>
                <a:gdLst/>
                <a:ahLst/>
                <a:cxnLst/>
                <a:rect l="l" t="t" r="r" b="b"/>
                <a:pathLst>
                  <a:path w="19485" h="33260" extrusionOk="0">
                    <a:moveTo>
                      <a:pt x="5044" y="1"/>
                    </a:moveTo>
                    <a:cubicBezTo>
                      <a:pt x="5003" y="1"/>
                      <a:pt x="4964" y="33"/>
                      <a:pt x="4976" y="90"/>
                    </a:cubicBezTo>
                    <a:cubicBezTo>
                      <a:pt x="5164" y="1408"/>
                      <a:pt x="5352" y="2748"/>
                      <a:pt x="5583" y="4087"/>
                    </a:cubicBezTo>
                    <a:cubicBezTo>
                      <a:pt x="4829" y="3229"/>
                      <a:pt x="4013" y="2455"/>
                      <a:pt x="3114" y="1785"/>
                    </a:cubicBezTo>
                    <a:cubicBezTo>
                      <a:pt x="3108" y="1782"/>
                      <a:pt x="3102" y="1781"/>
                      <a:pt x="3096" y="1781"/>
                    </a:cubicBezTo>
                    <a:cubicBezTo>
                      <a:pt x="3061" y="1781"/>
                      <a:pt x="3033" y="1830"/>
                      <a:pt x="3051" y="1848"/>
                    </a:cubicBezTo>
                    <a:cubicBezTo>
                      <a:pt x="4013" y="2685"/>
                      <a:pt x="4787" y="3647"/>
                      <a:pt x="5645" y="4568"/>
                    </a:cubicBezTo>
                    <a:cubicBezTo>
                      <a:pt x="5666" y="4714"/>
                      <a:pt x="5687" y="4861"/>
                      <a:pt x="5729" y="4986"/>
                    </a:cubicBezTo>
                    <a:cubicBezTo>
                      <a:pt x="4829" y="3877"/>
                      <a:pt x="3637" y="3061"/>
                      <a:pt x="2423" y="2266"/>
                    </a:cubicBezTo>
                    <a:cubicBezTo>
                      <a:pt x="2419" y="2262"/>
                      <a:pt x="2415" y="2261"/>
                      <a:pt x="2411" y="2261"/>
                    </a:cubicBezTo>
                    <a:cubicBezTo>
                      <a:pt x="2396" y="2261"/>
                      <a:pt x="2385" y="2291"/>
                      <a:pt x="2402" y="2308"/>
                    </a:cubicBezTo>
                    <a:cubicBezTo>
                      <a:pt x="3679" y="3250"/>
                      <a:pt x="4892" y="4233"/>
                      <a:pt x="5813" y="5530"/>
                    </a:cubicBezTo>
                    <a:cubicBezTo>
                      <a:pt x="6336" y="8669"/>
                      <a:pt x="6943" y="11828"/>
                      <a:pt x="7759" y="14904"/>
                    </a:cubicBezTo>
                    <a:cubicBezTo>
                      <a:pt x="5206" y="13586"/>
                      <a:pt x="2653" y="12414"/>
                      <a:pt x="268" y="10719"/>
                    </a:cubicBezTo>
                    <a:cubicBezTo>
                      <a:pt x="262" y="10717"/>
                      <a:pt x="257" y="10715"/>
                      <a:pt x="251" y="10715"/>
                    </a:cubicBezTo>
                    <a:cubicBezTo>
                      <a:pt x="216" y="10715"/>
                      <a:pt x="190" y="10767"/>
                      <a:pt x="226" y="10803"/>
                    </a:cubicBezTo>
                    <a:cubicBezTo>
                      <a:pt x="2507" y="12582"/>
                      <a:pt x="5080" y="14360"/>
                      <a:pt x="7863" y="15260"/>
                    </a:cubicBezTo>
                    <a:cubicBezTo>
                      <a:pt x="8052" y="15992"/>
                      <a:pt x="8282" y="16745"/>
                      <a:pt x="8512" y="17478"/>
                    </a:cubicBezTo>
                    <a:cubicBezTo>
                      <a:pt x="5603" y="16181"/>
                      <a:pt x="2800" y="14904"/>
                      <a:pt x="101" y="13168"/>
                    </a:cubicBezTo>
                    <a:cubicBezTo>
                      <a:pt x="94" y="13165"/>
                      <a:pt x="87" y="13164"/>
                      <a:pt x="81" y="13164"/>
                    </a:cubicBezTo>
                    <a:cubicBezTo>
                      <a:pt x="30" y="13164"/>
                      <a:pt x="1" y="13233"/>
                      <a:pt x="38" y="13251"/>
                    </a:cubicBezTo>
                    <a:cubicBezTo>
                      <a:pt x="2570" y="15176"/>
                      <a:pt x="5562" y="16976"/>
                      <a:pt x="8637" y="17896"/>
                    </a:cubicBezTo>
                    <a:cubicBezTo>
                      <a:pt x="8826" y="18503"/>
                      <a:pt x="9035" y="19110"/>
                      <a:pt x="9244" y="19717"/>
                    </a:cubicBezTo>
                    <a:cubicBezTo>
                      <a:pt x="9956" y="21746"/>
                      <a:pt x="10813" y="23692"/>
                      <a:pt x="11860" y="25554"/>
                    </a:cubicBezTo>
                    <a:cubicBezTo>
                      <a:pt x="10604" y="24927"/>
                      <a:pt x="9265" y="24424"/>
                      <a:pt x="8031" y="23734"/>
                    </a:cubicBezTo>
                    <a:cubicBezTo>
                      <a:pt x="6545" y="22897"/>
                      <a:pt x="5143" y="21955"/>
                      <a:pt x="3804" y="20867"/>
                    </a:cubicBezTo>
                    <a:cubicBezTo>
                      <a:pt x="3800" y="20863"/>
                      <a:pt x="3795" y="20862"/>
                      <a:pt x="3791" y="20862"/>
                    </a:cubicBezTo>
                    <a:cubicBezTo>
                      <a:pt x="3770" y="20862"/>
                      <a:pt x="3749" y="20892"/>
                      <a:pt x="3783" y="20909"/>
                    </a:cubicBezTo>
                    <a:cubicBezTo>
                      <a:pt x="6064" y="23023"/>
                      <a:pt x="9056" y="25387"/>
                      <a:pt x="12194" y="26119"/>
                    </a:cubicBezTo>
                    <a:cubicBezTo>
                      <a:pt x="13910" y="28986"/>
                      <a:pt x="16128" y="31559"/>
                      <a:pt x="19015" y="33233"/>
                    </a:cubicBezTo>
                    <a:cubicBezTo>
                      <a:pt x="19055" y="33251"/>
                      <a:pt x="19093" y="33259"/>
                      <a:pt x="19130" y="33259"/>
                    </a:cubicBezTo>
                    <a:cubicBezTo>
                      <a:pt x="19344" y="33259"/>
                      <a:pt x="19484" y="32976"/>
                      <a:pt x="19287" y="32815"/>
                    </a:cubicBezTo>
                    <a:cubicBezTo>
                      <a:pt x="16086" y="30262"/>
                      <a:pt x="13471" y="27061"/>
                      <a:pt x="11629" y="23399"/>
                    </a:cubicBezTo>
                    <a:cubicBezTo>
                      <a:pt x="12299" y="20637"/>
                      <a:pt x="14433" y="18043"/>
                      <a:pt x="16023" y="15825"/>
                    </a:cubicBezTo>
                    <a:cubicBezTo>
                      <a:pt x="16086" y="15731"/>
                      <a:pt x="15996" y="15613"/>
                      <a:pt x="15903" y="15613"/>
                    </a:cubicBezTo>
                    <a:cubicBezTo>
                      <a:pt x="15872" y="15613"/>
                      <a:pt x="15840" y="15626"/>
                      <a:pt x="15814" y="15657"/>
                    </a:cubicBezTo>
                    <a:cubicBezTo>
                      <a:pt x="14663" y="16913"/>
                      <a:pt x="13659" y="18315"/>
                      <a:pt x="12864" y="19842"/>
                    </a:cubicBezTo>
                    <a:cubicBezTo>
                      <a:pt x="12299" y="20867"/>
                      <a:pt x="11713" y="21935"/>
                      <a:pt x="11441" y="23064"/>
                    </a:cubicBezTo>
                    <a:cubicBezTo>
                      <a:pt x="11295" y="22771"/>
                      <a:pt x="11148" y="22479"/>
                      <a:pt x="11002" y="22186"/>
                    </a:cubicBezTo>
                    <a:cubicBezTo>
                      <a:pt x="11881" y="18733"/>
                      <a:pt x="13931" y="15950"/>
                      <a:pt x="15772" y="12937"/>
                    </a:cubicBezTo>
                    <a:cubicBezTo>
                      <a:pt x="15832" y="12833"/>
                      <a:pt x="15754" y="12739"/>
                      <a:pt x="15666" y="12739"/>
                    </a:cubicBezTo>
                    <a:cubicBezTo>
                      <a:pt x="15630" y="12739"/>
                      <a:pt x="15593" y="12755"/>
                      <a:pt x="15563" y="12791"/>
                    </a:cubicBezTo>
                    <a:cubicBezTo>
                      <a:pt x="13450" y="15469"/>
                      <a:pt x="11546" y="18545"/>
                      <a:pt x="10897" y="21935"/>
                    </a:cubicBezTo>
                    <a:cubicBezTo>
                      <a:pt x="10353" y="20721"/>
                      <a:pt x="9851" y="19486"/>
                      <a:pt x="9432" y="18231"/>
                    </a:cubicBezTo>
                    <a:cubicBezTo>
                      <a:pt x="8805" y="16348"/>
                      <a:pt x="8261" y="14423"/>
                      <a:pt x="7759" y="12477"/>
                    </a:cubicBezTo>
                    <a:cubicBezTo>
                      <a:pt x="8868" y="10699"/>
                      <a:pt x="10207" y="9108"/>
                      <a:pt x="11776" y="7727"/>
                    </a:cubicBezTo>
                    <a:cubicBezTo>
                      <a:pt x="11812" y="7709"/>
                      <a:pt x="11786" y="7660"/>
                      <a:pt x="11751" y="7660"/>
                    </a:cubicBezTo>
                    <a:cubicBezTo>
                      <a:pt x="11746" y="7660"/>
                      <a:pt x="11740" y="7662"/>
                      <a:pt x="11734" y="7665"/>
                    </a:cubicBezTo>
                    <a:cubicBezTo>
                      <a:pt x="10102" y="8585"/>
                      <a:pt x="8533" y="10385"/>
                      <a:pt x="7654" y="12100"/>
                    </a:cubicBezTo>
                    <a:cubicBezTo>
                      <a:pt x="7508" y="11515"/>
                      <a:pt x="7361" y="10929"/>
                      <a:pt x="7236" y="10364"/>
                    </a:cubicBezTo>
                    <a:cubicBezTo>
                      <a:pt x="7696" y="9443"/>
                      <a:pt x="8052" y="8564"/>
                      <a:pt x="8742" y="7790"/>
                    </a:cubicBezTo>
                    <a:cubicBezTo>
                      <a:pt x="9412" y="7037"/>
                      <a:pt x="10144" y="6325"/>
                      <a:pt x="10897" y="5677"/>
                    </a:cubicBezTo>
                    <a:cubicBezTo>
                      <a:pt x="10982" y="5592"/>
                      <a:pt x="10901" y="5493"/>
                      <a:pt x="10811" y="5493"/>
                    </a:cubicBezTo>
                    <a:cubicBezTo>
                      <a:pt x="10791" y="5493"/>
                      <a:pt x="10770" y="5498"/>
                      <a:pt x="10751" y="5509"/>
                    </a:cubicBezTo>
                    <a:cubicBezTo>
                      <a:pt x="9349" y="6556"/>
                      <a:pt x="7508" y="7937"/>
                      <a:pt x="7089" y="9778"/>
                    </a:cubicBezTo>
                    <a:cubicBezTo>
                      <a:pt x="6796" y="8439"/>
                      <a:pt x="6503" y="7100"/>
                      <a:pt x="6231" y="5761"/>
                    </a:cubicBezTo>
                    <a:cubicBezTo>
                      <a:pt x="6231" y="5740"/>
                      <a:pt x="6231" y="5719"/>
                      <a:pt x="6231" y="5698"/>
                    </a:cubicBezTo>
                    <a:cubicBezTo>
                      <a:pt x="5855" y="3815"/>
                      <a:pt x="5478" y="1952"/>
                      <a:pt x="5122" y="69"/>
                    </a:cubicBezTo>
                    <a:cubicBezTo>
                      <a:pt x="5113" y="22"/>
                      <a:pt x="5078" y="1"/>
                      <a:pt x="5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sp>
          <p:nvSpPr>
            <p:cNvPr id="822" name="Google Shape;822;p33"/>
            <p:cNvSpPr txBox="1"/>
            <p:nvPr/>
          </p:nvSpPr>
          <p:spPr>
            <a:xfrm>
              <a:off x="6843510" y="1270098"/>
              <a:ext cx="1689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הקמה/פירוק החניון</a:t>
              </a:r>
              <a:endParaRPr sz="1200" dirty="0">
                <a:latin typeface="Gisha" panose="020B0502040204020203" pitchFamily="34" charset="-79"/>
                <a:ea typeface="Roboto"/>
                <a:cs typeface="Gisha" panose="020B0502040204020203" pitchFamily="34" charset="-79"/>
                <a:sym typeface="Roboto"/>
              </a:endParaRPr>
            </a:p>
          </p:txBody>
        </p:sp>
        <p:sp>
          <p:nvSpPr>
            <p:cNvPr id="823" name="Google Shape;823;p33"/>
            <p:cNvSpPr txBox="1"/>
            <p:nvPr/>
          </p:nvSpPr>
          <p:spPr>
            <a:xfrm>
              <a:off x="6843497" y="1001567"/>
              <a:ext cx="1689300" cy="40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שלב 9</a:t>
              </a:r>
              <a:endParaRPr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endParaRPr>
            </a:p>
          </p:txBody>
        </p:sp>
        <p:grpSp>
          <p:nvGrpSpPr>
            <p:cNvPr id="824" name="Google Shape;824;p33"/>
            <p:cNvGrpSpPr/>
            <p:nvPr/>
          </p:nvGrpSpPr>
          <p:grpSpPr>
            <a:xfrm rot="638953">
              <a:off x="2804172" y="2921147"/>
              <a:ext cx="461650" cy="832428"/>
              <a:chOff x="2793502" y="2809115"/>
              <a:chExt cx="461639" cy="832408"/>
            </a:xfrm>
          </p:grpSpPr>
          <p:sp>
            <p:nvSpPr>
              <p:cNvPr id="825" name="Google Shape;825;p33"/>
              <p:cNvSpPr/>
              <p:nvPr/>
            </p:nvSpPr>
            <p:spPr>
              <a:xfrm rot="-9860048">
                <a:off x="2890985" y="3153631"/>
                <a:ext cx="308507" cy="454683"/>
              </a:xfrm>
              <a:custGeom>
                <a:avLst/>
                <a:gdLst/>
                <a:ahLst/>
                <a:cxnLst/>
                <a:rect l="l" t="t" r="r" b="b"/>
                <a:pathLst>
                  <a:path w="15542" h="34629" extrusionOk="0">
                    <a:moveTo>
                      <a:pt x="384" y="1"/>
                    </a:moveTo>
                    <a:cubicBezTo>
                      <a:pt x="353" y="1"/>
                      <a:pt x="314" y="35"/>
                      <a:pt x="329" y="81"/>
                    </a:cubicBezTo>
                    <a:cubicBezTo>
                      <a:pt x="2819" y="6211"/>
                      <a:pt x="5309" y="12363"/>
                      <a:pt x="7904" y="18493"/>
                    </a:cubicBezTo>
                    <a:cubicBezTo>
                      <a:pt x="5393" y="16589"/>
                      <a:pt x="2610" y="14999"/>
                      <a:pt x="78" y="13095"/>
                    </a:cubicBezTo>
                    <a:cubicBezTo>
                      <a:pt x="72" y="13092"/>
                      <a:pt x="66" y="13091"/>
                      <a:pt x="61" y="13091"/>
                    </a:cubicBezTo>
                    <a:cubicBezTo>
                      <a:pt x="26" y="13091"/>
                      <a:pt x="0" y="13140"/>
                      <a:pt x="36" y="13158"/>
                    </a:cubicBezTo>
                    <a:cubicBezTo>
                      <a:pt x="2547" y="15250"/>
                      <a:pt x="5183" y="17510"/>
                      <a:pt x="8113" y="18975"/>
                    </a:cubicBezTo>
                    <a:cubicBezTo>
                      <a:pt x="9222" y="21569"/>
                      <a:pt x="10352" y="24143"/>
                      <a:pt x="11502" y="26695"/>
                    </a:cubicBezTo>
                    <a:cubicBezTo>
                      <a:pt x="8092" y="25775"/>
                      <a:pt x="4786" y="25440"/>
                      <a:pt x="1668" y="23599"/>
                    </a:cubicBezTo>
                    <a:cubicBezTo>
                      <a:pt x="1657" y="23591"/>
                      <a:pt x="1644" y="23587"/>
                      <a:pt x="1632" y="23587"/>
                    </a:cubicBezTo>
                    <a:cubicBezTo>
                      <a:pt x="1580" y="23587"/>
                      <a:pt x="1537" y="23652"/>
                      <a:pt x="1606" y="23703"/>
                    </a:cubicBezTo>
                    <a:cubicBezTo>
                      <a:pt x="4639" y="25607"/>
                      <a:pt x="8071" y="26737"/>
                      <a:pt x="11649" y="27030"/>
                    </a:cubicBezTo>
                    <a:cubicBezTo>
                      <a:pt x="12779" y="29541"/>
                      <a:pt x="13950" y="32052"/>
                      <a:pt x="15164" y="34542"/>
                    </a:cubicBezTo>
                    <a:cubicBezTo>
                      <a:pt x="15198" y="34603"/>
                      <a:pt x="15251" y="34629"/>
                      <a:pt x="15306" y="34629"/>
                    </a:cubicBezTo>
                    <a:cubicBezTo>
                      <a:pt x="15421" y="34629"/>
                      <a:pt x="15541" y="34516"/>
                      <a:pt x="15499" y="34374"/>
                    </a:cubicBezTo>
                    <a:cubicBezTo>
                      <a:pt x="14411" y="31801"/>
                      <a:pt x="13323" y="29227"/>
                      <a:pt x="12214" y="26654"/>
                    </a:cubicBezTo>
                    <a:cubicBezTo>
                      <a:pt x="13344" y="23557"/>
                      <a:pt x="13846" y="20083"/>
                      <a:pt x="14201" y="16840"/>
                    </a:cubicBezTo>
                    <a:cubicBezTo>
                      <a:pt x="14201" y="16830"/>
                      <a:pt x="14191" y="16825"/>
                      <a:pt x="14181" y="16825"/>
                    </a:cubicBezTo>
                    <a:cubicBezTo>
                      <a:pt x="14170" y="16825"/>
                      <a:pt x="14160" y="16830"/>
                      <a:pt x="14160" y="16840"/>
                    </a:cubicBezTo>
                    <a:cubicBezTo>
                      <a:pt x="13532" y="19979"/>
                      <a:pt x="12632" y="23076"/>
                      <a:pt x="12005" y="26193"/>
                    </a:cubicBezTo>
                    <a:cubicBezTo>
                      <a:pt x="11042" y="23975"/>
                      <a:pt x="10059" y="21778"/>
                      <a:pt x="9075" y="19560"/>
                    </a:cubicBezTo>
                    <a:cubicBezTo>
                      <a:pt x="9452" y="16401"/>
                      <a:pt x="9410" y="13158"/>
                      <a:pt x="9389" y="9977"/>
                    </a:cubicBezTo>
                    <a:cubicBezTo>
                      <a:pt x="9389" y="9909"/>
                      <a:pt x="9328" y="9872"/>
                      <a:pt x="9271" y="9872"/>
                    </a:cubicBezTo>
                    <a:cubicBezTo>
                      <a:pt x="9224" y="9872"/>
                      <a:pt x="9180" y="9899"/>
                      <a:pt x="9180" y="9956"/>
                    </a:cubicBezTo>
                    <a:cubicBezTo>
                      <a:pt x="9117" y="12928"/>
                      <a:pt x="8845" y="15899"/>
                      <a:pt x="8761" y="18849"/>
                    </a:cubicBezTo>
                    <a:cubicBezTo>
                      <a:pt x="5979" y="12572"/>
                      <a:pt x="3133" y="6337"/>
                      <a:pt x="413" y="18"/>
                    </a:cubicBezTo>
                    <a:cubicBezTo>
                      <a:pt x="407" y="6"/>
                      <a:pt x="396"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826" name="Google Shape;826;p33"/>
              <p:cNvGrpSpPr/>
              <p:nvPr/>
            </p:nvGrpSpPr>
            <p:grpSpPr>
              <a:xfrm>
                <a:off x="2793502" y="2809115"/>
                <a:ext cx="305033" cy="459212"/>
                <a:chOff x="1356450" y="230275"/>
                <a:chExt cx="605225" cy="911136"/>
              </a:xfrm>
            </p:grpSpPr>
            <p:sp>
              <p:nvSpPr>
                <p:cNvPr id="827" name="Google Shape;827;p33"/>
                <p:cNvSpPr/>
                <p:nvPr/>
              </p:nvSpPr>
              <p:spPr>
                <a:xfrm>
                  <a:off x="1356450" y="230275"/>
                  <a:ext cx="605225" cy="911136"/>
                </a:xfrm>
                <a:custGeom>
                  <a:avLst/>
                  <a:gdLst/>
                  <a:ahLst/>
                  <a:cxnLst/>
                  <a:rect l="l" t="t" r="r" b="b"/>
                  <a:pathLst>
                    <a:path w="24209" h="30068" extrusionOk="0">
                      <a:moveTo>
                        <a:pt x="8056" y="26238"/>
                      </a:moveTo>
                      <a:cubicBezTo>
                        <a:pt x="5440" y="24564"/>
                        <a:pt x="3139" y="22263"/>
                        <a:pt x="1988" y="19396"/>
                      </a:cubicBezTo>
                      <a:cubicBezTo>
                        <a:pt x="0" y="14479"/>
                        <a:pt x="1695" y="8893"/>
                        <a:pt x="3892" y="4059"/>
                      </a:cubicBezTo>
                      <a:cubicBezTo>
                        <a:pt x="4499" y="2720"/>
                        <a:pt x="5252" y="1297"/>
                        <a:pt x="6549" y="670"/>
                      </a:cubicBezTo>
                      <a:cubicBezTo>
                        <a:pt x="7930" y="0"/>
                        <a:pt x="9583" y="398"/>
                        <a:pt x="11006" y="963"/>
                      </a:cubicBezTo>
                      <a:cubicBezTo>
                        <a:pt x="19187" y="4206"/>
                        <a:pt x="24209" y="12512"/>
                        <a:pt x="23267" y="21259"/>
                      </a:cubicBezTo>
                      <a:cubicBezTo>
                        <a:pt x="23058" y="23184"/>
                        <a:pt x="22535" y="25129"/>
                        <a:pt x="21426" y="26741"/>
                      </a:cubicBezTo>
                      <a:cubicBezTo>
                        <a:pt x="20317" y="28331"/>
                        <a:pt x="18057" y="30067"/>
                        <a:pt x="16007" y="29879"/>
                      </a:cubicBezTo>
                      <a:cubicBezTo>
                        <a:pt x="13475" y="29649"/>
                        <a:pt x="10169" y="27577"/>
                        <a:pt x="8056" y="262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28" name="Google Shape;828;p33"/>
                <p:cNvSpPr/>
                <p:nvPr/>
              </p:nvSpPr>
              <p:spPr>
                <a:xfrm rot="650395">
                  <a:off x="1435814" y="341627"/>
                  <a:ext cx="441368" cy="753313"/>
                </a:xfrm>
                <a:custGeom>
                  <a:avLst/>
                  <a:gdLst/>
                  <a:ahLst/>
                  <a:cxnLst/>
                  <a:rect l="l" t="t" r="r" b="b"/>
                  <a:pathLst>
                    <a:path w="19485" h="33260" extrusionOk="0">
                      <a:moveTo>
                        <a:pt x="5044" y="1"/>
                      </a:moveTo>
                      <a:cubicBezTo>
                        <a:pt x="5003" y="1"/>
                        <a:pt x="4964" y="33"/>
                        <a:pt x="4976" y="90"/>
                      </a:cubicBezTo>
                      <a:cubicBezTo>
                        <a:pt x="5164" y="1408"/>
                        <a:pt x="5352" y="2748"/>
                        <a:pt x="5583" y="4087"/>
                      </a:cubicBezTo>
                      <a:cubicBezTo>
                        <a:pt x="4829" y="3229"/>
                        <a:pt x="4013" y="2455"/>
                        <a:pt x="3114" y="1785"/>
                      </a:cubicBezTo>
                      <a:cubicBezTo>
                        <a:pt x="3108" y="1782"/>
                        <a:pt x="3102" y="1781"/>
                        <a:pt x="3096" y="1781"/>
                      </a:cubicBezTo>
                      <a:cubicBezTo>
                        <a:pt x="3061" y="1781"/>
                        <a:pt x="3033" y="1830"/>
                        <a:pt x="3051" y="1848"/>
                      </a:cubicBezTo>
                      <a:cubicBezTo>
                        <a:pt x="4013" y="2685"/>
                        <a:pt x="4787" y="3647"/>
                        <a:pt x="5645" y="4568"/>
                      </a:cubicBezTo>
                      <a:cubicBezTo>
                        <a:pt x="5666" y="4714"/>
                        <a:pt x="5687" y="4861"/>
                        <a:pt x="5729" y="4986"/>
                      </a:cubicBezTo>
                      <a:cubicBezTo>
                        <a:pt x="4829" y="3877"/>
                        <a:pt x="3637" y="3061"/>
                        <a:pt x="2423" y="2266"/>
                      </a:cubicBezTo>
                      <a:cubicBezTo>
                        <a:pt x="2419" y="2262"/>
                        <a:pt x="2415" y="2261"/>
                        <a:pt x="2411" y="2261"/>
                      </a:cubicBezTo>
                      <a:cubicBezTo>
                        <a:pt x="2396" y="2261"/>
                        <a:pt x="2385" y="2291"/>
                        <a:pt x="2402" y="2308"/>
                      </a:cubicBezTo>
                      <a:cubicBezTo>
                        <a:pt x="3679" y="3250"/>
                        <a:pt x="4892" y="4233"/>
                        <a:pt x="5813" y="5530"/>
                      </a:cubicBezTo>
                      <a:cubicBezTo>
                        <a:pt x="6336" y="8669"/>
                        <a:pt x="6943" y="11828"/>
                        <a:pt x="7759" y="14904"/>
                      </a:cubicBezTo>
                      <a:cubicBezTo>
                        <a:pt x="5206" y="13586"/>
                        <a:pt x="2653" y="12414"/>
                        <a:pt x="268" y="10719"/>
                      </a:cubicBezTo>
                      <a:cubicBezTo>
                        <a:pt x="262" y="10717"/>
                        <a:pt x="257" y="10715"/>
                        <a:pt x="251" y="10715"/>
                      </a:cubicBezTo>
                      <a:cubicBezTo>
                        <a:pt x="216" y="10715"/>
                        <a:pt x="190" y="10767"/>
                        <a:pt x="226" y="10803"/>
                      </a:cubicBezTo>
                      <a:cubicBezTo>
                        <a:pt x="2507" y="12582"/>
                        <a:pt x="5080" y="14360"/>
                        <a:pt x="7863" y="15260"/>
                      </a:cubicBezTo>
                      <a:cubicBezTo>
                        <a:pt x="8052" y="15992"/>
                        <a:pt x="8282" y="16745"/>
                        <a:pt x="8512" y="17478"/>
                      </a:cubicBezTo>
                      <a:cubicBezTo>
                        <a:pt x="5603" y="16181"/>
                        <a:pt x="2800" y="14904"/>
                        <a:pt x="101" y="13168"/>
                      </a:cubicBezTo>
                      <a:cubicBezTo>
                        <a:pt x="94" y="13165"/>
                        <a:pt x="87" y="13164"/>
                        <a:pt x="81" y="13164"/>
                      </a:cubicBezTo>
                      <a:cubicBezTo>
                        <a:pt x="30" y="13164"/>
                        <a:pt x="1" y="13233"/>
                        <a:pt x="38" y="13251"/>
                      </a:cubicBezTo>
                      <a:cubicBezTo>
                        <a:pt x="2570" y="15176"/>
                        <a:pt x="5562" y="16976"/>
                        <a:pt x="8637" y="17896"/>
                      </a:cubicBezTo>
                      <a:cubicBezTo>
                        <a:pt x="8826" y="18503"/>
                        <a:pt x="9035" y="19110"/>
                        <a:pt x="9244" y="19717"/>
                      </a:cubicBezTo>
                      <a:cubicBezTo>
                        <a:pt x="9956" y="21746"/>
                        <a:pt x="10813" y="23692"/>
                        <a:pt x="11860" y="25554"/>
                      </a:cubicBezTo>
                      <a:cubicBezTo>
                        <a:pt x="10604" y="24927"/>
                        <a:pt x="9265" y="24424"/>
                        <a:pt x="8031" y="23734"/>
                      </a:cubicBezTo>
                      <a:cubicBezTo>
                        <a:pt x="6545" y="22897"/>
                        <a:pt x="5143" y="21955"/>
                        <a:pt x="3804" y="20867"/>
                      </a:cubicBezTo>
                      <a:cubicBezTo>
                        <a:pt x="3800" y="20863"/>
                        <a:pt x="3795" y="20862"/>
                        <a:pt x="3791" y="20862"/>
                      </a:cubicBezTo>
                      <a:cubicBezTo>
                        <a:pt x="3770" y="20862"/>
                        <a:pt x="3749" y="20892"/>
                        <a:pt x="3783" y="20909"/>
                      </a:cubicBezTo>
                      <a:cubicBezTo>
                        <a:pt x="6064" y="23023"/>
                        <a:pt x="9056" y="25387"/>
                        <a:pt x="12194" y="26119"/>
                      </a:cubicBezTo>
                      <a:cubicBezTo>
                        <a:pt x="13910" y="28986"/>
                        <a:pt x="16128" y="31559"/>
                        <a:pt x="19015" y="33233"/>
                      </a:cubicBezTo>
                      <a:cubicBezTo>
                        <a:pt x="19055" y="33251"/>
                        <a:pt x="19093" y="33259"/>
                        <a:pt x="19130" y="33259"/>
                      </a:cubicBezTo>
                      <a:cubicBezTo>
                        <a:pt x="19344" y="33259"/>
                        <a:pt x="19484" y="32976"/>
                        <a:pt x="19287" y="32815"/>
                      </a:cubicBezTo>
                      <a:cubicBezTo>
                        <a:pt x="16086" y="30262"/>
                        <a:pt x="13471" y="27061"/>
                        <a:pt x="11629" y="23399"/>
                      </a:cubicBezTo>
                      <a:cubicBezTo>
                        <a:pt x="12299" y="20637"/>
                        <a:pt x="14433" y="18043"/>
                        <a:pt x="16023" y="15825"/>
                      </a:cubicBezTo>
                      <a:cubicBezTo>
                        <a:pt x="16086" y="15731"/>
                        <a:pt x="15996" y="15613"/>
                        <a:pt x="15903" y="15613"/>
                      </a:cubicBezTo>
                      <a:cubicBezTo>
                        <a:pt x="15872" y="15613"/>
                        <a:pt x="15840" y="15626"/>
                        <a:pt x="15814" y="15657"/>
                      </a:cubicBezTo>
                      <a:cubicBezTo>
                        <a:pt x="14663" y="16913"/>
                        <a:pt x="13659" y="18315"/>
                        <a:pt x="12864" y="19842"/>
                      </a:cubicBezTo>
                      <a:cubicBezTo>
                        <a:pt x="12299" y="20867"/>
                        <a:pt x="11713" y="21935"/>
                        <a:pt x="11441" y="23064"/>
                      </a:cubicBezTo>
                      <a:cubicBezTo>
                        <a:pt x="11295" y="22771"/>
                        <a:pt x="11148" y="22479"/>
                        <a:pt x="11002" y="22186"/>
                      </a:cubicBezTo>
                      <a:cubicBezTo>
                        <a:pt x="11881" y="18733"/>
                        <a:pt x="13931" y="15950"/>
                        <a:pt x="15772" y="12937"/>
                      </a:cubicBezTo>
                      <a:cubicBezTo>
                        <a:pt x="15832" y="12833"/>
                        <a:pt x="15754" y="12739"/>
                        <a:pt x="15666" y="12739"/>
                      </a:cubicBezTo>
                      <a:cubicBezTo>
                        <a:pt x="15630" y="12739"/>
                        <a:pt x="15593" y="12755"/>
                        <a:pt x="15563" y="12791"/>
                      </a:cubicBezTo>
                      <a:cubicBezTo>
                        <a:pt x="13450" y="15469"/>
                        <a:pt x="11546" y="18545"/>
                        <a:pt x="10897" y="21935"/>
                      </a:cubicBezTo>
                      <a:cubicBezTo>
                        <a:pt x="10353" y="20721"/>
                        <a:pt x="9851" y="19486"/>
                        <a:pt x="9432" y="18231"/>
                      </a:cubicBezTo>
                      <a:cubicBezTo>
                        <a:pt x="8805" y="16348"/>
                        <a:pt x="8261" y="14423"/>
                        <a:pt x="7759" y="12477"/>
                      </a:cubicBezTo>
                      <a:cubicBezTo>
                        <a:pt x="8868" y="10699"/>
                        <a:pt x="10207" y="9108"/>
                        <a:pt x="11776" y="7727"/>
                      </a:cubicBezTo>
                      <a:cubicBezTo>
                        <a:pt x="11812" y="7709"/>
                        <a:pt x="11786" y="7660"/>
                        <a:pt x="11751" y="7660"/>
                      </a:cubicBezTo>
                      <a:cubicBezTo>
                        <a:pt x="11746" y="7660"/>
                        <a:pt x="11740" y="7662"/>
                        <a:pt x="11734" y="7665"/>
                      </a:cubicBezTo>
                      <a:cubicBezTo>
                        <a:pt x="10102" y="8585"/>
                        <a:pt x="8533" y="10385"/>
                        <a:pt x="7654" y="12100"/>
                      </a:cubicBezTo>
                      <a:cubicBezTo>
                        <a:pt x="7508" y="11515"/>
                        <a:pt x="7361" y="10929"/>
                        <a:pt x="7236" y="10364"/>
                      </a:cubicBezTo>
                      <a:cubicBezTo>
                        <a:pt x="7696" y="9443"/>
                        <a:pt x="8052" y="8564"/>
                        <a:pt x="8742" y="7790"/>
                      </a:cubicBezTo>
                      <a:cubicBezTo>
                        <a:pt x="9412" y="7037"/>
                        <a:pt x="10144" y="6325"/>
                        <a:pt x="10897" y="5677"/>
                      </a:cubicBezTo>
                      <a:cubicBezTo>
                        <a:pt x="10982" y="5592"/>
                        <a:pt x="10901" y="5493"/>
                        <a:pt x="10811" y="5493"/>
                      </a:cubicBezTo>
                      <a:cubicBezTo>
                        <a:pt x="10791" y="5493"/>
                        <a:pt x="10770" y="5498"/>
                        <a:pt x="10751" y="5509"/>
                      </a:cubicBezTo>
                      <a:cubicBezTo>
                        <a:pt x="9349" y="6556"/>
                        <a:pt x="7508" y="7937"/>
                        <a:pt x="7089" y="9778"/>
                      </a:cubicBezTo>
                      <a:cubicBezTo>
                        <a:pt x="6796" y="8439"/>
                        <a:pt x="6503" y="7100"/>
                        <a:pt x="6231" y="5761"/>
                      </a:cubicBezTo>
                      <a:cubicBezTo>
                        <a:pt x="6231" y="5740"/>
                        <a:pt x="6231" y="5719"/>
                        <a:pt x="6231" y="5698"/>
                      </a:cubicBezTo>
                      <a:cubicBezTo>
                        <a:pt x="5855" y="3815"/>
                        <a:pt x="5478" y="1952"/>
                        <a:pt x="5122" y="69"/>
                      </a:cubicBezTo>
                      <a:cubicBezTo>
                        <a:pt x="5113" y="22"/>
                        <a:pt x="5078" y="1"/>
                        <a:pt x="5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grpSp>
          <p:nvGrpSpPr>
            <p:cNvPr id="829" name="Google Shape;829;p33"/>
            <p:cNvGrpSpPr/>
            <p:nvPr/>
          </p:nvGrpSpPr>
          <p:grpSpPr>
            <a:xfrm>
              <a:off x="4438894" y="2031550"/>
              <a:ext cx="255347" cy="894472"/>
              <a:chOff x="4761986" y="3472959"/>
              <a:chExt cx="336026" cy="1177092"/>
            </a:xfrm>
          </p:grpSpPr>
          <p:grpSp>
            <p:nvGrpSpPr>
              <p:cNvPr id="830" name="Google Shape;830;p33"/>
              <p:cNvGrpSpPr/>
              <p:nvPr/>
            </p:nvGrpSpPr>
            <p:grpSpPr>
              <a:xfrm>
                <a:off x="4831057" y="3472959"/>
                <a:ext cx="207810" cy="687630"/>
                <a:chOff x="806675" y="385100"/>
                <a:chExt cx="506977" cy="1677557"/>
              </a:xfrm>
            </p:grpSpPr>
            <p:sp>
              <p:nvSpPr>
                <p:cNvPr id="831" name="Google Shape;831;p33"/>
                <p:cNvSpPr/>
                <p:nvPr/>
              </p:nvSpPr>
              <p:spPr>
                <a:xfrm>
                  <a:off x="806675" y="385100"/>
                  <a:ext cx="505850" cy="1467300"/>
                </a:xfrm>
                <a:custGeom>
                  <a:avLst/>
                  <a:gdLst/>
                  <a:ahLst/>
                  <a:cxnLst/>
                  <a:rect l="l" t="t" r="r" b="b"/>
                  <a:pathLst>
                    <a:path w="20234" h="58692" extrusionOk="0">
                      <a:moveTo>
                        <a:pt x="8265" y="58691"/>
                      </a:moveTo>
                      <a:cubicBezTo>
                        <a:pt x="8244" y="58649"/>
                        <a:pt x="8223" y="58629"/>
                        <a:pt x="8181" y="58587"/>
                      </a:cubicBezTo>
                      <a:cubicBezTo>
                        <a:pt x="8056" y="58419"/>
                        <a:pt x="7930" y="58231"/>
                        <a:pt x="7784" y="58064"/>
                      </a:cubicBezTo>
                      <a:cubicBezTo>
                        <a:pt x="5127" y="54548"/>
                        <a:pt x="2658" y="49966"/>
                        <a:pt x="900" y="43187"/>
                      </a:cubicBezTo>
                      <a:lnTo>
                        <a:pt x="4080" y="41639"/>
                      </a:lnTo>
                      <a:lnTo>
                        <a:pt x="0" y="39421"/>
                      </a:lnTo>
                      <a:cubicBezTo>
                        <a:pt x="0" y="39421"/>
                        <a:pt x="126" y="37140"/>
                        <a:pt x="440" y="33960"/>
                      </a:cubicBezTo>
                      <a:cubicBezTo>
                        <a:pt x="440" y="33855"/>
                        <a:pt x="440" y="33750"/>
                        <a:pt x="461" y="33667"/>
                      </a:cubicBezTo>
                      <a:cubicBezTo>
                        <a:pt x="523" y="32997"/>
                        <a:pt x="586" y="32286"/>
                        <a:pt x="670" y="31574"/>
                      </a:cubicBezTo>
                      <a:cubicBezTo>
                        <a:pt x="712" y="31198"/>
                        <a:pt x="754" y="30800"/>
                        <a:pt x="795" y="30423"/>
                      </a:cubicBezTo>
                      <a:cubicBezTo>
                        <a:pt x="1214" y="26678"/>
                        <a:pt x="1821" y="22472"/>
                        <a:pt x="2637" y="19187"/>
                      </a:cubicBezTo>
                      <a:cubicBezTo>
                        <a:pt x="2658" y="19146"/>
                        <a:pt x="2679" y="19083"/>
                        <a:pt x="2679" y="19020"/>
                      </a:cubicBezTo>
                      <a:cubicBezTo>
                        <a:pt x="2720" y="18915"/>
                        <a:pt x="2741" y="18811"/>
                        <a:pt x="2762" y="18706"/>
                      </a:cubicBezTo>
                      <a:cubicBezTo>
                        <a:pt x="2930" y="17995"/>
                        <a:pt x="3097" y="17346"/>
                        <a:pt x="3223" y="16781"/>
                      </a:cubicBezTo>
                      <a:cubicBezTo>
                        <a:pt x="3264" y="16656"/>
                        <a:pt x="3285" y="16551"/>
                        <a:pt x="3306" y="16446"/>
                      </a:cubicBezTo>
                      <a:cubicBezTo>
                        <a:pt x="4039" y="13413"/>
                        <a:pt x="4122" y="12701"/>
                        <a:pt x="4101" y="12555"/>
                      </a:cubicBezTo>
                      <a:lnTo>
                        <a:pt x="8642" y="12073"/>
                      </a:lnTo>
                      <a:lnTo>
                        <a:pt x="5252" y="10274"/>
                      </a:lnTo>
                      <a:cubicBezTo>
                        <a:pt x="7303" y="6738"/>
                        <a:pt x="9542" y="3286"/>
                        <a:pt x="11990" y="1"/>
                      </a:cubicBezTo>
                      <a:cubicBezTo>
                        <a:pt x="13224" y="1172"/>
                        <a:pt x="19752" y="7805"/>
                        <a:pt x="20233" y="18330"/>
                      </a:cubicBezTo>
                      <a:lnTo>
                        <a:pt x="17116" y="19732"/>
                      </a:lnTo>
                      <a:lnTo>
                        <a:pt x="19982" y="20317"/>
                      </a:lnTo>
                      <a:cubicBezTo>
                        <a:pt x="19982" y="20317"/>
                        <a:pt x="19920" y="21510"/>
                        <a:pt x="19752" y="23393"/>
                      </a:cubicBezTo>
                      <a:cubicBezTo>
                        <a:pt x="19731" y="23791"/>
                        <a:pt x="19689" y="24188"/>
                        <a:pt x="19648" y="24628"/>
                      </a:cubicBezTo>
                      <a:cubicBezTo>
                        <a:pt x="19292" y="28164"/>
                        <a:pt x="18581" y="33206"/>
                        <a:pt x="17241" y="37454"/>
                      </a:cubicBezTo>
                      <a:cubicBezTo>
                        <a:pt x="17179" y="37705"/>
                        <a:pt x="17074" y="37977"/>
                        <a:pt x="16990" y="38270"/>
                      </a:cubicBezTo>
                      <a:cubicBezTo>
                        <a:pt x="16907" y="38542"/>
                        <a:pt x="16802" y="38835"/>
                        <a:pt x="16697" y="39128"/>
                      </a:cubicBezTo>
                      <a:cubicBezTo>
                        <a:pt x="14019" y="46723"/>
                        <a:pt x="8265" y="58691"/>
                        <a:pt x="8265" y="586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32" name="Google Shape;832;p33"/>
                <p:cNvSpPr/>
                <p:nvPr/>
              </p:nvSpPr>
              <p:spPr>
                <a:xfrm>
                  <a:off x="817650" y="417850"/>
                  <a:ext cx="483375" cy="1640100"/>
                </a:xfrm>
                <a:custGeom>
                  <a:avLst/>
                  <a:gdLst/>
                  <a:ahLst/>
                  <a:cxnLst/>
                  <a:rect l="l" t="t" r="r" b="b"/>
                  <a:pathLst>
                    <a:path w="19335" h="65604" extrusionOk="0">
                      <a:moveTo>
                        <a:pt x="12023" y="0"/>
                      </a:moveTo>
                      <a:cubicBezTo>
                        <a:pt x="12011" y="0"/>
                        <a:pt x="11990" y="15"/>
                        <a:pt x="11990" y="30"/>
                      </a:cubicBezTo>
                      <a:cubicBezTo>
                        <a:pt x="13308" y="6474"/>
                        <a:pt x="13308" y="12898"/>
                        <a:pt x="12785" y="19300"/>
                      </a:cubicBezTo>
                      <a:cubicBezTo>
                        <a:pt x="9877" y="17333"/>
                        <a:pt x="6382" y="15701"/>
                        <a:pt x="2867" y="15116"/>
                      </a:cubicBezTo>
                      <a:cubicBezTo>
                        <a:pt x="2846" y="15220"/>
                        <a:pt x="2825" y="15346"/>
                        <a:pt x="2805" y="15450"/>
                      </a:cubicBezTo>
                      <a:cubicBezTo>
                        <a:pt x="6341" y="16287"/>
                        <a:pt x="9542" y="18129"/>
                        <a:pt x="12722" y="19844"/>
                      </a:cubicBezTo>
                      <a:lnTo>
                        <a:pt x="12722" y="19907"/>
                      </a:lnTo>
                      <a:cubicBezTo>
                        <a:pt x="9437" y="18401"/>
                        <a:pt x="5922" y="17543"/>
                        <a:pt x="2323" y="17396"/>
                      </a:cubicBezTo>
                      <a:cubicBezTo>
                        <a:pt x="2281" y="17501"/>
                        <a:pt x="2261" y="17605"/>
                        <a:pt x="2240" y="17710"/>
                      </a:cubicBezTo>
                      <a:cubicBezTo>
                        <a:pt x="3997" y="17877"/>
                        <a:pt x="5734" y="18191"/>
                        <a:pt x="7429" y="18694"/>
                      </a:cubicBezTo>
                      <a:cubicBezTo>
                        <a:pt x="9207" y="19175"/>
                        <a:pt x="10923" y="19907"/>
                        <a:pt x="12660" y="20472"/>
                      </a:cubicBezTo>
                      <a:cubicBezTo>
                        <a:pt x="12450" y="22815"/>
                        <a:pt x="12157" y="25159"/>
                        <a:pt x="11844" y="27502"/>
                      </a:cubicBezTo>
                      <a:cubicBezTo>
                        <a:pt x="10862" y="27182"/>
                        <a:pt x="9853" y="27047"/>
                        <a:pt x="8825" y="27047"/>
                      </a:cubicBezTo>
                      <a:cubicBezTo>
                        <a:pt x="7837" y="27047"/>
                        <a:pt x="6832" y="27172"/>
                        <a:pt x="5818" y="27377"/>
                      </a:cubicBezTo>
                      <a:cubicBezTo>
                        <a:pt x="4457" y="27670"/>
                        <a:pt x="3118" y="28067"/>
                        <a:pt x="1821" y="28569"/>
                      </a:cubicBezTo>
                      <a:cubicBezTo>
                        <a:pt x="1403" y="28737"/>
                        <a:pt x="838" y="28883"/>
                        <a:pt x="356" y="29113"/>
                      </a:cubicBezTo>
                      <a:cubicBezTo>
                        <a:pt x="315" y="29490"/>
                        <a:pt x="273" y="29867"/>
                        <a:pt x="231" y="30243"/>
                      </a:cubicBezTo>
                      <a:cubicBezTo>
                        <a:pt x="796" y="30202"/>
                        <a:pt x="1361" y="29888"/>
                        <a:pt x="1905" y="29720"/>
                      </a:cubicBezTo>
                      <a:cubicBezTo>
                        <a:pt x="3118" y="29365"/>
                        <a:pt x="4353" y="29113"/>
                        <a:pt x="5587" y="28925"/>
                      </a:cubicBezTo>
                      <a:cubicBezTo>
                        <a:pt x="6692" y="28764"/>
                        <a:pt x="7810" y="28685"/>
                        <a:pt x="8930" y="28685"/>
                      </a:cubicBezTo>
                      <a:cubicBezTo>
                        <a:pt x="9846" y="28685"/>
                        <a:pt x="10763" y="28738"/>
                        <a:pt x="11676" y="28841"/>
                      </a:cubicBezTo>
                      <a:lnTo>
                        <a:pt x="11634" y="29176"/>
                      </a:lnTo>
                      <a:cubicBezTo>
                        <a:pt x="9479" y="29176"/>
                        <a:pt x="7240" y="29762"/>
                        <a:pt x="5232" y="30348"/>
                      </a:cubicBezTo>
                      <a:cubicBezTo>
                        <a:pt x="3432" y="30871"/>
                        <a:pt x="1696" y="31541"/>
                        <a:pt x="22" y="32357"/>
                      </a:cubicBezTo>
                      <a:cubicBezTo>
                        <a:pt x="22" y="32440"/>
                        <a:pt x="1" y="32545"/>
                        <a:pt x="1" y="32650"/>
                      </a:cubicBezTo>
                      <a:lnTo>
                        <a:pt x="1" y="32650"/>
                      </a:lnTo>
                      <a:cubicBezTo>
                        <a:pt x="1779" y="32001"/>
                        <a:pt x="3579" y="31436"/>
                        <a:pt x="5420" y="30976"/>
                      </a:cubicBezTo>
                      <a:cubicBezTo>
                        <a:pt x="7429" y="30453"/>
                        <a:pt x="9521" y="30264"/>
                        <a:pt x="11530" y="29846"/>
                      </a:cubicBezTo>
                      <a:lnTo>
                        <a:pt x="11530" y="29846"/>
                      </a:lnTo>
                      <a:cubicBezTo>
                        <a:pt x="11425" y="30599"/>
                        <a:pt x="11320" y="31352"/>
                        <a:pt x="11216" y="32106"/>
                      </a:cubicBezTo>
                      <a:cubicBezTo>
                        <a:pt x="10023" y="40329"/>
                        <a:pt x="8726" y="48552"/>
                        <a:pt x="7366" y="56754"/>
                      </a:cubicBezTo>
                      <a:cubicBezTo>
                        <a:pt x="6864" y="59662"/>
                        <a:pt x="6382" y="62549"/>
                        <a:pt x="5880" y="65458"/>
                      </a:cubicBezTo>
                      <a:cubicBezTo>
                        <a:pt x="5868" y="65546"/>
                        <a:pt x="5946" y="65604"/>
                        <a:pt x="6024" y="65604"/>
                      </a:cubicBezTo>
                      <a:cubicBezTo>
                        <a:pt x="6076" y="65604"/>
                        <a:pt x="6127" y="65579"/>
                        <a:pt x="6152" y="65521"/>
                      </a:cubicBezTo>
                      <a:cubicBezTo>
                        <a:pt x="6717" y="62780"/>
                        <a:pt x="7261" y="60018"/>
                        <a:pt x="7763" y="57256"/>
                      </a:cubicBezTo>
                      <a:cubicBezTo>
                        <a:pt x="8789" y="51460"/>
                        <a:pt x="9667" y="45601"/>
                        <a:pt x="10525" y="39743"/>
                      </a:cubicBezTo>
                      <a:cubicBezTo>
                        <a:pt x="12304" y="39220"/>
                        <a:pt x="13978" y="38341"/>
                        <a:pt x="15798" y="37922"/>
                      </a:cubicBezTo>
                      <a:lnTo>
                        <a:pt x="16258" y="37818"/>
                      </a:lnTo>
                      <a:cubicBezTo>
                        <a:pt x="16363" y="37525"/>
                        <a:pt x="16468" y="37232"/>
                        <a:pt x="16572" y="36960"/>
                      </a:cubicBezTo>
                      <a:lnTo>
                        <a:pt x="16572" y="36960"/>
                      </a:lnTo>
                      <a:cubicBezTo>
                        <a:pt x="16300" y="37002"/>
                        <a:pt x="16049" y="37064"/>
                        <a:pt x="15777" y="37127"/>
                      </a:cubicBezTo>
                      <a:cubicBezTo>
                        <a:pt x="14061" y="37546"/>
                        <a:pt x="12053" y="38132"/>
                        <a:pt x="10588" y="39220"/>
                      </a:cubicBezTo>
                      <a:cubicBezTo>
                        <a:pt x="10965" y="36500"/>
                        <a:pt x="11362" y="33779"/>
                        <a:pt x="11760" y="31059"/>
                      </a:cubicBezTo>
                      <a:cubicBezTo>
                        <a:pt x="11823" y="30620"/>
                        <a:pt x="12388" y="26812"/>
                        <a:pt x="12450" y="26393"/>
                      </a:cubicBezTo>
                      <a:cubicBezTo>
                        <a:pt x="12482" y="26404"/>
                        <a:pt x="12518" y="26409"/>
                        <a:pt x="12558" y="26409"/>
                      </a:cubicBezTo>
                      <a:cubicBezTo>
                        <a:pt x="12597" y="26409"/>
                        <a:pt x="12639" y="26404"/>
                        <a:pt x="12680" y="26393"/>
                      </a:cubicBezTo>
                      <a:cubicBezTo>
                        <a:pt x="14815" y="25264"/>
                        <a:pt x="17012" y="24259"/>
                        <a:pt x="19209" y="23339"/>
                      </a:cubicBezTo>
                      <a:cubicBezTo>
                        <a:pt x="19271" y="22899"/>
                        <a:pt x="19292" y="22481"/>
                        <a:pt x="19334" y="22104"/>
                      </a:cubicBezTo>
                      <a:lnTo>
                        <a:pt x="19334" y="22104"/>
                      </a:lnTo>
                      <a:cubicBezTo>
                        <a:pt x="16970" y="23171"/>
                        <a:pt x="14689" y="24448"/>
                        <a:pt x="12513" y="25891"/>
                      </a:cubicBezTo>
                      <a:cubicBezTo>
                        <a:pt x="12764" y="24155"/>
                        <a:pt x="14522" y="8253"/>
                        <a:pt x="12032" y="9"/>
                      </a:cubicBezTo>
                      <a:cubicBezTo>
                        <a:pt x="12032" y="3"/>
                        <a:pt x="12028" y="0"/>
                        <a:pt x="12023" y="0"/>
                      </a:cubicBez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3" name="Google Shape;831;p33">
                  <a:extLst>
                    <a:ext uri="{FF2B5EF4-FFF2-40B4-BE49-F238E27FC236}">
                      <a16:creationId xmlns:a16="http://schemas.microsoft.com/office/drawing/2014/main" id="{E26BA470-2FD5-46DE-BE97-57CCEF0A6ED4}"/>
                    </a:ext>
                  </a:extLst>
                </p:cNvPr>
                <p:cNvSpPr/>
                <p:nvPr/>
              </p:nvSpPr>
              <p:spPr>
                <a:xfrm>
                  <a:off x="807802" y="595357"/>
                  <a:ext cx="505850" cy="1467300"/>
                </a:xfrm>
                <a:custGeom>
                  <a:avLst/>
                  <a:gdLst/>
                  <a:ahLst/>
                  <a:cxnLst/>
                  <a:rect l="l" t="t" r="r" b="b"/>
                  <a:pathLst>
                    <a:path w="20234" h="58692" extrusionOk="0">
                      <a:moveTo>
                        <a:pt x="8265" y="58691"/>
                      </a:moveTo>
                      <a:cubicBezTo>
                        <a:pt x="8244" y="58649"/>
                        <a:pt x="8223" y="58629"/>
                        <a:pt x="8181" y="58587"/>
                      </a:cubicBezTo>
                      <a:cubicBezTo>
                        <a:pt x="8056" y="58419"/>
                        <a:pt x="7930" y="58231"/>
                        <a:pt x="7784" y="58064"/>
                      </a:cubicBezTo>
                      <a:cubicBezTo>
                        <a:pt x="5127" y="54548"/>
                        <a:pt x="2658" y="49966"/>
                        <a:pt x="900" y="43187"/>
                      </a:cubicBezTo>
                      <a:lnTo>
                        <a:pt x="4080" y="41639"/>
                      </a:lnTo>
                      <a:lnTo>
                        <a:pt x="0" y="39421"/>
                      </a:lnTo>
                      <a:cubicBezTo>
                        <a:pt x="0" y="39421"/>
                        <a:pt x="126" y="37140"/>
                        <a:pt x="440" y="33960"/>
                      </a:cubicBezTo>
                      <a:cubicBezTo>
                        <a:pt x="440" y="33855"/>
                        <a:pt x="440" y="33750"/>
                        <a:pt x="461" y="33667"/>
                      </a:cubicBezTo>
                      <a:cubicBezTo>
                        <a:pt x="523" y="32997"/>
                        <a:pt x="586" y="32286"/>
                        <a:pt x="670" y="31574"/>
                      </a:cubicBezTo>
                      <a:cubicBezTo>
                        <a:pt x="712" y="31198"/>
                        <a:pt x="754" y="30800"/>
                        <a:pt x="795" y="30423"/>
                      </a:cubicBezTo>
                      <a:cubicBezTo>
                        <a:pt x="1214" y="26678"/>
                        <a:pt x="1821" y="22472"/>
                        <a:pt x="2637" y="19187"/>
                      </a:cubicBezTo>
                      <a:cubicBezTo>
                        <a:pt x="2658" y="19146"/>
                        <a:pt x="2679" y="19083"/>
                        <a:pt x="2679" y="19020"/>
                      </a:cubicBezTo>
                      <a:cubicBezTo>
                        <a:pt x="2720" y="18915"/>
                        <a:pt x="2741" y="18811"/>
                        <a:pt x="2762" y="18706"/>
                      </a:cubicBezTo>
                      <a:cubicBezTo>
                        <a:pt x="2930" y="17995"/>
                        <a:pt x="3097" y="17346"/>
                        <a:pt x="3223" y="16781"/>
                      </a:cubicBezTo>
                      <a:cubicBezTo>
                        <a:pt x="3264" y="16656"/>
                        <a:pt x="3285" y="16551"/>
                        <a:pt x="3306" y="16446"/>
                      </a:cubicBezTo>
                      <a:cubicBezTo>
                        <a:pt x="4039" y="13413"/>
                        <a:pt x="4122" y="12701"/>
                        <a:pt x="4101" y="12555"/>
                      </a:cubicBezTo>
                      <a:lnTo>
                        <a:pt x="8642" y="12073"/>
                      </a:lnTo>
                      <a:lnTo>
                        <a:pt x="5252" y="10274"/>
                      </a:lnTo>
                      <a:cubicBezTo>
                        <a:pt x="7303" y="6738"/>
                        <a:pt x="9542" y="3286"/>
                        <a:pt x="11990" y="1"/>
                      </a:cubicBezTo>
                      <a:cubicBezTo>
                        <a:pt x="13224" y="1172"/>
                        <a:pt x="19752" y="7805"/>
                        <a:pt x="20233" y="18330"/>
                      </a:cubicBezTo>
                      <a:lnTo>
                        <a:pt x="17116" y="19732"/>
                      </a:lnTo>
                      <a:lnTo>
                        <a:pt x="19982" y="20317"/>
                      </a:lnTo>
                      <a:cubicBezTo>
                        <a:pt x="19982" y="20317"/>
                        <a:pt x="19920" y="21510"/>
                        <a:pt x="19752" y="23393"/>
                      </a:cubicBezTo>
                      <a:cubicBezTo>
                        <a:pt x="19731" y="23791"/>
                        <a:pt x="19689" y="24188"/>
                        <a:pt x="19648" y="24628"/>
                      </a:cubicBezTo>
                      <a:cubicBezTo>
                        <a:pt x="19292" y="28164"/>
                        <a:pt x="18581" y="33206"/>
                        <a:pt x="17241" y="37454"/>
                      </a:cubicBezTo>
                      <a:cubicBezTo>
                        <a:pt x="17179" y="37705"/>
                        <a:pt x="17074" y="37977"/>
                        <a:pt x="16990" y="38270"/>
                      </a:cubicBezTo>
                      <a:cubicBezTo>
                        <a:pt x="16907" y="38542"/>
                        <a:pt x="16802" y="38835"/>
                        <a:pt x="16697" y="39128"/>
                      </a:cubicBezTo>
                      <a:cubicBezTo>
                        <a:pt x="14019" y="46723"/>
                        <a:pt x="8265" y="58691"/>
                        <a:pt x="8265" y="586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833" name="Google Shape;833;p33"/>
              <p:cNvGrpSpPr/>
              <p:nvPr/>
            </p:nvGrpSpPr>
            <p:grpSpPr>
              <a:xfrm rot="528749">
                <a:off x="4761986" y="4097154"/>
                <a:ext cx="336026" cy="552897"/>
                <a:chOff x="2793502" y="2809115"/>
                <a:chExt cx="405990" cy="799199"/>
              </a:xfrm>
            </p:grpSpPr>
            <p:sp>
              <p:nvSpPr>
                <p:cNvPr id="834" name="Google Shape;834;p33"/>
                <p:cNvSpPr/>
                <p:nvPr/>
              </p:nvSpPr>
              <p:spPr>
                <a:xfrm rot="-9860048">
                  <a:off x="2890985" y="3153631"/>
                  <a:ext cx="308507" cy="454683"/>
                </a:xfrm>
                <a:custGeom>
                  <a:avLst/>
                  <a:gdLst/>
                  <a:ahLst/>
                  <a:cxnLst/>
                  <a:rect l="l" t="t" r="r" b="b"/>
                  <a:pathLst>
                    <a:path w="15542" h="34629" extrusionOk="0">
                      <a:moveTo>
                        <a:pt x="384" y="1"/>
                      </a:moveTo>
                      <a:cubicBezTo>
                        <a:pt x="353" y="1"/>
                        <a:pt x="314" y="35"/>
                        <a:pt x="329" y="81"/>
                      </a:cubicBezTo>
                      <a:cubicBezTo>
                        <a:pt x="2819" y="6211"/>
                        <a:pt x="5309" y="12363"/>
                        <a:pt x="7904" y="18493"/>
                      </a:cubicBezTo>
                      <a:cubicBezTo>
                        <a:pt x="5393" y="16589"/>
                        <a:pt x="2610" y="14999"/>
                        <a:pt x="78" y="13095"/>
                      </a:cubicBezTo>
                      <a:cubicBezTo>
                        <a:pt x="72" y="13092"/>
                        <a:pt x="66" y="13091"/>
                        <a:pt x="61" y="13091"/>
                      </a:cubicBezTo>
                      <a:cubicBezTo>
                        <a:pt x="26" y="13091"/>
                        <a:pt x="0" y="13140"/>
                        <a:pt x="36" y="13158"/>
                      </a:cubicBezTo>
                      <a:cubicBezTo>
                        <a:pt x="2547" y="15250"/>
                        <a:pt x="5183" y="17510"/>
                        <a:pt x="8113" y="18975"/>
                      </a:cubicBezTo>
                      <a:cubicBezTo>
                        <a:pt x="9222" y="21569"/>
                        <a:pt x="10352" y="24143"/>
                        <a:pt x="11502" y="26695"/>
                      </a:cubicBezTo>
                      <a:cubicBezTo>
                        <a:pt x="8092" y="25775"/>
                        <a:pt x="4786" y="25440"/>
                        <a:pt x="1668" y="23599"/>
                      </a:cubicBezTo>
                      <a:cubicBezTo>
                        <a:pt x="1657" y="23591"/>
                        <a:pt x="1644" y="23587"/>
                        <a:pt x="1632" y="23587"/>
                      </a:cubicBezTo>
                      <a:cubicBezTo>
                        <a:pt x="1580" y="23587"/>
                        <a:pt x="1537" y="23652"/>
                        <a:pt x="1606" y="23703"/>
                      </a:cubicBezTo>
                      <a:cubicBezTo>
                        <a:pt x="4639" y="25607"/>
                        <a:pt x="8071" y="26737"/>
                        <a:pt x="11649" y="27030"/>
                      </a:cubicBezTo>
                      <a:cubicBezTo>
                        <a:pt x="12779" y="29541"/>
                        <a:pt x="13950" y="32052"/>
                        <a:pt x="15164" y="34542"/>
                      </a:cubicBezTo>
                      <a:cubicBezTo>
                        <a:pt x="15198" y="34603"/>
                        <a:pt x="15251" y="34629"/>
                        <a:pt x="15306" y="34629"/>
                      </a:cubicBezTo>
                      <a:cubicBezTo>
                        <a:pt x="15421" y="34629"/>
                        <a:pt x="15541" y="34516"/>
                        <a:pt x="15499" y="34374"/>
                      </a:cubicBezTo>
                      <a:cubicBezTo>
                        <a:pt x="14411" y="31801"/>
                        <a:pt x="13323" y="29227"/>
                        <a:pt x="12214" y="26654"/>
                      </a:cubicBezTo>
                      <a:cubicBezTo>
                        <a:pt x="13344" y="23557"/>
                        <a:pt x="13846" y="20083"/>
                        <a:pt x="14201" y="16840"/>
                      </a:cubicBezTo>
                      <a:cubicBezTo>
                        <a:pt x="14201" y="16830"/>
                        <a:pt x="14191" y="16825"/>
                        <a:pt x="14181" y="16825"/>
                      </a:cubicBezTo>
                      <a:cubicBezTo>
                        <a:pt x="14170" y="16825"/>
                        <a:pt x="14160" y="16830"/>
                        <a:pt x="14160" y="16840"/>
                      </a:cubicBezTo>
                      <a:cubicBezTo>
                        <a:pt x="13532" y="19979"/>
                        <a:pt x="12632" y="23076"/>
                        <a:pt x="12005" y="26193"/>
                      </a:cubicBezTo>
                      <a:cubicBezTo>
                        <a:pt x="11042" y="23975"/>
                        <a:pt x="10059" y="21778"/>
                        <a:pt x="9075" y="19560"/>
                      </a:cubicBezTo>
                      <a:cubicBezTo>
                        <a:pt x="9452" y="16401"/>
                        <a:pt x="9410" y="13158"/>
                        <a:pt x="9389" y="9977"/>
                      </a:cubicBezTo>
                      <a:cubicBezTo>
                        <a:pt x="9389" y="9909"/>
                        <a:pt x="9328" y="9872"/>
                        <a:pt x="9271" y="9872"/>
                      </a:cubicBezTo>
                      <a:cubicBezTo>
                        <a:pt x="9224" y="9872"/>
                        <a:pt x="9180" y="9899"/>
                        <a:pt x="9180" y="9956"/>
                      </a:cubicBezTo>
                      <a:cubicBezTo>
                        <a:pt x="9117" y="12928"/>
                        <a:pt x="8845" y="15899"/>
                        <a:pt x="8761" y="18849"/>
                      </a:cubicBezTo>
                      <a:cubicBezTo>
                        <a:pt x="5979" y="12572"/>
                        <a:pt x="3133" y="6337"/>
                        <a:pt x="413" y="18"/>
                      </a:cubicBezTo>
                      <a:cubicBezTo>
                        <a:pt x="407" y="6"/>
                        <a:pt x="396"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835" name="Google Shape;835;p33"/>
                <p:cNvGrpSpPr/>
                <p:nvPr/>
              </p:nvGrpSpPr>
              <p:grpSpPr>
                <a:xfrm>
                  <a:off x="2793502" y="2809115"/>
                  <a:ext cx="318250" cy="582190"/>
                  <a:chOff x="1356450" y="230275"/>
                  <a:chExt cx="631449" cy="1155140"/>
                </a:xfrm>
              </p:grpSpPr>
              <p:sp>
                <p:nvSpPr>
                  <p:cNvPr id="836" name="Google Shape;836;p33"/>
                  <p:cNvSpPr/>
                  <p:nvPr/>
                </p:nvSpPr>
                <p:spPr>
                  <a:xfrm>
                    <a:off x="1356450" y="230275"/>
                    <a:ext cx="605225" cy="911136"/>
                  </a:xfrm>
                  <a:custGeom>
                    <a:avLst/>
                    <a:gdLst/>
                    <a:ahLst/>
                    <a:cxnLst/>
                    <a:rect l="l" t="t" r="r" b="b"/>
                    <a:pathLst>
                      <a:path w="24209" h="30068" extrusionOk="0">
                        <a:moveTo>
                          <a:pt x="8056" y="26238"/>
                        </a:moveTo>
                        <a:cubicBezTo>
                          <a:pt x="5440" y="24564"/>
                          <a:pt x="3139" y="22263"/>
                          <a:pt x="1988" y="19396"/>
                        </a:cubicBezTo>
                        <a:cubicBezTo>
                          <a:pt x="0" y="14479"/>
                          <a:pt x="1695" y="8893"/>
                          <a:pt x="3892" y="4059"/>
                        </a:cubicBezTo>
                        <a:cubicBezTo>
                          <a:pt x="4499" y="2720"/>
                          <a:pt x="5252" y="1297"/>
                          <a:pt x="6549" y="670"/>
                        </a:cubicBezTo>
                        <a:cubicBezTo>
                          <a:pt x="7930" y="0"/>
                          <a:pt x="9583" y="398"/>
                          <a:pt x="11006" y="963"/>
                        </a:cubicBezTo>
                        <a:cubicBezTo>
                          <a:pt x="19187" y="4206"/>
                          <a:pt x="24209" y="12512"/>
                          <a:pt x="23267" y="21259"/>
                        </a:cubicBezTo>
                        <a:cubicBezTo>
                          <a:pt x="23058" y="23184"/>
                          <a:pt x="22535" y="25129"/>
                          <a:pt x="21426" y="26741"/>
                        </a:cubicBezTo>
                        <a:cubicBezTo>
                          <a:pt x="20317" y="28331"/>
                          <a:pt x="18057" y="30067"/>
                          <a:pt x="16007" y="29879"/>
                        </a:cubicBezTo>
                        <a:cubicBezTo>
                          <a:pt x="13475" y="29649"/>
                          <a:pt x="10169" y="27577"/>
                          <a:pt x="8056" y="262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37" name="Google Shape;837;p33"/>
                  <p:cNvSpPr/>
                  <p:nvPr/>
                </p:nvSpPr>
                <p:spPr>
                  <a:xfrm rot="650395">
                    <a:off x="1435814" y="341627"/>
                    <a:ext cx="441368" cy="753313"/>
                  </a:xfrm>
                  <a:custGeom>
                    <a:avLst/>
                    <a:gdLst/>
                    <a:ahLst/>
                    <a:cxnLst/>
                    <a:rect l="l" t="t" r="r" b="b"/>
                    <a:pathLst>
                      <a:path w="19485" h="33260" extrusionOk="0">
                        <a:moveTo>
                          <a:pt x="5044" y="1"/>
                        </a:moveTo>
                        <a:cubicBezTo>
                          <a:pt x="5003" y="1"/>
                          <a:pt x="4964" y="33"/>
                          <a:pt x="4976" y="90"/>
                        </a:cubicBezTo>
                        <a:cubicBezTo>
                          <a:pt x="5164" y="1408"/>
                          <a:pt x="5352" y="2748"/>
                          <a:pt x="5583" y="4087"/>
                        </a:cubicBezTo>
                        <a:cubicBezTo>
                          <a:pt x="4829" y="3229"/>
                          <a:pt x="4013" y="2455"/>
                          <a:pt x="3114" y="1785"/>
                        </a:cubicBezTo>
                        <a:cubicBezTo>
                          <a:pt x="3108" y="1782"/>
                          <a:pt x="3102" y="1781"/>
                          <a:pt x="3096" y="1781"/>
                        </a:cubicBezTo>
                        <a:cubicBezTo>
                          <a:pt x="3061" y="1781"/>
                          <a:pt x="3033" y="1830"/>
                          <a:pt x="3051" y="1848"/>
                        </a:cubicBezTo>
                        <a:cubicBezTo>
                          <a:pt x="4013" y="2685"/>
                          <a:pt x="4787" y="3647"/>
                          <a:pt x="5645" y="4568"/>
                        </a:cubicBezTo>
                        <a:cubicBezTo>
                          <a:pt x="5666" y="4714"/>
                          <a:pt x="5687" y="4861"/>
                          <a:pt x="5729" y="4986"/>
                        </a:cubicBezTo>
                        <a:cubicBezTo>
                          <a:pt x="4829" y="3877"/>
                          <a:pt x="3637" y="3061"/>
                          <a:pt x="2423" y="2266"/>
                        </a:cubicBezTo>
                        <a:cubicBezTo>
                          <a:pt x="2419" y="2262"/>
                          <a:pt x="2415" y="2261"/>
                          <a:pt x="2411" y="2261"/>
                        </a:cubicBezTo>
                        <a:cubicBezTo>
                          <a:pt x="2396" y="2261"/>
                          <a:pt x="2385" y="2291"/>
                          <a:pt x="2402" y="2308"/>
                        </a:cubicBezTo>
                        <a:cubicBezTo>
                          <a:pt x="3679" y="3250"/>
                          <a:pt x="4892" y="4233"/>
                          <a:pt x="5813" y="5530"/>
                        </a:cubicBezTo>
                        <a:cubicBezTo>
                          <a:pt x="6336" y="8669"/>
                          <a:pt x="6943" y="11828"/>
                          <a:pt x="7759" y="14904"/>
                        </a:cubicBezTo>
                        <a:cubicBezTo>
                          <a:pt x="5206" y="13586"/>
                          <a:pt x="2653" y="12414"/>
                          <a:pt x="268" y="10719"/>
                        </a:cubicBezTo>
                        <a:cubicBezTo>
                          <a:pt x="262" y="10717"/>
                          <a:pt x="257" y="10715"/>
                          <a:pt x="251" y="10715"/>
                        </a:cubicBezTo>
                        <a:cubicBezTo>
                          <a:pt x="216" y="10715"/>
                          <a:pt x="190" y="10767"/>
                          <a:pt x="226" y="10803"/>
                        </a:cubicBezTo>
                        <a:cubicBezTo>
                          <a:pt x="2507" y="12582"/>
                          <a:pt x="5080" y="14360"/>
                          <a:pt x="7863" y="15260"/>
                        </a:cubicBezTo>
                        <a:cubicBezTo>
                          <a:pt x="8052" y="15992"/>
                          <a:pt x="8282" y="16745"/>
                          <a:pt x="8512" y="17478"/>
                        </a:cubicBezTo>
                        <a:cubicBezTo>
                          <a:pt x="5603" y="16181"/>
                          <a:pt x="2800" y="14904"/>
                          <a:pt x="101" y="13168"/>
                        </a:cubicBezTo>
                        <a:cubicBezTo>
                          <a:pt x="94" y="13165"/>
                          <a:pt x="87" y="13164"/>
                          <a:pt x="81" y="13164"/>
                        </a:cubicBezTo>
                        <a:cubicBezTo>
                          <a:pt x="30" y="13164"/>
                          <a:pt x="1" y="13233"/>
                          <a:pt x="38" y="13251"/>
                        </a:cubicBezTo>
                        <a:cubicBezTo>
                          <a:pt x="2570" y="15176"/>
                          <a:pt x="5562" y="16976"/>
                          <a:pt x="8637" y="17896"/>
                        </a:cubicBezTo>
                        <a:cubicBezTo>
                          <a:pt x="8826" y="18503"/>
                          <a:pt x="9035" y="19110"/>
                          <a:pt x="9244" y="19717"/>
                        </a:cubicBezTo>
                        <a:cubicBezTo>
                          <a:pt x="9956" y="21746"/>
                          <a:pt x="10813" y="23692"/>
                          <a:pt x="11860" y="25554"/>
                        </a:cubicBezTo>
                        <a:cubicBezTo>
                          <a:pt x="10604" y="24927"/>
                          <a:pt x="9265" y="24424"/>
                          <a:pt x="8031" y="23734"/>
                        </a:cubicBezTo>
                        <a:cubicBezTo>
                          <a:pt x="6545" y="22897"/>
                          <a:pt x="5143" y="21955"/>
                          <a:pt x="3804" y="20867"/>
                        </a:cubicBezTo>
                        <a:cubicBezTo>
                          <a:pt x="3800" y="20863"/>
                          <a:pt x="3795" y="20862"/>
                          <a:pt x="3791" y="20862"/>
                        </a:cubicBezTo>
                        <a:cubicBezTo>
                          <a:pt x="3770" y="20862"/>
                          <a:pt x="3749" y="20892"/>
                          <a:pt x="3783" y="20909"/>
                        </a:cubicBezTo>
                        <a:cubicBezTo>
                          <a:pt x="6064" y="23023"/>
                          <a:pt x="9056" y="25387"/>
                          <a:pt x="12194" y="26119"/>
                        </a:cubicBezTo>
                        <a:cubicBezTo>
                          <a:pt x="13910" y="28986"/>
                          <a:pt x="16128" y="31559"/>
                          <a:pt x="19015" y="33233"/>
                        </a:cubicBezTo>
                        <a:cubicBezTo>
                          <a:pt x="19055" y="33251"/>
                          <a:pt x="19093" y="33259"/>
                          <a:pt x="19130" y="33259"/>
                        </a:cubicBezTo>
                        <a:cubicBezTo>
                          <a:pt x="19344" y="33259"/>
                          <a:pt x="19484" y="32976"/>
                          <a:pt x="19287" y="32815"/>
                        </a:cubicBezTo>
                        <a:cubicBezTo>
                          <a:pt x="16086" y="30262"/>
                          <a:pt x="13471" y="27061"/>
                          <a:pt x="11629" y="23399"/>
                        </a:cubicBezTo>
                        <a:cubicBezTo>
                          <a:pt x="12299" y="20637"/>
                          <a:pt x="14433" y="18043"/>
                          <a:pt x="16023" y="15825"/>
                        </a:cubicBezTo>
                        <a:cubicBezTo>
                          <a:pt x="16086" y="15731"/>
                          <a:pt x="15996" y="15613"/>
                          <a:pt x="15903" y="15613"/>
                        </a:cubicBezTo>
                        <a:cubicBezTo>
                          <a:pt x="15872" y="15613"/>
                          <a:pt x="15840" y="15626"/>
                          <a:pt x="15814" y="15657"/>
                        </a:cubicBezTo>
                        <a:cubicBezTo>
                          <a:pt x="14663" y="16913"/>
                          <a:pt x="13659" y="18315"/>
                          <a:pt x="12864" y="19842"/>
                        </a:cubicBezTo>
                        <a:cubicBezTo>
                          <a:pt x="12299" y="20867"/>
                          <a:pt x="11713" y="21935"/>
                          <a:pt x="11441" y="23064"/>
                        </a:cubicBezTo>
                        <a:cubicBezTo>
                          <a:pt x="11295" y="22771"/>
                          <a:pt x="11148" y="22479"/>
                          <a:pt x="11002" y="22186"/>
                        </a:cubicBezTo>
                        <a:cubicBezTo>
                          <a:pt x="11881" y="18733"/>
                          <a:pt x="13931" y="15950"/>
                          <a:pt x="15772" y="12937"/>
                        </a:cubicBezTo>
                        <a:cubicBezTo>
                          <a:pt x="15832" y="12833"/>
                          <a:pt x="15754" y="12739"/>
                          <a:pt x="15666" y="12739"/>
                        </a:cubicBezTo>
                        <a:cubicBezTo>
                          <a:pt x="15630" y="12739"/>
                          <a:pt x="15593" y="12755"/>
                          <a:pt x="15563" y="12791"/>
                        </a:cubicBezTo>
                        <a:cubicBezTo>
                          <a:pt x="13450" y="15469"/>
                          <a:pt x="11546" y="18545"/>
                          <a:pt x="10897" y="21935"/>
                        </a:cubicBezTo>
                        <a:cubicBezTo>
                          <a:pt x="10353" y="20721"/>
                          <a:pt x="9851" y="19486"/>
                          <a:pt x="9432" y="18231"/>
                        </a:cubicBezTo>
                        <a:cubicBezTo>
                          <a:pt x="8805" y="16348"/>
                          <a:pt x="8261" y="14423"/>
                          <a:pt x="7759" y="12477"/>
                        </a:cubicBezTo>
                        <a:cubicBezTo>
                          <a:pt x="8868" y="10699"/>
                          <a:pt x="10207" y="9108"/>
                          <a:pt x="11776" y="7727"/>
                        </a:cubicBezTo>
                        <a:cubicBezTo>
                          <a:pt x="11812" y="7709"/>
                          <a:pt x="11786" y="7660"/>
                          <a:pt x="11751" y="7660"/>
                        </a:cubicBezTo>
                        <a:cubicBezTo>
                          <a:pt x="11746" y="7660"/>
                          <a:pt x="11740" y="7662"/>
                          <a:pt x="11734" y="7665"/>
                        </a:cubicBezTo>
                        <a:cubicBezTo>
                          <a:pt x="10102" y="8585"/>
                          <a:pt x="8533" y="10385"/>
                          <a:pt x="7654" y="12100"/>
                        </a:cubicBezTo>
                        <a:cubicBezTo>
                          <a:pt x="7508" y="11515"/>
                          <a:pt x="7361" y="10929"/>
                          <a:pt x="7236" y="10364"/>
                        </a:cubicBezTo>
                        <a:cubicBezTo>
                          <a:pt x="7696" y="9443"/>
                          <a:pt x="8052" y="8564"/>
                          <a:pt x="8742" y="7790"/>
                        </a:cubicBezTo>
                        <a:cubicBezTo>
                          <a:pt x="9412" y="7037"/>
                          <a:pt x="10144" y="6325"/>
                          <a:pt x="10897" y="5677"/>
                        </a:cubicBezTo>
                        <a:cubicBezTo>
                          <a:pt x="10982" y="5592"/>
                          <a:pt x="10901" y="5493"/>
                          <a:pt x="10811" y="5493"/>
                        </a:cubicBezTo>
                        <a:cubicBezTo>
                          <a:pt x="10791" y="5493"/>
                          <a:pt x="10770" y="5498"/>
                          <a:pt x="10751" y="5509"/>
                        </a:cubicBezTo>
                        <a:cubicBezTo>
                          <a:pt x="9349" y="6556"/>
                          <a:pt x="7508" y="7937"/>
                          <a:pt x="7089" y="9778"/>
                        </a:cubicBezTo>
                        <a:cubicBezTo>
                          <a:pt x="6796" y="8439"/>
                          <a:pt x="6503" y="7100"/>
                          <a:pt x="6231" y="5761"/>
                        </a:cubicBezTo>
                        <a:cubicBezTo>
                          <a:pt x="6231" y="5740"/>
                          <a:pt x="6231" y="5719"/>
                          <a:pt x="6231" y="5698"/>
                        </a:cubicBezTo>
                        <a:cubicBezTo>
                          <a:pt x="5855" y="3815"/>
                          <a:pt x="5478" y="1952"/>
                          <a:pt x="5122" y="69"/>
                        </a:cubicBezTo>
                        <a:cubicBezTo>
                          <a:pt x="5113" y="22"/>
                          <a:pt x="5078" y="1"/>
                          <a:pt x="5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4" name="Google Shape;836;p33">
                    <a:extLst>
                      <a:ext uri="{FF2B5EF4-FFF2-40B4-BE49-F238E27FC236}">
                        <a16:creationId xmlns:a16="http://schemas.microsoft.com/office/drawing/2014/main" id="{666D16A9-87F7-45A7-972C-E2E18F8B150A}"/>
                      </a:ext>
                    </a:extLst>
                  </p:cNvPr>
                  <p:cNvSpPr/>
                  <p:nvPr/>
                </p:nvSpPr>
                <p:spPr>
                  <a:xfrm>
                    <a:off x="1382674" y="474279"/>
                    <a:ext cx="605225" cy="911136"/>
                  </a:xfrm>
                  <a:custGeom>
                    <a:avLst/>
                    <a:gdLst/>
                    <a:ahLst/>
                    <a:cxnLst/>
                    <a:rect l="l" t="t" r="r" b="b"/>
                    <a:pathLst>
                      <a:path w="24209" h="30068" extrusionOk="0">
                        <a:moveTo>
                          <a:pt x="8056" y="26238"/>
                        </a:moveTo>
                        <a:cubicBezTo>
                          <a:pt x="5440" y="24564"/>
                          <a:pt x="3139" y="22263"/>
                          <a:pt x="1988" y="19396"/>
                        </a:cubicBezTo>
                        <a:cubicBezTo>
                          <a:pt x="0" y="14479"/>
                          <a:pt x="1695" y="8893"/>
                          <a:pt x="3892" y="4059"/>
                        </a:cubicBezTo>
                        <a:cubicBezTo>
                          <a:pt x="4499" y="2720"/>
                          <a:pt x="5252" y="1297"/>
                          <a:pt x="6549" y="670"/>
                        </a:cubicBezTo>
                        <a:cubicBezTo>
                          <a:pt x="7930" y="0"/>
                          <a:pt x="9583" y="398"/>
                          <a:pt x="11006" y="963"/>
                        </a:cubicBezTo>
                        <a:cubicBezTo>
                          <a:pt x="19187" y="4206"/>
                          <a:pt x="24209" y="12512"/>
                          <a:pt x="23267" y="21259"/>
                        </a:cubicBezTo>
                        <a:cubicBezTo>
                          <a:pt x="23058" y="23184"/>
                          <a:pt x="22535" y="25129"/>
                          <a:pt x="21426" y="26741"/>
                        </a:cubicBezTo>
                        <a:cubicBezTo>
                          <a:pt x="20317" y="28331"/>
                          <a:pt x="18057" y="30067"/>
                          <a:pt x="16007" y="29879"/>
                        </a:cubicBezTo>
                        <a:cubicBezTo>
                          <a:pt x="13475" y="29649"/>
                          <a:pt x="10169" y="27577"/>
                          <a:pt x="8056" y="262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grpSp>
        <p:grpSp>
          <p:nvGrpSpPr>
            <p:cNvPr id="838" name="Google Shape;838;p33"/>
            <p:cNvGrpSpPr/>
            <p:nvPr/>
          </p:nvGrpSpPr>
          <p:grpSpPr>
            <a:xfrm>
              <a:off x="5874973" y="2869480"/>
              <a:ext cx="438999" cy="954542"/>
              <a:chOff x="5874973" y="2732455"/>
              <a:chExt cx="438999" cy="954542"/>
            </a:xfrm>
          </p:grpSpPr>
          <p:grpSp>
            <p:nvGrpSpPr>
              <p:cNvPr id="839" name="Google Shape;839;p33"/>
              <p:cNvGrpSpPr/>
              <p:nvPr/>
            </p:nvGrpSpPr>
            <p:grpSpPr>
              <a:xfrm rot="651756">
                <a:off x="6064855" y="2742633"/>
                <a:ext cx="157563" cy="521061"/>
                <a:chOff x="806675" y="385100"/>
                <a:chExt cx="505850" cy="1672850"/>
              </a:xfrm>
            </p:grpSpPr>
            <p:sp>
              <p:nvSpPr>
                <p:cNvPr id="840" name="Google Shape;840;p33"/>
                <p:cNvSpPr/>
                <p:nvPr/>
              </p:nvSpPr>
              <p:spPr>
                <a:xfrm>
                  <a:off x="806675" y="385100"/>
                  <a:ext cx="505850" cy="1467300"/>
                </a:xfrm>
                <a:custGeom>
                  <a:avLst/>
                  <a:gdLst/>
                  <a:ahLst/>
                  <a:cxnLst/>
                  <a:rect l="l" t="t" r="r" b="b"/>
                  <a:pathLst>
                    <a:path w="20234" h="58692" extrusionOk="0">
                      <a:moveTo>
                        <a:pt x="8265" y="58691"/>
                      </a:moveTo>
                      <a:cubicBezTo>
                        <a:pt x="8244" y="58649"/>
                        <a:pt x="8223" y="58629"/>
                        <a:pt x="8181" y="58587"/>
                      </a:cubicBezTo>
                      <a:cubicBezTo>
                        <a:pt x="8056" y="58419"/>
                        <a:pt x="7930" y="58231"/>
                        <a:pt x="7784" y="58064"/>
                      </a:cubicBezTo>
                      <a:cubicBezTo>
                        <a:pt x="5127" y="54548"/>
                        <a:pt x="2658" y="49966"/>
                        <a:pt x="900" y="43187"/>
                      </a:cubicBezTo>
                      <a:lnTo>
                        <a:pt x="4080" y="41639"/>
                      </a:lnTo>
                      <a:lnTo>
                        <a:pt x="0" y="39421"/>
                      </a:lnTo>
                      <a:cubicBezTo>
                        <a:pt x="0" y="39421"/>
                        <a:pt x="126" y="37140"/>
                        <a:pt x="440" y="33960"/>
                      </a:cubicBezTo>
                      <a:cubicBezTo>
                        <a:pt x="440" y="33855"/>
                        <a:pt x="440" y="33750"/>
                        <a:pt x="461" y="33667"/>
                      </a:cubicBezTo>
                      <a:cubicBezTo>
                        <a:pt x="523" y="32997"/>
                        <a:pt x="586" y="32286"/>
                        <a:pt x="670" y="31574"/>
                      </a:cubicBezTo>
                      <a:cubicBezTo>
                        <a:pt x="712" y="31198"/>
                        <a:pt x="754" y="30800"/>
                        <a:pt x="795" y="30423"/>
                      </a:cubicBezTo>
                      <a:cubicBezTo>
                        <a:pt x="1214" y="26678"/>
                        <a:pt x="1821" y="22472"/>
                        <a:pt x="2637" y="19187"/>
                      </a:cubicBezTo>
                      <a:cubicBezTo>
                        <a:pt x="2658" y="19146"/>
                        <a:pt x="2679" y="19083"/>
                        <a:pt x="2679" y="19020"/>
                      </a:cubicBezTo>
                      <a:cubicBezTo>
                        <a:pt x="2720" y="18915"/>
                        <a:pt x="2741" y="18811"/>
                        <a:pt x="2762" y="18706"/>
                      </a:cubicBezTo>
                      <a:cubicBezTo>
                        <a:pt x="2930" y="17995"/>
                        <a:pt x="3097" y="17346"/>
                        <a:pt x="3223" y="16781"/>
                      </a:cubicBezTo>
                      <a:cubicBezTo>
                        <a:pt x="3264" y="16656"/>
                        <a:pt x="3285" y="16551"/>
                        <a:pt x="3306" y="16446"/>
                      </a:cubicBezTo>
                      <a:cubicBezTo>
                        <a:pt x="4039" y="13413"/>
                        <a:pt x="4122" y="12701"/>
                        <a:pt x="4101" y="12555"/>
                      </a:cubicBezTo>
                      <a:lnTo>
                        <a:pt x="8642" y="12073"/>
                      </a:lnTo>
                      <a:lnTo>
                        <a:pt x="5252" y="10274"/>
                      </a:lnTo>
                      <a:cubicBezTo>
                        <a:pt x="7303" y="6738"/>
                        <a:pt x="9542" y="3286"/>
                        <a:pt x="11990" y="1"/>
                      </a:cubicBezTo>
                      <a:cubicBezTo>
                        <a:pt x="13224" y="1172"/>
                        <a:pt x="19752" y="7805"/>
                        <a:pt x="20233" y="18330"/>
                      </a:cubicBezTo>
                      <a:lnTo>
                        <a:pt x="17116" y="19732"/>
                      </a:lnTo>
                      <a:lnTo>
                        <a:pt x="19982" y="20317"/>
                      </a:lnTo>
                      <a:cubicBezTo>
                        <a:pt x="19982" y="20317"/>
                        <a:pt x="19920" y="21510"/>
                        <a:pt x="19752" y="23393"/>
                      </a:cubicBezTo>
                      <a:cubicBezTo>
                        <a:pt x="19731" y="23791"/>
                        <a:pt x="19689" y="24188"/>
                        <a:pt x="19648" y="24628"/>
                      </a:cubicBezTo>
                      <a:cubicBezTo>
                        <a:pt x="19292" y="28164"/>
                        <a:pt x="18581" y="33206"/>
                        <a:pt x="17241" y="37454"/>
                      </a:cubicBezTo>
                      <a:cubicBezTo>
                        <a:pt x="17179" y="37705"/>
                        <a:pt x="17074" y="37977"/>
                        <a:pt x="16990" y="38270"/>
                      </a:cubicBezTo>
                      <a:cubicBezTo>
                        <a:pt x="16907" y="38542"/>
                        <a:pt x="16802" y="38835"/>
                        <a:pt x="16697" y="39128"/>
                      </a:cubicBezTo>
                      <a:cubicBezTo>
                        <a:pt x="14019" y="46723"/>
                        <a:pt x="8265" y="58691"/>
                        <a:pt x="8265" y="586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41" name="Google Shape;841;p33"/>
                <p:cNvSpPr/>
                <p:nvPr/>
              </p:nvSpPr>
              <p:spPr>
                <a:xfrm>
                  <a:off x="817650" y="417850"/>
                  <a:ext cx="483375" cy="1640100"/>
                </a:xfrm>
                <a:custGeom>
                  <a:avLst/>
                  <a:gdLst/>
                  <a:ahLst/>
                  <a:cxnLst/>
                  <a:rect l="l" t="t" r="r" b="b"/>
                  <a:pathLst>
                    <a:path w="19335" h="65604" extrusionOk="0">
                      <a:moveTo>
                        <a:pt x="12023" y="0"/>
                      </a:moveTo>
                      <a:cubicBezTo>
                        <a:pt x="12011" y="0"/>
                        <a:pt x="11990" y="15"/>
                        <a:pt x="11990" y="30"/>
                      </a:cubicBezTo>
                      <a:cubicBezTo>
                        <a:pt x="13308" y="6474"/>
                        <a:pt x="13308" y="12898"/>
                        <a:pt x="12785" y="19300"/>
                      </a:cubicBezTo>
                      <a:cubicBezTo>
                        <a:pt x="9877" y="17333"/>
                        <a:pt x="6382" y="15701"/>
                        <a:pt x="2867" y="15116"/>
                      </a:cubicBezTo>
                      <a:cubicBezTo>
                        <a:pt x="2846" y="15220"/>
                        <a:pt x="2825" y="15346"/>
                        <a:pt x="2805" y="15450"/>
                      </a:cubicBezTo>
                      <a:cubicBezTo>
                        <a:pt x="6341" y="16287"/>
                        <a:pt x="9542" y="18129"/>
                        <a:pt x="12722" y="19844"/>
                      </a:cubicBezTo>
                      <a:lnTo>
                        <a:pt x="12722" y="19907"/>
                      </a:lnTo>
                      <a:cubicBezTo>
                        <a:pt x="9437" y="18401"/>
                        <a:pt x="5922" y="17543"/>
                        <a:pt x="2323" y="17396"/>
                      </a:cubicBezTo>
                      <a:cubicBezTo>
                        <a:pt x="2281" y="17501"/>
                        <a:pt x="2261" y="17605"/>
                        <a:pt x="2240" y="17710"/>
                      </a:cubicBezTo>
                      <a:cubicBezTo>
                        <a:pt x="3997" y="17877"/>
                        <a:pt x="5734" y="18191"/>
                        <a:pt x="7429" y="18694"/>
                      </a:cubicBezTo>
                      <a:cubicBezTo>
                        <a:pt x="9207" y="19175"/>
                        <a:pt x="10923" y="19907"/>
                        <a:pt x="12660" y="20472"/>
                      </a:cubicBezTo>
                      <a:cubicBezTo>
                        <a:pt x="12450" y="22815"/>
                        <a:pt x="12157" y="25159"/>
                        <a:pt x="11844" y="27502"/>
                      </a:cubicBezTo>
                      <a:cubicBezTo>
                        <a:pt x="10862" y="27182"/>
                        <a:pt x="9853" y="27047"/>
                        <a:pt x="8825" y="27047"/>
                      </a:cubicBezTo>
                      <a:cubicBezTo>
                        <a:pt x="7837" y="27047"/>
                        <a:pt x="6832" y="27172"/>
                        <a:pt x="5818" y="27377"/>
                      </a:cubicBezTo>
                      <a:cubicBezTo>
                        <a:pt x="4457" y="27670"/>
                        <a:pt x="3118" y="28067"/>
                        <a:pt x="1821" y="28569"/>
                      </a:cubicBezTo>
                      <a:cubicBezTo>
                        <a:pt x="1403" y="28737"/>
                        <a:pt x="838" y="28883"/>
                        <a:pt x="356" y="29113"/>
                      </a:cubicBezTo>
                      <a:cubicBezTo>
                        <a:pt x="315" y="29490"/>
                        <a:pt x="273" y="29867"/>
                        <a:pt x="231" y="30243"/>
                      </a:cubicBezTo>
                      <a:cubicBezTo>
                        <a:pt x="796" y="30202"/>
                        <a:pt x="1361" y="29888"/>
                        <a:pt x="1905" y="29720"/>
                      </a:cubicBezTo>
                      <a:cubicBezTo>
                        <a:pt x="3118" y="29365"/>
                        <a:pt x="4353" y="29113"/>
                        <a:pt x="5587" y="28925"/>
                      </a:cubicBezTo>
                      <a:cubicBezTo>
                        <a:pt x="6692" y="28764"/>
                        <a:pt x="7810" y="28685"/>
                        <a:pt x="8930" y="28685"/>
                      </a:cubicBezTo>
                      <a:cubicBezTo>
                        <a:pt x="9846" y="28685"/>
                        <a:pt x="10763" y="28738"/>
                        <a:pt x="11676" y="28841"/>
                      </a:cubicBezTo>
                      <a:lnTo>
                        <a:pt x="11634" y="29176"/>
                      </a:lnTo>
                      <a:cubicBezTo>
                        <a:pt x="9479" y="29176"/>
                        <a:pt x="7240" y="29762"/>
                        <a:pt x="5232" y="30348"/>
                      </a:cubicBezTo>
                      <a:cubicBezTo>
                        <a:pt x="3432" y="30871"/>
                        <a:pt x="1696" y="31541"/>
                        <a:pt x="22" y="32357"/>
                      </a:cubicBezTo>
                      <a:cubicBezTo>
                        <a:pt x="22" y="32440"/>
                        <a:pt x="1" y="32545"/>
                        <a:pt x="1" y="32650"/>
                      </a:cubicBezTo>
                      <a:lnTo>
                        <a:pt x="1" y="32650"/>
                      </a:lnTo>
                      <a:cubicBezTo>
                        <a:pt x="1779" y="32001"/>
                        <a:pt x="3579" y="31436"/>
                        <a:pt x="5420" y="30976"/>
                      </a:cubicBezTo>
                      <a:cubicBezTo>
                        <a:pt x="7429" y="30453"/>
                        <a:pt x="9521" y="30264"/>
                        <a:pt x="11530" y="29846"/>
                      </a:cubicBezTo>
                      <a:lnTo>
                        <a:pt x="11530" y="29846"/>
                      </a:lnTo>
                      <a:cubicBezTo>
                        <a:pt x="11425" y="30599"/>
                        <a:pt x="11320" y="31352"/>
                        <a:pt x="11216" y="32106"/>
                      </a:cubicBezTo>
                      <a:cubicBezTo>
                        <a:pt x="10023" y="40329"/>
                        <a:pt x="8726" y="48552"/>
                        <a:pt x="7366" y="56754"/>
                      </a:cubicBezTo>
                      <a:cubicBezTo>
                        <a:pt x="6864" y="59662"/>
                        <a:pt x="6382" y="62549"/>
                        <a:pt x="5880" y="65458"/>
                      </a:cubicBezTo>
                      <a:cubicBezTo>
                        <a:pt x="5868" y="65546"/>
                        <a:pt x="5946" y="65604"/>
                        <a:pt x="6024" y="65604"/>
                      </a:cubicBezTo>
                      <a:cubicBezTo>
                        <a:pt x="6076" y="65604"/>
                        <a:pt x="6127" y="65579"/>
                        <a:pt x="6152" y="65521"/>
                      </a:cubicBezTo>
                      <a:cubicBezTo>
                        <a:pt x="6717" y="62780"/>
                        <a:pt x="7261" y="60018"/>
                        <a:pt x="7763" y="57256"/>
                      </a:cubicBezTo>
                      <a:cubicBezTo>
                        <a:pt x="8789" y="51460"/>
                        <a:pt x="9667" y="45601"/>
                        <a:pt x="10525" y="39743"/>
                      </a:cubicBezTo>
                      <a:cubicBezTo>
                        <a:pt x="12304" y="39220"/>
                        <a:pt x="13978" y="38341"/>
                        <a:pt x="15798" y="37922"/>
                      </a:cubicBezTo>
                      <a:lnTo>
                        <a:pt x="16258" y="37818"/>
                      </a:lnTo>
                      <a:cubicBezTo>
                        <a:pt x="16363" y="37525"/>
                        <a:pt x="16468" y="37232"/>
                        <a:pt x="16572" y="36960"/>
                      </a:cubicBezTo>
                      <a:lnTo>
                        <a:pt x="16572" y="36960"/>
                      </a:lnTo>
                      <a:cubicBezTo>
                        <a:pt x="16300" y="37002"/>
                        <a:pt x="16049" y="37064"/>
                        <a:pt x="15777" y="37127"/>
                      </a:cubicBezTo>
                      <a:cubicBezTo>
                        <a:pt x="14061" y="37546"/>
                        <a:pt x="12053" y="38132"/>
                        <a:pt x="10588" y="39220"/>
                      </a:cubicBezTo>
                      <a:cubicBezTo>
                        <a:pt x="10965" y="36500"/>
                        <a:pt x="11362" y="33779"/>
                        <a:pt x="11760" y="31059"/>
                      </a:cubicBezTo>
                      <a:cubicBezTo>
                        <a:pt x="11823" y="30620"/>
                        <a:pt x="12388" y="26812"/>
                        <a:pt x="12450" y="26393"/>
                      </a:cubicBezTo>
                      <a:cubicBezTo>
                        <a:pt x="12482" y="26404"/>
                        <a:pt x="12518" y="26409"/>
                        <a:pt x="12558" y="26409"/>
                      </a:cubicBezTo>
                      <a:cubicBezTo>
                        <a:pt x="12597" y="26409"/>
                        <a:pt x="12639" y="26404"/>
                        <a:pt x="12680" y="26393"/>
                      </a:cubicBezTo>
                      <a:cubicBezTo>
                        <a:pt x="14815" y="25264"/>
                        <a:pt x="17012" y="24259"/>
                        <a:pt x="19209" y="23339"/>
                      </a:cubicBezTo>
                      <a:cubicBezTo>
                        <a:pt x="19271" y="22899"/>
                        <a:pt x="19292" y="22481"/>
                        <a:pt x="19334" y="22104"/>
                      </a:cubicBezTo>
                      <a:lnTo>
                        <a:pt x="19334" y="22104"/>
                      </a:lnTo>
                      <a:cubicBezTo>
                        <a:pt x="16970" y="23171"/>
                        <a:pt x="14689" y="24448"/>
                        <a:pt x="12513" y="25891"/>
                      </a:cubicBezTo>
                      <a:cubicBezTo>
                        <a:pt x="12764" y="24155"/>
                        <a:pt x="14522" y="8253"/>
                        <a:pt x="12032" y="9"/>
                      </a:cubicBezTo>
                      <a:cubicBezTo>
                        <a:pt x="12032" y="3"/>
                        <a:pt x="12028" y="0"/>
                        <a:pt x="12023" y="0"/>
                      </a:cubicBez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842" name="Google Shape;842;p33"/>
              <p:cNvGrpSpPr/>
              <p:nvPr/>
            </p:nvGrpSpPr>
            <p:grpSpPr>
              <a:xfrm rot="528749">
                <a:off x="5976697" y="3232628"/>
                <a:ext cx="290347" cy="437604"/>
                <a:chOff x="2793502" y="2809115"/>
                <a:chExt cx="461639" cy="832408"/>
              </a:xfrm>
            </p:grpSpPr>
            <p:sp>
              <p:nvSpPr>
                <p:cNvPr id="843" name="Google Shape;843;p33"/>
                <p:cNvSpPr/>
                <p:nvPr/>
              </p:nvSpPr>
              <p:spPr>
                <a:xfrm rot="-9860048">
                  <a:off x="2890985" y="3153631"/>
                  <a:ext cx="308507" cy="454683"/>
                </a:xfrm>
                <a:custGeom>
                  <a:avLst/>
                  <a:gdLst/>
                  <a:ahLst/>
                  <a:cxnLst/>
                  <a:rect l="l" t="t" r="r" b="b"/>
                  <a:pathLst>
                    <a:path w="15542" h="34629" extrusionOk="0">
                      <a:moveTo>
                        <a:pt x="384" y="1"/>
                      </a:moveTo>
                      <a:cubicBezTo>
                        <a:pt x="353" y="1"/>
                        <a:pt x="314" y="35"/>
                        <a:pt x="329" y="81"/>
                      </a:cubicBezTo>
                      <a:cubicBezTo>
                        <a:pt x="2819" y="6211"/>
                        <a:pt x="5309" y="12363"/>
                        <a:pt x="7904" y="18493"/>
                      </a:cubicBezTo>
                      <a:cubicBezTo>
                        <a:pt x="5393" y="16589"/>
                        <a:pt x="2610" y="14999"/>
                        <a:pt x="78" y="13095"/>
                      </a:cubicBezTo>
                      <a:cubicBezTo>
                        <a:pt x="72" y="13092"/>
                        <a:pt x="66" y="13091"/>
                        <a:pt x="61" y="13091"/>
                      </a:cubicBezTo>
                      <a:cubicBezTo>
                        <a:pt x="26" y="13091"/>
                        <a:pt x="0" y="13140"/>
                        <a:pt x="36" y="13158"/>
                      </a:cubicBezTo>
                      <a:cubicBezTo>
                        <a:pt x="2547" y="15250"/>
                        <a:pt x="5183" y="17510"/>
                        <a:pt x="8113" y="18975"/>
                      </a:cubicBezTo>
                      <a:cubicBezTo>
                        <a:pt x="9222" y="21569"/>
                        <a:pt x="10352" y="24143"/>
                        <a:pt x="11502" y="26695"/>
                      </a:cubicBezTo>
                      <a:cubicBezTo>
                        <a:pt x="8092" y="25775"/>
                        <a:pt x="4786" y="25440"/>
                        <a:pt x="1668" y="23599"/>
                      </a:cubicBezTo>
                      <a:cubicBezTo>
                        <a:pt x="1657" y="23591"/>
                        <a:pt x="1644" y="23587"/>
                        <a:pt x="1632" y="23587"/>
                      </a:cubicBezTo>
                      <a:cubicBezTo>
                        <a:pt x="1580" y="23587"/>
                        <a:pt x="1537" y="23652"/>
                        <a:pt x="1606" y="23703"/>
                      </a:cubicBezTo>
                      <a:cubicBezTo>
                        <a:pt x="4639" y="25607"/>
                        <a:pt x="8071" y="26737"/>
                        <a:pt x="11649" y="27030"/>
                      </a:cubicBezTo>
                      <a:cubicBezTo>
                        <a:pt x="12779" y="29541"/>
                        <a:pt x="13950" y="32052"/>
                        <a:pt x="15164" y="34542"/>
                      </a:cubicBezTo>
                      <a:cubicBezTo>
                        <a:pt x="15198" y="34603"/>
                        <a:pt x="15251" y="34629"/>
                        <a:pt x="15306" y="34629"/>
                      </a:cubicBezTo>
                      <a:cubicBezTo>
                        <a:pt x="15421" y="34629"/>
                        <a:pt x="15541" y="34516"/>
                        <a:pt x="15499" y="34374"/>
                      </a:cubicBezTo>
                      <a:cubicBezTo>
                        <a:pt x="14411" y="31801"/>
                        <a:pt x="13323" y="29227"/>
                        <a:pt x="12214" y="26654"/>
                      </a:cubicBezTo>
                      <a:cubicBezTo>
                        <a:pt x="13344" y="23557"/>
                        <a:pt x="13846" y="20083"/>
                        <a:pt x="14201" y="16840"/>
                      </a:cubicBezTo>
                      <a:cubicBezTo>
                        <a:pt x="14201" y="16830"/>
                        <a:pt x="14191" y="16825"/>
                        <a:pt x="14181" y="16825"/>
                      </a:cubicBezTo>
                      <a:cubicBezTo>
                        <a:pt x="14170" y="16825"/>
                        <a:pt x="14160" y="16830"/>
                        <a:pt x="14160" y="16840"/>
                      </a:cubicBezTo>
                      <a:cubicBezTo>
                        <a:pt x="13532" y="19979"/>
                        <a:pt x="12632" y="23076"/>
                        <a:pt x="12005" y="26193"/>
                      </a:cubicBezTo>
                      <a:cubicBezTo>
                        <a:pt x="11042" y="23975"/>
                        <a:pt x="10059" y="21778"/>
                        <a:pt x="9075" y="19560"/>
                      </a:cubicBezTo>
                      <a:cubicBezTo>
                        <a:pt x="9452" y="16401"/>
                        <a:pt x="9410" y="13158"/>
                        <a:pt x="9389" y="9977"/>
                      </a:cubicBezTo>
                      <a:cubicBezTo>
                        <a:pt x="9389" y="9909"/>
                        <a:pt x="9328" y="9872"/>
                        <a:pt x="9271" y="9872"/>
                      </a:cubicBezTo>
                      <a:cubicBezTo>
                        <a:pt x="9224" y="9872"/>
                        <a:pt x="9180" y="9899"/>
                        <a:pt x="9180" y="9956"/>
                      </a:cubicBezTo>
                      <a:cubicBezTo>
                        <a:pt x="9117" y="12928"/>
                        <a:pt x="8845" y="15899"/>
                        <a:pt x="8761" y="18849"/>
                      </a:cubicBezTo>
                      <a:cubicBezTo>
                        <a:pt x="5979" y="12572"/>
                        <a:pt x="3133" y="6337"/>
                        <a:pt x="413" y="18"/>
                      </a:cubicBezTo>
                      <a:cubicBezTo>
                        <a:pt x="407" y="6"/>
                        <a:pt x="396"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844" name="Google Shape;844;p33"/>
                <p:cNvGrpSpPr/>
                <p:nvPr/>
              </p:nvGrpSpPr>
              <p:grpSpPr>
                <a:xfrm>
                  <a:off x="2793502" y="2809115"/>
                  <a:ext cx="305033" cy="459212"/>
                  <a:chOff x="1356450" y="230275"/>
                  <a:chExt cx="605225" cy="911136"/>
                </a:xfrm>
              </p:grpSpPr>
              <p:sp>
                <p:nvSpPr>
                  <p:cNvPr id="845" name="Google Shape;845;p33"/>
                  <p:cNvSpPr/>
                  <p:nvPr/>
                </p:nvSpPr>
                <p:spPr>
                  <a:xfrm>
                    <a:off x="1356450" y="230275"/>
                    <a:ext cx="605225" cy="911136"/>
                  </a:xfrm>
                  <a:custGeom>
                    <a:avLst/>
                    <a:gdLst/>
                    <a:ahLst/>
                    <a:cxnLst/>
                    <a:rect l="l" t="t" r="r" b="b"/>
                    <a:pathLst>
                      <a:path w="24209" h="30068" extrusionOk="0">
                        <a:moveTo>
                          <a:pt x="8056" y="26238"/>
                        </a:moveTo>
                        <a:cubicBezTo>
                          <a:pt x="5440" y="24564"/>
                          <a:pt x="3139" y="22263"/>
                          <a:pt x="1988" y="19396"/>
                        </a:cubicBezTo>
                        <a:cubicBezTo>
                          <a:pt x="0" y="14479"/>
                          <a:pt x="1695" y="8893"/>
                          <a:pt x="3892" y="4059"/>
                        </a:cubicBezTo>
                        <a:cubicBezTo>
                          <a:pt x="4499" y="2720"/>
                          <a:pt x="5252" y="1297"/>
                          <a:pt x="6549" y="670"/>
                        </a:cubicBezTo>
                        <a:cubicBezTo>
                          <a:pt x="7930" y="0"/>
                          <a:pt x="9583" y="398"/>
                          <a:pt x="11006" y="963"/>
                        </a:cubicBezTo>
                        <a:cubicBezTo>
                          <a:pt x="19187" y="4206"/>
                          <a:pt x="24209" y="12512"/>
                          <a:pt x="23267" y="21259"/>
                        </a:cubicBezTo>
                        <a:cubicBezTo>
                          <a:pt x="23058" y="23184"/>
                          <a:pt x="22535" y="25129"/>
                          <a:pt x="21426" y="26741"/>
                        </a:cubicBezTo>
                        <a:cubicBezTo>
                          <a:pt x="20317" y="28331"/>
                          <a:pt x="18057" y="30067"/>
                          <a:pt x="16007" y="29879"/>
                        </a:cubicBezTo>
                        <a:cubicBezTo>
                          <a:pt x="13475" y="29649"/>
                          <a:pt x="10169" y="27577"/>
                          <a:pt x="8056" y="262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46" name="Google Shape;846;p33"/>
                  <p:cNvSpPr/>
                  <p:nvPr/>
                </p:nvSpPr>
                <p:spPr>
                  <a:xfrm rot="650395">
                    <a:off x="1435814" y="341627"/>
                    <a:ext cx="441368" cy="753313"/>
                  </a:xfrm>
                  <a:custGeom>
                    <a:avLst/>
                    <a:gdLst/>
                    <a:ahLst/>
                    <a:cxnLst/>
                    <a:rect l="l" t="t" r="r" b="b"/>
                    <a:pathLst>
                      <a:path w="19485" h="33260" extrusionOk="0">
                        <a:moveTo>
                          <a:pt x="5044" y="1"/>
                        </a:moveTo>
                        <a:cubicBezTo>
                          <a:pt x="5003" y="1"/>
                          <a:pt x="4964" y="33"/>
                          <a:pt x="4976" y="90"/>
                        </a:cubicBezTo>
                        <a:cubicBezTo>
                          <a:pt x="5164" y="1408"/>
                          <a:pt x="5352" y="2748"/>
                          <a:pt x="5583" y="4087"/>
                        </a:cubicBezTo>
                        <a:cubicBezTo>
                          <a:pt x="4829" y="3229"/>
                          <a:pt x="4013" y="2455"/>
                          <a:pt x="3114" y="1785"/>
                        </a:cubicBezTo>
                        <a:cubicBezTo>
                          <a:pt x="3108" y="1782"/>
                          <a:pt x="3102" y="1781"/>
                          <a:pt x="3096" y="1781"/>
                        </a:cubicBezTo>
                        <a:cubicBezTo>
                          <a:pt x="3061" y="1781"/>
                          <a:pt x="3033" y="1830"/>
                          <a:pt x="3051" y="1848"/>
                        </a:cubicBezTo>
                        <a:cubicBezTo>
                          <a:pt x="4013" y="2685"/>
                          <a:pt x="4787" y="3647"/>
                          <a:pt x="5645" y="4568"/>
                        </a:cubicBezTo>
                        <a:cubicBezTo>
                          <a:pt x="5666" y="4714"/>
                          <a:pt x="5687" y="4861"/>
                          <a:pt x="5729" y="4986"/>
                        </a:cubicBezTo>
                        <a:cubicBezTo>
                          <a:pt x="4829" y="3877"/>
                          <a:pt x="3637" y="3061"/>
                          <a:pt x="2423" y="2266"/>
                        </a:cubicBezTo>
                        <a:cubicBezTo>
                          <a:pt x="2419" y="2262"/>
                          <a:pt x="2415" y="2261"/>
                          <a:pt x="2411" y="2261"/>
                        </a:cubicBezTo>
                        <a:cubicBezTo>
                          <a:pt x="2396" y="2261"/>
                          <a:pt x="2385" y="2291"/>
                          <a:pt x="2402" y="2308"/>
                        </a:cubicBezTo>
                        <a:cubicBezTo>
                          <a:pt x="3679" y="3250"/>
                          <a:pt x="4892" y="4233"/>
                          <a:pt x="5813" y="5530"/>
                        </a:cubicBezTo>
                        <a:cubicBezTo>
                          <a:pt x="6336" y="8669"/>
                          <a:pt x="6943" y="11828"/>
                          <a:pt x="7759" y="14904"/>
                        </a:cubicBezTo>
                        <a:cubicBezTo>
                          <a:pt x="5206" y="13586"/>
                          <a:pt x="2653" y="12414"/>
                          <a:pt x="268" y="10719"/>
                        </a:cubicBezTo>
                        <a:cubicBezTo>
                          <a:pt x="262" y="10717"/>
                          <a:pt x="257" y="10715"/>
                          <a:pt x="251" y="10715"/>
                        </a:cubicBezTo>
                        <a:cubicBezTo>
                          <a:pt x="216" y="10715"/>
                          <a:pt x="190" y="10767"/>
                          <a:pt x="226" y="10803"/>
                        </a:cubicBezTo>
                        <a:cubicBezTo>
                          <a:pt x="2507" y="12582"/>
                          <a:pt x="5080" y="14360"/>
                          <a:pt x="7863" y="15260"/>
                        </a:cubicBezTo>
                        <a:cubicBezTo>
                          <a:pt x="8052" y="15992"/>
                          <a:pt x="8282" y="16745"/>
                          <a:pt x="8512" y="17478"/>
                        </a:cubicBezTo>
                        <a:cubicBezTo>
                          <a:pt x="5603" y="16181"/>
                          <a:pt x="2800" y="14904"/>
                          <a:pt x="101" y="13168"/>
                        </a:cubicBezTo>
                        <a:cubicBezTo>
                          <a:pt x="94" y="13165"/>
                          <a:pt x="87" y="13164"/>
                          <a:pt x="81" y="13164"/>
                        </a:cubicBezTo>
                        <a:cubicBezTo>
                          <a:pt x="30" y="13164"/>
                          <a:pt x="1" y="13233"/>
                          <a:pt x="38" y="13251"/>
                        </a:cubicBezTo>
                        <a:cubicBezTo>
                          <a:pt x="2570" y="15176"/>
                          <a:pt x="5562" y="16976"/>
                          <a:pt x="8637" y="17896"/>
                        </a:cubicBezTo>
                        <a:cubicBezTo>
                          <a:pt x="8826" y="18503"/>
                          <a:pt x="9035" y="19110"/>
                          <a:pt x="9244" y="19717"/>
                        </a:cubicBezTo>
                        <a:cubicBezTo>
                          <a:pt x="9956" y="21746"/>
                          <a:pt x="10813" y="23692"/>
                          <a:pt x="11860" y="25554"/>
                        </a:cubicBezTo>
                        <a:cubicBezTo>
                          <a:pt x="10604" y="24927"/>
                          <a:pt x="9265" y="24424"/>
                          <a:pt x="8031" y="23734"/>
                        </a:cubicBezTo>
                        <a:cubicBezTo>
                          <a:pt x="6545" y="22897"/>
                          <a:pt x="5143" y="21955"/>
                          <a:pt x="3804" y="20867"/>
                        </a:cubicBezTo>
                        <a:cubicBezTo>
                          <a:pt x="3800" y="20863"/>
                          <a:pt x="3795" y="20862"/>
                          <a:pt x="3791" y="20862"/>
                        </a:cubicBezTo>
                        <a:cubicBezTo>
                          <a:pt x="3770" y="20862"/>
                          <a:pt x="3749" y="20892"/>
                          <a:pt x="3783" y="20909"/>
                        </a:cubicBezTo>
                        <a:cubicBezTo>
                          <a:pt x="6064" y="23023"/>
                          <a:pt x="9056" y="25387"/>
                          <a:pt x="12194" y="26119"/>
                        </a:cubicBezTo>
                        <a:cubicBezTo>
                          <a:pt x="13910" y="28986"/>
                          <a:pt x="16128" y="31559"/>
                          <a:pt x="19015" y="33233"/>
                        </a:cubicBezTo>
                        <a:cubicBezTo>
                          <a:pt x="19055" y="33251"/>
                          <a:pt x="19093" y="33259"/>
                          <a:pt x="19130" y="33259"/>
                        </a:cubicBezTo>
                        <a:cubicBezTo>
                          <a:pt x="19344" y="33259"/>
                          <a:pt x="19484" y="32976"/>
                          <a:pt x="19287" y="32815"/>
                        </a:cubicBezTo>
                        <a:cubicBezTo>
                          <a:pt x="16086" y="30262"/>
                          <a:pt x="13471" y="27061"/>
                          <a:pt x="11629" y="23399"/>
                        </a:cubicBezTo>
                        <a:cubicBezTo>
                          <a:pt x="12299" y="20637"/>
                          <a:pt x="14433" y="18043"/>
                          <a:pt x="16023" y="15825"/>
                        </a:cubicBezTo>
                        <a:cubicBezTo>
                          <a:pt x="16086" y="15731"/>
                          <a:pt x="15996" y="15613"/>
                          <a:pt x="15903" y="15613"/>
                        </a:cubicBezTo>
                        <a:cubicBezTo>
                          <a:pt x="15872" y="15613"/>
                          <a:pt x="15840" y="15626"/>
                          <a:pt x="15814" y="15657"/>
                        </a:cubicBezTo>
                        <a:cubicBezTo>
                          <a:pt x="14663" y="16913"/>
                          <a:pt x="13659" y="18315"/>
                          <a:pt x="12864" y="19842"/>
                        </a:cubicBezTo>
                        <a:cubicBezTo>
                          <a:pt x="12299" y="20867"/>
                          <a:pt x="11713" y="21935"/>
                          <a:pt x="11441" y="23064"/>
                        </a:cubicBezTo>
                        <a:cubicBezTo>
                          <a:pt x="11295" y="22771"/>
                          <a:pt x="11148" y="22479"/>
                          <a:pt x="11002" y="22186"/>
                        </a:cubicBezTo>
                        <a:cubicBezTo>
                          <a:pt x="11881" y="18733"/>
                          <a:pt x="13931" y="15950"/>
                          <a:pt x="15772" y="12937"/>
                        </a:cubicBezTo>
                        <a:cubicBezTo>
                          <a:pt x="15832" y="12833"/>
                          <a:pt x="15754" y="12739"/>
                          <a:pt x="15666" y="12739"/>
                        </a:cubicBezTo>
                        <a:cubicBezTo>
                          <a:pt x="15630" y="12739"/>
                          <a:pt x="15593" y="12755"/>
                          <a:pt x="15563" y="12791"/>
                        </a:cubicBezTo>
                        <a:cubicBezTo>
                          <a:pt x="13450" y="15469"/>
                          <a:pt x="11546" y="18545"/>
                          <a:pt x="10897" y="21935"/>
                        </a:cubicBezTo>
                        <a:cubicBezTo>
                          <a:pt x="10353" y="20721"/>
                          <a:pt x="9851" y="19486"/>
                          <a:pt x="9432" y="18231"/>
                        </a:cubicBezTo>
                        <a:cubicBezTo>
                          <a:pt x="8805" y="16348"/>
                          <a:pt x="8261" y="14423"/>
                          <a:pt x="7759" y="12477"/>
                        </a:cubicBezTo>
                        <a:cubicBezTo>
                          <a:pt x="8868" y="10699"/>
                          <a:pt x="10207" y="9108"/>
                          <a:pt x="11776" y="7727"/>
                        </a:cubicBezTo>
                        <a:cubicBezTo>
                          <a:pt x="11812" y="7709"/>
                          <a:pt x="11786" y="7660"/>
                          <a:pt x="11751" y="7660"/>
                        </a:cubicBezTo>
                        <a:cubicBezTo>
                          <a:pt x="11746" y="7660"/>
                          <a:pt x="11740" y="7662"/>
                          <a:pt x="11734" y="7665"/>
                        </a:cubicBezTo>
                        <a:cubicBezTo>
                          <a:pt x="10102" y="8585"/>
                          <a:pt x="8533" y="10385"/>
                          <a:pt x="7654" y="12100"/>
                        </a:cubicBezTo>
                        <a:cubicBezTo>
                          <a:pt x="7508" y="11515"/>
                          <a:pt x="7361" y="10929"/>
                          <a:pt x="7236" y="10364"/>
                        </a:cubicBezTo>
                        <a:cubicBezTo>
                          <a:pt x="7696" y="9443"/>
                          <a:pt x="8052" y="8564"/>
                          <a:pt x="8742" y="7790"/>
                        </a:cubicBezTo>
                        <a:cubicBezTo>
                          <a:pt x="9412" y="7037"/>
                          <a:pt x="10144" y="6325"/>
                          <a:pt x="10897" y="5677"/>
                        </a:cubicBezTo>
                        <a:cubicBezTo>
                          <a:pt x="10982" y="5592"/>
                          <a:pt x="10901" y="5493"/>
                          <a:pt x="10811" y="5493"/>
                        </a:cubicBezTo>
                        <a:cubicBezTo>
                          <a:pt x="10791" y="5493"/>
                          <a:pt x="10770" y="5498"/>
                          <a:pt x="10751" y="5509"/>
                        </a:cubicBezTo>
                        <a:cubicBezTo>
                          <a:pt x="9349" y="6556"/>
                          <a:pt x="7508" y="7937"/>
                          <a:pt x="7089" y="9778"/>
                        </a:cubicBezTo>
                        <a:cubicBezTo>
                          <a:pt x="6796" y="8439"/>
                          <a:pt x="6503" y="7100"/>
                          <a:pt x="6231" y="5761"/>
                        </a:cubicBezTo>
                        <a:cubicBezTo>
                          <a:pt x="6231" y="5740"/>
                          <a:pt x="6231" y="5719"/>
                          <a:pt x="6231" y="5698"/>
                        </a:cubicBezTo>
                        <a:cubicBezTo>
                          <a:pt x="5855" y="3815"/>
                          <a:pt x="5478" y="1952"/>
                          <a:pt x="5122" y="69"/>
                        </a:cubicBezTo>
                        <a:cubicBezTo>
                          <a:pt x="5113" y="22"/>
                          <a:pt x="5078" y="1"/>
                          <a:pt x="5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grpSp>
            <p:nvGrpSpPr>
              <p:cNvPr id="847" name="Google Shape;847;p33"/>
              <p:cNvGrpSpPr/>
              <p:nvPr/>
            </p:nvGrpSpPr>
            <p:grpSpPr>
              <a:xfrm rot="-1067707">
                <a:off x="5950831" y="2749568"/>
                <a:ext cx="157574" cy="521099"/>
                <a:chOff x="806675" y="385100"/>
                <a:chExt cx="505850" cy="1672850"/>
              </a:xfrm>
            </p:grpSpPr>
            <p:sp>
              <p:nvSpPr>
                <p:cNvPr id="848" name="Google Shape;848;p33"/>
                <p:cNvSpPr/>
                <p:nvPr/>
              </p:nvSpPr>
              <p:spPr>
                <a:xfrm>
                  <a:off x="806675" y="385100"/>
                  <a:ext cx="505850" cy="1467300"/>
                </a:xfrm>
                <a:custGeom>
                  <a:avLst/>
                  <a:gdLst/>
                  <a:ahLst/>
                  <a:cxnLst/>
                  <a:rect l="l" t="t" r="r" b="b"/>
                  <a:pathLst>
                    <a:path w="20234" h="58692" extrusionOk="0">
                      <a:moveTo>
                        <a:pt x="8265" y="58691"/>
                      </a:moveTo>
                      <a:cubicBezTo>
                        <a:pt x="8244" y="58649"/>
                        <a:pt x="8223" y="58629"/>
                        <a:pt x="8181" y="58587"/>
                      </a:cubicBezTo>
                      <a:cubicBezTo>
                        <a:pt x="8056" y="58419"/>
                        <a:pt x="7930" y="58231"/>
                        <a:pt x="7784" y="58064"/>
                      </a:cubicBezTo>
                      <a:cubicBezTo>
                        <a:pt x="5127" y="54548"/>
                        <a:pt x="2658" y="49966"/>
                        <a:pt x="900" y="43187"/>
                      </a:cubicBezTo>
                      <a:lnTo>
                        <a:pt x="4080" y="41639"/>
                      </a:lnTo>
                      <a:lnTo>
                        <a:pt x="0" y="39421"/>
                      </a:lnTo>
                      <a:cubicBezTo>
                        <a:pt x="0" y="39421"/>
                        <a:pt x="126" y="37140"/>
                        <a:pt x="440" y="33960"/>
                      </a:cubicBezTo>
                      <a:cubicBezTo>
                        <a:pt x="440" y="33855"/>
                        <a:pt x="440" y="33750"/>
                        <a:pt x="461" y="33667"/>
                      </a:cubicBezTo>
                      <a:cubicBezTo>
                        <a:pt x="523" y="32997"/>
                        <a:pt x="586" y="32286"/>
                        <a:pt x="670" y="31574"/>
                      </a:cubicBezTo>
                      <a:cubicBezTo>
                        <a:pt x="712" y="31198"/>
                        <a:pt x="754" y="30800"/>
                        <a:pt x="795" y="30423"/>
                      </a:cubicBezTo>
                      <a:cubicBezTo>
                        <a:pt x="1214" y="26678"/>
                        <a:pt x="1821" y="22472"/>
                        <a:pt x="2637" y="19187"/>
                      </a:cubicBezTo>
                      <a:cubicBezTo>
                        <a:pt x="2658" y="19146"/>
                        <a:pt x="2679" y="19083"/>
                        <a:pt x="2679" y="19020"/>
                      </a:cubicBezTo>
                      <a:cubicBezTo>
                        <a:pt x="2720" y="18915"/>
                        <a:pt x="2741" y="18811"/>
                        <a:pt x="2762" y="18706"/>
                      </a:cubicBezTo>
                      <a:cubicBezTo>
                        <a:pt x="2930" y="17995"/>
                        <a:pt x="3097" y="17346"/>
                        <a:pt x="3223" y="16781"/>
                      </a:cubicBezTo>
                      <a:cubicBezTo>
                        <a:pt x="3264" y="16656"/>
                        <a:pt x="3285" y="16551"/>
                        <a:pt x="3306" y="16446"/>
                      </a:cubicBezTo>
                      <a:cubicBezTo>
                        <a:pt x="4039" y="13413"/>
                        <a:pt x="4122" y="12701"/>
                        <a:pt x="4101" y="12555"/>
                      </a:cubicBezTo>
                      <a:lnTo>
                        <a:pt x="8642" y="12073"/>
                      </a:lnTo>
                      <a:lnTo>
                        <a:pt x="5252" y="10274"/>
                      </a:lnTo>
                      <a:cubicBezTo>
                        <a:pt x="7303" y="6738"/>
                        <a:pt x="9542" y="3286"/>
                        <a:pt x="11990" y="1"/>
                      </a:cubicBezTo>
                      <a:cubicBezTo>
                        <a:pt x="13224" y="1172"/>
                        <a:pt x="19752" y="7805"/>
                        <a:pt x="20233" y="18330"/>
                      </a:cubicBezTo>
                      <a:lnTo>
                        <a:pt x="17116" y="19732"/>
                      </a:lnTo>
                      <a:lnTo>
                        <a:pt x="19982" y="20317"/>
                      </a:lnTo>
                      <a:cubicBezTo>
                        <a:pt x="19982" y="20317"/>
                        <a:pt x="19920" y="21510"/>
                        <a:pt x="19752" y="23393"/>
                      </a:cubicBezTo>
                      <a:cubicBezTo>
                        <a:pt x="19731" y="23791"/>
                        <a:pt x="19689" y="24188"/>
                        <a:pt x="19648" y="24628"/>
                      </a:cubicBezTo>
                      <a:cubicBezTo>
                        <a:pt x="19292" y="28164"/>
                        <a:pt x="18581" y="33206"/>
                        <a:pt x="17241" y="37454"/>
                      </a:cubicBezTo>
                      <a:cubicBezTo>
                        <a:pt x="17179" y="37705"/>
                        <a:pt x="17074" y="37977"/>
                        <a:pt x="16990" y="38270"/>
                      </a:cubicBezTo>
                      <a:cubicBezTo>
                        <a:pt x="16907" y="38542"/>
                        <a:pt x="16802" y="38835"/>
                        <a:pt x="16697" y="39128"/>
                      </a:cubicBezTo>
                      <a:cubicBezTo>
                        <a:pt x="14019" y="46723"/>
                        <a:pt x="8265" y="58691"/>
                        <a:pt x="8265" y="586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49" name="Google Shape;849;p33"/>
                <p:cNvSpPr/>
                <p:nvPr/>
              </p:nvSpPr>
              <p:spPr>
                <a:xfrm>
                  <a:off x="817650" y="417850"/>
                  <a:ext cx="483375" cy="1640100"/>
                </a:xfrm>
                <a:custGeom>
                  <a:avLst/>
                  <a:gdLst/>
                  <a:ahLst/>
                  <a:cxnLst/>
                  <a:rect l="l" t="t" r="r" b="b"/>
                  <a:pathLst>
                    <a:path w="19335" h="65604" extrusionOk="0">
                      <a:moveTo>
                        <a:pt x="12023" y="0"/>
                      </a:moveTo>
                      <a:cubicBezTo>
                        <a:pt x="12011" y="0"/>
                        <a:pt x="11990" y="15"/>
                        <a:pt x="11990" y="30"/>
                      </a:cubicBezTo>
                      <a:cubicBezTo>
                        <a:pt x="13308" y="6474"/>
                        <a:pt x="13308" y="12898"/>
                        <a:pt x="12785" y="19300"/>
                      </a:cubicBezTo>
                      <a:cubicBezTo>
                        <a:pt x="9877" y="17333"/>
                        <a:pt x="6382" y="15701"/>
                        <a:pt x="2867" y="15116"/>
                      </a:cubicBezTo>
                      <a:cubicBezTo>
                        <a:pt x="2846" y="15220"/>
                        <a:pt x="2825" y="15346"/>
                        <a:pt x="2805" y="15450"/>
                      </a:cubicBezTo>
                      <a:cubicBezTo>
                        <a:pt x="6341" y="16287"/>
                        <a:pt x="9542" y="18129"/>
                        <a:pt x="12722" y="19844"/>
                      </a:cubicBezTo>
                      <a:lnTo>
                        <a:pt x="12722" y="19907"/>
                      </a:lnTo>
                      <a:cubicBezTo>
                        <a:pt x="9437" y="18401"/>
                        <a:pt x="5922" y="17543"/>
                        <a:pt x="2323" y="17396"/>
                      </a:cubicBezTo>
                      <a:cubicBezTo>
                        <a:pt x="2281" y="17501"/>
                        <a:pt x="2261" y="17605"/>
                        <a:pt x="2240" y="17710"/>
                      </a:cubicBezTo>
                      <a:cubicBezTo>
                        <a:pt x="3997" y="17877"/>
                        <a:pt x="5734" y="18191"/>
                        <a:pt x="7429" y="18694"/>
                      </a:cubicBezTo>
                      <a:cubicBezTo>
                        <a:pt x="9207" y="19175"/>
                        <a:pt x="10923" y="19907"/>
                        <a:pt x="12660" y="20472"/>
                      </a:cubicBezTo>
                      <a:cubicBezTo>
                        <a:pt x="12450" y="22815"/>
                        <a:pt x="12157" y="25159"/>
                        <a:pt x="11844" y="27502"/>
                      </a:cubicBezTo>
                      <a:cubicBezTo>
                        <a:pt x="10862" y="27182"/>
                        <a:pt x="9853" y="27047"/>
                        <a:pt x="8825" y="27047"/>
                      </a:cubicBezTo>
                      <a:cubicBezTo>
                        <a:pt x="7837" y="27047"/>
                        <a:pt x="6832" y="27172"/>
                        <a:pt x="5818" y="27377"/>
                      </a:cubicBezTo>
                      <a:cubicBezTo>
                        <a:pt x="4457" y="27670"/>
                        <a:pt x="3118" y="28067"/>
                        <a:pt x="1821" y="28569"/>
                      </a:cubicBezTo>
                      <a:cubicBezTo>
                        <a:pt x="1403" y="28737"/>
                        <a:pt x="838" y="28883"/>
                        <a:pt x="356" y="29113"/>
                      </a:cubicBezTo>
                      <a:cubicBezTo>
                        <a:pt x="315" y="29490"/>
                        <a:pt x="273" y="29867"/>
                        <a:pt x="231" y="30243"/>
                      </a:cubicBezTo>
                      <a:cubicBezTo>
                        <a:pt x="796" y="30202"/>
                        <a:pt x="1361" y="29888"/>
                        <a:pt x="1905" y="29720"/>
                      </a:cubicBezTo>
                      <a:cubicBezTo>
                        <a:pt x="3118" y="29365"/>
                        <a:pt x="4353" y="29113"/>
                        <a:pt x="5587" y="28925"/>
                      </a:cubicBezTo>
                      <a:cubicBezTo>
                        <a:pt x="6692" y="28764"/>
                        <a:pt x="7810" y="28685"/>
                        <a:pt x="8930" y="28685"/>
                      </a:cubicBezTo>
                      <a:cubicBezTo>
                        <a:pt x="9846" y="28685"/>
                        <a:pt x="10763" y="28738"/>
                        <a:pt x="11676" y="28841"/>
                      </a:cubicBezTo>
                      <a:lnTo>
                        <a:pt x="11634" y="29176"/>
                      </a:lnTo>
                      <a:cubicBezTo>
                        <a:pt x="9479" y="29176"/>
                        <a:pt x="7240" y="29762"/>
                        <a:pt x="5232" y="30348"/>
                      </a:cubicBezTo>
                      <a:cubicBezTo>
                        <a:pt x="3432" y="30871"/>
                        <a:pt x="1696" y="31541"/>
                        <a:pt x="22" y="32357"/>
                      </a:cubicBezTo>
                      <a:cubicBezTo>
                        <a:pt x="22" y="32440"/>
                        <a:pt x="1" y="32545"/>
                        <a:pt x="1" y="32650"/>
                      </a:cubicBezTo>
                      <a:lnTo>
                        <a:pt x="1" y="32650"/>
                      </a:lnTo>
                      <a:cubicBezTo>
                        <a:pt x="1779" y="32001"/>
                        <a:pt x="3579" y="31436"/>
                        <a:pt x="5420" y="30976"/>
                      </a:cubicBezTo>
                      <a:cubicBezTo>
                        <a:pt x="7429" y="30453"/>
                        <a:pt x="9521" y="30264"/>
                        <a:pt x="11530" y="29846"/>
                      </a:cubicBezTo>
                      <a:lnTo>
                        <a:pt x="11530" y="29846"/>
                      </a:lnTo>
                      <a:cubicBezTo>
                        <a:pt x="11425" y="30599"/>
                        <a:pt x="11320" y="31352"/>
                        <a:pt x="11216" y="32106"/>
                      </a:cubicBezTo>
                      <a:cubicBezTo>
                        <a:pt x="10023" y="40329"/>
                        <a:pt x="8726" y="48552"/>
                        <a:pt x="7366" y="56754"/>
                      </a:cubicBezTo>
                      <a:cubicBezTo>
                        <a:pt x="6864" y="59662"/>
                        <a:pt x="6382" y="62549"/>
                        <a:pt x="5880" y="65458"/>
                      </a:cubicBezTo>
                      <a:cubicBezTo>
                        <a:pt x="5868" y="65546"/>
                        <a:pt x="5946" y="65604"/>
                        <a:pt x="6024" y="65604"/>
                      </a:cubicBezTo>
                      <a:cubicBezTo>
                        <a:pt x="6076" y="65604"/>
                        <a:pt x="6127" y="65579"/>
                        <a:pt x="6152" y="65521"/>
                      </a:cubicBezTo>
                      <a:cubicBezTo>
                        <a:pt x="6717" y="62780"/>
                        <a:pt x="7261" y="60018"/>
                        <a:pt x="7763" y="57256"/>
                      </a:cubicBezTo>
                      <a:cubicBezTo>
                        <a:pt x="8789" y="51460"/>
                        <a:pt x="9667" y="45601"/>
                        <a:pt x="10525" y="39743"/>
                      </a:cubicBezTo>
                      <a:cubicBezTo>
                        <a:pt x="12304" y="39220"/>
                        <a:pt x="13978" y="38341"/>
                        <a:pt x="15798" y="37922"/>
                      </a:cubicBezTo>
                      <a:lnTo>
                        <a:pt x="16258" y="37818"/>
                      </a:lnTo>
                      <a:cubicBezTo>
                        <a:pt x="16363" y="37525"/>
                        <a:pt x="16468" y="37232"/>
                        <a:pt x="16572" y="36960"/>
                      </a:cubicBezTo>
                      <a:lnTo>
                        <a:pt x="16572" y="36960"/>
                      </a:lnTo>
                      <a:cubicBezTo>
                        <a:pt x="16300" y="37002"/>
                        <a:pt x="16049" y="37064"/>
                        <a:pt x="15777" y="37127"/>
                      </a:cubicBezTo>
                      <a:cubicBezTo>
                        <a:pt x="14061" y="37546"/>
                        <a:pt x="12053" y="38132"/>
                        <a:pt x="10588" y="39220"/>
                      </a:cubicBezTo>
                      <a:cubicBezTo>
                        <a:pt x="10965" y="36500"/>
                        <a:pt x="11362" y="33779"/>
                        <a:pt x="11760" y="31059"/>
                      </a:cubicBezTo>
                      <a:cubicBezTo>
                        <a:pt x="11823" y="30620"/>
                        <a:pt x="12388" y="26812"/>
                        <a:pt x="12450" y="26393"/>
                      </a:cubicBezTo>
                      <a:cubicBezTo>
                        <a:pt x="12482" y="26404"/>
                        <a:pt x="12518" y="26409"/>
                        <a:pt x="12558" y="26409"/>
                      </a:cubicBezTo>
                      <a:cubicBezTo>
                        <a:pt x="12597" y="26409"/>
                        <a:pt x="12639" y="26404"/>
                        <a:pt x="12680" y="26393"/>
                      </a:cubicBezTo>
                      <a:cubicBezTo>
                        <a:pt x="14815" y="25264"/>
                        <a:pt x="17012" y="24259"/>
                        <a:pt x="19209" y="23339"/>
                      </a:cubicBezTo>
                      <a:cubicBezTo>
                        <a:pt x="19271" y="22899"/>
                        <a:pt x="19292" y="22481"/>
                        <a:pt x="19334" y="22104"/>
                      </a:cubicBezTo>
                      <a:lnTo>
                        <a:pt x="19334" y="22104"/>
                      </a:lnTo>
                      <a:cubicBezTo>
                        <a:pt x="16970" y="23171"/>
                        <a:pt x="14689" y="24448"/>
                        <a:pt x="12513" y="25891"/>
                      </a:cubicBezTo>
                      <a:cubicBezTo>
                        <a:pt x="12764" y="24155"/>
                        <a:pt x="14522" y="8253"/>
                        <a:pt x="12032" y="9"/>
                      </a:cubicBezTo>
                      <a:cubicBezTo>
                        <a:pt x="12032" y="3"/>
                        <a:pt x="12028" y="0"/>
                        <a:pt x="12023" y="0"/>
                      </a:cubicBez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cxnSp>
            <p:nvCxnSpPr>
              <p:cNvPr id="850" name="Google Shape;850;p33"/>
              <p:cNvCxnSpPr/>
              <p:nvPr/>
            </p:nvCxnSpPr>
            <p:spPr>
              <a:xfrm>
                <a:off x="6089175" y="3160925"/>
                <a:ext cx="0" cy="157800"/>
              </a:xfrm>
              <a:prstGeom prst="straightConnector1">
                <a:avLst/>
              </a:prstGeom>
              <a:noFill/>
              <a:ln w="19050" cap="flat" cmpd="sng">
                <a:solidFill>
                  <a:schemeClr val="accent3"/>
                </a:solidFill>
                <a:prstDash val="solid"/>
                <a:round/>
                <a:headEnd type="none" w="med" len="med"/>
                <a:tailEnd type="none" w="med" len="med"/>
              </a:ln>
            </p:spPr>
          </p:cxnSp>
        </p:grpSp>
        <p:sp>
          <p:nvSpPr>
            <p:cNvPr id="853" name="Google Shape;853;p33"/>
            <p:cNvSpPr/>
            <p:nvPr/>
          </p:nvSpPr>
          <p:spPr>
            <a:xfrm rot="1643798">
              <a:off x="7730506" y="1883406"/>
              <a:ext cx="183204" cy="621758"/>
            </a:xfrm>
            <a:custGeom>
              <a:avLst/>
              <a:gdLst/>
              <a:ahLst/>
              <a:cxnLst/>
              <a:rect l="l" t="t" r="r" b="b"/>
              <a:pathLst>
                <a:path w="19335" h="65604" extrusionOk="0">
                  <a:moveTo>
                    <a:pt x="12023" y="0"/>
                  </a:moveTo>
                  <a:cubicBezTo>
                    <a:pt x="12011" y="0"/>
                    <a:pt x="11990" y="15"/>
                    <a:pt x="11990" y="30"/>
                  </a:cubicBezTo>
                  <a:cubicBezTo>
                    <a:pt x="13308" y="6474"/>
                    <a:pt x="13308" y="12898"/>
                    <a:pt x="12785" y="19300"/>
                  </a:cubicBezTo>
                  <a:cubicBezTo>
                    <a:pt x="9877" y="17333"/>
                    <a:pt x="6382" y="15701"/>
                    <a:pt x="2867" y="15116"/>
                  </a:cubicBezTo>
                  <a:cubicBezTo>
                    <a:pt x="2846" y="15220"/>
                    <a:pt x="2825" y="15346"/>
                    <a:pt x="2805" y="15450"/>
                  </a:cubicBezTo>
                  <a:cubicBezTo>
                    <a:pt x="6341" y="16287"/>
                    <a:pt x="9542" y="18129"/>
                    <a:pt x="12722" y="19844"/>
                  </a:cubicBezTo>
                  <a:lnTo>
                    <a:pt x="12722" y="19907"/>
                  </a:lnTo>
                  <a:cubicBezTo>
                    <a:pt x="9437" y="18401"/>
                    <a:pt x="5922" y="17543"/>
                    <a:pt x="2323" y="17396"/>
                  </a:cubicBezTo>
                  <a:cubicBezTo>
                    <a:pt x="2281" y="17501"/>
                    <a:pt x="2261" y="17605"/>
                    <a:pt x="2240" y="17710"/>
                  </a:cubicBezTo>
                  <a:cubicBezTo>
                    <a:pt x="3997" y="17877"/>
                    <a:pt x="5734" y="18191"/>
                    <a:pt x="7429" y="18694"/>
                  </a:cubicBezTo>
                  <a:cubicBezTo>
                    <a:pt x="9207" y="19175"/>
                    <a:pt x="10923" y="19907"/>
                    <a:pt x="12660" y="20472"/>
                  </a:cubicBezTo>
                  <a:cubicBezTo>
                    <a:pt x="12450" y="22815"/>
                    <a:pt x="12157" y="25159"/>
                    <a:pt x="11844" y="27502"/>
                  </a:cubicBezTo>
                  <a:cubicBezTo>
                    <a:pt x="10862" y="27182"/>
                    <a:pt x="9853" y="27047"/>
                    <a:pt x="8825" y="27047"/>
                  </a:cubicBezTo>
                  <a:cubicBezTo>
                    <a:pt x="7837" y="27047"/>
                    <a:pt x="6832" y="27172"/>
                    <a:pt x="5818" y="27377"/>
                  </a:cubicBezTo>
                  <a:cubicBezTo>
                    <a:pt x="4457" y="27670"/>
                    <a:pt x="3118" y="28067"/>
                    <a:pt x="1821" y="28569"/>
                  </a:cubicBezTo>
                  <a:cubicBezTo>
                    <a:pt x="1403" y="28737"/>
                    <a:pt x="838" y="28883"/>
                    <a:pt x="356" y="29113"/>
                  </a:cubicBezTo>
                  <a:cubicBezTo>
                    <a:pt x="315" y="29490"/>
                    <a:pt x="273" y="29867"/>
                    <a:pt x="231" y="30243"/>
                  </a:cubicBezTo>
                  <a:cubicBezTo>
                    <a:pt x="796" y="30202"/>
                    <a:pt x="1361" y="29888"/>
                    <a:pt x="1905" y="29720"/>
                  </a:cubicBezTo>
                  <a:cubicBezTo>
                    <a:pt x="3118" y="29365"/>
                    <a:pt x="4353" y="29113"/>
                    <a:pt x="5587" y="28925"/>
                  </a:cubicBezTo>
                  <a:cubicBezTo>
                    <a:pt x="6692" y="28764"/>
                    <a:pt x="7810" y="28685"/>
                    <a:pt x="8930" y="28685"/>
                  </a:cubicBezTo>
                  <a:cubicBezTo>
                    <a:pt x="9846" y="28685"/>
                    <a:pt x="10763" y="28738"/>
                    <a:pt x="11676" y="28841"/>
                  </a:cubicBezTo>
                  <a:lnTo>
                    <a:pt x="11634" y="29176"/>
                  </a:lnTo>
                  <a:cubicBezTo>
                    <a:pt x="9479" y="29176"/>
                    <a:pt x="7240" y="29762"/>
                    <a:pt x="5232" y="30348"/>
                  </a:cubicBezTo>
                  <a:cubicBezTo>
                    <a:pt x="3432" y="30871"/>
                    <a:pt x="1696" y="31541"/>
                    <a:pt x="22" y="32357"/>
                  </a:cubicBezTo>
                  <a:cubicBezTo>
                    <a:pt x="22" y="32440"/>
                    <a:pt x="1" y="32545"/>
                    <a:pt x="1" y="32650"/>
                  </a:cubicBezTo>
                  <a:lnTo>
                    <a:pt x="1" y="32650"/>
                  </a:lnTo>
                  <a:cubicBezTo>
                    <a:pt x="1779" y="32001"/>
                    <a:pt x="3579" y="31436"/>
                    <a:pt x="5420" y="30976"/>
                  </a:cubicBezTo>
                  <a:cubicBezTo>
                    <a:pt x="7429" y="30453"/>
                    <a:pt x="9521" y="30264"/>
                    <a:pt x="11530" y="29846"/>
                  </a:cubicBezTo>
                  <a:lnTo>
                    <a:pt x="11530" y="29846"/>
                  </a:lnTo>
                  <a:cubicBezTo>
                    <a:pt x="11425" y="30599"/>
                    <a:pt x="11320" y="31352"/>
                    <a:pt x="11216" y="32106"/>
                  </a:cubicBezTo>
                  <a:cubicBezTo>
                    <a:pt x="10023" y="40329"/>
                    <a:pt x="8726" y="48552"/>
                    <a:pt x="7366" y="56754"/>
                  </a:cubicBezTo>
                  <a:cubicBezTo>
                    <a:pt x="6864" y="59662"/>
                    <a:pt x="6382" y="62549"/>
                    <a:pt x="5880" y="65458"/>
                  </a:cubicBezTo>
                  <a:cubicBezTo>
                    <a:pt x="5868" y="65546"/>
                    <a:pt x="5946" y="65604"/>
                    <a:pt x="6024" y="65604"/>
                  </a:cubicBezTo>
                  <a:cubicBezTo>
                    <a:pt x="6076" y="65604"/>
                    <a:pt x="6127" y="65579"/>
                    <a:pt x="6152" y="65521"/>
                  </a:cubicBezTo>
                  <a:cubicBezTo>
                    <a:pt x="6717" y="62780"/>
                    <a:pt x="7261" y="60018"/>
                    <a:pt x="7763" y="57256"/>
                  </a:cubicBezTo>
                  <a:cubicBezTo>
                    <a:pt x="8789" y="51460"/>
                    <a:pt x="9667" y="45601"/>
                    <a:pt x="10525" y="39743"/>
                  </a:cubicBezTo>
                  <a:cubicBezTo>
                    <a:pt x="12304" y="39220"/>
                    <a:pt x="13978" y="38341"/>
                    <a:pt x="15798" y="37922"/>
                  </a:cubicBezTo>
                  <a:lnTo>
                    <a:pt x="16258" y="37818"/>
                  </a:lnTo>
                  <a:cubicBezTo>
                    <a:pt x="16363" y="37525"/>
                    <a:pt x="16468" y="37232"/>
                    <a:pt x="16572" y="36960"/>
                  </a:cubicBezTo>
                  <a:lnTo>
                    <a:pt x="16572" y="36960"/>
                  </a:lnTo>
                  <a:cubicBezTo>
                    <a:pt x="16300" y="37002"/>
                    <a:pt x="16049" y="37064"/>
                    <a:pt x="15777" y="37127"/>
                  </a:cubicBezTo>
                  <a:cubicBezTo>
                    <a:pt x="14061" y="37546"/>
                    <a:pt x="12053" y="38132"/>
                    <a:pt x="10588" y="39220"/>
                  </a:cubicBezTo>
                  <a:cubicBezTo>
                    <a:pt x="10965" y="36500"/>
                    <a:pt x="11362" y="33779"/>
                    <a:pt x="11760" y="31059"/>
                  </a:cubicBezTo>
                  <a:cubicBezTo>
                    <a:pt x="11823" y="30620"/>
                    <a:pt x="12388" y="26812"/>
                    <a:pt x="12450" y="26393"/>
                  </a:cubicBezTo>
                  <a:cubicBezTo>
                    <a:pt x="12482" y="26404"/>
                    <a:pt x="12518" y="26409"/>
                    <a:pt x="12558" y="26409"/>
                  </a:cubicBezTo>
                  <a:cubicBezTo>
                    <a:pt x="12597" y="26409"/>
                    <a:pt x="12639" y="26404"/>
                    <a:pt x="12680" y="26393"/>
                  </a:cubicBezTo>
                  <a:cubicBezTo>
                    <a:pt x="14815" y="25264"/>
                    <a:pt x="17012" y="24259"/>
                    <a:pt x="19209" y="23339"/>
                  </a:cubicBezTo>
                  <a:cubicBezTo>
                    <a:pt x="19271" y="22899"/>
                    <a:pt x="19292" y="22481"/>
                    <a:pt x="19334" y="22104"/>
                  </a:cubicBezTo>
                  <a:lnTo>
                    <a:pt x="19334" y="22104"/>
                  </a:lnTo>
                  <a:cubicBezTo>
                    <a:pt x="16970" y="23171"/>
                    <a:pt x="14689" y="24448"/>
                    <a:pt x="12513" y="25891"/>
                  </a:cubicBezTo>
                  <a:cubicBezTo>
                    <a:pt x="12764" y="24155"/>
                    <a:pt x="14522" y="8253"/>
                    <a:pt x="12032" y="9"/>
                  </a:cubicBezTo>
                  <a:cubicBezTo>
                    <a:pt x="12032" y="3"/>
                    <a:pt x="12028" y="0"/>
                    <a:pt x="12023" y="0"/>
                  </a:cubicBez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854" name="Google Shape;854;p33"/>
            <p:cNvGrpSpPr/>
            <p:nvPr/>
          </p:nvGrpSpPr>
          <p:grpSpPr>
            <a:xfrm rot="528970">
              <a:off x="7550663" y="2409909"/>
              <a:ext cx="353312" cy="532595"/>
              <a:chOff x="2793502" y="2809115"/>
              <a:chExt cx="461639" cy="832408"/>
            </a:xfrm>
          </p:grpSpPr>
          <p:sp>
            <p:nvSpPr>
              <p:cNvPr id="855" name="Google Shape;855;p33"/>
              <p:cNvSpPr/>
              <p:nvPr/>
            </p:nvSpPr>
            <p:spPr>
              <a:xfrm rot="-9860048">
                <a:off x="2890985" y="3153631"/>
                <a:ext cx="308507" cy="454683"/>
              </a:xfrm>
              <a:custGeom>
                <a:avLst/>
                <a:gdLst/>
                <a:ahLst/>
                <a:cxnLst/>
                <a:rect l="l" t="t" r="r" b="b"/>
                <a:pathLst>
                  <a:path w="15542" h="34629" extrusionOk="0">
                    <a:moveTo>
                      <a:pt x="384" y="1"/>
                    </a:moveTo>
                    <a:cubicBezTo>
                      <a:pt x="353" y="1"/>
                      <a:pt x="314" y="35"/>
                      <a:pt x="329" y="81"/>
                    </a:cubicBezTo>
                    <a:cubicBezTo>
                      <a:pt x="2819" y="6211"/>
                      <a:pt x="5309" y="12363"/>
                      <a:pt x="7904" y="18493"/>
                    </a:cubicBezTo>
                    <a:cubicBezTo>
                      <a:pt x="5393" y="16589"/>
                      <a:pt x="2610" y="14999"/>
                      <a:pt x="78" y="13095"/>
                    </a:cubicBezTo>
                    <a:cubicBezTo>
                      <a:pt x="72" y="13092"/>
                      <a:pt x="66" y="13091"/>
                      <a:pt x="61" y="13091"/>
                    </a:cubicBezTo>
                    <a:cubicBezTo>
                      <a:pt x="26" y="13091"/>
                      <a:pt x="0" y="13140"/>
                      <a:pt x="36" y="13158"/>
                    </a:cubicBezTo>
                    <a:cubicBezTo>
                      <a:pt x="2547" y="15250"/>
                      <a:pt x="5183" y="17510"/>
                      <a:pt x="8113" y="18975"/>
                    </a:cubicBezTo>
                    <a:cubicBezTo>
                      <a:pt x="9222" y="21569"/>
                      <a:pt x="10352" y="24143"/>
                      <a:pt x="11502" y="26695"/>
                    </a:cubicBezTo>
                    <a:cubicBezTo>
                      <a:pt x="8092" y="25775"/>
                      <a:pt x="4786" y="25440"/>
                      <a:pt x="1668" y="23599"/>
                    </a:cubicBezTo>
                    <a:cubicBezTo>
                      <a:pt x="1657" y="23591"/>
                      <a:pt x="1644" y="23587"/>
                      <a:pt x="1632" y="23587"/>
                    </a:cubicBezTo>
                    <a:cubicBezTo>
                      <a:pt x="1580" y="23587"/>
                      <a:pt x="1537" y="23652"/>
                      <a:pt x="1606" y="23703"/>
                    </a:cubicBezTo>
                    <a:cubicBezTo>
                      <a:pt x="4639" y="25607"/>
                      <a:pt x="8071" y="26737"/>
                      <a:pt x="11649" y="27030"/>
                    </a:cubicBezTo>
                    <a:cubicBezTo>
                      <a:pt x="12779" y="29541"/>
                      <a:pt x="13950" y="32052"/>
                      <a:pt x="15164" y="34542"/>
                    </a:cubicBezTo>
                    <a:cubicBezTo>
                      <a:pt x="15198" y="34603"/>
                      <a:pt x="15251" y="34629"/>
                      <a:pt x="15306" y="34629"/>
                    </a:cubicBezTo>
                    <a:cubicBezTo>
                      <a:pt x="15421" y="34629"/>
                      <a:pt x="15541" y="34516"/>
                      <a:pt x="15499" y="34374"/>
                    </a:cubicBezTo>
                    <a:cubicBezTo>
                      <a:pt x="14411" y="31801"/>
                      <a:pt x="13323" y="29227"/>
                      <a:pt x="12214" y="26654"/>
                    </a:cubicBezTo>
                    <a:cubicBezTo>
                      <a:pt x="13344" y="23557"/>
                      <a:pt x="13846" y="20083"/>
                      <a:pt x="14201" y="16840"/>
                    </a:cubicBezTo>
                    <a:cubicBezTo>
                      <a:pt x="14201" y="16830"/>
                      <a:pt x="14191" y="16825"/>
                      <a:pt x="14181" y="16825"/>
                    </a:cubicBezTo>
                    <a:cubicBezTo>
                      <a:pt x="14170" y="16825"/>
                      <a:pt x="14160" y="16830"/>
                      <a:pt x="14160" y="16840"/>
                    </a:cubicBezTo>
                    <a:cubicBezTo>
                      <a:pt x="13532" y="19979"/>
                      <a:pt x="12632" y="23076"/>
                      <a:pt x="12005" y="26193"/>
                    </a:cubicBezTo>
                    <a:cubicBezTo>
                      <a:pt x="11042" y="23975"/>
                      <a:pt x="10059" y="21778"/>
                      <a:pt x="9075" y="19560"/>
                    </a:cubicBezTo>
                    <a:cubicBezTo>
                      <a:pt x="9452" y="16401"/>
                      <a:pt x="9410" y="13158"/>
                      <a:pt x="9389" y="9977"/>
                    </a:cubicBezTo>
                    <a:cubicBezTo>
                      <a:pt x="9389" y="9909"/>
                      <a:pt x="9328" y="9872"/>
                      <a:pt x="9271" y="9872"/>
                    </a:cubicBezTo>
                    <a:cubicBezTo>
                      <a:pt x="9224" y="9872"/>
                      <a:pt x="9180" y="9899"/>
                      <a:pt x="9180" y="9956"/>
                    </a:cubicBezTo>
                    <a:cubicBezTo>
                      <a:pt x="9117" y="12928"/>
                      <a:pt x="8845" y="15899"/>
                      <a:pt x="8761" y="18849"/>
                    </a:cubicBezTo>
                    <a:cubicBezTo>
                      <a:pt x="5979" y="12572"/>
                      <a:pt x="3133" y="6337"/>
                      <a:pt x="413" y="18"/>
                    </a:cubicBezTo>
                    <a:cubicBezTo>
                      <a:pt x="407" y="6"/>
                      <a:pt x="396"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856" name="Google Shape;856;p33"/>
              <p:cNvGrpSpPr/>
              <p:nvPr/>
            </p:nvGrpSpPr>
            <p:grpSpPr>
              <a:xfrm>
                <a:off x="2793502" y="2809115"/>
                <a:ext cx="305033" cy="459212"/>
                <a:chOff x="1356450" y="230275"/>
                <a:chExt cx="605225" cy="911136"/>
              </a:xfrm>
            </p:grpSpPr>
            <p:sp>
              <p:nvSpPr>
                <p:cNvPr id="857" name="Google Shape;857;p33"/>
                <p:cNvSpPr/>
                <p:nvPr/>
              </p:nvSpPr>
              <p:spPr>
                <a:xfrm>
                  <a:off x="1356450" y="230275"/>
                  <a:ext cx="605225" cy="911136"/>
                </a:xfrm>
                <a:custGeom>
                  <a:avLst/>
                  <a:gdLst/>
                  <a:ahLst/>
                  <a:cxnLst/>
                  <a:rect l="l" t="t" r="r" b="b"/>
                  <a:pathLst>
                    <a:path w="24209" h="30068" extrusionOk="0">
                      <a:moveTo>
                        <a:pt x="8056" y="26238"/>
                      </a:moveTo>
                      <a:cubicBezTo>
                        <a:pt x="5440" y="24564"/>
                        <a:pt x="3139" y="22263"/>
                        <a:pt x="1988" y="19396"/>
                      </a:cubicBezTo>
                      <a:cubicBezTo>
                        <a:pt x="0" y="14479"/>
                        <a:pt x="1695" y="8893"/>
                        <a:pt x="3892" y="4059"/>
                      </a:cubicBezTo>
                      <a:cubicBezTo>
                        <a:pt x="4499" y="2720"/>
                        <a:pt x="5252" y="1297"/>
                        <a:pt x="6549" y="670"/>
                      </a:cubicBezTo>
                      <a:cubicBezTo>
                        <a:pt x="7930" y="0"/>
                        <a:pt x="9583" y="398"/>
                        <a:pt x="11006" y="963"/>
                      </a:cubicBezTo>
                      <a:cubicBezTo>
                        <a:pt x="19187" y="4206"/>
                        <a:pt x="24209" y="12512"/>
                        <a:pt x="23267" y="21259"/>
                      </a:cubicBezTo>
                      <a:cubicBezTo>
                        <a:pt x="23058" y="23184"/>
                        <a:pt x="22535" y="25129"/>
                        <a:pt x="21426" y="26741"/>
                      </a:cubicBezTo>
                      <a:cubicBezTo>
                        <a:pt x="20317" y="28331"/>
                        <a:pt x="18057" y="30067"/>
                        <a:pt x="16007" y="29879"/>
                      </a:cubicBezTo>
                      <a:cubicBezTo>
                        <a:pt x="13475" y="29649"/>
                        <a:pt x="10169" y="27577"/>
                        <a:pt x="8056" y="262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58" name="Google Shape;858;p33"/>
                <p:cNvSpPr/>
                <p:nvPr/>
              </p:nvSpPr>
              <p:spPr>
                <a:xfrm rot="650395">
                  <a:off x="1435814" y="341627"/>
                  <a:ext cx="441368" cy="753313"/>
                </a:xfrm>
                <a:custGeom>
                  <a:avLst/>
                  <a:gdLst/>
                  <a:ahLst/>
                  <a:cxnLst/>
                  <a:rect l="l" t="t" r="r" b="b"/>
                  <a:pathLst>
                    <a:path w="19485" h="33260" extrusionOk="0">
                      <a:moveTo>
                        <a:pt x="5044" y="1"/>
                      </a:moveTo>
                      <a:cubicBezTo>
                        <a:pt x="5003" y="1"/>
                        <a:pt x="4964" y="33"/>
                        <a:pt x="4976" y="90"/>
                      </a:cubicBezTo>
                      <a:cubicBezTo>
                        <a:pt x="5164" y="1408"/>
                        <a:pt x="5352" y="2748"/>
                        <a:pt x="5583" y="4087"/>
                      </a:cubicBezTo>
                      <a:cubicBezTo>
                        <a:pt x="4829" y="3229"/>
                        <a:pt x="4013" y="2455"/>
                        <a:pt x="3114" y="1785"/>
                      </a:cubicBezTo>
                      <a:cubicBezTo>
                        <a:pt x="3108" y="1782"/>
                        <a:pt x="3102" y="1781"/>
                        <a:pt x="3096" y="1781"/>
                      </a:cubicBezTo>
                      <a:cubicBezTo>
                        <a:pt x="3061" y="1781"/>
                        <a:pt x="3033" y="1830"/>
                        <a:pt x="3051" y="1848"/>
                      </a:cubicBezTo>
                      <a:cubicBezTo>
                        <a:pt x="4013" y="2685"/>
                        <a:pt x="4787" y="3647"/>
                        <a:pt x="5645" y="4568"/>
                      </a:cubicBezTo>
                      <a:cubicBezTo>
                        <a:pt x="5666" y="4714"/>
                        <a:pt x="5687" y="4861"/>
                        <a:pt x="5729" y="4986"/>
                      </a:cubicBezTo>
                      <a:cubicBezTo>
                        <a:pt x="4829" y="3877"/>
                        <a:pt x="3637" y="3061"/>
                        <a:pt x="2423" y="2266"/>
                      </a:cubicBezTo>
                      <a:cubicBezTo>
                        <a:pt x="2419" y="2262"/>
                        <a:pt x="2415" y="2261"/>
                        <a:pt x="2411" y="2261"/>
                      </a:cubicBezTo>
                      <a:cubicBezTo>
                        <a:pt x="2396" y="2261"/>
                        <a:pt x="2385" y="2291"/>
                        <a:pt x="2402" y="2308"/>
                      </a:cubicBezTo>
                      <a:cubicBezTo>
                        <a:pt x="3679" y="3250"/>
                        <a:pt x="4892" y="4233"/>
                        <a:pt x="5813" y="5530"/>
                      </a:cubicBezTo>
                      <a:cubicBezTo>
                        <a:pt x="6336" y="8669"/>
                        <a:pt x="6943" y="11828"/>
                        <a:pt x="7759" y="14904"/>
                      </a:cubicBezTo>
                      <a:cubicBezTo>
                        <a:pt x="5206" y="13586"/>
                        <a:pt x="2653" y="12414"/>
                        <a:pt x="268" y="10719"/>
                      </a:cubicBezTo>
                      <a:cubicBezTo>
                        <a:pt x="262" y="10717"/>
                        <a:pt x="257" y="10715"/>
                        <a:pt x="251" y="10715"/>
                      </a:cubicBezTo>
                      <a:cubicBezTo>
                        <a:pt x="216" y="10715"/>
                        <a:pt x="190" y="10767"/>
                        <a:pt x="226" y="10803"/>
                      </a:cubicBezTo>
                      <a:cubicBezTo>
                        <a:pt x="2507" y="12582"/>
                        <a:pt x="5080" y="14360"/>
                        <a:pt x="7863" y="15260"/>
                      </a:cubicBezTo>
                      <a:cubicBezTo>
                        <a:pt x="8052" y="15992"/>
                        <a:pt x="8282" y="16745"/>
                        <a:pt x="8512" y="17478"/>
                      </a:cubicBezTo>
                      <a:cubicBezTo>
                        <a:pt x="5603" y="16181"/>
                        <a:pt x="2800" y="14904"/>
                        <a:pt x="101" y="13168"/>
                      </a:cubicBezTo>
                      <a:cubicBezTo>
                        <a:pt x="94" y="13165"/>
                        <a:pt x="87" y="13164"/>
                        <a:pt x="81" y="13164"/>
                      </a:cubicBezTo>
                      <a:cubicBezTo>
                        <a:pt x="30" y="13164"/>
                        <a:pt x="1" y="13233"/>
                        <a:pt x="38" y="13251"/>
                      </a:cubicBezTo>
                      <a:cubicBezTo>
                        <a:pt x="2570" y="15176"/>
                        <a:pt x="5562" y="16976"/>
                        <a:pt x="8637" y="17896"/>
                      </a:cubicBezTo>
                      <a:cubicBezTo>
                        <a:pt x="8826" y="18503"/>
                        <a:pt x="9035" y="19110"/>
                        <a:pt x="9244" y="19717"/>
                      </a:cubicBezTo>
                      <a:cubicBezTo>
                        <a:pt x="9956" y="21746"/>
                        <a:pt x="10813" y="23692"/>
                        <a:pt x="11860" y="25554"/>
                      </a:cubicBezTo>
                      <a:cubicBezTo>
                        <a:pt x="10604" y="24927"/>
                        <a:pt x="9265" y="24424"/>
                        <a:pt x="8031" y="23734"/>
                      </a:cubicBezTo>
                      <a:cubicBezTo>
                        <a:pt x="6545" y="22897"/>
                        <a:pt x="5143" y="21955"/>
                        <a:pt x="3804" y="20867"/>
                      </a:cubicBezTo>
                      <a:cubicBezTo>
                        <a:pt x="3800" y="20863"/>
                        <a:pt x="3795" y="20862"/>
                        <a:pt x="3791" y="20862"/>
                      </a:cubicBezTo>
                      <a:cubicBezTo>
                        <a:pt x="3770" y="20862"/>
                        <a:pt x="3749" y="20892"/>
                        <a:pt x="3783" y="20909"/>
                      </a:cubicBezTo>
                      <a:cubicBezTo>
                        <a:pt x="6064" y="23023"/>
                        <a:pt x="9056" y="25387"/>
                        <a:pt x="12194" y="26119"/>
                      </a:cubicBezTo>
                      <a:cubicBezTo>
                        <a:pt x="13910" y="28986"/>
                        <a:pt x="16128" y="31559"/>
                        <a:pt x="19015" y="33233"/>
                      </a:cubicBezTo>
                      <a:cubicBezTo>
                        <a:pt x="19055" y="33251"/>
                        <a:pt x="19093" y="33259"/>
                        <a:pt x="19130" y="33259"/>
                      </a:cubicBezTo>
                      <a:cubicBezTo>
                        <a:pt x="19344" y="33259"/>
                        <a:pt x="19484" y="32976"/>
                        <a:pt x="19287" y="32815"/>
                      </a:cubicBezTo>
                      <a:cubicBezTo>
                        <a:pt x="16086" y="30262"/>
                        <a:pt x="13471" y="27061"/>
                        <a:pt x="11629" y="23399"/>
                      </a:cubicBezTo>
                      <a:cubicBezTo>
                        <a:pt x="12299" y="20637"/>
                        <a:pt x="14433" y="18043"/>
                        <a:pt x="16023" y="15825"/>
                      </a:cubicBezTo>
                      <a:cubicBezTo>
                        <a:pt x="16086" y="15731"/>
                        <a:pt x="15996" y="15613"/>
                        <a:pt x="15903" y="15613"/>
                      </a:cubicBezTo>
                      <a:cubicBezTo>
                        <a:pt x="15872" y="15613"/>
                        <a:pt x="15840" y="15626"/>
                        <a:pt x="15814" y="15657"/>
                      </a:cubicBezTo>
                      <a:cubicBezTo>
                        <a:pt x="14663" y="16913"/>
                        <a:pt x="13659" y="18315"/>
                        <a:pt x="12864" y="19842"/>
                      </a:cubicBezTo>
                      <a:cubicBezTo>
                        <a:pt x="12299" y="20867"/>
                        <a:pt x="11713" y="21935"/>
                        <a:pt x="11441" y="23064"/>
                      </a:cubicBezTo>
                      <a:cubicBezTo>
                        <a:pt x="11295" y="22771"/>
                        <a:pt x="11148" y="22479"/>
                        <a:pt x="11002" y="22186"/>
                      </a:cubicBezTo>
                      <a:cubicBezTo>
                        <a:pt x="11881" y="18733"/>
                        <a:pt x="13931" y="15950"/>
                        <a:pt x="15772" y="12937"/>
                      </a:cubicBezTo>
                      <a:cubicBezTo>
                        <a:pt x="15832" y="12833"/>
                        <a:pt x="15754" y="12739"/>
                        <a:pt x="15666" y="12739"/>
                      </a:cubicBezTo>
                      <a:cubicBezTo>
                        <a:pt x="15630" y="12739"/>
                        <a:pt x="15593" y="12755"/>
                        <a:pt x="15563" y="12791"/>
                      </a:cubicBezTo>
                      <a:cubicBezTo>
                        <a:pt x="13450" y="15469"/>
                        <a:pt x="11546" y="18545"/>
                        <a:pt x="10897" y="21935"/>
                      </a:cubicBezTo>
                      <a:cubicBezTo>
                        <a:pt x="10353" y="20721"/>
                        <a:pt x="9851" y="19486"/>
                        <a:pt x="9432" y="18231"/>
                      </a:cubicBezTo>
                      <a:cubicBezTo>
                        <a:pt x="8805" y="16348"/>
                        <a:pt x="8261" y="14423"/>
                        <a:pt x="7759" y="12477"/>
                      </a:cubicBezTo>
                      <a:cubicBezTo>
                        <a:pt x="8868" y="10699"/>
                        <a:pt x="10207" y="9108"/>
                        <a:pt x="11776" y="7727"/>
                      </a:cubicBezTo>
                      <a:cubicBezTo>
                        <a:pt x="11812" y="7709"/>
                        <a:pt x="11786" y="7660"/>
                        <a:pt x="11751" y="7660"/>
                      </a:cubicBezTo>
                      <a:cubicBezTo>
                        <a:pt x="11746" y="7660"/>
                        <a:pt x="11740" y="7662"/>
                        <a:pt x="11734" y="7665"/>
                      </a:cubicBezTo>
                      <a:cubicBezTo>
                        <a:pt x="10102" y="8585"/>
                        <a:pt x="8533" y="10385"/>
                        <a:pt x="7654" y="12100"/>
                      </a:cubicBezTo>
                      <a:cubicBezTo>
                        <a:pt x="7508" y="11515"/>
                        <a:pt x="7361" y="10929"/>
                        <a:pt x="7236" y="10364"/>
                      </a:cubicBezTo>
                      <a:cubicBezTo>
                        <a:pt x="7696" y="9443"/>
                        <a:pt x="8052" y="8564"/>
                        <a:pt x="8742" y="7790"/>
                      </a:cubicBezTo>
                      <a:cubicBezTo>
                        <a:pt x="9412" y="7037"/>
                        <a:pt x="10144" y="6325"/>
                        <a:pt x="10897" y="5677"/>
                      </a:cubicBezTo>
                      <a:cubicBezTo>
                        <a:pt x="10982" y="5592"/>
                        <a:pt x="10901" y="5493"/>
                        <a:pt x="10811" y="5493"/>
                      </a:cubicBezTo>
                      <a:cubicBezTo>
                        <a:pt x="10791" y="5493"/>
                        <a:pt x="10770" y="5498"/>
                        <a:pt x="10751" y="5509"/>
                      </a:cubicBezTo>
                      <a:cubicBezTo>
                        <a:pt x="9349" y="6556"/>
                        <a:pt x="7508" y="7937"/>
                        <a:pt x="7089" y="9778"/>
                      </a:cubicBezTo>
                      <a:cubicBezTo>
                        <a:pt x="6796" y="8439"/>
                        <a:pt x="6503" y="7100"/>
                        <a:pt x="6231" y="5761"/>
                      </a:cubicBezTo>
                      <a:cubicBezTo>
                        <a:pt x="6231" y="5740"/>
                        <a:pt x="6231" y="5719"/>
                        <a:pt x="6231" y="5698"/>
                      </a:cubicBezTo>
                      <a:cubicBezTo>
                        <a:pt x="5855" y="3815"/>
                        <a:pt x="5478" y="1952"/>
                        <a:pt x="5122" y="69"/>
                      </a:cubicBezTo>
                      <a:cubicBezTo>
                        <a:pt x="5113" y="22"/>
                        <a:pt x="5078" y="1"/>
                        <a:pt x="5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sp>
          <p:nvSpPr>
            <p:cNvPr id="861" name="Google Shape;861;p33"/>
            <p:cNvSpPr/>
            <p:nvPr/>
          </p:nvSpPr>
          <p:spPr>
            <a:xfrm rot="20531761">
              <a:off x="7525106" y="1757800"/>
              <a:ext cx="183225" cy="621792"/>
            </a:xfrm>
            <a:custGeom>
              <a:avLst/>
              <a:gdLst/>
              <a:ahLst/>
              <a:cxnLst/>
              <a:rect l="l" t="t" r="r" b="b"/>
              <a:pathLst>
                <a:path w="19335" h="65604" extrusionOk="0">
                  <a:moveTo>
                    <a:pt x="12023" y="0"/>
                  </a:moveTo>
                  <a:cubicBezTo>
                    <a:pt x="12011" y="0"/>
                    <a:pt x="11990" y="15"/>
                    <a:pt x="11990" y="30"/>
                  </a:cubicBezTo>
                  <a:cubicBezTo>
                    <a:pt x="13308" y="6474"/>
                    <a:pt x="13308" y="12898"/>
                    <a:pt x="12785" y="19300"/>
                  </a:cubicBezTo>
                  <a:cubicBezTo>
                    <a:pt x="9877" y="17333"/>
                    <a:pt x="6382" y="15701"/>
                    <a:pt x="2867" y="15116"/>
                  </a:cubicBezTo>
                  <a:cubicBezTo>
                    <a:pt x="2846" y="15220"/>
                    <a:pt x="2825" y="15346"/>
                    <a:pt x="2805" y="15450"/>
                  </a:cubicBezTo>
                  <a:cubicBezTo>
                    <a:pt x="6341" y="16287"/>
                    <a:pt x="9542" y="18129"/>
                    <a:pt x="12722" y="19844"/>
                  </a:cubicBezTo>
                  <a:lnTo>
                    <a:pt x="12722" y="19907"/>
                  </a:lnTo>
                  <a:cubicBezTo>
                    <a:pt x="9437" y="18401"/>
                    <a:pt x="5922" y="17543"/>
                    <a:pt x="2323" y="17396"/>
                  </a:cubicBezTo>
                  <a:cubicBezTo>
                    <a:pt x="2281" y="17501"/>
                    <a:pt x="2261" y="17605"/>
                    <a:pt x="2240" y="17710"/>
                  </a:cubicBezTo>
                  <a:cubicBezTo>
                    <a:pt x="3997" y="17877"/>
                    <a:pt x="5734" y="18191"/>
                    <a:pt x="7429" y="18694"/>
                  </a:cubicBezTo>
                  <a:cubicBezTo>
                    <a:pt x="9207" y="19175"/>
                    <a:pt x="10923" y="19907"/>
                    <a:pt x="12660" y="20472"/>
                  </a:cubicBezTo>
                  <a:cubicBezTo>
                    <a:pt x="12450" y="22815"/>
                    <a:pt x="12157" y="25159"/>
                    <a:pt x="11844" y="27502"/>
                  </a:cubicBezTo>
                  <a:cubicBezTo>
                    <a:pt x="10862" y="27182"/>
                    <a:pt x="9853" y="27047"/>
                    <a:pt x="8825" y="27047"/>
                  </a:cubicBezTo>
                  <a:cubicBezTo>
                    <a:pt x="7837" y="27047"/>
                    <a:pt x="6832" y="27172"/>
                    <a:pt x="5818" y="27377"/>
                  </a:cubicBezTo>
                  <a:cubicBezTo>
                    <a:pt x="4457" y="27670"/>
                    <a:pt x="3118" y="28067"/>
                    <a:pt x="1821" y="28569"/>
                  </a:cubicBezTo>
                  <a:cubicBezTo>
                    <a:pt x="1403" y="28737"/>
                    <a:pt x="838" y="28883"/>
                    <a:pt x="356" y="29113"/>
                  </a:cubicBezTo>
                  <a:cubicBezTo>
                    <a:pt x="315" y="29490"/>
                    <a:pt x="273" y="29867"/>
                    <a:pt x="231" y="30243"/>
                  </a:cubicBezTo>
                  <a:cubicBezTo>
                    <a:pt x="796" y="30202"/>
                    <a:pt x="1361" y="29888"/>
                    <a:pt x="1905" y="29720"/>
                  </a:cubicBezTo>
                  <a:cubicBezTo>
                    <a:pt x="3118" y="29365"/>
                    <a:pt x="4353" y="29113"/>
                    <a:pt x="5587" y="28925"/>
                  </a:cubicBezTo>
                  <a:cubicBezTo>
                    <a:pt x="6692" y="28764"/>
                    <a:pt x="7810" y="28685"/>
                    <a:pt x="8930" y="28685"/>
                  </a:cubicBezTo>
                  <a:cubicBezTo>
                    <a:pt x="9846" y="28685"/>
                    <a:pt x="10763" y="28738"/>
                    <a:pt x="11676" y="28841"/>
                  </a:cubicBezTo>
                  <a:lnTo>
                    <a:pt x="11634" y="29176"/>
                  </a:lnTo>
                  <a:cubicBezTo>
                    <a:pt x="9479" y="29176"/>
                    <a:pt x="7240" y="29762"/>
                    <a:pt x="5232" y="30348"/>
                  </a:cubicBezTo>
                  <a:cubicBezTo>
                    <a:pt x="3432" y="30871"/>
                    <a:pt x="1696" y="31541"/>
                    <a:pt x="22" y="32357"/>
                  </a:cubicBezTo>
                  <a:cubicBezTo>
                    <a:pt x="22" y="32440"/>
                    <a:pt x="1" y="32545"/>
                    <a:pt x="1" y="32650"/>
                  </a:cubicBezTo>
                  <a:lnTo>
                    <a:pt x="1" y="32650"/>
                  </a:lnTo>
                  <a:cubicBezTo>
                    <a:pt x="1779" y="32001"/>
                    <a:pt x="3579" y="31436"/>
                    <a:pt x="5420" y="30976"/>
                  </a:cubicBezTo>
                  <a:cubicBezTo>
                    <a:pt x="7429" y="30453"/>
                    <a:pt x="9521" y="30264"/>
                    <a:pt x="11530" y="29846"/>
                  </a:cubicBezTo>
                  <a:lnTo>
                    <a:pt x="11530" y="29846"/>
                  </a:lnTo>
                  <a:cubicBezTo>
                    <a:pt x="11425" y="30599"/>
                    <a:pt x="11320" y="31352"/>
                    <a:pt x="11216" y="32106"/>
                  </a:cubicBezTo>
                  <a:cubicBezTo>
                    <a:pt x="10023" y="40329"/>
                    <a:pt x="8726" y="48552"/>
                    <a:pt x="7366" y="56754"/>
                  </a:cubicBezTo>
                  <a:cubicBezTo>
                    <a:pt x="6864" y="59662"/>
                    <a:pt x="6382" y="62549"/>
                    <a:pt x="5880" y="65458"/>
                  </a:cubicBezTo>
                  <a:cubicBezTo>
                    <a:pt x="5868" y="65546"/>
                    <a:pt x="5946" y="65604"/>
                    <a:pt x="6024" y="65604"/>
                  </a:cubicBezTo>
                  <a:cubicBezTo>
                    <a:pt x="6076" y="65604"/>
                    <a:pt x="6127" y="65579"/>
                    <a:pt x="6152" y="65521"/>
                  </a:cubicBezTo>
                  <a:cubicBezTo>
                    <a:pt x="6717" y="62780"/>
                    <a:pt x="7261" y="60018"/>
                    <a:pt x="7763" y="57256"/>
                  </a:cubicBezTo>
                  <a:cubicBezTo>
                    <a:pt x="8789" y="51460"/>
                    <a:pt x="9667" y="45601"/>
                    <a:pt x="10525" y="39743"/>
                  </a:cubicBezTo>
                  <a:cubicBezTo>
                    <a:pt x="12304" y="39220"/>
                    <a:pt x="13978" y="38341"/>
                    <a:pt x="15798" y="37922"/>
                  </a:cubicBezTo>
                  <a:lnTo>
                    <a:pt x="16258" y="37818"/>
                  </a:lnTo>
                  <a:cubicBezTo>
                    <a:pt x="16363" y="37525"/>
                    <a:pt x="16468" y="37232"/>
                    <a:pt x="16572" y="36960"/>
                  </a:cubicBezTo>
                  <a:lnTo>
                    <a:pt x="16572" y="36960"/>
                  </a:lnTo>
                  <a:cubicBezTo>
                    <a:pt x="16300" y="37002"/>
                    <a:pt x="16049" y="37064"/>
                    <a:pt x="15777" y="37127"/>
                  </a:cubicBezTo>
                  <a:cubicBezTo>
                    <a:pt x="14061" y="37546"/>
                    <a:pt x="12053" y="38132"/>
                    <a:pt x="10588" y="39220"/>
                  </a:cubicBezTo>
                  <a:cubicBezTo>
                    <a:pt x="10965" y="36500"/>
                    <a:pt x="11362" y="33779"/>
                    <a:pt x="11760" y="31059"/>
                  </a:cubicBezTo>
                  <a:cubicBezTo>
                    <a:pt x="11823" y="30620"/>
                    <a:pt x="12388" y="26812"/>
                    <a:pt x="12450" y="26393"/>
                  </a:cubicBezTo>
                  <a:cubicBezTo>
                    <a:pt x="12482" y="26404"/>
                    <a:pt x="12518" y="26409"/>
                    <a:pt x="12558" y="26409"/>
                  </a:cubicBezTo>
                  <a:cubicBezTo>
                    <a:pt x="12597" y="26409"/>
                    <a:pt x="12639" y="26404"/>
                    <a:pt x="12680" y="26393"/>
                  </a:cubicBezTo>
                  <a:cubicBezTo>
                    <a:pt x="14815" y="25264"/>
                    <a:pt x="17012" y="24259"/>
                    <a:pt x="19209" y="23339"/>
                  </a:cubicBezTo>
                  <a:cubicBezTo>
                    <a:pt x="19271" y="22899"/>
                    <a:pt x="19292" y="22481"/>
                    <a:pt x="19334" y="22104"/>
                  </a:cubicBezTo>
                  <a:lnTo>
                    <a:pt x="19334" y="22104"/>
                  </a:lnTo>
                  <a:cubicBezTo>
                    <a:pt x="16970" y="23171"/>
                    <a:pt x="14689" y="24448"/>
                    <a:pt x="12513" y="25891"/>
                  </a:cubicBezTo>
                  <a:cubicBezTo>
                    <a:pt x="12764" y="24155"/>
                    <a:pt x="14522" y="8253"/>
                    <a:pt x="12032" y="9"/>
                  </a:cubicBezTo>
                  <a:cubicBezTo>
                    <a:pt x="12032" y="3"/>
                    <a:pt x="12028" y="0"/>
                    <a:pt x="12023" y="0"/>
                  </a:cubicBez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862" name="Google Shape;862;p33"/>
            <p:cNvCxnSpPr/>
            <p:nvPr/>
          </p:nvCxnSpPr>
          <p:spPr>
            <a:xfrm>
              <a:off x="7677450" y="2161975"/>
              <a:ext cx="10500" cy="352500"/>
            </a:xfrm>
            <a:prstGeom prst="straightConnector1">
              <a:avLst/>
            </a:prstGeom>
            <a:noFill/>
            <a:ln w="28575" cap="flat" cmpd="sng">
              <a:solidFill>
                <a:schemeClr val="accent3"/>
              </a:solidFill>
              <a:prstDash val="solid"/>
              <a:round/>
              <a:headEnd type="none" w="med" len="med"/>
              <a:tailEnd type="none" w="med" len="med"/>
            </a:ln>
          </p:spPr>
        </p:cxnSp>
      </p:grpSp>
      <p:sp>
        <p:nvSpPr>
          <p:cNvPr id="64" name="Google Shape;808;p33">
            <a:extLst>
              <a:ext uri="{FF2B5EF4-FFF2-40B4-BE49-F238E27FC236}">
                <a16:creationId xmlns:a16="http://schemas.microsoft.com/office/drawing/2014/main" id="{A666175A-2177-4003-A5F9-523E3089C6CF}"/>
              </a:ext>
            </a:extLst>
          </p:cNvPr>
          <p:cNvSpPr/>
          <p:nvPr/>
        </p:nvSpPr>
        <p:spPr>
          <a:xfrm>
            <a:off x="935601" y="3652180"/>
            <a:ext cx="1172168" cy="805646"/>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5" name="Google Shape;813;p33">
            <a:extLst>
              <a:ext uri="{FF2B5EF4-FFF2-40B4-BE49-F238E27FC236}">
                <a16:creationId xmlns:a16="http://schemas.microsoft.com/office/drawing/2014/main" id="{0C8A917B-6FD1-40B0-AD81-210351DC153D}"/>
              </a:ext>
            </a:extLst>
          </p:cNvPr>
          <p:cNvSpPr txBox="1"/>
          <p:nvPr/>
        </p:nvSpPr>
        <p:spPr>
          <a:xfrm>
            <a:off x="673027" y="4635215"/>
            <a:ext cx="1689300" cy="45469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הזמנת החניון</a:t>
            </a:r>
            <a:endParaRPr sz="1200" dirty="0">
              <a:latin typeface="Gisha" panose="020B0502040204020203" pitchFamily="34" charset="-79"/>
              <a:ea typeface="Roboto"/>
              <a:cs typeface="Gisha" panose="020B0502040204020203" pitchFamily="34" charset="-79"/>
              <a:sym typeface="Roboto"/>
            </a:endParaRPr>
          </a:p>
        </p:txBody>
      </p:sp>
      <p:sp>
        <p:nvSpPr>
          <p:cNvPr id="66" name="Google Shape;814;p33">
            <a:extLst>
              <a:ext uri="{FF2B5EF4-FFF2-40B4-BE49-F238E27FC236}">
                <a16:creationId xmlns:a16="http://schemas.microsoft.com/office/drawing/2014/main" id="{1567DDD1-6F33-4DA5-A249-AD600E20598E}"/>
              </a:ext>
            </a:extLst>
          </p:cNvPr>
          <p:cNvSpPr txBox="1"/>
          <p:nvPr/>
        </p:nvSpPr>
        <p:spPr>
          <a:xfrm>
            <a:off x="673014" y="4370257"/>
            <a:ext cx="1689300" cy="324408"/>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שלב 2</a:t>
            </a:r>
            <a:endParaRPr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endParaRPr>
          </a:p>
        </p:txBody>
      </p:sp>
      <p:sp>
        <p:nvSpPr>
          <p:cNvPr id="67" name="Google Shape;828;p33">
            <a:extLst>
              <a:ext uri="{FF2B5EF4-FFF2-40B4-BE49-F238E27FC236}">
                <a16:creationId xmlns:a16="http://schemas.microsoft.com/office/drawing/2014/main" id="{098C52AB-764E-41F4-84EB-BAC5DDCAA8FF}"/>
              </a:ext>
            </a:extLst>
          </p:cNvPr>
          <p:cNvSpPr/>
          <p:nvPr/>
        </p:nvSpPr>
        <p:spPr>
          <a:xfrm rot="1289348">
            <a:off x="1342845" y="3968673"/>
            <a:ext cx="222454" cy="301446"/>
          </a:xfrm>
          <a:custGeom>
            <a:avLst/>
            <a:gdLst/>
            <a:ahLst/>
            <a:cxnLst/>
            <a:rect l="l" t="t" r="r" b="b"/>
            <a:pathLst>
              <a:path w="19485" h="33260" extrusionOk="0">
                <a:moveTo>
                  <a:pt x="5044" y="1"/>
                </a:moveTo>
                <a:cubicBezTo>
                  <a:pt x="5003" y="1"/>
                  <a:pt x="4964" y="33"/>
                  <a:pt x="4976" y="90"/>
                </a:cubicBezTo>
                <a:cubicBezTo>
                  <a:pt x="5164" y="1408"/>
                  <a:pt x="5352" y="2748"/>
                  <a:pt x="5583" y="4087"/>
                </a:cubicBezTo>
                <a:cubicBezTo>
                  <a:pt x="4829" y="3229"/>
                  <a:pt x="4013" y="2455"/>
                  <a:pt x="3114" y="1785"/>
                </a:cubicBezTo>
                <a:cubicBezTo>
                  <a:pt x="3108" y="1782"/>
                  <a:pt x="3102" y="1781"/>
                  <a:pt x="3096" y="1781"/>
                </a:cubicBezTo>
                <a:cubicBezTo>
                  <a:pt x="3061" y="1781"/>
                  <a:pt x="3033" y="1830"/>
                  <a:pt x="3051" y="1848"/>
                </a:cubicBezTo>
                <a:cubicBezTo>
                  <a:pt x="4013" y="2685"/>
                  <a:pt x="4787" y="3647"/>
                  <a:pt x="5645" y="4568"/>
                </a:cubicBezTo>
                <a:cubicBezTo>
                  <a:pt x="5666" y="4714"/>
                  <a:pt x="5687" y="4861"/>
                  <a:pt x="5729" y="4986"/>
                </a:cubicBezTo>
                <a:cubicBezTo>
                  <a:pt x="4829" y="3877"/>
                  <a:pt x="3637" y="3061"/>
                  <a:pt x="2423" y="2266"/>
                </a:cubicBezTo>
                <a:cubicBezTo>
                  <a:pt x="2419" y="2262"/>
                  <a:pt x="2415" y="2261"/>
                  <a:pt x="2411" y="2261"/>
                </a:cubicBezTo>
                <a:cubicBezTo>
                  <a:pt x="2396" y="2261"/>
                  <a:pt x="2385" y="2291"/>
                  <a:pt x="2402" y="2308"/>
                </a:cubicBezTo>
                <a:cubicBezTo>
                  <a:pt x="3679" y="3250"/>
                  <a:pt x="4892" y="4233"/>
                  <a:pt x="5813" y="5530"/>
                </a:cubicBezTo>
                <a:cubicBezTo>
                  <a:pt x="6336" y="8669"/>
                  <a:pt x="6943" y="11828"/>
                  <a:pt x="7759" y="14904"/>
                </a:cubicBezTo>
                <a:cubicBezTo>
                  <a:pt x="5206" y="13586"/>
                  <a:pt x="2653" y="12414"/>
                  <a:pt x="268" y="10719"/>
                </a:cubicBezTo>
                <a:cubicBezTo>
                  <a:pt x="262" y="10717"/>
                  <a:pt x="257" y="10715"/>
                  <a:pt x="251" y="10715"/>
                </a:cubicBezTo>
                <a:cubicBezTo>
                  <a:pt x="216" y="10715"/>
                  <a:pt x="190" y="10767"/>
                  <a:pt x="226" y="10803"/>
                </a:cubicBezTo>
                <a:cubicBezTo>
                  <a:pt x="2507" y="12582"/>
                  <a:pt x="5080" y="14360"/>
                  <a:pt x="7863" y="15260"/>
                </a:cubicBezTo>
                <a:cubicBezTo>
                  <a:pt x="8052" y="15992"/>
                  <a:pt x="8282" y="16745"/>
                  <a:pt x="8512" y="17478"/>
                </a:cubicBezTo>
                <a:cubicBezTo>
                  <a:pt x="5603" y="16181"/>
                  <a:pt x="2800" y="14904"/>
                  <a:pt x="101" y="13168"/>
                </a:cubicBezTo>
                <a:cubicBezTo>
                  <a:pt x="94" y="13165"/>
                  <a:pt x="87" y="13164"/>
                  <a:pt x="81" y="13164"/>
                </a:cubicBezTo>
                <a:cubicBezTo>
                  <a:pt x="30" y="13164"/>
                  <a:pt x="1" y="13233"/>
                  <a:pt x="38" y="13251"/>
                </a:cubicBezTo>
                <a:cubicBezTo>
                  <a:pt x="2570" y="15176"/>
                  <a:pt x="5562" y="16976"/>
                  <a:pt x="8637" y="17896"/>
                </a:cubicBezTo>
                <a:cubicBezTo>
                  <a:pt x="8826" y="18503"/>
                  <a:pt x="9035" y="19110"/>
                  <a:pt x="9244" y="19717"/>
                </a:cubicBezTo>
                <a:cubicBezTo>
                  <a:pt x="9956" y="21746"/>
                  <a:pt x="10813" y="23692"/>
                  <a:pt x="11860" y="25554"/>
                </a:cubicBezTo>
                <a:cubicBezTo>
                  <a:pt x="10604" y="24927"/>
                  <a:pt x="9265" y="24424"/>
                  <a:pt x="8031" y="23734"/>
                </a:cubicBezTo>
                <a:cubicBezTo>
                  <a:pt x="6545" y="22897"/>
                  <a:pt x="5143" y="21955"/>
                  <a:pt x="3804" y="20867"/>
                </a:cubicBezTo>
                <a:cubicBezTo>
                  <a:pt x="3800" y="20863"/>
                  <a:pt x="3795" y="20862"/>
                  <a:pt x="3791" y="20862"/>
                </a:cubicBezTo>
                <a:cubicBezTo>
                  <a:pt x="3770" y="20862"/>
                  <a:pt x="3749" y="20892"/>
                  <a:pt x="3783" y="20909"/>
                </a:cubicBezTo>
                <a:cubicBezTo>
                  <a:pt x="6064" y="23023"/>
                  <a:pt x="9056" y="25387"/>
                  <a:pt x="12194" y="26119"/>
                </a:cubicBezTo>
                <a:cubicBezTo>
                  <a:pt x="13910" y="28986"/>
                  <a:pt x="16128" y="31559"/>
                  <a:pt x="19015" y="33233"/>
                </a:cubicBezTo>
                <a:cubicBezTo>
                  <a:pt x="19055" y="33251"/>
                  <a:pt x="19093" y="33259"/>
                  <a:pt x="19130" y="33259"/>
                </a:cubicBezTo>
                <a:cubicBezTo>
                  <a:pt x="19344" y="33259"/>
                  <a:pt x="19484" y="32976"/>
                  <a:pt x="19287" y="32815"/>
                </a:cubicBezTo>
                <a:cubicBezTo>
                  <a:pt x="16086" y="30262"/>
                  <a:pt x="13471" y="27061"/>
                  <a:pt x="11629" y="23399"/>
                </a:cubicBezTo>
                <a:cubicBezTo>
                  <a:pt x="12299" y="20637"/>
                  <a:pt x="14433" y="18043"/>
                  <a:pt x="16023" y="15825"/>
                </a:cubicBezTo>
                <a:cubicBezTo>
                  <a:pt x="16086" y="15731"/>
                  <a:pt x="15996" y="15613"/>
                  <a:pt x="15903" y="15613"/>
                </a:cubicBezTo>
                <a:cubicBezTo>
                  <a:pt x="15872" y="15613"/>
                  <a:pt x="15840" y="15626"/>
                  <a:pt x="15814" y="15657"/>
                </a:cubicBezTo>
                <a:cubicBezTo>
                  <a:pt x="14663" y="16913"/>
                  <a:pt x="13659" y="18315"/>
                  <a:pt x="12864" y="19842"/>
                </a:cubicBezTo>
                <a:cubicBezTo>
                  <a:pt x="12299" y="20867"/>
                  <a:pt x="11713" y="21935"/>
                  <a:pt x="11441" y="23064"/>
                </a:cubicBezTo>
                <a:cubicBezTo>
                  <a:pt x="11295" y="22771"/>
                  <a:pt x="11148" y="22479"/>
                  <a:pt x="11002" y="22186"/>
                </a:cubicBezTo>
                <a:cubicBezTo>
                  <a:pt x="11881" y="18733"/>
                  <a:pt x="13931" y="15950"/>
                  <a:pt x="15772" y="12937"/>
                </a:cubicBezTo>
                <a:cubicBezTo>
                  <a:pt x="15832" y="12833"/>
                  <a:pt x="15754" y="12739"/>
                  <a:pt x="15666" y="12739"/>
                </a:cubicBezTo>
                <a:cubicBezTo>
                  <a:pt x="15630" y="12739"/>
                  <a:pt x="15593" y="12755"/>
                  <a:pt x="15563" y="12791"/>
                </a:cubicBezTo>
                <a:cubicBezTo>
                  <a:pt x="13450" y="15469"/>
                  <a:pt x="11546" y="18545"/>
                  <a:pt x="10897" y="21935"/>
                </a:cubicBezTo>
                <a:cubicBezTo>
                  <a:pt x="10353" y="20721"/>
                  <a:pt x="9851" y="19486"/>
                  <a:pt x="9432" y="18231"/>
                </a:cubicBezTo>
                <a:cubicBezTo>
                  <a:pt x="8805" y="16348"/>
                  <a:pt x="8261" y="14423"/>
                  <a:pt x="7759" y="12477"/>
                </a:cubicBezTo>
                <a:cubicBezTo>
                  <a:pt x="8868" y="10699"/>
                  <a:pt x="10207" y="9108"/>
                  <a:pt x="11776" y="7727"/>
                </a:cubicBezTo>
                <a:cubicBezTo>
                  <a:pt x="11812" y="7709"/>
                  <a:pt x="11786" y="7660"/>
                  <a:pt x="11751" y="7660"/>
                </a:cubicBezTo>
                <a:cubicBezTo>
                  <a:pt x="11746" y="7660"/>
                  <a:pt x="11740" y="7662"/>
                  <a:pt x="11734" y="7665"/>
                </a:cubicBezTo>
                <a:cubicBezTo>
                  <a:pt x="10102" y="8585"/>
                  <a:pt x="8533" y="10385"/>
                  <a:pt x="7654" y="12100"/>
                </a:cubicBezTo>
                <a:cubicBezTo>
                  <a:pt x="7508" y="11515"/>
                  <a:pt x="7361" y="10929"/>
                  <a:pt x="7236" y="10364"/>
                </a:cubicBezTo>
                <a:cubicBezTo>
                  <a:pt x="7696" y="9443"/>
                  <a:pt x="8052" y="8564"/>
                  <a:pt x="8742" y="7790"/>
                </a:cubicBezTo>
                <a:cubicBezTo>
                  <a:pt x="9412" y="7037"/>
                  <a:pt x="10144" y="6325"/>
                  <a:pt x="10897" y="5677"/>
                </a:cubicBezTo>
                <a:cubicBezTo>
                  <a:pt x="10982" y="5592"/>
                  <a:pt x="10901" y="5493"/>
                  <a:pt x="10811" y="5493"/>
                </a:cubicBezTo>
                <a:cubicBezTo>
                  <a:pt x="10791" y="5493"/>
                  <a:pt x="10770" y="5498"/>
                  <a:pt x="10751" y="5509"/>
                </a:cubicBezTo>
                <a:cubicBezTo>
                  <a:pt x="9349" y="6556"/>
                  <a:pt x="7508" y="7937"/>
                  <a:pt x="7089" y="9778"/>
                </a:cubicBezTo>
                <a:cubicBezTo>
                  <a:pt x="6796" y="8439"/>
                  <a:pt x="6503" y="7100"/>
                  <a:pt x="6231" y="5761"/>
                </a:cubicBezTo>
                <a:cubicBezTo>
                  <a:pt x="6231" y="5740"/>
                  <a:pt x="6231" y="5719"/>
                  <a:pt x="6231" y="5698"/>
                </a:cubicBezTo>
                <a:cubicBezTo>
                  <a:pt x="5855" y="3815"/>
                  <a:pt x="5478" y="1952"/>
                  <a:pt x="5122" y="69"/>
                </a:cubicBezTo>
                <a:cubicBezTo>
                  <a:pt x="5113" y="22"/>
                  <a:pt x="5078" y="1"/>
                  <a:pt x="5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8" name="Google Shape;807;p33">
            <a:extLst>
              <a:ext uri="{FF2B5EF4-FFF2-40B4-BE49-F238E27FC236}">
                <a16:creationId xmlns:a16="http://schemas.microsoft.com/office/drawing/2014/main" id="{40BAA8CA-7329-460C-9BE5-591CC5DD21D5}"/>
              </a:ext>
            </a:extLst>
          </p:cNvPr>
          <p:cNvSpPr/>
          <p:nvPr/>
        </p:nvSpPr>
        <p:spPr>
          <a:xfrm>
            <a:off x="2484555" y="1951373"/>
            <a:ext cx="1172102" cy="806013"/>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69" name="Google Shape;811;p33">
            <a:extLst>
              <a:ext uri="{FF2B5EF4-FFF2-40B4-BE49-F238E27FC236}">
                <a16:creationId xmlns:a16="http://schemas.microsoft.com/office/drawing/2014/main" id="{E7A489A0-238F-4936-9CD4-88004BD952DC}"/>
              </a:ext>
            </a:extLst>
          </p:cNvPr>
          <p:cNvSpPr txBox="1"/>
          <p:nvPr/>
        </p:nvSpPr>
        <p:spPr>
          <a:xfrm>
            <a:off x="2219243" y="1428354"/>
            <a:ext cx="1689300" cy="45469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בחירת א. חניון</a:t>
            </a:r>
            <a:endParaRPr sz="1200" dirty="0">
              <a:latin typeface="Gisha" panose="020B0502040204020203" pitchFamily="34" charset="-79"/>
              <a:ea typeface="Roboto"/>
              <a:cs typeface="Gisha" panose="020B0502040204020203" pitchFamily="34" charset="-79"/>
              <a:sym typeface="Roboto"/>
            </a:endParaRPr>
          </a:p>
        </p:txBody>
      </p:sp>
      <p:sp>
        <p:nvSpPr>
          <p:cNvPr id="70" name="Google Shape;812;p33">
            <a:extLst>
              <a:ext uri="{FF2B5EF4-FFF2-40B4-BE49-F238E27FC236}">
                <a16:creationId xmlns:a16="http://schemas.microsoft.com/office/drawing/2014/main" id="{66A035E4-2B76-4F48-9F16-008F3BBFDBD3}"/>
              </a:ext>
            </a:extLst>
          </p:cNvPr>
          <p:cNvSpPr txBox="1"/>
          <p:nvPr/>
        </p:nvSpPr>
        <p:spPr>
          <a:xfrm>
            <a:off x="2219231" y="1215154"/>
            <a:ext cx="1689300" cy="324408"/>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שלב 3</a:t>
            </a:r>
            <a:endParaRPr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endParaRPr>
          </a:p>
        </p:txBody>
      </p:sp>
      <p:sp>
        <p:nvSpPr>
          <p:cNvPr id="71" name="Google Shape;820;p33">
            <a:extLst>
              <a:ext uri="{FF2B5EF4-FFF2-40B4-BE49-F238E27FC236}">
                <a16:creationId xmlns:a16="http://schemas.microsoft.com/office/drawing/2014/main" id="{98959264-C16B-403F-9711-C8B0DCA2C709}"/>
              </a:ext>
            </a:extLst>
          </p:cNvPr>
          <p:cNvSpPr/>
          <p:nvPr/>
        </p:nvSpPr>
        <p:spPr>
          <a:xfrm>
            <a:off x="2871778" y="2126032"/>
            <a:ext cx="384197" cy="459212"/>
          </a:xfrm>
          <a:custGeom>
            <a:avLst/>
            <a:gdLst/>
            <a:ahLst/>
            <a:cxnLst/>
            <a:rect l="l" t="t" r="r" b="b"/>
            <a:pathLst>
              <a:path w="24209" h="30068" extrusionOk="0">
                <a:moveTo>
                  <a:pt x="8056" y="26238"/>
                </a:moveTo>
                <a:cubicBezTo>
                  <a:pt x="5440" y="24564"/>
                  <a:pt x="3139" y="22263"/>
                  <a:pt x="1988" y="19396"/>
                </a:cubicBezTo>
                <a:cubicBezTo>
                  <a:pt x="0" y="14479"/>
                  <a:pt x="1695" y="8893"/>
                  <a:pt x="3892" y="4059"/>
                </a:cubicBezTo>
                <a:cubicBezTo>
                  <a:pt x="4499" y="2720"/>
                  <a:pt x="5252" y="1297"/>
                  <a:pt x="6549" y="670"/>
                </a:cubicBezTo>
                <a:cubicBezTo>
                  <a:pt x="7930" y="0"/>
                  <a:pt x="9583" y="398"/>
                  <a:pt x="11006" y="963"/>
                </a:cubicBezTo>
                <a:cubicBezTo>
                  <a:pt x="19187" y="4206"/>
                  <a:pt x="24209" y="12512"/>
                  <a:pt x="23267" y="21259"/>
                </a:cubicBezTo>
                <a:cubicBezTo>
                  <a:pt x="23058" y="23184"/>
                  <a:pt x="22535" y="25129"/>
                  <a:pt x="21426" y="26741"/>
                </a:cubicBezTo>
                <a:cubicBezTo>
                  <a:pt x="20317" y="28331"/>
                  <a:pt x="18057" y="30067"/>
                  <a:pt x="16007" y="29879"/>
                </a:cubicBezTo>
                <a:cubicBezTo>
                  <a:pt x="13475" y="29649"/>
                  <a:pt x="10169" y="27577"/>
                  <a:pt x="8056" y="262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2" name="Google Shape;807;p33">
            <a:extLst>
              <a:ext uri="{FF2B5EF4-FFF2-40B4-BE49-F238E27FC236}">
                <a16:creationId xmlns:a16="http://schemas.microsoft.com/office/drawing/2014/main" id="{A9BBB4F1-BB39-41C7-8F00-85678399C458}"/>
              </a:ext>
            </a:extLst>
          </p:cNvPr>
          <p:cNvSpPr/>
          <p:nvPr/>
        </p:nvSpPr>
        <p:spPr>
          <a:xfrm>
            <a:off x="5500872" y="1967207"/>
            <a:ext cx="1172102" cy="806013"/>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3" name="Google Shape;811;p33">
            <a:extLst>
              <a:ext uri="{FF2B5EF4-FFF2-40B4-BE49-F238E27FC236}">
                <a16:creationId xmlns:a16="http://schemas.microsoft.com/office/drawing/2014/main" id="{058220FC-5B8F-48D2-9403-F4D3E5BC6852}"/>
              </a:ext>
            </a:extLst>
          </p:cNvPr>
          <p:cNvSpPr txBox="1"/>
          <p:nvPr/>
        </p:nvSpPr>
        <p:spPr>
          <a:xfrm>
            <a:off x="5235560" y="1444188"/>
            <a:ext cx="1689300" cy="45469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הכנת תיק צוות חניון</a:t>
            </a:r>
            <a:endParaRPr sz="1200" dirty="0">
              <a:latin typeface="Gisha" panose="020B0502040204020203" pitchFamily="34" charset="-79"/>
              <a:ea typeface="Roboto"/>
              <a:cs typeface="Gisha" panose="020B0502040204020203" pitchFamily="34" charset="-79"/>
              <a:sym typeface="Roboto"/>
            </a:endParaRPr>
          </a:p>
        </p:txBody>
      </p:sp>
      <p:sp>
        <p:nvSpPr>
          <p:cNvPr id="74" name="Google Shape;812;p33">
            <a:extLst>
              <a:ext uri="{FF2B5EF4-FFF2-40B4-BE49-F238E27FC236}">
                <a16:creationId xmlns:a16="http://schemas.microsoft.com/office/drawing/2014/main" id="{2D2AEEC5-80BE-4CF1-B29A-C3CEC722940A}"/>
              </a:ext>
            </a:extLst>
          </p:cNvPr>
          <p:cNvSpPr txBox="1"/>
          <p:nvPr/>
        </p:nvSpPr>
        <p:spPr>
          <a:xfrm>
            <a:off x="5235548" y="1230988"/>
            <a:ext cx="1689300" cy="324408"/>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שלב 7</a:t>
            </a:r>
            <a:endParaRPr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endParaRPr>
          </a:p>
        </p:txBody>
      </p:sp>
      <p:sp>
        <p:nvSpPr>
          <p:cNvPr id="75" name="Google Shape;820;p33">
            <a:extLst>
              <a:ext uri="{FF2B5EF4-FFF2-40B4-BE49-F238E27FC236}">
                <a16:creationId xmlns:a16="http://schemas.microsoft.com/office/drawing/2014/main" id="{8E47C87D-E5C6-4C7A-B255-6AD1D0880BCA}"/>
              </a:ext>
            </a:extLst>
          </p:cNvPr>
          <p:cNvSpPr/>
          <p:nvPr/>
        </p:nvSpPr>
        <p:spPr>
          <a:xfrm>
            <a:off x="5888095" y="2141866"/>
            <a:ext cx="384197" cy="459212"/>
          </a:xfrm>
          <a:custGeom>
            <a:avLst/>
            <a:gdLst/>
            <a:ahLst/>
            <a:cxnLst/>
            <a:rect l="l" t="t" r="r" b="b"/>
            <a:pathLst>
              <a:path w="24209" h="30068" extrusionOk="0">
                <a:moveTo>
                  <a:pt x="8056" y="26238"/>
                </a:moveTo>
                <a:cubicBezTo>
                  <a:pt x="5440" y="24564"/>
                  <a:pt x="3139" y="22263"/>
                  <a:pt x="1988" y="19396"/>
                </a:cubicBezTo>
                <a:cubicBezTo>
                  <a:pt x="0" y="14479"/>
                  <a:pt x="1695" y="8893"/>
                  <a:pt x="3892" y="4059"/>
                </a:cubicBezTo>
                <a:cubicBezTo>
                  <a:pt x="4499" y="2720"/>
                  <a:pt x="5252" y="1297"/>
                  <a:pt x="6549" y="670"/>
                </a:cubicBezTo>
                <a:cubicBezTo>
                  <a:pt x="7930" y="0"/>
                  <a:pt x="9583" y="398"/>
                  <a:pt x="11006" y="963"/>
                </a:cubicBezTo>
                <a:cubicBezTo>
                  <a:pt x="19187" y="4206"/>
                  <a:pt x="24209" y="12512"/>
                  <a:pt x="23267" y="21259"/>
                </a:cubicBezTo>
                <a:cubicBezTo>
                  <a:pt x="23058" y="23184"/>
                  <a:pt x="22535" y="25129"/>
                  <a:pt x="21426" y="26741"/>
                </a:cubicBezTo>
                <a:cubicBezTo>
                  <a:pt x="20317" y="28331"/>
                  <a:pt x="18057" y="30067"/>
                  <a:pt x="16007" y="29879"/>
                </a:cubicBezTo>
                <a:cubicBezTo>
                  <a:pt x="13475" y="29649"/>
                  <a:pt x="10169" y="27577"/>
                  <a:pt x="8056" y="262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6" name="Google Shape;808;p33">
            <a:extLst>
              <a:ext uri="{FF2B5EF4-FFF2-40B4-BE49-F238E27FC236}">
                <a16:creationId xmlns:a16="http://schemas.microsoft.com/office/drawing/2014/main" id="{CD6C6045-8857-4BAC-B921-0D4367B83EF6}"/>
              </a:ext>
            </a:extLst>
          </p:cNvPr>
          <p:cNvSpPr/>
          <p:nvPr/>
        </p:nvSpPr>
        <p:spPr>
          <a:xfrm>
            <a:off x="4035755" y="3649707"/>
            <a:ext cx="1172168" cy="805646"/>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77" name="Google Shape;813;p33">
            <a:extLst>
              <a:ext uri="{FF2B5EF4-FFF2-40B4-BE49-F238E27FC236}">
                <a16:creationId xmlns:a16="http://schemas.microsoft.com/office/drawing/2014/main" id="{B15A4267-FDEB-4A0E-8386-83F7D973FCF6}"/>
              </a:ext>
            </a:extLst>
          </p:cNvPr>
          <p:cNvSpPr txBox="1"/>
          <p:nvPr/>
        </p:nvSpPr>
        <p:spPr>
          <a:xfrm>
            <a:off x="3773181" y="4632742"/>
            <a:ext cx="1689300" cy="45469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תכנון החניון</a:t>
            </a:r>
          </a:p>
          <a:p>
            <a:pPr marL="0" lvl="0" indent="0" algn="ct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*יחד עם הסעיף הקודם</a:t>
            </a:r>
            <a:endParaRPr sz="1200" dirty="0">
              <a:latin typeface="Gisha" panose="020B0502040204020203" pitchFamily="34" charset="-79"/>
              <a:ea typeface="Roboto"/>
              <a:cs typeface="Gisha" panose="020B0502040204020203" pitchFamily="34" charset="-79"/>
              <a:sym typeface="Roboto"/>
            </a:endParaRPr>
          </a:p>
        </p:txBody>
      </p:sp>
      <p:sp>
        <p:nvSpPr>
          <p:cNvPr id="78" name="Google Shape;814;p33">
            <a:extLst>
              <a:ext uri="{FF2B5EF4-FFF2-40B4-BE49-F238E27FC236}">
                <a16:creationId xmlns:a16="http://schemas.microsoft.com/office/drawing/2014/main" id="{EBBCC2F2-5B94-407D-8F23-43CAD69D022C}"/>
              </a:ext>
            </a:extLst>
          </p:cNvPr>
          <p:cNvSpPr txBox="1"/>
          <p:nvPr/>
        </p:nvSpPr>
        <p:spPr>
          <a:xfrm>
            <a:off x="3773168" y="4367784"/>
            <a:ext cx="1689300" cy="324408"/>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שלב 6</a:t>
            </a:r>
            <a:endParaRPr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endParaRPr>
          </a:p>
        </p:txBody>
      </p:sp>
      <p:sp>
        <p:nvSpPr>
          <p:cNvPr id="82" name="Google Shape;827;p33">
            <a:extLst>
              <a:ext uri="{FF2B5EF4-FFF2-40B4-BE49-F238E27FC236}">
                <a16:creationId xmlns:a16="http://schemas.microsoft.com/office/drawing/2014/main" id="{11BEDC8F-0867-4183-A875-2918BF05B410}"/>
              </a:ext>
            </a:extLst>
          </p:cNvPr>
          <p:cNvSpPr/>
          <p:nvPr/>
        </p:nvSpPr>
        <p:spPr>
          <a:xfrm rot="638953">
            <a:off x="1340591" y="3803221"/>
            <a:ext cx="305040" cy="364601"/>
          </a:xfrm>
          <a:custGeom>
            <a:avLst/>
            <a:gdLst/>
            <a:ahLst/>
            <a:cxnLst/>
            <a:rect l="l" t="t" r="r" b="b"/>
            <a:pathLst>
              <a:path w="24209" h="30068" extrusionOk="0">
                <a:moveTo>
                  <a:pt x="8056" y="26238"/>
                </a:moveTo>
                <a:cubicBezTo>
                  <a:pt x="5440" y="24564"/>
                  <a:pt x="3139" y="22263"/>
                  <a:pt x="1988" y="19396"/>
                </a:cubicBezTo>
                <a:cubicBezTo>
                  <a:pt x="0" y="14479"/>
                  <a:pt x="1695" y="8893"/>
                  <a:pt x="3892" y="4059"/>
                </a:cubicBezTo>
                <a:cubicBezTo>
                  <a:pt x="4499" y="2720"/>
                  <a:pt x="5252" y="1297"/>
                  <a:pt x="6549" y="670"/>
                </a:cubicBezTo>
                <a:cubicBezTo>
                  <a:pt x="7930" y="0"/>
                  <a:pt x="9583" y="398"/>
                  <a:pt x="11006" y="963"/>
                </a:cubicBezTo>
                <a:cubicBezTo>
                  <a:pt x="19187" y="4206"/>
                  <a:pt x="24209" y="12512"/>
                  <a:pt x="23267" y="21259"/>
                </a:cubicBezTo>
                <a:cubicBezTo>
                  <a:pt x="23058" y="23184"/>
                  <a:pt x="22535" y="25129"/>
                  <a:pt x="21426" y="26741"/>
                </a:cubicBezTo>
                <a:cubicBezTo>
                  <a:pt x="20317" y="28331"/>
                  <a:pt x="18057" y="30067"/>
                  <a:pt x="16007" y="29879"/>
                </a:cubicBezTo>
                <a:cubicBezTo>
                  <a:pt x="13475" y="29649"/>
                  <a:pt x="10169" y="27577"/>
                  <a:pt x="8056" y="262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5" name="Google Shape;831;p33">
            <a:extLst>
              <a:ext uri="{FF2B5EF4-FFF2-40B4-BE49-F238E27FC236}">
                <a16:creationId xmlns:a16="http://schemas.microsoft.com/office/drawing/2014/main" id="{93C03E73-B341-45DA-98B0-8E8F2D56DBE5}"/>
              </a:ext>
            </a:extLst>
          </p:cNvPr>
          <p:cNvSpPr/>
          <p:nvPr/>
        </p:nvSpPr>
        <p:spPr>
          <a:xfrm>
            <a:off x="4535731" y="3815891"/>
            <a:ext cx="157564" cy="362866"/>
          </a:xfrm>
          <a:custGeom>
            <a:avLst/>
            <a:gdLst/>
            <a:ahLst/>
            <a:cxnLst/>
            <a:rect l="l" t="t" r="r" b="b"/>
            <a:pathLst>
              <a:path w="20234" h="58692" extrusionOk="0">
                <a:moveTo>
                  <a:pt x="8265" y="58691"/>
                </a:moveTo>
                <a:cubicBezTo>
                  <a:pt x="8244" y="58649"/>
                  <a:pt x="8223" y="58629"/>
                  <a:pt x="8181" y="58587"/>
                </a:cubicBezTo>
                <a:cubicBezTo>
                  <a:pt x="8056" y="58419"/>
                  <a:pt x="7930" y="58231"/>
                  <a:pt x="7784" y="58064"/>
                </a:cubicBezTo>
                <a:cubicBezTo>
                  <a:pt x="5127" y="54548"/>
                  <a:pt x="2658" y="49966"/>
                  <a:pt x="900" y="43187"/>
                </a:cubicBezTo>
                <a:lnTo>
                  <a:pt x="4080" y="41639"/>
                </a:lnTo>
                <a:lnTo>
                  <a:pt x="0" y="39421"/>
                </a:lnTo>
                <a:cubicBezTo>
                  <a:pt x="0" y="39421"/>
                  <a:pt x="126" y="37140"/>
                  <a:pt x="440" y="33960"/>
                </a:cubicBezTo>
                <a:cubicBezTo>
                  <a:pt x="440" y="33855"/>
                  <a:pt x="440" y="33750"/>
                  <a:pt x="461" y="33667"/>
                </a:cubicBezTo>
                <a:cubicBezTo>
                  <a:pt x="523" y="32997"/>
                  <a:pt x="586" y="32286"/>
                  <a:pt x="670" y="31574"/>
                </a:cubicBezTo>
                <a:cubicBezTo>
                  <a:pt x="712" y="31198"/>
                  <a:pt x="754" y="30800"/>
                  <a:pt x="795" y="30423"/>
                </a:cubicBezTo>
                <a:cubicBezTo>
                  <a:pt x="1214" y="26678"/>
                  <a:pt x="1821" y="22472"/>
                  <a:pt x="2637" y="19187"/>
                </a:cubicBezTo>
                <a:cubicBezTo>
                  <a:pt x="2658" y="19146"/>
                  <a:pt x="2679" y="19083"/>
                  <a:pt x="2679" y="19020"/>
                </a:cubicBezTo>
                <a:cubicBezTo>
                  <a:pt x="2720" y="18915"/>
                  <a:pt x="2741" y="18811"/>
                  <a:pt x="2762" y="18706"/>
                </a:cubicBezTo>
                <a:cubicBezTo>
                  <a:pt x="2930" y="17995"/>
                  <a:pt x="3097" y="17346"/>
                  <a:pt x="3223" y="16781"/>
                </a:cubicBezTo>
                <a:cubicBezTo>
                  <a:pt x="3264" y="16656"/>
                  <a:pt x="3285" y="16551"/>
                  <a:pt x="3306" y="16446"/>
                </a:cubicBezTo>
                <a:cubicBezTo>
                  <a:pt x="4039" y="13413"/>
                  <a:pt x="4122" y="12701"/>
                  <a:pt x="4101" y="12555"/>
                </a:cubicBezTo>
                <a:lnTo>
                  <a:pt x="8642" y="12073"/>
                </a:lnTo>
                <a:lnTo>
                  <a:pt x="5252" y="10274"/>
                </a:lnTo>
                <a:cubicBezTo>
                  <a:pt x="7303" y="6738"/>
                  <a:pt x="9542" y="3286"/>
                  <a:pt x="11990" y="1"/>
                </a:cubicBezTo>
                <a:cubicBezTo>
                  <a:pt x="13224" y="1172"/>
                  <a:pt x="19752" y="7805"/>
                  <a:pt x="20233" y="18330"/>
                </a:cubicBezTo>
                <a:lnTo>
                  <a:pt x="17116" y="19732"/>
                </a:lnTo>
                <a:lnTo>
                  <a:pt x="19982" y="20317"/>
                </a:lnTo>
                <a:cubicBezTo>
                  <a:pt x="19982" y="20317"/>
                  <a:pt x="19920" y="21510"/>
                  <a:pt x="19752" y="23393"/>
                </a:cubicBezTo>
                <a:cubicBezTo>
                  <a:pt x="19731" y="23791"/>
                  <a:pt x="19689" y="24188"/>
                  <a:pt x="19648" y="24628"/>
                </a:cubicBezTo>
                <a:cubicBezTo>
                  <a:pt x="19292" y="28164"/>
                  <a:pt x="18581" y="33206"/>
                  <a:pt x="17241" y="37454"/>
                </a:cubicBezTo>
                <a:cubicBezTo>
                  <a:pt x="17179" y="37705"/>
                  <a:pt x="17074" y="37977"/>
                  <a:pt x="16990" y="38270"/>
                </a:cubicBezTo>
                <a:cubicBezTo>
                  <a:pt x="16907" y="38542"/>
                  <a:pt x="16802" y="38835"/>
                  <a:pt x="16697" y="39128"/>
                </a:cubicBezTo>
                <a:cubicBezTo>
                  <a:pt x="14019" y="46723"/>
                  <a:pt x="8265" y="58691"/>
                  <a:pt x="8265" y="586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6" name="Google Shape;836;p33">
            <a:extLst>
              <a:ext uri="{FF2B5EF4-FFF2-40B4-BE49-F238E27FC236}">
                <a16:creationId xmlns:a16="http://schemas.microsoft.com/office/drawing/2014/main" id="{016EF1A7-948F-4760-A1AB-EBAB828469F8}"/>
              </a:ext>
            </a:extLst>
          </p:cNvPr>
          <p:cNvSpPr/>
          <p:nvPr/>
        </p:nvSpPr>
        <p:spPr>
          <a:xfrm rot="528749">
            <a:off x="4494489" y="4188456"/>
            <a:ext cx="191850" cy="191670"/>
          </a:xfrm>
          <a:custGeom>
            <a:avLst/>
            <a:gdLst/>
            <a:ahLst/>
            <a:cxnLst/>
            <a:rect l="l" t="t" r="r" b="b"/>
            <a:pathLst>
              <a:path w="24209" h="30068" extrusionOk="0">
                <a:moveTo>
                  <a:pt x="8056" y="26238"/>
                </a:moveTo>
                <a:cubicBezTo>
                  <a:pt x="5440" y="24564"/>
                  <a:pt x="3139" y="22263"/>
                  <a:pt x="1988" y="19396"/>
                </a:cubicBezTo>
                <a:cubicBezTo>
                  <a:pt x="0" y="14479"/>
                  <a:pt x="1695" y="8893"/>
                  <a:pt x="3892" y="4059"/>
                </a:cubicBezTo>
                <a:cubicBezTo>
                  <a:pt x="4499" y="2720"/>
                  <a:pt x="5252" y="1297"/>
                  <a:pt x="6549" y="670"/>
                </a:cubicBezTo>
                <a:cubicBezTo>
                  <a:pt x="7930" y="0"/>
                  <a:pt x="9583" y="398"/>
                  <a:pt x="11006" y="963"/>
                </a:cubicBezTo>
                <a:cubicBezTo>
                  <a:pt x="19187" y="4206"/>
                  <a:pt x="24209" y="12512"/>
                  <a:pt x="23267" y="21259"/>
                </a:cubicBezTo>
                <a:cubicBezTo>
                  <a:pt x="23058" y="23184"/>
                  <a:pt x="22535" y="25129"/>
                  <a:pt x="21426" y="26741"/>
                </a:cubicBezTo>
                <a:cubicBezTo>
                  <a:pt x="20317" y="28331"/>
                  <a:pt x="18057" y="30067"/>
                  <a:pt x="16007" y="29879"/>
                </a:cubicBezTo>
                <a:cubicBezTo>
                  <a:pt x="13475" y="29649"/>
                  <a:pt x="10169" y="27577"/>
                  <a:pt x="8056" y="262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90" name="Google Shape;808;p33">
            <a:extLst>
              <a:ext uri="{FF2B5EF4-FFF2-40B4-BE49-F238E27FC236}">
                <a16:creationId xmlns:a16="http://schemas.microsoft.com/office/drawing/2014/main" id="{1035CFA8-3254-4E16-BBD3-F800B5BB25FC}"/>
              </a:ext>
            </a:extLst>
          </p:cNvPr>
          <p:cNvSpPr/>
          <p:nvPr/>
        </p:nvSpPr>
        <p:spPr>
          <a:xfrm>
            <a:off x="7086629" y="3648689"/>
            <a:ext cx="1172168" cy="805646"/>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91" name="Google Shape;813;p33">
            <a:extLst>
              <a:ext uri="{FF2B5EF4-FFF2-40B4-BE49-F238E27FC236}">
                <a16:creationId xmlns:a16="http://schemas.microsoft.com/office/drawing/2014/main" id="{A0BD4D45-C4AD-4418-BF8E-3ED6EBD8AB36}"/>
              </a:ext>
            </a:extLst>
          </p:cNvPr>
          <p:cNvSpPr txBox="1"/>
          <p:nvPr/>
        </p:nvSpPr>
        <p:spPr>
          <a:xfrm>
            <a:off x="6824055" y="4631724"/>
            <a:ext cx="1689300" cy="45469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סידור הציוד בשבט</a:t>
            </a:r>
            <a:endParaRPr sz="1200" dirty="0">
              <a:latin typeface="Gisha" panose="020B0502040204020203" pitchFamily="34" charset="-79"/>
              <a:ea typeface="Roboto"/>
              <a:cs typeface="Gisha" panose="020B0502040204020203" pitchFamily="34" charset="-79"/>
              <a:sym typeface="Roboto"/>
            </a:endParaRPr>
          </a:p>
        </p:txBody>
      </p:sp>
      <p:sp>
        <p:nvSpPr>
          <p:cNvPr id="92" name="Google Shape;814;p33">
            <a:extLst>
              <a:ext uri="{FF2B5EF4-FFF2-40B4-BE49-F238E27FC236}">
                <a16:creationId xmlns:a16="http://schemas.microsoft.com/office/drawing/2014/main" id="{AEE94E2A-1D01-4555-9F2E-68DF23E06244}"/>
              </a:ext>
            </a:extLst>
          </p:cNvPr>
          <p:cNvSpPr txBox="1"/>
          <p:nvPr/>
        </p:nvSpPr>
        <p:spPr>
          <a:xfrm>
            <a:off x="6824042" y="4366766"/>
            <a:ext cx="1689300" cy="324408"/>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שלב 10</a:t>
            </a:r>
            <a:endParaRPr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endParaRPr>
          </a:p>
        </p:txBody>
      </p:sp>
      <p:sp>
        <p:nvSpPr>
          <p:cNvPr id="93" name="Google Shape;831;p33">
            <a:extLst>
              <a:ext uri="{FF2B5EF4-FFF2-40B4-BE49-F238E27FC236}">
                <a16:creationId xmlns:a16="http://schemas.microsoft.com/office/drawing/2014/main" id="{CC392EA9-8236-4767-93AE-D83A251F77CD}"/>
              </a:ext>
            </a:extLst>
          </p:cNvPr>
          <p:cNvSpPr/>
          <p:nvPr/>
        </p:nvSpPr>
        <p:spPr>
          <a:xfrm>
            <a:off x="7586605" y="3814873"/>
            <a:ext cx="157564" cy="362866"/>
          </a:xfrm>
          <a:custGeom>
            <a:avLst/>
            <a:gdLst/>
            <a:ahLst/>
            <a:cxnLst/>
            <a:rect l="l" t="t" r="r" b="b"/>
            <a:pathLst>
              <a:path w="20234" h="58692" extrusionOk="0">
                <a:moveTo>
                  <a:pt x="8265" y="58691"/>
                </a:moveTo>
                <a:cubicBezTo>
                  <a:pt x="8244" y="58649"/>
                  <a:pt x="8223" y="58629"/>
                  <a:pt x="8181" y="58587"/>
                </a:cubicBezTo>
                <a:cubicBezTo>
                  <a:pt x="8056" y="58419"/>
                  <a:pt x="7930" y="58231"/>
                  <a:pt x="7784" y="58064"/>
                </a:cubicBezTo>
                <a:cubicBezTo>
                  <a:pt x="5127" y="54548"/>
                  <a:pt x="2658" y="49966"/>
                  <a:pt x="900" y="43187"/>
                </a:cubicBezTo>
                <a:lnTo>
                  <a:pt x="4080" y="41639"/>
                </a:lnTo>
                <a:lnTo>
                  <a:pt x="0" y="39421"/>
                </a:lnTo>
                <a:cubicBezTo>
                  <a:pt x="0" y="39421"/>
                  <a:pt x="126" y="37140"/>
                  <a:pt x="440" y="33960"/>
                </a:cubicBezTo>
                <a:cubicBezTo>
                  <a:pt x="440" y="33855"/>
                  <a:pt x="440" y="33750"/>
                  <a:pt x="461" y="33667"/>
                </a:cubicBezTo>
                <a:cubicBezTo>
                  <a:pt x="523" y="32997"/>
                  <a:pt x="586" y="32286"/>
                  <a:pt x="670" y="31574"/>
                </a:cubicBezTo>
                <a:cubicBezTo>
                  <a:pt x="712" y="31198"/>
                  <a:pt x="754" y="30800"/>
                  <a:pt x="795" y="30423"/>
                </a:cubicBezTo>
                <a:cubicBezTo>
                  <a:pt x="1214" y="26678"/>
                  <a:pt x="1821" y="22472"/>
                  <a:pt x="2637" y="19187"/>
                </a:cubicBezTo>
                <a:cubicBezTo>
                  <a:pt x="2658" y="19146"/>
                  <a:pt x="2679" y="19083"/>
                  <a:pt x="2679" y="19020"/>
                </a:cubicBezTo>
                <a:cubicBezTo>
                  <a:pt x="2720" y="18915"/>
                  <a:pt x="2741" y="18811"/>
                  <a:pt x="2762" y="18706"/>
                </a:cubicBezTo>
                <a:cubicBezTo>
                  <a:pt x="2930" y="17995"/>
                  <a:pt x="3097" y="17346"/>
                  <a:pt x="3223" y="16781"/>
                </a:cubicBezTo>
                <a:cubicBezTo>
                  <a:pt x="3264" y="16656"/>
                  <a:pt x="3285" y="16551"/>
                  <a:pt x="3306" y="16446"/>
                </a:cubicBezTo>
                <a:cubicBezTo>
                  <a:pt x="4039" y="13413"/>
                  <a:pt x="4122" y="12701"/>
                  <a:pt x="4101" y="12555"/>
                </a:cubicBezTo>
                <a:lnTo>
                  <a:pt x="8642" y="12073"/>
                </a:lnTo>
                <a:lnTo>
                  <a:pt x="5252" y="10274"/>
                </a:lnTo>
                <a:cubicBezTo>
                  <a:pt x="7303" y="6738"/>
                  <a:pt x="9542" y="3286"/>
                  <a:pt x="11990" y="1"/>
                </a:cubicBezTo>
                <a:cubicBezTo>
                  <a:pt x="13224" y="1172"/>
                  <a:pt x="19752" y="7805"/>
                  <a:pt x="20233" y="18330"/>
                </a:cubicBezTo>
                <a:lnTo>
                  <a:pt x="17116" y="19732"/>
                </a:lnTo>
                <a:lnTo>
                  <a:pt x="19982" y="20317"/>
                </a:lnTo>
                <a:cubicBezTo>
                  <a:pt x="19982" y="20317"/>
                  <a:pt x="19920" y="21510"/>
                  <a:pt x="19752" y="23393"/>
                </a:cubicBezTo>
                <a:cubicBezTo>
                  <a:pt x="19731" y="23791"/>
                  <a:pt x="19689" y="24188"/>
                  <a:pt x="19648" y="24628"/>
                </a:cubicBezTo>
                <a:cubicBezTo>
                  <a:pt x="19292" y="28164"/>
                  <a:pt x="18581" y="33206"/>
                  <a:pt x="17241" y="37454"/>
                </a:cubicBezTo>
                <a:cubicBezTo>
                  <a:pt x="17179" y="37705"/>
                  <a:pt x="17074" y="37977"/>
                  <a:pt x="16990" y="38270"/>
                </a:cubicBezTo>
                <a:cubicBezTo>
                  <a:pt x="16907" y="38542"/>
                  <a:pt x="16802" y="38835"/>
                  <a:pt x="16697" y="39128"/>
                </a:cubicBezTo>
                <a:cubicBezTo>
                  <a:pt x="14019" y="46723"/>
                  <a:pt x="8265" y="58691"/>
                  <a:pt x="8265" y="586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94" name="Google Shape;836;p33">
            <a:extLst>
              <a:ext uri="{FF2B5EF4-FFF2-40B4-BE49-F238E27FC236}">
                <a16:creationId xmlns:a16="http://schemas.microsoft.com/office/drawing/2014/main" id="{EC5AA0A7-000A-4619-B3A2-6E8D1F0E7F7A}"/>
              </a:ext>
            </a:extLst>
          </p:cNvPr>
          <p:cNvSpPr/>
          <p:nvPr/>
        </p:nvSpPr>
        <p:spPr>
          <a:xfrm rot="528749">
            <a:off x="7545363" y="4187438"/>
            <a:ext cx="191850" cy="191670"/>
          </a:xfrm>
          <a:custGeom>
            <a:avLst/>
            <a:gdLst/>
            <a:ahLst/>
            <a:cxnLst/>
            <a:rect l="l" t="t" r="r" b="b"/>
            <a:pathLst>
              <a:path w="24209" h="30068" extrusionOk="0">
                <a:moveTo>
                  <a:pt x="8056" y="26238"/>
                </a:moveTo>
                <a:cubicBezTo>
                  <a:pt x="5440" y="24564"/>
                  <a:pt x="3139" y="22263"/>
                  <a:pt x="1988" y="19396"/>
                </a:cubicBezTo>
                <a:cubicBezTo>
                  <a:pt x="0" y="14479"/>
                  <a:pt x="1695" y="8893"/>
                  <a:pt x="3892" y="4059"/>
                </a:cubicBezTo>
                <a:cubicBezTo>
                  <a:pt x="4499" y="2720"/>
                  <a:pt x="5252" y="1297"/>
                  <a:pt x="6549" y="670"/>
                </a:cubicBezTo>
                <a:cubicBezTo>
                  <a:pt x="7930" y="0"/>
                  <a:pt x="9583" y="398"/>
                  <a:pt x="11006" y="963"/>
                </a:cubicBezTo>
                <a:cubicBezTo>
                  <a:pt x="19187" y="4206"/>
                  <a:pt x="24209" y="12512"/>
                  <a:pt x="23267" y="21259"/>
                </a:cubicBezTo>
                <a:cubicBezTo>
                  <a:pt x="23058" y="23184"/>
                  <a:pt x="22535" y="25129"/>
                  <a:pt x="21426" y="26741"/>
                </a:cubicBezTo>
                <a:cubicBezTo>
                  <a:pt x="20317" y="28331"/>
                  <a:pt x="18057" y="30067"/>
                  <a:pt x="16007" y="29879"/>
                </a:cubicBezTo>
                <a:cubicBezTo>
                  <a:pt x="13475" y="29649"/>
                  <a:pt x="10169" y="27577"/>
                  <a:pt x="8056" y="262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250164" y="879226"/>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b="1" dirty="0">
                <a:solidFill>
                  <a:schemeClr val="dk1"/>
                </a:solidFill>
                <a:latin typeface="Gisha" panose="020B0502040204020203" pitchFamily="34" charset="-79"/>
                <a:cs typeface="Gisha" panose="020B0502040204020203" pitchFamily="34" charset="-79"/>
              </a:rPr>
              <a:t>איך בוחרים חניון</a:t>
            </a:r>
            <a:endParaRPr b="1" dirty="0">
              <a:solidFill>
                <a:schemeClr val="dk1"/>
              </a:solidFill>
              <a:latin typeface="Gisha" panose="020B0502040204020203" pitchFamily="34" charset="-79"/>
              <a:cs typeface="Gisha" panose="020B0502040204020203" pitchFamily="34" charset="-79"/>
            </a:endParaRPr>
          </a:p>
        </p:txBody>
      </p:sp>
      <p:grpSp>
        <p:nvGrpSpPr>
          <p:cNvPr id="95" name="Google Shape;95;p16"/>
          <p:cNvGrpSpPr/>
          <p:nvPr/>
        </p:nvGrpSpPr>
        <p:grpSpPr>
          <a:xfrm>
            <a:off x="483517" y="1504877"/>
            <a:ext cx="4285112" cy="3090301"/>
            <a:chOff x="418781" y="1284911"/>
            <a:chExt cx="4432263" cy="3432523"/>
          </a:xfrm>
        </p:grpSpPr>
        <p:cxnSp>
          <p:nvCxnSpPr>
            <p:cNvPr id="96" name="Google Shape;96;p16"/>
            <p:cNvCxnSpPr/>
            <p:nvPr/>
          </p:nvCxnSpPr>
          <p:spPr>
            <a:xfrm>
              <a:off x="1553319" y="2816313"/>
              <a:ext cx="1062900" cy="1009200"/>
            </a:xfrm>
            <a:prstGeom prst="straightConnector1">
              <a:avLst/>
            </a:prstGeom>
            <a:noFill/>
            <a:ln w="114300" cap="flat" cmpd="sng">
              <a:solidFill>
                <a:schemeClr val="accent3"/>
              </a:solidFill>
              <a:prstDash val="solid"/>
              <a:round/>
              <a:headEnd type="none" w="med" len="med"/>
              <a:tailEnd type="none" w="med" len="med"/>
            </a:ln>
          </p:spPr>
        </p:cxnSp>
        <p:sp>
          <p:nvSpPr>
            <p:cNvPr id="97" name="Google Shape;97;p16"/>
            <p:cNvSpPr/>
            <p:nvPr/>
          </p:nvSpPr>
          <p:spPr>
            <a:xfrm rot="-3063977">
              <a:off x="440255" y="1317947"/>
              <a:ext cx="1585458" cy="1628405"/>
            </a:xfrm>
            <a:custGeom>
              <a:avLst/>
              <a:gdLst/>
              <a:ahLst/>
              <a:cxnLst/>
              <a:rect l="l" t="t" r="r" b="b"/>
              <a:pathLst>
                <a:path w="30863" h="31700" extrusionOk="0">
                  <a:moveTo>
                    <a:pt x="16886" y="29398"/>
                  </a:moveTo>
                  <a:cubicBezTo>
                    <a:pt x="25276" y="25611"/>
                    <a:pt x="28017" y="18246"/>
                    <a:pt x="29984" y="11090"/>
                  </a:cubicBezTo>
                  <a:cubicBezTo>
                    <a:pt x="30486" y="9270"/>
                    <a:pt x="30863" y="7345"/>
                    <a:pt x="30570" y="5482"/>
                  </a:cubicBezTo>
                  <a:cubicBezTo>
                    <a:pt x="30256" y="3599"/>
                    <a:pt x="29210" y="1758"/>
                    <a:pt x="27494" y="942"/>
                  </a:cubicBezTo>
                  <a:cubicBezTo>
                    <a:pt x="25548" y="0"/>
                    <a:pt x="23121" y="586"/>
                    <a:pt x="21489" y="2009"/>
                  </a:cubicBezTo>
                  <a:cubicBezTo>
                    <a:pt x="19878" y="3432"/>
                    <a:pt x="18999" y="5524"/>
                    <a:pt x="18644" y="7637"/>
                  </a:cubicBezTo>
                  <a:cubicBezTo>
                    <a:pt x="18560" y="6633"/>
                    <a:pt x="18455" y="5587"/>
                    <a:pt x="18016" y="4666"/>
                  </a:cubicBezTo>
                  <a:cubicBezTo>
                    <a:pt x="17576" y="3746"/>
                    <a:pt x="16677" y="2971"/>
                    <a:pt x="15651" y="2971"/>
                  </a:cubicBezTo>
                  <a:cubicBezTo>
                    <a:pt x="14354" y="2971"/>
                    <a:pt x="13371" y="4164"/>
                    <a:pt x="12722" y="5336"/>
                  </a:cubicBezTo>
                  <a:cubicBezTo>
                    <a:pt x="11404" y="7658"/>
                    <a:pt x="10546" y="10232"/>
                    <a:pt x="10190" y="12889"/>
                  </a:cubicBezTo>
                  <a:cubicBezTo>
                    <a:pt x="10274" y="11927"/>
                    <a:pt x="10379" y="10943"/>
                    <a:pt x="10128" y="10002"/>
                  </a:cubicBezTo>
                  <a:cubicBezTo>
                    <a:pt x="9898" y="9060"/>
                    <a:pt x="9291" y="8181"/>
                    <a:pt x="8370" y="7889"/>
                  </a:cubicBezTo>
                  <a:cubicBezTo>
                    <a:pt x="7470" y="7596"/>
                    <a:pt x="6445" y="7951"/>
                    <a:pt x="5734" y="8600"/>
                  </a:cubicBezTo>
                  <a:cubicBezTo>
                    <a:pt x="5043" y="9270"/>
                    <a:pt x="4520" y="10086"/>
                    <a:pt x="4206" y="11006"/>
                  </a:cubicBezTo>
                  <a:cubicBezTo>
                    <a:pt x="1" y="22305"/>
                    <a:pt x="8558" y="30486"/>
                    <a:pt x="8558" y="30486"/>
                  </a:cubicBezTo>
                  <a:cubicBezTo>
                    <a:pt x="8558" y="30486"/>
                    <a:pt x="11802" y="31700"/>
                    <a:pt x="16886" y="293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Gisha" panose="020B0502040204020203" pitchFamily="34" charset="-79"/>
                <a:cs typeface="Gisha" panose="020B0502040204020203" pitchFamily="34" charset="-79"/>
              </a:endParaRPr>
            </a:p>
          </p:txBody>
        </p:sp>
        <p:cxnSp>
          <p:nvCxnSpPr>
            <p:cNvPr id="98" name="Google Shape;98;p16"/>
            <p:cNvCxnSpPr/>
            <p:nvPr/>
          </p:nvCxnSpPr>
          <p:spPr>
            <a:xfrm rot="10800000">
              <a:off x="2616406" y="2700395"/>
              <a:ext cx="0" cy="1132800"/>
            </a:xfrm>
            <a:prstGeom prst="straightConnector1">
              <a:avLst/>
            </a:prstGeom>
            <a:noFill/>
            <a:ln w="114300" cap="flat" cmpd="sng">
              <a:solidFill>
                <a:schemeClr val="accent3"/>
              </a:solidFill>
              <a:prstDash val="solid"/>
              <a:round/>
              <a:headEnd type="none" w="med" len="med"/>
              <a:tailEnd type="none" w="med" len="med"/>
            </a:ln>
          </p:spPr>
        </p:cxnSp>
        <p:cxnSp>
          <p:nvCxnSpPr>
            <p:cNvPr id="99" name="Google Shape;99;p16"/>
            <p:cNvCxnSpPr/>
            <p:nvPr/>
          </p:nvCxnSpPr>
          <p:spPr>
            <a:xfrm rot="10800000" flipH="1">
              <a:off x="2631827" y="2731487"/>
              <a:ext cx="1147800" cy="1109400"/>
            </a:xfrm>
            <a:prstGeom prst="straightConnector1">
              <a:avLst/>
            </a:prstGeom>
            <a:noFill/>
            <a:ln w="114300" cap="flat" cmpd="sng">
              <a:solidFill>
                <a:schemeClr val="accent3"/>
              </a:solidFill>
              <a:prstDash val="solid"/>
              <a:round/>
              <a:headEnd type="none" w="med" len="med"/>
              <a:tailEnd type="none" w="med" len="med"/>
            </a:ln>
          </p:spPr>
        </p:cxnSp>
        <p:sp>
          <p:nvSpPr>
            <p:cNvPr id="100" name="Google Shape;100;p16"/>
            <p:cNvSpPr/>
            <p:nvPr/>
          </p:nvSpPr>
          <p:spPr>
            <a:xfrm rot="3063977" flipH="1">
              <a:off x="3244113" y="1317957"/>
              <a:ext cx="1585458" cy="1628405"/>
            </a:xfrm>
            <a:custGeom>
              <a:avLst/>
              <a:gdLst/>
              <a:ahLst/>
              <a:cxnLst/>
              <a:rect l="l" t="t" r="r" b="b"/>
              <a:pathLst>
                <a:path w="30863" h="31700" extrusionOk="0">
                  <a:moveTo>
                    <a:pt x="16886" y="29398"/>
                  </a:moveTo>
                  <a:cubicBezTo>
                    <a:pt x="25276" y="25611"/>
                    <a:pt x="28017" y="18246"/>
                    <a:pt x="29984" y="11090"/>
                  </a:cubicBezTo>
                  <a:cubicBezTo>
                    <a:pt x="30486" y="9270"/>
                    <a:pt x="30863" y="7345"/>
                    <a:pt x="30570" y="5482"/>
                  </a:cubicBezTo>
                  <a:cubicBezTo>
                    <a:pt x="30256" y="3599"/>
                    <a:pt x="29210" y="1758"/>
                    <a:pt x="27494" y="942"/>
                  </a:cubicBezTo>
                  <a:cubicBezTo>
                    <a:pt x="25548" y="0"/>
                    <a:pt x="23121" y="586"/>
                    <a:pt x="21489" y="2009"/>
                  </a:cubicBezTo>
                  <a:cubicBezTo>
                    <a:pt x="19878" y="3432"/>
                    <a:pt x="18999" y="5524"/>
                    <a:pt x="18644" y="7637"/>
                  </a:cubicBezTo>
                  <a:cubicBezTo>
                    <a:pt x="18560" y="6633"/>
                    <a:pt x="18455" y="5587"/>
                    <a:pt x="18016" y="4666"/>
                  </a:cubicBezTo>
                  <a:cubicBezTo>
                    <a:pt x="17576" y="3746"/>
                    <a:pt x="16677" y="2971"/>
                    <a:pt x="15651" y="2971"/>
                  </a:cubicBezTo>
                  <a:cubicBezTo>
                    <a:pt x="14354" y="2971"/>
                    <a:pt x="13371" y="4164"/>
                    <a:pt x="12722" y="5336"/>
                  </a:cubicBezTo>
                  <a:cubicBezTo>
                    <a:pt x="11404" y="7658"/>
                    <a:pt x="10546" y="10232"/>
                    <a:pt x="10190" y="12889"/>
                  </a:cubicBezTo>
                  <a:cubicBezTo>
                    <a:pt x="10274" y="11927"/>
                    <a:pt x="10379" y="10943"/>
                    <a:pt x="10128" y="10002"/>
                  </a:cubicBezTo>
                  <a:cubicBezTo>
                    <a:pt x="9898" y="9060"/>
                    <a:pt x="9291" y="8181"/>
                    <a:pt x="8370" y="7889"/>
                  </a:cubicBezTo>
                  <a:cubicBezTo>
                    <a:pt x="7470" y="7596"/>
                    <a:pt x="6445" y="7951"/>
                    <a:pt x="5734" y="8600"/>
                  </a:cubicBezTo>
                  <a:cubicBezTo>
                    <a:pt x="5043" y="9270"/>
                    <a:pt x="4520" y="10086"/>
                    <a:pt x="4206" y="11006"/>
                  </a:cubicBezTo>
                  <a:cubicBezTo>
                    <a:pt x="1" y="22305"/>
                    <a:pt x="8558" y="30486"/>
                    <a:pt x="8558" y="30486"/>
                  </a:cubicBezTo>
                  <a:cubicBezTo>
                    <a:pt x="8558" y="30486"/>
                    <a:pt x="11802" y="31700"/>
                    <a:pt x="16886" y="293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01" name="Google Shape;101;p16"/>
            <p:cNvSpPr/>
            <p:nvPr/>
          </p:nvSpPr>
          <p:spPr>
            <a:xfrm rot="1407906" flipH="1">
              <a:off x="1830071" y="1284911"/>
              <a:ext cx="1585623" cy="1628625"/>
            </a:xfrm>
            <a:custGeom>
              <a:avLst/>
              <a:gdLst/>
              <a:ahLst/>
              <a:cxnLst/>
              <a:rect l="l" t="t" r="r" b="b"/>
              <a:pathLst>
                <a:path w="30863" h="31700" extrusionOk="0">
                  <a:moveTo>
                    <a:pt x="16886" y="29398"/>
                  </a:moveTo>
                  <a:cubicBezTo>
                    <a:pt x="25276" y="25611"/>
                    <a:pt x="28017" y="18246"/>
                    <a:pt x="29984" y="11090"/>
                  </a:cubicBezTo>
                  <a:cubicBezTo>
                    <a:pt x="30486" y="9270"/>
                    <a:pt x="30863" y="7345"/>
                    <a:pt x="30570" y="5482"/>
                  </a:cubicBezTo>
                  <a:cubicBezTo>
                    <a:pt x="30256" y="3599"/>
                    <a:pt x="29210" y="1758"/>
                    <a:pt x="27494" y="942"/>
                  </a:cubicBezTo>
                  <a:cubicBezTo>
                    <a:pt x="25548" y="0"/>
                    <a:pt x="23121" y="586"/>
                    <a:pt x="21489" y="2009"/>
                  </a:cubicBezTo>
                  <a:cubicBezTo>
                    <a:pt x="19878" y="3432"/>
                    <a:pt x="18999" y="5524"/>
                    <a:pt x="18644" y="7637"/>
                  </a:cubicBezTo>
                  <a:cubicBezTo>
                    <a:pt x="18560" y="6633"/>
                    <a:pt x="18455" y="5587"/>
                    <a:pt x="18016" y="4666"/>
                  </a:cubicBezTo>
                  <a:cubicBezTo>
                    <a:pt x="17576" y="3746"/>
                    <a:pt x="16677" y="2971"/>
                    <a:pt x="15651" y="2971"/>
                  </a:cubicBezTo>
                  <a:cubicBezTo>
                    <a:pt x="14354" y="2971"/>
                    <a:pt x="13371" y="4164"/>
                    <a:pt x="12722" y="5336"/>
                  </a:cubicBezTo>
                  <a:cubicBezTo>
                    <a:pt x="11404" y="7658"/>
                    <a:pt x="10546" y="10232"/>
                    <a:pt x="10190" y="12889"/>
                  </a:cubicBezTo>
                  <a:cubicBezTo>
                    <a:pt x="10274" y="11927"/>
                    <a:pt x="10379" y="10943"/>
                    <a:pt x="10128" y="10002"/>
                  </a:cubicBezTo>
                  <a:cubicBezTo>
                    <a:pt x="9898" y="9060"/>
                    <a:pt x="9291" y="8181"/>
                    <a:pt x="8370" y="7889"/>
                  </a:cubicBezTo>
                  <a:cubicBezTo>
                    <a:pt x="7470" y="7596"/>
                    <a:pt x="6445" y="7951"/>
                    <a:pt x="5734" y="8600"/>
                  </a:cubicBezTo>
                  <a:cubicBezTo>
                    <a:pt x="5043" y="9270"/>
                    <a:pt x="4520" y="10086"/>
                    <a:pt x="4206" y="11006"/>
                  </a:cubicBezTo>
                  <a:cubicBezTo>
                    <a:pt x="1" y="22305"/>
                    <a:pt x="8558" y="30486"/>
                    <a:pt x="8558" y="30486"/>
                  </a:cubicBezTo>
                  <a:cubicBezTo>
                    <a:pt x="8558" y="30486"/>
                    <a:pt x="11802" y="31700"/>
                    <a:pt x="16886" y="293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02" name="Google Shape;102;p16"/>
            <p:cNvSpPr/>
            <p:nvPr/>
          </p:nvSpPr>
          <p:spPr>
            <a:xfrm>
              <a:off x="1822941" y="3130734"/>
              <a:ext cx="1586700" cy="1586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dirty="0">
                  <a:solidFill>
                    <a:schemeClr val="lt1"/>
                  </a:solidFill>
                  <a:latin typeface="Gisha" panose="020B0502040204020203" pitchFamily="34" charset="-79"/>
                  <a:ea typeface="Fira Sans Extra Condensed Medium"/>
                  <a:cs typeface="Gisha" panose="020B0502040204020203" pitchFamily="34" charset="-79"/>
                  <a:sym typeface="Fira Sans Extra Condensed Medium"/>
                </a:rPr>
                <a:t>GOALS</a:t>
              </a:r>
              <a:endParaRPr sz="1100" dirty="0">
                <a:solidFill>
                  <a:schemeClr val="lt1"/>
                </a:solidFill>
                <a:latin typeface="Gisha" panose="020B0502040204020203" pitchFamily="34" charset="-79"/>
                <a:cs typeface="Gisha" panose="020B0502040204020203" pitchFamily="34" charset="-79"/>
              </a:endParaRPr>
            </a:p>
          </p:txBody>
        </p:sp>
        <p:sp>
          <p:nvSpPr>
            <p:cNvPr id="103" name="Google Shape;103;p16"/>
            <p:cNvSpPr/>
            <p:nvPr/>
          </p:nvSpPr>
          <p:spPr>
            <a:xfrm rot="-4486893">
              <a:off x="780466" y="3022245"/>
              <a:ext cx="870733" cy="1208226"/>
            </a:xfrm>
            <a:custGeom>
              <a:avLst/>
              <a:gdLst/>
              <a:ahLst/>
              <a:cxnLst/>
              <a:rect l="l" t="t" r="r" b="b"/>
              <a:pathLst>
                <a:path w="24670" h="34232" extrusionOk="0">
                  <a:moveTo>
                    <a:pt x="24648" y="0"/>
                  </a:moveTo>
                  <a:cubicBezTo>
                    <a:pt x="17220" y="2971"/>
                    <a:pt x="0" y="15233"/>
                    <a:pt x="5859" y="34231"/>
                  </a:cubicBezTo>
                  <a:cubicBezTo>
                    <a:pt x="5859" y="34231"/>
                    <a:pt x="16488" y="31511"/>
                    <a:pt x="20443" y="20066"/>
                  </a:cubicBezTo>
                  <a:cubicBezTo>
                    <a:pt x="23079" y="12408"/>
                    <a:pt x="24669" y="3745"/>
                    <a:pt x="24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04" name="Google Shape;104;p16"/>
            <p:cNvSpPr/>
            <p:nvPr/>
          </p:nvSpPr>
          <p:spPr>
            <a:xfrm rot="-4486893">
              <a:off x="1086113" y="2959926"/>
              <a:ext cx="608207" cy="1317183"/>
            </a:xfrm>
            <a:custGeom>
              <a:avLst/>
              <a:gdLst/>
              <a:ahLst/>
              <a:cxnLst/>
              <a:rect l="l" t="t" r="r" b="b"/>
              <a:pathLst>
                <a:path w="17232" h="37319" extrusionOk="0">
                  <a:moveTo>
                    <a:pt x="17149" y="1"/>
                  </a:moveTo>
                  <a:cubicBezTo>
                    <a:pt x="17137" y="1"/>
                    <a:pt x="17125" y="5"/>
                    <a:pt x="17116" y="15"/>
                  </a:cubicBezTo>
                  <a:cubicBezTo>
                    <a:pt x="14458" y="3237"/>
                    <a:pt x="12031" y="6626"/>
                    <a:pt x="9855" y="10183"/>
                  </a:cubicBezTo>
                  <a:cubicBezTo>
                    <a:pt x="9897" y="8363"/>
                    <a:pt x="9165" y="6250"/>
                    <a:pt x="8265" y="4764"/>
                  </a:cubicBezTo>
                  <a:cubicBezTo>
                    <a:pt x="8259" y="4752"/>
                    <a:pt x="8249" y="4747"/>
                    <a:pt x="8238" y="4747"/>
                  </a:cubicBezTo>
                  <a:cubicBezTo>
                    <a:pt x="8213" y="4747"/>
                    <a:pt x="8181" y="4776"/>
                    <a:pt x="8181" y="4806"/>
                  </a:cubicBezTo>
                  <a:cubicBezTo>
                    <a:pt x="8516" y="5852"/>
                    <a:pt x="8872" y="6898"/>
                    <a:pt x="9081" y="7966"/>
                  </a:cubicBezTo>
                  <a:cubicBezTo>
                    <a:pt x="9290" y="8886"/>
                    <a:pt x="9290" y="9849"/>
                    <a:pt x="9499" y="10769"/>
                  </a:cubicBezTo>
                  <a:cubicBezTo>
                    <a:pt x="9248" y="11167"/>
                    <a:pt x="9018" y="11564"/>
                    <a:pt x="8788" y="11962"/>
                  </a:cubicBezTo>
                  <a:cubicBezTo>
                    <a:pt x="8411" y="9681"/>
                    <a:pt x="8181" y="7442"/>
                    <a:pt x="7156" y="5329"/>
                  </a:cubicBezTo>
                  <a:cubicBezTo>
                    <a:pt x="7156" y="5319"/>
                    <a:pt x="7151" y="5313"/>
                    <a:pt x="7146" y="5313"/>
                  </a:cubicBezTo>
                  <a:cubicBezTo>
                    <a:pt x="7140" y="5313"/>
                    <a:pt x="7135" y="5319"/>
                    <a:pt x="7135" y="5329"/>
                  </a:cubicBezTo>
                  <a:cubicBezTo>
                    <a:pt x="7972" y="7631"/>
                    <a:pt x="8098" y="10079"/>
                    <a:pt x="8474" y="12485"/>
                  </a:cubicBezTo>
                  <a:cubicBezTo>
                    <a:pt x="7428" y="14284"/>
                    <a:pt x="6424" y="16105"/>
                    <a:pt x="5461" y="17967"/>
                  </a:cubicBezTo>
                  <a:cubicBezTo>
                    <a:pt x="4834" y="19160"/>
                    <a:pt x="4248" y="20352"/>
                    <a:pt x="3704" y="21566"/>
                  </a:cubicBezTo>
                  <a:cubicBezTo>
                    <a:pt x="3390" y="20645"/>
                    <a:pt x="2762" y="19871"/>
                    <a:pt x="2302" y="19013"/>
                  </a:cubicBezTo>
                  <a:cubicBezTo>
                    <a:pt x="1821" y="18009"/>
                    <a:pt x="1381" y="16984"/>
                    <a:pt x="1004" y="15937"/>
                  </a:cubicBezTo>
                  <a:cubicBezTo>
                    <a:pt x="950" y="15856"/>
                    <a:pt x="868" y="15817"/>
                    <a:pt x="785" y="15817"/>
                  </a:cubicBezTo>
                  <a:cubicBezTo>
                    <a:pt x="678" y="15817"/>
                    <a:pt x="571" y="15882"/>
                    <a:pt x="523" y="16000"/>
                  </a:cubicBezTo>
                  <a:cubicBezTo>
                    <a:pt x="419" y="17005"/>
                    <a:pt x="984" y="18239"/>
                    <a:pt x="1402" y="19118"/>
                  </a:cubicBezTo>
                  <a:cubicBezTo>
                    <a:pt x="1925" y="20164"/>
                    <a:pt x="2532" y="21378"/>
                    <a:pt x="3432" y="22110"/>
                  </a:cubicBezTo>
                  <a:cubicBezTo>
                    <a:pt x="3432" y="22110"/>
                    <a:pt x="3432" y="22131"/>
                    <a:pt x="3453" y="22131"/>
                  </a:cubicBezTo>
                  <a:cubicBezTo>
                    <a:pt x="1360" y="26880"/>
                    <a:pt x="0" y="31777"/>
                    <a:pt x="126" y="37112"/>
                  </a:cubicBezTo>
                  <a:cubicBezTo>
                    <a:pt x="126" y="37251"/>
                    <a:pt x="245" y="37319"/>
                    <a:pt x="363" y="37319"/>
                  </a:cubicBezTo>
                  <a:cubicBezTo>
                    <a:pt x="475" y="37319"/>
                    <a:pt x="586" y="37256"/>
                    <a:pt x="586" y="37133"/>
                  </a:cubicBezTo>
                  <a:cubicBezTo>
                    <a:pt x="753" y="32844"/>
                    <a:pt x="1611" y="28617"/>
                    <a:pt x="3118" y="24600"/>
                  </a:cubicBezTo>
                  <a:lnTo>
                    <a:pt x="3160" y="24600"/>
                  </a:lnTo>
                  <a:cubicBezTo>
                    <a:pt x="6277" y="23595"/>
                    <a:pt x="9437" y="23031"/>
                    <a:pt x="12638" y="22424"/>
                  </a:cubicBezTo>
                  <a:cubicBezTo>
                    <a:pt x="12659" y="22403"/>
                    <a:pt x="12659" y="22361"/>
                    <a:pt x="12638" y="22361"/>
                  </a:cubicBezTo>
                  <a:cubicBezTo>
                    <a:pt x="9479" y="22361"/>
                    <a:pt x="6361" y="23051"/>
                    <a:pt x="3369" y="23972"/>
                  </a:cubicBezTo>
                  <a:cubicBezTo>
                    <a:pt x="3390" y="23909"/>
                    <a:pt x="3411" y="23847"/>
                    <a:pt x="3432" y="23784"/>
                  </a:cubicBezTo>
                  <a:cubicBezTo>
                    <a:pt x="5106" y="23303"/>
                    <a:pt x="6717" y="22738"/>
                    <a:pt x="8411" y="22340"/>
                  </a:cubicBezTo>
                  <a:cubicBezTo>
                    <a:pt x="10002" y="21963"/>
                    <a:pt x="11634" y="21817"/>
                    <a:pt x="13245" y="21461"/>
                  </a:cubicBezTo>
                  <a:cubicBezTo>
                    <a:pt x="13308" y="21440"/>
                    <a:pt x="13328" y="21315"/>
                    <a:pt x="13245" y="21315"/>
                  </a:cubicBezTo>
                  <a:cubicBezTo>
                    <a:pt x="13059" y="21308"/>
                    <a:pt x="12871" y="21305"/>
                    <a:pt x="12682" y="21305"/>
                  </a:cubicBezTo>
                  <a:cubicBezTo>
                    <a:pt x="9734" y="21305"/>
                    <a:pt x="6375" y="22059"/>
                    <a:pt x="3662" y="23219"/>
                  </a:cubicBezTo>
                  <a:cubicBezTo>
                    <a:pt x="4373" y="21440"/>
                    <a:pt x="5189" y="19662"/>
                    <a:pt x="6089" y="17904"/>
                  </a:cubicBezTo>
                  <a:cubicBezTo>
                    <a:pt x="6194" y="17695"/>
                    <a:pt x="6319" y="17486"/>
                    <a:pt x="6424" y="17277"/>
                  </a:cubicBezTo>
                  <a:cubicBezTo>
                    <a:pt x="9667" y="16063"/>
                    <a:pt x="12973" y="15142"/>
                    <a:pt x="16279" y="14096"/>
                  </a:cubicBezTo>
                  <a:cubicBezTo>
                    <a:pt x="16337" y="14077"/>
                    <a:pt x="16323" y="13968"/>
                    <a:pt x="16255" y="13968"/>
                  </a:cubicBezTo>
                  <a:cubicBezTo>
                    <a:pt x="16249" y="13968"/>
                    <a:pt x="16243" y="13969"/>
                    <a:pt x="16237" y="13971"/>
                  </a:cubicBezTo>
                  <a:cubicBezTo>
                    <a:pt x="12994" y="14368"/>
                    <a:pt x="9792" y="15414"/>
                    <a:pt x="6758" y="16607"/>
                  </a:cubicBezTo>
                  <a:cubicBezTo>
                    <a:pt x="6968" y="16230"/>
                    <a:pt x="7156" y="15833"/>
                    <a:pt x="7365" y="15456"/>
                  </a:cubicBezTo>
                  <a:cubicBezTo>
                    <a:pt x="10525" y="14347"/>
                    <a:pt x="13600" y="13092"/>
                    <a:pt x="16802" y="12108"/>
                  </a:cubicBezTo>
                  <a:cubicBezTo>
                    <a:pt x="16823" y="12108"/>
                    <a:pt x="16802" y="12067"/>
                    <a:pt x="16802" y="12067"/>
                  </a:cubicBezTo>
                  <a:cubicBezTo>
                    <a:pt x="13705" y="12841"/>
                    <a:pt x="10525" y="13720"/>
                    <a:pt x="7595" y="15038"/>
                  </a:cubicBezTo>
                  <a:cubicBezTo>
                    <a:pt x="7993" y="14305"/>
                    <a:pt x="8411" y="13552"/>
                    <a:pt x="8809" y="12820"/>
                  </a:cubicBezTo>
                  <a:cubicBezTo>
                    <a:pt x="8872" y="12799"/>
                    <a:pt x="8914" y="12736"/>
                    <a:pt x="8914" y="12652"/>
                  </a:cubicBezTo>
                  <a:cubicBezTo>
                    <a:pt x="11341" y="8258"/>
                    <a:pt x="14124" y="4053"/>
                    <a:pt x="17199" y="77"/>
                  </a:cubicBezTo>
                  <a:cubicBezTo>
                    <a:pt x="17231" y="45"/>
                    <a:pt x="17190" y="1"/>
                    <a:pt x="17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05" name="Google Shape;105;p16"/>
            <p:cNvSpPr/>
            <p:nvPr/>
          </p:nvSpPr>
          <p:spPr>
            <a:xfrm rot="4486732" flipH="1">
              <a:off x="3566329" y="2995764"/>
              <a:ext cx="920856" cy="1277776"/>
            </a:xfrm>
            <a:custGeom>
              <a:avLst/>
              <a:gdLst/>
              <a:ahLst/>
              <a:cxnLst/>
              <a:rect l="l" t="t" r="r" b="b"/>
              <a:pathLst>
                <a:path w="24670" h="34232" extrusionOk="0">
                  <a:moveTo>
                    <a:pt x="24648" y="0"/>
                  </a:moveTo>
                  <a:cubicBezTo>
                    <a:pt x="17220" y="2971"/>
                    <a:pt x="0" y="15233"/>
                    <a:pt x="5859" y="34231"/>
                  </a:cubicBezTo>
                  <a:cubicBezTo>
                    <a:pt x="5859" y="34231"/>
                    <a:pt x="16488" y="31511"/>
                    <a:pt x="20443" y="20066"/>
                  </a:cubicBezTo>
                  <a:cubicBezTo>
                    <a:pt x="23079" y="12408"/>
                    <a:pt x="24669" y="3745"/>
                    <a:pt x="24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06" name="Google Shape;106;p16"/>
            <p:cNvSpPr/>
            <p:nvPr/>
          </p:nvSpPr>
          <p:spPr>
            <a:xfrm rot="4486732" flipH="1">
              <a:off x="3520722" y="2929849"/>
              <a:ext cx="643218" cy="1393004"/>
            </a:xfrm>
            <a:custGeom>
              <a:avLst/>
              <a:gdLst/>
              <a:ahLst/>
              <a:cxnLst/>
              <a:rect l="l" t="t" r="r" b="b"/>
              <a:pathLst>
                <a:path w="17232" h="37319" extrusionOk="0">
                  <a:moveTo>
                    <a:pt x="17149" y="1"/>
                  </a:moveTo>
                  <a:cubicBezTo>
                    <a:pt x="17137" y="1"/>
                    <a:pt x="17125" y="5"/>
                    <a:pt x="17116" y="15"/>
                  </a:cubicBezTo>
                  <a:cubicBezTo>
                    <a:pt x="14458" y="3237"/>
                    <a:pt x="12031" y="6626"/>
                    <a:pt x="9855" y="10183"/>
                  </a:cubicBezTo>
                  <a:cubicBezTo>
                    <a:pt x="9897" y="8363"/>
                    <a:pt x="9165" y="6250"/>
                    <a:pt x="8265" y="4764"/>
                  </a:cubicBezTo>
                  <a:cubicBezTo>
                    <a:pt x="8259" y="4752"/>
                    <a:pt x="8249" y="4747"/>
                    <a:pt x="8238" y="4747"/>
                  </a:cubicBezTo>
                  <a:cubicBezTo>
                    <a:pt x="8213" y="4747"/>
                    <a:pt x="8181" y="4776"/>
                    <a:pt x="8181" y="4806"/>
                  </a:cubicBezTo>
                  <a:cubicBezTo>
                    <a:pt x="8516" y="5852"/>
                    <a:pt x="8872" y="6898"/>
                    <a:pt x="9081" y="7966"/>
                  </a:cubicBezTo>
                  <a:cubicBezTo>
                    <a:pt x="9290" y="8886"/>
                    <a:pt x="9290" y="9849"/>
                    <a:pt x="9499" y="10769"/>
                  </a:cubicBezTo>
                  <a:cubicBezTo>
                    <a:pt x="9248" y="11167"/>
                    <a:pt x="9018" y="11564"/>
                    <a:pt x="8788" y="11962"/>
                  </a:cubicBezTo>
                  <a:cubicBezTo>
                    <a:pt x="8411" y="9681"/>
                    <a:pt x="8181" y="7442"/>
                    <a:pt x="7156" y="5329"/>
                  </a:cubicBezTo>
                  <a:cubicBezTo>
                    <a:pt x="7156" y="5319"/>
                    <a:pt x="7151" y="5313"/>
                    <a:pt x="7146" y="5313"/>
                  </a:cubicBezTo>
                  <a:cubicBezTo>
                    <a:pt x="7140" y="5313"/>
                    <a:pt x="7135" y="5319"/>
                    <a:pt x="7135" y="5329"/>
                  </a:cubicBezTo>
                  <a:cubicBezTo>
                    <a:pt x="7972" y="7631"/>
                    <a:pt x="8098" y="10079"/>
                    <a:pt x="8474" y="12485"/>
                  </a:cubicBezTo>
                  <a:cubicBezTo>
                    <a:pt x="7428" y="14284"/>
                    <a:pt x="6424" y="16105"/>
                    <a:pt x="5461" y="17967"/>
                  </a:cubicBezTo>
                  <a:cubicBezTo>
                    <a:pt x="4834" y="19160"/>
                    <a:pt x="4248" y="20352"/>
                    <a:pt x="3704" y="21566"/>
                  </a:cubicBezTo>
                  <a:cubicBezTo>
                    <a:pt x="3390" y="20645"/>
                    <a:pt x="2762" y="19871"/>
                    <a:pt x="2302" y="19013"/>
                  </a:cubicBezTo>
                  <a:cubicBezTo>
                    <a:pt x="1821" y="18009"/>
                    <a:pt x="1381" y="16984"/>
                    <a:pt x="1004" y="15937"/>
                  </a:cubicBezTo>
                  <a:cubicBezTo>
                    <a:pt x="950" y="15856"/>
                    <a:pt x="868" y="15817"/>
                    <a:pt x="785" y="15817"/>
                  </a:cubicBezTo>
                  <a:cubicBezTo>
                    <a:pt x="678" y="15817"/>
                    <a:pt x="571" y="15882"/>
                    <a:pt x="523" y="16000"/>
                  </a:cubicBezTo>
                  <a:cubicBezTo>
                    <a:pt x="419" y="17005"/>
                    <a:pt x="984" y="18239"/>
                    <a:pt x="1402" y="19118"/>
                  </a:cubicBezTo>
                  <a:cubicBezTo>
                    <a:pt x="1925" y="20164"/>
                    <a:pt x="2532" y="21378"/>
                    <a:pt x="3432" y="22110"/>
                  </a:cubicBezTo>
                  <a:cubicBezTo>
                    <a:pt x="3432" y="22110"/>
                    <a:pt x="3432" y="22131"/>
                    <a:pt x="3453" y="22131"/>
                  </a:cubicBezTo>
                  <a:cubicBezTo>
                    <a:pt x="1360" y="26880"/>
                    <a:pt x="0" y="31777"/>
                    <a:pt x="126" y="37112"/>
                  </a:cubicBezTo>
                  <a:cubicBezTo>
                    <a:pt x="126" y="37251"/>
                    <a:pt x="245" y="37319"/>
                    <a:pt x="363" y="37319"/>
                  </a:cubicBezTo>
                  <a:cubicBezTo>
                    <a:pt x="475" y="37319"/>
                    <a:pt x="586" y="37256"/>
                    <a:pt x="586" y="37133"/>
                  </a:cubicBezTo>
                  <a:cubicBezTo>
                    <a:pt x="753" y="32844"/>
                    <a:pt x="1611" y="28617"/>
                    <a:pt x="3118" y="24600"/>
                  </a:cubicBezTo>
                  <a:lnTo>
                    <a:pt x="3160" y="24600"/>
                  </a:lnTo>
                  <a:cubicBezTo>
                    <a:pt x="6277" y="23595"/>
                    <a:pt x="9437" y="23031"/>
                    <a:pt x="12638" y="22424"/>
                  </a:cubicBezTo>
                  <a:cubicBezTo>
                    <a:pt x="12659" y="22403"/>
                    <a:pt x="12659" y="22361"/>
                    <a:pt x="12638" y="22361"/>
                  </a:cubicBezTo>
                  <a:cubicBezTo>
                    <a:pt x="9479" y="22361"/>
                    <a:pt x="6361" y="23051"/>
                    <a:pt x="3369" y="23972"/>
                  </a:cubicBezTo>
                  <a:cubicBezTo>
                    <a:pt x="3390" y="23909"/>
                    <a:pt x="3411" y="23847"/>
                    <a:pt x="3432" y="23784"/>
                  </a:cubicBezTo>
                  <a:cubicBezTo>
                    <a:pt x="5106" y="23303"/>
                    <a:pt x="6717" y="22738"/>
                    <a:pt x="8411" y="22340"/>
                  </a:cubicBezTo>
                  <a:cubicBezTo>
                    <a:pt x="10002" y="21963"/>
                    <a:pt x="11634" y="21817"/>
                    <a:pt x="13245" y="21461"/>
                  </a:cubicBezTo>
                  <a:cubicBezTo>
                    <a:pt x="13308" y="21440"/>
                    <a:pt x="13328" y="21315"/>
                    <a:pt x="13245" y="21315"/>
                  </a:cubicBezTo>
                  <a:cubicBezTo>
                    <a:pt x="13059" y="21308"/>
                    <a:pt x="12871" y="21305"/>
                    <a:pt x="12682" y="21305"/>
                  </a:cubicBezTo>
                  <a:cubicBezTo>
                    <a:pt x="9734" y="21305"/>
                    <a:pt x="6375" y="22059"/>
                    <a:pt x="3662" y="23219"/>
                  </a:cubicBezTo>
                  <a:cubicBezTo>
                    <a:pt x="4373" y="21440"/>
                    <a:pt x="5189" y="19662"/>
                    <a:pt x="6089" y="17904"/>
                  </a:cubicBezTo>
                  <a:cubicBezTo>
                    <a:pt x="6194" y="17695"/>
                    <a:pt x="6319" y="17486"/>
                    <a:pt x="6424" y="17277"/>
                  </a:cubicBezTo>
                  <a:cubicBezTo>
                    <a:pt x="9667" y="16063"/>
                    <a:pt x="12973" y="15142"/>
                    <a:pt x="16279" y="14096"/>
                  </a:cubicBezTo>
                  <a:cubicBezTo>
                    <a:pt x="16337" y="14077"/>
                    <a:pt x="16323" y="13968"/>
                    <a:pt x="16255" y="13968"/>
                  </a:cubicBezTo>
                  <a:cubicBezTo>
                    <a:pt x="16249" y="13968"/>
                    <a:pt x="16243" y="13969"/>
                    <a:pt x="16237" y="13971"/>
                  </a:cubicBezTo>
                  <a:cubicBezTo>
                    <a:pt x="12994" y="14368"/>
                    <a:pt x="9792" y="15414"/>
                    <a:pt x="6758" y="16607"/>
                  </a:cubicBezTo>
                  <a:cubicBezTo>
                    <a:pt x="6968" y="16230"/>
                    <a:pt x="7156" y="15833"/>
                    <a:pt x="7365" y="15456"/>
                  </a:cubicBezTo>
                  <a:cubicBezTo>
                    <a:pt x="10525" y="14347"/>
                    <a:pt x="13600" y="13092"/>
                    <a:pt x="16802" y="12108"/>
                  </a:cubicBezTo>
                  <a:cubicBezTo>
                    <a:pt x="16823" y="12108"/>
                    <a:pt x="16802" y="12067"/>
                    <a:pt x="16802" y="12067"/>
                  </a:cubicBezTo>
                  <a:cubicBezTo>
                    <a:pt x="13705" y="12841"/>
                    <a:pt x="10525" y="13720"/>
                    <a:pt x="7595" y="15038"/>
                  </a:cubicBezTo>
                  <a:cubicBezTo>
                    <a:pt x="7993" y="14305"/>
                    <a:pt x="8411" y="13552"/>
                    <a:pt x="8809" y="12820"/>
                  </a:cubicBezTo>
                  <a:cubicBezTo>
                    <a:pt x="8872" y="12799"/>
                    <a:pt x="8914" y="12736"/>
                    <a:pt x="8914" y="12652"/>
                  </a:cubicBezTo>
                  <a:cubicBezTo>
                    <a:pt x="11341" y="8258"/>
                    <a:pt x="14124" y="4053"/>
                    <a:pt x="17199" y="77"/>
                  </a:cubicBezTo>
                  <a:cubicBezTo>
                    <a:pt x="17231" y="45"/>
                    <a:pt x="17190" y="1"/>
                    <a:pt x="17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07" name="Google Shape;107;p16"/>
            <p:cNvSpPr txBox="1"/>
            <p:nvPr/>
          </p:nvSpPr>
          <p:spPr>
            <a:xfrm>
              <a:off x="884831" y="1860867"/>
              <a:ext cx="938110" cy="54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e-IL" sz="1600" b="1" dirty="0">
                  <a:solidFill>
                    <a:schemeClr val="lt1"/>
                  </a:solidFill>
                  <a:latin typeface="Gisha" panose="020B0502040204020203" pitchFamily="34" charset="-79"/>
                  <a:ea typeface="Fira Sans Extra Condensed"/>
                  <a:cs typeface="Gisha" panose="020B0502040204020203" pitchFamily="34" charset="-79"/>
                  <a:sym typeface="Fira Sans Extra Condensed"/>
                </a:rPr>
                <a:t>קרבה למסלול</a:t>
              </a:r>
              <a:endParaRPr sz="1600" b="1" dirty="0">
                <a:solidFill>
                  <a:schemeClr val="lt1"/>
                </a:solidFill>
                <a:latin typeface="Gisha" panose="020B0502040204020203" pitchFamily="34" charset="-79"/>
                <a:ea typeface="Fira Sans Extra Condensed"/>
                <a:cs typeface="Gisha" panose="020B0502040204020203" pitchFamily="34" charset="-79"/>
                <a:sym typeface="Fira Sans Extra Condensed"/>
              </a:endParaRPr>
            </a:p>
          </p:txBody>
        </p:sp>
      </p:grpSp>
      <p:sp>
        <p:nvSpPr>
          <p:cNvPr id="110" name="Google Shape;110;p16"/>
          <p:cNvSpPr txBox="1"/>
          <p:nvPr/>
        </p:nvSpPr>
        <p:spPr>
          <a:xfrm>
            <a:off x="5763976" y="3928967"/>
            <a:ext cx="24096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he-IL" sz="1200" dirty="0">
                <a:latin typeface="Gisha" panose="020B0502040204020203" pitchFamily="34" charset="-79"/>
                <a:ea typeface="Roboto"/>
                <a:cs typeface="Gisha" panose="020B0502040204020203" pitchFamily="34" charset="-79"/>
                <a:sym typeface="Roboto"/>
              </a:rPr>
              <a:t>האם אני יכול להיכנס לחניון עם רכב? </a:t>
            </a:r>
            <a:r>
              <a:rPr lang="he-IL" sz="1200" dirty="0" err="1">
                <a:latin typeface="Gisha" panose="020B0502040204020203" pitchFamily="34" charset="-79"/>
                <a:ea typeface="Roboto"/>
                <a:cs typeface="Gisha" panose="020B0502040204020203" pitchFamily="34" charset="-79"/>
                <a:sym typeface="Roboto"/>
              </a:rPr>
              <a:t>פרייבט</a:t>
            </a:r>
            <a:r>
              <a:rPr lang="he-IL" sz="1200" dirty="0">
                <a:latin typeface="Gisha" panose="020B0502040204020203" pitchFamily="34" charset="-79"/>
                <a:ea typeface="Roboto"/>
                <a:cs typeface="Gisha" panose="020B0502040204020203" pitchFamily="34" charset="-79"/>
                <a:sym typeface="Roboto"/>
              </a:rPr>
              <a:t>/טנדר?, גישה נוחה לספקים? מאפשר פינוי? יש קליטה בטלפון?</a:t>
            </a:r>
            <a:endParaRPr sz="1200" dirty="0">
              <a:latin typeface="Gisha" panose="020B0502040204020203" pitchFamily="34" charset="-79"/>
              <a:ea typeface="Roboto"/>
              <a:cs typeface="Gisha" panose="020B0502040204020203" pitchFamily="34" charset="-79"/>
              <a:sym typeface="Roboto"/>
            </a:endParaRPr>
          </a:p>
        </p:txBody>
      </p:sp>
      <p:sp>
        <p:nvSpPr>
          <p:cNvPr id="111" name="Google Shape;111;p16"/>
          <p:cNvSpPr txBox="1"/>
          <p:nvPr/>
        </p:nvSpPr>
        <p:spPr>
          <a:xfrm>
            <a:off x="6409937" y="3594798"/>
            <a:ext cx="1689300" cy="40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דרכי גישה לחניון</a:t>
            </a:r>
          </a:p>
        </p:txBody>
      </p:sp>
      <p:sp>
        <p:nvSpPr>
          <p:cNvPr id="112" name="Google Shape;112;p16"/>
          <p:cNvSpPr txBox="1"/>
          <p:nvPr/>
        </p:nvSpPr>
        <p:spPr>
          <a:xfrm>
            <a:off x="5689637" y="1751399"/>
            <a:ext cx="24096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חניון יכול להיות בבעלות:</a:t>
            </a:r>
            <a:br>
              <a:rPr lang="en-US" sz="1200" dirty="0">
                <a:latin typeface="Gisha" panose="020B0502040204020203" pitchFamily="34" charset="-79"/>
                <a:ea typeface="Roboto"/>
                <a:cs typeface="Gisha" panose="020B0502040204020203" pitchFamily="34" charset="-79"/>
                <a:sym typeface="Roboto"/>
              </a:rPr>
            </a:br>
            <a:r>
              <a:rPr lang="he-IL" sz="1200" dirty="0">
                <a:latin typeface="Gisha" panose="020B0502040204020203" pitchFamily="34" charset="-79"/>
                <a:ea typeface="Roboto"/>
                <a:cs typeface="Gisha" panose="020B0502040204020203" pitchFamily="34" charset="-79"/>
                <a:sym typeface="Roboto"/>
              </a:rPr>
              <a:t>1. פרטית.</a:t>
            </a:r>
          </a:p>
          <a:p>
            <a:pPr marL="0" lvl="0" indent="0" algn="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2. רשות מקומית.</a:t>
            </a:r>
          </a:p>
          <a:p>
            <a:pPr marL="0" lvl="0" indent="0" algn="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3. קק"ל.</a:t>
            </a:r>
          </a:p>
          <a:p>
            <a:pPr marL="0" lvl="0" indent="0" algn="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4. </a:t>
            </a:r>
            <a:r>
              <a:rPr lang="he-IL" sz="1200" dirty="0" err="1">
                <a:latin typeface="Gisha" panose="020B0502040204020203" pitchFamily="34" charset="-79"/>
                <a:ea typeface="Roboto"/>
                <a:cs typeface="Gisha" panose="020B0502040204020203" pitchFamily="34" charset="-79"/>
                <a:sym typeface="Roboto"/>
              </a:rPr>
              <a:t>רט"ג</a:t>
            </a:r>
            <a:r>
              <a:rPr lang="he-IL" sz="1200" dirty="0">
                <a:latin typeface="Gisha" panose="020B0502040204020203" pitchFamily="34" charset="-79"/>
                <a:ea typeface="Roboto"/>
                <a:cs typeface="Gisha" panose="020B0502040204020203" pitchFamily="34" charset="-79"/>
                <a:sym typeface="Roboto"/>
              </a:rPr>
              <a:t>.</a:t>
            </a:r>
            <a:endParaRPr sz="1200" dirty="0">
              <a:latin typeface="Gisha" panose="020B0502040204020203" pitchFamily="34" charset="-79"/>
              <a:ea typeface="Roboto"/>
              <a:cs typeface="Gisha" panose="020B0502040204020203" pitchFamily="34" charset="-79"/>
              <a:sym typeface="Roboto"/>
            </a:endParaRPr>
          </a:p>
        </p:txBody>
      </p:sp>
      <p:sp>
        <p:nvSpPr>
          <p:cNvPr id="113" name="Google Shape;113;p16"/>
          <p:cNvSpPr txBox="1"/>
          <p:nvPr/>
        </p:nvSpPr>
        <p:spPr>
          <a:xfrm>
            <a:off x="6358125" y="1506245"/>
            <a:ext cx="2121639" cy="389631"/>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מי בעל החניון</a:t>
            </a:r>
            <a:endParaRPr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endParaRPr>
          </a:p>
        </p:txBody>
      </p:sp>
      <p:sp>
        <p:nvSpPr>
          <p:cNvPr id="114" name="Google Shape;114;p16"/>
          <p:cNvSpPr txBox="1"/>
          <p:nvPr/>
        </p:nvSpPr>
        <p:spPr>
          <a:xfrm>
            <a:off x="5763976" y="2983358"/>
            <a:ext cx="24096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קרבה למצוק/ מדרון, מתח חשמלי, כביש, מטווח, חניית רכבים או כל מפגע בטיחותי</a:t>
            </a:r>
            <a:endParaRPr sz="1200" dirty="0">
              <a:latin typeface="Gisha" panose="020B0502040204020203" pitchFamily="34" charset="-79"/>
              <a:ea typeface="Roboto"/>
              <a:cs typeface="Gisha" panose="020B0502040204020203" pitchFamily="34" charset="-79"/>
              <a:sym typeface="Roboto"/>
            </a:endParaRPr>
          </a:p>
        </p:txBody>
      </p:sp>
      <p:sp>
        <p:nvSpPr>
          <p:cNvPr id="115" name="Google Shape;115;p16"/>
          <p:cNvSpPr txBox="1"/>
          <p:nvPr/>
        </p:nvSpPr>
        <p:spPr>
          <a:xfrm>
            <a:off x="6015608" y="2729965"/>
            <a:ext cx="2157968" cy="390121"/>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גורמים מסכנים בחניון</a:t>
            </a:r>
          </a:p>
        </p:txBody>
      </p:sp>
      <p:sp>
        <p:nvSpPr>
          <p:cNvPr id="24" name="Google Shape;107;p16">
            <a:extLst>
              <a:ext uri="{FF2B5EF4-FFF2-40B4-BE49-F238E27FC236}">
                <a16:creationId xmlns:a16="http://schemas.microsoft.com/office/drawing/2014/main" id="{E10A999B-6BB9-4435-BF21-12D29E2890E0}"/>
              </a:ext>
            </a:extLst>
          </p:cNvPr>
          <p:cNvSpPr txBox="1"/>
          <p:nvPr/>
        </p:nvSpPr>
        <p:spPr>
          <a:xfrm>
            <a:off x="2172591" y="2087567"/>
            <a:ext cx="906965" cy="4885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e-IL" sz="1600" b="1" dirty="0">
                <a:solidFill>
                  <a:schemeClr val="lt1"/>
                </a:solidFill>
                <a:latin typeface="Gisha" panose="020B0502040204020203" pitchFamily="34" charset="-79"/>
                <a:ea typeface="Fira Sans Extra Condensed"/>
                <a:cs typeface="Gisha" panose="020B0502040204020203" pitchFamily="34" charset="-79"/>
                <a:sym typeface="Fira Sans Extra Condensed"/>
              </a:rPr>
              <a:t>תנאים קיימים</a:t>
            </a:r>
            <a:endParaRPr sz="1600" b="1" dirty="0">
              <a:solidFill>
                <a:schemeClr val="lt1"/>
              </a:solidFill>
              <a:latin typeface="Gisha" panose="020B0502040204020203" pitchFamily="34" charset="-79"/>
              <a:ea typeface="Fira Sans Extra Condensed"/>
              <a:cs typeface="Gisha" panose="020B0502040204020203" pitchFamily="34" charset="-79"/>
              <a:sym typeface="Fira Sans Extra Condensed"/>
            </a:endParaRPr>
          </a:p>
        </p:txBody>
      </p:sp>
      <p:sp>
        <p:nvSpPr>
          <p:cNvPr id="25" name="Google Shape;107;p16">
            <a:extLst>
              <a:ext uri="{FF2B5EF4-FFF2-40B4-BE49-F238E27FC236}">
                <a16:creationId xmlns:a16="http://schemas.microsoft.com/office/drawing/2014/main" id="{78F2F255-2B59-4D49-BC90-4D526A476F1C}"/>
              </a:ext>
            </a:extLst>
          </p:cNvPr>
          <p:cNvSpPr txBox="1"/>
          <p:nvPr/>
        </p:nvSpPr>
        <p:spPr>
          <a:xfrm>
            <a:off x="3416285" y="2124853"/>
            <a:ext cx="906965" cy="4885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e-IL" sz="1600" b="1" dirty="0">
                <a:solidFill>
                  <a:schemeClr val="lt1"/>
                </a:solidFill>
                <a:latin typeface="Gisha" panose="020B0502040204020203" pitchFamily="34" charset="-79"/>
                <a:ea typeface="Fira Sans Extra Condensed"/>
                <a:cs typeface="Gisha" panose="020B0502040204020203" pitchFamily="34" charset="-79"/>
                <a:sym typeface="Fira Sans Extra Condensed"/>
              </a:rPr>
              <a:t>גודל</a:t>
            </a:r>
            <a:endParaRPr sz="1600" b="1" dirty="0">
              <a:solidFill>
                <a:schemeClr val="lt1"/>
              </a:solidFill>
              <a:latin typeface="Gisha" panose="020B0502040204020203" pitchFamily="34" charset="-79"/>
              <a:ea typeface="Fira Sans Extra Condensed"/>
              <a:cs typeface="Gisha" panose="020B0502040204020203" pitchFamily="34" charset="-79"/>
              <a:sym typeface="Fira Sans Extra Condensed"/>
            </a:endParaRPr>
          </a:p>
        </p:txBody>
      </p:sp>
      <p:sp>
        <p:nvSpPr>
          <p:cNvPr id="28" name="Google Shape;114;p16">
            <a:extLst>
              <a:ext uri="{FF2B5EF4-FFF2-40B4-BE49-F238E27FC236}">
                <a16:creationId xmlns:a16="http://schemas.microsoft.com/office/drawing/2014/main" id="{865062B4-6FB5-4BDC-B286-B1C98D00FD94}"/>
              </a:ext>
            </a:extLst>
          </p:cNvPr>
          <p:cNvSpPr txBox="1"/>
          <p:nvPr/>
        </p:nvSpPr>
        <p:spPr>
          <a:xfrm>
            <a:off x="3516578" y="4336238"/>
            <a:ext cx="2409600" cy="672547"/>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חניון מונגש או לא?, האם יש בקרבתו מקום לינה חלופי סגור? </a:t>
            </a:r>
            <a:r>
              <a:rPr lang="he-IL" sz="1000" b="1" dirty="0">
                <a:latin typeface="Gisha" panose="020B0502040204020203" pitchFamily="34" charset="-79"/>
                <a:ea typeface="Roboto"/>
                <a:cs typeface="Gisha" panose="020B0502040204020203" pitchFamily="34" charset="-79"/>
                <a:sym typeface="Roboto"/>
              </a:rPr>
              <a:t>(לא להקל ראש במקום לינה חלופי, זה יכול להציל לכם את הטיול)</a:t>
            </a:r>
            <a:endParaRPr sz="1200" b="1" dirty="0">
              <a:latin typeface="Gisha" panose="020B0502040204020203" pitchFamily="34" charset="-79"/>
              <a:ea typeface="Roboto"/>
              <a:cs typeface="Gisha" panose="020B0502040204020203" pitchFamily="34" charset="-79"/>
              <a:sym typeface="Roboto"/>
            </a:endParaRPr>
          </a:p>
        </p:txBody>
      </p:sp>
      <p:sp>
        <p:nvSpPr>
          <p:cNvPr id="29" name="Google Shape;115;p16">
            <a:extLst>
              <a:ext uri="{FF2B5EF4-FFF2-40B4-BE49-F238E27FC236}">
                <a16:creationId xmlns:a16="http://schemas.microsoft.com/office/drawing/2014/main" id="{8E5C6EF7-9CED-4897-81F7-6AEC450DC054}"/>
              </a:ext>
            </a:extLst>
          </p:cNvPr>
          <p:cNvSpPr txBox="1"/>
          <p:nvPr/>
        </p:nvSpPr>
        <p:spPr>
          <a:xfrm>
            <a:off x="3768210" y="4097674"/>
            <a:ext cx="2157968" cy="390121"/>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גורמים נוספים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circle(in)">
                                      <p:cBhvr>
                                        <p:cTn id="7" dur="2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P spid="114" grpId="0"/>
      <p:bldP spid="115"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a:spLocks noGrp="1"/>
          </p:cNvSpPr>
          <p:nvPr>
            <p:ph type="title"/>
          </p:nvPr>
        </p:nvSpPr>
        <p:spPr>
          <a:xfrm>
            <a:off x="250164" y="913726"/>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b="1" dirty="0">
                <a:solidFill>
                  <a:schemeClr val="dk1"/>
                </a:solidFill>
                <a:latin typeface="Gisha" panose="020B0502040204020203" pitchFamily="34" charset="-79"/>
                <a:cs typeface="Gisha" panose="020B0502040204020203" pitchFamily="34" charset="-79"/>
              </a:rPr>
              <a:t>שלבים בהזמנת החניון</a:t>
            </a:r>
            <a:endParaRPr b="1" dirty="0">
              <a:solidFill>
                <a:schemeClr val="dk1"/>
              </a:solidFill>
              <a:latin typeface="Gisha" panose="020B0502040204020203" pitchFamily="34" charset="-79"/>
              <a:cs typeface="Gisha" panose="020B0502040204020203" pitchFamily="34" charset="-79"/>
            </a:endParaRPr>
          </a:p>
        </p:txBody>
      </p:sp>
      <p:grpSp>
        <p:nvGrpSpPr>
          <p:cNvPr id="146" name="Google Shape;146;p18"/>
          <p:cNvGrpSpPr/>
          <p:nvPr/>
        </p:nvGrpSpPr>
        <p:grpSpPr>
          <a:xfrm>
            <a:off x="461735" y="1196206"/>
            <a:ext cx="8497293" cy="3206981"/>
            <a:chOff x="461735" y="946569"/>
            <a:chExt cx="8497293" cy="3206981"/>
          </a:xfrm>
        </p:grpSpPr>
        <p:sp>
          <p:nvSpPr>
            <p:cNvPr id="147" name="Google Shape;147;p18"/>
            <p:cNvSpPr/>
            <p:nvPr/>
          </p:nvSpPr>
          <p:spPr>
            <a:xfrm>
              <a:off x="4684700" y="2691350"/>
              <a:ext cx="3600300" cy="1462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48" name="Google Shape;148;p18"/>
            <p:cNvSpPr/>
            <p:nvPr/>
          </p:nvSpPr>
          <p:spPr>
            <a:xfrm>
              <a:off x="4684700" y="1152950"/>
              <a:ext cx="3600300" cy="14622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49" name="Google Shape;149;p18"/>
            <p:cNvSpPr/>
            <p:nvPr/>
          </p:nvSpPr>
          <p:spPr>
            <a:xfrm>
              <a:off x="893750" y="2690550"/>
              <a:ext cx="3600300" cy="1462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Gisha" panose="020B0502040204020203" pitchFamily="34" charset="-79"/>
                <a:cs typeface="Gisha" panose="020B0502040204020203" pitchFamily="34" charset="-79"/>
              </a:endParaRPr>
            </a:p>
          </p:txBody>
        </p:sp>
        <p:sp>
          <p:nvSpPr>
            <p:cNvPr id="150" name="Google Shape;150;p18"/>
            <p:cNvSpPr/>
            <p:nvPr/>
          </p:nvSpPr>
          <p:spPr>
            <a:xfrm>
              <a:off x="893750" y="1152150"/>
              <a:ext cx="3600300" cy="14622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51" name="Google Shape;151;p18"/>
            <p:cNvSpPr/>
            <p:nvPr/>
          </p:nvSpPr>
          <p:spPr>
            <a:xfrm>
              <a:off x="3678832" y="1839137"/>
              <a:ext cx="1707405" cy="1707405"/>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solidFill>
              <a:schemeClr val="accent1"/>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52" name="Google Shape;152;p18"/>
            <p:cNvSpPr/>
            <p:nvPr/>
          </p:nvSpPr>
          <p:spPr>
            <a:xfrm rot="-1691699">
              <a:off x="4092255" y="2148834"/>
              <a:ext cx="797871" cy="1027256"/>
            </a:xfrm>
            <a:custGeom>
              <a:avLst/>
              <a:gdLst/>
              <a:ahLst/>
              <a:cxnLst/>
              <a:rect l="l" t="t" r="r" b="b"/>
              <a:pathLst>
                <a:path w="21322" h="27452" extrusionOk="0">
                  <a:moveTo>
                    <a:pt x="14731" y="25757"/>
                  </a:moveTo>
                  <a:cubicBezTo>
                    <a:pt x="15484" y="25150"/>
                    <a:pt x="16175" y="24355"/>
                    <a:pt x="16258" y="23372"/>
                  </a:cubicBezTo>
                  <a:cubicBezTo>
                    <a:pt x="16363" y="22409"/>
                    <a:pt x="15610" y="21342"/>
                    <a:pt x="14647" y="21384"/>
                  </a:cubicBezTo>
                  <a:cubicBezTo>
                    <a:pt x="15589" y="21321"/>
                    <a:pt x="16572" y="21238"/>
                    <a:pt x="17409" y="20798"/>
                  </a:cubicBezTo>
                  <a:cubicBezTo>
                    <a:pt x="18267" y="20359"/>
                    <a:pt x="18958" y="19480"/>
                    <a:pt x="18874" y="18538"/>
                  </a:cubicBezTo>
                  <a:cubicBezTo>
                    <a:pt x="18811" y="17597"/>
                    <a:pt x="17723" y="16781"/>
                    <a:pt x="16865" y="17199"/>
                  </a:cubicBezTo>
                  <a:cubicBezTo>
                    <a:pt x="17786" y="16948"/>
                    <a:pt x="18707" y="16676"/>
                    <a:pt x="19481" y="16111"/>
                  </a:cubicBezTo>
                  <a:cubicBezTo>
                    <a:pt x="20255" y="15567"/>
                    <a:pt x="20862" y="14668"/>
                    <a:pt x="20799" y="13705"/>
                  </a:cubicBezTo>
                  <a:cubicBezTo>
                    <a:pt x="20673" y="12763"/>
                    <a:pt x="20046" y="11968"/>
                    <a:pt x="19146" y="11655"/>
                  </a:cubicBezTo>
                  <a:cubicBezTo>
                    <a:pt x="18267" y="11362"/>
                    <a:pt x="17284" y="11424"/>
                    <a:pt x="16447" y="11843"/>
                  </a:cubicBezTo>
                  <a:cubicBezTo>
                    <a:pt x="17786" y="10797"/>
                    <a:pt x="19083" y="9646"/>
                    <a:pt x="19983" y="8202"/>
                  </a:cubicBezTo>
                  <a:cubicBezTo>
                    <a:pt x="20862" y="6758"/>
                    <a:pt x="21322" y="4980"/>
                    <a:pt x="20904" y="3327"/>
                  </a:cubicBezTo>
                  <a:cubicBezTo>
                    <a:pt x="20485" y="1674"/>
                    <a:pt x="19062" y="251"/>
                    <a:pt x="17367" y="126"/>
                  </a:cubicBezTo>
                  <a:cubicBezTo>
                    <a:pt x="15401" y="0"/>
                    <a:pt x="13664" y="1569"/>
                    <a:pt x="12953" y="3390"/>
                  </a:cubicBezTo>
                  <a:cubicBezTo>
                    <a:pt x="12241" y="5210"/>
                    <a:pt x="12325" y="7240"/>
                    <a:pt x="12429" y="9186"/>
                  </a:cubicBezTo>
                  <a:cubicBezTo>
                    <a:pt x="12450" y="7616"/>
                    <a:pt x="10567" y="6507"/>
                    <a:pt x="9082" y="6968"/>
                  </a:cubicBezTo>
                  <a:cubicBezTo>
                    <a:pt x="7575" y="7407"/>
                    <a:pt x="6634" y="8997"/>
                    <a:pt x="6529" y="10546"/>
                  </a:cubicBezTo>
                  <a:cubicBezTo>
                    <a:pt x="6424" y="12094"/>
                    <a:pt x="6989" y="13621"/>
                    <a:pt x="7701" y="15023"/>
                  </a:cubicBezTo>
                  <a:cubicBezTo>
                    <a:pt x="7178" y="13454"/>
                    <a:pt x="5399" y="12429"/>
                    <a:pt x="3767" y="12659"/>
                  </a:cubicBezTo>
                  <a:cubicBezTo>
                    <a:pt x="2114" y="12889"/>
                    <a:pt x="733" y="14270"/>
                    <a:pt x="357" y="15881"/>
                  </a:cubicBezTo>
                  <a:cubicBezTo>
                    <a:pt x="1" y="17492"/>
                    <a:pt x="4039" y="26929"/>
                    <a:pt x="4039" y="26929"/>
                  </a:cubicBezTo>
                  <a:cubicBezTo>
                    <a:pt x="4039" y="26929"/>
                    <a:pt x="12555" y="27452"/>
                    <a:pt x="14731" y="257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53" name="Google Shape;153;p18"/>
            <p:cNvSpPr/>
            <p:nvPr/>
          </p:nvSpPr>
          <p:spPr>
            <a:xfrm rot="-1691699">
              <a:off x="4187569" y="2231683"/>
              <a:ext cx="622595" cy="1039605"/>
            </a:xfrm>
            <a:custGeom>
              <a:avLst/>
              <a:gdLst/>
              <a:ahLst/>
              <a:cxnLst/>
              <a:rect l="l" t="t" r="r" b="b"/>
              <a:pathLst>
                <a:path w="16638" h="27782" extrusionOk="0">
                  <a:moveTo>
                    <a:pt x="16617" y="1"/>
                  </a:moveTo>
                  <a:cubicBezTo>
                    <a:pt x="15592" y="2491"/>
                    <a:pt x="14901" y="5106"/>
                    <a:pt x="13897" y="7596"/>
                  </a:cubicBezTo>
                  <a:cubicBezTo>
                    <a:pt x="12851" y="10149"/>
                    <a:pt x="11595" y="12618"/>
                    <a:pt x="10194" y="14982"/>
                  </a:cubicBezTo>
                  <a:cubicBezTo>
                    <a:pt x="7390" y="19648"/>
                    <a:pt x="3916" y="23728"/>
                    <a:pt x="87" y="27578"/>
                  </a:cubicBezTo>
                  <a:cubicBezTo>
                    <a:pt x="0" y="27665"/>
                    <a:pt x="87" y="27781"/>
                    <a:pt x="192" y="27781"/>
                  </a:cubicBezTo>
                  <a:cubicBezTo>
                    <a:pt x="212" y="27781"/>
                    <a:pt x="234" y="27777"/>
                    <a:pt x="255" y="27766"/>
                  </a:cubicBezTo>
                  <a:cubicBezTo>
                    <a:pt x="4377" y="24251"/>
                    <a:pt x="7766" y="19815"/>
                    <a:pt x="10507" y="15170"/>
                  </a:cubicBezTo>
                  <a:cubicBezTo>
                    <a:pt x="13227" y="10546"/>
                    <a:pt x="15571" y="5294"/>
                    <a:pt x="16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54" name="Google Shape;154;p18"/>
            <p:cNvSpPr txBox="1"/>
            <p:nvPr/>
          </p:nvSpPr>
          <p:spPr>
            <a:xfrm>
              <a:off x="5554275" y="1645375"/>
              <a:ext cx="2287200" cy="73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he-IL" sz="1200" dirty="0">
                  <a:solidFill>
                    <a:schemeClr val="lt1"/>
                  </a:solidFill>
                  <a:latin typeface="Gisha" panose="020B0502040204020203" pitchFamily="34" charset="-79"/>
                  <a:ea typeface="Roboto"/>
                  <a:cs typeface="Gisha" panose="020B0502040204020203" pitchFamily="34" charset="-79"/>
                  <a:sym typeface="Roboto"/>
                </a:rPr>
                <a:t>יש להוציא אישור במערכת ולציין את המיקום המדויק של חניון הלילה</a:t>
              </a:r>
              <a:endParaRPr sz="1200" dirty="0">
                <a:solidFill>
                  <a:schemeClr val="lt1"/>
                </a:solidFill>
                <a:latin typeface="Gisha" panose="020B0502040204020203" pitchFamily="34" charset="-79"/>
                <a:ea typeface="Roboto"/>
                <a:cs typeface="Gisha" panose="020B0502040204020203" pitchFamily="34" charset="-79"/>
                <a:sym typeface="Roboto"/>
              </a:endParaRPr>
            </a:p>
            <a:p>
              <a:pPr marL="0" lvl="0" indent="0" algn="r" rtl="0">
                <a:spcBef>
                  <a:spcPts val="0"/>
                </a:spcBef>
                <a:spcAft>
                  <a:spcPts val="0"/>
                </a:spcAft>
                <a:buNone/>
              </a:pPr>
              <a:endParaRPr sz="1200" dirty="0">
                <a:solidFill>
                  <a:schemeClr val="lt1"/>
                </a:solidFill>
                <a:latin typeface="Gisha" panose="020B0502040204020203" pitchFamily="34" charset="-79"/>
                <a:ea typeface="Roboto"/>
                <a:cs typeface="Gisha" panose="020B0502040204020203" pitchFamily="34" charset="-79"/>
                <a:sym typeface="Roboto"/>
              </a:endParaRPr>
            </a:p>
            <a:p>
              <a:pPr marL="0" lvl="0" indent="0" algn="r" rtl="0">
                <a:spcBef>
                  <a:spcPts val="0"/>
                </a:spcBef>
                <a:spcAft>
                  <a:spcPts val="0"/>
                </a:spcAft>
                <a:buNone/>
              </a:pPr>
              <a:endParaRPr sz="1200" dirty="0">
                <a:solidFill>
                  <a:schemeClr val="lt1"/>
                </a:solidFill>
                <a:latin typeface="Gisha" panose="020B0502040204020203" pitchFamily="34" charset="-79"/>
                <a:ea typeface="Roboto"/>
                <a:cs typeface="Gisha" panose="020B0502040204020203" pitchFamily="34" charset="-79"/>
                <a:sym typeface="Roboto"/>
              </a:endParaRPr>
            </a:p>
            <a:p>
              <a:pPr marL="0" lvl="0" indent="0" algn="l" rtl="0">
                <a:lnSpc>
                  <a:spcPct val="115000"/>
                </a:lnSpc>
                <a:spcBef>
                  <a:spcPts val="0"/>
                </a:spcBef>
                <a:spcAft>
                  <a:spcPts val="1600"/>
                </a:spcAft>
                <a:buNone/>
              </a:pPr>
              <a:endParaRPr sz="1200" dirty="0">
                <a:solidFill>
                  <a:schemeClr val="lt1"/>
                </a:solidFill>
                <a:latin typeface="Gisha" panose="020B0502040204020203" pitchFamily="34" charset="-79"/>
                <a:ea typeface="Roboto"/>
                <a:cs typeface="Gisha" panose="020B0502040204020203" pitchFamily="34" charset="-79"/>
                <a:sym typeface="Roboto"/>
              </a:endParaRPr>
            </a:p>
          </p:txBody>
        </p:sp>
        <p:sp>
          <p:nvSpPr>
            <p:cNvPr id="155" name="Google Shape;155;p18"/>
            <p:cNvSpPr txBox="1"/>
            <p:nvPr/>
          </p:nvSpPr>
          <p:spPr>
            <a:xfrm>
              <a:off x="1421620" y="1579324"/>
              <a:ext cx="2204400" cy="73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he-IL" sz="1200" dirty="0">
                  <a:solidFill>
                    <a:schemeClr val="lt1"/>
                  </a:solidFill>
                  <a:latin typeface="Gisha" panose="020B0502040204020203" pitchFamily="34" charset="-79"/>
                  <a:ea typeface="Roboto"/>
                  <a:cs typeface="Gisha" panose="020B0502040204020203" pitchFamily="34" charset="-79"/>
                  <a:sym typeface="Roboto"/>
                </a:rPr>
                <a:t>זמינות, עלות, כמות לנים אפשרית, דרכי תשלום, סיור מקדים, התנהלות במייל.</a:t>
              </a:r>
            </a:p>
            <a:p>
              <a:pPr marL="0" lvl="0" indent="0" algn="r" rtl="0">
                <a:spcBef>
                  <a:spcPts val="0"/>
                </a:spcBef>
                <a:spcAft>
                  <a:spcPts val="0"/>
                </a:spcAft>
                <a:buClr>
                  <a:schemeClr val="dk1"/>
                </a:buClr>
                <a:buSzPts val="1100"/>
                <a:buFont typeface="Arial"/>
                <a:buNone/>
              </a:pPr>
              <a:r>
                <a:rPr lang="he-IL" sz="1200" dirty="0">
                  <a:solidFill>
                    <a:schemeClr val="lt1"/>
                  </a:solidFill>
                  <a:latin typeface="Gisha" panose="020B0502040204020203" pitchFamily="34" charset="-79"/>
                  <a:ea typeface="Roboto"/>
                  <a:cs typeface="Gisha" panose="020B0502040204020203" pitchFamily="34" charset="-79"/>
                  <a:sym typeface="Roboto"/>
                </a:rPr>
                <a:t>ובכללי להבין מה הוא נותן בתמורה.</a:t>
              </a:r>
              <a:endParaRPr sz="1200" dirty="0">
                <a:solidFill>
                  <a:schemeClr val="lt1"/>
                </a:solidFill>
                <a:latin typeface="Gisha" panose="020B0502040204020203" pitchFamily="34" charset="-79"/>
                <a:ea typeface="Roboto"/>
                <a:cs typeface="Gisha" panose="020B0502040204020203" pitchFamily="34" charset="-79"/>
                <a:sym typeface="Roboto"/>
              </a:endParaRPr>
            </a:p>
            <a:p>
              <a:pPr marL="0" lvl="0" indent="0" algn="l" rtl="0">
                <a:spcBef>
                  <a:spcPts val="0"/>
                </a:spcBef>
                <a:spcAft>
                  <a:spcPts val="0"/>
                </a:spcAft>
                <a:buNone/>
              </a:pPr>
              <a:endParaRPr dirty="0">
                <a:solidFill>
                  <a:schemeClr val="lt1"/>
                </a:solidFill>
                <a:latin typeface="Gisha" panose="020B0502040204020203" pitchFamily="34" charset="-79"/>
                <a:ea typeface="Fira Sans Extra Condensed"/>
                <a:cs typeface="Gisha" panose="020B0502040204020203" pitchFamily="34" charset="-79"/>
                <a:sym typeface="Fira Sans Extra Condensed"/>
              </a:endParaRPr>
            </a:p>
          </p:txBody>
        </p:sp>
        <p:sp>
          <p:nvSpPr>
            <p:cNvPr id="156" name="Google Shape;156;p18"/>
            <p:cNvSpPr txBox="1"/>
            <p:nvPr/>
          </p:nvSpPr>
          <p:spPr>
            <a:xfrm>
              <a:off x="5646270" y="3080655"/>
              <a:ext cx="2204400" cy="73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he-IL" sz="1200" dirty="0">
                  <a:solidFill>
                    <a:schemeClr val="lt1"/>
                  </a:solidFill>
                  <a:latin typeface="Gisha" panose="020B0502040204020203" pitchFamily="34" charset="-79"/>
                  <a:ea typeface="Roboto"/>
                  <a:cs typeface="Gisha" panose="020B0502040204020203" pitchFamily="34" charset="-79"/>
                  <a:sym typeface="Roboto"/>
                </a:rPr>
                <a:t>תיאום מול היערן של </a:t>
              </a:r>
              <a:r>
                <a:rPr lang="he-IL" sz="1200" dirty="0" err="1">
                  <a:solidFill>
                    <a:schemeClr val="lt1"/>
                  </a:solidFill>
                  <a:latin typeface="Gisha" panose="020B0502040204020203" pitchFamily="34" charset="-79"/>
                  <a:ea typeface="Roboto"/>
                  <a:cs typeface="Gisha" panose="020B0502040204020203" pitchFamily="34" charset="-79"/>
                  <a:sym typeface="Roboto"/>
                </a:rPr>
                <a:t>האיזור</a:t>
              </a:r>
              <a:r>
                <a:rPr lang="he-IL" sz="1200" dirty="0">
                  <a:solidFill>
                    <a:schemeClr val="lt1"/>
                  </a:solidFill>
                  <a:latin typeface="Gisha" panose="020B0502040204020203" pitchFamily="34" charset="-79"/>
                  <a:ea typeface="Roboto"/>
                  <a:cs typeface="Gisha" panose="020B0502040204020203" pitchFamily="34" charset="-79"/>
                  <a:sym typeface="Roboto"/>
                </a:rPr>
                <a:t>, זמינות, כמות לנים אפשרית, חניון בתשלום/פתוח, מה מותר ואסור (הדלקת אש </a:t>
              </a:r>
              <a:r>
                <a:rPr lang="he-IL" sz="1200" dirty="0" err="1">
                  <a:solidFill>
                    <a:schemeClr val="lt1"/>
                  </a:solidFill>
                  <a:latin typeface="Gisha" panose="020B0502040204020203" pitchFamily="34" charset="-79"/>
                  <a:ea typeface="Roboto"/>
                  <a:cs typeface="Gisha" panose="020B0502040204020203" pitchFamily="34" charset="-79"/>
                  <a:sym typeface="Roboto"/>
                </a:rPr>
                <a:t>וכו</a:t>
              </a:r>
              <a:r>
                <a:rPr lang="he-IL" sz="1200" dirty="0">
                  <a:solidFill>
                    <a:schemeClr val="lt1"/>
                  </a:solidFill>
                  <a:latin typeface="Gisha" panose="020B0502040204020203" pitchFamily="34" charset="-79"/>
                  <a:ea typeface="Roboto"/>
                  <a:cs typeface="Gisha" panose="020B0502040204020203" pitchFamily="34" charset="-79"/>
                  <a:sym typeface="Roboto"/>
                </a:rPr>
                <a:t>..) התנהלות בפקס/מייל!</a:t>
              </a:r>
              <a:endParaRPr sz="1200" dirty="0">
                <a:solidFill>
                  <a:schemeClr val="lt1"/>
                </a:solidFill>
                <a:latin typeface="Gisha" panose="020B0502040204020203" pitchFamily="34" charset="-79"/>
                <a:ea typeface="Roboto"/>
                <a:cs typeface="Gisha" panose="020B0502040204020203" pitchFamily="34" charset="-79"/>
                <a:sym typeface="Roboto"/>
              </a:endParaRPr>
            </a:p>
            <a:p>
              <a:pPr marL="0" lvl="0" indent="0" algn="r" rtl="0">
                <a:spcBef>
                  <a:spcPts val="0"/>
                </a:spcBef>
                <a:spcAft>
                  <a:spcPts val="0"/>
                </a:spcAft>
                <a:buNone/>
              </a:pPr>
              <a:endParaRPr sz="1200" dirty="0">
                <a:solidFill>
                  <a:schemeClr val="lt1"/>
                </a:solidFill>
                <a:latin typeface="Gisha" panose="020B0502040204020203" pitchFamily="34" charset="-79"/>
                <a:ea typeface="Roboto"/>
                <a:cs typeface="Gisha" panose="020B0502040204020203" pitchFamily="34" charset="-79"/>
                <a:sym typeface="Roboto"/>
              </a:endParaRPr>
            </a:p>
            <a:p>
              <a:pPr marL="0" lvl="0" indent="0" algn="r" rtl="0">
                <a:spcBef>
                  <a:spcPts val="0"/>
                </a:spcBef>
                <a:spcAft>
                  <a:spcPts val="0"/>
                </a:spcAft>
                <a:buNone/>
              </a:pPr>
              <a:endParaRPr sz="1200" dirty="0">
                <a:solidFill>
                  <a:schemeClr val="lt1"/>
                </a:solidFill>
                <a:latin typeface="Gisha" panose="020B0502040204020203" pitchFamily="34" charset="-79"/>
                <a:ea typeface="Roboto"/>
                <a:cs typeface="Gisha" panose="020B0502040204020203" pitchFamily="34" charset="-79"/>
                <a:sym typeface="Roboto"/>
              </a:endParaRPr>
            </a:p>
            <a:p>
              <a:pPr marL="0" lvl="0" indent="0" algn="l" rtl="0">
                <a:lnSpc>
                  <a:spcPct val="115000"/>
                </a:lnSpc>
                <a:spcBef>
                  <a:spcPts val="0"/>
                </a:spcBef>
                <a:spcAft>
                  <a:spcPts val="1600"/>
                </a:spcAft>
                <a:buNone/>
              </a:pPr>
              <a:endParaRPr sz="1200" dirty="0">
                <a:solidFill>
                  <a:schemeClr val="lt1"/>
                </a:solidFill>
                <a:latin typeface="Gisha" panose="020B0502040204020203" pitchFamily="34" charset="-79"/>
                <a:ea typeface="Roboto"/>
                <a:cs typeface="Gisha" panose="020B0502040204020203" pitchFamily="34" charset="-79"/>
                <a:sym typeface="Roboto"/>
              </a:endParaRPr>
            </a:p>
          </p:txBody>
        </p:sp>
        <p:sp>
          <p:nvSpPr>
            <p:cNvPr id="157" name="Google Shape;157;p18"/>
            <p:cNvSpPr txBox="1"/>
            <p:nvPr/>
          </p:nvSpPr>
          <p:spPr>
            <a:xfrm>
              <a:off x="1328125" y="3165000"/>
              <a:ext cx="2204400" cy="73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endParaRPr sz="1200" dirty="0">
                <a:solidFill>
                  <a:schemeClr val="lt1"/>
                </a:solidFill>
                <a:latin typeface="Gisha" panose="020B0502040204020203" pitchFamily="34" charset="-79"/>
                <a:ea typeface="Roboto"/>
                <a:cs typeface="Gisha" panose="020B0502040204020203" pitchFamily="34" charset="-79"/>
                <a:sym typeface="Roboto"/>
              </a:endParaRPr>
            </a:p>
          </p:txBody>
        </p:sp>
        <p:sp>
          <p:nvSpPr>
            <p:cNvPr id="158" name="Google Shape;158;p18"/>
            <p:cNvSpPr txBox="1"/>
            <p:nvPr/>
          </p:nvSpPr>
          <p:spPr>
            <a:xfrm>
              <a:off x="876536" y="1259392"/>
              <a:ext cx="3319419" cy="459605"/>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he-IL" sz="1600" b="1" dirty="0">
                  <a:solidFill>
                    <a:schemeClr val="lt1"/>
                  </a:solidFill>
                  <a:latin typeface="Gisha" panose="020B0502040204020203" pitchFamily="34" charset="-79"/>
                  <a:ea typeface="Fira Sans Extra Condensed"/>
                  <a:cs typeface="Gisha" panose="020B0502040204020203" pitchFamily="34" charset="-79"/>
                  <a:sym typeface="Fira Sans Extra Condensed"/>
                </a:rPr>
                <a:t>מול בעל הקרקע (פרטית/עירונית) </a:t>
              </a:r>
            </a:p>
          </p:txBody>
        </p:sp>
        <p:sp>
          <p:nvSpPr>
            <p:cNvPr id="159" name="Google Shape;159;p18"/>
            <p:cNvSpPr txBox="1"/>
            <p:nvPr/>
          </p:nvSpPr>
          <p:spPr>
            <a:xfrm>
              <a:off x="6462427" y="1371953"/>
              <a:ext cx="1381200" cy="408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he-IL" sz="1600" b="1" dirty="0">
                  <a:solidFill>
                    <a:schemeClr val="lt1"/>
                  </a:solidFill>
                  <a:latin typeface="Gisha" panose="020B0502040204020203" pitchFamily="34" charset="-79"/>
                  <a:ea typeface="Fira Sans Extra Condensed"/>
                  <a:cs typeface="Gisha" panose="020B0502040204020203" pitchFamily="34" charset="-79"/>
                  <a:sym typeface="Fira Sans Extra Condensed"/>
                </a:rPr>
                <a:t>מוקד טבע</a:t>
              </a:r>
              <a:endParaRPr sz="1600" b="1" dirty="0">
                <a:solidFill>
                  <a:schemeClr val="lt1"/>
                </a:solidFill>
                <a:latin typeface="Gisha" panose="020B0502040204020203" pitchFamily="34" charset="-79"/>
                <a:ea typeface="Fira Sans Extra Condensed"/>
                <a:cs typeface="Gisha" panose="020B0502040204020203" pitchFamily="34" charset="-79"/>
                <a:sym typeface="Fira Sans Extra Condensed"/>
              </a:endParaRPr>
            </a:p>
          </p:txBody>
        </p:sp>
        <p:sp>
          <p:nvSpPr>
            <p:cNvPr id="160" name="Google Shape;160;p18"/>
            <p:cNvSpPr txBox="1"/>
            <p:nvPr/>
          </p:nvSpPr>
          <p:spPr>
            <a:xfrm>
              <a:off x="1818534" y="2773716"/>
              <a:ext cx="1150500" cy="342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he-IL" sz="1600" b="1" dirty="0">
                  <a:solidFill>
                    <a:schemeClr val="lt1"/>
                  </a:solidFill>
                  <a:latin typeface="Gisha" panose="020B0502040204020203" pitchFamily="34" charset="-79"/>
                  <a:ea typeface="Fira Sans Extra Condensed"/>
                  <a:cs typeface="Gisha" panose="020B0502040204020203" pitchFamily="34" charset="-79"/>
                  <a:sym typeface="Fira Sans Extra Condensed"/>
                </a:rPr>
                <a:t>מול </a:t>
              </a:r>
              <a:r>
                <a:rPr lang="he-IL" sz="1600" b="1" dirty="0" err="1">
                  <a:solidFill>
                    <a:schemeClr val="lt1"/>
                  </a:solidFill>
                  <a:latin typeface="Gisha" panose="020B0502040204020203" pitchFamily="34" charset="-79"/>
                  <a:ea typeface="Fira Sans Extra Condensed"/>
                  <a:cs typeface="Gisha" panose="020B0502040204020203" pitchFamily="34" charset="-79"/>
                  <a:sym typeface="Fira Sans Extra Condensed"/>
                </a:rPr>
                <a:t>רט"ג</a:t>
              </a:r>
              <a:endParaRPr lang="he-IL" sz="1600" b="1" dirty="0">
                <a:solidFill>
                  <a:schemeClr val="lt1"/>
                </a:solidFill>
                <a:latin typeface="Gisha" panose="020B0502040204020203" pitchFamily="34" charset="-79"/>
                <a:ea typeface="Fira Sans Extra Condensed"/>
                <a:cs typeface="Gisha" panose="020B0502040204020203" pitchFamily="34" charset="-79"/>
                <a:sym typeface="Fira Sans Extra Condensed"/>
              </a:endParaRPr>
            </a:p>
          </p:txBody>
        </p:sp>
        <p:sp>
          <p:nvSpPr>
            <p:cNvPr id="161" name="Google Shape;161;p18"/>
            <p:cNvSpPr txBox="1"/>
            <p:nvPr/>
          </p:nvSpPr>
          <p:spPr>
            <a:xfrm>
              <a:off x="6705025" y="2775227"/>
              <a:ext cx="1150500" cy="342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he-IL" sz="1600" b="1" dirty="0">
                  <a:solidFill>
                    <a:schemeClr val="lt1"/>
                  </a:solidFill>
                  <a:latin typeface="Gisha" panose="020B0502040204020203" pitchFamily="34" charset="-79"/>
                  <a:ea typeface="Fira Sans Extra Condensed"/>
                  <a:cs typeface="Gisha" panose="020B0502040204020203" pitchFamily="34" charset="-79"/>
                  <a:sym typeface="Fira Sans Extra Condensed"/>
                </a:rPr>
                <a:t>מול קק"ל</a:t>
              </a:r>
            </a:p>
          </p:txBody>
        </p:sp>
        <p:grpSp>
          <p:nvGrpSpPr>
            <p:cNvPr id="162" name="Google Shape;162;p18"/>
            <p:cNvGrpSpPr/>
            <p:nvPr/>
          </p:nvGrpSpPr>
          <p:grpSpPr>
            <a:xfrm>
              <a:off x="461735" y="946569"/>
              <a:ext cx="697166" cy="1070519"/>
              <a:chOff x="1552150" y="1251397"/>
              <a:chExt cx="558806" cy="858063"/>
            </a:xfrm>
          </p:grpSpPr>
          <p:sp>
            <p:nvSpPr>
              <p:cNvPr id="163" name="Google Shape;163;p18"/>
              <p:cNvSpPr/>
              <p:nvPr/>
            </p:nvSpPr>
            <p:spPr>
              <a:xfrm>
                <a:off x="1552150" y="1251397"/>
                <a:ext cx="558806" cy="828000"/>
              </a:xfrm>
              <a:custGeom>
                <a:avLst/>
                <a:gdLst/>
                <a:ahLst/>
                <a:cxnLst/>
                <a:rect l="l" t="t" r="r" b="b"/>
                <a:pathLst>
                  <a:path w="20335" h="30131" extrusionOk="0">
                    <a:moveTo>
                      <a:pt x="872" y="1"/>
                    </a:moveTo>
                    <a:cubicBezTo>
                      <a:pt x="735" y="1"/>
                      <a:pt x="603" y="110"/>
                      <a:pt x="586" y="257"/>
                    </a:cubicBezTo>
                    <a:cubicBezTo>
                      <a:pt x="210" y="3584"/>
                      <a:pt x="2302" y="6409"/>
                      <a:pt x="5608" y="7015"/>
                    </a:cubicBezTo>
                    <a:lnTo>
                      <a:pt x="5629" y="7015"/>
                    </a:lnTo>
                    <a:cubicBezTo>
                      <a:pt x="5629" y="7015"/>
                      <a:pt x="5629" y="7036"/>
                      <a:pt x="5629" y="7036"/>
                    </a:cubicBezTo>
                    <a:cubicBezTo>
                      <a:pt x="5629" y="7107"/>
                      <a:pt x="5677" y="7139"/>
                      <a:pt x="5730" y="7139"/>
                    </a:cubicBezTo>
                    <a:cubicBezTo>
                      <a:pt x="5786" y="7139"/>
                      <a:pt x="5848" y="7102"/>
                      <a:pt x="5859" y="7036"/>
                    </a:cubicBezTo>
                    <a:cubicBezTo>
                      <a:pt x="5859" y="6995"/>
                      <a:pt x="5880" y="6953"/>
                      <a:pt x="5880" y="6890"/>
                    </a:cubicBezTo>
                    <a:cubicBezTo>
                      <a:pt x="5943" y="6806"/>
                      <a:pt x="5964" y="6681"/>
                      <a:pt x="5922" y="6576"/>
                    </a:cubicBezTo>
                    <a:cubicBezTo>
                      <a:pt x="6089" y="5279"/>
                      <a:pt x="6047" y="3835"/>
                      <a:pt x="5357" y="2705"/>
                    </a:cubicBezTo>
                    <a:cubicBezTo>
                      <a:pt x="4457" y="1241"/>
                      <a:pt x="2469" y="696"/>
                      <a:pt x="984" y="27"/>
                    </a:cubicBezTo>
                    <a:cubicBezTo>
                      <a:pt x="948" y="9"/>
                      <a:pt x="909" y="1"/>
                      <a:pt x="872" y="1"/>
                    </a:cubicBezTo>
                    <a:close/>
                    <a:moveTo>
                      <a:pt x="9880" y="2765"/>
                    </a:moveTo>
                    <a:cubicBezTo>
                      <a:pt x="9814" y="2765"/>
                      <a:pt x="9747" y="2786"/>
                      <a:pt x="9688" y="2831"/>
                    </a:cubicBezTo>
                    <a:cubicBezTo>
                      <a:pt x="7428" y="4630"/>
                      <a:pt x="6591" y="7706"/>
                      <a:pt x="7617" y="10405"/>
                    </a:cubicBezTo>
                    <a:cubicBezTo>
                      <a:pt x="7666" y="10546"/>
                      <a:pt x="7772" y="10605"/>
                      <a:pt x="7882" y="10605"/>
                    </a:cubicBezTo>
                    <a:cubicBezTo>
                      <a:pt x="8048" y="10605"/>
                      <a:pt x="8223" y="10469"/>
                      <a:pt x="8223" y="10280"/>
                    </a:cubicBezTo>
                    <a:cubicBezTo>
                      <a:pt x="10504" y="8668"/>
                      <a:pt x="11153" y="5488"/>
                      <a:pt x="10169" y="2956"/>
                    </a:cubicBezTo>
                    <a:cubicBezTo>
                      <a:pt x="10115" y="2835"/>
                      <a:pt x="10000" y="2765"/>
                      <a:pt x="9880" y="2765"/>
                    </a:cubicBezTo>
                    <a:close/>
                    <a:moveTo>
                      <a:pt x="2942" y="7994"/>
                    </a:moveTo>
                    <a:cubicBezTo>
                      <a:pt x="2025" y="7994"/>
                      <a:pt x="1099" y="8203"/>
                      <a:pt x="251" y="8627"/>
                    </a:cubicBezTo>
                    <a:cubicBezTo>
                      <a:pt x="63" y="8710"/>
                      <a:pt x="0" y="8940"/>
                      <a:pt x="126" y="9108"/>
                    </a:cubicBezTo>
                    <a:cubicBezTo>
                      <a:pt x="942" y="10091"/>
                      <a:pt x="1863" y="11158"/>
                      <a:pt x="3139" y="11535"/>
                    </a:cubicBezTo>
                    <a:cubicBezTo>
                      <a:pt x="3523" y="11649"/>
                      <a:pt x="3945" y="11699"/>
                      <a:pt x="4380" y="11699"/>
                    </a:cubicBezTo>
                    <a:cubicBezTo>
                      <a:pt x="5464" y="11699"/>
                      <a:pt x="6631" y="11388"/>
                      <a:pt x="7512" y="10970"/>
                    </a:cubicBezTo>
                    <a:cubicBezTo>
                      <a:pt x="7763" y="10844"/>
                      <a:pt x="7763" y="10489"/>
                      <a:pt x="7512" y="10363"/>
                    </a:cubicBezTo>
                    <a:cubicBezTo>
                      <a:pt x="7512" y="10321"/>
                      <a:pt x="7512" y="10280"/>
                      <a:pt x="7491" y="10259"/>
                    </a:cubicBezTo>
                    <a:cubicBezTo>
                      <a:pt x="6419" y="8761"/>
                      <a:pt x="4697" y="7994"/>
                      <a:pt x="2942" y="7994"/>
                    </a:cubicBezTo>
                    <a:close/>
                    <a:moveTo>
                      <a:pt x="13598" y="8920"/>
                    </a:moveTo>
                    <a:cubicBezTo>
                      <a:pt x="13558" y="8920"/>
                      <a:pt x="13516" y="8927"/>
                      <a:pt x="13475" y="8940"/>
                    </a:cubicBezTo>
                    <a:cubicBezTo>
                      <a:pt x="10922" y="9694"/>
                      <a:pt x="9311" y="12225"/>
                      <a:pt x="9751" y="14862"/>
                    </a:cubicBezTo>
                    <a:cubicBezTo>
                      <a:pt x="8726" y="13898"/>
                      <a:pt x="7339" y="13603"/>
                      <a:pt x="5913" y="13603"/>
                    </a:cubicBezTo>
                    <a:cubicBezTo>
                      <a:pt x="4892" y="13603"/>
                      <a:pt x="3851" y="13754"/>
                      <a:pt x="2909" y="13920"/>
                    </a:cubicBezTo>
                    <a:cubicBezTo>
                      <a:pt x="2637" y="13962"/>
                      <a:pt x="2511" y="14276"/>
                      <a:pt x="2679" y="14485"/>
                    </a:cubicBezTo>
                    <a:cubicBezTo>
                      <a:pt x="4002" y="15977"/>
                      <a:pt x="5884" y="17195"/>
                      <a:pt x="7789" y="17195"/>
                    </a:cubicBezTo>
                    <a:cubicBezTo>
                      <a:pt x="8716" y="17195"/>
                      <a:pt x="9648" y="16907"/>
                      <a:pt x="10525" y="16222"/>
                    </a:cubicBezTo>
                    <a:cubicBezTo>
                      <a:pt x="10588" y="16180"/>
                      <a:pt x="10630" y="16138"/>
                      <a:pt x="10650" y="16054"/>
                    </a:cubicBezTo>
                    <a:cubicBezTo>
                      <a:pt x="10657" y="16054"/>
                      <a:pt x="10664" y="16054"/>
                      <a:pt x="10671" y="16054"/>
                    </a:cubicBezTo>
                    <a:cubicBezTo>
                      <a:pt x="13705" y="16054"/>
                      <a:pt x="13727" y="11426"/>
                      <a:pt x="13977" y="9317"/>
                    </a:cubicBezTo>
                    <a:cubicBezTo>
                      <a:pt x="13995" y="9089"/>
                      <a:pt x="13807" y="8920"/>
                      <a:pt x="13598" y="8920"/>
                    </a:cubicBezTo>
                    <a:close/>
                    <a:moveTo>
                      <a:pt x="15991" y="15091"/>
                    </a:moveTo>
                    <a:cubicBezTo>
                      <a:pt x="15909" y="15091"/>
                      <a:pt x="15827" y="15118"/>
                      <a:pt x="15756" y="15176"/>
                    </a:cubicBezTo>
                    <a:cubicBezTo>
                      <a:pt x="14124" y="16808"/>
                      <a:pt x="11801" y="18754"/>
                      <a:pt x="11843" y="21139"/>
                    </a:cubicBezTo>
                    <a:cubicBezTo>
                      <a:pt x="10884" y="20108"/>
                      <a:pt x="9150" y="19791"/>
                      <a:pt x="7477" y="19791"/>
                    </a:cubicBezTo>
                    <a:cubicBezTo>
                      <a:pt x="6230" y="19791"/>
                      <a:pt x="5016" y="19968"/>
                      <a:pt x="4185" y="20155"/>
                    </a:cubicBezTo>
                    <a:cubicBezTo>
                      <a:pt x="3892" y="20197"/>
                      <a:pt x="3788" y="20574"/>
                      <a:pt x="4018" y="20762"/>
                    </a:cubicBezTo>
                    <a:cubicBezTo>
                      <a:pt x="5043" y="21746"/>
                      <a:pt x="6194" y="23252"/>
                      <a:pt x="7596" y="23650"/>
                    </a:cubicBezTo>
                    <a:cubicBezTo>
                      <a:pt x="7963" y="23759"/>
                      <a:pt x="8347" y="23806"/>
                      <a:pt x="8738" y="23806"/>
                    </a:cubicBezTo>
                    <a:cubicBezTo>
                      <a:pt x="9994" y="23806"/>
                      <a:pt x="11323" y="23322"/>
                      <a:pt x="12408" y="22876"/>
                    </a:cubicBezTo>
                    <a:cubicBezTo>
                      <a:pt x="12429" y="22876"/>
                      <a:pt x="12429" y="22855"/>
                      <a:pt x="12450" y="22855"/>
                    </a:cubicBezTo>
                    <a:cubicBezTo>
                      <a:pt x="12465" y="22857"/>
                      <a:pt x="12480" y="22858"/>
                      <a:pt x="12495" y="22858"/>
                    </a:cubicBezTo>
                    <a:cubicBezTo>
                      <a:pt x="12626" y="22858"/>
                      <a:pt x="12751" y="22779"/>
                      <a:pt x="12826" y="22666"/>
                    </a:cubicBezTo>
                    <a:cubicBezTo>
                      <a:pt x="12872" y="22668"/>
                      <a:pt x="12917" y="22670"/>
                      <a:pt x="12962" y="22670"/>
                    </a:cubicBezTo>
                    <a:cubicBezTo>
                      <a:pt x="14221" y="22670"/>
                      <a:pt x="15275" y="21833"/>
                      <a:pt x="15881" y="20762"/>
                    </a:cubicBezTo>
                    <a:cubicBezTo>
                      <a:pt x="16823" y="19151"/>
                      <a:pt x="16593" y="17184"/>
                      <a:pt x="16384" y="15427"/>
                    </a:cubicBezTo>
                    <a:cubicBezTo>
                      <a:pt x="16355" y="15224"/>
                      <a:pt x="16175" y="15091"/>
                      <a:pt x="15991" y="15091"/>
                    </a:cubicBezTo>
                    <a:close/>
                    <a:moveTo>
                      <a:pt x="19916" y="23352"/>
                    </a:moveTo>
                    <a:cubicBezTo>
                      <a:pt x="19897" y="23352"/>
                      <a:pt x="19877" y="23353"/>
                      <a:pt x="19857" y="23357"/>
                    </a:cubicBezTo>
                    <a:cubicBezTo>
                      <a:pt x="17283" y="23880"/>
                      <a:pt x="13956" y="24968"/>
                      <a:pt x="13517" y="27793"/>
                    </a:cubicBezTo>
                    <a:cubicBezTo>
                      <a:pt x="12333" y="26845"/>
                      <a:pt x="10896" y="26358"/>
                      <a:pt x="9446" y="26358"/>
                    </a:cubicBezTo>
                    <a:cubicBezTo>
                      <a:pt x="8462" y="26358"/>
                      <a:pt x="7471" y="26583"/>
                      <a:pt x="6549" y="27039"/>
                    </a:cubicBezTo>
                    <a:cubicBezTo>
                      <a:pt x="6256" y="27165"/>
                      <a:pt x="6256" y="27562"/>
                      <a:pt x="6549" y="27709"/>
                    </a:cubicBezTo>
                    <a:cubicBezTo>
                      <a:pt x="7114" y="27939"/>
                      <a:pt x="7407" y="28922"/>
                      <a:pt x="7930" y="29320"/>
                    </a:cubicBezTo>
                    <a:cubicBezTo>
                      <a:pt x="8349" y="29655"/>
                      <a:pt x="8851" y="29885"/>
                      <a:pt x="9395" y="30010"/>
                    </a:cubicBezTo>
                    <a:cubicBezTo>
                      <a:pt x="9737" y="30094"/>
                      <a:pt x="10079" y="30131"/>
                      <a:pt x="10420" y="30131"/>
                    </a:cubicBezTo>
                    <a:cubicBezTo>
                      <a:pt x="11536" y="30131"/>
                      <a:pt x="12632" y="29728"/>
                      <a:pt x="13643" y="29215"/>
                    </a:cubicBezTo>
                    <a:cubicBezTo>
                      <a:pt x="13705" y="29250"/>
                      <a:pt x="13770" y="29267"/>
                      <a:pt x="13835" y="29267"/>
                    </a:cubicBezTo>
                    <a:cubicBezTo>
                      <a:pt x="13963" y="29267"/>
                      <a:pt x="14089" y="29201"/>
                      <a:pt x="14187" y="29090"/>
                    </a:cubicBezTo>
                    <a:cubicBezTo>
                      <a:pt x="14207" y="29111"/>
                      <a:pt x="14249" y="29132"/>
                      <a:pt x="14291" y="29132"/>
                    </a:cubicBezTo>
                    <a:cubicBezTo>
                      <a:pt x="14499" y="29154"/>
                      <a:pt x="14704" y="29166"/>
                      <a:pt x="14906" y="29166"/>
                    </a:cubicBezTo>
                    <a:cubicBezTo>
                      <a:pt x="17864" y="29166"/>
                      <a:pt x="20198" y="26792"/>
                      <a:pt x="20296" y="23796"/>
                    </a:cubicBezTo>
                    <a:cubicBezTo>
                      <a:pt x="20335" y="23565"/>
                      <a:pt x="20143" y="23352"/>
                      <a:pt x="19916" y="233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64" name="Google Shape;164;p18"/>
              <p:cNvSpPr/>
              <p:nvPr/>
            </p:nvSpPr>
            <p:spPr>
              <a:xfrm>
                <a:off x="1907490" y="1866201"/>
                <a:ext cx="36246" cy="8656"/>
              </a:xfrm>
              <a:custGeom>
                <a:avLst/>
                <a:gdLst/>
                <a:ahLst/>
                <a:cxnLst/>
                <a:rect l="l" t="t" r="r" b="b"/>
                <a:pathLst>
                  <a:path w="1319" h="315" extrusionOk="0">
                    <a:moveTo>
                      <a:pt x="1318" y="0"/>
                    </a:moveTo>
                    <a:lnTo>
                      <a:pt x="1318" y="0"/>
                    </a:lnTo>
                    <a:cubicBezTo>
                      <a:pt x="1076" y="70"/>
                      <a:pt x="819" y="110"/>
                      <a:pt x="559" y="110"/>
                    </a:cubicBezTo>
                    <a:cubicBezTo>
                      <a:pt x="505" y="110"/>
                      <a:pt x="452" y="109"/>
                      <a:pt x="398" y="105"/>
                    </a:cubicBezTo>
                    <a:cubicBezTo>
                      <a:pt x="323" y="218"/>
                      <a:pt x="197" y="296"/>
                      <a:pt x="66" y="296"/>
                    </a:cubicBezTo>
                    <a:cubicBezTo>
                      <a:pt x="51" y="296"/>
                      <a:pt x="36" y="295"/>
                      <a:pt x="21" y="293"/>
                    </a:cubicBezTo>
                    <a:lnTo>
                      <a:pt x="0" y="314"/>
                    </a:lnTo>
                    <a:cubicBezTo>
                      <a:pt x="460" y="314"/>
                      <a:pt x="900" y="210"/>
                      <a:pt x="13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65" name="Google Shape;165;p18"/>
              <p:cNvSpPr/>
              <p:nvPr/>
            </p:nvSpPr>
            <p:spPr>
              <a:xfrm>
                <a:off x="1621729" y="1632761"/>
                <a:ext cx="194943" cy="91014"/>
              </a:xfrm>
              <a:custGeom>
                <a:avLst/>
                <a:gdLst/>
                <a:ahLst/>
                <a:cxnLst/>
                <a:rect l="l" t="t" r="r" b="b"/>
                <a:pathLst>
                  <a:path w="7094" h="3312" extrusionOk="0">
                    <a:moveTo>
                      <a:pt x="649" y="0"/>
                    </a:moveTo>
                    <a:lnTo>
                      <a:pt x="377" y="42"/>
                    </a:lnTo>
                    <a:cubicBezTo>
                      <a:pt x="126" y="84"/>
                      <a:pt x="0" y="398"/>
                      <a:pt x="147" y="607"/>
                    </a:cubicBezTo>
                    <a:cubicBezTo>
                      <a:pt x="1478" y="2098"/>
                      <a:pt x="3363" y="3312"/>
                      <a:pt x="5272" y="3312"/>
                    </a:cubicBezTo>
                    <a:cubicBezTo>
                      <a:pt x="5882" y="3312"/>
                      <a:pt x="6495" y="3188"/>
                      <a:pt x="7093" y="2909"/>
                    </a:cubicBezTo>
                    <a:lnTo>
                      <a:pt x="7093" y="2909"/>
                    </a:lnTo>
                    <a:cubicBezTo>
                      <a:pt x="6658" y="3050"/>
                      <a:pt x="6217" y="3115"/>
                      <a:pt x="5776" y="3115"/>
                    </a:cubicBezTo>
                    <a:cubicBezTo>
                      <a:pt x="3867" y="3115"/>
                      <a:pt x="1975" y="1898"/>
                      <a:pt x="649" y="419"/>
                    </a:cubicBezTo>
                    <a:cubicBezTo>
                      <a:pt x="544" y="293"/>
                      <a:pt x="544" y="126"/>
                      <a:pt x="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66" name="Google Shape;166;p18"/>
              <p:cNvSpPr/>
              <p:nvPr/>
            </p:nvSpPr>
            <p:spPr>
              <a:xfrm>
                <a:off x="1855169" y="1684505"/>
                <a:ext cx="21874" cy="7502"/>
              </a:xfrm>
              <a:custGeom>
                <a:avLst/>
                <a:gdLst/>
                <a:ahLst/>
                <a:cxnLst/>
                <a:rect l="l" t="t" r="r" b="b"/>
                <a:pathLst>
                  <a:path w="796" h="273" extrusionOk="0">
                    <a:moveTo>
                      <a:pt x="795" y="0"/>
                    </a:moveTo>
                    <a:cubicBezTo>
                      <a:pt x="565" y="63"/>
                      <a:pt x="335" y="105"/>
                      <a:pt x="105" y="105"/>
                    </a:cubicBezTo>
                    <a:cubicBezTo>
                      <a:pt x="84" y="168"/>
                      <a:pt x="42" y="231"/>
                      <a:pt x="0" y="273"/>
                    </a:cubicBezTo>
                    <a:cubicBezTo>
                      <a:pt x="272" y="231"/>
                      <a:pt x="544" y="147"/>
                      <a:pt x="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67" name="Google Shape;167;p18"/>
              <p:cNvSpPr/>
              <p:nvPr/>
            </p:nvSpPr>
            <p:spPr>
              <a:xfrm>
                <a:off x="1895399" y="1876533"/>
                <a:ext cx="8079" cy="2913"/>
              </a:xfrm>
              <a:custGeom>
                <a:avLst/>
                <a:gdLst/>
                <a:ahLst/>
                <a:cxnLst/>
                <a:rect l="l" t="t" r="r" b="b"/>
                <a:pathLst>
                  <a:path w="294" h="106" extrusionOk="0">
                    <a:moveTo>
                      <a:pt x="294" y="1"/>
                    </a:moveTo>
                    <a:lnTo>
                      <a:pt x="1" y="106"/>
                    </a:lnTo>
                    <a:cubicBezTo>
                      <a:pt x="105" y="106"/>
                      <a:pt x="210" y="64"/>
                      <a:pt x="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68" name="Google Shape;168;p18"/>
              <p:cNvSpPr/>
              <p:nvPr/>
            </p:nvSpPr>
            <p:spPr>
              <a:xfrm>
                <a:off x="1815488" y="1499374"/>
                <a:ext cx="101786" cy="154685"/>
              </a:xfrm>
              <a:custGeom>
                <a:avLst/>
                <a:gdLst/>
                <a:ahLst/>
                <a:cxnLst/>
                <a:rect l="l" t="t" r="r" b="b"/>
                <a:pathLst>
                  <a:path w="3704" h="5629" extrusionOk="0">
                    <a:moveTo>
                      <a:pt x="3704" y="0"/>
                    </a:moveTo>
                    <a:lnTo>
                      <a:pt x="3704" y="0"/>
                    </a:lnTo>
                    <a:cubicBezTo>
                      <a:pt x="1486" y="732"/>
                      <a:pt x="0" y="2846"/>
                      <a:pt x="105" y="5210"/>
                    </a:cubicBezTo>
                    <a:cubicBezTo>
                      <a:pt x="314" y="5336"/>
                      <a:pt x="482" y="5482"/>
                      <a:pt x="670" y="5629"/>
                    </a:cubicBezTo>
                    <a:cubicBezTo>
                      <a:pt x="272" y="3285"/>
                      <a:pt x="1528" y="963"/>
                      <a:pt x="3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69" name="Google Shape;169;p18"/>
              <p:cNvSpPr/>
              <p:nvPr/>
            </p:nvSpPr>
            <p:spPr>
              <a:xfrm>
                <a:off x="1878719" y="1666671"/>
                <a:ext cx="116185" cy="159879"/>
              </a:xfrm>
              <a:custGeom>
                <a:avLst/>
                <a:gdLst/>
                <a:ahLst/>
                <a:cxnLst/>
                <a:rect l="l" t="t" r="r" b="b"/>
                <a:pathLst>
                  <a:path w="4228" h="5818" extrusionOk="0">
                    <a:moveTo>
                      <a:pt x="4098" y="1"/>
                    </a:moveTo>
                    <a:cubicBezTo>
                      <a:pt x="4011" y="1"/>
                      <a:pt x="3928" y="29"/>
                      <a:pt x="3872" y="85"/>
                    </a:cubicBezTo>
                    <a:cubicBezTo>
                      <a:pt x="2365" y="1549"/>
                      <a:pt x="315" y="3307"/>
                      <a:pt x="1" y="5441"/>
                    </a:cubicBezTo>
                    <a:cubicBezTo>
                      <a:pt x="168" y="5546"/>
                      <a:pt x="315" y="5671"/>
                      <a:pt x="461" y="5818"/>
                    </a:cubicBezTo>
                    <a:cubicBezTo>
                      <a:pt x="419" y="3495"/>
                      <a:pt x="2616" y="1612"/>
                      <a:pt x="4227" y="22"/>
                    </a:cubicBezTo>
                    <a:cubicBezTo>
                      <a:pt x="4186" y="8"/>
                      <a:pt x="4141" y="1"/>
                      <a:pt x="4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70" name="Google Shape;170;p18"/>
              <p:cNvSpPr/>
              <p:nvPr/>
            </p:nvSpPr>
            <p:spPr>
              <a:xfrm>
                <a:off x="1656793" y="1803520"/>
                <a:ext cx="234047" cy="102500"/>
              </a:xfrm>
              <a:custGeom>
                <a:avLst/>
                <a:gdLst/>
                <a:ahLst/>
                <a:cxnLst/>
                <a:rect l="l" t="t" r="r" b="b"/>
                <a:pathLst>
                  <a:path w="8517" h="3730" extrusionOk="0">
                    <a:moveTo>
                      <a:pt x="670" y="1"/>
                    </a:moveTo>
                    <a:lnTo>
                      <a:pt x="398" y="63"/>
                    </a:lnTo>
                    <a:cubicBezTo>
                      <a:pt x="84" y="105"/>
                      <a:pt x="0" y="482"/>
                      <a:pt x="231" y="670"/>
                    </a:cubicBezTo>
                    <a:cubicBezTo>
                      <a:pt x="1235" y="1654"/>
                      <a:pt x="2386" y="3160"/>
                      <a:pt x="3788" y="3579"/>
                    </a:cubicBezTo>
                    <a:cubicBezTo>
                      <a:pt x="4154" y="3684"/>
                      <a:pt x="4536" y="3729"/>
                      <a:pt x="4925" y="3729"/>
                    </a:cubicBezTo>
                    <a:cubicBezTo>
                      <a:pt x="6156" y="3729"/>
                      <a:pt x="7451" y="3276"/>
                      <a:pt x="8516" y="2846"/>
                    </a:cubicBezTo>
                    <a:lnTo>
                      <a:pt x="8516" y="2846"/>
                    </a:lnTo>
                    <a:cubicBezTo>
                      <a:pt x="7565" y="3209"/>
                      <a:pt x="6483" y="3527"/>
                      <a:pt x="5451" y="3527"/>
                    </a:cubicBezTo>
                    <a:cubicBezTo>
                      <a:pt x="5053" y="3527"/>
                      <a:pt x="4663" y="3480"/>
                      <a:pt x="4290" y="3369"/>
                    </a:cubicBezTo>
                    <a:cubicBezTo>
                      <a:pt x="2888" y="2951"/>
                      <a:pt x="1737" y="1444"/>
                      <a:pt x="733" y="461"/>
                    </a:cubicBezTo>
                    <a:cubicBezTo>
                      <a:pt x="586" y="356"/>
                      <a:pt x="565" y="147"/>
                      <a:pt x="6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71" name="Google Shape;171;p18"/>
              <p:cNvSpPr/>
              <p:nvPr/>
            </p:nvSpPr>
            <p:spPr>
              <a:xfrm>
                <a:off x="1552150" y="1479809"/>
                <a:ext cx="201841" cy="93102"/>
              </a:xfrm>
              <a:custGeom>
                <a:avLst/>
                <a:gdLst/>
                <a:ahLst/>
                <a:cxnLst/>
                <a:rect l="l" t="t" r="r" b="b"/>
                <a:pathLst>
                  <a:path w="7345" h="3388" extrusionOk="0">
                    <a:moveTo>
                      <a:pt x="1005" y="1"/>
                    </a:moveTo>
                    <a:cubicBezTo>
                      <a:pt x="754" y="84"/>
                      <a:pt x="503" y="189"/>
                      <a:pt x="251" y="315"/>
                    </a:cubicBezTo>
                    <a:cubicBezTo>
                      <a:pt x="63" y="398"/>
                      <a:pt x="0" y="628"/>
                      <a:pt x="126" y="796"/>
                    </a:cubicBezTo>
                    <a:cubicBezTo>
                      <a:pt x="942" y="1779"/>
                      <a:pt x="1863" y="2846"/>
                      <a:pt x="3139" y="3223"/>
                    </a:cubicBezTo>
                    <a:cubicBezTo>
                      <a:pt x="3526" y="3337"/>
                      <a:pt x="3952" y="3388"/>
                      <a:pt x="4392" y="3388"/>
                    </a:cubicBezTo>
                    <a:cubicBezTo>
                      <a:pt x="5401" y="3388"/>
                      <a:pt x="6485" y="3121"/>
                      <a:pt x="7345" y="2742"/>
                    </a:cubicBezTo>
                    <a:lnTo>
                      <a:pt x="7345" y="2742"/>
                    </a:lnTo>
                    <a:cubicBezTo>
                      <a:pt x="6577" y="3016"/>
                      <a:pt x="5701" y="3191"/>
                      <a:pt x="4876" y="3191"/>
                    </a:cubicBezTo>
                    <a:cubicBezTo>
                      <a:pt x="4443" y="3191"/>
                      <a:pt x="4023" y="3143"/>
                      <a:pt x="3641" y="3035"/>
                    </a:cubicBezTo>
                    <a:cubicBezTo>
                      <a:pt x="2365" y="2658"/>
                      <a:pt x="1444" y="1570"/>
                      <a:pt x="628" y="587"/>
                    </a:cubicBezTo>
                    <a:cubicBezTo>
                      <a:pt x="523" y="440"/>
                      <a:pt x="565" y="210"/>
                      <a:pt x="754" y="126"/>
                    </a:cubicBezTo>
                    <a:cubicBezTo>
                      <a:pt x="837" y="84"/>
                      <a:pt x="921" y="43"/>
                      <a:pt x="1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72" name="Google Shape;172;p18"/>
              <p:cNvSpPr/>
              <p:nvPr/>
            </p:nvSpPr>
            <p:spPr>
              <a:xfrm>
                <a:off x="1724640" y="1985216"/>
                <a:ext cx="183456" cy="94092"/>
              </a:xfrm>
              <a:custGeom>
                <a:avLst/>
                <a:gdLst/>
                <a:ahLst/>
                <a:cxnLst/>
                <a:rect l="l" t="t" r="r" b="b"/>
                <a:pathLst>
                  <a:path w="6676" h="3424" extrusionOk="0">
                    <a:moveTo>
                      <a:pt x="1068" y="1"/>
                    </a:moveTo>
                    <a:lnTo>
                      <a:pt x="1068" y="1"/>
                    </a:lnTo>
                    <a:cubicBezTo>
                      <a:pt x="796" y="84"/>
                      <a:pt x="544" y="210"/>
                      <a:pt x="293" y="335"/>
                    </a:cubicBezTo>
                    <a:cubicBezTo>
                      <a:pt x="0" y="461"/>
                      <a:pt x="0" y="858"/>
                      <a:pt x="293" y="1005"/>
                    </a:cubicBezTo>
                    <a:cubicBezTo>
                      <a:pt x="837" y="1235"/>
                      <a:pt x="1151" y="2218"/>
                      <a:pt x="1653" y="2616"/>
                    </a:cubicBezTo>
                    <a:cubicBezTo>
                      <a:pt x="2093" y="2951"/>
                      <a:pt x="2595" y="3181"/>
                      <a:pt x="3118" y="3306"/>
                    </a:cubicBezTo>
                    <a:cubicBezTo>
                      <a:pt x="3453" y="3387"/>
                      <a:pt x="3787" y="3423"/>
                      <a:pt x="4120" y="3423"/>
                    </a:cubicBezTo>
                    <a:cubicBezTo>
                      <a:pt x="4995" y="3423"/>
                      <a:pt x="5857" y="3174"/>
                      <a:pt x="6675" y="2825"/>
                    </a:cubicBezTo>
                    <a:lnTo>
                      <a:pt x="6675" y="2825"/>
                    </a:lnTo>
                    <a:cubicBezTo>
                      <a:pt x="6052" y="3083"/>
                      <a:pt x="5385" y="3208"/>
                      <a:pt x="4714" y="3208"/>
                    </a:cubicBezTo>
                    <a:cubicBezTo>
                      <a:pt x="4349" y="3208"/>
                      <a:pt x="3982" y="3171"/>
                      <a:pt x="3620" y="3097"/>
                    </a:cubicBezTo>
                    <a:cubicBezTo>
                      <a:pt x="3097" y="2972"/>
                      <a:pt x="2595" y="2742"/>
                      <a:pt x="2156" y="2428"/>
                    </a:cubicBezTo>
                    <a:cubicBezTo>
                      <a:pt x="1653" y="2030"/>
                      <a:pt x="1340" y="1047"/>
                      <a:pt x="796" y="796"/>
                    </a:cubicBezTo>
                    <a:cubicBezTo>
                      <a:pt x="503" y="670"/>
                      <a:pt x="503" y="273"/>
                      <a:pt x="796" y="126"/>
                    </a:cubicBezTo>
                    <a:cubicBezTo>
                      <a:pt x="879" y="84"/>
                      <a:pt x="984" y="42"/>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73" name="Google Shape;173;p18"/>
              <p:cNvSpPr/>
              <p:nvPr/>
            </p:nvSpPr>
            <p:spPr>
              <a:xfrm>
                <a:off x="1928759" y="2039268"/>
                <a:ext cx="94311" cy="15746"/>
              </a:xfrm>
              <a:custGeom>
                <a:avLst/>
                <a:gdLst/>
                <a:ahLst/>
                <a:cxnLst/>
                <a:rect l="l" t="t" r="r" b="b"/>
                <a:pathLst>
                  <a:path w="3432" h="573" extrusionOk="0">
                    <a:moveTo>
                      <a:pt x="3432" y="0"/>
                    </a:moveTo>
                    <a:cubicBezTo>
                      <a:pt x="2867" y="189"/>
                      <a:pt x="2278" y="283"/>
                      <a:pt x="1684" y="283"/>
                    </a:cubicBezTo>
                    <a:cubicBezTo>
                      <a:pt x="1486" y="283"/>
                      <a:pt x="1287" y="272"/>
                      <a:pt x="1088" y="251"/>
                    </a:cubicBezTo>
                    <a:cubicBezTo>
                      <a:pt x="1067" y="251"/>
                      <a:pt x="1026" y="231"/>
                      <a:pt x="984" y="210"/>
                    </a:cubicBezTo>
                    <a:cubicBezTo>
                      <a:pt x="900" y="321"/>
                      <a:pt x="770" y="377"/>
                      <a:pt x="637" y="377"/>
                    </a:cubicBezTo>
                    <a:cubicBezTo>
                      <a:pt x="570" y="377"/>
                      <a:pt x="502" y="363"/>
                      <a:pt x="440" y="335"/>
                    </a:cubicBezTo>
                    <a:cubicBezTo>
                      <a:pt x="293" y="419"/>
                      <a:pt x="147" y="482"/>
                      <a:pt x="0" y="544"/>
                    </a:cubicBezTo>
                    <a:cubicBezTo>
                      <a:pt x="51" y="563"/>
                      <a:pt x="104" y="573"/>
                      <a:pt x="158" y="573"/>
                    </a:cubicBezTo>
                    <a:cubicBezTo>
                      <a:pt x="284" y="573"/>
                      <a:pt x="408" y="521"/>
                      <a:pt x="482" y="419"/>
                    </a:cubicBezTo>
                    <a:cubicBezTo>
                      <a:pt x="523" y="440"/>
                      <a:pt x="565" y="440"/>
                      <a:pt x="607" y="440"/>
                    </a:cubicBezTo>
                    <a:cubicBezTo>
                      <a:pt x="818" y="467"/>
                      <a:pt x="1029" y="481"/>
                      <a:pt x="1240" y="481"/>
                    </a:cubicBezTo>
                    <a:cubicBezTo>
                      <a:pt x="1989" y="481"/>
                      <a:pt x="2729" y="311"/>
                      <a:pt x="3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74" name="Google Shape;174;p18"/>
              <p:cNvSpPr/>
              <p:nvPr/>
            </p:nvSpPr>
            <p:spPr>
              <a:xfrm>
                <a:off x="1557893" y="1251397"/>
                <a:ext cx="156993" cy="196537"/>
              </a:xfrm>
              <a:custGeom>
                <a:avLst/>
                <a:gdLst/>
                <a:ahLst/>
                <a:cxnLst/>
                <a:rect l="l" t="t" r="r" b="b"/>
                <a:pathLst>
                  <a:path w="5713" h="7152" extrusionOk="0">
                    <a:moveTo>
                      <a:pt x="663" y="1"/>
                    </a:moveTo>
                    <a:cubicBezTo>
                      <a:pt x="526" y="1"/>
                      <a:pt x="394" y="110"/>
                      <a:pt x="377" y="257"/>
                    </a:cubicBezTo>
                    <a:cubicBezTo>
                      <a:pt x="1" y="3584"/>
                      <a:pt x="2093" y="6409"/>
                      <a:pt x="5399" y="7015"/>
                    </a:cubicBezTo>
                    <a:lnTo>
                      <a:pt x="5420" y="7015"/>
                    </a:lnTo>
                    <a:cubicBezTo>
                      <a:pt x="5420" y="7015"/>
                      <a:pt x="5420" y="7036"/>
                      <a:pt x="5420" y="7057"/>
                    </a:cubicBezTo>
                    <a:cubicBezTo>
                      <a:pt x="5420" y="7120"/>
                      <a:pt x="5472" y="7151"/>
                      <a:pt x="5527" y="7151"/>
                    </a:cubicBezTo>
                    <a:cubicBezTo>
                      <a:pt x="5582" y="7151"/>
                      <a:pt x="5639" y="7120"/>
                      <a:pt x="5650" y="7057"/>
                    </a:cubicBezTo>
                    <a:cubicBezTo>
                      <a:pt x="5650" y="6995"/>
                      <a:pt x="5671" y="6953"/>
                      <a:pt x="5671" y="6911"/>
                    </a:cubicBezTo>
                    <a:cubicBezTo>
                      <a:pt x="5692" y="6869"/>
                      <a:pt x="5713" y="6827"/>
                      <a:pt x="5713" y="6764"/>
                    </a:cubicBezTo>
                    <a:cubicBezTo>
                      <a:pt x="2511" y="6116"/>
                      <a:pt x="524" y="3333"/>
                      <a:pt x="879" y="69"/>
                    </a:cubicBezTo>
                    <a:lnTo>
                      <a:pt x="775" y="27"/>
                    </a:lnTo>
                    <a:cubicBezTo>
                      <a:pt x="739" y="9"/>
                      <a:pt x="700" y="1"/>
                      <a:pt x="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75" name="Google Shape;175;p18"/>
              <p:cNvSpPr/>
              <p:nvPr/>
            </p:nvSpPr>
            <p:spPr>
              <a:xfrm>
                <a:off x="1926451" y="1912202"/>
                <a:ext cx="102363" cy="98351"/>
              </a:xfrm>
              <a:custGeom>
                <a:avLst/>
                <a:gdLst/>
                <a:ahLst/>
                <a:cxnLst/>
                <a:rect l="l" t="t" r="r" b="b"/>
                <a:pathLst>
                  <a:path w="3725" h="3579" extrusionOk="0">
                    <a:moveTo>
                      <a:pt x="3725" y="0"/>
                    </a:moveTo>
                    <a:cubicBezTo>
                      <a:pt x="2051" y="607"/>
                      <a:pt x="503" y="1611"/>
                      <a:pt x="1" y="3285"/>
                    </a:cubicBezTo>
                    <a:cubicBezTo>
                      <a:pt x="126" y="3369"/>
                      <a:pt x="252" y="3474"/>
                      <a:pt x="377" y="3578"/>
                    </a:cubicBezTo>
                    <a:cubicBezTo>
                      <a:pt x="670" y="1800"/>
                      <a:pt x="2072" y="691"/>
                      <a:pt x="3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76" name="Google Shape;176;p18"/>
              <p:cNvSpPr/>
              <p:nvPr/>
            </p:nvSpPr>
            <p:spPr>
              <a:xfrm>
                <a:off x="1740166" y="1327269"/>
                <a:ext cx="86837" cy="209508"/>
              </a:xfrm>
              <a:custGeom>
                <a:avLst/>
                <a:gdLst/>
                <a:ahLst/>
                <a:cxnLst/>
                <a:rect l="l" t="t" r="r" b="b"/>
                <a:pathLst>
                  <a:path w="3160" h="7624" extrusionOk="0">
                    <a:moveTo>
                      <a:pt x="3022" y="0"/>
                    </a:moveTo>
                    <a:cubicBezTo>
                      <a:pt x="2955" y="0"/>
                      <a:pt x="2886" y="21"/>
                      <a:pt x="2825" y="70"/>
                    </a:cubicBezTo>
                    <a:cubicBezTo>
                      <a:pt x="900" y="1597"/>
                      <a:pt x="0" y="4087"/>
                      <a:pt x="461" y="6514"/>
                    </a:cubicBezTo>
                    <a:cubicBezTo>
                      <a:pt x="712" y="6744"/>
                      <a:pt x="942" y="7016"/>
                      <a:pt x="1151" y="7309"/>
                    </a:cubicBezTo>
                    <a:cubicBezTo>
                      <a:pt x="1172" y="7330"/>
                      <a:pt x="1172" y="7351"/>
                      <a:pt x="1172" y="7393"/>
                    </a:cubicBezTo>
                    <a:cubicBezTo>
                      <a:pt x="1200" y="7407"/>
                      <a:pt x="1227" y="7425"/>
                      <a:pt x="1253" y="7447"/>
                    </a:cubicBezTo>
                    <a:lnTo>
                      <a:pt x="1253" y="7447"/>
                    </a:lnTo>
                    <a:cubicBezTo>
                      <a:pt x="274" y="4813"/>
                      <a:pt x="1028" y="1846"/>
                      <a:pt x="3160" y="28"/>
                    </a:cubicBezTo>
                    <a:cubicBezTo>
                      <a:pt x="3116" y="11"/>
                      <a:pt x="3070" y="0"/>
                      <a:pt x="3022" y="0"/>
                    </a:cubicBezTo>
                    <a:close/>
                    <a:moveTo>
                      <a:pt x="1253" y="7447"/>
                    </a:moveTo>
                    <a:cubicBezTo>
                      <a:pt x="1254" y="7450"/>
                      <a:pt x="1255" y="7453"/>
                      <a:pt x="1256" y="7456"/>
                    </a:cubicBezTo>
                    <a:cubicBezTo>
                      <a:pt x="1273" y="7491"/>
                      <a:pt x="1305" y="7525"/>
                      <a:pt x="1340" y="7560"/>
                    </a:cubicBezTo>
                    <a:lnTo>
                      <a:pt x="1340" y="7560"/>
                    </a:lnTo>
                    <a:cubicBezTo>
                      <a:pt x="1319" y="7517"/>
                      <a:pt x="1288" y="7478"/>
                      <a:pt x="1253" y="7447"/>
                    </a:cubicBezTo>
                    <a:close/>
                    <a:moveTo>
                      <a:pt x="1340" y="7560"/>
                    </a:moveTo>
                    <a:cubicBezTo>
                      <a:pt x="1349" y="7580"/>
                      <a:pt x="1356" y="7601"/>
                      <a:pt x="1360" y="7623"/>
                    </a:cubicBezTo>
                    <a:cubicBezTo>
                      <a:pt x="1360" y="7602"/>
                      <a:pt x="1360" y="7581"/>
                      <a:pt x="1360" y="7581"/>
                    </a:cubicBezTo>
                    <a:cubicBezTo>
                      <a:pt x="1353" y="7574"/>
                      <a:pt x="1346" y="7567"/>
                      <a:pt x="1340" y="75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77" name="Google Shape;177;p18"/>
              <p:cNvSpPr/>
              <p:nvPr/>
            </p:nvSpPr>
            <p:spPr>
              <a:xfrm>
                <a:off x="1592106" y="1288440"/>
                <a:ext cx="494750" cy="821020"/>
              </a:xfrm>
              <a:custGeom>
                <a:avLst/>
                <a:gdLst/>
                <a:ahLst/>
                <a:cxnLst/>
                <a:rect l="l" t="t" r="r" b="b"/>
                <a:pathLst>
                  <a:path w="18004" h="29877" extrusionOk="0">
                    <a:moveTo>
                      <a:pt x="621" y="1"/>
                    </a:moveTo>
                    <a:cubicBezTo>
                      <a:pt x="590" y="1"/>
                      <a:pt x="567" y="30"/>
                      <a:pt x="597" y="60"/>
                    </a:cubicBezTo>
                    <a:cubicBezTo>
                      <a:pt x="2626" y="2738"/>
                      <a:pt x="4384" y="5584"/>
                      <a:pt x="5891" y="8597"/>
                    </a:cubicBezTo>
                    <a:cubicBezTo>
                      <a:pt x="5743" y="8601"/>
                      <a:pt x="5596" y="8604"/>
                      <a:pt x="5449" y="8604"/>
                    </a:cubicBezTo>
                    <a:cubicBezTo>
                      <a:pt x="3630" y="8604"/>
                      <a:pt x="1821" y="8244"/>
                      <a:pt x="137" y="7509"/>
                    </a:cubicBezTo>
                    <a:cubicBezTo>
                      <a:pt x="126" y="7504"/>
                      <a:pt x="116" y="7501"/>
                      <a:pt x="107" y="7501"/>
                    </a:cubicBezTo>
                    <a:cubicBezTo>
                      <a:pt x="40" y="7501"/>
                      <a:pt x="0" y="7618"/>
                      <a:pt x="74" y="7655"/>
                    </a:cubicBezTo>
                    <a:cubicBezTo>
                      <a:pt x="1756" y="8468"/>
                      <a:pt x="3591" y="8905"/>
                      <a:pt x="5457" y="8905"/>
                    </a:cubicBezTo>
                    <a:cubicBezTo>
                      <a:pt x="5657" y="8905"/>
                      <a:pt x="5857" y="8900"/>
                      <a:pt x="6058" y="8890"/>
                    </a:cubicBezTo>
                    <a:cubicBezTo>
                      <a:pt x="6979" y="10731"/>
                      <a:pt x="7795" y="12614"/>
                      <a:pt x="8527" y="14539"/>
                    </a:cubicBezTo>
                    <a:cubicBezTo>
                      <a:pt x="6602" y="14141"/>
                      <a:pt x="4719" y="13577"/>
                      <a:pt x="2878" y="12886"/>
                    </a:cubicBezTo>
                    <a:cubicBezTo>
                      <a:pt x="2864" y="12881"/>
                      <a:pt x="2851" y="12879"/>
                      <a:pt x="2839" y="12879"/>
                    </a:cubicBezTo>
                    <a:cubicBezTo>
                      <a:pt x="2740" y="12879"/>
                      <a:pt x="2701" y="13016"/>
                      <a:pt x="2794" y="13053"/>
                    </a:cubicBezTo>
                    <a:cubicBezTo>
                      <a:pt x="4677" y="13849"/>
                      <a:pt x="6644" y="14455"/>
                      <a:pt x="8652" y="14853"/>
                    </a:cubicBezTo>
                    <a:cubicBezTo>
                      <a:pt x="9364" y="16715"/>
                      <a:pt x="9992" y="18598"/>
                      <a:pt x="10556" y="20502"/>
                    </a:cubicBezTo>
                    <a:cubicBezTo>
                      <a:pt x="8485" y="20439"/>
                      <a:pt x="6435" y="20167"/>
                      <a:pt x="4426" y="19686"/>
                    </a:cubicBezTo>
                    <a:cubicBezTo>
                      <a:pt x="4415" y="19682"/>
                      <a:pt x="4404" y="19681"/>
                      <a:pt x="4394" y="19681"/>
                    </a:cubicBezTo>
                    <a:cubicBezTo>
                      <a:pt x="4298" y="19681"/>
                      <a:pt x="4291" y="19856"/>
                      <a:pt x="4405" y="19875"/>
                    </a:cubicBezTo>
                    <a:cubicBezTo>
                      <a:pt x="6435" y="20419"/>
                      <a:pt x="8527" y="20732"/>
                      <a:pt x="10640" y="20795"/>
                    </a:cubicBezTo>
                    <a:cubicBezTo>
                      <a:pt x="11247" y="22908"/>
                      <a:pt x="11791" y="25043"/>
                      <a:pt x="12272" y="27219"/>
                    </a:cubicBezTo>
                    <a:cubicBezTo>
                      <a:pt x="10494" y="26486"/>
                      <a:pt x="8632" y="26026"/>
                      <a:pt x="6707" y="25817"/>
                    </a:cubicBezTo>
                    <a:cubicBezTo>
                      <a:pt x="6700" y="25816"/>
                      <a:pt x="6695" y="25815"/>
                      <a:pt x="6689" y="25815"/>
                    </a:cubicBezTo>
                    <a:cubicBezTo>
                      <a:pt x="6600" y="25815"/>
                      <a:pt x="6587" y="25966"/>
                      <a:pt x="6686" y="26005"/>
                    </a:cubicBezTo>
                    <a:cubicBezTo>
                      <a:pt x="8632" y="26319"/>
                      <a:pt x="10536" y="26863"/>
                      <a:pt x="12356" y="27595"/>
                    </a:cubicBezTo>
                    <a:cubicBezTo>
                      <a:pt x="12502" y="28244"/>
                      <a:pt x="12628" y="28893"/>
                      <a:pt x="12753" y="29541"/>
                    </a:cubicBezTo>
                    <a:cubicBezTo>
                      <a:pt x="12801" y="29769"/>
                      <a:pt x="12995" y="29877"/>
                      <a:pt x="13184" y="29877"/>
                    </a:cubicBezTo>
                    <a:cubicBezTo>
                      <a:pt x="13410" y="29877"/>
                      <a:pt x="13627" y="29722"/>
                      <a:pt x="13569" y="29437"/>
                    </a:cubicBezTo>
                    <a:cubicBezTo>
                      <a:pt x="13423" y="28725"/>
                      <a:pt x="13277" y="27993"/>
                      <a:pt x="13109" y="27261"/>
                    </a:cubicBezTo>
                    <a:cubicBezTo>
                      <a:pt x="15097" y="26821"/>
                      <a:pt x="16813" y="24561"/>
                      <a:pt x="17942" y="23055"/>
                    </a:cubicBezTo>
                    <a:cubicBezTo>
                      <a:pt x="18004" y="22963"/>
                      <a:pt x="17920" y="22861"/>
                      <a:pt x="17837" y="22861"/>
                    </a:cubicBezTo>
                    <a:cubicBezTo>
                      <a:pt x="17807" y="22861"/>
                      <a:pt x="17777" y="22875"/>
                      <a:pt x="17754" y="22908"/>
                    </a:cubicBezTo>
                    <a:cubicBezTo>
                      <a:pt x="16541" y="24248"/>
                      <a:pt x="14888" y="26382"/>
                      <a:pt x="13005" y="26842"/>
                    </a:cubicBezTo>
                    <a:cubicBezTo>
                      <a:pt x="12544" y="24771"/>
                      <a:pt x="12042" y="22699"/>
                      <a:pt x="11435" y="20649"/>
                    </a:cubicBezTo>
                    <a:cubicBezTo>
                      <a:pt x="12837" y="19372"/>
                      <a:pt x="13716" y="17594"/>
                      <a:pt x="14113" y="15753"/>
                    </a:cubicBezTo>
                    <a:cubicBezTo>
                      <a:pt x="14125" y="15669"/>
                      <a:pt x="14056" y="15620"/>
                      <a:pt x="13986" y="15620"/>
                    </a:cubicBezTo>
                    <a:cubicBezTo>
                      <a:pt x="13933" y="15620"/>
                      <a:pt x="13880" y="15648"/>
                      <a:pt x="13862" y="15711"/>
                    </a:cubicBezTo>
                    <a:cubicBezTo>
                      <a:pt x="13402" y="17447"/>
                      <a:pt x="12481" y="18870"/>
                      <a:pt x="11310" y="20188"/>
                    </a:cubicBezTo>
                    <a:cubicBezTo>
                      <a:pt x="10724" y="18159"/>
                      <a:pt x="10054" y="16150"/>
                      <a:pt x="9280" y="14162"/>
                    </a:cubicBezTo>
                    <a:cubicBezTo>
                      <a:pt x="10305" y="12635"/>
                      <a:pt x="10996" y="10877"/>
                      <a:pt x="11289" y="9057"/>
                    </a:cubicBezTo>
                    <a:cubicBezTo>
                      <a:pt x="11300" y="8965"/>
                      <a:pt x="11236" y="8917"/>
                      <a:pt x="11169" y="8917"/>
                    </a:cubicBezTo>
                    <a:cubicBezTo>
                      <a:pt x="11114" y="8917"/>
                      <a:pt x="11057" y="8949"/>
                      <a:pt x="11038" y="9015"/>
                    </a:cubicBezTo>
                    <a:cubicBezTo>
                      <a:pt x="10598" y="10668"/>
                      <a:pt x="9950" y="12258"/>
                      <a:pt x="9092" y="13723"/>
                    </a:cubicBezTo>
                    <a:cubicBezTo>
                      <a:pt x="8422" y="12028"/>
                      <a:pt x="7648" y="10354"/>
                      <a:pt x="6790" y="8722"/>
                    </a:cubicBezTo>
                    <a:cubicBezTo>
                      <a:pt x="6811" y="8722"/>
                      <a:pt x="6811" y="8722"/>
                      <a:pt x="6832" y="8701"/>
                    </a:cubicBezTo>
                    <a:cubicBezTo>
                      <a:pt x="8087" y="7279"/>
                      <a:pt x="8548" y="5165"/>
                      <a:pt x="8213" y="3324"/>
                    </a:cubicBezTo>
                    <a:cubicBezTo>
                      <a:pt x="8204" y="3287"/>
                      <a:pt x="8175" y="3271"/>
                      <a:pt x="8146" y="3271"/>
                    </a:cubicBezTo>
                    <a:cubicBezTo>
                      <a:pt x="8110" y="3271"/>
                      <a:pt x="8076" y="3298"/>
                      <a:pt x="8087" y="3345"/>
                    </a:cubicBezTo>
                    <a:cubicBezTo>
                      <a:pt x="8192" y="5249"/>
                      <a:pt x="7669" y="6839"/>
                      <a:pt x="6644" y="8429"/>
                    </a:cubicBezTo>
                    <a:cubicBezTo>
                      <a:pt x="5012" y="5374"/>
                      <a:pt x="3003" y="2550"/>
                      <a:pt x="660" y="18"/>
                    </a:cubicBezTo>
                    <a:cubicBezTo>
                      <a:pt x="647" y="6"/>
                      <a:pt x="633" y="1"/>
                      <a:pt x="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178" name="Google Shape;178;p18"/>
            <p:cNvGrpSpPr/>
            <p:nvPr/>
          </p:nvGrpSpPr>
          <p:grpSpPr>
            <a:xfrm rot="2700000">
              <a:off x="8075272" y="3086644"/>
              <a:ext cx="697098" cy="1070414"/>
              <a:chOff x="1552150" y="1251397"/>
              <a:chExt cx="558806" cy="858063"/>
            </a:xfrm>
          </p:grpSpPr>
          <p:sp>
            <p:nvSpPr>
              <p:cNvPr id="179" name="Google Shape;179;p18"/>
              <p:cNvSpPr/>
              <p:nvPr/>
            </p:nvSpPr>
            <p:spPr>
              <a:xfrm>
                <a:off x="1552150" y="1251397"/>
                <a:ext cx="558806" cy="828000"/>
              </a:xfrm>
              <a:custGeom>
                <a:avLst/>
                <a:gdLst/>
                <a:ahLst/>
                <a:cxnLst/>
                <a:rect l="l" t="t" r="r" b="b"/>
                <a:pathLst>
                  <a:path w="20335" h="30131" extrusionOk="0">
                    <a:moveTo>
                      <a:pt x="872" y="1"/>
                    </a:moveTo>
                    <a:cubicBezTo>
                      <a:pt x="735" y="1"/>
                      <a:pt x="603" y="110"/>
                      <a:pt x="586" y="257"/>
                    </a:cubicBezTo>
                    <a:cubicBezTo>
                      <a:pt x="210" y="3584"/>
                      <a:pt x="2302" y="6409"/>
                      <a:pt x="5608" y="7015"/>
                    </a:cubicBezTo>
                    <a:lnTo>
                      <a:pt x="5629" y="7015"/>
                    </a:lnTo>
                    <a:cubicBezTo>
                      <a:pt x="5629" y="7015"/>
                      <a:pt x="5629" y="7036"/>
                      <a:pt x="5629" y="7036"/>
                    </a:cubicBezTo>
                    <a:cubicBezTo>
                      <a:pt x="5629" y="7107"/>
                      <a:pt x="5677" y="7139"/>
                      <a:pt x="5730" y="7139"/>
                    </a:cubicBezTo>
                    <a:cubicBezTo>
                      <a:pt x="5786" y="7139"/>
                      <a:pt x="5848" y="7102"/>
                      <a:pt x="5859" y="7036"/>
                    </a:cubicBezTo>
                    <a:cubicBezTo>
                      <a:pt x="5859" y="6995"/>
                      <a:pt x="5880" y="6953"/>
                      <a:pt x="5880" y="6890"/>
                    </a:cubicBezTo>
                    <a:cubicBezTo>
                      <a:pt x="5943" y="6806"/>
                      <a:pt x="5964" y="6681"/>
                      <a:pt x="5922" y="6576"/>
                    </a:cubicBezTo>
                    <a:cubicBezTo>
                      <a:pt x="6089" y="5279"/>
                      <a:pt x="6047" y="3835"/>
                      <a:pt x="5357" y="2705"/>
                    </a:cubicBezTo>
                    <a:cubicBezTo>
                      <a:pt x="4457" y="1241"/>
                      <a:pt x="2469" y="696"/>
                      <a:pt x="984" y="27"/>
                    </a:cubicBezTo>
                    <a:cubicBezTo>
                      <a:pt x="948" y="9"/>
                      <a:pt x="909" y="1"/>
                      <a:pt x="872" y="1"/>
                    </a:cubicBezTo>
                    <a:close/>
                    <a:moveTo>
                      <a:pt x="9880" y="2765"/>
                    </a:moveTo>
                    <a:cubicBezTo>
                      <a:pt x="9814" y="2765"/>
                      <a:pt x="9747" y="2786"/>
                      <a:pt x="9688" y="2831"/>
                    </a:cubicBezTo>
                    <a:cubicBezTo>
                      <a:pt x="7428" y="4630"/>
                      <a:pt x="6591" y="7706"/>
                      <a:pt x="7617" y="10405"/>
                    </a:cubicBezTo>
                    <a:cubicBezTo>
                      <a:pt x="7666" y="10546"/>
                      <a:pt x="7772" y="10605"/>
                      <a:pt x="7882" y="10605"/>
                    </a:cubicBezTo>
                    <a:cubicBezTo>
                      <a:pt x="8048" y="10605"/>
                      <a:pt x="8223" y="10469"/>
                      <a:pt x="8223" y="10280"/>
                    </a:cubicBezTo>
                    <a:cubicBezTo>
                      <a:pt x="10504" y="8668"/>
                      <a:pt x="11153" y="5488"/>
                      <a:pt x="10169" y="2956"/>
                    </a:cubicBezTo>
                    <a:cubicBezTo>
                      <a:pt x="10115" y="2835"/>
                      <a:pt x="10000" y="2765"/>
                      <a:pt x="9880" y="2765"/>
                    </a:cubicBezTo>
                    <a:close/>
                    <a:moveTo>
                      <a:pt x="2942" y="7994"/>
                    </a:moveTo>
                    <a:cubicBezTo>
                      <a:pt x="2025" y="7994"/>
                      <a:pt x="1099" y="8203"/>
                      <a:pt x="251" y="8627"/>
                    </a:cubicBezTo>
                    <a:cubicBezTo>
                      <a:pt x="63" y="8710"/>
                      <a:pt x="0" y="8940"/>
                      <a:pt x="126" y="9108"/>
                    </a:cubicBezTo>
                    <a:cubicBezTo>
                      <a:pt x="942" y="10091"/>
                      <a:pt x="1863" y="11158"/>
                      <a:pt x="3139" y="11535"/>
                    </a:cubicBezTo>
                    <a:cubicBezTo>
                      <a:pt x="3523" y="11649"/>
                      <a:pt x="3945" y="11699"/>
                      <a:pt x="4380" y="11699"/>
                    </a:cubicBezTo>
                    <a:cubicBezTo>
                      <a:pt x="5464" y="11699"/>
                      <a:pt x="6631" y="11388"/>
                      <a:pt x="7512" y="10970"/>
                    </a:cubicBezTo>
                    <a:cubicBezTo>
                      <a:pt x="7763" y="10844"/>
                      <a:pt x="7763" y="10489"/>
                      <a:pt x="7512" y="10363"/>
                    </a:cubicBezTo>
                    <a:cubicBezTo>
                      <a:pt x="7512" y="10321"/>
                      <a:pt x="7512" y="10280"/>
                      <a:pt x="7491" y="10259"/>
                    </a:cubicBezTo>
                    <a:cubicBezTo>
                      <a:pt x="6419" y="8761"/>
                      <a:pt x="4697" y="7994"/>
                      <a:pt x="2942" y="7994"/>
                    </a:cubicBezTo>
                    <a:close/>
                    <a:moveTo>
                      <a:pt x="13598" y="8920"/>
                    </a:moveTo>
                    <a:cubicBezTo>
                      <a:pt x="13558" y="8920"/>
                      <a:pt x="13516" y="8927"/>
                      <a:pt x="13475" y="8940"/>
                    </a:cubicBezTo>
                    <a:cubicBezTo>
                      <a:pt x="10922" y="9694"/>
                      <a:pt x="9311" y="12225"/>
                      <a:pt x="9751" y="14862"/>
                    </a:cubicBezTo>
                    <a:cubicBezTo>
                      <a:pt x="8726" y="13898"/>
                      <a:pt x="7339" y="13603"/>
                      <a:pt x="5913" y="13603"/>
                    </a:cubicBezTo>
                    <a:cubicBezTo>
                      <a:pt x="4892" y="13603"/>
                      <a:pt x="3851" y="13754"/>
                      <a:pt x="2909" y="13920"/>
                    </a:cubicBezTo>
                    <a:cubicBezTo>
                      <a:pt x="2637" y="13962"/>
                      <a:pt x="2511" y="14276"/>
                      <a:pt x="2679" y="14485"/>
                    </a:cubicBezTo>
                    <a:cubicBezTo>
                      <a:pt x="4002" y="15977"/>
                      <a:pt x="5884" y="17195"/>
                      <a:pt x="7789" y="17195"/>
                    </a:cubicBezTo>
                    <a:cubicBezTo>
                      <a:pt x="8716" y="17195"/>
                      <a:pt x="9648" y="16907"/>
                      <a:pt x="10525" y="16222"/>
                    </a:cubicBezTo>
                    <a:cubicBezTo>
                      <a:pt x="10588" y="16180"/>
                      <a:pt x="10630" y="16138"/>
                      <a:pt x="10650" y="16054"/>
                    </a:cubicBezTo>
                    <a:cubicBezTo>
                      <a:pt x="10657" y="16054"/>
                      <a:pt x="10664" y="16054"/>
                      <a:pt x="10671" y="16054"/>
                    </a:cubicBezTo>
                    <a:cubicBezTo>
                      <a:pt x="13705" y="16054"/>
                      <a:pt x="13727" y="11426"/>
                      <a:pt x="13977" y="9317"/>
                    </a:cubicBezTo>
                    <a:cubicBezTo>
                      <a:pt x="13995" y="9089"/>
                      <a:pt x="13807" y="8920"/>
                      <a:pt x="13598" y="8920"/>
                    </a:cubicBezTo>
                    <a:close/>
                    <a:moveTo>
                      <a:pt x="15991" y="15091"/>
                    </a:moveTo>
                    <a:cubicBezTo>
                      <a:pt x="15909" y="15091"/>
                      <a:pt x="15827" y="15118"/>
                      <a:pt x="15756" y="15176"/>
                    </a:cubicBezTo>
                    <a:cubicBezTo>
                      <a:pt x="14124" y="16808"/>
                      <a:pt x="11801" y="18754"/>
                      <a:pt x="11843" y="21139"/>
                    </a:cubicBezTo>
                    <a:cubicBezTo>
                      <a:pt x="10884" y="20108"/>
                      <a:pt x="9150" y="19791"/>
                      <a:pt x="7477" y="19791"/>
                    </a:cubicBezTo>
                    <a:cubicBezTo>
                      <a:pt x="6230" y="19791"/>
                      <a:pt x="5016" y="19968"/>
                      <a:pt x="4185" y="20155"/>
                    </a:cubicBezTo>
                    <a:cubicBezTo>
                      <a:pt x="3892" y="20197"/>
                      <a:pt x="3788" y="20574"/>
                      <a:pt x="4018" y="20762"/>
                    </a:cubicBezTo>
                    <a:cubicBezTo>
                      <a:pt x="5043" y="21746"/>
                      <a:pt x="6194" y="23252"/>
                      <a:pt x="7596" y="23650"/>
                    </a:cubicBezTo>
                    <a:cubicBezTo>
                      <a:pt x="7963" y="23759"/>
                      <a:pt x="8347" y="23806"/>
                      <a:pt x="8738" y="23806"/>
                    </a:cubicBezTo>
                    <a:cubicBezTo>
                      <a:pt x="9994" y="23806"/>
                      <a:pt x="11323" y="23322"/>
                      <a:pt x="12408" y="22876"/>
                    </a:cubicBezTo>
                    <a:cubicBezTo>
                      <a:pt x="12429" y="22876"/>
                      <a:pt x="12429" y="22855"/>
                      <a:pt x="12450" y="22855"/>
                    </a:cubicBezTo>
                    <a:cubicBezTo>
                      <a:pt x="12465" y="22857"/>
                      <a:pt x="12480" y="22858"/>
                      <a:pt x="12495" y="22858"/>
                    </a:cubicBezTo>
                    <a:cubicBezTo>
                      <a:pt x="12626" y="22858"/>
                      <a:pt x="12751" y="22779"/>
                      <a:pt x="12826" y="22666"/>
                    </a:cubicBezTo>
                    <a:cubicBezTo>
                      <a:pt x="12872" y="22668"/>
                      <a:pt x="12917" y="22670"/>
                      <a:pt x="12962" y="22670"/>
                    </a:cubicBezTo>
                    <a:cubicBezTo>
                      <a:pt x="14221" y="22670"/>
                      <a:pt x="15275" y="21833"/>
                      <a:pt x="15881" y="20762"/>
                    </a:cubicBezTo>
                    <a:cubicBezTo>
                      <a:pt x="16823" y="19151"/>
                      <a:pt x="16593" y="17184"/>
                      <a:pt x="16384" y="15427"/>
                    </a:cubicBezTo>
                    <a:cubicBezTo>
                      <a:pt x="16355" y="15224"/>
                      <a:pt x="16175" y="15091"/>
                      <a:pt x="15991" y="15091"/>
                    </a:cubicBezTo>
                    <a:close/>
                    <a:moveTo>
                      <a:pt x="19916" y="23352"/>
                    </a:moveTo>
                    <a:cubicBezTo>
                      <a:pt x="19897" y="23352"/>
                      <a:pt x="19877" y="23353"/>
                      <a:pt x="19857" y="23357"/>
                    </a:cubicBezTo>
                    <a:cubicBezTo>
                      <a:pt x="17283" y="23880"/>
                      <a:pt x="13956" y="24968"/>
                      <a:pt x="13517" y="27793"/>
                    </a:cubicBezTo>
                    <a:cubicBezTo>
                      <a:pt x="12333" y="26845"/>
                      <a:pt x="10896" y="26358"/>
                      <a:pt x="9446" y="26358"/>
                    </a:cubicBezTo>
                    <a:cubicBezTo>
                      <a:pt x="8462" y="26358"/>
                      <a:pt x="7471" y="26583"/>
                      <a:pt x="6549" y="27039"/>
                    </a:cubicBezTo>
                    <a:cubicBezTo>
                      <a:pt x="6256" y="27165"/>
                      <a:pt x="6256" y="27562"/>
                      <a:pt x="6549" y="27709"/>
                    </a:cubicBezTo>
                    <a:cubicBezTo>
                      <a:pt x="7114" y="27939"/>
                      <a:pt x="7407" y="28922"/>
                      <a:pt x="7930" y="29320"/>
                    </a:cubicBezTo>
                    <a:cubicBezTo>
                      <a:pt x="8349" y="29655"/>
                      <a:pt x="8851" y="29885"/>
                      <a:pt x="9395" y="30010"/>
                    </a:cubicBezTo>
                    <a:cubicBezTo>
                      <a:pt x="9737" y="30094"/>
                      <a:pt x="10079" y="30131"/>
                      <a:pt x="10420" y="30131"/>
                    </a:cubicBezTo>
                    <a:cubicBezTo>
                      <a:pt x="11536" y="30131"/>
                      <a:pt x="12632" y="29728"/>
                      <a:pt x="13643" y="29215"/>
                    </a:cubicBezTo>
                    <a:cubicBezTo>
                      <a:pt x="13705" y="29250"/>
                      <a:pt x="13770" y="29267"/>
                      <a:pt x="13835" y="29267"/>
                    </a:cubicBezTo>
                    <a:cubicBezTo>
                      <a:pt x="13963" y="29267"/>
                      <a:pt x="14089" y="29201"/>
                      <a:pt x="14187" y="29090"/>
                    </a:cubicBezTo>
                    <a:cubicBezTo>
                      <a:pt x="14207" y="29111"/>
                      <a:pt x="14249" y="29132"/>
                      <a:pt x="14291" y="29132"/>
                    </a:cubicBezTo>
                    <a:cubicBezTo>
                      <a:pt x="14499" y="29154"/>
                      <a:pt x="14704" y="29166"/>
                      <a:pt x="14906" y="29166"/>
                    </a:cubicBezTo>
                    <a:cubicBezTo>
                      <a:pt x="17864" y="29166"/>
                      <a:pt x="20198" y="26792"/>
                      <a:pt x="20296" y="23796"/>
                    </a:cubicBezTo>
                    <a:cubicBezTo>
                      <a:pt x="20335" y="23565"/>
                      <a:pt x="20143" y="23352"/>
                      <a:pt x="19916" y="233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80" name="Google Shape;180;p18"/>
              <p:cNvSpPr/>
              <p:nvPr/>
            </p:nvSpPr>
            <p:spPr>
              <a:xfrm>
                <a:off x="1907490" y="1866201"/>
                <a:ext cx="36246" cy="8656"/>
              </a:xfrm>
              <a:custGeom>
                <a:avLst/>
                <a:gdLst/>
                <a:ahLst/>
                <a:cxnLst/>
                <a:rect l="l" t="t" r="r" b="b"/>
                <a:pathLst>
                  <a:path w="1319" h="315" extrusionOk="0">
                    <a:moveTo>
                      <a:pt x="1318" y="0"/>
                    </a:moveTo>
                    <a:lnTo>
                      <a:pt x="1318" y="0"/>
                    </a:lnTo>
                    <a:cubicBezTo>
                      <a:pt x="1076" y="70"/>
                      <a:pt x="819" y="110"/>
                      <a:pt x="559" y="110"/>
                    </a:cubicBezTo>
                    <a:cubicBezTo>
                      <a:pt x="505" y="110"/>
                      <a:pt x="452" y="109"/>
                      <a:pt x="398" y="105"/>
                    </a:cubicBezTo>
                    <a:cubicBezTo>
                      <a:pt x="323" y="218"/>
                      <a:pt x="197" y="296"/>
                      <a:pt x="66" y="296"/>
                    </a:cubicBezTo>
                    <a:cubicBezTo>
                      <a:pt x="51" y="296"/>
                      <a:pt x="36" y="295"/>
                      <a:pt x="21" y="293"/>
                    </a:cubicBezTo>
                    <a:lnTo>
                      <a:pt x="0" y="314"/>
                    </a:lnTo>
                    <a:cubicBezTo>
                      <a:pt x="460" y="314"/>
                      <a:pt x="900" y="210"/>
                      <a:pt x="13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81" name="Google Shape;181;p18"/>
              <p:cNvSpPr/>
              <p:nvPr/>
            </p:nvSpPr>
            <p:spPr>
              <a:xfrm>
                <a:off x="1621729" y="1632761"/>
                <a:ext cx="194943" cy="91014"/>
              </a:xfrm>
              <a:custGeom>
                <a:avLst/>
                <a:gdLst/>
                <a:ahLst/>
                <a:cxnLst/>
                <a:rect l="l" t="t" r="r" b="b"/>
                <a:pathLst>
                  <a:path w="7094" h="3312" extrusionOk="0">
                    <a:moveTo>
                      <a:pt x="649" y="0"/>
                    </a:moveTo>
                    <a:lnTo>
                      <a:pt x="377" y="42"/>
                    </a:lnTo>
                    <a:cubicBezTo>
                      <a:pt x="126" y="84"/>
                      <a:pt x="0" y="398"/>
                      <a:pt x="147" y="607"/>
                    </a:cubicBezTo>
                    <a:cubicBezTo>
                      <a:pt x="1478" y="2098"/>
                      <a:pt x="3363" y="3312"/>
                      <a:pt x="5272" y="3312"/>
                    </a:cubicBezTo>
                    <a:cubicBezTo>
                      <a:pt x="5882" y="3312"/>
                      <a:pt x="6495" y="3188"/>
                      <a:pt x="7093" y="2909"/>
                    </a:cubicBezTo>
                    <a:lnTo>
                      <a:pt x="7093" y="2909"/>
                    </a:lnTo>
                    <a:cubicBezTo>
                      <a:pt x="6658" y="3050"/>
                      <a:pt x="6217" y="3115"/>
                      <a:pt x="5776" y="3115"/>
                    </a:cubicBezTo>
                    <a:cubicBezTo>
                      <a:pt x="3867" y="3115"/>
                      <a:pt x="1975" y="1898"/>
                      <a:pt x="649" y="419"/>
                    </a:cubicBezTo>
                    <a:cubicBezTo>
                      <a:pt x="544" y="293"/>
                      <a:pt x="544" y="126"/>
                      <a:pt x="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82" name="Google Shape;182;p18"/>
              <p:cNvSpPr/>
              <p:nvPr/>
            </p:nvSpPr>
            <p:spPr>
              <a:xfrm>
                <a:off x="1855169" y="1684505"/>
                <a:ext cx="21874" cy="7502"/>
              </a:xfrm>
              <a:custGeom>
                <a:avLst/>
                <a:gdLst/>
                <a:ahLst/>
                <a:cxnLst/>
                <a:rect l="l" t="t" r="r" b="b"/>
                <a:pathLst>
                  <a:path w="796" h="273" extrusionOk="0">
                    <a:moveTo>
                      <a:pt x="795" y="0"/>
                    </a:moveTo>
                    <a:cubicBezTo>
                      <a:pt x="565" y="63"/>
                      <a:pt x="335" y="105"/>
                      <a:pt x="105" y="105"/>
                    </a:cubicBezTo>
                    <a:cubicBezTo>
                      <a:pt x="84" y="168"/>
                      <a:pt x="42" y="231"/>
                      <a:pt x="0" y="273"/>
                    </a:cubicBezTo>
                    <a:cubicBezTo>
                      <a:pt x="272" y="231"/>
                      <a:pt x="544" y="147"/>
                      <a:pt x="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83" name="Google Shape;183;p18"/>
              <p:cNvSpPr/>
              <p:nvPr/>
            </p:nvSpPr>
            <p:spPr>
              <a:xfrm>
                <a:off x="1895399" y="1876533"/>
                <a:ext cx="8079" cy="2913"/>
              </a:xfrm>
              <a:custGeom>
                <a:avLst/>
                <a:gdLst/>
                <a:ahLst/>
                <a:cxnLst/>
                <a:rect l="l" t="t" r="r" b="b"/>
                <a:pathLst>
                  <a:path w="294" h="106" extrusionOk="0">
                    <a:moveTo>
                      <a:pt x="294" y="1"/>
                    </a:moveTo>
                    <a:lnTo>
                      <a:pt x="1" y="106"/>
                    </a:lnTo>
                    <a:cubicBezTo>
                      <a:pt x="105" y="106"/>
                      <a:pt x="210" y="64"/>
                      <a:pt x="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84" name="Google Shape;184;p18"/>
              <p:cNvSpPr/>
              <p:nvPr/>
            </p:nvSpPr>
            <p:spPr>
              <a:xfrm>
                <a:off x="1815488" y="1499374"/>
                <a:ext cx="101786" cy="154685"/>
              </a:xfrm>
              <a:custGeom>
                <a:avLst/>
                <a:gdLst/>
                <a:ahLst/>
                <a:cxnLst/>
                <a:rect l="l" t="t" r="r" b="b"/>
                <a:pathLst>
                  <a:path w="3704" h="5629" extrusionOk="0">
                    <a:moveTo>
                      <a:pt x="3704" y="0"/>
                    </a:moveTo>
                    <a:lnTo>
                      <a:pt x="3704" y="0"/>
                    </a:lnTo>
                    <a:cubicBezTo>
                      <a:pt x="1486" y="732"/>
                      <a:pt x="0" y="2846"/>
                      <a:pt x="105" y="5210"/>
                    </a:cubicBezTo>
                    <a:cubicBezTo>
                      <a:pt x="314" y="5336"/>
                      <a:pt x="482" y="5482"/>
                      <a:pt x="670" y="5629"/>
                    </a:cubicBezTo>
                    <a:cubicBezTo>
                      <a:pt x="272" y="3285"/>
                      <a:pt x="1528" y="963"/>
                      <a:pt x="3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85" name="Google Shape;185;p18"/>
              <p:cNvSpPr/>
              <p:nvPr/>
            </p:nvSpPr>
            <p:spPr>
              <a:xfrm>
                <a:off x="1878719" y="1666671"/>
                <a:ext cx="116185" cy="159879"/>
              </a:xfrm>
              <a:custGeom>
                <a:avLst/>
                <a:gdLst/>
                <a:ahLst/>
                <a:cxnLst/>
                <a:rect l="l" t="t" r="r" b="b"/>
                <a:pathLst>
                  <a:path w="4228" h="5818" extrusionOk="0">
                    <a:moveTo>
                      <a:pt x="4098" y="1"/>
                    </a:moveTo>
                    <a:cubicBezTo>
                      <a:pt x="4011" y="1"/>
                      <a:pt x="3928" y="29"/>
                      <a:pt x="3872" y="85"/>
                    </a:cubicBezTo>
                    <a:cubicBezTo>
                      <a:pt x="2365" y="1549"/>
                      <a:pt x="315" y="3307"/>
                      <a:pt x="1" y="5441"/>
                    </a:cubicBezTo>
                    <a:cubicBezTo>
                      <a:pt x="168" y="5546"/>
                      <a:pt x="315" y="5671"/>
                      <a:pt x="461" y="5818"/>
                    </a:cubicBezTo>
                    <a:cubicBezTo>
                      <a:pt x="419" y="3495"/>
                      <a:pt x="2616" y="1612"/>
                      <a:pt x="4227" y="22"/>
                    </a:cubicBezTo>
                    <a:cubicBezTo>
                      <a:pt x="4186" y="8"/>
                      <a:pt x="4141" y="1"/>
                      <a:pt x="4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86" name="Google Shape;186;p18"/>
              <p:cNvSpPr/>
              <p:nvPr/>
            </p:nvSpPr>
            <p:spPr>
              <a:xfrm>
                <a:off x="1656793" y="1803520"/>
                <a:ext cx="234047" cy="102500"/>
              </a:xfrm>
              <a:custGeom>
                <a:avLst/>
                <a:gdLst/>
                <a:ahLst/>
                <a:cxnLst/>
                <a:rect l="l" t="t" r="r" b="b"/>
                <a:pathLst>
                  <a:path w="8517" h="3730" extrusionOk="0">
                    <a:moveTo>
                      <a:pt x="670" y="1"/>
                    </a:moveTo>
                    <a:lnTo>
                      <a:pt x="398" y="63"/>
                    </a:lnTo>
                    <a:cubicBezTo>
                      <a:pt x="84" y="105"/>
                      <a:pt x="0" y="482"/>
                      <a:pt x="231" y="670"/>
                    </a:cubicBezTo>
                    <a:cubicBezTo>
                      <a:pt x="1235" y="1654"/>
                      <a:pt x="2386" y="3160"/>
                      <a:pt x="3788" y="3579"/>
                    </a:cubicBezTo>
                    <a:cubicBezTo>
                      <a:pt x="4154" y="3684"/>
                      <a:pt x="4536" y="3729"/>
                      <a:pt x="4925" y="3729"/>
                    </a:cubicBezTo>
                    <a:cubicBezTo>
                      <a:pt x="6156" y="3729"/>
                      <a:pt x="7451" y="3276"/>
                      <a:pt x="8516" y="2846"/>
                    </a:cubicBezTo>
                    <a:lnTo>
                      <a:pt x="8516" y="2846"/>
                    </a:lnTo>
                    <a:cubicBezTo>
                      <a:pt x="7565" y="3209"/>
                      <a:pt x="6483" y="3527"/>
                      <a:pt x="5451" y="3527"/>
                    </a:cubicBezTo>
                    <a:cubicBezTo>
                      <a:pt x="5053" y="3527"/>
                      <a:pt x="4663" y="3480"/>
                      <a:pt x="4290" y="3369"/>
                    </a:cubicBezTo>
                    <a:cubicBezTo>
                      <a:pt x="2888" y="2951"/>
                      <a:pt x="1737" y="1444"/>
                      <a:pt x="733" y="461"/>
                    </a:cubicBezTo>
                    <a:cubicBezTo>
                      <a:pt x="586" y="356"/>
                      <a:pt x="565" y="147"/>
                      <a:pt x="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87" name="Google Shape;187;p18"/>
              <p:cNvSpPr/>
              <p:nvPr/>
            </p:nvSpPr>
            <p:spPr>
              <a:xfrm>
                <a:off x="1552150" y="1479809"/>
                <a:ext cx="201841" cy="93102"/>
              </a:xfrm>
              <a:custGeom>
                <a:avLst/>
                <a:gdLst/>
                <a:ahLst/>
                <a:cxnLst/>
                <a:rect l="l" t="t" r="r" b="b"/>
                <a:pathLst>
                  <a:path w="7345" h="3388" extrusionOk="0">
                    <a:moveTo>
                      <a:pt x="1005" y="1"/>
                    </a:moveTo>
                    <a:cubicBezTo>
                      <a:pt x="754" y="84"/>
                      <a:pt x="503" y="189"/>
                      <a:pt x="251" y="315"/>
                    </a:cubicBezTo>
                    <a:cubicBezTo>
                      <a:pt x="63" y="398"/>
                      <a:pt x="0" y="628"/>
                      <a:pt x="126" y="796"/>
                    </a:cubicBezTo>
                    <a:cubicBezTo>
                      <a:pt x="942" y="1779"/>
                      <a:pt x="1863" y="2846"/>
                      <a:pt x="3139" y="3223"/>
                    </a:cubicBezTo>
                    <a:cubicBezTo>
                      <a:pt x="3526" y="3337"/>
                      <a:pt x="3952" y="3388"/>
                      <a:pt x="4392" y="3388"/>
                    </a:cubicBezTo>
                    <a:cubicBezTo>
                      <a:pt x="5401" y="3388"/>
                      <a:pt x="6485" y="3121"/>
                      <a:pt x="7345" y="2742"/>
                    </a:cubicBezTo>
                    <a:lnTo>
                      <a:pt x="7345" y="2742"/>
                    </a:lnTo>
                    <a:cubicBezTo>
                      <a:pt x="6577" y="3016"/>
                      <a:pt x="5701" y="3191"/>
                      <a:pt x="4876" y="3191"/>
                    </a:cubicBezTo>
                    <a:cubicBezTo>
                      <a:pt x="4443" y="3191"/>
                      <a:pt x="4023" y="3143"/>
                      <a:pt x="3641" y="3035"/>
                    </a:cubicBezTo>
                    <a:cubicBezTo>
                      <a:pt x="2365" y="2658"/>
                      <a:pt x="1444" y="1570"/>
                      <a:pt x="628" y="587"/>
                    </a:cubicBezTo>
                    <a:cubicBezTo>
                      <a:pt x="523" y="440"/>
                      <a:pt x="565" y="210"/>
                      <a:pt x="754" y="126"/>
                    </a:cubicBezTo>
                    <a:cubicBezTo>
                      <a:pt x="837" y="84"/>
                      <a:pt x="921" y="43"/>
                      <a:pt x="1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88" name="Google Shape;188;p18"/>
              <p:cNvSpPr/>
              <p:nvPr/>
            </p:nvSpPr>
            <p:spPr>
              <a:xfrm>
                <a:off x="1724640" y="1985216"/>
                <a:ext cx="183456" cy="94092"/>
              </a:xfrm>
              <a:custGeom>
                <a:avLst/>
                <a:gdLst/>
                <a:ahLst/>
                <a:cxnLst/>
                <a:rect l="l" t="t" r="r" b="b"/>
                <a:pathLst>
                  <a:path w="6676" h="3424" extrusionOk="0">
                    <a:moveTo>
                      <a:pt x="1068" y="1"/>
                    </a:moveTo>
                    <a:lnTo>
                      <a:pt x="1068" y="1"/>
                    </a:lnTo>
                    <a:cubicBezTo>
                      <a:pt x="796" y="84"/>
                      <a:pt x="544" y="210"/>
                      <a:pt x="293" y="335"/>
                    </a:cubicBezTo>
                    <a:cubicBezTo>
                      <a:pt x="0" y="461"/>
                      <a:pt x="0" y="858"/>
                      <a:pt x="293" y="1005"/>
                    </a:cubicBezTo>
                    <a:cubicBezTo>
                      <a:pt x="837" y="1235"/>
                      <a:pt x="1151" y="2218"/>
                      <a:pt x="1653" y="2616"/>
                    </a:cubicBezTo>
                    <a:cubicBezTo>
                      <a:pt x="2093" y="2951"/>
                      <a:pt x="2595" y="3181"/>
                      <a:pt x="3118" y="3306"/>
                    </a:cubicBezTo>
                    <a:cubicBezTo>
                      <a:pt x="3453" y="3387"/>
                      <a:pt x="3787" y="3423"/>
                      <a:pt x="4120" y="3423"/>
                    </a:cubicBezTo>
                    <a:cubicBezTo>
                      <a:pt x="4995" y="3423"/>
                      <a:pt x="5857" y="3174"/>
                      <a:pt x="6675" y="2825"/>
                    </a:cubicBezTo>
                    <a:lnTo>
                      <a:pt x="6675" y="2825"/>
                    </a:lnTo>
                    <a:cubicBezTo>
                      <a:pt x="6052" y="3083"/>
                      <a:pt x="5385" y="3208"/>
                      <a:pt x="4714" y="3208"/>
                    </a:cubicBezTo>
                    <a:cubicBezTo>
                      <a:pt x="4349" y="3208"/>
                      <a:pt x="3982" y="3171"/>
                      <a:pt x="3620" y="3097"/>
                    </a:cubicBezTo>
                    <a:cubicBezTo>
                      <a:pt x="3097" y="2972"/>
                      <a:pt x="2595" y="2742"/>
                      <a:pt x="2156" y="2428"/>
                    </a:cubicBezTo>
                    <a:cubicBezTo>
                      <a:pt x="1653" y="2030"/>
                      <a:pt x="1340" y="1047"/>
                      <a:pt x="796" y="796"/>
                    </a:cubicBezTo>
                    <a:cubicBezTo>
                      <a:pt x="503" y="670"/>
                      <a:pt x="503" y="273"/>
                      <a:pt x="796" y="126"/>
                    </a:cubicBezTo>
                    <a:cubicBezTo>
                      <a:pt x="879" y="84"/>
                      <a:pt x="984" y="42"/>
                      <a:pt x="10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89" name="Google Shape;189;p18"/>
              <p:cNvSpPr/>
              <p:nvPr/>
            </p:nvSpPr>
            <p:spPr>
              <a:xfrm>
                <a:off x="1928759" y="2039268"/>
                <a:ext cx="94311" cy="15746"/>
              </a:xfrm>
              <a:custGeom>
                <a:avLst/>
                <a:gdLst/>
                <a:ahLst/>
                <a:cxnLst/>
                <a:rect l="l" t="t" r="r" b="b"/>
                <a:pathLst>
                  <a:path w="3432" h="573" extrusionOk="0">
                    <a:moveTo>
                      <a:pt x="3432" y="0"/>
                    </a:moveTo>
                    <a:cubicBezTo>
                      <a:pt x="2867" y="189"/>
                      <a:pt x="2278" y="283"/>
                      <a:pt x="1684" y="283"/>
                    </a:cubicBezTo>
                    <a:cubicBezTo>
                      <a:pt x="1486" y="283"/>
                      <a:pt x="1287" y="272"/>
                      <a:pt x="1088" y="251"/>
                    </a:cubicBezTo>
                    <a:cubicBezTo>
                      <a:pt x="1067" y="251"/>
                      <a:pt x="1026" y="231"/>
                      <a:pt x="984" y="210"/>
                    </a:cubicBezTo>
                    <a:cubicBezTo>
                      <a:pt x="900" y="321"/>
                      <a:pt x="770" y="377"/>
                      <a:pt x="637" y="377"/>
                    </a:cubicBezTo>
                    <a:cubicBezTo>
                      <a:pt x="570" y="377"/>
                      <a:pt x="502" y="363"/>
                      <a:pt x="440" y="335"/>
                    </a:cubicBezTo>
                    <a:cubicBezTo>
                      <a:pt x="293" y="419"/>
                      <a:pt x="147" y="482"/>
                      <a:pt x="0" y="544"/>
                    </a:cubicBezTo>
                    <a:cubicBezTo>
                      <a:pt x="51" y="563"/>
                      <a:pt x="104" y="573"/>
                      <a:pt x="158" y="573"/>
                    </a:cubicBezTo>
                    <a:cubicBezTo>
                      <a:pt x="284" y="573"/>
                      <a:pt x="408" y="521"/>
                      <a:pt x="482" y="419"/>
                    </a:cubicBezTo>
                    <a:cubicBezTo>
                      <a:pt x="523" y="440"/>
                      <a:pt x="565" y="440"/>
                      <a:pt x="607" y="440"/>
                    </a:cubicBezTo>
                    <a:cubicBezTo>
                      <a:pt x="818" y="467"/>
                      <a:pt x="1029" y="481"/>
                      <a:pt x="1240" y="481"/>
                    </a:cubicBezTo>
                    <a:cubicBezTo>
                      <a:pt x="1989" y="481"/>
                      <a:pt x="2729" y="311"/>
                      <a:pt x="3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90" name="Google Shape;190;p18"/>
              <p:cNvSpPr/>
              <p:nvPr/>
            </p:nvSpPr>
            <p:spPr>
              <a:xfrm>
                <a:off x="1557893" y="1251397"/>
                <a:ext cx="156993" cy="196537"/>
              </a:xfrm>
              <a:custGeom>
                <a:avLst/>
                <a:gdLst/>
                <a:ahLst/>
                <a:cxnLst/>
                <a:rect l="l" t="t" r="r" b="b"/>
                <a:pathLst>
                  <a:path w="5713" h="7152" extrusionOk="0">
                    <a:moveTo>
                      <a:pt x="663" y="1"/>
                    </a:moveTo>
                    <a:cubicBezTo>
                      <a:pt x="526" y="1"/>
                      <a:pt x="394" y="110"/>
                      <a:pt x="377" y="257"/>
                    </a:cubicBezTo>
                    <a:cubicBezTo>
                      <a:pt x="1" y="3584"/>
                      <a:pt x="2093" y="6409"/>
                      <a:pt x="5399" y="7015"/>
                    </a:cubicBezTo>
                    <a:lnTo>
                      <a:pt x="5420" y="7015"/>
                    </a:lnTo>
                    <a:cubicBezTo>
                      <a:pt x="5420" y="7015"/>
                      <a:pt x="5420" y="7036"/>
                      <a:pt x="5420" y="7057"/>
                    </a:cubicBezTo>
                    <a:cubicBezTo>
                      <a:pt x="5420" y="7120"/>
                      <a:pt x="5472" y="7151"/>
                      <a:pt x="5527" y="7151"/>
                    </a:cubicBezTo>
                    <a:cubicBezTo>
                      <a:pt x="5582" y="7151"/>
                      <a:pt x="5639" y="7120"/>
                      <a:pt x="5650" y="7057"/>
                    </a:cubicBezTo>
                    <a:cubicBezTo>
                      <a:pt x="5650" y="6995"/>
                      <a:pt x="5671" y="6953"/>
                      <a:pt x="5671" y="6911"/>
                    </a:cubicBezTo>
                    <a:cubicBezTo>
                      <a:pt x="5692" y="6869"/>
                      <a:pt x="5713" y="6827"/>
                      <a:pt x="5713" y="6764"/>
                    </a:cubicBezTo>
                    <a:cubicBezTo>
                      <a:pt x="2511" y="6116"/>
                      <a:pt x="524" y="3333"/>
                      <a:pt x="879" y="69"/>
                    </a:cubicBezTo>
                    <a:lnTo>
                      <a:pt x="775" y="27"/>
                    </a:lnTo>
                    <a:cubicBezTo>
                      <a:pt x="739" y="9"/>
                      <a:pt x="700"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91" name="Google Shape;191;p18"/>
              <p:cNvSpPr/>
              <p:nvPr/>
            </p:nvSpPr>
            <p:spPr>
              <a:xfrm>
                <a:off x="1926451" y="1912202"/>
                <a:ext cx="102363" cy="98351"/>
              </a:xfrm>
              <a:custGeom>
                <a:avLst/>
                <a:gdLst/>
                <a:ahLst/>
                <a:cxnLst/>
                <a:rect l="l" t="t" r="r" b="b"/>
                <a:pathLst>
                  <a:path w="3725" h="3579" extrusionOk="0">
                    <a:moveTo>
                      <a:pt x="3725" y="0"/>
                    </a:moveTo>
                    <a:cubicBezTo>
                      <a:pt x="2051" y="607"/>
                      <a:pt x="503" y="1611"/>
                      <a:pt x="1" y="3285"/>
                    </a:cubicBezTo>
                    <a:cubicBezTo>
                      <a:pt x="126" y="3369"/>
                      <a:pt x="252" y="3474"/>
                      <a:pt x="377" y="3578"/>
                    </a:cubicBezTo>
                    <a:cubicBezTo>
                      <a:pt x="670" y="1800"/>
                      <a:pt x="2072" y="691"/>
                      <a:pt x="3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92" name="Google Shape;192;p18"/>
              <p:cNvSpPr/>
              <p:nvPr/>
            </p:nvSpPr>
            <p:spPr>
              <a:xfrm>
                <a:off x="1740166" y="1327269"/>
                <a:ext cx="86837" cy="209508"/>
              </a:xfrm>
              <a:custGeom>
                <a:avLst/>
                <a:gdLst/>
                <a:ahLst/>
                <a:cxnLst/>
                <a:rect l="l" t="t" r="r" b="b"/>
                <a:pathLst>
                  <a:path w="3160" h="7624" extrusionOk="0">
                    <a:moveTo>
                      <a:pt x="3022" y="0"/>
                    </a:moveTo>
                    <a:cubicBezTo>
                      <a:pt x="2955" y="0"/>
                      <a:pt x="2886" y="21"/>
                      <a:pt x="2825" y="70"/>
                    </a:cubicBezTo>
                    <a:cubicBezTo>
                      <a:pt x="900" y="1597"/>
                      <a:pt x="0" y="4087"/>
                      <a:pt x="461" y="6514"/>
                    </a:cubicBezTo>
                    <a:cubicBezTo>
                      <a:pt x="712" y="6744"/>
                      <a:pt x="942" y="7016"/>
                      <a:pt x="1151" y="7309"/>
                    </a:cubicBezTo>
                    <a:cubicBezTo>
                      <a:pt x="1172" y="7330"/>
                      <a:pt x="1172" y="7351"/>
                      <a:pt x="1172" y="7393"/>
                    </a:cubicBezTo>
                    <a:cubicBezTo>
                      <a:pt x="1200" y="7407"/>
                      <a:pt x="1227" y="7425"/>
                      <a:pt x="1253" y="7447"/>
                    </a:cubicBezTo>
                    <a:lnTo>
                      <a:pt x="1253" y="7447"/>
                    </a:lnTo>
                    <a:cubicBezTo>
                      <a:pt x="274" y="4813"/>
                      <a:pt x="1028" y="1846"/>
                      <a:pt x="3160" y="28"/>
                    </a:cubicBezTo>
                    <a:cubicBezTo>
                      <a:pt x="3116" y="11"/>
                      <a:pt x="3070" y="0"/>
                      <a:pt x="3022" y="0"/>
                    </a:cubicBezTo>
                    <a:close/>
                    <a:moveTo>
                      <a:pt x="1253" y="7447"/>
                    </a:moveTo>
                    <a:cubicBezTo>
                      <a:pt x="1254" y="7450"/>
                      <a:pt x="1255" y="7453"/>
                      <a:pt x="1256" y="7456"/>
                    </a:cubicBezTo>
                    <a:cubicBezTo>
                      <a:pt x="1273" y="7491"/>
                      <a:pt x="1305" y="7525"/>
                      <a:pt x="1340" y="7560"/>
                    </a:cubicBezTo>
                    <a:lnTo>
                      <a:pt x="1340" y="7560"/>
                    </a:lnTo>
                    <a:cubicBezTo>
                      <a:pt x="1319" y="7517"/>
                      <a:pt x="1288" y="7478"/>
                      <a:pt x="1253" y="7447"/>
                    </a:cubicBezTo>
                    <a:close/>
                    <a:moveTo>
                      <a:pt x="1340" y="7560"/>
                    </a:moveTo>
                    <a:cubicBezTo>
                      <a:pt x="1349" y="7580"/>
                      <a:pt x="1356" y="7601"/>
                      <a:pt x="1360" y="7623"/>
                    </a:cubicBezTo>
                    <a:cubicBezTo>
                      <a:pt x="1360" y="7602"/>
                      <a:pt x="1360" y="7581"/>
                      <a:pt x="1360" y="7581"/>
                    </a:cubicBezTo>
                    <a:cubicBezTo>
                      <a:pt x="1353" y="7574"/>
                      <a:pt x="1346" y="7567"/>
                      <a:pt x="1340" y="756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93" name="Google Shape;193;p18"/>
              <p:cNvSpPr/>
              <p:nvPr/>
            </p:nvSpPr>
            <p:spPr>
              <a:xfrm>
                <a:off x="1592106" y="1288440"/>
                <a:ext cx="494750" cy="821020"/>
              </a:xfrm>
              <a:custGeom>
                <a:avLst/>
                <a:gdLst/>
                <a:ahLst/>
                <a:cxnLst/>
                <a:rect l="l" t="t" r="r" b="b"/>
                <a:pathLst>
                  <a:path w="18004" h="29877" extrusionOk="0">
                    <a:moveTo>
                      <a:pt x="621" y="1"/>
                    </a:moveTo>
                    <a:cubicBezTo>
                      <a:pt x="590" y="1"/>
                      <a:pt x="567" y="30"/>
                      <a:pt x="597" y="60"/>
                    </a:cubicBezTo>
                    <a:cubicBezTo>
                      <a:pt x="2626" y="2738"/>
                      <a:pt x="4384" y="5584"/>
                      <a:pt x="5891" y="8597"/>
                    </a:cubicBezTo>
                    <a:cubicBezTo>
                      <a:pt x="5743" y="8601"/>
                      <a:pt x="5596" y="8604"/>
                      <a:pt x="5449" y="8604"/>
                    </a:cubicBezTo>
                    <a:cubicBezTo>
                      <a:pt x="3630" y="8604"/>
                      <a:pt x="1821" y="8244"/>
                      <a:pt x="137" y="7509"/>
                    </a:cubicBezTo>
                    <a:cubicBezTo>
                      <a:pt x="126" y="7504"/>
                      <a:pt x="116" y="7501"/>
                      <a:pt x="107" y="7501"/>
                    </a:cubicBezTo>
                    <a:cubicBezTo>
                      <a:pt x="40" y="7501"/>
                      <a:pt x="0" y="7618"/>
                      <a:pt x="74" y="7655"/>
                    </a:cubicBezTo>
                    <a:cubicBezTo>
                      <a:pt x="1756" y="8468"/>
                      <a:pt x="3591" y="8905"/>
                      <a:pt x="5457" y="8905"/>
                    </a:cubicBezTo>
                    <a:cubicBezTo>
                      <a:pt x="5657" y="8905"/>
                      <a:pt x="5857" y="8900"/>
                      <a:pt x="6058" y="8890"/>
                    </a:cubicBezTo>
                    <a:cubicBezTo>
                      <a:pt x="6979" y="10731"/>
                      <a:pt x="7795" y="12614"/>
                      <a:pt x="8527" y="14539"/>
                    </a:cubicBezTo>
                    <a:cubicBezTo>
                      <a:pt x="6602" y="14141"/>
                      <a:pt x="4719" y="13577"/>
                      <a:pt x="2878" y="12886"/>
                    </a:cubicBezTo>
                    <a:cubicBezTo>
                      <a:pt x="2864" y="12881"/>
                      <a:pt x="2851" y="12879"/>
                      <a:pt x="2839" y="12879"/>
                    </a:cubicBezTo>
                    <a:cubicBezTo>
                      <a:pt x="2740" y="12879"/>
                      <a:pt x="2701" y="13016"/>
                      <a:pt x="2794" y="13053"/>
                    </a:cubicBezTo>
                    <a:cubicBezTo>
                      <a:pt x="4677" y="13849"/>
                      <a:pt x="6644" y="14455"/>
                      <a:pt x="8652" y="14853"/>
                    </a:cubicBezTo>
                    <a:cubicBezTo>
                      <a:pt x="9364" y="16715"/>
                      <a:pt x="9992" y="18598"/>
                      <a:pt x="10556" y="20502"/>
                    </a:cubicBezTo>
                    <a:cubicBezTo>
                      <a:pt x="8485" y="20439"/>
                      <a:pt x="6435" y="20167"/>
                      <a:pt x="4426" y="19686"/>
                    </a:cubicBezTo>
                    <a:cubicBezTo>
                      <a:pt x="4415" y="19682"/>
                      <a:pt x="4404" y="19681"/>
                      <a:pt x="4394" y="19681"/>
                    </a:cubicBezTo>
                    <a:cubicBezTo>
                      <a:pt x="4298" y="19681"/>
                      <a:pt x="4291" y="19856"/>
                      <a:pt x="4405" y="19875"/>
                    </a:cubicBezTo>
                    <a:cubicBezTo>
                      <a:pt x="6435" y="20419"/>
                      <a:pt x="8527" y="20732"/>
                      <a:pt x="10640" y="20795"/>
                    </a:cubicBezTo>
                    <a:cubicBezTo>
                      <a:pt x="11247" y="22908"/>
                      <a:pt x="11791" y="25043"/>
                      <a:pt x="12272" y="27219"/>
                    </a:cubicBezTo>
                    <a:cubicBezTo>
                      <a:pt x="10494" y="26486"/>
                      <a:pt x="8632" y="26026"/>
                      <a:pt x="6707" y="25817"/>
                    </a:cubicBezTo>
                    <a:cubicBezTo>
                      <a:pt x="6700" y="25816"/>
                      <a:pt x="6695" y="25815"/>
                      <a:pt x="6689" y="25815"/>
                    </a:cubicBezTo>
                    <a:cubicBezTo>
                      <a:pt x="6600" y="25815"/>
                      <a:pt x="6587" y="25966"/>
                      <a:pt x="6686" y="26005"/>
                    </a:cubicBezTo>
                    <a:cubicBezTo>
                      <a:pt x="8632" y="26319"/>
                      <a:pt x="10536" y="26863"/>
                      <a:pt x="12356" y="27595"/>
                    </a:cubicBezTo>
                    <a:cubicBezTo>
                      <a:pt x="12502" y="28244"/>
                      <a:pt x="12628" y="28893"/>
                      <a:pt x="12753" y="29541"/>
                    </a:cubicBezTo>
                    <a:cubicBezTo>
                      <a:pt x="12801" y="29769"/>
                      <a:pt x="12995" y="29877"/>
                      <a:pt x="13184" y="29877"/>
                    </a:cubicBezTo>
                    <a:cubicBezTo>
                      <a:pt x="13410" y="29877"/>
                      <a:pt x="13627" y="29722"/>
                      <a:pt x="13569" y="29437"/>
                    </a:cubicBezTo>
                    <a:cubicBezTo>
                      <a:pt x="13423" y="28725"/>
                      <a:pt x="13277" y="27993"/>
                      <a:pt x="13109" y="27261"/>
                    </a:cubicBezTo>
                    <a:cubicBezTo>
                      <a:pt x="15097" y="26821"/>
                      <a:pt x="16813" y="24561"/>
                      <a:pt x="17942" y="23055"/>
                    </a:cubicBezTo>
                    <a:cubicBezTo>
                      <a:pt x="18004" y="22963"/>
                      <a:pt x="17920" y="22861"/>
                      <a:pt x="17837" y="22861"/>
                    </a:cubicBezTo>
                    <a:cubicBezTo>
                      <a:pt x="17807" y="22861"/>
                      <a:pt x="17777" y="22875"/>
                      <a:pt x="17754" y="22908"/>
                    </a:cubicBezTo>
                    <a:cubicBezTo>
                      <a:pt x="16541" y="24248"/>
                      <a:pt x="14888" y="26382"/>
                      <a:pt x="13005" y="26842"/>
                    </a:cubicBezTo>
                    <a:cubicBezTo>
                      <a:pt x="12544" y="24771"/>
                      <a:pt x="12042" y="22699"/>
                      <a:pt x="11435" y="20649"/>
                    </a:cubicBezTo>
                    <a:cubicBezTo>
                      <a:pt x="12837" y="19372"/>
                      <a:pt x="13716" y="17594"/>
                      <a:pt x="14113" y="15753"/>
                    </a:cubicBezTo>
                    <a:cubicBezTo>
                      <a:pt x="14125" y="15669"/>
                      <a:pt x="14056" y="15620"/>
                      <a:pt x="13986" y="15620"/>
                    </a:cubicBezTo>
                    <a:cubicBezTo>
                      <a:pt x="13933" y="15620"/>
                      <a:pt x="13880" y="15648"/>
                      <a:pt x="13862" y="15711"/>
                    </a:cubicBezTo>
                    <a:cubicBezTo>
                      <a:pt x="13402" y="17447"/>
                      <a:pt x="12481" y="18870"/>
                      <a:pt x="11310" y="20188"/>
                    </a:cubicBezTo>
                    <a:cubicBezTo>
                      <a:pt x="10724" y="18159"/>
                      <a:pt x="10054" y="16150"/>
                      <a:pt x="9280" y="14162"/>
                    </a:cubicBezTo>
                    <a:cubicBezTo>
                      <a:pt x="10305" y="12635"/>
                      <a:pt x="10996" y="10877"/>
                      <a:pt x="11289" y="9057"/>
                    </a:cubicBezTo>
                    <a:cubicBezTo>
                      <a:pt x="11300" y="8965"/>
                      <a:pt x="11236" y="8917"/>
                      <a:pt x="11169" y="8917"/>
                    </a:cubicBezTo>
                    <a:cubicBezTo>
                      <a:pt x="11114" y="8917"/>
                      <a:pt x="11057" y="8949"/>
                      <a:pt x="11038" y="9015"/>
                    </a:cubicBezTo>
                    <a:cubicBezTo>
                      <a:pt x="10598" y="10668"/>
                      <a:pt x="9950" y="12258"/>
                      <a:pt x="9092" y="13723"/>
                    </a:cubicBezTo>
                    <a:cubicBezTo>
                      <a:pt x="8422" y="12028"/>
                      <a:pt x="7648" y="10354"/>
                      <a:pt x="6790" y="8722"/>
                    </a:cubicBezTo>
                    <a:cubicBezTo>
                      <a:pt x="6811" y="8722"/>
                      <a:pt x="6811" y="8722"/>
                      <a:pt x="6832" y="8701"/>
                    </a:cubicBezTo>
                    <a:cubicBezTo>
                      <a:pt x="8087" y="7279"/>
                      <a:pt x="8548" y="5165"/>
                      <a:pt x="8213" y="3324"/>
                    </a:cubicBezTo>
                    <a:cubicBezTo>
                      <a:pt x="8204" y="3287"/>
                      <a:pt x="8175" y="3271"/>
                      <a:pt x="8146" y="3271"/>
                    </a:cubicBezTo>
                    <a:cubicBezTo>
                      <a:pt x="8110" y="3271"/>
                      <a:pt x="8076" y="3298"/>
                      <a:pt x="8087" y="3345"/>
                    </a:cubicBezTo>
                    <a:cubicBezTo>
                      <a:pt x="8192" y="5249"/>
                      <a:pt x="7669" y="6839"/>
                      <a:pt x="6644" y="8429"/>
                    </a:cubicBezTo>
                    <a:cubicBezTo>
                      <a:pt x="5012" y="5374"/>
                      <a:pt x="3003" y="2550"/>
                      <a:pt x="660" y="18"/>
                    </a:cubicBezTo>
                    <a:cubicBezTo>
                      <a:pt x="647" y="6"/>
                      <a:pt x="633" y="1"/>
                      <a:pt x="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sp>
        <p:nvSpPr>
          <p:cNvPr id="52" name="תיבת טקסט 51">
            <a:extLst>
              <a:ext uri="{FF2B5EF4-FFF2-40B4-BE49-F238E27FC236}">
                <a16:creationId xmlns:a16="http://schemas.microsoft.com/office/drawing/2014/main" id="{BF118E2F-D94E-403F-9D76-FF0E44F4113A}"/>
              </a:ext>
            </a:extLst>
          </p:cNvPr>
          <p:cNvSpPr txBox="1"/>
          <p:nvPr/>
        </p:nvSpPr>
        <p:spPr>
          <a:xfrm>
            <a:off x="881251" y="3373062"/>
            <a:ext cx="2941700" cy="1015663"/>
          </a:xfrm>
          <a:prstGeom prst="rect">
            <a:avLst/>
          </a:prstGeom>
          <a:noFill/>
        </p:spPr>
        <p:txBody>
          <a:bodyPr wrap="square">
            <a:spAutoFit/>
          </a:bodyPr>
          <a:lstStyle/>
          <a:p>
            <a:pPr marL="0" lvl="0" indent="0" algn="r" rtl="0">
              <a:spcBef>
                <a:spcPts val="0"/>
              </a:spcBef>
              <a:spcAft>
                <a:spcPts val="0"/>
              </a:spcAft>
              <a:buClr>
                <a:schemeClr val="dk1"/>
              </a:buClr>
              <a:buSzPts val="1100"/>
              <a:buFont typeface="Arial"/>
              <a:buNone/>
            </a:pPr>
            <a:r>
              <a:rPr lang="he-IL" sz="1200" dirty="0">
                <a:solidFill>
                  <a:schemeClr val="lt1"/>
                </a:solidFill>
                <a:latin typeface="Gisha" panose="020B0502040204020203" pitchFamily="34" charset="-79"/>
                <a:ea typeface="Roboto"/>
                <a:cs typeface="Gisha" panose="020B0502040204020203" pitchFamily="34" charset="-79"/>
                <a:sym typeface="Roboto"/>
              </a:rPr>
              <a:t>תיאום מול הפקח של </a:t>
            </a:r>
            <a:r>
              <a:rPr lang="he-IL" sz="1200" dirty="0" err="1">
                <a:solidFill>
                  <a:schemeClr val="lt1"/>
                </a:solidFill>
                <a:latin typeface="Gisha" panose="020B0502040204020203" pitchFamily="34" charset="-79"/>
                <a:ea typeface="Roboto"/>
                <a:cs typeface="Gisha" panose="020B0502040204020203" pitchFamily="34" charset="-79"/>
                <a:sym typeface="Roboto"/>
              </a:rPr>
              <a:t>האיזור</a:t>
            </a:r>
            <a:r>
              <a:rPr lang="he-IL" sz="1200" dirty="0">
                <a:solidFill>
                  <a:schemeClr val="lt1"/>
                </a:solidFill>
                <a:latin typeface="Gisha" panose="020B0502040204020203" pitchFamily="34" charset="-79"/>
                <a:ea typeface="Roboto"/>
                <a:cs typeface="Gisha" panose="020B0502040204020203" pitchFamily="34" charset="-79"/>
                <a:sym typeface="Roboto"/>
              </a:rPr>
              <a:t>, זמינות, כמות לנים אפשרית, חניון בתשלום/פתוח, מה מותר ואסור (הדלקת אש </a:t>
            </a:r>
            <a:r>
              <a:rPr lang="he-IL" sz="1200" dirty="0" err="1">
                <a:solidFill>
                  <a:schemeClr val="lt1"/>
                </a:solidFill>
                <a:latin typeface="Gisha" panose="020B0502040204020203" pitchFamily="34" charset="-79"/>
                <a:ea typeface="Roboto"/>
                <a:cs typeface="Gisha" panose="020B0502040204020203" pitchFamily="34" charset="-79"/>
                <a:sym typeface="Roboto"/>
              </a:rPr>
              <a:t>וכו</a:t>
            </a:r>
            <a:r>
              <a:rPr lang="he-IL" sz="1200" dirty="0">
                <a:solidFill>
                  <a:schemeClr val="lt1"/>
                </a:solidFill>
                <a:latin typeface="Gisha" panose="020B0502040204020203" pitchFamily="34" charset="-79"/>
                <a:ea typeface="Roboto"/>
                <a:cs typeface="Gisha" panose="020B0502040204020203" pitchFamily="34" charset="-79"/>
                <a:sym typeface="Roboto"/>
              </a:rPr>
              <a:t>..) התנהלות בפקס/מייל!</a:t>
            </a:r>
            <a:r>
              <a:rPr lang="en-US" sz="1200" dirty="0">
                <a:solidFill>
                  <a:schemeClr val="lt1"/>
                </a:solidFill>
                <a:latin typeface="Gisha" panose="020B0502040204020203" pitchFamily="34" charset="-79"/>
                <a:ea typeface="Roboto"/>
                <a:cs typeface="Gisha" panose="020B0502040204020203" pitchFamily="34" charset="-79"/>
                <a:sym typeface="Roboto"/>
              </a:rPr>
              <a:t> </a:t>
            </a:r>
          </a:p>
          <a:p>
            <a:pPr marL="0" lvl="0" indent="0" algn="r" rtl="0">
              <a:spcBef>
                <a:spcPts val="0"/>
              </a:spcBef>
              <a:spcAft>
                <a:spcPts val="0"/>
              </a:spcAft>
              <a:buClr>
                <a:schemeClr val="dk1"/>
              </a:buClr>
              <a:buSzPts val="1100"/>
              <a:buFont typeface="Arial"/>
              <a:buNone/>
            </a:pPr>
            <a:r>
              <a:rPr lang="he-IL" sz="1200" dirty="0">
                <a:solidFill>
                  <a:schemeClr val="lt1"/>
                </a:solidFill>
                <a:latin typeface="Gisha" panose="020B0502040204020203" pitchFamily="34" charset="-79"/>
                <a:ea typeface="Roboto"/>
                <a:cs typeface="Gisha" panose="020B0502040204020203" pitchFamily="34" charset="-79"/>
                <a:sym typeface="Roboto"/>
              </a:rPr>
              <a:t>עבודה עם </a:t>
            </a:r>
            <a:r>
              <a:rPr lang="he-IL" sz="1200" dirty="0" err="1">
                <a:solidFill>
                  <a:schemeClr val="lt1"/>
                </a:solidFill>
                <a:latin typeface="Gisha" panose="020B0502040204020203" pitchFamily="34" charset="-79"/>
                <a:ea typeface="Roboto"/>
                <a:cs typeface="Gisha" panose="020B0502040204020203" pitchFamily="34" charset="-79"/>
                <a:sym typeface="Roboto"/>
              </a:rPr>
              <a:t>וואצ'רים</a:t>
            </a:r>
            <a:r>
              <a:rPr lang="he-IL" sz="1200" dirty="0">
                <a:solidFill>
                  <a:schemeClr val="lt1"/>
                </a:solidFill>
                <a:latin typeface="Gisha" panose="020B0502040204020203" pitchFamily="34" charset="-79"/>
                <a:ea typeface="Roboto"/>
                <a:cs typeface="Gisha" panose="020B0502040204020203" pitchFamily="34" charset="-79"/>
                <a:sym typeface="Roboto"/>
              </a:rPr>
              <a:t> דרך </a:t>
            </a:r>
            <a:r>
              <a:rPr lang="he-IL" sz="1200" dirty="0" err="1">
                <a:solidFill>
                  <a:schemeClr val="lt1"/>
                </a:solidFill>
                <a:latin typeface="Gisha" panose="020B0502040204020203" pitchFamily="34" charset="-79"/>
                <a:ea typeface="Roboto"/>
                <a:cs typeface="Gisha" panose="020B0502040204020203" pitchFamily="34" charset="-79"/>
                <a:sym typeface="Roboto"/>
              </a:rPr>
              <a:t>הצופינט</a:t>
            </a:r>
            <a:r>
              <a:rPr lang="he-IL" sz="1200" dirty="0">
                <a:solidFill>
                  <a:schemeClr val="lt1"/>
                </a:solidFill>
                <a:latin typeface="Gisha" panose="020B0502040204020203" pitchFamily="34" charset="-79"/>
                <a:ea typeface="Roboto"/>
                <a:cs typeface="Gisha" panose="020B0502040204020203" pitchFamily="34" charset="-79"/>
                <a:sym typeface="Roboto"/>
              </a:rPr>
              <a:t> </a:t>
            </a:r>
          </a:p>
        </p:txBody>
      </p:sp>
      <p:sp>
        <p:nvSpPr>
          <p:cNvPr id="53" name="Google Shape;1058;p39">
            <a:extLst>
              <a:ext uri="{FF2B5EF4-FFF2-40B4-BE49-F238E27FC236}">
                <a16:creationId xmlns:a16="http://schemas.microsoft.com/office/drawing/2014/main" id="{4D4A7740-4F8D-4FE0-BC99-D542BA087EF2}"/>
              </a:ext>
            </a:extLst>
          </p:cNvPr>
          <p:cNvSpPr/>
          <p:nvPr/>
        </p:nvSpPr>
        <p:spPr>
          <a:xfrm>
            <a:off x="532162" y="4550741"/>
            <a:ext cx="8068464" cy="52043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54" name="Google Shape;1070;p39">
            <a:extLst>
              <a:ext uri="{FF2B5EF4-FFF2-40B4-BE49-F238E27FC236}">
                <a16:creationId xmlns:a16="http://schemas.microsoft.com/office/drawing/2014/main" id="{B918C636-D326-471F-990E-E7035AE39777}"/>
              </a:ext>
            </a:extLst>
          </p:cNvPr>
          <p:cNvSpPr txBox="1"/>
          <p:nvPr/>
        </p:nvSpPr>
        <p:spPr>
          <a:xfrm>
            <a:off x="1383522" y="4522833"/>
            <a:ext cx="6602356" cy="576246"/>
          </a:xfrm>
          <a:prstGeom prst="rect">
            <a:avLst/>
          </a:prstGeom>
          <a:noFill/>
          <a:ln>
            <a:noFill/>
          </a:ln>
        </p:spPr>
        <p:txBody>
          <a:bodyPr spcFirstLastPara="1" wrap="square" lIns="91425" tIns="91425" rIns="91425" bIns="91425" anchor="t" anchorCtr="0">
            <a:noAutofit/>
          </a:bodyPr>
          <a:lstStyle/>
          <a:p>
            <a:pPr marL="12700" lvl="0" indent="0" algn="ctr" rtl="0">
              <a:spcBef>
                <a:spcPts val="0"/>
              </a:spcBef>
              <a:spcAft>
                <a:spcPts val="0"/>
              </a:spcAft>
              <a:buNone/>
            </a:pPr>
            <a:r>
              <a:rPr lang="he-IL" b="1" dirty="0">
                <a:solidFill>
                  <a:schemeClr val="lt1"/>
                </a:solidFill>
                <a:latin typeface="Gisha" panose="020B0502040204020203" pitchFamily="34" charset="-79"/>
                <a:ea typeface="Roboto"/>
                <a:cs typeface="Gisha" panose="020B0502040204020203" pitchFamily="34" charset="-79"/>
                <a:sym typeface="Roboto"/>
              </a:rPr>
              <a:t>חניונים "עמוסים" – יש כמה חניונים שאנחנו כתנועה כבר יודעים שכולם רוצים לשריין אותם, במידה ולא שריינתם ברמה תנועתית הפסדתם את ההזדמנות!</a:t>
            </a:r>
          </a:p>
          <a:p>
            <a:pPr marL="12700" lvl="0" indent="0" algn="r" rtl="0">
              <a:spcBef>
                <a:spcPts val="0"/>
              </a:spcBef>
              <a:spcAft>
                <a:spcPts val="0"/>
              </a:spcAft>
              <a:buNone/>
            </a:pPr>
            <a:endParaRPr b="1" dirty="0">
              <a:solidFill>
                <a:schemeClr val="lt1"/>
              </a:solidFill>
              <a:latin typeface="Gisha" panose="020B0502040204020203" pitchFamily="34" charset="-79"/>
              <a:cs typeface="Gisha" panose="020B0502040204020203"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circle(in)">
                                      <p:cBhvr>
                                        <p:cTn id="7" dur="20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down)">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34"/>
          <p:cNvSpPr txBox="1">
            <a:spLocks noGrp="1"/>
          </p:cNvSpPr>
          <p:nvPr>
            <p:ph type="title"/>
          </p:nvPr>
        </p:nvSpPr>
        <p:spPr>
          <a:xfrm>
            <a:off x="448813" y="999289"/>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b="1" dirty="0">
                <a:solidFill>
                  <a:schemeClr val="dk1"/>
                </a:solidFill>
                <a:latin typeface="Gisha" panose="020B0502040204020203" pitchFamily="34" charset="-79"/>
                <a:cs typeface="Gisha" panose="020B0502040204020203" pitchFamily="34" charset="-79"/>
              </a:rPr>
              <a:t>בחירת אחראי חניון וצוות</a:t>
            </a:r>
            <a:endParaRPr b="1" dirty="0">
              <a:solidFill>
                <a:schemeClr val="dk1"/>
              </a:solidFill>
              <a:latin typeface="Gisha" panose="020B0502040204020203" pitchFamily="34" charset="-79"/>
              <a:cs typeface="Gisha" panose="020B0502040204020203" pitchFamily="34" charset="-79"/>
            </a:endParaRPr>
          </a:p>
        </p:txBody>
      </p:sp>
      <p:grpSp>
        <p:nvGrpSpPr>
          <p:cNvPr id="868" name="Google Shape;868;p34"/>
          <p:cNvGrpSpPr/>
          <p:nvPr/>
        </p:nvGrpSpPr>
        <p:grpSpPr>
          <a:xfrm>
            <a:off x="426863" y="2461676"/>
            <a:ext cx="8268382" cy="2458616"/>
            <a:chOff x="426863" y="967825"/>
            <a:chExt cx="8268382" cy="3292300"/>
          </a:xfrm>
        </p:grpSpPr>
        <p:sp>
          <p:nvSpPr>
            <p:cNvPr id="869" name="Google Shape;869;p34"/>
            <p:cNvSpPr/>
            <p:nvPr/>
          </p:nvSpPr>
          <p:spPr>
            <a:xfrm>
              <a:off x="2548063" y="1115225"/>
              <a:ext cx="1954800" cy="31449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70" name="Google Shape;870;p34"/>
            <p:cNvSpPr/>
            <p:nvPr/>
          </p:nvSpPr>
          <p:spPr>
            <a:xfrm>
              <a:off x="4637400" y="1115225"/>
              <a:ext cx="1953300" cy="31449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71" name="Google Shape;871;p34"/>
            <p:cNvSpPr/>
            <p:nvPr/>
          </p:nvSpPr>
          <p:spPr>
            <a:xfrm>
              <a:off x="6723613" y="1115225"/>
              <a:ext cx="1954800" cy="31449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72" name="Google Shape;872;p34"/>
            <p:cNvSpPr/>
            <p:nvPr/>
          </p:nvSpPr>
          <p:spPr>
            <a:xfrm>
              <a:off x="461850" y="1115225"/>
              <a:ext cx="1954800" cy="31449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73" name="Google Shape;873;p34"/>
            <p:cNvSpPr/>
            <p:nvPr/>
          </p:nvSpPr>
          <p:spPr>
            <a:xfrm>
              <a:off x="457200" y="1117707"/>
              <a:ext cx="1954800" cy="1101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74" name="Google Shape;874;p34"/>
            <p:cNvSpPr/>
            <p:nvPr/>
          </p:nvSpPr>
          <p:spPr>
            <a:xfrm>
              <a:off x="2548809" y="1117707"/>
              <a:ext cx="1954800" cy="1101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75" name="Google Shape;875;p34"/>
            <p:cNvSpPr/>
            <p:nvPr/>
          </p:nvSpPr>
          <p:spPr>
            <a:xfrm>
              <a:off x="4640417" y="1117707"/>
              <a:ext cx="1954800" cy="1101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76" name="Google Shape;876;p34"/>
            <p:cNvSpPr/>
            <p:nvPr/>
          </p:nvSpPr>
          <p:spPr>
            <a:xfrm>
              <a:off x="6732029" y="1117707"/>
              <a:ext cx="1954800" cy="1101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77" name="Google Shape;877;p34"/>
            <p:cNvSpPr txBox="1"/>
            <p:nvPr/>
          </p:nvSpPr>
          <p:spPr>
            <a:xfrm>
              <a:off x="4642025" y="1315999"/>
              <a:ext cx="1951500" cy="903607"/>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he-IL" sz="1200" dirty="0">
                  <a:solidFill>
                    <a:schemeClr val="lt1"/>
                  </a:solidFill>
                  <a:latin typeface="Gisha" panose="020B0502040204020203" pitchFamily="34" charset="-79"/>
                  <a:ea typeface="Roboto"/>
                  <a:cs typeface="Gisha" panose="020B0502040204020203" pitchFamily="34" charset="-79"/>
                  <a:sym typeface="Roboto"/>
                </a:rPr>
                <a:t>המקום הטוב והנכון ביותר להעצים את </a:t>
              </a:r>
              <a:r>
                <a:rPr lang="he-IL" sz="1200" dirty="0" err="1">
                  <a:solidFill>
                    <a:schemeClr val="lt1"/>
                  </a:solidFill>
                  <a:latin typeface="Gisha" panose="020B0502040204020203" pitchFamily="34" charset="-79"/>
                  <a:ea typeface="Roboto"/>
                  <a:cs typeface="Gisha" panose="020B0502040204020203" pitchFamily="34" charset="-79"/>
                  <a:sym typeface="Roboto"/>
                </a:rPr>
                <a:t>מרכז.ת</a:t>
              </a:r>
              <a:r>
                <a:rPr lang="he-IL" sz="1200" dirty="0">
                  <a:solidFill>
                    <a:schemeClr val="lt1"/>
                  </a:solidFill>
                  <a:latin typeface="Gisha" panose="020B0502040204020203" pitchFamily="34" charset="-79"/>
                  <a:ea typeface="Roboto"/>
                  <a:cs typeface="Gisha" panose="020B0502040204020203" pitchFamily="34" charset="-79"/>
                  <a:sym typeface="Roboto"/>
                </a:rPr>
                <a:t> המפעלים </a:t>
              </a:r>
              <a:r>
                <a:rPr lang="he-IL" sz="1200" dirty="0" err="1">
                  <a:solidFill>
                    <a:schemeClr val="lt1"/>
                  </a:solidFill>
                  <a:latin typeface="Gisha" panose="020B0502040204020203" pitchFamily="34" charset="-79"/>
                  <a:ea typeface="Roboto"/>
                  <a:cs typeface="Gisha" panose="020B0502040204020203" pitchFamily="34" charset="-79"/>
                  <a:sym typeface="Roboto"/>
                </a:rPr>
                <a:t>הצעיר.ה</a:t>
              </a:r>
              <a:r>
                <a:rPr lang="he-IL" sz="1200" dirty="0">
                  <a:solidFill>
                    <a:schemeClr val="lt1"/>
                  </a:solidFill>
                  <a:latin typeface="Gisha" panose="020B0502040204020203" pitchFamily="34" charset="-79"/>
                  <a:ea typeface="Roboto"/>
                  <a:cs typeface="Gisha" panose="020B0502040204020203" pitchFamily="34" charset="-79"/>
                  <a:sym typeface="Roboto"/>
                </a:rPr>
                <a:t> שלנו!</a:t>
              </a:r>
              <a:endParaRPr sz="1200" dirty="0">
                <a:solidFill>
                  <a:schemeClr val="lt1"/>
                </a:solidFill>
                <a:latin typeface="Gisha" panose="020B0502040204020203" pitchFamily="34" charset="-79"/>
                <a:ea typeface="Roboto"/>
                <a:cs typeface="Gisha" panose="020B0502040204020203" pitchFamily="34" charset="-79"/>
                <a:sym typeface="Roboto"/>
              </a:endParaRPr>
            </a:p>
          </p:txBody>
        </p:sp>
        <p:sp>
          <p:nvSpPr>
            <p:cNvPr id="878" name="Google Shape;878;p34"/>
            <p:cNvSpPr txBox="1"/>
            <p:nvPr/>
          </p:nvSpPr>
          <p:spPr>
            <a:xfrm>
              <a:off x="426863" y="1291320"/>
              <a:ext cx="1953300" cy="925342"/>
            </a:xfrm>
            <a:prstGeom prst="rect">
              <a:avLst/>
            </a:prstGeom>
            <a:noFill/>
            <a:ln>
              <a:noFill/>
            </a:ln>
          </p:spPr>
          <p:txBody>
            <a:bodyPr spcFirstLastPara="1" wrap="square" lIns="91425" tIns="91425" rIns="91425" bIns="91425" anchor="t" anchorCtr="0">
              <a:noAutofit/>
            </a:bodyPr>
            <a:lstStyle/>
            <a:p>
              <a:pPr algn="r"/>
              <a:r>
                <a:rPr lang="he-IL" sz="1200" dirty="0">
                  <a:solidFill>
                    <a:schemeClr val="lt1"/>
                  </a:solidFill>
                  <a:latin typeface="Gisha" panose="020B0502040204020203" pitchFamily="34" charset="-79"/>
                  <a:ea typeface="Roboto"/>
                  <a:cs typeface="Gisha" panose="020B0502040204020203" pitchFamily="34" charset="-79"/>
                  <a:sym typeface="Roboto"/>
                </a:rPr>
                <a:t>מורכב מ4-6 </a:t>
              </a:r>
              <a:r>
                <a:rPr lang="he-IL" sz="1200" dirty="0" err="1">
                  <a:solidFill>
                    <a:schemeClr val="lt1"/>
                  </a:solidFill>
                  <a:latin typeface="Gisha" panose="020B0502040204020203" pitchFamily="34" charset="-79"/>
                  <a:ea typeface="Roboto"/>
                  <a:cs typeface="Gisha" panose="020B0502040204020203" pitchFamily="34" charset="-79"/>
                  <a:sym typeface="Roboto"/>
                </a:rPr>
                <a:t>שכב"ג</a:t>
              </a:r>
              <a:r>
                <a:rPr lang="he-IL" sz="1200" dirty="0">
                  <a:solidFill>
                    <a:schemeClr val="lt1"/>
                  </a:solidFill>
                  <a:latin typeface="Gisha" panose="020B0502040204020203" pitchFamily="34" charset="-79"/>
                  <a:ea typeface="Roboto"/>
                  <a:cs typeface="Gisha" panose="020B0502040204020203" pitchFamily="34" charset="-79"/>
                  <a:sym typeface="Roboto"/>
                </a:rPr>
                <a:t>, חשוב לחבר אותם וכמה שיותר מוקדם ולתת להם אחריות</a:t>
              </a:r>
            </a:p>
          </p:txBody>
        </p:sp>
        <p:sp>
          <p:nvSpPr>
            <p:cNvPr id="879" name="Google Shape;879;p34"/>
            <p:cNvSpPr txBox="1"/>
            <p:nvPr/>
          </p:nvSpPr>
          <p:spPr>
            <a:xfrm>
              <a:off x="2548800" y="1329452"/>
              <a:ext cx="1953300" cy="73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he-IL" sz="1200" dirty="0">
                  <a:solidFill>
                    <a:schemeClr val="lt1"/>
                  </a:solidFill>
                  <a:latin typeface="Gisha" panose="020B0502040204020203" pitchFamily="34" charset="-79"/>
                  <a:ea typeface="Roboto"/>
                  <a:cs typeface="Gisha" panose="020B0502040204020203" pitchFamily="34" charset="-79"/>
                  <a:sym typeface="Roboto"/>
                </a:rPr>
                <a:t>מי </a:t>
              </a:r>
              <a:r>
                <a:rPr lang="he-IL" sz="1200" dirty="0" err="1">
                  <a:solidFill>
                    <a:schemeClr val="lt1"/>
                  </a:solidFill>
                  <a:latin typeface="Gisha" panose="020B0502040204020203" pitchFamily="34" charset="-79"/>
                  <a:ea typeface="Roboto"/>
                  <a:cs typeface="Gisha" panose="020B0502040204020203" pitchFamily="34" charset="-79"/>
                  <a:sym typeface="Roboto"/>
                </a:rPr>
                <a:t>שאחראי.ת</a:t>
              </a:r>
              <a:r>
                <a:rPr lang="he-IL" sz="1200" dirty="0">
                  <a:solidFill>
                    <a:schemeClr val="lt1"/>
                  </a:solidFill>
                  <a:latin typeface="Gisha" panose="020B0502040204020203" pitchFamily="34" charset="-79"/>
                  <a:ea typeface="Roboto"/>
                  <a:cs typeface="Gisha" panose="020B0502040204020203" pitchFamily="34" charset="-79"/>
                  <a:sym typeface="Roboto"/>
                </a:rPr>
                <a:t> לנהל את צוות החניון ויד ימין של </a:t>
              </a:r>
              <a:r>
                <a:rPr lang="he-IL" sz="1200" dirty="0" err="1">
                  <a:solidFill>
                    <a:schemeClr val="lt1"/>
                  </a:solidFill>
                  <a:latin typeface="Gisha" panose="020B0502040204020203" pitchFamily="34" charset="-79"/>
                  <a:ea typeface="Roboto"/>
                  <a:cs typeface="Gisha" panose="020B0502040204020203" pitchFamily="34" charset="-79"/>
                  <a:sym typeface="Roboto"/>
                </a:rPr>
                <a:t>מרכז.ת</a:t>
              </a:r>
              <a:r>
                <a:rPr lang="he-IL" sz="1200" dirty="0">
                  <a:solidFill>
                    <a:schemeClr val="lt1"/>
                  </a:solidFill>
                  <a:latin typeface="Gisha" panose="020B0502040204020203" pitchFamily="34" charset="-79"/>
                  <a:ea typeface="Roboto"/>
                  <a:cs typeface="Gisha" panose="020B0502040204020203" pitchFamily="34" charset="-79"/>
                  <a:sym typeface="Roboto"/>
                </a:rPr>
                <a:t> המפעלים </a:t>
              </a:r>
              <a:r>
                <a:rPr lang="he-IL" sz="1200" dirty="0" err="1">
                  <a:solidFill>
                    <a:schemeClr val="lt1"/>
                  </a:solidFill>
                  <a:latin typeface="Gisha" panose="020B0502040204020203" pitchFamily="34" charset="-79"/>
                  <a:ea typeface="Roboto"/>
                  <a:cs typeface="Gisha" panose="020B0502040204020203" pitchFamily="34" charset="-79"/>
                  <a:sym typeface="Roboto"/>
                </a:rPr>
                <a:t>הצעיר.ה</a:t>
              </a:r>
              <a:endParaRPr sz="1200" dirty="0">
                <a:solidFill>
                  <a:schemeClr val="lt1"/>
                </a:solidFill>
                <a:latin typeface="Gisha" panose="020B0502040204020203" pitchFamily="34" charset="-79"/>
                <a:ea typeface="Roboto"/>
                <a:cs typeface="Gisha" panose="020B0502040204020203" pitchFamily="34" charset="-79"/>
                <a:sym typeface="Roboto"/>
              </a:endParaRPr>
            </a:p>
          </p:txBody>
        </p:sp>
        <p:sp>
          <p:nvSpPr>
            <p:cNvPr id="880" name="Google Shape;880;p34"/>
            <p:cNvSpPr txBox="1"/>
            <p:nvPr/>
          </p:nvSpPr>
          <p:spPr>
            <a:xfrm>
              <a:off x="440368" y="967825"/>
              <a:ext cx="1953300" cy="408599"/>
            </a:xfrm>
            <a:prstGeom prst="rect">
              <a:avLst/>
            </a:prstGeom>
            <a:noFill/>
            <a:ln>
              <a:noFill/>
            </a:ln>
          </p:spPr>
          <p:txBody>
            <a:bodyPr spcFirstLastPara="1" wrap="square" lIns="91425" tIns="91425" rIns="91425" bIns="91425" anchor="t" anchorCtr="0">
              <a:noAutofit/>
            </a:bodyPr>
            <a:lstStyle/>
            <a:p>
              <a:pPr algn="ctr">
                <a:lnSpc>
                  <a:spcPct val="115000"/>
                </a:lnSpc>
                <a:spcAft>
                  <a:spcPts val="1600"/>
                </a:spcAft>
              </a:pPr>
              <a:r>
                <a:rPr lang="he-IL" sz="1600" b="1" dirty="0">
                  <a:solidFill>
                    <a:schemeClr val="lt1"/>
                  </a:solidFill>
                  <a:latin typeface="Gisha" panose="020B0502040204020203" pitchFamily="34" charset="-79"/>
                  <a:ea typeface="Fira Sans Extra Condensed Medium"/>
                  <a:cs typeface="Gisha" panose="020B0502040204020203" pitchFamily="34" charset="-79"/>
                  <a:sym typeface="Fira Sans Extra Condensed Medium"/>
                </a:rPr>
                <a:t>צוות החניון</a:t>
              </a:r>
            </a:p>
          </p:txBody>
        </p:sp>
        <p:sp>
          <p:nvSpPr>
            <p:cNvPr id="881" name="Google Shape;881;p34"/>
            <p:cNvSpPr txBox="1"/>
            <p:nvPr/>
          </p:nvSpPr>
          <p:spPr>
            <a:xfrm>
              <a:off x="4488668" y="995571"/>
              <a:ext cx="2280287" cy="372531"/>
            </a:xfrm>
            <a:prstGeom prst="rect">
              <a:avLst/>
            </a:prstGeom>
            <a:noFill/>
            <a:ln>
              <a:noFill/>
            </a:ln>
          </p:spPr>
          <p:txBody>
            <a:bodyPr spcFirstLastPara="1" wrap="square" lIns="91425" tIns="91425" rIns="91425" bIns="91425" anchor="t" anchorCtr="0">
              <a:noAutofit/>
            </a:bodyPr>
            <a:lstStyle/>
            <a:p>
              <a:pPr algn="ctr">
                <a:lnSpc>
                  <a:spcPct val="115000"/>
                </a:lnSpc>
                <a:spcAft>
                  <a:spcPts val="1600"/>
                </a:spcAft>
              </a:pPr>
              <a:r>
                <a:rPr lang="he-IL" b="1" dirty="0" err="1">
                  <a:solidFill>
                    <a:schemeClr val="lt1"/>
                  </a:solidFill>
                  <a:latin typeface="Gisha" panose="020B0502040204020203" pitchFamily="34" charset="-79"/>
                  <a:ea typeface="Fira Sans Extra Condensed Medium"/>
                  <a:cs typeface="Gisha" panose="020B0502040204020203" pitchFamily="34" charset="-79"/>
                  <a:sym typeface="Fira Sans Extra Condensed Medium"/>
                </a:rPr>
                <a:t>מרכז.ת</a:t>
              </a:r>
              <a:r>
                <a:rPr lang="he-IL" b="1" dirty="0">
                  <a:solidFill>
                    <a:schemeClr val="lt1"/>
                  </a:solidFill>
                  <a:latin typeface="Gisha" panose="020B0502040204020203" pitchFamily="34" charset="-79"/>
                  <a:ea typeface="Fira Sans Extra Condensed Medium"/>
                  <a:cs typeface="Gisha" panose="020B0502040204020203" pitchFamily="34" charset="-79"/>
                  <a:sym typeface="Fira Sans Extra Condensed Medium"/>
                </a:rPr>
                <a:t> מפעלים </a:t>
              </a:r>
              <a:r>
                <a:rPr lang="he-IL" b="1" dirty="0" err="1">
                  <a:solidFill>
                    <a:schemeClr val="lt1"/>
                  </a:solidFill>
                  <a:latin typeface="Gisha" panose="020B0502040204020203" pitchFamily="34" charset="-79"/>
                  <a:ea typeface="Fira Sans Extra Condensed Medium"/>
                  <a:cs typeface="Gisha" panose="020B0502040204020203" pitchFamily="34" charset="-79"/>
                  <a:sym typeface="Fira Sans Extra Condensed Medium"/>
                </a:rPr>
                <a:t>צעיר.ה</a:t>
              </a:r>
              <a:endParaRPr lang="he-IL" b="1" dirty="0">
                <a:solidFill>
                  <a:schemeClr val="lt1"/>
                </a:solidFill>
                <a:latin typeface="Gisha" panose="020B0502040204020203" pitchFamily="34" charset="-79"/>
                <a:ea typeface="Fira Sans Extra Condensed Medium"/>
                <a:cs typeface="Gisha" panose="020B0502040204020203" pitchFamily="34" charset="-79"/>
                <a:sym typeface="Fira Sans Extra Condensed Medium"/>
              </a:endParaRPr>
            </a:p>
            <a:p>
              <a:pPr marL="0" lvl="0" indent="0" algn="ctr" rtl="0">
                <a:lnSpc>
                  <a:spcPct val="115000"/>
                </a:lnSpc>
                <a:spcBef>
                  <a:spcPts val="0"/>
                </a:spcBef>
                <a:spcAft>
                  <a:spcPts val="1600"/>
                </a:spcAft>
                <a:buNone/>
              </a:pPr>
              <a:endParaRPr sz="1600" dirty="0">
                <a:solidFill>
                  <a:schemeClr val="lt1"/>
                </a:solidFill>
                <a:latin typeface="Gisha" panose="020B0502040204020203" pitchFamily="34" charset="-79"/>
                <a:ea typeface="Fira Sans Extra Condensed Medium"/>
                <a:cs typeface="Gisha" panose="020B0502040204020203" pitchFamily="34" charset="-79"/>
                <a:sym typeface="Fira Sans Extra Condensed Medium"/>
              </a:endParaRPr>
            </a:p>
          </p:txBody>
        </p:sp>
        <p:sp>
          <p:nvSpPr>
            <p:cNvPr id="882" name="Google Shape;882;p34"/>
            <p:cNvSpPr txBox="1"/>
            <p:nvPr/>
          </p:nvSpPr>
          <p:spPr>
            <a:xfrm>
              <a:off x="2635523" y="981334"/>
              <a:ext cx="1953300" cy="342000"/>
            </a:xfrm>
            <a:prstGeom prst="rect">
              <a:avLst/>
            </a:prstGeom>
            <a:noFill/>
            <a:ln>
              <a:noFill/>
            </a:ln>
          </p:spPr>
          <p:txBody>
            <a:bodyPr spcFirstLastPara="1" wrap="square" lIns="91425" tIns="91425" rIns="91425" bIns="91425" anchor="t" anchorCtr="0">
              <a:noAutofit/>
            </a:bodyPr>
            <a:lstStyle/>
            <a:p>
              <a:pPr algn="ctr">
                <a:lnSpc>
                  <a:spcPct val="115000"/>
                </a:lnSpc>
                <a:spcAft>
                  <a:spcPts val="1600"/>
                </a:spcAft>
              </a:pPr>
              <a:r>
                <a:rPr lang="he-IL" sz="1600" b="1" dirty="0">
                  <a:solidFill>
                    <a:schemeClr val="lt1"/>
                  </a:solidFill>
                  <a:latin typeface="Gisha" panose="020B0502040204020203" pitchFamily="34" charset="-79"/>
                  <a:ea typeface="Fira Sans Extra Condensed Medium"/>
                  <a:cs typeface="Gisha" panose="020B0502040204020203" pitchFamily="34" charset="-79"/>
                  <a:sym typeface="Fira Sans Extra Condensed Medium"/>
                </a:rPr>
                <a:t>א. חניון </a:t>
              </a:r>
              <a:r>
                <a:rPr lang="he-IL" sz="1600" b="1" dirty="0" err="1">
                  <a:solidFill>
                    <a:schemeClr val="lt1"/>
                  </a:solidFill>
                  <a:latin typeface="Gisha" panose="020B0502040204020203" pitchFamily="34" charset="-79"/>
                  <a:ea typeface="Fira Sans Extra Condensed Medium"/>
                  <a:cs typeface="Gisha" panose="020B0502040204020203" pitchFamily="34" charset="-79"/>
                  <a:sym typeface="Fira Sans Extra Condensed Medium"/>
                </a:rPr>
                <a:t>צעיר.ה</a:t>
              </a:r>
              <a:endParaRPr lang="he-IL" sz="1600" b="1" dirty="0">
                <a:solidFill>
                  <a:schemeClr val="lt1"/>
                </a:solidFill>
                <a:latin typeface="Gisha" panose="020B0502040204020203" pitchFamily="34" charset="-79"/>
                <a:ea typeface="Fira Sans Extra Condensed Medium"/>
                <a:cs typeface="Gisha" panose="020B0502040204020203" pitchFamily="34" charset="-79"/>
                <a:sym typeface="Fira Sans Extra Condensed Medium"/>
              </a:endParaRPr>
            </a:p>
          </p:txBody>
        </p:sp>
        <p:sp>
          <p:nvSpPr>
            <p:cNvPr id="883" name="Google Shape;883;p34"/>
            <p:cNvSpPr txBox="1"/>
            <p:nvPr/>
          </p:nvSpPr>
          <p:spPr>
            <a:xfrm>
              <a:off x="6735375" y="1328570"/>
              <a:ext cx="1951500" cy="1033562"/>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he-IL" sz="1200" dirty="0">
                  <a:solidFill>
                    <a:schemeClr val="lt1"/>
                  </a:solidFill>
                  <a:latin typeface="Gisha" panose="020B0502040204020203" pitchFamily="34" charset="-79"/>
                  <a:ea typeface="Roboto"/>
                  <a:cs typeface="Gisha" panose="020B0502040204020203" pitchFamily="34" charset="-79"/>
                  <a:sym typeface="Roboto"/>
                </a:rPr>
                <a:t>חשוב לזכור שכל חניון חייב </a:t>
              </a:r>
              <a:r>
                <a:rPr lang="he-IL" sz="1200" dirty="0" err="1">
                  <a:solidFill>
                    <a:schemeClr val="lt1"/>
                  </a:solidFill>
                  <a:latin typeface="Gisha" panose="020B0502040204020203" pitchFamily="34" charset="-79"/>
                  <a:ea typeface="Roboto"/>
                  <a:cs typeface="Gisha" panose="020B0502040204020203" pitchFamily="34" charset="-79"/>
                  <a:sym typeface="Roboto"/>
                </a:rPr>
                <a:t>בוגר.ת</a:t>
              </a:r>
              <a:r>
                <a:rPr lang="he-IL" sz="1200" dirty="0">
                  <a:solidFill>
                    <a:schemeClr val="lt1"/>
                  </a:solidFill>
                  <a:latin typeface="Gisha" panose="020B0502040204020203" pitchFamily="34" charset="-79"/>
                  <a:ea typeface="Roboto"/>
                  <a:cs typeface="Gisha" panose="020B0502040204020203" pitchFamily="34" charset="-79"/>
                  <a:sym typeface="Roboto"/>
                </a:rPr>
                <a:t> </a:t>
              </a:r>
              <a:r>
                <a:rPr lang="he-IL" sz="1200" dirty="0" err="1">
                  <a:solidFill>
                    <a:schemeClr val="lt1"/>
                  </a:solidFill>
                  <a:latin typeface="Gisha" panose="020B0502040204020203" pitchFamily="34" charset="-79"/>
                  <a:ea typeface="Roboto"/>
                  <a:cs typeface="Gisha" panose="020B0502040204020203" pitchFamily="34" charset="-79"/>
                  <a:sym typeface="Roboto"/>
                </a:rPr>
                <a:t>נוכח.ת</a:t>
              </a:r>
              <a:r>
                <a:rPr lang="he-IL" sz="1200" dirty="0">
                  <a:solidFill>
                    <a:schemeClr val="lt1"/>
                  </a:solidFill>
                  <a:latin typeface="Gisha" panose="020B0502040204020203" pitchFamily="34" charset="-79"/>
                  <a:ea typeface="Roboto"/>
                  <a:cs typeface="Gisha" panose="020B0502040204020203" pitchFamily="34" charset="-79"/>
                  <a:sym typeface="Roboto"/>
                </a:rPr>
                <a:t> כל זמן שיש לפחות </a:t>
              </a:r>
              <a:r>
                <a:rPr lang="he-IL" sz="1200" dirty="0" err="1">
                  <a:solidFill>
                    <a:schemeClr val="lt1"/>
                  </a:solidFill>
                  <a:latin typeface="Gisha" panose="020B0502040204020203" pitchFamily="34" charset="-79"/>
                  <a:ea typeface="Roboto"/>
                  <a:cs typeface="Gisha" panose="020B0502040204020203" pitchFamily="34" charset="-79"/>
                  <a:sym typeface="Roboto"/>
                </a:rPr>
                <a:t>שכב"גיסט.ית</a:t>
              </a:r>
              <a:r>
                <a:rPr lang="he-IL" sz="1200" dirty="0">
                  <a:solidFill>
                    <a:schemeClr val="lt1"/>
                  </a:solidFill>
                  <a:latin typeface="Gisha" panose="020B0502040204020203" pitchFamily="34" charset="-79"/>
                  <a:ea typeface="Roboto"/>
                  <a:cs typeface="Gisha" panose="020B0502040204020203" pitchFamily="34" charset="-79"/>
                  <a:sym typeface="Roboto"/>
                </a:rPr>
                <a:t>/ חניך/ה</a:t>
              </a:r>
              <a:endParaRPr sz="1200" dirty="0">
                <a:solidFill>
                  <a:schemeClr val="lt1"/>
                </a:solidFill>
                <a:latin typeface="Gisha" panose="020B0502040204020203" pitchFamily="34" charset="-79"/>
                <a:ea typeface="Roboto"/>
                <a:cs typeface="Gisha" panose="020B0502040204020203" pitchFamily="34" charset="-79"/>
                <a:sym typeface="Roboto"/>
              </a:endParaRPr>
            </a:p>
            <a:p>
              <a:pPr marL="0" lvl="0" indent="0" algn="ctr" rtl="0">
                <a:spcBef>
                  <a:spcPts val="0"/>
                </a:spcBef>
                <a:spcAft>
                  <a:spcPts val="0"/>
                </a:spcAft>
                <a:buClr>
                  <a:schemeClr val="dk1"/>
                </a:buClr>
                <a:buSzPts val="1100"/>
                <a:buFont typeface="Arial"/>
                <a:buNone/>
              </a:pPr>
              <a:endParaRPr sz="1200" dirty="0">
                <a:solidFill>
                  <a:schemeClr val="lt1"/>
                </a:solidFill>
                <a:latin typeface="Gisha" panose="020B0502040204020203" pitchFamily="34" charset="-79"/>
                <a:ea typeface="Roboto"/>
                <a:cs typeface="Gisha" panose="020B0502040204020203" pitchFamily="34" charset="-79"/>
                <a:sym typeface="Roboto"/>
              </a:endParaRPr>
            </a:p>
            <a:p>
              <a:pPr marL="0" lvl="0" indent="0" algn="ctr" rtl="0">
                <a:spcBef>
                  <a:spcPts val="0"/>
                </a:spcBef>
                <a:spcAft>
                  <a:spcPts val="0"/>
                </a:spcAft>
                <a:buNone/>
              </a:pPr>
              <a:endParaRPr sz="1200" dirty="0">
                <a:solidFill>
                  <a:schemeClr val="lt1"/>
                </a:solidFill>
                <a:latin typeface="Gisha" panose="020B0502040204020203" pitchFamily="34" charset="-79"/>
                <a:ea typeface="Roboto"/>
                <a:cs typeface="Gisha" panose="020B0502040204020203" pitchFamily="34" charset="-79"/>
                <a:sym typeface="Roboto"/>
              </a:endParaRPr>
            </a:p>
            <a:p>
              <a:pPr marL="0" lvl="0" indent="0" algn="ctr" rtl="0">
                <a:lnSpc>
                  <a:spcPct val="115000"/>
                </a:lnSpc>
                <a:spcBef>
                  <a:spcPts val="0"/>
                </a:spcBef>
                <a:spcAft>
                  <a:spcPts val="1600"/>
                </a:spcAft>
                <a:buNone/>
              </a:pPr>
              <a:endParaRPr sz="1200" dirty="0">
                <a:solidFill>
                  <a:schemeClr val="lt1"/>
                </a:solidFill>
                <a:latin typeface="Gisha" panose="020B0502040204020203" pitchFamily="34" charset="-79"/>
                <a:ea typeface="Roboto"/>
                <a:cs typeface="Gisha" panose="020B0502040204020203" pitchFamily="34" charset="-79"/>
                <a:sym typeface="Roboto"/>
              </a:endParaRPr>
            </a:p>
          </p:txBody>
        </p:sp>
        <p:sp>
          <p:nvSpPr>
            <p:cNvPr id="884" name="Google Shape;884;p34"/>
            <p:cNvSpPr txBox="1"/>
            <p:nvPr/>
          </p:nvSpPr>
          <p:spPr>
            <a:xfrm>
              <a:off x="6743745" y="1034632"/>
              <a:ext cx="1951500" cy="156219"/>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b="1" dirty="0" err="1">
                  <a:solidFill>
                    <a:schemeClr val="lt1"/>
                  </a:solidFill>
                  <a:latin typeface="Gisha" panose="020B0502040204020203" pitchFamily="34" charset="-79"/>
                  <a:ea typeface="Fira Sans Extra Condensed Medium"/>
                  <a:cs typeface="Gisha" panose="020B0502040204020203" pitchFamily="34" charset="-79"/>
                  <a:sym typeface="Fira Sans Extra Condensed Medium"/>
                </a:rPr>
                <a:t>בוגר.ת</a:t>
              </a:r>
              <a:endParaRPr sz="1600" b="1" dirty="0">
                <a:solidFill>
                  <a:schemeClr val="lt1"/>
                </a:solidFill>
                <a:latin typeface="Gisha" panose="020B0502040204020203" pitchFamily="34" charset="-79"/>
                <a:ea typeface="Fira Sans Extra Condensed Medium"/>
                <a:cs typeface="Gisha" panose="020B0502040204020203" pitchFamily="34" charset="-79"/>
                <a:sym typeface="Fira Sans Extra Condensed Medium"/>
              </a:endParaRPr>
            </a:p>
          </p:txBody>
        </p:sp>
        <p:grpSp>
          <p:nvGrpSpPr>
            <p:cNvPr id="885" name="Google Shape;885;p34"/>
            <p:cNvGrpSpPr/>
            <p:nvPr/>
          </p:nvGrpSpPr>
          <p:grpSpPr>
            <a:xfrm rot="2013107">
              <a:off x="5071290" y="2642225"/>
              <a:ext cx="808123" cy="1307426"/>
              <a:chOff x="1358000" y="3538825"/>
              <a:chExt cx="689475" cy="1019525"/>
            </a:xfrm>
          </p:grpSpPr>
          <p:sp>
            <p:nvSpPr>
              <p:cNvPr id="886" name="Google Shape;886;p34"/>
              <p:cNvSpPr/>
              <p:nvPr/>
            </p:nvSpPr>
            <p:spPr>
              <a:xfrm>
                <a:off x="1358000" y="3538825"/>
                <a:ext cx="647100" cy="910875"/>
              </a:xfrm>
              <a:custGeom>
                <a:avLst/>
                <a:gdLst/>
                <a:ahLst/>
                <a:cxnLst/>
                <a:rect l="l" t="t" r="r" b="b"/>
                <a:pathLst>
                  <a:path w="25884" h="36435" extrusionOk="0">
                    <a:moveTo>
                      <a:pt x="4604" y="1"/>
                    </a:moveTo>
                    <a:cubicBezTo>
                      <a:pt x="4012" y="1"/>
                      <a:pt x="3409" y="143"/>
                      <a:pt x="2825" y="460"/>
                    </a:cubicBezTo>
                    <a:cubicBezTo>
                      <a:pt x="1" y="2009"/>
                      <a:pt x="712" y="4729"/>
                      <a:pt x="2302" y="6863"/>
                    </a:cubicBezTo>
                    <a:cubicBezTo>
                      <a:pt x="3035" y="7846"/>
                      <a:pt x="3683" y="8662"/>
                      <a:pt x="3746" y="9960"/>
                    </a:cubicBezTo>
                    <a:cubicBezTo>
                      <a:pt x="3788" y="11131"/>
                      <a:pt x="3328" y="12324"/>
                      <a:pt x="3014" y="13454"/>
                    </a:cubicBezTo>
                    <a:cubicBezTo>
                      <a:pt x="2637" y="14814"/>
                      <a:pt x="2323" y="16383"/>
                      <a:pt x="2867" y="17743"/>
                    </a:cubicBezTo>
                    <a:cubicBezTo>
                      <a:pt x="3432" y="19250"/>
                      <a:pt x="4604" y="19501"/>
                      <a:pt x="5901" y="20212"/>
                    </a:cubicBezTo>
                    <a:cubicBezTo>
                      <a:pt x="8391" y="21593"/>
                      <a:pt x="7471" y="24188"/>
                      <a:pt x="7575" y="26447"/>
                    </a:cubicBezTo>
                    <a:cubicBezTo>
                      <a:pt x="7638" y="27724"/>
                      <a:pt x="7973" y="29188"/>
                      <a:pt x="9019" y="30004"/>
                    </a:cubicBezTo>
                    <a:cubicBezTo>
                      <a:pt x="9542" y="30423"/>
                      <a:pt x="10065" y="30486"/>
                      <a:pt x="10693" y="30611"/>
                    </a:cubicBezTo>
                    <a:cubicBezTo>
                      <a:pt x="11425" y="30758"/>
                      <a:pt x="12890" y="31030"/>
                      <a:pt x="13392" y="31678"/>
                    </a:cubicBezTo>
                    <a:cubicBezTo>
                      <a:pt x="13643" y="32013"/>
                      <a:pt x="13643" y="32641"/>
                      <a:pt x="13769" y="33059"/>
                    </a:cubicBezTo>
                    <a:cubicBezTo>
                      <a:pt x="14499" y="35656"/>
                      <a:pt x="16496" y="36434"/>
                      <a:pt x="18705" y="36434"/>
                    </a:cubicBezTo>
                    <a:cubicBezTo>
                      <a:pt x="19913" y="36434"/>
                      <a:pt x="21185" y="36201"/>
                      <a:pt x="22347" y="35905"/>
                    </a:cubicBezTo>
                    <a:cubicBezTo>
                      <a:pt x="22494" y="35884"/>
                      <a:pt x="22598" y="35758"/>
                      <a:pt x="22619" y="35633"/>
                    </a:cubicBezTo>
                    <a:cubicBezTo>
                      <a:pt x="22661" y="35779"/>
                      <a:pt x="22724" y="35905"/>
                      <a:pt x="22787" y="36051"/>
                    </a:cubicBezTo>
                    <a:cubicBezTo>
                      <a:pt x="22827" y="36125"/>
                      <a:pt x="22891" y="36156"/>
                      <a:pt x="22957" y="36156"/>
                    </a:cubicBezTo>
                    <a:cubicBezTo>
                      <a:pt x="23095" y="36156"/>
                      <a:pt x="23241" y="36019"/>
                      <a:pt x="23184" y="35863"/>
                    </a:cubicBezTo>
                    <a:cubicBezTo>
                      <a:pt x="22096" y="32515"/>
                      <a:pt x="25883" y="29481"/>
                      <a:pt x="24188" y="26155"/>
                    </a:cubicBezTo>
                    <a:cubicBezTo>
                      <a:pt x="23624" y="25025"/>
                      <a:pt x="22640" y="24230"/>
                      <a:pt x="21782" y="23351"/>
                    </a:cubicBezTo>
                    <a:cubicBezTo>
                      <a:pt x="20046" y="21656"/>
                      <a:pt x="19983" y="20066"/>
                      <a:pt x="19481" y="17848"/>
                    </a:cubicBezTo>
                    <a:cubicBezTo>
                      <a:pt x="19271" y="16927"/>
                      <a:pt x="18916" y="16090"/>
                      <a:pt x="18121" y="15525"/>
                    </a:cubicBezTo>
                    <a:cubicBezTo>
                      <a:pt x="17221" y="14898"/>
                      <a:pt x="16258" y="14877"/>
                      <a:pt x="15359" y="14123"/>
                    </a:cubicBezTo>
                    <a:cubicBezTo>
                      <a:pt x="14020" y="13015"/>
                      <a:pt x="14292" y="11906"/>
                      <a:pt x="14166" y="10336"/>
                    </a:cubicBezTo>
                    <a:cubicBezTo>
                      <a:pt x="14082" y="9227"/>
                      <a:pt x="13831" y="7951"/>
                      <a:pt x="12911" y="7198"/>
                    </a:cubicBezTo>
                    <a:cubicBezTo>
                      <a:pt x="12429" y="6800"/>
                      <a:pt x="11906" y="6779"/>
                      <a:pt x="11341" y="6570"/>
                    </a:cubicBezTo>
                    <a:cubicBezTo>
                      <a:pt x="9416" y="5817"/>
                      <a:pt x="9563" y="4582"/>
                      <a:pt x="8893" y="3076"/>
                    </a:cubicBezTo>
                    <a:cubicBezTo>
                      <a:pt x="8151" y="1353"/>
                      <a:pt x="6429" y="1"/>
                      <a:pt x="4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87" name="Google Shape;887;p34"/>
              <p:cNvSpPr/>
              <p:nvPr/>
            </p:nvSpPr>
            <p:spPr>
              <a:xfrm>
                <a:off x="1446925" y="3563400"/>
                <a:ext cx="600550" cy="994950"/>
              </a:xfrm>
              <a:custGeom>
                <a:avLst/>
                <a:gdLst/>
                <a:ahLst/>
                <a:cxnLst/>
                <a:rect l="l" t="t" r="r" b="b"/>
                <a:pathLst>
                  <a:path w="24022" h="39798" extrusionOk="0">
                    <a:moveTo>
                      <a:pt x="482" y="0"/>
                    </a:moveTo>
                    <a:cubicBezTo>
                      <a:pt x="419" y="0"/>
                      <a:pt x="351" y="59"/>
                      <a:pt x="377" y="126"/>
                    </a:cubicBezTo>
                    <a:cubicBezTo>
                      <a:pt x="1068" y="2218"/>
                      <a:pt x="1863" y="4290"/>
                      <a:pt x="2742" y="6319"/>
                    </a:cubicBezTo>
                    <a:cubicBezTo>
                      <a:pt x="2710" y="6330"/>
                      <a:pt x="2679" y="6335"/>
                      <a:pt x="2648" y="6335"/>
                    </a:cubicBezTo>
                    <a:cubicBezTo>
                      <a:pt x="2616" y="6335"/>
                      <a:pt x="2585" y="6330"/>
                      <a:pt x="2553" y="6319"/>
                    </a:cubicBezTo>
                    <a:cubicBezTo>
                      <a:pt x="1947" y="6257"/>
                      <a:pt x="1277" y="5859"/>
                      <a:pt x="691" y="5671"/>
                    </a:cubicBezTo>
                    <a:cubicBezTo>
                      <a:pt x="538" y="5615"/>
                      <a:pt x="394" y="5541"/>
                      <a:pt x="253" y="5541"/>
                    </a:cubicBezTo>
                    <a:cubicBezTo>
                      <a:pt x="182" y="5541"/>
                      <a:pt x="112" y="5559"/>
                      <a:pt x="43" y="5608"/>
                    </a:cubicBezTo>
                    <a:cubicBezTo>
                      <a:pt x="22" y="5629"/>
                      <a:pt x="1" y="5671"/>
                      <a:pt x="1" y="5713"/>
                    </a:cubicBezTo>
                    <a:cubicBezTo>
                      <a:pt x="1" y="5796"/>
                      <a:pt x="43" y="5838"/>
                      <a:pt x="105" y="5859"/>
                    </a:cubicBezTo>
                    <a:cubicBezTo>
                      <a:pt x="126" y="5869"/>
                      <a:pt x="147" y="5875"/>
                      <a:pt x="166" y="5875"/>
                    </a:cubicBezTo>
                    <a:cubicBezTo>
                      <a:pt x="184" y="5875"/>
                      <a:pt x="200" y="5869"/>
                      <a:pt x="210" y="5859"/>
                    </a:cubicBezTo>
                    <a:cubicBezTo>
                      <a:pt x="231" y="5859"/>
                      <a:pt x="231" y="5838"/>
                      <a:pt x="252" y="5838"/>
                    </a:cubicBezTo>
                    <a:cubicBezTo>
                      <a:pt x="273" y="5817"/>
                      <a:pt x="273" y="5775"/>
                      <a:pt x="252" y="5754"/>
                    </a:cubicBezTo>
                    <a:lnTo>
                      <a:pt x="252" y="5754"/>
                    </a:lnTo>
                    <a:cubicBezTo>
                      <a:pt x="524" y="5859"/>
                      <a:pt x="1382" y="6257"/>
                      <a:pt x="1445" y="6278"/>
                    </a:cubicBezTo>
                    <a:cubicBezTo>
                      <a:pt x="1947" y="6466"/>
                      <a:pt x="2449" y="6633"/>
                      <a:pt x="2951" y="6822"/>
                    </a:cubicBezTo>
                    <a:cubicBezTo>
                      <a:pt x="3934" y="9039"/>
                      <a:pt x="5002" y="11236"/>
                      <a:pt x="6131" y="13392"/>
                    </a:cubicBezTo>
                    <a:cubicBezTo>
                      <a:pt x="6072" y="13415"/>
                      <a:pt x="5997" y="13426"/>
                      <a:pt x="5909" y="13426"/>
                    </a:cubicBezTo>
                    <a:cubicBezTo>
                      <a:pt x="5380" y="13426"/>
                      <a:pt x="4419" y="13048"/>
                      <a:pt x="4060" y="12994"/>
                    </a:cubicBezTo>
                    <a:cubicBezTo>
                      <a:pt x="3390" y="12868"/>
                      <a:pt x="2721" y="12764"/>
                      <a:pt x="2030" y="12680"/>
                    </a:cubicBezTo>
                    <a:cubicBezTo>
                      <a:pt x="1884" y="12680"/>
                      <a:pt x="1884" y="12889"/>
                      <a:pt x="2030" y="12910"/>
                    </a:cubicBezTo>
                    <a:cubicBezTo>
                      <a:pt x="3495" y="13120"/>
                      <a:pt x="4960" y="13454"/>
                      <a:pt x="6383" y="13894"/>
                    </a:cubicBezTo>
                    <a:cubicBezTo>
                      <a:pt x="7617" y="16258"/>
                      <a:pt x="8914" y="18581"/>
                      <a:pt x="10232" y="20882"/>
                    </a:cubicBezTo>
                    <a:cubicBezTo>
                      <a:pt x="10166" y="20899"/>
                      <a:pt x="10094" y="20906"/>
                      <a:pt x="10017" y="20906"/>
                    </a:cubicBezTo>
                    <a:cubicBezTo>
                      <a:pt x="9609" y="20906"/>
                      <a:pt x="9085" y="20705"/>
                      <a:pt x="8768" y="20652"/>
                    </a:cubicBezTo>
                    <a:cubicBezTo>
                      <a:pt x="7805" y="20506"/>
                      <a:pt x="6822" y="20443"/>
                      <a:pt x="5838" y="20443"/>
                    </a:cubicBezTo>
                    <a:cubicBezTo>
                      <a:pt x="5713" y="20464"/>
                      <a:pt x="5713" y="20631"/>
                      <a:pt x="5838" y="20652"/>
                    </a:cubicBezTo>
                    <a:cubicBezTo>
                      <a:pt x="7408" y="20694"/>
                      <a:pt x="8977" y="20924"/>
                      <a:pt x="10484" y="21322"/>
                    </a:cubicBezTo>
                    <a:cubicBezTo>
                      <a:pt x="11613" y="23288"/>
                      <a:pt x="12722" y="25339"/>
                      <a:pt x="13915" y="27369"/>
                    </a:cubicBezTo>
                    <a:cubicBezTo>
                      <a:pt x="13776" y="27455"/>
                      <a:pt x="13605" y="27484"/>
                      <a:pt x="13402" y="27484"/>
                    </a:cubicBezTo>
                    <a:cubicBezTo>
                      <a:pt x="13114" y="27484"/>
                      <a:pt x="12762" y="27426"/>
                      <a:pt x="12346" y="27389"/>
                    </a:cubicBezTo>
                    <a:cubicBezTo>
                      <a:pt x="11237" y="27306"/>
                      <a:pt x="10128" y="27264"/>
                      <a:pt x="9019" y="27264"/>
                    </a:cubicBezTo>
                    <a:cubicBezTo>
                      <a:pt x="8872" y="27264"/>
                      <a:pt x="8872" y="27473"/>
                      <a:pt x="9019" y="27473"/>
                    </a:cubicBezTo>
                    <a:cubicBezTo>
                      <a:pt x="10776" y="27536"/>
                      <a:pt x="12513" y="27682"/>
                      <a:pt x="14250" y="27954"/>
                    </a:cubicBezTo>
                    <a:cubicBezTo>
                      <a:pt x="15442" y="30068"/>
                      <a:pt x="16761" y="32097"/>
                      <a:pt x="18162" y="34064"/>
                    </a:cubicBezTo>
                    <a:cubicBezTo>
                      <a:pt x="18152" y="34066"/>
                      <a:pt x="18140" y="34067"/>
                      <a:pt x="18126" y="34067"/>
                    </a:cubicBezTo>
                    <a:cubicBezTo>
                      <a:pt x="17818" y="34067"/>
                      <a:pt x="16581" y="33643"/>
                      <a:pt x="16300" y="33583"/>
                    </a:cubicBezTo>
                    <a:cubicBezTo>
                      <a:pt x="15045" y="33290"/>
                      <a:pt x="13748" y="33081"/>
                      <a:pt x="12450" y="32913"/>
                    </a:cubicBezTo>
                    <a:cubicBezTo>
                      <a:pt x="12444" y="32912"/>
                      <a:pt x="12438" y="32912"/>
                      <a:pt x="12432" y="32912"/>
                    </a:cubicBezTo>
                    <a:cubicBezTo>
                      <a:pt x="12304" y="32912"/>
                      <a:pt x="12310" y="33123"/>
                      <a:pt x="12450" y="33143"/>
                    </a:cubicBezTo>
                    <a:cubicBezTo>
                      <a:pt x="14501" y="33436"/>
                      <a:pt x="16510" y="33876"/>
                      <a:pt x="18476" y="34503"/>
                    </a:cubicBezTo>
                    <a:cubicBezTo>
                      <a:pt x="19857" y="36387"/>
                      <a:pt x="21406" y="38123"/>
                      <a:pt x="23142" y="39693"/>
                    </a:cubicBezTo>
                    <a:cubicBezTo>
                      <a:pt x="23225" y="39766"/>
                      <a:pt x="23318" y="39797"/>
                      <a:pt x="23409" y="39797"/>
                    </a:cubicBezTo>
                    <a:cubicBezTo>
                      <a:pt x="23730" y="39797"/>
                      <a:pt x="24022" y="39405"/>
                      <a:pt x="23728" y="39128"/>
                    </a:cubicBezTo>
                    <a:cubicBezTo>
                      <a:pt x="21782" y="37349"/>
                      <a:pt x="20067" y="35319"/>
                      <a:pt x="18602" y="33123"/>
                    </a:cubicBezTo>
                    <a:cubicBezTo>
                      <a:pt x="18267" y="30800"/>
                      <a:pt x="19418" y="28540"/>
                      <a:pt x="19292" y="26176"/>
                    </a:cubicBezTo>
                    <a:cubicBezTo>
                      <a:pt x="19292" y="26058"/>
                      <a:pt x="19205" y="26001"/>
                      <a:pt x="19119" y="26001"/>
                    </a:cubicBezTo>
                    <a:cubicBezTo>
                      <a:pt x="19037" y="26001"/>
                      <a:pt x="18958" y="26053"/>
                      <a:pt x="18958" y="26155"/>
                    </a:cubicBezTo>
                    <a:cubicBezTo>
                      <a:pt x="18853" y="28331"/>
                      <a:pt x="18246" y="30340"/>
                      <a:pt x="18183" y="32495"/>
                    </a:cubicBezTo>
                    <a:cubicBezTo>
                      <a:pt x="17639" y="31658"/>
                      <a:pt x="17116" y="30821"/>
                      <a:pt x="16572" y="29963"/>
                    </a:cubicBezTo>
                    <a:cubicBezTo>
                      <a:pt x="15945" y="28938"/>
                      <a:pt x="15296" y="27913"/>
                      <a:pt x="14647" y="26866"/>
                    </a:cubicBezTo>
                    <a:cubicBezTo>
                      <a:pt x="14794" y="24920"/>
                      <a:pt x="15108" y="22995"/>
                      <a:pt x="15589" y="21091"/>
                    </a:cubicBezTo>
                    <a:cubicBezTo>
                      <a:pt x="15614" y="20977"/>
                      <a:pt x="15517" y="20902"/>
                      <a:pt x="15422" y="20902"/>
                    </a:cubicBezTo>
                    <a:cubicBezTo>
                      <a:pt x="15360" y="20902"/>
                      <a:pt x="15300" y="20934"/>
                      <a:pt x="15275" y="21008"/>
                    </a:cubicBezTo>
                    <a:cubicBezTo>
                      <a:pt x="14752" y="22723"/>
                      <a:pt x="14417" y="24523"/>
                      <a:pt x="14313" y="26322"/>
                    </a:cubicBezTo>
                    <a:cubicBezTo>
                      <a:pt x="13162" y="24460"/>
                      <a:pt x="11990" y="22619"/>
                      <a:pt x="10860" y="20736"/>
                    </a:cubicBezTo>
                    <a:cubicBezTo>
                      <a:pt x="10944" y="19062"/>
                      <a:pt x="11216" y="17409"/>
                      <a:pt x="11655" y="15798"/>
                    </a:cubicBezTo>
                    <a:cubicBezTo>
                      <a:pt x="11694" y="15683"/>
                      <a:pt x="11591" y="15599"/>
                      <a:pt x="11492" y="15599"/>
                    </a:cubicBezTo>
                    <a:cubicBezTo>
                      <a:pt x="11428" y="15599"/>
                      <a:pt x="11366" y="15633"/>
                      <a:pt x="11341" y="15714"/>
                    </a:cubicBezTo>
                    <a:cubicBezTo>
                      <a:pt x="11090" y="16530"/>
                      <a:pt x="10902" y="17346"/>
                      <a:pt x="10776" y="18183"/>
                    </a:cubicBezTo>
                    <a:cubicBezTo>
                      <a:pt x="10714" y="18518"/>
                      <a:pt x="10672" y="18853"/>
                      <a:pt x="10630" y="19208"/>
                    </a:cubicBezTo>
                    <a:cubicBezTo>
                      <a:pt x="10630" y="19334"/>
                      <a:pt x="10630" y="19899"/>
                      <a:pt x="10609" y="20296"/>
                    </a:cubicBezTo>
                    <a:cubicBezTo>
                      <a:pt x="9228" y="17995"/>
                      <a:pt x="7931" y="15672"/>
                      <a:pt x="6696" y="13308"/>
                    </a:cubicBezTo>
                    <a:cubicBezTo>
                      <a:pt x="6906" y="12157"/>
                      <a:pt x="7219" y="11006"/>
                      <a:pt x="7617" y="9876"/>
                    </a:cubicBezTo>
                    <a:cubicBezTo>
                      <a:pt x="7668" y="9736"/>
                      <a:pt x="7556" y="9643"/>
                      <a:pt x="7442" y="9643"/>
                    </a:cubicBezTo>
                    <a:cubicBezTo>
                      <a:pt x="7369" y="9643"/>
                      <a:pt x="7294" y="9682"/>
                      <a:pt x="7261" y="9772"/>
                    </a:cubicBezTo>
                    <a:cubicBezTo>
                      <a:pt x="7010" y="10399"/>
                      <a:pt x="6801" y="11048"/>
                      <a:pt x="6634" y="11697"/>
                    </a:cubicBezTo>
                    <a:cubicBezTo>
                      <a:pt x="6571" y="11969"/>
                      <a:pt x="6550" y="12450"/>
                      <a:pt x="6445" y="12848"/>
                    </a:cubicBezTo>
                    <a:cubicBezTo>
                      <a:pt x="5336" y="10713"/>
                      <a:pt x="4290" y="8537"/>
                      <a:pt x="3286" y="6340"/>
                    </a:cubicBezTo>
                    <a:cubicBezTo>
                      <a:pt x="3558" y="5441"/>
                      <a:pt x="3934" y="4583"/>
                      <a:pt x="4416" y="3767"/>
                    </a:cubicBezTo>
                    <a:cubicBezTo>
                      <a:pt x="4474" y="3636"/>
                      <a:pt x="4371" y="3526"/>
                      <a:pt x="4268" y="3526"/>
                    </a:cubicBezTo>
                    <a:cubicBezTo>
                      <a:pt x="4222" y="3526"/>
                      <a:pt x="4176" y="3548"/>
                      <a:pt x="4144" y="3599"/>
                    </a:cubicBezTo>
                    <a:cubicBezTo>
                      <a:pt x="3851" y="4081"/>
                      <a:pt x="3600" y="4562"/>
                      <a:pt x="3370" y="5085"/>
                    </a:cubicBezTo>
                    <a:cubicBezTo>
                      <a:pt x="3265" y="5336"/>
                      <a:pt x="3202" y="5671"/>
                      <a:pt x="3098" y="5943"/>
                    </a:cubicBezTo>
                    <a:cubicBezTo>
                      <a:pt x="2219" y="3997"/>
                      <a:pt x="1361" y="2030"/>
                      <a:pt x="566" y="63"/>
                    </a:cubicBezTo>
                    <a:cubicBezTo>
                      <a:pt x="551" y="18"/>
                      <a:pt x="517" y="0"/>
                      <a:pt x="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888" name="Google Shape;888;p34"/>
            <p:cNvGrpSpPr/>
            <p:nvPr/>
          </p:nvGrpSpPr>
          <p:grpSpPr>
            <a:xfrm>
              <a:off x="3233512" y="2519174"/>
              <a:ext cx="472413" cy="1399339"/>
              <a:chOff x="806675" y="385100"/>
              <a:chExt cx="505850" cy="1672850"/>
            </a:xfrm>
          </p:grpSpPr>
          <p:sp>
            <p:nvSpPr>
              <p:cNvPr id="889" name="Google Shape;889;p34"/>
              <p:cNvSpPr/>
              <p:nvPr/>
            </p:nvSpPr>
            <p:spPr>
              <a:xfrm>
                <a:off x="806675" y="385100"/>
                <a:ext cx="505850" cy="1467300"/>
              </a:xfrm>
              <a:custGeom>
                <a:avLst/>
                <a:gdLst/>
                <a:ahLst/>
                <a:cxnLst/>
                <a:rect l="l" t="t" r="r" b="b"/>
                <a:pathLst>
                  <a:path w="20234" h="58692" extrusionOk="0">
                    <a:moveTo>
                      <a:pt x="8265" y="58691"/>
                    </a:moveTo>
                    <a:cubicBezTo>
                      <a:pt x="8244" y="58649"/>
                      <a:pt x="8223" y="58629"/>
                      <a:pt x="8181" y="58587"/>
                    </a:cubicBezTo>
                    <a:cubicBezTo>
                      <a:pt x="8056" y="58419"/>
                      <a:pt x="7930" y="58231"/>
                      <a:pt x="7784" y="58064"/>
                    </a:cubicBezTo>
                    <a:cubicBezTo>
                      <a:pt x="5127" y="54548"/>
                      <a:pt x="2658" y="49966"/>
                      <a:pt x="900" y="43187"/>
                    </a:cubicBezTo>
                    <a:lnTo>
                      <a:pt x="4080" y="41639"/>
                    </a:lnTo>
                    <a:lnTo>
                      <a:pt x="0" y="39421"/>
                    </a:lnTo>
                    <a:cubicBezTo>
                      <a:pt x="0" y="39421"/>
                      <a:pt x="126" y="37140"/>
                      <a:pt x="440" y="33960"/>
                    </a:cubicBezTo>
                    <a:cubicBezTo>
                      <a:pt x="440" y="33855"/>
                      <a:pt x="440" y="33750"/>
                      <a:pt x="461" y="33667"/>
                    </a:cubicBezTo>
                    <a:cubicBezTo>
                      <a:pt x="523" y="32997"/>
                      <a:pt x="586" y="32286"/>
                      <a:pt x="670" y="31574"/>
                    </a:cubicBezTo>
                    <a:cubicBezTo>
                      <a:pt x="712" y="31198"/>
                      <a:pt x="754" y="30800"/>
                      <a:pt x="795" y="30423"/>
                    </a:cubicBezTo>
                    <a:cubicBezTo>
                      <a:pt x="1214" y="26678"/>
                      <a:pt x="1821" y="22472"/>
                      <a:pt x="2637" y="19187"/>
                    </a:cubicBezTo>
                    <a:cubicBezTo>
                      <a:pt x="2658" y="19146"/>
                      <a:pt x="2679" y="19083"/>
                      <a:pt x="2679" y="19020"/>
                    </a:cubicBezTo>
                    <a:cubicBezTo>
                      <a:pt x="2720" y="18915"/>
                      <a:pt x="2741" y="18811"/>
                      <a:pt x="2762" y="18706"/>
                    </a:cubicBezTo>
                    <a:cubicBezTo>
                      <a:pt x="2930" y="17995"/>
                      <a:pt x="3097" y="17346"/>
                      <a:pt x="3223" y="16781"/>
                    </a:cubicBezTo>
                    <a:cubicBezTo>
                      <a:pt x="3264" y="16656"/>
                      <a:pt x="3285" y="16551"/>
                      <a:pt x="3306" y="16446"/>
                    </a:cubicBezTo>
                    <a:cubicBezTo>
                      <a:pt x="4039" y="13413"/>
                      <a:pt x="4122" y="12701"/>
                      <a:pt x="4101" y="12555"/>
                    </a:cubicBezTo>
                    <a:lnTo>
                      <a:pt x="8642" y="12073"/>
                    </a:lnTo>
                    <a:lnTo>
                      <a:pt x="5252" y="10274"/>
                    </a:lnTo>
                    <a:cubicBezTo>
                      <a:pt x="7303" y="6738"/>
                      <a:pt x="9542" y="3286"/>
                      <a:pt x="11990" y="1"/>
                    </a:cubicBezTo>
                    <a:cubicBezTo>
                      <a:pt x="13224" y="1172"/>
                      <a:pt x="19752" y="7805"/>
                      <a:pt x="20233" y="18330"/>
                    </a:cubicBezTo>
                    <a:lnTo>
                      <a:pt x="17116" y="19732"/>
                    </a:lnTo>
                    <a:lnTo>
                      <a:pt x="19982" y="20317"/>
                    </a:lnTo>
                    <a:cubicBezTo>
                      <a:pt x="19982" y="20317"/>
                      <a:pt x="19920" y="21510"/>
                      <a:pt x="19752" y="23393"/>
                    </a:cubicBezTo>
                    <a:cubicBezTo>
                      <a:pt x="19731" y="23791"/>
                      <a:pt x="19689" y="24188"/>
                      <a:pt x="19648" y="24628"/>
                    </a:cubicBezTo>
                    <a:cubicBezTo>
                      <a:pt x="19292" y="28164"/>
                      <a:pt x="18581" y="33206"/>
                      <a:pt x="17241" y="37454"/>
                    </a:cubicBezTo>
                    <a:cubicBezTo>
                      <a:pt x="17179" y="37705"/>
                      <a:pt x="17074" y="37977"/>
                      <a:pt x="16990" y="38270"/>
                    </a:cubicBezTo>
                    <a:cubicBezTo>
                      <a:pt x="16907" y="38542"/>
                      <a:pt x="16802" y="38835"/>
                      <a:pt x="16697" y="39128"/>
                    </a:cubicBezTo>
                    <a:cubicBezTo>
                      <a:pt x="14019" y="46723"/>
                      <a:pt x="8265" y="58691"/>
                      <a:pt x="8265" y="58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90" name="Google Shape;890;p34"/>
              <p:cNvSpPr/>
              <p:nvPr/>
            </p:nvSpPr>
            <p:spPr>
              <a:xfrm>
                <a:off x="817650" y="417850"/>
                <a:ext cx="483375" cy="1640100"/>
              </a:xfrm>
              <a:custGeom>
                <a:avLst/>
                <a:gdLst/>
                <a:ahLst/>
                <a:cxnLst/>
                <a:rect l="l" t="t" r="r" b="b"/>
                <a:pathLst>
                  <a:path w="19335" h="65604" extrusionOk="0">
                    <a:moveTo>
                      <a:pt x="12023" y="0"/>
                    </a:moveTo>
                    <a:cubicBezTo>
                      <a:pt x="12011" y="0"/>
                      <a:pt x="11990" y="15"/>
                      <a:pt x="11990" y="30"/>
                    </a:cubicBezTo>
                    <a:cubicBezTo>
                      <a:pt x="13308" y="6474"/>
                      <a:pt x="13308" y="12898"/>
                      <a:pt x="12785" y="19300"/>
                    </a:cubicBezTo>
                    <a:cubicBezTo>
                      <a:pt x="9877" y="17333"/>
                      <a:pt x="6382" y="15701"/>
                      <a:pt x="2867" y="15116"/>
                    </a:cubicBezTo>
                    <a:cubicBezTo>
                      <a:pt x="2846" y="15220"/>
                      <a:pt x="2825" y="15346"/>
                      <a:pt x="2805" y="15450"/>
                    </a:cubicBezTo>
                    <a:cubicBezTo>
                      <a:pt x="6341" y="16287"/>
                      <a:pt x="9542" y="18129"/>
                      <a:pt x="12722" y="19844"/>
                    </a:cubicBezTo>
                    <a:lnTo>
                      <a:pt x="12722" y="19907"/>
                    </a:lnTo>
                    <a:cubicBezTo>
                      <a:pt x="9437" y="18401"/>
                      <a:pt x="5922" y="17543"/>
                      <a:pt x="2323" y="17396"/>
                    </a:cubicBezTo>
                    <a:cubicBezTo>
                      <a:pt x="2281" y="17501"/>
                      <a:pt x="2261" y="17605"/>
                      <a:pt x="2240" y="17710"/>
                    </a:cubicBezTo>
                    <a:cubicBezTo>
                      <a:pt x="3997" y="17877"/>
                      <a:pt x="5734" y="18191"/>
                      <a:pt x="7429" y="18694"/>
                    </a:cubicBezTo>
                    <a:cubicBezTo>
                      <a:pt x="9207" y="19175"/>
                      <a:pt x="10923" y="19907"/>
                      <a:pt x="12660" y="20472"/>
                    </a:cubicBezTo>
                    <a:cubicBezTo>
                      <a:pt x="12450" y="22815"/>
                      <a:pt x="12157" y="25159"/>
                      <a:pt x="11844" y="27502"/>
                    </a:cubicBezTo>
                    <a:cubicBezTo>
                      <a:pt x="10862" y="27182"/>
                      <a:pt x="9853" y="27047"/>
                      <a:pt x="8825" y="27047"/>
                    </a:cubicBezTo>
                    <a:cubicBezTo>
                      <a:pt x="7837" y="27047"/>
                      <a:pt x="6832" y="27172"/>
                      <a:pt x="5818" y="27377"/>
                    </a:cubicBezTo>
                    <a:cubicBezTo>
                      <a:pt x="4457" y="27670"/>
                      <a:pt x="3118" y="28067"/>
                      <a:pt x="1821" y="28569"/>
                    </a:cubicBezTo>
                    <a:cubicBezTo>
                      <a:pt x="1403" y="28737"/>
                      <a:pt x="838" y="28883"/>
                      <a:pt x="356" y="29113"/>
                    </a:cubicBezTo>
                    <a:cubicBezTo>
                      <a:pt x="315" y="29490"/>
                      <a:pt x="273" y="29867"/>
                      <a:pt x="231" y="30243"/>
                    </a:cubicBezTo>
                    <a:cubicBezTo>
                      <a:pt x="796" y="30202"/>
                      <a:pt x="1361" y="29888"/>
                      <a:pt x="1905" y="29720"/>
                    </a:cubicBezTo>
                    <a:cubicBezTo>
                      <a:pt x="3118" y="29365"/>
                      <a:pt x="4353" y="29113"/>
                      <a:pt x="5587" y="28925"/>
                    </a:cubicBezTo>
                    <a:cubicBezTo>
                      <a:pt x="6692" y="28764"/>
                      <a:pt x="7810" y="28685"/>
                      <a:pt x="8930" y="28685"/>
                    </a:cubicBezTo>
                    <a:cubicBezTo>
                      <a:pt x="9846" y="28685"/>
                      <a:pt x="10763" y="28738"/>
                      <a:pt x="11676" y="28841"/>
                    </a:cubicBezTo>
                    <a:lnTo>
                      <a:pt x="11634" y="29176"/>
                    </a:lnTo>
                    <a:cubicBezTo>
                      <a:pt x="9479" y="29176"/>
                      <a:pt x="7240" y="29762"/>
                      <a:pt x="5232" y="30348"/>
                    </a:cubicBezTo>
                    <a:cubicBezTo>
                      <a:pt x="3432" y="30871"/>
                      <a:pt x="1696" y="31541"/>
                      <a:pt x="22" y="32357"/>
                    </a:cubicBezTo>
                    <a:cubicBezTo>
                      <a:pt x="22" y="32440"/>
                      <a:pt x="1" y="32545"/>
                      <a:pt x="1" y="32650"/>
                    </a:cubicBezTo>
                    <a:lnTo>
                      <a:pt x="1" y="32650"/>
                    </a:lnTo>
                    <a:cubicBezTo>
                      <a:pt x="1779" y="32001"/>
                      <a:pt x="3579" y="31436"/>
                      <a:pt x="5420" y="30976"/>
                    </a:cubicBezTo>
                    <a:cubicBezTo>
                      <a:pt x="7429" y="30453"/>
                      <a:pt x="9521" y="30264"/>
                      <a:pt x="11530" y="29846"/>
                    </a:cubicBezTo>
                    <a:lnTo>
                      <a:pt x="11530" y="29846"/>
                    </a:lnTo>
                    <a:cubicBezTo>
                      <a:pt x="11425" y="30599"/>
                      <a:pt x="11320" y="31352"/>
                      <a:pt x="11216" y="32106"/>
                    </a:cubicBezTo>
                    <a:cubicBezTo>
                      <a:pt x="10023" y="40329"/>
                      <a:pt x="8726" y="48552"/>
                      <a:pt x="7366" y="56754"/>
                    </a:cubicBezTo>
                    <a:cubicBezTo>
                      <a:pt x="6864" y="59662"/>
                      <a:pt x="6382" y="62549"/>
                      <a:pt x="5880" y="65458"/>
                    </a:cubicBezTo>
                    <a:cubicBezTo>
                      <a:pt x="5868" y="65546"/>
                      <a:pt x="5946" y="65604"/>
                      <a:pt x="6024" y="65604"/>
                    </a:cubicBezTo>
                    <a:cubicBezTo>
                      <a:pt x="6076" y="65604"/>
                      <a:pt x="6127" y="65579"/>
                      <a:pt x="6152" y="65521"/>
                    </a:cubicBezTo>
                    <a:cubicBezTo>
                      <a:pt x="6717" y="62780"/>
                      <a:pt x="7261" y="60018"/>
                      <a:pt x="7763" y="57256"/>
                    </a:cubicBezTo>
                    <a:cubicBezTo>
                      <a:pt x="8789" y="51460"/>
                      <a:pt x="9667" y="45601"/>
                      <a:pt x="10525" y="39743"/>
                    </a:cubicBezTo>
                    <a:cubicBezTo>
                      <a:pt x="12304" y="39220"/>
                      <a:pt x="13978" y="38341"/>
                      <a:pt x="15798" y="37922"/>
                    </a:cubicBezTo>
                    <a:lnTo>
                      <a:pt x="16258" y="37818"/>
                    </a:lnTo>
                    <a:cubicBezTo>
                      <a:pt x="16363" y="37525"/>
                      <a:pt x="16468" y="37232"/>
                      <a:pt x="16572" y="36960"/>
                    </a:cubicBezTo>
                    <a:lnTo>
                      <a:pt x="16572" y="36960"/>
                    </a:lnTo>
                    <a:cubicBezTo>
                      <a:pt x="16300" y="37002"/>
                      <a:pt x="16049" y="37064"/>
                      <a:pt x="15777" y="37127"/>
                    </a:cubicBezTo>
                    <a:cubicBezTo>
                      <a:pt x="14061" y="37546"/>
                      <a:pt x="12053" y="38132"/>
                      <a:pt x="10588" y="39220"/>
                    </a:cubicBezTo>
                    <a:cubicBezTo>
                      <a:pt x="10965" y="36500"/>
                      <a:pt x="11362" y="33779"/>
                      <a:pt x="11760" y="31059"/>
                    </a:cubicBezTo>
                    <a:cubicBezTo>
                      <a:pt x="11823" y="30620"/>
                      <a:pt x="12388" y="26812"/>
                      <a:pt x="12450" y="26393"/>
                    </a:cubicBezTo>
                    <a:cubicBezTo>
                      <a:pt x="12482" y="26404"/>
                      <a:pt x="12518" y="26409"/>
                      <a:pt x="12558" y="26409"/>
                    </a:cubicBezTo>
                    <a:cubicBezTo>
                      <a:pt x="12597" y="26409"/>
                      <a:pt x="12639" y="26404"/>
                      <a:pt x="12680" y="26393"/>
                    </a:cubicBezTo>
                    <a:cubicBezTo>
                      <a:pt x="14815" y="25264"/>
                      <a:pt x="17012" y="24259"/>
                      <a:pt x="19209" y="23339"/>
                    </a:cubicBezTo>
                    <a:cubicBezTo>
                      <a:pt x="19271" y="22899"/>
                      <a:pt x="19292" y="22481"/>
                      <a:pt x="19334" y="22104"/>
                    </a:cubicBezTo>
                    <a:lnTo>
                      <a:pt x="19334" y="22104"/>
                    </a:lnTo>
                    <a:cubicBezTo>
                      <a:pt x="16970" y="23171"/>
                      <a:pt x="14689" y="24448"/>
                      <a:pt x="12513" y="25891"/>
                    </a:cubicBezTo>
                    <a:cubicBezTo>
                      <a:pt x="12764" y="24155"/>
                      <a:pt x="14522" y="8253"/>
                      <a:pt x="12032" y="9"/>
                    </a:cubicBezTo>
                    <a:cubicBezTo>
                      <a:pt x="12032" y="3"/>
                      <a:pt x="12028" y="0"/>
                      <a:pt x="12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891" name="Google Shape;891;p34"/>
            <p:cNvGrpSpPr/>
            <p:nvPr/>
          </p:nvGrpSpPr>
          <p:grpSpPr>
            <a:xfrm>
              <a:off x="7309581" y="2518107"/>
              <a:ext cx="788754" cy="1401490"/>
              <a:chOff x="2178725" y="847000"/>
              <a:chExt cx="533050" cy="745275"/>
            </a:xfrm>
          </p:grpSpPr>
          <p:sp>
            <p:nvSpPr>
              <p:cNvPr id="892" name="Google Shape;892;p34"/>
              <p:cNvSpPr/>
              <p:nvPr/>
            </p:nvSpPr>
            <p:spPr>
              <a:xfrm>
                <a:off x="2178725" y="847000"/>
                <a:ext cx="533050" cy="686300"/>
              </a:xfrm>
              <a:custGeom>
                <a:avLst/>
                <a:gdLst/>
                <a:ahLst/>
                <a:cxnLst/>
                <a:rect l="l" t="t" r="r" b="b"/>
                <a:pathLst>
                  <a:path w="21322" h="27452" extrusionOk="0">
                    <a:moveTo>
                      <a:pt x="14731" y="25757"/>
                    </a:moveTo>
                    <a:cubicBezTo>
                      <a:pt x="15484" y="25150"/>
                      <a:pt x="16175" y="24355"/>
                      <a:pt x="16258" y="23372"/>
                    </a:cubicBezTo>
                    <a:cubicBezTo>
                      <a:pt x="16363" y="22409"/>
                      <a:pt x="15610" y="21342"/>
                      <a:pt x="14647" y="21384"/>
                    </a:cubicBezTo>
                    <a:cubicBezTo>
                      <a:pt x="15589" y="21321"/>
                      <a:pt x="16572" y="21238"/>
                      <a:pt x="17409" y="20798"/>
                    </a:cubicBezTo>
                    <a:cubicBezTo>
                      <a:pt x="18267" y="20359"/>
                      <a:pt x="18958" y="19480"/>
                      <a:pt x="18874" y="18538"/>
                    </a:cubicBezTo>
                    <a:cubicBezTo>
                      <a:pt x="18811" y="17597"/>
                      <a:pt x="17723" y="16781"/>
                      <a:pt x="16865" y="17199"/>
                    </a:cubicBezTo>
                    <a:cubicBezTo>
                      <a:pt x="17786" y="16948"/>
                      <a:pt x="18707" y="16676"/>
                      <a:pt x="19481" y="16111"/>
                    </a:cubicBezTo>
                    <a:cubicBezTo>
                      <a:pt x="20255" y="15567"/>
                      <a:pt x="20862" y="14668"/>
                      <a:pt x="20799" y="13705"/>
                    </a:cubicBezTo>
                    <a:cubicBezTo>
                      <a:pt x="20673" y="12763"/>
                      <a:pt x="20046" y="11968"/>
                      <a:pt x="19146" y="11655"/>
                    </a:cubicBezTo>
                    <a:cubicBezTo>
                      <a:pt x="18267" y="11362"/>
                      <a:pt x="17284" y="11424"/>
                      <a:pt x="16447" y="11843"/>
                    </a:cubicBezTo>
                    <a:cubicBezTo>
                      <a:pt x="17786" y="10797"/>
                      <a:pt x="19083" y="9646"/>
                      <a:pt x="19983" y="8202"/>
                    </a:cubicBezTo>
                    <a:cubicBezTo>
                      <a:pt x="20862" y="6758"/>
                      <a:pt x="21322" y="4980"/>
                      <a:pt x="20904" y="3327"/>
                    </a:cubicBezTo>
                    <a:cubicBezTo>
                      <a:pt x="20485" y="1674"/>
                      <a:pt x="19062" y="251"/>
                      <a:pt x="17367" y="126"/>
                    </a:cubicBezTo>
                    <a:cubicBezTo>
                      <a:pt x="15401" y="0"/>
                      <a:pt x="13664" y="1569"/>
                      <a:pt x="12953" y="3390"/>
                    </a:cubicBezTo>
                    <a:cubicBezTo>
                      <a:pt x="12241" y="5210"/>
                      <a:pt x="12325" y="7240"/>
                      <a:pt x="12429" y="9186"/>
                    </a:cubicBezTo>
                    <a:cubicBezTo>
                      <a:pt x="12450" y="7616"/>
                      <a:pt x="10567" y="6507"/>
                      <a:pt x="9082" y="6968"/>
                    </a:cubicBezTo>
                    <a:cubicBezTo>
                      <a:pt x="7575" y="7407"/>
                      <a:pt x="6634" y="8997"/>
                      <a:pt x="6529" y="10546"/>
                    </a:cubicBezTo>
                    <a:cubicBezTo>
                      <a:pt x="6424" y="12094"/>
                      <a:pt x="6989" y="13621"/>
                      <a:pt x="7701" y="15023"/>
                    </a:cubicBezTo>
                    <a:cubicBezTo>
                      <a:pt x="7178" y="13454"/>
                      <a:pt x="5399" y="12429"/>
                      <a:pt x="3767" y="12659"/>
                    </a:cubicBezTo>
                    <a:cubicBezTo>
                      <a:pt x="2114" y="12889"/>
                      <a:pt x="733" y="14270"/>
                      <a:pt x="357" y="15881"/>
                    </a:cubicBezTo>
                    <a:cubicBezTo>
                      <a:pt x="1" y="17492"/>
                      <a:pt x="4039" y="26929"/>
                      <a:pt x="4039" y="26929"/>
                    </a:cubicBezTo>
                    <a:cubicBezTo>
                      <a:pt x="4039" y="26929"/>
                      <a:pt x="12555" y="27452"/>
                      <a:pt x="14731" y="257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93" name="Google Shape;893;p34"/>
              <p:cNvSpPr/>
              <p:nvPr/>
            </p:nvSpPr>
            <p:spPr>
              <a:xfrm>
                <a:off x="2213700" y="897725"/>
                <a:ext cx="415950" cy="694550"/>
              </a:xfrm>
              <a:custGeom>
                <a:avLst/>
                <a:gdLst/>
                <a:ahLst/>
                <a:cxnLst/>
                <a:rect l="l" t="t" r="r" b="b"/>
                <a:pathLst>
                  <a:path w="16638" h="27782" extrusionOk="0">
                    <a:moveTo>
                      <a:pt x="16617" y="1"/>
                    </a:moveTo>
                    <a:cubicBezTo>
                      <a:pt x="15592" y="2491"/>
                      <a:pt x="14901" y="5106"/>
                      <a:pt x="13897" y="7596"/>
                    </a:cubicBezTo>
                    <a:cubicBezTo>
                      <a:pt x="12851" y="10149"/>
                      <a:pt x="11595" y="12618"/>
                      <a:pt x="10194" y="14982"/>
                    </a:cubicBezTo>
                    <a:cubicBezTo>
                      <a:pt x="7390" y="19648"/>
                      <a:pt x="3916" y="23728"/>
                      <a:pt x="87" y="27578"/>
                    </a:cubicBezTo>
                    <a:cubicBezTo>
                      <a:pt x="0" y="27665"/>
                      <a:pt x="87" y="27781"/>
                      <a:pt x="192" y="27781"/>
                    </a:cubicBezTo>
                    <a:cubicBezTo>
                      <a:pt x="212" y="27781"/>
                      <a:pt x="234" y="27777"/>
                      <a:pt x="255" y="27766"/>
                    </a:cubicBezTo>
                    <a:cubicBezTo>
                      <a:pt x="4377" y="24251"/>
                      <a:pt x="7766" y="19815"/>
                      <a:pt x="10507" y="15170"/>
                    </a:cubicBezTo>
                    <a:cubicBezTo>
                      <a:pt x="13227" y="10546"/>
                      <a:pt x="15571" y="5294"/>
                      <a:pt x="166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894" name="Google Shape;894;p34"/>
            <p:cNvGrpSpPr/>
            <p:nvPr/>
          </p:nvGrpSpPr>
          <p:grpSpPr>
            <a:xfrm rot="-306769" flipH="1">
              <a:off x="1023787" y="2562334"/>
              <a:ext cx="840845" cy="1313009"/>
              <a:chOff x="2429275" y="2463400"/>
              <a:chExt cx="457750" cy="687119"/>
            </a:xfrm>
          </p:grpSpPr>
          <p:grpSp>
            <p:nvGrpSpPr>
              <p:cNvPr id="895" name="Google Shape;895;p34"/>
              <p:cNvGrpSpPr/>
              <p:nvPr/>
            </p:nvGrpSpPr>
            <p:grpSpPr>
              <a:xfrm>
                <a:off x="2429275" y="2463400"/>
                <a:ext cx="457750" cy="521950"/>
                <a:chOff x="2429275" y="2463400"/>
                <a:chExt cx="457750" cy="521950"/>
              </a:xfrm>
            </p:grpSpPr>
            <p:sp>
              <p:nvSpPr>
                <p:cNvPr id="896" name="Google Shape;896;p34"/>
                <p:cNvSpPr/>
                <p:nvPr/>
              </p:nvSpPr>
              <p:spPr>
                <a:xfrm>
                  <a:off x="2429275" y="2463750"/>
                  <a:ext cx="457750" cy="521600"/>
                </a:xfrm>
                <a:custGeom>
                  <a:avLst/>
                  <a:gdLst/>
                  <a:ahLst/>
                  <a:cxnLst/>
                  <a:rect l="l" t="t" r="r" b="b"/>
                  <a:pathLst>
                    <a:path w="18310" h="20864" extrusionOk="0">
                      <a:moveTo>
                        <a:pt x="7302" y="1"/>
                      </a:moveTo>
                      <a:cubicBezTo>
                        <a:pt x="7142" y="1"/>
                        <a:pt x="6988" y="28"/>
                        <a:pt x="6843" y="89"/>
                      </a:cubicBezTo>
                      <a:cubicBezTo>
                        <a:pt x="5734" y="549"/>
                        <a:pt x="4667" y="2997"/>
                        <a:pt x="4123" y="4022"/>
                      </a:cubicBezTo>
                      <a:cubicBezTo>
                        <a:pt x="3307" y="5445"/>
                        <a:pt x="2784" y="7035"/>
                        <a:pt x="2554" y="8667"/>
                      </a:cubicBezTo>
                      <a:lnTo>
                        <a:pt x="1947" y="8165"/>
                      </a:lnTo>
                      <a:cubicBezTo>
                        <a:pt x="1891" y="8109"/>
                        <a:pt x="1822" y="8084"/>
                        <a:pt x="1753" y="8084"/>
                      </a:cubicBezTo>
                      <a:cubicBezTo>
                        <a:pt x="1615" y="8084"/>
                        <a:pt x="1480" y="8186"/>
                        <a:pt x="1466" y="8354"/>
                      </a:cubicBezTo>
                      <a:cubicBezTo>
                        <a:pt x="1424" y="9316"/>
                        <a:pt x="1487" y="10258"/>
                        <a:pt x="1633" y="11199"/>
                      </a:cubicBezTo>
                      <a:cubicBezTo>
                        <a:pt x="1795" y="12236"/>
                        <a:pt x="2017" y="12640"/>
                        <a:pt x="1658" y="12640"/>
                      </a:cubicBezTo>
                      <a:cubicBezTo>
                        <a:pt x="1460" y="12640"/>
                        <a:pt x="1083" y="12517"/>
                        <a:pt x="420" y="12308"/>
                      </a:cubicBezTo>
                      <a:cubicBezTo>
                        <a:pt x="389" y="12297"/>
                        <a:pt x="358" y="12292"/>
                        <a:pt x="328" y="12292"/>
                      </a:cubicBezTo>
                      <a:cubicBezTo>
                        <a:pt x="139" y="12292"/>
                        <a:pt x="0" y="12504"/>
                        <a:pt x="127" y="12685"/>
                      </a:cubicBezTo>
                      <a:cubicBezTo>
                        <a:pt x="1089" y="14631"/>
                        <a:pt x="2449" y="16346"/>
                        <a:pt x="4081" y="17769"/>
                      </a:cubicBezTo>
                      <a:cubicBezTo>
                        <a:pt x="3558" y="17811"/>
                        <a:pt x="3056" y="17853"/>
                        <a:pt x="2533" y="17874"/>
                      </a:cubicBezTo>
                      <a:cubicBezTo>
                        <a:pt x="2526" y="17873"/>
                        <a:pt x="2519" y="17873"/>
                        <a:pt x="2512" y="17873"/>
                      </a:cubicBezTo>
                      <a:cubicBezTo>
                        <a:pt x="2255" y="17873"/>
                        <a:pt x="2142" y="18254"/>
                        <a:pt x="2407" y="18376"/>
                      </a:cubicBezTo>
                      <a:cubicBezTo>
                        <a:pt x="4708" y="19701"/>
                        <a:pt x="7322" y="20863"/>
                        <a:pt x="9947" y="20863"/>
                      </a:cubicBezTo>
                      <a:cubicBezTo>
                        <a:pt x="11095" y="20863"/>
                        <a:pt x="12245" y="20641"/>
                        <a:pt x="13371" y="20113"/>
                      </a:cubicBezTo>
                      <a:cubicBezTo>
                        <a:pt x="13476" y="20050"/>
                        <a:pt x="13497" y="19903"/>
                        <a:pt x="13413" y="19820"/>
                      </a:cubicBezTo>
                      <a:cubicBezTo>
                        <a:pt x="13560" y="19715"/>
                        <a:pt x="13706" y="19610"/>
                        <a:pt x="13853" y="19485"/>
                      </a:cubicBezTo>
                      <a:cubicBezTo>
                        <a:pt x="16719" y="17476"/>
                        <a:pt x="18309" y="14108"/>
                        <a:pt x="18037" y="10634"/>
                      </a:cubicBezTo>
                      <a:cubicBezTo>
                        <a:pt x="18037" y="10431"/>
                        <a:pt x="17876" y="10308"/>
                        <a:pt x="17707" y="10308"/>
                      </a:cubicBezTo>
                      <a:cubicBezTo>
                        <a:pt x="17633" y="10308"/>
                        <a:pt x="17557" y="10332"/>
                        <a:pt x="17493" y="10383"/>
                      </a:cubicBezTo>
                      <a:lnTo>
                        <a:pt x="16991" y="10885"/>
                      </a:lnTo>
                      <a:cubicBezTo>
                        <a:pt x="17180" y="8186"/>
                        <a:pt x="16112" y="5550"/>
                        <a:pt x="14125" y="3750"/>
                      </a:cubicBezTo>
                      <a:cubicBezTo>
                        <a:pt x="14057" y="3682"/>
                        <a:pt x="13974" y="3653"/>
                        <a:pt x="13894" y="3653"/>
                      </a:cubicBezTo>
                      <a:cubicBezTo>
                        <a:pt x="13704" y="3653"/>
                        <a:pt x="13528" y="3822"/>
                        <a:pt x="13602" y="4043"/>
                      </a:cubicBezTo>
                      <a:lnTo>
                        <a:pt x="13581" y="4838"/>
                      </a:lnTo>
                      <a:cubicBezTo>
                        <a:pt x="12597" y="3583"/>
                        <a:pt x="11467" y="2474"/>
                        <a:pt x="10170" y="1532"/>
                      </a:cubicBezTo>
                      <a:cubicBezTo>
                        <a:pt x="9503" y="1046"/>
                        <a:pt x="8293" y="1"/>
                        <a:pt x="7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97" name="Google Shape;897;p34"/>
                <p:cNvSpPr/>
                <p:nvPr/>
              </p:nvSpPr>
              <p:spPr>
                <a:xfrm>
                  <a:off x="2429725" y="2463400"/>
                  <a:ext cx="396100" cy="414775"/>
                </a:xfrm>
                <a:custGeom>
                  <a:avLst/>
                  <a:gdLst/>
                  <a:ahLst/>
                  <a:cxnLst/>
                  <a:rect l="l" t="t" r="r" b="b"/>
                  <a:pathLst>
                    <a:path w="15844" h="16591" extrusionOk="0">
                      <a:moveTo>
                        <a:pt x="7298" y="0"/>
                      </a:moveTo>
                      <a:cubicBezTo>
                        <a:pt x="7142" y="0"/>
                        <a:pt x="6990" y="25"/>
                        <a:pt x="6846" y="82"/>
                      </a:cubicBezTo>
                      <a:cubicBezTo>
                        <a:pt x="5737" y="563"/>
                        <a:pt x="4691" y="3011"/>
                        <a:pt x="4126" y="4015"/>
                      </a:cubicBezTo>
                      <a:cubicBezTo>
                        <a:pt x="3310" y="5459"/>
                        <a:pt x="2766" y="7028"/>
                        <a:pt x="2536" y="8681"/>
                      </a:cubicBezTo>
                      <a:lnTo>
                        <a:pt x="1950" y="8179"/>
                      </a:lnTo>
                      <a:cubicBezTo>
                        <a:pt x="1887" y="8123"/>
                        <a:pt x="1813" y="8098"/>
                        <a:pt x="1741" y="8098"/>
                      </a:cubicBezTo>
                      <a:cubicBezTo>
                        <a:pt x="1597" y="8098"/>
                        <a:pt x="1462" y="8200"/>
                        <a:pt x="1448" y="8368"/>
                      </a:cubicBezTo>
                      <a:cubicBezTo>
                        <a:pt x="1406" y="9330"/>
                        <a:pt x="1469" y="10272"/>
                        <a:pt x="1615" y="11213"/>
                      </a:cubicBezTo>
                      <a:cubicBezTo>
                        <a:pt x="1790" y="12250"/>
                        <a:pt x="2018" y="12654"/>
                        <a:pt x="1655" y="12654"/>
                      </a:cubicBezTo>
                      <a:cubicBezTo>
                        <a:pt x="1454" y="12654"/>
                        <a:pt x="1073" y="12531"/>
                        <a:pt x="402" y="12322"/>
                      </a:cubicBezTo>
                      <a:cubicBezTo>
                        <a:pt x="371" y="12311"/>
                        <a:pt x="340" y="12306"/>
                        <a:pt x="311" y="12306"/>
                      </a:cubicBezTo>
                      <a:cubicBezTo>
                        <a:pt x="126" y="12306"/>
                        <a:pt x="0" y="12518"/>
                        <a:pt x="109" y="12699"/>
                      </a:cubicBezTo>
                      <a:cubicBezTo>
                        <a:pt x="820" y="14122"/>
                        <a:pt x="1741" y="15440"/>
                        <a:pt x="2829" y="16590"/>
                      </a:cubicBezTo>
                      <a:cubicBezTo>
                        <a:pt x="2431" y="16005"/>
                        <a:pt x="2076" y="15398"/>
                        <a:pt x="1741" y="14749"/>
                      </a:cubicBezTo>
                      <a:cubicBezTo>
                        <a:pt x="1632" y="14568"/>
                        <a:pt x="1758" y="14356"/>
                        <a:pt x="1957" y="14356"/>
                      </a:cubicBezTo>
                      <a:cubicBezTo>
                        <a:pt x="1988" y="14356"/>
                        <a:pt x="2021" y="14361"/>
                        <a:pt x="2055" y="14373"/>
                      </a:cubicBezTo>
                      <a:cubicBezTo>
                        <a:pt x="2718" y="14581"/>
                        <a:pt x="3095" y="14705"/>
                        <a:pt x="3292" y="14705"/>
                      </a:cubicBezTo>
                      <a:cubicBezTo>
                        <a:pt x="3650" y="14705"/>
                        <a:pt x="3422" y="14301"/>
                        <a:pt x="3247" y="13264"/>
                      </a:cubicBezTo>
                      <a:cubicBezTo>
                        <a:pt x="3101" y="12322"/>
                        <a:pt x="3038" y="11360"/>
                        <a:pt x="3101" y="10418"/>
                      </a:cubicBezTo>
                      <a:cubicBezTo>
                        <a:pt x="3101" y="10251"/>
                        <a:pt x="3231" y="10139"/>
                        <a:pt x="3374" y="10139"/>
                      </a:cubicBezTo>
                      <a:cubicBezTo>
                        <a:pt x="3445" y="10139"/>
                        <a:pt x="3519" y="10167"/>
                        <a:pt x="3582" y="10230"/>
                      </a:cubicBezTo>
                      <a:lnTo>
                        <a:pt x="4168" y="10732"/>
                      </a:lnTo>
                      <a:cubicBezTo>
                        <a:pt x="4398" y="9079"/>
                        <a:pt x="4942" y="7510"/>
                        <a:pt x="5758" y="6066"/>
                      </a:cubicBezTo>
                      <a:cubicBezTo>
                        <a:pt x="6323" y="5062"/>
                        <a:pt x="7369" y="2614"/>
                        <a:pt x="8478" y="2132"/>
                      </a:cubicBezTo>
                      <a:cubicBezTo>
                        <a:pt x="8619" y="2076"/>
                        <a:pt x="8769" y="2051"/>
                        <a:pt x="8924" y="2051"/>
                      </a:cubicBezTo>
                      <a:cubicBezTo>
                        <a:pt x="9918" y="2051"/>
                        <a:pt x="11138" y="3087"/>
                        <a:pt x="11826" y="3576"/>
                      </a:cubicBezTo>
                      <a:cubicBezTo>
                        <a:pt x="13102" y="4518"/>
                        <a:pt x="14253" y="5627"/>
                        <a:pt x="15216" y="6882"/>
                      </a:cubicBezTo>
                      <a:lnTo>
                        <a:pt x="15237" y="6087"/>
                      </a:lnTo>
                      <a:cubicBezTo>
                        <a:pt x="15178" y="5866"/>
                        <a:pt x="15358" y="5696"/>
                        <a:pt x="15542" y="5696"/>
                      </a:cubicBezTo>
                      <a:cubicBezTo>
                        <a:pt x="15620" y="5696"/>
                        <a:pt x="15698" y="5726"/>
                        <a:pt x="15760" y="5794"/>
                      </a:cubicBezTo>
                      <a:cubicBezTo>
                        <a:pt x="15781" y="5836"/>
                        <a:pt x="15801" y="5857"/>
                        <a:pt x="15843" y="5878"/>
                      </a:cubicBezTo>
                      <a:cubicBezTo>
                        <a:pt x="15383" y="5082"/>
                        <a:pt x="14797" y="4371"/>
                        <a:pt x="14128" y="3764"/>
                      </a:cubicBezTo>
                      <a:cubicBezTo>
                        <a:pt x="14056" y="3687"/>
                        <a:pt x="13971" y="3653"/>
                        <a:pt x="13890" y="3653"/>
                      </a:cubicBezTo>
                      <a:cubicBezTo>
                        <a:pt x="13708" y="3653"/>
                        <a:pt x="13547" y="3820"/>
                        <a:pt x="13605" y="4036"/>
                      </a:cubicBezTo>
                      <a:lnTo>
                        <a:pt x="13584" y="4831"/>
                      </a:lnTo>
                      <a:cubicBezTo>
                        <a:pt x="12621" y="3576"/>
                        <a:pt x="11470" y="2467"/>
                        <a:pt x="10194" y="1546"/>
                      </a:cubicBezTo>
                      <a:cubicBezTo>
                        <a:pt x="9506" y="1040"/>
                        <a:pt x="8301" y="0"/>
                        <a:pt x="7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898" name="Google Shape;898;p34"/>
                <p:cNvSpPr/>
                <p:nvPr/>
              </p:nvSpPr>
              <p:spPr>
                <a:xfrm>
                  <a:off x="2482825" y="2908500"/>
                  <a:ext cx="89300" cy="51275"/>
                </a:xfrm>
                <a:custGeom>
                  <a:avLst/>
                  <a:gdLst/>
                  <a:ahLst/>
                  <a:cxnLst/>
                  <a:rect l="l" t="t" r="r" b="b"/>
                  <a:pathLst>
                    <a:path w="3572" h="2051" extrusionOk="0">
                      <a:moveTo>
                        <a:pt x="1605" y="0"/>
                      </a:moveTo>
                      <a:cubicBezTo>
                        <a:pt x="1207" y="42"/>
                        <a:pt x="809" y="63"/>
                        <a:pt x="391" y="84"/>
                      </a:cubicBezTo>
                      <a:cubicBezTo>
                        <a:pt x="384" y="83"/>
                        <a:pt x="377" y="83"/>
                        <a:pt x="370" y="83"/>
                      </a:cubicBezTo>
                      <a:cubicBezTo>
                        <a:pt x="113" y="83"/>
                        <a:pt x="0" y="464"/>
                        <a:pt x="265" y="586"/>
                      </a:cubicBezTo>
                      <a:cubicBezTo>
                        <a:pt x="1207" y="1130"/>
                        <a:pt x="2190" y="1632"/>
                        <a:pt x="3195" y="2051"/>
                      </a:cubicBezTo>
                      <a:lnTo>
                        <a:pt x="3571" y="2030"/>
                      </a:lnTo>
                      <a:cubicBezTo>
                        <a:pt x="2860" y="1402"/>
                        <a:pt x="2211" y="732"/>
                        <a:pt x="1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sp>
            <p:nvSpPr>
              <p:cNvPr id="899" name="Google Shape;899;p34"/>
              <p:cNvSpPr/>
              <p:nvPr/>
            </p:nvSpPr>
            <p:spPr>
              <a:xfrm>
                <a:off x="2541153" y="2548394"/>
                <a:ext cx="272185" cy="602125"/>
              </a:xfrm>
              <a:custGeom>
                <a:avLst/>
                <a:gdLst/>
                <a:ahLst/>
                <a:cxnLst/>
                <a:rect l="l" t="t" r="r" b="b"/>
                <a:pathLst>
                  <a:path w="14612" h="24085" extrusionOk="0">
                    <a:moveTo>
                      <a:pt x="4321" y="0"/>
                    </a:moveTo>
                    <a:cubicBezTo>
                      <a:pt x="4267" y="0"/>
                      <a:pt x="4219" y="62"/>
                      <a:pt x="4248" y="132"/>
                    </a:cubicBezTo>
                    <a:cubicBezTo>
                      <a:pt x="5064" y="1911"/>
                      <a:pt x="5817" y="3731"/>
                      <a:pt x="6486" y="5593"/>
                    </a:cubicBezTo>
                    <a:cubicBezTo>
                      <a:pt x="6026" y="5426"/>
                      <a:pt x="4813" y="4631"/>
                      <a:pt x="4582" y="4547"/>
                    </a:cubicBezTo>
                    <a:cubicBezTo>
                      <a:pt x="3850" y="4233"/>
                      <a:pt x="3097" y="3961"/>
                      <a:pt x="2344" y="3773"/>
                    </a:cubicBezTo>
                    <a:cubicBezTo>
                      <a:pt x="2336" y="3771"/>
                      <a:pt x="2328" y="3771"/>
                      <a:pt x="2321" y="3771"/>
                    </a:cubicBezTo>
                    <a:cubicBezTo>
                      <a:pt x="2236" y="3771"/>
                      <a:pt x="2224" y="3881"/>
                      <a:pt x="2302" y="3919"/>
                    </a:cubicBezTo>
                    <a:cubicBezTo>
                      <a:pt x="3829" y="4359"/>
                      <a:pt x="5273" y="5007"/>
                      <a:pt x="6591" y="5865"/>
                    </a:cubicBezTo>
                    <a:cubicBezTo>
                      <a:pt x="7177" y="7518"/>
                      <a:pt x="7700" y="9192"/>
                      <a:pt x="8181" y="10887"/>
                    </a:cubicBezTo>
                    <a:cubicBezTo>
                      <a:pt x="8118" y="10887"/>
                      <a:pt x="8077" y="10866"/>
                      <a:pt x="8014" y="10845"/>
                    </a:cubicBezTo>
                    <a:cubicBezTo>
                      <a:pt x="6905" y="10427"/>
                      <a:pt x="5880" y="9485"/>
                      <a:pt x="4750" y="9025"/>
                    </a:cubicBezTo>
                    <a:cubicBezTo>
                      <a:pt x="3494" y="8523"/>
                      <a:pt x="2155" y="8167"/>
                      <a:pt x="816" y="8020"/>
                    </a:cubicBezTo>
                    <a:cubicBezTo>
                      <a:pt x="732" y="8020"/>
                      <a:pt x="712" y="8125"/>
                      <a:pt x="795" y="8146"/>
                    </a:cubicBezTo>
                    <a:cubicBezTo>
                      <a:pt x="3557" y="8627"/>
                      <a:pt x="6152" y="9778"/>
                      <a:pt x="8349" y="11515"/>
                    </a:cubicBezTo>
                    <a:cubicBezTo>
                      <a:pt x="8872" y="13502"/>
                      <a:pt x="9332" y="15532"/>
                      <a:pt x="9688" y="17562"/>
                    </a:cubicBezTo>
                    <a:cubicBezTo>
                      <a:pt x="9645" y="17570"/>
                      <a:pt x="9604" y="17574"/>
                      <a:pt x="9562" y="17574"/>
                    </a:cubicBezTo>
                    <a:cubicBezTo>
                      <a:pt x="9191" y="17574"/>
                      <a:pt x="8833" y="17260"/>
                      <a:pt x="8307" y="16997"/>
                    </a:cubicBezTo>
                    <a:cubicBezTo>
                      <a:pt x="5754" y="15741"/>
                      <a:pt x="2971" y="15030"/>
                      <a:pt x="126" y="14925"/>
                    </a:cubicBezTo>
                    <a:cubicBezTo>
                      <a:pt x="0" y="14925"/>
                      <a:pt x="21" y="15093"/>
                      <a:pt x="126" y="15113"/>
                    </a:cubicBezTo>
                    <a:cubicBezTo>
                      <a:pt x="3620" y="15490"/>
                      <a:pt x="6800" y="16453"/>
                      <a:pt x="9792" y="18273"/>
                    </a:cubicBezTo>
                    <a:cubicBezTo>
                      <a:pt x="10106" y="20072"/>
                      <a:pt x="10336" y="21872"/>
                      <a:pt x="10504" y="23692"/>
                    </a:cubicBezTo>
                    <a:cubicBezTo>
                      <a:pt x="10525" y="23954"/>
                      <a:pt x="10734" y="24084"/>
                      <a:pt x="10933" y="24084"/>
                    </a:cubicBezTo>
                    <a:cubicBezTo>
                      <a:pt x="11131" y="24084"/>
                      <a:pt x="11320" y="23954"/>
                      <a:pt x="11299" y="23692"/>
                    </a:cubicBezTo>
                    <a:cubicBezTo>
                      <a:pt x="11131" y="21663"/>
                      <a:pt x="10859" y="19654"/>
                      <a:pt x="10483" y="17687"/>
                    </a:cubicBezTo>
                    <a:cubicBezTo>
                      <a:pt x="11508" y="15657"/>
                      <a:pt x="12847" y="13816"/>
                      <a:pt x="14479" y="12226"/>
                    </a:cubicBezTo>
                    <a:cubicBezTo>
                      <a:pt x="14611" y="12094"/>
                      <a:pt x="14483" y="11910"/>
                      <a:pt x="14330" y="11910"/>
                    </a:cubicBezTo>
                    <a:cubicBezTo>
                      <a:pt x="14290" y="11910"/>
                      <a:pt x="14247" y="11923"/>
                      <a:pt x="14207" y="11954"/>
                    </a:cubicBezTo>
                    <a:cubicBezTo>
                      <a:pt x="13203" y="12916"/>
                      <a:pt x="12303" y="13963"/>
                      <a:pt x="11529" y="15093"/>
                    </a:cubicBezTo>
                    <a:cubicBezTo>
                      <a:pt x="11131" y="15678"/>
                      <a:pt x="10839" y="16536"/>
                      <a:pt x="10399" y="17080"/>
                    </a:cubicBezTo>
                    <a:cubicBezTo>
                      <a:pt x="10002" y="15155"/>
                      <a:pt x="9541" y="13251"/>
                      <a:pt x="8997" y="11368"/>
                    </a:cubicBezTo>
                    <a:cubicBezTo>
                      <a:pt x="9583" y="9443"/>
                      <a:pt x="10253" y="7623"/>
                      <a:pt x="11738" y="6200"/>
                    </a:cubicBezTo>
                    <a:cubicBezTo>
                      <a:pt x="11868" y="6070"/>
                      <a:pt x="11746" y="5902"/>
                      <a:pt x="11606" y="5902"/>
                    </a:cubicBezTo>
                    <a:cubicBezTo>
                      <a:pt x="11566" y="5902"/>
                      <a:pt x="11525" y="5916"/>
                      <a:pt x="11487" y="5949"/>
                    </a:cubicBezTo>
                    <a:cubicBezTo>
                      <a:pt x="10566" y="6828"/>
                      <a:pt x="9855" y="7895"/>
                      <a:pt x="9395" y="9087"/>
                    </a:cubicBezTo>
                    <a:cubicBezTo>
                      <a:pt x="9165" y="9673"/>
                      <a:pt x="9102" y="10406"/>
                      <a:pt x="8788" y="10720"/>
                    </a:cubicBezTo>
                    <a:cubicBezTo>
                      <a:pt x="8286" y="9067"/>
                      <a:pt x="7700" y="7435"/>
                      <a:pt x="7072" y="5823"/>
                    </a:cubicBezTo>
                    <a:cubicBezTo>
                      <a:pt x="7051" y="4714"/>
                      <a:pt x="7428" y="3626"/>
                      <a:pt x="8118" y="2748"/>
                    </a:cubicBezTo>
                    <a:cubicBezTo>
                      <a:pt x="8213" y="2621"/>
                      <a:pt x="8117" y="2459"/>
                      <a:pt x="8011" y="2459"/>
                    </a:cubicBezTo>
                    <a:cubicBezTo>
                      <a:pt x="7976" y="2459"/>
                      <a:pt x="7940" y="2476"/>
                      <a:pt x="7909" y="2517"/>
                    </a:cubicBezTo>
                    <a:cubicBezTo>
                      <a:pt x="7533" y="2936"/>
                      <a:pt x="7240" y="3438"/>
                      <a:pt x="7051" y="3961"/>
                    </a:cubicBezTo>
                    <a:cubicBezTo>
                      <a:pt x="6989" y="4087"/>
                      <a:pt x="6905" y="4735"/>
                      <a:pt x="6800" y="5175"/>
                    </a:cubicBezTo>
                    <a:cubicBezTo>
                      <a:pt x="6068" y="3438"/>
                      <a:pt x="5273" y="1722"/>
                      <a:pt x="4394" y="48"/>
                    </a:cubicBezTo>
                    <a:cubicBezTo>
                      <a:pt x="4374" y="15"/>
                      <a:pt x="4347" y="0"/>
                      <a:pt x="4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sp>
        <p:nvSpPr>
          <p:cNvPr id="35" name="Google Shape;1058;p39">
            <a:extLst>
              <a:ext uri="{FF2B5EF4-FFF2-40B4-BE49-F238E27FC236}">
                <a16:creationId xmlns:a16="http://schemas.microsoft.com/office/drawing/2014/main" id="{1A11B705-E023-468C-A067-C5EE16A47625}"/>
              </a:ext>
            </a:extLst>
          </p:cNvPr>
          <p:cNvSpPr/>
          <p:nvPr/>
        </p:nvSpPr>
        <p:spPr>
          <a:xfrm>
            <a:off x="457201" y="1642441"/>
            <a:ext cx="8221212" cy="822875"/>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6" name="Google Shape;1070;p39">
            <a:extLst>
              <a:ext uri="{FF2B5EF4-FFF2-40B4-BE49-F238E27FC236}">
                <a16:creationId xmlns:a16="http://schemas.microsoft.com/office/drawing/2014/main" id="{9E584B92-0121-4E1B-8B98-C031D8E143B0}"/>
              </a:ext>
            </a:extLst>
          </p:cNvPr>
          <p:cNvSpPr txBox="1"/>
          <p:nvPr/>
        </p:nvSpPr>
        <p:spPr>
          <a:xfrm>
            <a:off x="1266629" y="1765755"/>
            <a:ext cx="6602356" cy="576246"/>
          </a:xfrm>
          <a:prstGeom prst="rect">
            <a:avLst/>
          </a:prstGeom>
          <a:noFill/>
          <a:ln>
            <a:noFill/>
          </a:ln>
        </p:spPr>
        <p:txBody>
          <a:bodyPr spcFirstLastPara="1" wrap="square" lIns="91425" tIns="91425" rIns="91425" bIns="91425" anchor="t" anchorCtr="0">
            <a:noAutofit/>
          </a:bodyPr>
          <a:lstStyle/>
          <a:p>
            <a:pPr marL="12700" lvl="0" indent="0" algn="ctr" rtl="0">
              <a:spcBef>
                <a:spcPts val="0"/>
              </a:spcBef>
              <a:spcAft>
                <a:spcPts val="0"/>
              </a:spcAft>
              <a:buNone/>
            </a:pPr>
            <a:r>
              <a:rPr lang="he-IL" b="1" dirty="0">
                <a:solidFill>
                  <a:schemeClr val="lt1"/>
                </a:solidFill>
                <a:latin typeface="Gisha" panose="020B0502040204020203" pitchFamily="34" charset="-79"/>
                <a:ea typeface="Roboto"/>
                <a:cs typeface="Gisha" panose="020B0502040204020203" pitchFamily="34" charset="-79"/>
                <a:sym typeface="Roboto"/>
              </a:rPr>
              <a:t>חשוב להסתכל על החניון כעל מפעל בפני עצמו, ולכן חשוב לייצר אחראים ישירים שינהלו ויארגנו את החניון בתהליך ויתפעלו אותו בביצוע.</a:t>
            </a:r>
          </a:p>
          <a:p>
            <a:pPr marL="12700" lvl="0" indent="0" algn="r" rtl="0">
              <a:spcBef>
                <a:spcPts val="0"/>
              </a:spcBef>
              <a:spcAft>
                <a:spcPts val="0"/>
              </a:spcAft>
              <a:buNone/>
            </a:pPr>
            <a:endParaRPr b="1" dirty="0">
              <a:solidFill>
                <a:schemeClr val="lt1"/>
              </a:solidFill>
              <a:latin typeface="Gisha" panose="020B0502040204020203" pitchFamily="34" charset="-79"/>
              <a:cs typeface="Gisha" panose="020B0502040204020203"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8"/>
                                        </p:tgtEl>
                                        <p:attrNameLst>
                                          <p:attrName>style.visibility</p:attrName>
                                        </p:attrNameLst>
                                      </p:cBhvr>
                                      <p:to>
                                        <p:strVal val="visible"/>
                                      </p:to>
                                    </p:set>
                                    <p:animEffect transition="in" filter="fade">
                                      <p:cBhvr>
                                        <p:cTn id="12" dur="500"/>
                                        <p:tgtEl>
                                          <p:spTgt spid="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2"/>
          <p:cNvSpPr txBox="1">
            <a:spLocks noGrp="1"/>
          </p:cNvSpPr>
          <p:nvPr>
            <p:ph type="title"/>
          </p:nvPr>
        </p:nvSpPr>
        <p:spPr>
          <a:xfrm>
            <a:off x="151317" y="895553"/>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b="1" dirty="0">
                <a:solidFill>
                  <a:schemeClr val="dk1"/>
                </a:solidFill>
                <a:latin typeface="Gisha" panose="020B0502040204020203" pitchFamily="34" charset="-79"/>
                <a:cs typeface="Gisha" panose="020B0502040204020203" pitchFamily="34" charset="-79"/>
              </a:rPr>
              <a:t>תכנון החניון</a:t>
            </a:r>
            <a:endParaRPr b="1" dirty="0">
              <a:solidFill>
                <a:schemeClr val="dk1"/>
              </a:solidFill>
              <a:latin typeface="Gisha" panose="020B0502040204020203" pitchFamily="34" charset="-79"/>
              <a:cs typeface="Gisha" panose="020B0502040204020203" pitchFamily="34" charset="-79"/>
            </a:endParaRPr>
          </a:p>
        </p:txBody>
      </p:sp>
      <p:sp>
        <p:nvSpPr>
          <p:cNvPr id="280" name="Google Shape;280;p22"/>
          <p:cNvSpPr/>
          <p:nvPr/>
        </p:nvSpPr>
        <p:spPr>
          <a:xfrm>
            <a:off x="1014116" y="3243509"/>
            <a:ext cx="2660671" cy="1268893"/>
          </a:xfrm>
          <a:custGeom>
            <a:avLst/>
            <a:gdLst/>
            <a:ahLst/>
            <a:cxnLst/>
            <a:rect l="l" t="t" r="r" b="b"/>
            <a:pathLst>
              <a:path w="235614" h="112366" extrusionOk="0">
                <a:moveTo>
                  <a:pt x="1" y="0"/>
                </a:moveTo>
                <a:cubicBezTo>
                  <a:pt x="2981" y="62872"/>
                  <a:pt x="54831" y="112366"/>
                  <a:pt x="117772" y="112366"/>
                </a:cubicBezTo>
                <a:cubicBezTo>
                  <a:pt x="180714" y="112366"/>
                  <a:pt x="232564" y="62872"/>
                  <a:pt x="2356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81" name="Google Shape;281;p22"/>
          <p:cNvSpPr/>
          <p:nvPr/>
        </p:nvSpPr>
        <p:spPr>
          <a:xfrm>
            <a:off x="1848552" y="3243509"/>
            <a:ext cx="1826234" cy="1268509"/>
          </a:xfrm>
          <a:custGeom>
            <a:avLst/>
            <a:gdLst/>
            <a:ahLst/>
            <a:cxnLst/>
            <a:rect l="l" t="t" r="r" b="b"/>
            <a:pathLst>
              <a:path w="161721" h="112332" extrusionOk="0">
                <a:moveTo>
                  <a:pt x="90947" y="0"/>
                </a:moveTo>
                <a:cubicBezTo>
                  <a:pt x="99196" y="54623"/>
                  <a:pt x="56911" y="103840"/>
                  <a:pt x="1665" y="103909"/>
                </a:cubicBezTo>
                <a:lnTo>
                  <a:pt x="1" y="103909"/>
                </a:lnTo>
                <a:cubicBezTo>
                  <a:pt x="14125" y="109547"/>
                  <a:pt x="28987" y="112331"/>
                  <a:pt x="43788" y="112331"/>
                </a:cubicBezTo>
                <a:cubicBezTo>
                  <a:pt x="66107" y="112331"/>
                  <a:pt x="88286" y="106001"/>
                  <a:pt x="107583" y="93580"/>
                </a:cubicBezTo>
                <a:cubicBezTo>
                  <a:pt x="139677" y="72993"/>
                  <a:pt x="159849" y="38126"/>
                  <a:pt x="161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82" name="Google Shape;282;p22"/>
          <p:cNvSpPr/>
          <p:nvPr/>
        </p:nvSpPr>
        <p:spPr>
          <a:xfrm>
            <a:off x="1148756" y="3244288"/>
            <a:ext cx="1290021" cy="1200562"/>
          </a:xfrm>
          <a:custGeom>
            <a:avLst/>
            <a:gdLst/>
            <a:ahLst/>
            <a:cxnLst/>
            <a:rect l="l" t="t" r="r" b="b"/>
            <a:pathLst>
              <a:path w="114237" h="106315" extrusionOk="0">
                <a:moveTo>
                  <a:pt x="0" y="1"/>
                </a:moveTo>
                <a:cubicBezTo>
                  <a:pt x="1803" y="3328"/>
                  <a:pt x="70" y="8943"/>
                  <a:pt x="6308" y="11716"/>
                </a:cubicBezTo>
                <a:cubicBezTo>
                  <a:pt x="14229" y="15214"/>
                  <a:pt x="19887" y="24682"/>
                  <a:pt x="23342" y="24682"/>
                </a:cubicBezTo>
                <a:cubicBezTo>
                  <a:pt x="23515" y="24682"/>
                  <a:pt x="23683" y="24659"/>
                  <a:pt x="23846" y="24609"/>
                </a:cubicBezTo>
                <a:cubicBezTo>
                  <a:pt x="26926" y="23666"/>
                  <a:pt x="14729" y="14742"/>
                  <a:pt x="17031" y="14742"/>
                </a:cubicBezTo>
                <a:cubicBezTo>
                  <a:pt x="17267" y="14742"/>
                  <a:pt x="17656" y="14836"/>
                  <a:pt x="18231" y="15043"/>
                </a:cubicBezTo>
                <a:cubicBezTo>
                  <a:pt x="24400" y="17330"/>
                  <a:pt x="23846" y="19063"/>
                  <a:pt x="25024" y="22737"/>
                </a:cubicBezTo>
                <a:cubicBezTo>
                  <a:pt x="26076" y="25776"/>
                  <a:pt x="32596" y="27337"/>
                  <a:pt x="38686" y="27337"/>
                </a:cubicBezTo>
                <a:cubicBezTo>
                  <a:pt x="39821" y="27337"/>
                  <a:pt x="40941" y="27282"/>
                  <a:pt x="42007" y="27174"/>
                </a:cubicBezTo>
                <a:cubicBezTo>
                  <a:pt x="44340" y="26933"/>
                  <a:pt x="44879" y="26726"/>
                  <a:pt x="44982" y="26726"/>
                </a:cubicBezTo>
                <a:cubicBezTo>
                  <a:pt x="45175" y="26726"/>
                  <a:pt x="43823" y="27460"/>
                  <a:pt x="49979" y="30085"/>
                </a:cubicBezTo>
                <a:cubicBezTo>
                  <a:pt x="55376" y="32387"/>
                  <a:pt x="57184" y="32803"/>
                  <a:pt x="58445" y="32803"/>
                </a:cubicBezTo>
                <a:cubicBezTo>
                  <a:pt x="59159" y="32803"/>
                  <a:pt x="59698" y="32670"/>
                  <a:pt x="60613" y="32670"/>
                </a:cubicBezTo>
                <a:cubicBezTo>
                  <a:pt x="60906" y="32670"/>
                  <a:pt x="61237" y="32683"/>
                  <a:pt x="61624" y="32719"/>
                </a:cubicBezTo>
                <a:cubicBezTo>
                  <a:pt x="65437" y="33066"/>
                  <a:pt x="61000" y="35492"/>
                  <a:pt x="60030" y="37017"/>
                </a:cubicBezTo>
                <a:cubicBezTo>
                  <a:pt x="59129" y="38542"/>
                  <a:pt x="64397" y="41384"/>
                  <a:pt x="61971" y="43879"/>
                </a:cubicBezTo>
                <a:cubicBezTo>
                  <a:pt x="59614" y="46375"/>
                  <a:pt x="57812" y="48385"/>
                  <a:pt x="60030" y="50465"/>
                </a:cubicBezTo>
                <a:cubicBezTo>
                  <a:pt x="65229" y="54762"/>
                  <a:pt x="70844" y="58436"/>
                  <a:pt x="76805" y="61556"/>
                </a:cubicBezTo>
                <a:cubicBezTo>
                  <a:pt x="83390" y="64744"/>
                  <a:pt x="81796" y="72161"/>
                  <a:pt x="81935" y="75697"/>
                </a:cubicBezTo>
                <a:cubicBezTo>
                  <a:pt x="82073" y="79163"/>
                  <a:pt x="82351" y="84431"/>
                  <a:pt x="85886" y="86441"/>
                </a:cubicBezTo>
                <a:cubicBezTo>
                  <a:pt x="89421" y="88451"/>
                  <a:pt x="86579" y="93997"/>
                  <a:pt x="88659" y="99126"/>
                </a:cubicBezTo>
                <a:cubicBezTo>
                  <a:pt x="90089" y="102655"/>
                  <a:pt x="96440" y="106315"/>
                  <a:pt x="98640" y="106315"/>
                </a:cubicBezTo>
                <a:cubicBezTo>
                  <a:pt x="99638" y="106315"/>
                  <a:pt x="99782" y="105562"/>
                  <a:pt x="98224" y="103701"/>
                </a:cubicBezTo>
                <a:cubicBezTo>
                  <a:pt x="93234" y="97740"/>
                  <a:pt x="99542" y="94690"/>
                  <a:pt x="95937" y="93234"/>
                </a:cubicBezTo>
                <a:cubicBezTo>
                  <a:pt x="92332" y="91778"/>
                  <a:pt x="92471" y="85193"/>
                  <a:pt x="93927" y="85193"/>
                </a:cubicBezTo>
                <a:cubicBezTo>
                  <a:pt x="95313" y="85193"/>
                  <a:pt x="95521" y="84361"/>
                  <a:pt x="94551" y="82698"/>
                </a:cubicBezTo>
                <a:cubicBezTo>
                  <a:pt x="94123" y="82013"/>
                  <a:pt x="94270" y="81857"/>
                  <a:pt x="94761" y="81857"/>
                </a:cubicBezTo>
                <a:cubicBezTo>
                  <a:pt x="95173" y="81857"/>
                  <a:pt x="95827" y="81967"/>
                  <a:pt x="96586" y="81967"/>
                </a:cubicBezTo>
                <a:cubicBezTo>
                  <a:pt x="97120" y="81967"/>
                  <a:pt x="97705" y="81912"/>
                  <a:pt x="98294" y="81727"/>
                </a:cubicBezTo>
                <a:cubicBezTo>
                  <a:pt x="100651" y="80895"/>
                  <a:pt x="97462" y="79301"/>
                  <a:pt x="96699" y="78539"/>
                </a:cubicBezTo>
                <a:cubicBezTo>
                  <a:pt x="95868" y="77776"/>
                  <a:pt x="98294" y="77776"/>
                  <a:pt x="100651" y="76944"/>
                </a:cubicBezTo>
                <a:cubicBezTo>
                  <a:pt x="103077" y="76112"/>
                  <a:pt x="105434" y="68973"/>
                  <a:pt x="103839" y="66616"/>
                </a:cubicBezTo>
                <a:cubicBezTo>
                  <a:pt x="102245" y="64190"/>
                  <a:pt x="108622" y="62665"/>
                  <a:pt x="111048" y="61833"/>
                </a:cubicBezTo>
                <a:cubicBezTo>
                  <a:pt x="113405" y="60932"/>
                  <a:pt x="111811" y="55386"/>
                  <a:pt x="111048" y="51435"/>
                </a:cubicBezTo>
                <a:cubicBezTo>
                  <a:pt x="110217" y="47345"/>
                  <a:pt x="114237" y="44988"/>
                  <a:pt x="114237" y="43394"/>
                </a:cubicBezTo>
                <a:cubicBezTo>
                  <a:pt x="114237" y="42174"/>
                  <a:pt x="107699" y="40507"/>
                  <a:pt x="101429" y="40507"/>
                </a:cubicBezTo>
                <a:cubicBezTo>
                  <a:pt x="99508" y="40507"/>
                  <a:pt x="97612" y="40663"/>
                  <a:pt x="95937" y="41037"/>
                </a:cubicBezTo>
                <a:cubicBezTo>
                  <a:pt x="94796" y="41290"/>
                  <a:pt x="93996" y="41401"/>
                  <a:pt x="93435" y="41401"/>
                </a:cubicBezTo>
                <a:cubicBezTo>
                  <a:pt x="90447" y="41401"/>
                  <a:pt x="94228" y="38238"/>
                  <a:pt x="89560" y="36254"/>
                </a:cubicBezTo>
                <a:cubicBezTo>
                  <a:pt x="84457" y="34050"/>
                  <a:pt x="76779" y="30528"/>
                  <a:pt x="67617" y="30528"/>
                </a:cubicBezTo>
                <a:cubicBezTo>
                  <a:pt x="66697" y="30528"/>
                  <a:pt x="65762" y="30564"/>
                  <a:pt x="64813" y="30640"/>
                </a:cubicBezTo>
                <a:cubicBezTo>
                  <a:pt x="64069" y="30704"/>
                  <a:pt x="63357" y="30736"/>
                  <a:pt x="62677" y="30736"/>
                </a:cubicBezTo>
                <a:cubicBezTo>
                  <a:pt x="53930" y="30736"/>
                  <a:pt x="50524" y="25581"/>
                  <a:pt x="51296" y="21143"/>
                </a:cubicBezTo>
                <a:cubicBezTo>
                  <a:pt x="51491" y="19918"/>
                  <a:pt x="50905" y="19525"/>
                  <a:pt x="49831" y="19525"/>
                </a:cubicBezTo>
                <a:cubicBezTo>
                  <a:pt x="47907" y="19525"/>
                  <a:pt x="44420" y="20786"/>
                  <a:pt x="41062" y="20786"/>
                </a:cubicBezTo>
                <a:cubicBezTo>
                  <a:pt x="38973" y="20786"/>
                  <a:pt x="36935" y="20299"/>
                  <a:pt x="35353" y="18717"/>
                </a:cubicBezTo>
                <a:cubicBezTo>
                  <a:pt x="29738" y="13171"/>
                  <a:pt x="44087" y="11577"/>
                  <a:pt x="56841" y="9220"/>
                </a:cubicBezTo>
                <a:cubicBezTo>
                  <a:pt x="63843" y="7903"/>
                  <a:pt x="61763" y="4160"/>
                  <a:pt x="59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83" name="Google Shape;283;p22"/>
          <p:cNvSpPr/>
          <p:nvPr/>
        </p:nvSpPr>
        <p:spPr>
          <a:xfrm>
            <a:off x="2495127" y="3243509"/>
            <a:ext cx="1028589" cy="685726"/>
          </a:xfrm>
          <a:custGeom>
            <a:avLst/>
            <a:gdLst/>
            <a:ahLst/>
            <a:cxnLst/>
            <a:rect l="l" t="t" r="r" b="b"/>
            <a:pathLst>
              <a:path w="91086" h="60724" extrusionOk="0">
                <a:moveTo>
                  <a:pt x="4576" y="0"/>
                </a:moveTo>
                <a:cubicBezTo>
                  <a:pt x="8458" y="7625"/>
                  <a:pt x="1" y="13171"/>
                  <a:pt x="8804" y="15528"/>
                </a:cubicBezTo>
                <a:cubicBezTo>
                  <a:pt x="9800" y="15804"/>
                  <a:pt x="10975" y="15921"/>
                  <a:pt x="12274" y="15921"/>
                </a:cubicBezTo>
                <a:cubicBezTo>
                  <a:pt x="19497" y="15921"/>
                  <a:pt x="30555" y="12301"/>
                  <a:pt x="35848" y="12301"/>
                </a:cubicBezTo>
                <a:cubicBezTo>
                  <a:pt x="37958" y="12301"/>
                  <a:pt x="39152" y="12877"/>
                  <a:pt x="38819" y="14488"/>
                </a:cubicBezTo>
                <a:cubicBezTo>
                  <a:pt x="37502" y="20865"/>
                  <a:pt x="47623" y="23291"/>
                  <a:pt x="46236" y="27797"/>
                </a:cubicBezTo>
                <a:cubicBezTo>
                  <a:pt x="44919" y="32303"/>
                  <a:pt x="44365" y="35214"/>
                  <a:pt x="48385" y="42146"/>
                </a:cubicBezTo>
                <a:cubicBezTo>
                  <a:pt x="52406" y="49009"/>
                  <a:pt x="47623" y="60723"/>
                  <a:pt x="54485" y="60723"/>
                </a:cubicBezTo>
                <a:cubicBezTo>
                  <a:pt x="61417" y="60723"/>
                  <a:pt x="77360" y="42423"/>
                  <a:pt x="78400" y="35214"/>
                </a:cubicBezTo>
                <a:cubicBezTo>
                  <a:pt x="79440" y="28074"/>
                  <a:pt x="73894" y="24886"/>
                  <a:pt x="79440" y="22460"/>
                </a:cubicBezTo>
                <a:cubicBezTo>
                  <a:pt x="85055" y="20103"/>
                  <a:pt x="69389" y="17191"/>
                  <a:pt x="81034" y="9220"/>
                </a:cubicBezTo>
                <a:cubicBezTo>
                  <a:pt x="87273" y="4922"/>
                  <a:pt x="90392" y="2011"/>
                  <a:pt x="910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84" name="Google Shape;284;p22"/>
          <p:cNvSpPr/>
          <p:nvPr/>
        </p:nvSpPr>
        <p:spPr>
          <a:xfrm>
            <a:off x="870091" y="3126868"/>
            <a:ext cx="2976127" cy="117431"/>
          </a:xfrm>
          <a:custGeom>
            <a:avLst/>
            <a:gdLst/>
            <a:ahLst/>
            <a:cxnLst/>
            <a:rect l="l" t="t" r="r" b="b"/>
            <a:pathLst>
              <a:path w="263549" h="10399" extrusionOk="0">
                <a:moveTo>
                  <a:pt x="5199" y="1"/>
                </a:moveTo>
                <a:cubicBezTo>
                  <a:pt x="2357" y="1"/>
                  <a:pt x="0" y="2358"/>
                  <a:pt x="0" y="5200"/>
                </a:cubicBezTo>
                <a:cubicBezTo>
                  <a:pt x="0" y="8111"/>
                  <a:pt x="2357" y="10399"/>
                  <a:pt x="5199" y="10399"/>
                </a:cubicBezTo>
                <a:lnTo>
                  <a:pt x="258350" y="10399"/>
                </a:lnTo>
                <a:cubicBezTo>
                  <a:pt x="261261" y="10399"/>
                  <a:pt x="263548" y="8111"/>
                  <a:pt x="263548" y="5200"/>
                </a:cubicBezTo>
                <a:cubicBezTo>
                  <a:pt x="263548" y="2358"/>
                  <a:pt x="261261" y="1"/>
                  <a:pt x="258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85" name="Google Shape;285;p22"/>
          <p:cNvSpPr/>
          <p:nvPr/>
        </p:nvSpPr>
        <p:spPr>
          <a:xfrm>
            <a:off x="870091" y="3126089"/>
            <a:ext cx="2976127" cy="87686"/>
          </a:xfrm>
          <a:custGeom>
            <a:avLst/>
            <a:gdLst/>
            <a:ahLst/>
            <a:cxnLst/>
            <a:rect l="l" t="t" r="r" b="b"/>
            <a:pathLst>
              <a:path w="263549" h="7765" extrusionOk="0">
                <a:moveTo>
                  <a:pt x="5199" y="1"/>
                </a:moveTo>
                <a:cubicBezTo>
                  <a:pt x="2357" y="1"/>
                  <a:pt x="0" y="2357"/>
                  <a:pt x="0" y="5200"/>
                </a:cubicBezTo>
                <a:cubicBezTo>
                  <a:pt x="0" y="6101"/>
                  <a:pt x="208" y="7002"/>
                  <a:pt x="693" y="7764"/>
                </a:cubicBezTo>
                <a:cubicBezTo>
                  <a:pt x="1594" y="6101"/>
                  <a:pt x="3327" y="5130"/>
                  <a:pt x="5199" y="5130"/>
                </a:cubicBezTo>
                <a:lnTo>
                  <a:pt x="258350" y="5130"/>
                </a:lnTo>
                <a:cubicBezTo>
                  <a:pt x="260221" y="5130"/>
                  <a:pt x="261954" y="6170"/>
                  <a:pt x="262855" y="7764"/>
                </a:cubicBezTo>
                <a:cubicBezTo>
                  <a:pt x="263271" y="7002"/>
                  <a:pt x="263548" y="6101"/>
                  <a:pt x="263548" y="5200"/>
                </a:cubicBezTo>
                <a:cubicBezTo>
                  <a:pt x="263548" y="2357"/>
                  <a:pt x="261192" y="1"/>
                  <a:pt x="258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86" name="Google Shape;286;p22"/>
          <p:cNvSpPr/>
          <p:nvPr/>
        </p:nvSpPr>
        <p:spPr>
          <a:xfrm>
            <a:off x="1014116" y="3243509"/>
            <a:ext cx="2660671" cy="109594"/>
          </a:xfrm>
          <a:custGeom>
            <a:avLst/>
            <a:gdLst/>
            <a:ahLst/>
            <a:cxnLst/>
            <a:rect l="l" t="t" r="r" b="b"/>
            <a:pathLst>
              <a:path w="235614" h="9705" extrusionOk="0">
                <a:moveTo>
                  <a:pt x="1" y="0"/>
                </a:moveTo>
                <a:cubicBezTo>
                  <a:pt x="139" y="3258"/>
                  <a:pt x="416" y="6516"/>
                  <a:pt x="832" y="9705"/>
                </a:cubicBezTo>
                <a:lnTo>
                  <a:pt x="234713" y="9705"/>
                </a:lnTo>
                <a:cubicBezTo>
                  <a:pt x="235128" y="6516"/>
                  <a:pt x="235406" y="3258"/>
                  <a:pt x="23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87" name="Google Shape;287;p22"/>
          <p:cNvSpPr/>
          <p:nvPr/>
        </p:nvSpPr>
        <p:spPr>
          <a:xfrm>
            <a:off x="952260" y="2785724"/>
            <a:ext cx="32105" cy="211362"/>
          </a:xfrm>
          <a:custGeom>
            <a:avLst/>
            <a:gdLst/>
            <a:ahLst/>
            <a:cxnLst/>
            <a:rect l="l" t="t" r="r" b="b"/>
            <a:pathLst>
              <a:path w="2843" h="18717" extrusionOk="0">
                <a:moveTo>
                  <a:pt x="1" y="1"/>
                </a:moveTo>
                <a:lnTo>
                  <a:pt x="1" y="18717"/>
                </a:lnTo>
                <a:lnTo>
                  <a:pt x="2843" y="18717"/>
                </a:lnTo>
                <a:lnTo>
                  <a:pt x="28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88" name="Google Shape;288;p22"/>
          <p:cNvSpPr/>
          <p:nvPr/>
        </p:nvSpPr>
        <p:spPr>
          <a:xfrm>
            <a:off x="973399" y="2785724"/>
            <a:ext cx="11755" cy="211362"/>
          </a:xfrm>
          <a:custGeom>
            <a:avLst/>
            <a:gdLst/>
            <a:ahLst/>
            <a:cxnLst/>
            <a:rect l="l" t="t" r="r" b="b"/>
            <a:pathLst>
              <a:path w="1041" h="18717" extrusionOk="0">
                <a:moveTo>
                  <a:pt x="0" y="1"/>
                </a:moveTo>
                <a:lnTo>
                  <a:pt x="0" y="18717"/>
                </a:lnTo>
                <a:lnTo>
                  <a:pt x="1040" y="18717"/>
                </a:lnTo>
                <a:lnTo>
                  <a:pt x="10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89" name="Google Shape;289;p22"/>
          <p:cNvSpPr/>
          <p:nvPr/>
        </p:nvSpPr>
        <p:spPr>
          <a:xfrm>
            <a:off x="888871" y="2661121"/>
            <a:ext cx="151094" cy="345212"/>
          </a:xfrm>
          <a:custGeom>
            <a:avLst/>
            <a:gdLst/>
            <a:ahLst/>
            <a:cxnLst/>
            <a:rect l="l" t="t" r="r" b="b"/>
            <a:pathLst>
              <a:path w="13380" h="30570" extrusionOk="0">
                <a:moveTo>
                  <a:pt x="6655" y="0"/>
                </a:moveTo>
                <a:cubicBezTo>
                  <a:pt x="3952" y="0"/>
                  <a:pt x="1734" y="2565"/>
                  <a:pt x="1734" y="5615"/>
                </a:cubicBezTo>
                <a:cubicBezTo>
                  <a:pt x="1734" y="6100"/>
                  <a:pt x="1803" y="6655"/>
                  <a:pt x="1872" y="7140"/>
                </a:cubicBezTo>
                <a:cubicBezTo>
                  <a:pt x="2219" y="8319"/>
                  <a:pt x="2080" y="9636"/>
                  <a:pt x="1526" y="10745"/>
                </a:cubicBezTo>
                <a:cubicBezTo>
                  <a:pt x="971" y="11785"/>
                  <a:pt x="694" y="13032"/>
                  <a:pt x="694" y="14211"/>
                </a:cubicBezTo>
                <a:cubicBezTo>
                  <a:pt x="694" y="14973"/>
                  <a:pt x="763" y="15736"/>
                  <a:pt x="1040" y="16498"/>
                </a:cubicBezTo>
                <a:cubicBezTo>
                  <a:pt x="1318" y="17469"/>
                  <a:pt x="1179" y="18508"/>
                  <a:pt x="763" y="19410"/>
                </a:cubicBezTo>
                <a:cubicBezTo>
                  <a:pt x="209" y="20519"/>
                  <a:pt x="1" y="21766"/>
                  <a:pt x="1" y="23014"/>
                </a:cubicBezTo>
                <a:cubicBezTo>
                  <a:pt x="1" y="27173"/>
                  <a:pt x="2981" y="30570"/>
                  <a:pt x="6655" y="30570"/>
                </a:cubicBezTo>
                <a:cubicBezTo>
                  <a:pt x="10329" y="30570"/>
                  <a:pt x="13379" y="27173"/>
                  <a:pt x="13379" y="23014"/>
                </a:cubicBezTo>
                <a:cubicBezTo>
                  <a:pt x="13379" y="21766"/>
                  <a:pt x="13102" y="20519"/>
                  <a:pt x="12617" y="19410"/>
                </a:cubicBezTo>
                <a:cubicBezTo>
                  <a:pt x="12131" y="18508"/>
                  <a:pt x="12062" y="17469"/>
                  <a:pt x="12339" y="16498"/>
                </a:cubicBezTo>
                <a:cubicBezTo>
                  <a:pt x="12547" y="15736"/>
                  <a:pt x="12686" y="14973"/>
                  <a:pt x="12686" y="14211"/>
                </a:cubicBezTo>
                <a:cubicBezTo>
                  <a:pt x="12686" y="12963"/>
                  <a:pt x="12409" y="11785"/>
                  <a:pt x="11854" y="10745"/>
                </a:cubicBezTo>
                <a:cubicBezTo>
                  <a:pt x="11300" y="9636"/>
                  <a:pt x="11161" y="8319"/>
                  <a:pt x="11438" y="7140"/>
                </a:cubicBezTo>
                <a:cubicBezTo>
                  <a:pt x="11577" y="6655"/>
                  <a:pt x="11646" y="6100"/>
                  <a:pt x="11646" y="5615"/>
                </a:cubicBezTo>
                <a:cubicBezTo>
                  <a:pt x="11646" y="2496"/>
                  <a:pt x="9428" y="0"/>
                  <a:pt x="6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90" name="Google Shape;290;p22"/>
          <p:cNvSpPr/>
          <p:nvPr/>
        </p:nvSpPr>
        <p:spPr>
          <a:xfrm>
            <a:off x="942103" y="2661121"/>
            <a:ext cx="97861" cy="345212"/>
          </a:xfrm>
          <a:custGeom>
            <a:avLst/>
            <a:gdLst/>
            <a:ahLst/>
            <a:cxnLst/>
            <a:rect l="l" t="t" r="r" b="b"/>
            <a:pathLst>
              <a:path w="8666" h="30570" extrusionOk="0">
                <a:moveTo>
                  <a:pt x="1941" y="0"/>
                </a:moveTo>
                <a:cubicBezTo>
                  <a:pt x="1317" y="0"/>
                  <a:pt x="624" y="139"/>
                  <a:pt x="0" y="416"/>
                </a:cubicBezTo>
                <a:cubicBezTo>
                  <a:pt x="1941" y="1387"/>
                  <a:pt x="3120" y="3397"/>
                  <a:pt x="3050" y="5615"/>
                </a:cubicBezTo>
                <a:cubicBezTo>
                  <a:pt x="3050" y="6100"/>
                  <a:pt x="3050" y="6586"/>
                  <a:pt x="2912" y="7071"/>
                </a:cubicBezTo>
                <a:cubicBezTo>
                  <a:pt x="2565" y="8319"/>
                  <a:pt x="2704" y="9566"/>
                  <a:pt x="3258" y="10745"/>
                </a:cubicBezTo>
                <a:cubicBezTo>
                  <a:pt x="3813" y="11785"/>
                  <a:pt x="4159" y="12963"/>
                  <a:pt x="4159" y="14211"/>
                </a:cubicBezTo>
                <a:cubicBezTo>
                  <a:pt x="4159" y="14973"/>
                  <a:pt x="4021" y="15736"/>
                  <a:pt x="3813" y="16498"/>
                </a:cubicBezTo>
                <a:cubicBezTo>
                  <a:pt x="3466" y="17469"/>
                  <a:pt x="3605" y="18508"/>
                  <a:pt x="4021" y="19410"/>
                </a:cubicBezTo>
                <a:cubicBezTo>
                  <a:pt x="4506" y="20519"/>
                  <a:pt x="4783" y="21766"/>
                  <a:pt x="4783" y="22945"/>
                </a:cubicBezTo>
                <a:cubicBezTo>
                  <a:pt x="4922" y="26133"/>
                  <a:pt x="3050" y="29045"/>
                  <a:pt x="70" y="30293"/>
                </a:cubicBezTo>
                <a:cubicBezTo>
                  <a:pt x="693" y="30501"/>
                  <a:pt x="1317" y="30570"/>
                  <a:pt x="2011" y="30570"/>
                </a:cubicBezTo>
                <a:cubicBezTo>
                  <a:pt x="5684" y="30570"/>
                  <a:pt x="8665" y="27173"/>
                  <a:pt x="8665" y="22945"/>
                </a:cubicBezTo>
                <a:cubicBezTo>
                  <a:pt x="8665" y="21766"/>
                  <a:pt x="8388" y="20519"/>
                  <a:pt x="7903" y="19410"/>
                </a:cubicBezTo>
                <a:cubicBezTo>
                  <a:pt x="7417" y="18508"/>
                  <a:pt x="7348" y="17469"/>
                  <a:pt x="7625" y="16498"/>
                </a:cubicBezTo>
                <a:cubicBezTo>
                  <a:pt x="7833" y="15736"/>
                  <a:pt x="7972" y="14973"/>
                  <a:pt x="7972" y="14211"/>
                </a:cubicBezTo>
                <a:cubicBezTo>
                  <a:pt x="7972" y="12963"/>
                  <a:pt x="7695" y="11785"/>
                  <a:pt x="7140" y="10745"/>
                </a:cubicBezTo>
                <a:cubicBezTo>
                  <a:pt x="6586" y="9636"/>
                  <a:pt x="6447" y="8319"/>
                  <a:pt x="6724" y="7140"/>
                </a:cubicBezTo>
                <a:cubicBezTo>
                  <a:pt x="6863" y="6655"/>
                  <a:pt x="6932" y="6100"/>
                  <a:pt x="6932" y="5615"/>
                </a:cubicBezTo>
                <a:cubicBezTo>
                  <a:pt x="6932" y="2496"/>
                  <a:pt x="4714" y="0"/>
                  <a:pt x="1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91" name="Google Shape;291;p22"/>
          <p:cNvSpPr/>
          <p:nvPr/>
        </p:nvSpPr>
        <p:spPr>
          <a:xfrm>
            <a:off x="3594938" y="2856820"/>
            <a:ext cx="276327" cy="175350"/>
          </a:xfrm>
          <a:custGeom>
            <a:avLst/>
            <a:gdLst/>
            <a:ahLst/>
            <a:cxnLst/>
            <a:rect l="l" t="t" r="r" b="b"/>
            <a:pathLst>
              <a:path w="24470" h="15528" extrusionOk="0">
                <a:moveTo>
                  <a:pt x="12200" y="0"/>
                </a:moveTo>
                <a:lnTo>
                  <a:pt x="0" y="15527"/>
                </a:lnTo>
                <a:lnTo>
                  <a:pt x="24470" y="15527"/>
                </a:lnTo>
                <a:lnTo>
                  <a:pt x="12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92" name="Google Shape;292;p22"/>
          <p:cNvSpPr/>
          <p:nvPr/>
        </p:nvSpPr>
        <p:spPr>
          <a:xfrm>
            <a:off x="3594938" y="2856029"/>
            <a:ext cx="276327" cy="176140"/>
          </a:xfrm>
          <a:custGeom>
            <a:avLst/>
            <a:gdLst/>
            <a:ahLst/>
            <a:cxnLst/>
            <a:rect l="l" t="t" r="r" b="b"/>
            <a:pathLst>
              <a:path w="24470" h="15598" extrusionOk="0">
                <a:moveTo>
                  <a:pt x="12200" y="1"/>
                </a:moveTo>
                <a:lnTo>
                  <a:pt x="10329" y="2427"/>
                </a:lnTo>
                <a:lnTo>
                  <a:pt x="13448" y="6517"/>
                </a:lnTo>
                <a:cubicBezTo>
                  <a:pt x="15528" y="9151"/>
                  <a:pt x="13656" y="12963"/>
                  <a:pt x="10259" y="13033"/>
                </a:cubicBezTo>
                <a:lnTo>
                  <a:pt x="2010" y="13033"/>
                </a:lnTo>
                <a:lnTo>
                  <a:pt x="0" y="15597"/>
                </a:lnTo>
                <a:lnTo>
                  <a:pt x="24470" y="15597"/>
                </a:lnTo>
                <a:lnTo>
                  <a:pt x="122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93" name="Google Shape;293;p22"/>
          <p:cNvSpPr/>
          <p:nvPr/>
        </p:nvSpPr>
        <p:spPr>
          <a:xfrm>
            <a:off x="3620764" y="2800459"/>
            <a:ext cx="223885" cy="142477"/>
          </a:xfrm>
          <a:custGeom>
            <a:avLst/>
            <a:gdLst/>
            <a:ahLst/>
            <a:cxnLst/>
            <a:rect l="l" t="t" r="r" b="b"/>
            <a:pathLst>
              <a:path w="19826" h="12617" extrusionOk="0">
                <a:moveTo>
                  <a:pt x="9913" y="0"/>
                </a:moveTo>
                <a:lnTo>
                  <a:pt x="1" y="12616"/>
                </a:lnTo>
                <a:lnTo>
                  <a:pt x="19826" y="12616"/>
                </a:lnTo>
                <a:lnTo>
                  <a:pt x="99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94" name="Google Shape;294;p22"/>
          <p:cNvSpPr/>
          <p:nvPr/>
        </p:nvSpPr>
        <p:spPr>
          <a:xfrm>
            <a:off x="3620764" y="2800459"/>
            <a:ext cx="223885" cy="142477"/>
          </a:xfrm>
          <a:custGeom>
            <a:avLst/>
            <a:gdLst/>
            <a:ahLst/>
            <a:cxnLst/>
            <a:rect l="l" t="t" r="r" b="b"/>
            <a:pathLst>
              <a:path w="19826" h="12617" extrusionOk="0">
                <a:moveTo>
                  <a:pt x="9913" y="0"/>
                </a:moveTo>
                <a:lnTo>
                  <a:pt x="8388" y="1941"/>
                </a:lnTo>
                <a:lnTo>
                  <a:pt x="10953" y="5199"/>
                </a:lnTo>
                <a:cubicBezTo>
                  <a:pt x="12599" y="7325"/>
                  <a:pt x="11124" y="10468"/>
                  <a:pt x="8408" y="10468"/>
                </a:cubicBezTo>
                <a:cubicBezTo>
                  <a:pt x="8378" y="10468"/>
                  <a:pt x="8349" y="10468"/>
                  <a:pt x="8319" y="10467"/>
                </a:cubicBezTo>
                <a:lnTo>
                  <a:pt x="1664" y="10467"/>
                </a:lnTo>
                <a:lnTo>
                  <a:pt x="1" y="12616"/>
                </a:lnTo>
                <a:lnTo>
                  <a:pt x="19826" y="12616"/>
                </a:lnTo>
                <a:lnTo>
                  <a:pt x="99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95" name="Google Shape;295;p22"/>
          <p:cNvSpPr/>
          <p:nvPr/>
        </p:nvSpPr>
        <p:spPr>
          <a:xfrm>
            <a:off x="3706869" y="3032158"/>
            <a:ext cx="43070" cy="96291"/>
          </a:xfrm>
          <a:custGeom>
            <a:avLst/>
            <a:gdLst/>
            <a:ahLst/>
            <a:cxnLst/>
            <a:rect l="l" t="t" r="r" b="b"/>
            <a:pathLst>
              <a:path w="3814" h="8527" extrusionOk="0">
                <a:moveTo>
                  <a:pt x="1" y="0"/>
                </a:moveTo>
                <a:lnTo>
                  <a:pt x="1" y="8527"/>
                </a:lnTo>
                <a:lnTo>
                  <a:pt x="3813" y="8527"/>
                </a:lnTo>
                <a:lnTo>
                  <a:pt x="38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96" name="Google Shape;296;p22"/>
          <p:cNvSpPr/>
          <p:nvPr/>
        </p:nvSpPr>
        <p:spPr>
          <a:xfrm>
            <a:off x="3706869" y="3032158"/>
            <a:ext cx="43070" cy="96291"/>
          </a:xfrm>
          <a:custGeom>
            <a:avLst/>
            <a:gdLst/>
            <a:ahLst/>
            <a:cxnLst/>
            <a:rect l="l" t="t" r="r" b="b"/>
            <a:pathLst>
              <a:path w="3814" h="8527" extrusionOk="0">
                <a:moveTo>
                  <a:pt x="1" y="0"/>
                </a:moveTo>
                <a:lnTo>
                  <a:pt x="1" y="1179"/>
                </a:lnTo>
                <a:lnTo>
                  <a:pt x="2219" y="1179"/>
                </a:lnTo>
                <a:lnTo>
                  <a:pt x="2219" y="8527"/>
                </a:lnTo>
                <a:lnTo>
                  <a:pt x="3813" y="8527"/>
                </a:lnTo>
                <a:lnTo>
                  <a:pt x="3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97" name="Google Shape;297;p22"/>
          <p:cNvSpPr/>
          <p:nvPr/>
        </p:nvSpPr>
        <p:spPr>
          <a:xfrm>
            <a:off x="3637205" y="2741749"/>
            <a:ext cx="191792" cy="121338"/>
          </a:xfrm>
          <a:custGeom>
            <a:avLst/>
            <a:gdLst/>
            <a:ahLst/>
            <a:cxnLst/>
            <a:rect l="l" t="t" r="r" b="b"/>
            <a:pathLst>
              <a:path w="16984" h="10745" extrusionOk="0">
                <a:moveTo>
                  <a:pt x="8457" y="0"/>
                </a:moveTo>
                <a:lnTo>
                  <a:pt x="0" y="10745"/>
                </a:lnTo>
                <a:lnTo>
                  <a:pt x="16983" y="10745"/>
                </a:lnTo>
                <a:lnTo>
                  <a:pt x="84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98" name="Google Shape;298;p22"/>
          <p:cNvSpPr/>
          <p:nvPr/>
        </p:nvSpPr>
        <p:spPr>
          <a:xfrm>
            <a:off x="3637205" y="2741749"/>
            <a:ext cx="191013" cy="121338"/>
          </a:xfrm>
          <a:custGeom>
            <a:avLst/>
            <a:gdLst/>
            <a:ahLst/>
            <a:cxnLst/>
            <a:rect l="l" t="t" r="r" b="b"/>
            <a:pathLst>
              <a:path w="16915" h="10745" extrusionOk="0">
                <a:moveTo>
                  <a:pt x="8457" y="0"/>
                </a:moveTo>
                <a:lnTo>
                  <a:pt x="7140" y="1664"/>
                </a:lnTo>
                <a:lnTo>
                  <a:pt x="9358" y="4437"/>
                </a:lnTo>
                <a:cubicBezTo>
                  <a:pt x="10796" y="6285"/>
                  <a:pt x="9462" y="8944"/>
                  <a:pt x="7226" y="8944"/>
                </a:cubicBezTo>
                <a:cubicBezTo>
                  <a:pt x="7198" y="8944"/>
                  <a:pt x="7169" y="8943"/>
                  <a:pt x="7140" y="8942"/>
                </a:cubicBezTo>
                <a:lnTo>
                  <a:pt x="1387" y="8942"/>
                </a:lnTo>
                <a:lnTo>
                  <a:pt x="0" y="10745"/>
                </a:lnTo>
                <a:lnTo>
                  <a:pt x="16914" y="10745"/>
                </a:lnTo>
                <a:lnTo>
                  <a:pt x="84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299" name="Google Shape;299;p22"/>
          <p:cNvSpPr/>
          <p:nvPr/>
        </p:nvSpPr>
        <p:spPr>
          <a:xfrm>
            <a:off x="1890017" y="2195361"/>
            <a:ext cx="1356568" cy="933088"/>
          </a:xfrm>
          <a:custGeom>
            <a:avLst/>
            <a:gdLst/>
            <a:ahLst/>
            <a:cxnLst/>
            <a:rect l="l" t="t" r="r" b="b"/>
            <a:pathLst>
              <a:path w="120130" h="82629" extrusionOk="0">
                <a:moveTo>
                  <a:pt x="60030" y="1"/>
                </a:moveTo>
                <a:lnTo>
                  <a:pt x="1" y="82629"/>
                </a:lnTo>
                <a:lnTo>
                  <a:pt x="120129" y="82629"/>
                </a:lnTo>
                <a:lnTo>
                  <a:pt x="60030" y="1"/>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00" name="Google Shape;300;p22"/>
          <p:cNvSpPr/>
          <p:nvPr/>
        </p:nvSpPr>
        <p:spPr>
          <a:xfrm>
            <a:off x="2290044" y="2195361"/>
            <a:ext cx="565958" cy="410189"/>
          </a:xfrm>
          <a:custGeom>
            <a:avLst/>
            <a:gdLst/>
            <a:ahLst/>
            <a:cxnLst/>
            <a:rect l="l" t="t" r="r" b="b"/>
            <a:pathLst>
              <a:path w="50118" h="36324" extrusionOk="0">
                <a:moveTo>
                  <a:pt x="23707" y="1"/>
                </a:moveTo>
                <a:lnTo>
                  <a:pt x="1" y="32719"/>
                </a:lnTo>
                <a:lnTo>
                  <a:pt x="15459" y="21143"/>
                </a:lnTo>
                <a:lnTo>
                  <a:pt x="23499" y="35492"/>
                </a:lnTo>
                <a:lnTo>
                  <a:pt x="32649" y="21490"/>
                </a:lnTo>
                <a:lnTo>
                  <a:pt x="50118" y="36324"/>
                </a:lnTo>
                <a:lnTo>
                  <a:pt x="23707"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01" name="Google Shape;301;p22"/>
          <p:cNvSpPr/>
          <p:nvPr/>
        </p:nvSpPr>
        <p:spPr>
          <a:xfrm>
            <a:off x="2290044" y="2195361"/>
            <a:ext cx="267723" cy="369491"/>
          </a:xfrm>
          <a:custGeom>
            <a:avLst/>
            <a:gdLst/>
            <a:ahLst/>
            <a:cxnLst/>
            <a:rect l="l" t="t" r="r" b="b"/>
            <a:pathLst>
              <a:path w="23708" h="32720" extrusionOk="0">
                <a:moveTo>
                  <a:pt x="23707" y="1"/>
                </a:moveTo>
                <a:lnTo>
                  <a:pt x="1" y="32719"/>
                </a:lnTo>
                <a:lnTo>
                  <a:pt x="15459" y="21143"/>
                </a:lnTo>
                <a:lnTo>
                  <a:pt x="15597" y="21351"/>
                </a:lnTo>
                <a:lnTo>
                  <a:pt x="23707" y="1"/>
                </a:lnTo>
                <a:close/>
              </a:path>
            </a:pathLst>
          </a:custGeom>
          <a:solidFill>
            <a:srgbClr val="F1F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02" name="Google Shape;302;p22"/>
          <p:cNvSpPr/>
          <p:nvPr/>
        </p:nvSpPr>
        <p:spPr>
          <a:xfrm>
            <a:off x="2557755" y="2195361"/>
            <a:ext cx="678679" cy="933088"/>
          </a:xfrm>
          <a:custGeom>
            <a:avLst/>
            <a:gdLst/>
            <a:ahLst/>
            <a:cxnLst/>
            <a:rect l="l" t="t" r="r" b="b"/>
            <a:pathLst>
              <a:path w="60100" h="82629" extrusionOk="0">
                <a:moveTo>
                  <a:pt x="0" y="1"/>
                </a:moveTo>
                <a:lnTo>
                  <a:pt x="32372" y="82629"/>
                </a:lnTo>
                <a:lnTo>
                  <a:pt x="60099" y="82629"/>
                </a:lnTo>
                <a:lnTo>
                  <a:pt x="0" y="1"/>
                </a:lnTo>
                <a:close/>
              </a:path>
            </a:pathLst>
          </a:custGeom>
          <a:solidFill>
            <a:srgbClr val="9E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03" name="Google Shape;303;p22"/>
          <p:cNvSpPr/>
          <p:nvPr/>
        </p:nvSpPr>
        <p:spPr>
          <a:xfrm>
            <a:off x="2567905" y="2195361"/>
            <a:ext cx="298246" cy="410189"/>
          </a:xfrm>
          <a:custGeom>
            <a:avLst/>
            <a:gdLst/>
            <a:ahLst/>
            <a:cxnLst/>
            <a:rect l="l" t="t" r="r" b="b"/>
            <a:pathLst>
              <a:path w="26411" h="36324" extrusionOk="0">
                <a:moveTo>
                  <a:pt x="0" y="1"/>
                </a:moveTo>
                <a:lnTo>
                  <a:pt x="8596" y="21906"/>
                </a:lnTo>
                <a:lnTo>
                  <a:pt x="8942" y="21490"/>
                </a:lnTo>
                <a:lnTo>
                  <a:pt x="26411" y="36324"/>
                </a:lnTo>
                <a:lnTo>
                  <a:pt x="0" y="1"/>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04" name="Google Shape;304;p22"/>
          <p:cNvSpPr/>
          <p:nvPr/>
        </p:nvSpPr>
        <p:spPr>
          <a:xfrm>
            <a:off x="1879867" y="2195361"/>
            <a:ext cx="677900" cy="933088"/>
          </a:xfrm>
          <a:custGeom>
            <a:avLst/>
            <a:gdLst/>
            <a:ahLst/>
            <a:cxnLst/>
            <a:rect l="l" t="t" r="r" b="b"/>
            <a:pathLst>
              <a:path w="60031" h="82629" extrusionOk="0">
                <a:moveTo>
                  <a:pt x="60030" y="1"/>
                </a:moveTo>
                <a:lnTo>
                  <a:pt x="1" y="82629"/>
                </a:lnTo>
                <a:lnTo>
                  <a:pt x="28629" y="82629"/>
                </a:lnTo>
                <a:lnTo>
                  <a:pt x="60030" y="1"/>
                </a:lnTo>
                <a:close/>
              </a:path>
            </a:pathLst>
          </a:custGeom>
          <a:solidFill>
            <a:srgbClr val="9E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05" name="Google Shape;305;p22"/>
          <p:cNvSpPr/>
          <p:nvPr/>
        </p:nvSpPr>
        <p:spPr>
          <a:xfrm>
            <a:off x="2290044" y="2195361"/>
            <a:ext cx="267723" cy="369491"/>
          </a:xfrm>
          <a:custGeom>
            <a:avLst/>
            <a:gdLst/>
            <a:ahLst/>
            <a:cxnLst/>
            <a:rect l="l" t="t" r="r" b="b"/>
            <a:pathLst>
              <a:path w="23708" h="32720" extrusionOk="0">
                <a:moveTo>
                  <a:pt x="23707" y="1"/>
                </a:moveTo>
                <a:lnTo>
                  <a:pt x="1" y="32719"/>
                </a:lnTo>
                <a:lnTo>
                  <a:pt x="15459" y="21143"/>
                </a:lnTo>
                <a:lnTo>
                  <a:pt x="15597" y="21351"/>
                </a:lnTo>
                <a:lnTo>
                  <a:pt x="2370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06" name="Google Shape;306;p22"/>
          <p:cNvSpPr/>
          <p:nvPr/>
        </p:nvSpPr>
        <p:spPr>
          <a:xfrm>
            <a:off x="2614092" y="2360537"/>
            <a:ext cx="1116252" cy="767913"/>
          </a:xfrm>
          <a:custGeom>
            <a:avLst/>
            <a:gdLst/>
            <a:ahLst/>
            <a:cxnLst/>
            <a:rect l="l" t="t" r="r" b="b"/>
            <a:pathLst>
              <a:path w="98849" h="68002" extrusionOk="0">
                <a:moveTo>
                  <a:pt x="49424" y="0"/>
                </a:moveTo>
                <a:lnTo>
                  <a:pt x="0" y="68002"/>
                </a:lnTo>
                <a:lnTo>
                  <a:pt x="98848" y="68002"/>
                </a:lnTo>
                <a:lnTo>
                  <a:pt x="49424" y="0"/>
                </a:lnTo>
                <a:close/>
              </a:path>
            </a:pathLst>
          </a:custGeom>
          <a:solidFill>
            <a:srgbClr val="A0A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07" name="Google Shape;307;p22"/>
          <p:cNvSpPr/>
          <p:nvPr/>
        </p:nvSpPr>
        <p:spPr>
          <a:xfrm>
            <a:off x="2950687" y="2360537"/>
            <a:ext cx="466538" cy="338165"/>
          </a:xfrm>
          <a:custGeom>
            <a:avLst/>
            <a:gdLst/>
            <a:ahLst/>
            <a:cxnLst/>
            <a:rect l="l" t="t" r="r" b="b"/>
            <a:pathLst>
              <a:path w="41314" h="29946" extrusionOk="0">
                <a:moveTo>
                  <a:pt x="19617" y="0"/>
                </a:moveTo>
                <a:lnTo>
                  <a:pt x="0" y="26965"/>
                </a:lnTo>
                <a:lnTo>
                  <a:pt x="12824" y="17399"/>
                </a:lnTo>
                <a:lnTo>
                  <a:pt x="19409" y="29252"/>
                </a:lnTo>
                <a:lnTo>
                  <a:pt x="26896" y="17676"/>
                </a:lnTo>
                <a:lnTo>
                  <a:pt x="41314" y="29946"/>
                </a:lnTo>
                <a:lnTo>
                  <a:pt x="19617" y="0"/>
                </a:lnTo>
                <a:close/>
              </a:path>
            </a:pathLst>
          </a:custGeom>
          <a:solidFill>
            <a:srgbClr val="B7B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08" name="Google Shape;308;p22"/>
          <p:cNvSpPr/>
          <p:nvPr/>
        </p:nvSpPr>
        <p:spPr>
          <a:xfrm>
            <a:off x="2950687" y="2360537"/>
            <a:ext cx="221536" cy="304502"/>
          </a:xfrm>
          <a:custGeom>
            <a:avLst/>
            <a:gdLst/>
            <a:ahLst/>
            <a:cxnLst/>
            <a:rect l="l" t="t" r="r" b="b"/>
            <a:pathLst>
              <a:path w="19618" h="26965" extrusionOk="0">
                <a:moveTo>
                  <a:pt x="19617" y="0"/>
                </a:moveTo>
                <a:lnTo>
                  <a:pt x="0" y="26965"/>
                </a:lnTo>
                <a:lnTo>
                  <a:pt x="12824" y="17399"/>
                </a:lnTo>
                <a:lnTo>
                  <a:pt x="12893" y="17607"/>
                </a:lnTo>
                <a:lnTo>
                  <a:pt x="19617" y="0"/>
                </a:lnTo>
                <a:close/>
              </a:path>
            </a:pathLst>
          </a:custGeom>
          <a:solidFill>
            <a:srgbClr val="F1F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09" name="Google Shape;309;p22"/>
          <p:cNvSpPr/>
          <p:nvPr/>
        </p:nvSpPr>
        <p:spPr>
          <a:xfrm>
            <a:off x="3162062" y="2360537"/>
            <a:ext cx="558132" cy="767913"/>
          </a:xfrm>
          <a:custGeom>
            <a:avLst/>
            <a:gdLst/>
            <a:ahLst/>
            <a:cxnLst/>
            <a:rect l="l" t="t" r="r" b="b"/>
            <a:pathLst>
              <a:path w="49425" h="68002" extrusionOk="0">
                <a:moveTo>
                  <a:pt x="0" y="0"/>
                </a:moveTo>
                <a:lnTo>
                  <a:pt x="26618" y="68002"/>
                </a:lnTo>
                <a:lnTo>
                  <a:pt x="49424" y="68002"/>
                </a:lnTo>
                <a:lnTo>
                  <a:pt x="0" y="0"/>
                </a:lnTo>
                <a:close/>
              </a:path>
            </a:pathLst>
          </a:custGeom>
          <a:solidFill>
            <a:srgbClr val="878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10" name="Google Shape;310;p22"/>
          <p:cNvSpPr/>
          <p:nvPr/>
        </p:nvSpPr>
        <p:spPr>
          <a:xfrm>
            <a:off x="3162062" y="2360537"/>
            <a:ext cx="245013" cy="338165"/>
          </a:xfrm>
          <a:custGeom>
            <a:avLst/>
            <a:gdLst/>
            <a:ahLst/>
            <a:cxnLst/>
            <a:rect l="l" t="t" r="r" b="b"/>
            <a:pathLst>
              <a:path w="21697" h="29946" extrusionOk="0">
                <a:moveTo>
                  <a:pt x="0" y="0"/>
                </a:moveTo>
                <a:lnTo>
                  <a:pt x="7071" y="18092"/>
                </a:lnTo>
                <a:lnTo>
                  <a:pt x="7279" y="17676"/>
                </a:lnTo>
                <a:lnTo>
                  <a:pt x="21697" y="29946"/>
                </a:lnTo>
                <a:lnTo>
                  <a:pt x="0" y="0"/>
                </a:lnTo>
                <a:close/>
              </a:path>
            </a:pathLst>
          </a:custGeom>
          <a:solidFill>
            <a:srgbClr val="A0A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11" name="Google Shape;311;p22"/>
          <p:cNvSpPr/>
          <p:nvPr/>
        </p:nvSpPr>
        <p:spPr>
          <a:xfrm>
            <a:off x="2614092" y="2360537"/>
            <a:ext cx="558132" cy="767913"/>
          </a:xfrm>
          <a:custGeom>
            <a:avLst/>
            <a:gdLst/>
            <a:ahLst/>
            <a:cxnLst/>
            <a:rect l="l" t="t" r="r" b="b"/>
            <a:pathLst>
              <a:path w="49425" h="68002" extrusionOk="0">
                <a:moveTo>
                  <a:pt x="49424" y="0"/>
                </a:moveTo>
                <a:lnTo>
                  <a:pt x="0" y="68002"/>
                </a:lnTo>
                <a:lnTo>
                  <a:pt x="23499" y="68002"/>
                </a:lnTo>
                <a:lnTo>
                  <a:pt x="49424" y="0"/>
                </a:lnTo>
                <a:close/>
              </a:path>
            </a:pathLst>
          </a:custGeom>
          <a:solidFill>
            <a:srgbClr val="B7B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12" name="Google Shape;312;p22"/>
          <p:cNvSpPr/>
          <p:nvPr/>
        </p:nvSpPr>
        <p:spPr>
          <a:xfrm>
            <a:off x="2940537" y="2360537"/>
            <a:ext cx="221536" cy="304502"/>
          </a:xfrm>
          <a:custGeom>
            <a:avLst/>
            <a:gdLst/>
            <a:ahLst/>
            <a:cxnLst/>
            <a:rect l="l" t="t" r="r" b="b"/>
            <a:pathLst>
              <a:path w="19618" h="26965" extrusionOk="0">
                <a:moveTo>
                  <a:pt x="19617" y="0"/>
                </a:moveTo>
                <a:lnTo>
                  <a:pt x="0" y="26965"/>
                </a:lnTo>
                <a:lnTo>
                  <a:pt x="12824" y="17399"/>
                </a:lnTo>
                <a:lnTo>
                  <a:pt x="12893" y="17607"/>
                </a:lnTo>
                <a:lnTo>
                  <a:pt x="1961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13" name="Google Shape;313;p22"/>
          <p:cNvSpPr/>
          <p:nvPr/>
        </p:nvSpPr>
        <p:spPr>
          <a:xfrm>
            <a:off x="1681039" y="3054077"/>
            <a:ext cx="56372" cy="43849"/>
          </a:xfrm>
          <a:custGeom>
            <a:avLst/>
            <a:gdLst/>
            <a:ahLst/>
            <a:cxnLst/>
            <a:rect l="l" t="t" r="r" b="b"/>
            <a:pathLst>
              <a:path w="4992" h="3883" extrusionOk="0">
                <a:moveTo>
                  <a:pt x="1" y="0"/>
                </a:moveTo>
                <a:lnTo>
                  <a:pt x="1" y="3882"/>
                </a:lnTo>
                <a:lnTo>
                  <a:pt x="4992" y="3882"/>
                </a:lnTo>
                <a:lnTo>
                  <a:pt x="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14" name="Google Shape;314;p22"/>
          <p:cNvSpPr/>
          <p:nvPr/>
        </p:nvSpPr>
        <p:spPr>
          <a:xfrm>
            <a:off x="1772633" y="3054077"/>
            <a:ext cx="56361" cy="43849"/>
          </a:xfrm>
          <a:custGeom>
            <a:avLst/>
            <a:gdLst/>
            <a:ahLst/>
            <a:cxnLst/>
            <a:rect l="l" t="t" r="r" b="b"/>
            <a:pathLst>
              <a:path w="4991" h="3883" extrusionOk="0">
                <a:moveTo>
                  <a:pt x="0" y="0"/>
                </a:moveTo>
                <a:lnTo>
                  <a:pt x="0" y="3882"/>
                </a:lnTo>
                <a:lnTo>
                  <a:pt x="4991" y="3882"/>
                </a:lnTo>
                <a:lnTo>
                  <a:pt x="49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15" name="Google Shape;315;p22"/>
          <p:cNvSpPr/>
          <p:nvPr/>
        </p:nvSpPr>
        <p:spPr>
          <a:xfrm>
            <a:off x="1958925" y="2929611"/>
            <a:ext cx="30546" cy="198838"/>
          </a:xfrm>
          <a:custGeom>
            <a:avLst/>
            <a:gdLst/>
            <a:ahLst/>
            <a:cxnLst/>
            <a:rect l="l" t="t" r="r" b="b"/>
            <a:pathLst>
              <a:path w="2705" h="17608" extrusionOk="0">
                <a:moveTo>
                  <a:pt x="1" y="1"/>
                </a:moveTo>
                <a:lnTo>
                  <a:pt x="1" y="17608"/>
                </a:lnTo>
                <a:lnTo>
                  <a:pt x="2704" y="17608"/>
                </a:lnTo>
                <a:lnTo>
                  <a:pt x="27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16" name="Google Shape;316;p22"/>
          <p:cNvSpPr/>
          <p:nvPr/>
        </p:nvSpPr>
        <p:spPr>
          <a:xfrm>
            <a:off x="1978495" y="2929611"/>
            <a:ext cx="10976" cy="198838"/>
          </a:xfrm>
          <a:custGeom>
            <a:avLst/>
            <a:gdLst/>
            <a:ahLst/>
            <a:cxnLst/>
            <a:rect l="l" t="t" r="r" b="b"/>
            <a:pathLst>
              <a:path w="972" h="17608" extrusionOk="0">
                <a:moveTo>
                  <a:pt x="1" y="1"/>
                </a:moveTo>
                <a:lnTo>
                  <a:pt x="1" y="17608"/>
                </a:lnTo>
                <a:lnTo>
                  <a:pt x="971" y="17608"/>
                </a:lnTo>
                <a:lnTo>
                  <a:pt x="9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17" name="Google Shape;317;p22"/>
          <p:cNvSpPr/>
          <p:nvPr/>
        </p:nvSpPr>
        <p:spPr>
          <a:xfrm>
            <a:off x="1903355" y="2688516"/>
            <a:ext cx="141687" cy="324863"/>
          </a:xfrm>
          <a:custGeom>
            <a:avLst/>
            <a:gdLst/>
            <a:ahLst/>
            <a:cxnLst/>
            <a:rect l="l" t="t" r="r" b="b"/>
            <a:pathLst>
              <a:path w="12547" h="28768" extrusionOk="0">
                <a:moveTo>
                  <a:pt x="6308" y="1"/>
                </a:moveTo>
                <a:cubicBezTo>
                  <a:pt x="3674" y="1"/>
                  <a:pt x="1595" y="2427"/>
                  <a:pt x="1595" y="5338"/>
                </a:cubicBezTo>
                <a:cubicBezTo>
                  <a:pt x="1595" y="5823"/>
                  <a:pt x="1664" y="6239"/>
                  <a:pt x="1803" y="6724"/>
                </a:cubicBezTo>
                <a:cubicBezTo>
                  <a:pt x="2080" y="7903"/>
                  <a:pt x="1941" y="9081"/>
                  <a:pt x="1387" y="10121"/>
                </a:cubicBezTo>
                <a:cubicBezTo>
                  <a:pt x="901" y="11161"/>
                  <a:pt x="624" y="12270"/>
                  <a:pt x="624" y="13379"/>
                </a:cubicBezTo>
                <a:cubicBezTo>
                  <a:pt x="624" y="14142"/>
                  <a:pt x="763" y="14835"/>
                  <a:pt x="971" y="15528"/>
                </a:cubicBezTo>
                <a:cubicBezTo>
                  <a:pt x="1248" y="16498"/>
                  <a:pt x="1109" y="17469"/>
                  <a:pt x="693" y="18301"/>
                </a:cubicBezTo>
                <a:cubicBezTo>
                  <a:pt x="208" y="19340"/>
                  <a:pt x="0" y="20519"/>
                  <a:pt x="0" y="21628"/>
                </a:cubicBezTo>
                <a:cubicBezTo>
                  <a:pt x="0" y="25579"/>
                  <a:pt x="2773" y="28768"/>
                  <a:pt x="6239" y="28768"/>
                </a:cubicBezTo>
                <a:cubicBezTo>
                  <a:pt x="9705" y="28768"/>
                  <a:pt x="12547" y="25579"/>
                  <a:pt x="12547" y="21628"/>
                </a:cubicBezTo>
                <a:cubicBezTo>
                  <a:pt x="12547" y="20519"/>
                  <a:pt x="12339" y="19340"/>
                  <a:pt x="11854" y="18301"/>
                </a:cubicBezTo>
                <a:cubicBezTo>
                  <a:pt x="11438" y="17469"/>
                  <a:pt x="11299" y="16498"/>
                  <a:pt x="11576" y="15528"/>
                </a:cubicBezTo>
                <a:cubicBezTo>
                  <a:pt x="12131" y="13726"/>
                  <a:pt x="11992" y="11785"/>
                  <a:pt x="11160" y="10121"/>
                </a:cubicBezTo>
                <a:cubicBezTo>
                  <a:pt x="10606" y="9081"/>
                  <a:pt x="10467" y="7903"/>
                  <a:pt x="10814" y="6724"/>
                </a:cubicBezTo>
                <a:cubicBezTo>
                  <a:pt x="10883" y="6309"/>
                  <a:pt x="10953" y="5823"/>
                  <a:pt x="10953" y="5338"/>
                </a:cubicBezTo>
                <a:cubicBezTo>
                  <a:pt x="10953" y="2427"/>
                  <a:pt x="8873" y="1"/>
                  <a:pt x="6308" y="1"/>
                </a:cubicBezTo>
                <a:close/>
              </a:path>
            </a:pathLst>
          </a:custGeom>
          <a:solidFill>
            <a:srgbClr val="83B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18" name="Google Shape;318;p22"/>
          <p:cNvSpPr/>
          <p:nvPr/>
        </p:nvSpPr>
        <p:spPr>
          <a:xfrm>
            <a:off x="1903355" y="2688516"/>
            <a:ext cx="141687" cy="324863"/>
          </a:xfrm>
          <a:custGeom>
            <a:avLst/>
            <a:gdLst/>
            <a:ahLst/>
            <a:cxnLst/>
            <a:rect l="l" t="t" r="r" b="b"/>
            <a:pathLst>
              <a:path w="12547" h="28768" extrusionOk="0">
                <a:moveTo>
                  <a:pt x="6308" y="1"/>
                </a:moveTo>
                <a:cubicBezTo>
                  <a:pt x="3674" y="1"/>
                  <a:pt x="1595" y="2427"/>
                  <a:pt x="1595" y="5338"/>
                </a:cubicBezTo>
                <a:cubicBezTo>
                  <a:pt x="1595" y="5823"/>
                  <a:pt x="1664" y="6239"/>
                  <a:pt x="1803" y="6724"/>
                </a:cubicBezTo>
                <a:cubicBezTo>
                  <a:pt x="2080" y="7903"/>
                  <a:pt x="1941" y="9081"/>
                  <a:pt x="1387" y="10121"/>
                </a:cubicBezTo>
                <a:cubicBezTo>
                  <a:pt x="901" y="11161"/>
                  <a:pt x="624" y="12270"/>
                  <a:pt x="624" y="13379"/>
                </a:cubicBezTo>
                <a:cubicBezTo>
                  <a:pt x="624" y="14142"/>
                  <a:pt x="763" y="14835"/>
                  <a:pt x="971" y="15528"/>
                </a:cubicBezTo>
                <a:cubicBezTo>
                  <a:pt x="1248" y="16498"/>
                  <a:pt x="1109" y="17469"/>
                  <a:pt x="693" y="18301"/>
                </a:cubicBezTo>
                <a:cubicBezTo>
                  <a:pt x="208" y="19340"/>
                  <a:pt x="0" y="20519"/>
                  <a:pt x="0" y="21628"/>
                </a:cubicBezTo>
                <a:cubicBezTo>
                  <a:pt x="0" y="25579"/>
                  <a:pt x="2773" y="28768"/>
                  <a:pt x="6239" y="28768"/>
                </a:cubicBezTo>
                <a:cubicBezTo>
                  <a:pt x="9705" y="28768"/>
                  <a:pt x="12547" y="25579"/>
                  <a:pt x="12547" y="21628"/>
                </a:cubicBezTo>
                <a:cubicBezTo>
                  <a:pt x="12547" y="20519"/>
                  <a:pt x="12339" y="19340"/>
                  <a:pt x="11854" y="18301"/>
                </a:cubicBezTo>
                <a:cubicBezTo>
                  <a:pt x="11438" y="17469"/>
                  <a:pt x="11299" y="16498"/>
                  <a:pt x="11576" y="15528"/>
                </a:cubicBezTo>
                <a:cubicBezTo>
                  <a:pt x="12131" y="13726"/>
                  <a:pt x="11992" y="11785"/>
                  <a:pt x="11160" y="10121"/>
                </a:cubicBezTo>
                <a:cubicBezTo>
                  <a:pt x="10606" y="9081"/>
                  <a:pt x="10467" y="7903"/>
                  <a:pt x="10814" y="6724"/>
                </a:cubicBezTo>
                <a:cubicBezTo>
                  <a:pt x="10883" y="6309"/>
                  <a:pt x="10953" y="5823"/>
                  <a:pt x="10953" y="5338"/>
                </a:cubicBezTo>
                <a:cubicBezTo>
                  <a:pt x="10953" y="2427"/>
                  <a:pt x="8873" y="1"/>
                  <a:pt x="63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19" name="Google Shape;319;p22"/>
          <p:cNvSpPr/>
          <p:nvPr/>
        </p:nvSpPr>
        <p:spPr>
          <a:xfrm>
            <a:off x="1954228" y="2688516"/>
            <a:ext cx="90814" cy="324863"/>
          </a:xfrm>
          <a:custGeom>
            <a:avLst/>
            <a:gdLst/>
            <a:ahLst/>
            <a:cxnLst/>
            <a:rect l="l" t="t" r="r" b="b"/>
            <a:pathLst>
              <a:path w="8042" h="28768" extrusionOk="0">
                <a:moveTo>
                  <a:pt x="1803" y="1"/>
                </a:moveTo>
                <a:cubicBezTo>
                  <a:pt x="1179" y="1"/>
                  <a:pt x="555" y="139"/>
                  <a:pt x="1" y="416"/>
                </a:cubicBezTo>
                <a:cubicBezTo>
                  <a:pt x="1803" y="1387"/>
                  <a:pt x="2912" y="3259"/>
                  <a:pt x="2843" y="5338"/>
                </a:cubicBezTo>
                <a:cubicBezTo>
                  <a:pt x="2843" y="5754"/>
                  <a:pt x="2774" y="6239"/>
                  <a:pt x="2704" y="6724"/>
                </a:cubicBezTo>
                <a:cubicBezTo>
                  <a:pt x="2358" y="7834"/>
                  <a:pt x="2496" y="9081"/>
                  <a:pt x="3051" y="10121"/>
                </a:cubicBezTo>
                <a:cubicBezTo>
                  <a:pt x="3883" y="11785"/>
                  <a:pt x="4021" y="13726"/>
                  <a:pt x="3467" y="15528"/>
                </a:cubicBezTo>
                <a:cubicBezTo>
                  <a:pt x="3190" y="16429"/>
                  <a:pt x="3259" y="17399"/>
                  <a:pt x="3744" y="18301"/>
                </a:cubicBezTo>
                <a:cubicBezTo>
                  <a:pt x="4229" y="19340"/>
                  <a:pt x="4437" y="20450"/>
                  <a:pt x="4437" y="21628"/>
                </a:cubicBezTo>
                <a:cubicBezTo>
                  <a:pt x="4576" y="24609"/>
                  <a:pt x="2774" y="27381"/>
                  <a:pt x="1" y="28490"/>
                </a:cubicBezTo>
                <a:cubicBezTo>
                  <a:pt x="555" y="28629"/>
                  <a:pt x="1179" y="28768"/>
                  <a:pt x="1734" y="28768"/>
                </a:cubicBezTo>
                <a:cubicBezTo>
                  <a:pt x="5200" y="28768"/>
                  <a:pt x="8042" y="25579"/>
                  <a:pt x="8042" y="21628"/>
                </a:cubicBezTo>
                <a:cubicBezTo>
                  <a:pt x="8042" y="20450"/>
                  <a:pt x="7834" y="19340"/>
                  <a:pt x="7349" y="18301"/>
                </a:cubicBezTo>
                <a:cubicBezTo>
                  <a:pt x="6933" y="17469"/>
                  <a:pt x="6794" y="16498"/>
                  <a:pt x="7071" y="15528"/>
                </a:cubicBezTo>
                <a:cubicBezTo>
                  <a:pt x="7626" y="13726"/>
                  <a:pt x="7487" y="11785"/>
                  <a:pt x="6655" y="10121"/>
                </a:cubicBezTo>
                <a:cubicBezTo>
                  <a:pt x="6101" y="9081"/>
                  <a:pt x="5962" y="7903"/>
                  <a:pt x="6309" y="6724"/>
                </a:cubicBezTo>
                <a:cubicBezTo>
                  <a:pt x="6378" y="6309"/>
                  <a:pt x="6448" y="5823"/>
                  <a:pt x="6448" y="5338"/>
                </a:cubicBezTo>
                <a:cubicBezTo>
                  <a:pt x="6448" y="2427"/>
                  <a:pt x="4368" y="1"/>
                  <a:pt x="1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20" name="Google Shape;320;p22"/>
          <p:cNvSpPr/>
          <p:nvPr/>
        </p:nvSpPr>
        <p:spPr>
          <a:xfrm>
            <a:off x="1958925" y="3011809"/>
            <a:ext cx="30546" cy="15855"/>
          </a:xfrm>
          <a:custGeom>
            <a:avLst/>
            <a:gdLst/>
            <a:ahLst/>
            <a:cxnLst/>
            <a:rect l="l" t="t" r="r" b="b"/>
            <a:pathLst>
              <a:path w="2705" h="1404" extrusionOk="0">
                <a:moveTo>
                  <a:pt x="1" y="0"/>
                </a:moveTo>
                <a:lnTo>
                  <a:pt x="1" y="1248"/>
                </a:lnTo>
                <a:cubicBezTo>
                  <a:pt x="451" y="1352"/>
                  <a:pt x="902" y="1404"/>
                  <a:pt x="1353" y="1404"/>
                </a:cubicBezTo>
                <a:cubicBezTo>
                  <a:pt x="1803" y="1404"/>
                  <a:pt x="2254" y="1352"/>
                  <a:pt x="2704" y="1248"/>
                </a:cubicBezTo>
                <a:lnTo>
                  <a:pt x="2704" y="0"/>
                </a:lnTo>
                <a:cubicBezTo>
                  <a:pt x="2254" y="104"/>
                  <a:pt x="1803" y="156"/>
                  <a:pt x="1353" y="156"/>
                </a:cubicBezTo>
                <a:cubicBezTo>
                  <a:pt x="902" y="156"/>
                  <a:pt x="451" y="104"/>
                  <a:pt x="1" y="0"/>
                </a:cubicBezTo>
                <a:close/>
              </a:path>
            </a:pathLst>
          </a:custGeom>
          <a:solidFill>
            <a:srgbClr val="AA5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21" name="Google Shape;321;p22"/>
          <p:cNvSpPr/>
          <p:nvPr/>
        </p:nvSpPr>
        <p:spPr>
          <a:xfrm>
            <a:off x="1500224" y="2946053"/>
            <a:ext cx="28186" cy="182396"/>
          </a:xfrm>
          <a:custGeom>
            <a:avLst/>
            <a:gdLst/>
            <a:ahLst/>
            <a:cxnLst/>
            <a:rect l="l" t="t" r="r" b="b"/>
            <a:pathLst>
              <a:path w="2496" h="16152" extrusionOk="0">
                <a:moveTo>
                  <a:pt x="0" y="0"/>
                </a:moveTo>
                <a:lnTo>
                  <a:pt x="0" y="16152"/>
                </a:lnTo>
                <a:lnTo>
                  <a:pt x="2496" y="16152"/>
                </a:lnTo>
                <a:lnTo>
                  <a:pt x="24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22" name="Google Shape;322;p22"/>
          <p:cNvSpPr/>
          <p:nvPr/>
        </p:nvSpPr>
        <p:spPr>
          <a:xfrm>
            <a:off x="1518224" y="2946053"/>
            <a:ext cx="10186" cy="182396"/>
          </a:xfrm>
          <a:custGeom>
            <a:avLst/>
            <a:gdLst/>
            <a:ahLst/>
            <a:cxnLst/>
            <a:rect l="l" t="t" r="r" b="b"/>
            <a:pathLst>
              <a:path w="902" h="16152" extrusionOk="0">
                <a:moveTo>
                  <a:pt x="1" y="0"/>
                </a:moveTo>
                <a:lnTo>
                  <a:pt x="1" y="16152"/>
                </a:lnTo>
                <a:lnTo>
                  <a:pt x="902" y="16152"/>
                </a:lnTo>
                <a:lnTo>
                  <a:pt x="9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23" name="Google Shape;323;p22"/>
          <p:cNvSpPr/>
          <p:nvPr/>
        </p:nvSpPr>
        <p:spPr>
          <a:xfrm>
            <a:off x="1449340" y="2724528"/>
            <a:ext cx="130733" cy="299025"/>
          </a:xfrm>
          <a:custGeom>
            <a:avLst/>
            <a:gdLst/>
            <a:ahLst/>
            <a:cxnLst/>
            <a:rect l="l" t="t" r="r" b="b"/>
            <a:pathLst>
              <a:path w="11577" h="26480" extrusionOk="0">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83B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24" name="Google Shape;324;p22"/>
          <p:cNvSpPr/>
          <p:nvPr/>
        </p:nvSpPr>
        <p:spPr>
          <a:xfrm>
            <a:off x="1449340" y="2724528"/>
            <a:ext cx="130733" cy="299025"/>
          </a:xfrm>
          <a:custGeom>
            <a:avLst/>
            <a:gdLst/>
            <a:ahLst/>
            <a:cxnLst/>
            <a:rect l="l" t="t" r="r" b="b"/>
            <a:pathLst>
              <a:path w="11577" h="26480" extrusionOk="0">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25" name="Google Shape;325;p22"/>
          <p:cNvSpPr/>
          <p:nvPr/>
        </p:nvSpPr>
        <p:spPr>
          <a:xfrm>
            <a:off x="1496305" y="2724528"/>
            <a:ext cx="83768" cy="298246"/>
          </a:xfrm>
          <a:custGeom>
            <a:avLst/>
            <a:gdLst/>
            <a:ahLst/>
            <a:cxnLst/>
            <a:rect l="l" t="t" r="r" b="b"/>
            <a:pathLst>
              <a:path w="7418" h="26411" extrusionOk="0">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26" name="Google Shape;326;p22"/>
          <p:cNvSpPr/>
          <p:nvPr/>
        </p:nvSpPr>
        <p:spPr>
          <a:xfrm>
            <a:off x="1500224" y="3021193"/>
            <a:ext cx="28186" cy="14884"/>
          </a:xfrm>
          <a:custGeom>
            <a:avLst/>
            <a:gdLst/>
            <a:ahLst/>
            <a:cxnLst/>
            <a:rect l="l" t="t" r="r" b="b"/>
            <a:pathLst>
              <a:path w="2496" h="1318" extrusionOk="0">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27" name="Google Shape;327;p22"/>
          <p:cNvSpPr/>
          <p:nvPr/>
        </p:nvSpPr>
        <p:spPr>
          <a:xfrm>
            <a:off x="2107659" y="2860727"/>
            <a:ext cx="272420" cy="173012"/>
          </a:xfrm>
          <a:custGeom>
            <a:avLst/>
            <a:gdLst/>
            <a:ahLst/>
            <a:cxnLst/>
            <a:rect l="l" t="t" r="r" b="b"/>
            <a:pathLst>
              <a:path w="24124" h="15321" extrusionOk="0">
                <a:moveTo>
                  <a:pt x="12062" y="1"/>
                </a:moveTo>
                <a:lnTo>
                  <a:pt x="0" y="15320"/>
                </a:lnTo>
                <a:lnTo>
                  <a:pt x="24123" y="15320"/>
                </a:lnTo>
                <a:lnTo>
                  <a:pt x="120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28" name="Google Shape;328;p22"/>
          <p:cNvSpPr/>
          <p:nvPr/>
        </p:nvSpPr>
        <p:spPr>
          <a:xfrm>
            <a:off x="2107659" y="2860727"/>
            <a:ext cx="272420" cy="173792"/>
          </a:xfrm>
          <a:custGeom>
            <a:avLst/>
            <a:gdLst/>
            <a:ahLst/>
            <a:cxnLst/>
            <a:rect l="l" t="t" r="r" b="b"/>
            <a:pathLst>
              <a:path w="24124" h="15390" extrusionOk="0">
                <a:moveTo>
                  <a:pt x="12062" y="1"/>
                </a:moveTo>
                <a:lnTo>
                  <a:pt x="10190" y="2427"/>
                </a:lnTo>
                <a:lnTo>
                  <a:pt x="13240" y="6378"/>
                </a:lnTo>
                <a:cubicBezTo>
                  <a:pt x="15320" y="8943"/>
                  <a:pt x="13448" y="12825"/>
                  <a:pt x="10121" y="12825"/>
                </a:cubicBezTo>
                <a:lnTo>
                  <a:pt x="2011" y="12825"/>
                </a:lnTo>
                <a:lnTo>
                  <a:pt x="0" y="15389"/>
                </a:lnTo>
                <a:lnTo>
                  <a:pt x="24123" y="15389"/>
                </a:lnTo>
                <a:lnTo>
                  <a:pt x="120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29" name="Google Shape;329;p22"/>
          <p:cNvSpPr/>
          <p:nvPr/>
        </p:nvSpPr>
        <p:spPr>
          <a:xfrm>
            <a:off x="2133485" y="2805936"/>
            <a:ext cx="219978" cy="139349"/>
          </a:xfrm>
          <a:custGeom>
            <a:avLst/>
            <a:gdLst/>
            <a:ahLst/>
            <a:cxnLst/>
            <a:rect l="l" t="t" r="r" b="b"/>
            <a:pathLst>
              <a:path w="19480" h="12340" extrusionOk="0">
                <a:moveTo>
                  <a:pt x="9775" y="0"/>
                </a:moveTo>
                <a:lnTo>
                  <a:pt x="1" y="12339"/>
                </a:lnTo>
                <a:lnTo>
                  <a:pt x="19479" y="12339"/>
                </a:lnTo>
                <a:lnTo>
                  <a:pt x="9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30" name="Google Shape;330;p22"/>
          <p:cNvSpPr/>
          <p:nvPr/>
        </p:nvSpPr>
        <p:spPr>
          <a:xfrm>
            <a:off x="2133485" y="2805936"/>
            <a:ext cx="219978" cy="139349"/>
          </a:xfrm>
          <a:custGeom>
            <a:avLst/>
            <a:gdLst/>
            <a:ahLst/>
            <a:cxnLst/>
            <a:rect l="l" t="t" r="r" b="b"/>
            <a:pathLst>
              <a:path w="19480" h="12340" extrusionOk="0">
                <a:moveTo>
                  <a:pt x="9775" y="0"/>
                </a:moveTo>
                <a:lnTo>
                  <a:pt x="8250" y="1941"/>
                </a:lnTo>
                <a:lnTo>
                  <a:pt x="10745" y="5130"/>
                </a:lnTo>
                <a:cubicBezTo>
                  <a:pt x="12409" y="7209"/>
                  <a:pt x="10884" y="10329"/>
                  <a:pt x="8250" y="10329"/>
                </a:cubicBezTo>
                <a:lnTo>
                  <a:pt x="1664" y="10329"/>
                </a:lnTo>
                <a:lnTo>
                  <a:pt x="1" y="12339"/>
                </a:lnTo>
                <a:lnTo>
                  <a:pt x="19479" y="12339"/>
                </a:lnTo>
                <a:lnTo>
                  <a:pt x="9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31" name="Google Shape;331;p22"/>
          <p:cNvSpPr/>
          <p:nvPr/>
        </p:nvSpPr>
        <p:spPr>
          <a:xfrm>
            <a:off x="2218811" y="3033728"/>
            <a:ext cx="41500" cy="94721"/>
          </a:xfrm>
          <a:custGeom>
            <a:avLst/>
            <a:gdLst/>
            <a:ahLst/>
            <a:cxnLst/>
            <a:rect l="l" t="t" r="r" b="b"/>
            <a:pathLst>
              <a:path w="3675" h="8388" extrusionOk="0">
                <a:moveTo>
                  <a:pt x="1" y="0"/>
                </a:moveTo>
                <a:lnTo>
                  <a:pt x="1" y="8388"/>
                </a:lnTo>
                <a:lnTo>
                  <a:pt x="3674" y="8388"/>
                </a:lnTo>
                <a:lnTo>
                  <a:pt x="36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32" name="Google Shape;332;p22"/>
          <p:cNvSpPr/>
          <p:nvPr/>
        </p:nvSpPr>
        <p:spPr>
          <a:xfrm>
            <a:off x="2218811" y="3033728"/>
            <a:ext cx="41500" cy="94721"/>
          </a:xfrm>
          <a:custGeom>
            <a:avLst/>
            <a:gdLst/>
            <a:ahLst/>
            <a:cxnLst/>
            <a:rect l="l" t="t" r="r" b="b"/>
            <a:pathLst>
              <a:path w="3675" h="8388" extrusionOk="0">
                <a:moveTo>
                  <a:pt x="1" y="0"/>
                </a:moveTo>
                <a:lnTo>
                  <a:pt x="1" y="1178"/>
                </a:lnTo>
                <a:lnTo>
                  <a:pt x="2149" y="1178"/>
                </a:lnTo>
                <a:lnTo>
                  <a:pt x="2149" y="8388"/>
                </a:lnTo>
                <a:lnTo>
                  <a:pt x="3674" y="8388"/>
                </a:lnTo>
                <a:lnTo>
                  <a:pt x="36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33" name="Google Shape;333;p22"/>
          <p:cNvSpPr/>
          <p:nvPr/>
        </p:nvSpPr>
        <p:spPr>
          <a:xfrm>
            <a:off x="2149927" y="2748005"/>
            <a:ext cx="187873" cy="119780"/>
          </a:xfrm>
          <a:custGeom>
            <a:avLst/>
            <a:gdLst/>
            <a:ahLst/>
            <a:cxnLst/>
            <a:rect l="l" t="t" r="r" b="b"/>
            <a:pathLst>
              <a:path w="16637" h="10607" extrusionOk="0">
                <a:moveTo>
                  <a:pt x="8319" y="1"/>
                </a:moveTo>
                <a:lnTo>
                  <a:pt x="1" y="10606"/>
                </a:lnTo>
                <a:lnTo>
                  <a:pt x="16637" y="10606"/>
                </a:lnTo>
                <a:lnTo>
                  <a:pt x="83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34" name="Google Shape;334;p22"/>
          <p:cNvSpPr/>
          <p:nvPr/>
        </p:nvSpPr>
        <p:spPr>
          <a:xfrm>
            <a:off x="2149927" y="2748005"/>
            <a:ext cx="187873" cy="119000"/>
          </a:xfrm>
          <a:custGeom>
            <a:avLst/>
            <a:gdLst/>
            <a:ahLst/>
            <a:cxnLst/>
            <a:rect l="l" t="t" r="r" b="b"/>
            <a:pathLst>
              <a:path w="16637" h="10538" extrusionOk="0">
                <a:moveTo>
                  <a:pt x="8319" y="1"/>
                </a:moveTo>
                <a:lnTo>
                  <a:pt x="7002" y="1664"/>
                </a:lnTo>
                <a:lnTo>
                  <a:pt x="9151" y="4368"/>
                </a:lnTo>
                <a:cubicBezTo>
                  <a:pt x="10606" y="6170"/>
                  <a:pt x="9289" y="8804"/>
                  <a:pt x="7002" y="8804"/>
                </a:cubicBezTo>
                <a:lnTo>
                  <a:pt x="1387" y="8804"/>
                </a:lnTo>
                <a:lnTo>
                  <a:pt x="1" y="10537"/>
                </a:lnTo>
                <a:lnTo>
                  <a:pt x="16637" y="10537"/>
                </a:lnTo>
                <a:lnTo>
                  <a:pt x="8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35" name="Google Shape;335;p22"/>
          <p:cNvSpPr/>
          <p:nvPr/>
        </p:nvSpPr>
        <p:spPr>
          <a:xfrm>
            <a:off x="2412940" y="2504561"/>
            <a:ext cx="42279" cy="183966"/>
          </a:xfrm>
          <a:custGeom>
            <a:avLst/>
            <a:gdLst/>
            <a:ahLst/>
            <a:cxnLst/>
            <a:rect l="l" t="t" r="r" b="b"/>
            <a:pathLst>
              <a:path w="3744" h="16291" extrusionOk="0">
                <a:moveTo>
                  <a:pt x="1872" y="1"/>
                </a:moveTo>
                <a:cubicBezTo>
                  <a:pt x="694" y="2565"/>
                  <a:pt x="70" y="5338"/>
                  <a:pt x="0" y="8180"/>
                </a:cubicBezTo>
                <a:cubicBezTo>
                  <a:pt x="0" y="12686"/>
                  <a:pt x="902" y="16291"/>
                  <a:pt x="1872" y="16291"/>
                </a:cubicBezTo>
                <a:cubicBezTo>
                  <a:pt x="2912" y="16291"/>
                  <a:pt x="3744" y="12686"/>
                  <a:pt x="3744" y="8180"/>
                </a:cubicBezTo>
                <a:cubicBezTo>
                  <a:pt x="3674" y="5338"/>
                  <a:pt x="3050" y="2565"/>
                  <a:pt x="1872" y="1"/>
                </a:cubicBezTo>
                <a:close/>
              </a:path>
            </a:pathLst>
          </a:custGeom>
          <a:solidFill>
            <a:srgbClr val="E6E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36" name="Google Shape;336;p22"/>
          <p:cNvSpPr/>
          <p:nvPr/>
        </p:nvSpPr>
        <p:spPr>
          <a:xfrm>
            <a:off x="2426243" y="2504561"/>
            <a:ext cx="28977" cy="184745"/>
          </a:xfrm>
          <a:custGeom>
            <a:avLst/>
            <a:gdLst/>
            <a:ahLst/>
            <a:cxnLst/>
            <a:rect l="l" t="t" r="r" b="b"/>
            <a:pathLst>
              <a:path w="2566" h="16360" extrusionOk="0">
                <a:moveTo>
                  <a:pt x="694" y="1"/>
                </a:moveTo>
                <a:cubicBezTo>
                  <a:pt x="417" y="625"/>
                  <a:pt x="209" y="1179"/>
                  <a:pt x="1" y="1734"/>
                </a:cubicBezTo>
                <a:cubicBezTo>
                  <a:pt x="763" y="3813"/>
                  <a:pt x="1179" y="6031"/>
                  <a:pt x="1179" y="8180"/>
                </a:cubicBezTo>
                <a:cubicBezTo>
                  <a:pt x="1179" y="11646"/>
                  <a:pt x="694" y="14558"/>
                  <a:pt x="1" y="15736"/>
                </a:cubicBezTo>
                <a:cubicBezTo>
                  <a:pt x="209" y="16152"/>
                  <a:pt x="486" y="16360"/>
                  <a:pt x="694" y="16360"/>
                </a:cubicBezTo>
                <a:cubicBezTo>
                  <a:pt x="1734" y="16360"/>
                  <a:pt x="2566" y="12686"/>
                  <a:pt x="2566" y="8180"/>
                </a:cubicBezTo>
                <a:cubicBezTo>
                  <a:pt x="2566" y="5408"/>
                  <a:pt x="1942" y="2565"/>
                  <a:pt x="694" y="1"/>
                </a:cubicBezTo>
                <a:close/>
              </a:path>
            </a:pathLst>
          </a:custGeom>
          <a:solidFill>
            <a:srgbClr val="CAC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37" name="Google Shape;337;p22"/>
          <p:cNvSpPr/>
          <p:nvPr/>
        </p:nvSpPr>
        <p:spPr>
          <a:xfrm>
            <a:off x="2274393" y="2684970"/>
            <a:ext cx="165175" cy="95139"/>
          </a:xfrm>
          <a:custGeom>
            <a:avLst/>
            <a:gdLst/>
            <a:ahLst/>
            <a:cxnLst/>
            <a:rect l="l" t="t" r="r" b="b"/>
            <a:pathLst>
              <a:path w="14627" h="8425" extrusionOk="0">
                <a:moveTo>
                  <a:pt x="13241" y="1"/>
                </a:moveTo>
                <a:cubicBezTo>
                  <a:pt x="11865" y="1"/>
                  <a:pt x="9063" y="1048"/>
                  <a:pt x="6100" y="2741"/>
                </a:cubicBezTo>
                <a:cubicBezTo>
                  <a:pt x="3674" y="4196"/>
                  <a:pt x="1594" y="6137"/>
                  <a:pt x="0" y="8425"/>
                </a:cubicBezTo>
                <a:cubicBezTo>
                  <a:pt x="2773" y="8217"/>
                  <a:pt x="5546" y="7385"/>
                  <a:pt x="7972" y="5999"/>
                </a:cubicBezTo>
                <a:cubicBezTo>
                  <a:pt x="11854" y="3711"/>
                  <a:pt x="14626" y="1216"/>
                  <a:pt x="14072" y="315"/>
                </a:cubicBezTo>
                <a:cubicBezTo>
                  <a:pt x="13957" y="101"/>
                  <a:pt x="13667" y="1"/>
                  <a:pt x="13241" y="1"/>
                </a:cubicBezTo>
                <a:close/>
              </a:path>
            </a:pathLst>
          </a:custGeom>
          <a:solidFill>
            <a:srgbClr val="E6E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38" name="Google Shape;338;p22"/>
          <p:cNvSpPr/>
          <p:nvPr/>
        </p:nvSpPr>
        <p:spPr>
          <a:xfrm>
            <a:off x="2274393" y="2684970"/>
            <a:ext cx="159699" cy="95139"/>
          </a:xfrm>
          <a:custGeom>
            <a:avLst/>
            <a:gdLst/>
            <a:ahLst/>
            <a:cxnLst/>
            <a:rect l="l" t="t" r="r" b="b"/>
            <a:pathLst>
              <a:path w="14142" h="8425" extrusionOk="0">
                <a:moveTo>
                  <a:pt x="13241" y="1"/>
                </a:moveTo>
                <a:cubicBezTo>
                  <a:pt x="11865" y="1"/>
                  <a:pt x="9063" y="1048"/>
                  <a:pt x="6100" y="2741"/>
                </a:cubicBezTo>
                <a:cubicBezTo>
                  <a:pt x="3674" y="4196"/>
                  <a:pt x="1594" y="6137"/>
                  <a:pt x="0" y="8425"/>
                </a:cubicBezTo>
                <a:cubicBezTo>
                  <a:pt x="555" y="8425"/>
                  <a:pt x="1179" y="8286"/>
                  <a:pt x="1733" y="8217"/>
                </a:cubicBezTo>
                <a:cubicBezTo>
                  <a:pt x="3189" y="6415"/>
                  <a:pt x="4991" y="4820"/>
                  <a:pt x="7001" y="3642"/>
                </a:cubicBezTo>
                <a:cubicBezTo>
                  <a:pt x="9913" y="1909"/>
                  <a:pt x="12685" y="938"/>
                  <a:pt x="14072" y="869"/>
                </a:cubicBezTo>
                <a:cubicBezTo>
                  <a:pt x="14141" y="661"/>
                  <a:pt x="14141" y="453"/>
                  <a:pt x="14072" y="315"/>
                </a:cubicBezTo>
                <a:cubicBezTo>
                  <a:pt x="13957" y="101"/>
                  <a:pt x="13667" y="1"/>
                  <a:pt x="13241" y="1"/>
                </a:cubicBezTo>
                <a:close/>
              </a:path>
            </a:pathLst>
          </a:custGeom>
          <a:solidFill>
            <a:srgbClr val="CAC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39" name="Google Shape;339;p22"/>
          <p:cNvSpPr/>
          <p:nvPr/>
        </p:nvSpPr>
        <p:spPr>
          <a:xfrm>
            <a:off x="2427813" y="2685750"/>
            <a:ext cx="164396" cy="95151"/>
          </a:xfrm>
          <a:custGeom>
            <a:avLst/>
            <a:gdLst/>
            <a:ahLst/>
            <a:cxnLst/>
            <a:rect l="l" t="t" r="r" b="b"/>
            <a:pathLst>
              <a:path w="14558" h="8426" extrusionOk="0">
                <a:moveTo>
                  <a:pt x="1377" y="1"/>
                </a:moveTo>
                <a:cubicBezTo>
                  <a:pt x="956" y="1"/>
                  <a:pt x="670" y="102"/>
                  <a:pt x="555" y="315"/>
                </a:cubicBezTo>
                <a:cubicBezTo>
                  <a:pt x="1" y="1216"/>
                  <a:pt x="2704" y="3711"/>
                  <a:pt x="6586" y="5999"/>
                </a:cubicBezTo>
                <a:cubicBezTo>
                  <a:pt x="9081" y="7385"/>
                  <a:pt x="11785" y="8217"/>
                  <a:pt x="14557" y="8425"/>
                </a:cubicBezTo>
                <a:cubicBezTo>
                  <a:pt x="12963" y="6138"/>
                  <a:pt x="10884" y="4197"/>
                  <a:pt x="8527" y="2741"/>
                </a:cubicBezTo>
                <a:cubicBezTo>
                  <a:pt x="5511" y="1048"/>
                  <a:pt x="2737" y="1"/>
                  <a:pt x="1377" y="1"/>
                </a:cubicBezTo>
                <a:close/>
              </a:path>
            </a:pathLst>
          </a:custGeom>
          <a:solidFill>
            <a:srgbClr val="E6E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40" name="Google Shape;340;p22"/>
          <p:cNvSpPr/>
          <p:nvPr/>
        </p:nvSpPr>
        <p:spPr>
          <a:xfrm>
            <a:off x="2427813" y="2685388"/>
            <a:ext cx="164396" cy="95512"/>
          </a:xfrm>
          <a:custGeom>
            <a:avLst/>
            <a:gdLst/>
            <a:ahLst/>
            <a:cxnLst/>
            <a:rect l="l" t="t" r="r" b="b"/>
            <a:pathLst>
              <a:path w="14558" h="8458" extrusionOk="0">
                <a:moveTo>
                  <a:pt x="1387" y="0"/>
                </a:moveTo>
                <a:cubicBezTo>
                  <a:pt x="902" y="0"/>
                  <a:pt x="624" y="139"/>
                  <a:pt x="486" y="347"/>
                </a:cubicBezTo>
                <a:cubicBezTo>
                  <a:pt x="1" y="1179"/>
                  <a:pt x="2704" y="3813"/>
                  <a:pt x="6586" y="6031"/>
                </a:cubicBezTo>
                <a:cubicBezTo>
                  <a:pt x="9012" y="7417"/>
                  <a:pt x="11785" y="8249"/>
                  <a:pt x="14557" y="8457"/>
                </a:cubicBezTo>
                <a:cubicBezTo>
                  <a:pt x="14557" y="8457"/>
                  <a:pt x="14280" y="8041"/>
                  <a:pt x="13795" y="7417"/>
                </a:cubicBezTo>
                <a:cubicBezTo>
                  <a:pt x="11577" y="7001"/>
                  <a:pt x="9428" y="6239"/>
                  <a:pt x="7487" y="5199"/>
                </a:cubicBezTo>
                <a:cubicBezTo>
                  <a:pt x="4229" y="3258"/>
                  <a:pt x="1733" y="1179"/>
                  <a:pt x="1387" y="0"/>
                </a:cubicBezTo>
                <a:close/>
              </a:path>
            </a:pathLst>
          </a:custGeom>
          <a:solidFill>
            <a:srgbClr val="CAC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41" name="Google Shape;341;p22"/>
          <p:cNvSpPr/>
          <p:nvPr/>
        </p:nvSpPr>
        <p:spPr>
          <a:xfrm>
            <a:off x="2416859" y="2709656"/>
            <a:ext cx="34453" cy="361654"/>
          </a:xfrm>
          <a:custGeom>
            <a:avLst/>
            <a:gdLst/>
            <a:ahLst/>
            <a:cxnLst/>
            <a:rect l="l" t="t" r="r" b="b"/>
            <a:pathLst>
              <a:path w="3051" h="32026" extrusionOk="0">
                <a:moveTo>
                  <a:pt x="555" y="0"/>
                </a:moveTo>
                <a:lnTo>
                  <a:pt x="0" y="32025"/>
                </a:lnTo>
                <a:lnTo>
                  <a:pt x="3050" y="32025"/>
                </a:lnTo>
                <a:lnTo>
                  <a:pt x="2565" y="0"/>
                </a:lnTo>
                <a:close/>
              </a:path>
            </a:pathLst>
          </a:custGeom>
          <a:solidFill>
            <a:srgbClr val="E6E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42" name="Google Shape;342;p22"/>
          <p:cNvSpPr/>
          <p:nvPr/>
        </p:nvSpPr>
        <p:spPr>
          <a:xfrm>
            <a:off x="2384766" y="2651657"/>
            <a:ext cx="86896" cy="74440"/>
          </a:xfrm>
          <a:custGeom>
            <a:avLst/>
            <a:gdLst/>
            <a:ahLst/>
            <a:cxnLst/>
            <a:rect l="l" t="t" r="r" b="b"/>
            <a:pathLst>
              <a:path w="7695" h="6592" extrusionOk="0">
                <a:moveTo>
                  <a:pt x="4337" y="1"/>
                </a:moveTo>
                <a:cubicBezTo>
                  <a:pt x="3518" y="1"/>
                  <a:pt x="2684" y="303"/>
                  <a:pt x="2010" y="977"/>
                </a:cubicBezTo>
                <a:cubicBezTo>
                  <a:pt x="0" y="3057"/>
                  <a:pt x="1456" y="6592"/>
                  <a:pt x="4367" y="6592"/>
                </a:cubicBezTo>
                <a:cubicBezTo>
                  <a:pt x="6169" y="6592"/>
                  <a:pt x="7694" y="5136"/>
                  <a:pt x="7694" y="3334"/>
                </a:cubicBezTo>
                <a:cubicBezTo>
                  <a:pt x="7694" y="1319"/>
                  <a:pt x="6047" y="1"/>
                  <a:pt x="4337" y="1"/>
                </a:cubicBezTo>
                <a:close/>
              </a:path>
            </a:pathLst>
          </a:custGeom>
          <a:solidFill>
            <a:srgbClr val="E6E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43" name="Google Shape;343;p22"/>
          <p:cNvSpPr/>
          <p:nvPr/>
        </p:nvSpPr>
        <p:spPr>
          <a:xfrm>
            <a:off x="2422336" y="2724528"/>
            <a:ext cx="28977" cy="346781"/>
          </a:xfrm>
          <a:custGeom>
            <a:avLst/>
            <a:gdLst/>
            <a:ahLst/>
            <a:cxnLst/>
            <a:rect l="l" t="t" r="r" b="b"/>
            <a:pathLst>
              <a:path w="2566" h="30709" extrusionOk="0">
                <a:moveTo>
                  <a:pt x="2080" y="0"/>
                </a:moveTo>
                <a:cubicBezTo>
                  <a:pt x="1733" y="139"/>
                  <a:pt x="1387" y="208"/>
                  <a:pt x="1040" y="208"/>
                </a:cubicBezTo>
                <a:lnTo>
                  <a:pt x="0" y="208"/>
                </a:lnTo>
                <a:lnTo>
                  <a:pt x="0" y="1317"/>
                </a:lnTo>
                <a:cubicBezTo>
                  <a:pt x="347" y="1387"/>
                  <a:pt x="693" y="1456"/>
                  <a:pt x="1040" y="1456"/>
                </a:cubicBezTo>
                <a:lnTo>
                  <a:pt x="1109" y="1248"/>
                </a:lnTo>
                <a:lnTo>
                  <a:pt x="1595" y="30708"/>
                </a:lnTo>
                <a:lnTo>
                  <a:pt x="2565" y="30708"/>
                </a:lnTo>
                <a:lnTo>
                  <a:pt x="2080" y="0"/>
                </a:lnTo>
                <a:close/>
              </a:path>
            </a:pathLst>
          </a:custGeom>
          <a:solidFill>
            <a:srgbClr val="CAC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44" name="Google Shape;344;p22"/>
          <p:cNvSpPr/>
          <p:nvPr/>
        </p:nvSpPr>
        <p:spPr>
          <a:xfrm>
            <a:off x="2419208" y="2673644"/>
            <a:ext cx="30535" cy="30535"/>
          </a:xfrm>
          <a:custGeom>
            <a:avLst/>
            <a:gdLst/>
            <a:ahLst/>
            <a:cxnLst/>
            <a:rect l="l" t="t" r="r" b="b"/>
            <a:pathLst>
              <a:path w="2704" h="2704" extrusionOk="0">
                <a:moveTo>
                  <a:pt x="1317" y="0"/>
                </a:moveTo>
                <a:cubicBezTo>
                  <a:pt x="624" y="0"/>
                  <a:pt x="0" y="624"/>
                  <a:pt x="0" y="1387"/>
                </a:cubicBezTo>
                <a:cubicBezTo>
                  <a:pt x="0" y="2080"/>
                  <a:pt x="624" y="2704"/>
                  <a:pt x="1317" y="2704"/>
                </a:cubicBezTo>
                <a:cubicBezTo>
                  <a:pt x="2080" y="2704"/>
                  <a:pt x="2703" y="2080"/>
                  <a:pt x="2703" y="1387"/>
                </a:cubicBezTo>
                <a:cubicBezTo>
                  <a:pt x="2703" y="624"/>
                  <a:pt x="2080" y="0"/>
                  <a:pt x="1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45" name="Google Shape;345;p22"/>
          <p:cNvSpPr/>
          <p:nvPr/>
        </p:nvSpPr>
        <p:spPr>
          <a:xfrm>
            <a:off x="3072038" y="2682249"/>
            <a:ext cx="270071" cy="171443"/>
          </a:xfrm>
          <a:custGeom>
            <a:avLst/>
            <a:gdLst/>
            <a:ahLst/>
            <a:cxnLst/>
            <a:rect l="l" t="t" r="r" b="b"/>
            <a:pathLst>
              <a:path w="23916" h="15182" extrusionOk="0">
                <a:moveTo>
                  <a:pt x="11923" y="1"/>
                </a:moveTo>
                <a:lnTo>
                  <a:pt x="1" y="15182"/>
                </a:lnTo>
                <a:lnTo>
                  <a:pt x="23915" y="15182"/>
                </a:lnTo>
                <a:lnTo>
                  <a:pt x="119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46" name="Google Shape;346;p22"/>
          <p:cNvSpPr/>
          <p:nvPr/>
        </p:nvSpPr>
        <p:spPr>
          <a:xfrm>
            <a:off x="3072038" y="2682249"/>
            <a:ext cx="270071" cy="171443"/>
          </a:xfrm>
          <a:custGeom>
            <a:avLst/>
            <a:gdLst/>
            <a:ahLst/>
            <a:cxnLst/>
            <a:rect l="l" t="t" r="r" b="b"/>
            <a:pathLst>
              <a:path w="23916" h="15182" extrusionOk="0">
                <a:moveTo>
                  <a:pt x="11923" y="1"/>
                </a:moveTo>
                <a:lnTo>
                  <a:pt x="10052" y="2427"/>
                </a:lnTo>
                <a:lnTo>
                  <a:pt x="13171" y="6309"/>
                </a:lnTo>
                <a:cubicBezTo>
                  <a:pt x="15181" y="8874"/>
                  <a:pt x="13310" y="12686"/>
                  <a:pt x="10052" y="12686"/>
                </a:cubicBezTo>
                <a:lnTo>
                  <a:pt x="1941" y="12686"/>
                </a:lnTo>
                <a:lnTo>
                  <a:pt x="1" y="15182"/>
                </a:lnTo>
                <a:lnTo>
                  <a:pt x="23915" y="15182"/>
                </a:lnTo>
                <a:lnTo>
                  <a:pt x="119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47" name="Google Shape;347;p22"/>
          <p:cNvSpPr/>
          <p:nvPr/>
        </p:nvSpPr>
        <p:spPr>
          <a:xfrm>
            <a:off x="3097876" y="2627458"/>
            <a:ext cx="218397" cy="138570"/>
          </a:xfrm>
          <a:custGeom>
            <a:avLst/>
            <a:gdLst/>
            <a:ahLst/>
            <a:cxnLst/>
            <a:rect l="l" t="t" r="r" b="b"/>
            <a:pathLst>
              <a:path w="19340" h="12271" extrusionOk="0">
                <a:moveTo>
                  <a:pt x="9635" y="1"/>
                </a:moveTo>
                <a:lnTo>
                  <a:pt x="0" y="12270"/>
                </a:lnTo>
                <a:lnTo>
                  <a:pt x="19340" y="12270"/>
                </a:lnTo>
                <a:lnTo>
                  <a:pt x="96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48" name="Google Shape;348;p22"/>
          <p:cNvSpPr/>
          <p:nvPr/>
        </p:nvSpPr>
        <p:spPr>
          <a:xfrm>
            <a:off x="3097876" y="2627458"/>
            <a:ext cx="218397" cy="139349"/>
          </a:xfrm>
          <a:custGeom>
            <a:avLst/>
            <a:gdLst/>
            <a:ahLst/>
            <a:cxnLst/>
            <a:rect l="l" t="t" r="r" b="b"/>
            <a:pathLst>
              <a:path w="19340" h="12340" extrusionOk="0">
                <a:moveTo>
                  <a:pt x="9635" y="1"/>
                </a:moveTo>
                <a:lnTo>
                  <a:pt x="8110" y="1872"/>
                </a:lnTo>
                <a:lnTo>
                  <a:pt x="10606" y="5061"/>
                </a:lnTo>
                <a:cubicBezTo>
                  <a:pt x="12339" y="7140"/>
                  <a:pt x="10814" y="10260"/>
                  <a:pt x="8110" y="10260"/>
                </a:cubicBezTo>
                <a:lnTo>
                  <a:pt x="1594" y="10260"/>
                </a:lnTo>
                <a:lnTo>
                  <a:pt x="0" y="12339"/>
                </a:lnTo>
                <a:lnTo>
                  <a:pt x="19340" y="12339"/>
                </a:lnTo>
                <a:lnTo>
                  <a:pt x="96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49" name="Google Shape;349;p22"/>
          <p:cNvSpPr/>
          <p:nvPr/>
        </p:nvSpPr>
        <p:spPr>
          <a:xfrm>
            <a:off x="3181632" y="2853680"/>
            <a:ext cx="41489" cy="93942"/>
          </a:xfrm>
          <a:custGeom>
            <a:avLst/>
            <a:gdLst/>
            <a:ahLst/>
            <a:cxnLst/>
            <a:rect l="l" t="t" r="r" b="b"/>
            <a:pathLst>
              <a:path w="3674" h="8319" extrusionOk="0">
                <a:moveTo>
                  <a:pt x="0" y="1"/>
                </a:moveTo>
                <a:lnTo>
                  <a:pt x="0" y="8319"/>
                </a:lnTo>
                <a:lnTo>
                  <a:pt x="3674" y="8319"/>
                </a:lnTo>
                <a:lnTo>
                  <a:pt x="36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50" name="Google Shape;350;p22"/>
          <p:cNvSpPr/>
          <p:nvPr/>
        </p:nvSpPr>
        <p:spPr>
          <a:xfrm>
            <a:off x="3181632" y="2853680"/>
            <a:ext cx="42279" cy="93942"/>
          </a:xfrm>
          <a:custGeom>
            <a:avLst/>
            <a:gdLst/>
            <a:ahLst/>
            <a:cxnLst/>
            <a:rect l="l" t="t" r="r" b="b"/>
            <a:pathLst>
              <a:path w="3744" h="8319" extrusionOk="0">
                <a:moveTo>
                  <a:pt x="0" y="1"/>
                </a:moveTo>
                <a:lnTo>
                  <a:pt x="0" y="1110"/>
                </a:lnTo>
                <a:lnTo>
                  <a:pt x="2149" y="1110"/>
                </a:lnTo>
                <a:lnTo>
                  <a:pt x="2149" y="8319"/>
                </a:lnTo>
                <a:lnTo>
                  <a:pt x="3743" y="8319"/>
                </a:lnTo>
                <a:lnTo>
                  <a:pt x="37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51" name="Google Shape;351;p22"/>
          <p:cNvSpPr/>
          <p:nvPr/>
        </p:nvSpPr>
        <p:spPr>
          <a:xfrm>
            <a:off x="3113527" y="2569538"/>
            <a:ext cx="187094" cy="118989"/>
          </a:xfrm>
          <a:custGeom>
            <a:avLst/>
            <a:gdLst/>
            <a:ahLst/>
            <a:cxnLst/>
            <a:rect l="l" t="t" r="r" b="b"/>
            <a:pathLst>
              <a:path w="16568" h="10537" extrusionOk="0">
                <a:moveTo>
                  <a:pt x="8249" y="0"/>
                </a:moveTo>
                <a:lnTo>
                  <a:pt x="0" y="10537"/>
                </a:lnTo>
                <a:lnTo>
                  <a:pt x="16568" y="10537"/>
                </a:lnTo>
                <a:lnTo>
                  <a:pt x="82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52" name="Google Shape;352;p22"/>
          <p:cNvSpPr/>
          <p:nvPr/>
        </p:nvSpPr>
        <p:spPr>
          <a:xfrm>
            <a:off x="3113527" y="2569538"/>
            <a:ext cx="187094" cy="118989"/>
          </a:xfrm>
          <a:custGeom>
            <a:avLst/>
            <a:gdLst/>
            <a:ahLst/>
            <a:cxnLst/>
            <a:rect l="l" t="t" r="r" b="b"/>
            <a:pathLst>
              <a:path w="16568" h="10537" extrusionOk="0">
                <a:moveTo>
                  <a:pt x="8249" y="0"/>
                </a:moveTo>
                <a:lnTo>
                  <a:pt x="7002" y="1664"/>
                </a:lnTo>
                <a:lnTo>
                  <a:pt x="9081" y="4367"/>
                </a:lnTo>
                <a:cubicBezTo>
                  <a:pt x="10537" y="6169"/>
                  <a:pt x="9220" y="8804"/>
                  <a:pt x="6932" y="8804"/>
                </a:cubicBezTo>
                <a:lnTo>
                  <a:pt x="1387" y="8804"/>
                </a:lnTo>
                <a:lnTo>
                  <a:pt x="0" y="10537"/>
                </a:lnTo>
                <a:lnTo>
                  <a:pt x="16568" y="10537"/>
                </a:lnTo>
                <a:lnTo>
                  <a:pt x="8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53" name="Google Shape;353;p22"/>
          <p:cNvSpPr/>
          <p:nvPr/>
        </p:nvSpPr>
        <p:spPr>
          <a:xfrm>
            <a:off x="2833268" y="2755831"/>
            <a:ext cx="264583" cy="168315"/>
          </a:xfrm>
          <a:custGeom>
            <a:avLst/>
            <a:gdLst/>
            <a:ahLst/>
            <a:cxnLst/>
            <a:rect l="l" t="t" r="r" b="b"/>
            <a:pathLst>
              <a:path w="23430" h="14905" extrusionOk="0">
                <a:moveTo>
                  <a:pt x="11715" y="1"/>
                </a:moveTo>
                <a:lnTo>
                  <a:pt x="0" y="14904"/>
                </a:lnTo>
                <a:lnTo>
                  <a:pt x="23430" y="14904"/>
                </a:lnTo>
                <a:lnTo>
                  <a:pt x="11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54" name="Google Shape;354;p22"/>
          <p:cNvSpPr/>
          <p:nvPr/>
        </p:nvSpPr>
        <p:spPr>
          <a:xfrm>
            <a:off x="2833268" y="2755831"/>
            <a:ext cx="264583" cy="168315"/>
          </a:xfrm>
          <a:custGeom>
            <a:avLst/>
            <a:gdLst/>
            <a:ahLst/>
            <a:cxnLst/>
            <a:rect l="l" t="t" r="r" b="b"/>
            <a:pathLst>
              <a:path w="23430" h="14905" extrusionOk="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55" name="Google Shape;355;p22"/>
          <p:cNvSpPr/>
          <p:nvPr/>
        </p:nvSpPr>
        <p:spPr>
          <a:xfrm>
            <a:off x="2858315" y="2701819"/>
            <a:ext cx="213711" cy="136221"/>
          </a:xfrm>
          <a:custGeom>
            <a:avLst/>
            <a:gdLst/>
            <a:ahLst/>
            <a:cxnLst/>
            <a:rect l="l" t="t" r="r" b="b"/>
            <a:pathLst>
              <a:path w="18925" h="12063" extrusionOk="0">
                <a:moveTo>
                  <a:pt x="9497" y="1"/>
                </a:moveTo>
                <a:lnTo>
                  <a:pt x="0" y="12062"/>
                </a:lnTo>
                <a:lnTo>
                  <a:pt x="18924" y="12062"/>
                </a:lnTo>
                <a:lnTo>
                  <a:pt x="94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56" name="Google Shape;356;p22"/>
          <p:cNvSpPr/>
          <p:nvPr/>
        </p:nvSpPr>
        <p:spPr>
          <a:xfrm>
            <a:off x="2858315" y="2701819"/>
            <a:ext cx="213711" cy="136221"/>
          </a:xfrm>
          <a:custGeom>
            <a:avLst/>
            <a:gdLst/>
            <a:ahLst/>
            <a:cxnLst/>
            <a:rect l="l" t="t" r="r" b="b"/>
            <a:pathLst>
              <a:path w="18925" h="12063" extrusionOk="0">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57" name="Google Shape;357;p22"/>
          <p:cNvSpPr/>
          <p:nvPr/>
        </p:nvSpPr>
        <p:spPr>
          <a:xfrm>
            <a:off x="2940501" y="2923355"/>
            <a:ext cx="40721" cy="92373"/>
          </a:xfrm>
          <a:custGeom>
            <a:avLst/>
            <a:gdLst/>
            <a:ahLst/>
            <a:cxnLst/>
            <a:rect l="l" t="t" r="r" b="b"/>
            <a:pathLst>
              <a:path w="3606" h="8180" extrusionOk="0">
                <a:moveTo>
                  <a:pt x="1" y="0"/>
                </a:moveTo>
                <a:lnTo>
                  <a:pt x="1" y="8180"/>
                </a:lnTo>
                <a:lnTo>
                  <a:pt x="3605" y="8180"/>
                </a:lnTo>
                <a:lnTo>
                  <a:pt x="3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58" name="Google Shape;358;p22"/>
          <p:cNvSpPr/>
          <p:nvPr/>
        </p:nvSpPr>
        <p:spPr>
          <a:xfrm>
            <a:off x="2940501" y="2923355"/>
            <a:ext cx="41500" cy="92373"/>
          </a:xfrm>
          <a:custGeom>
            <a:avLst/>
            <a:gdLst/>
            <a:ahLst/>
            <a:cxnLst/>
            <a:rect l="l" t="t" r="r" b="b"/>
            <a:pathLst>
              <a:path w="3675" h="8180" extrusionOk="0">
                <a:moveTo>
                  <a:pt x="1" y="0"/>
                </a:moveTo>
                <a:lnTo>
                  <a:pt x="1" y="1179"/>
                </a:lnTo>
                <a:lnTo>
                  <a:pt x="2080" y="1179"/>
                </a:lnTo>
                <a:lnTo>
                  <a:pt x="2080" y="8180"/>
                </a:lnTo>
                <a:lnTo>
                  <a:pt x="3675" y="8180"/>
                </a:lnTo>
                <a:lnTo>
                  <a:pt x="36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59" name="Google Shape;359;p22"/>
          <p:cNvSpPr/>
          <p:nvPr/>
        </p:nvSpPr>
        <p:spPr>
          <a:xfrm>
            <a:off x="2873966" y="2645469"/>
            <a:ext cx="183187" cy="116640"/>
          </a:xfrm>
          <a:custGeom>
            <a:avLst/>
            <a:gdLst/>
            <a:ahLst/>
            <a:cxnLst/>
            <a:rect l="l" t="t" r="r" b="b"/>
            <a:pathLst>
              <a:path w="16222" h="10329" extrusionOk="0">
                <a:moveTo>
                  <a:pt x="8111" y="0"/>
                </a:moveTo>
                <a:lnTo>
                  <a:pt x="1" y="10328"/>
                </a:lnTo>
                <a:lnTo>
                  <a:pt x="16221" y="10328"/>
                </a:lnTo>
                <a:lnTo>
                  <a:pt x="81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60" name="Google Shape;360;p22"/>
          <p:cNvSpPr/>
          <p:nvPr/>
        </p:nvSpPr>
        <p:spPr>
          <a:xfrm>
            <a:off x="2873187" y="2645469"/>
            <a:ext cx="183187" cy="116640"/>
          </a:xfrm>
          <a:custGeom>
            <a:avLst/>
            <a:gdLst/>
            <a:ahLst/>
            <a:cxnLst/>
            <a:rect l="l" t="t" r="r" b="b"/>
            <a:pathLst>
              <a:path w="16222" h="10329" extrusionOk="0">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61" name="Google Shape;361;p22"/>
          <p:cNvSpPr/>
          <p:nvPr/>
        </p:nvSpPr>
        <p:spPr>
          <a:xfrm>
            <a:off x="3318610" y="2753482"/>
            <a:ext cx="263025" cy="166745"/>
          </a:xfrm>
          <a:custGeom>
            <a:avLst/>
            <a:gdLst/>
            <a:ahLst/>
            <a:cxnLst/>
            <a:rect l="l" t="t" r="r" b="b"/>
            <a:pathLst>
              <a:path w="23292" h="14766" extrusionOk="0">
                <a:moveTo>
                  <a:pt x="11646" y="1"/>
                </a:moveTo>
                <a:lnTo>
                  <a:pt x="1" y="14766"/>
                </a:lnTo>
                <a:lnTo>
                  <a:pt x="23292" y="14766"/>
                </a:lnTo>
                <a:lnTo>
                  <a:pt x="116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62" name="Google Shape;362;p22"/>
          <p:cNvSpPr/>
          <p:nvPr/>
        </p:nvSpPr>
        <p:spPr>
          <a:xfrm>
            <a:off x="3318610" y="2753482"/>
            <a:ext cx="263025" cy="166745"/>
          </a:xfrm>
          <a:custGeom>
            <a:avLst/>
            <a:gdLst/>
            <a:ahLst/>
            <a:cxnLst/>
            <a:rect l="l" t="t" r="r" b="b"/>
            <a:pathLst>
              <a:path w="23292" h="14766" extrusionOk="0">
                <a:moveTo>
                  <a:pt x="11646" y="1"/>
                </a:moveTo>
                <a:lnTo>
                  <a:pt x="9844" y="2288"/>
                </a:lnTo>
                <a:lnTo>
                  <a:pt x="12825" y="6101"/>
                </a:lnTo>
                <a:cubicBezTo>
                  <a:pt x="14835" y="8596"/>
                  <a:pt x="13033" y="12340"/>
                  <a:pt x="9775" y="12340"/>
                </a:cubicBezTo>
                <a:lnTo>
                  <a:pt x="1942" y="12340"/>
                </a:lnTo>
                <a:lnTo>
                  <a:pt x="1" y="14766"/>
                </a:lnTo>
                <a:lnTo>
                  <a:pt x="23292" y="14766"/>
                </a:lnTo>
                <a:lnTo>
                  <a:pt x="116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63" name="Google Shape;363;p22"/>
          <p:cNvSpPr/>
          <p:nvPr/>
        </p:nvSpPr>
        <p:spPr>
          <a:xfrm>
            <a:off x="3343668" y="2699470"/>
            <a:ext cx="212920" cy="135442"/>
          </a:xfrm>
          <a:custGeom>
            <a:avLst/>
            <a:gdLst/>
            <a:ahLst/>
            <a:cxnLst/>
            <a:rect l="l" t="t" r="r" b="b"/>
            <a:pathLst>
              <a:path w="18855" h="11994" extrusionOk="0">
                <a:moveTo>
                  <a:pt x="9427" y="1"/>
                </a:moveTo>
                <a:lnTo>
                  <a:pt x="0" y="11993"/>
                </a:lnTo>
                <a:lnTo>
                  <a:pt x="18855" y="11993"/>
                </a:lnTo>
                <a:lnTo>
                  <a:pt x="94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64" name="Google Shape;364;p22"/>
          <p:cNvSpPr/>
          <p:nvPr/>
        </p:nvSpPr>
        <p:spPr>
          <a:xfrm>
            <a:off x="3343668" y="2699470"/>
            <a:ext cx="212920" cy="135442"/>
          </a:xfrm>
          <a:custGeom>
            <a:avLst/>
            <a:gdLst/>
            <a:ahLst/>
            <a:cxnLst/>
            <a:rect l="l" t="t" r="r" b="b"/>
            <a:pathLst>
              <a:path w="18855" h="11994" extrusionOk="0">
                <a:moveTo>
                  <a:pt x="9427" y="1"/>
                </a:moveTo>
                <a:lnTo>
                  <a:pt x="7972" y="1873"/>
                </a:lnTo>
                <a:lnTo>
                  <a:pt x="10398" y="4992"/>
                </a:lnTo>
                <a:cubicBezTo>
                  <a:pt x="11992" y="7002"/>
                  <a:pt x="10536" y="9983"/>
                  <a:pt x="7972" y="9983"/>
                </a:cubicBezTo>
                <a:lnTo>
                  <a:pt x="1594" y="9983"/>
                </a:lnTo>
                <a:lnTo>
                  <a:pt x="0" y="11993"/>
                </a:lnTo>
                <a:lnTo>
                  <a:pt x="18855" y="11993"/>
                </a:lnTo>
                <a:lnTo>
                  <a:pt x="94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65" name="Google Shape;365;p22"/>
          <p:cNvSpPr/>
          <p:nvPr/>
        </p:nvSpPr>
        <p:spPr>
          <a:xfrm>
            <a:off x="3425855" y="2920216"/>
            <a:ext cx="40709" cy="91605"/>
          </a:xfrm>
          <a:custGeom>
            <a:avLst/>
            <a:gdLst/>
            <a:ahLst/>
            <a:cxnLst/>
            <a:rect l="l" t="t" r="r" b="b"/>
            <a:pathLst>
              <a:path w="3605" h="8112" extrusionOk="0">
                <a:moveTo>
                  <a:pt x="0" y="1"/>
                </a:moveTo>
                <a:lnTo>
                  <a:pt x="0" y="8111"/>
                </a:lnTo>
                <a:lnTo>
                  <a:pt x="3605" y="8111"/>
                </a:lnTo>
                <a:lnTo>
                  <a:pt x="36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66" name="Google Shape;366;p22"/>
          <p:cNvSpPr/>
          <p:nvPr/>
        </p:nvSpPr>
        <p:spPr>
          <a:xfrm>
            <a:off x="3425855" y="2920216"/>
            <a:ext cx="40709" cy="91605"/>
          </a:xfrm>
          <a:custGeom>
            <a:avLst/>
            <a:gdLst/>
            <a:ahLst/>
            <a:cxnLst/>
            <a:rect l="l" t="t" r="r" b="b"/>
            <a:pathLst>
              <a:path w="3605" h="8112" extrusionOk="0">
                <a:moveTo>
                  <a:pt x="0" y="1"/>
                </a:moveTo>
                <a:lnTo>
                  <a:pt x="0" y="1110"/>
                </a:lnTo>
                <a:lnTo>
                  <a:pt x="2080" y="1110"/>
                </a:lnTo>
                <a:lnTo>
                  <a:pt x="2080" y="8111"/>
                </a:lnTo>
                <a:lnTo>
                  <a:pt x="3605" y="8111"/>
                </a:lnTo>
                <a:lnTo>
                  <a:pt x="36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67" name="Google Shape;367;p22"/>
          <p:cNvSpPr/>
          <p:nvPr/>
        </p:nvSpPr>
        <p:spPr>
          <a:xfrm>
            <a:off x="3359320" y="2643900"/>
            <a:ext cx="182396" cy="115861"/>
          </a:xfrm>
          <a:custGeom>
            <a:avLst/>
            <a:gdLst/>
            <a:ahLst/>
            <a:cxnLst/>
            <a:rect l="l" t="t" r="r" b="b"/>
            <a:pathLst>
              <a:path w="16152" h="10260" extrusionOk="0">
                <a:moveTo>
                  <a:pt x="8041" y="0"/>
                </a:moveTo>
                <a:lnTo>
                  <a:pt x="0" y="10260"/>
                </a:lnTo>
                <a:lnTo>
                  <a:pt x="16152" y="10260"/>
                </a:lnTo>
                <a:lnTo>
                  <a:pt x="80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68" name="Google Shape;368;p22"/>
          <p:cNvSpPr/>
          <p:nvPr/>
        </p:nvSpPr>
        <p:spPr>
          <a:xfrm>
            <a:off x="3359320" y="2643900"/>
            <a:ext cx="182396" cy="116640"/>
          </a:xfrm>
          <a:custGeom>
            <a:avLst/>
            <a:gdLst/>
            <a:ahLst/>
            <a:cxnLst/>
            <a:rect l="l" t="t" r="r" b="b"/>
            <a:pathLst>
              <a:path w="16152" h="10329" extrusionOk="0">
                <a:moveTo>
                  <a:pt x="8041" y="0"/>
                </a:moveTo>
                <a:lnTo>
                  <a:pt x="6794" y="1595"/>
                </a:lnTo>
                <a:lnTo>
                  <a:pt x="8873" y="4229"/>
                </a:lnTo>
                <a:cubicBezTo>
                  <a:pt x="10260" y="5962"/>
                  <a:pt x="9012" y="8596"/>
                  <a:pt x="6794" y="8596"/>
                </a:cubicBezTo>
                <a:lnTo>
                  <a:pt x="1317" y="8596"/>
                </a:lnTo>
                <a:lnTo>
                  <a:pt x="0" y="10329"/>
                </a:lnTo>
                <a:lnTo>
                  <a:pt x="16152" y="10329"/>
                </a:lnTo>
                <a:lnTo>
                  <a:pt x="80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69" name="Google Shape;369;p22"/>
          <p:cNvSpPr/>
          <p:nvPr/>
        </p:nvSpPr>
        <p:spPr>
          <a:xfrm>
            <a:off x="3572228" y="2433328"/>
            <a:ext cx="50895" cy="223106"/>
          </a:xfrm>
          <a:custGeom>
            <a:avLst/>
            <a:gdLst/>
            <a:ahLst/>
            <a:cxnLst/>
            <a:rect l="l" t="t" r="r" b="b"/>
            <a:pathLst>
              <a:path w="4507" h="19757" extrusionOk="0">
                <a:moveTo>
                  <a:pt x="2219" y="1"/>
                </a:moveTo>
                <a:cubicBezTo>
                  <a:pt x="763" y="3051"/>
                  <a:pt x="1" y="6447"/>
                  <a:pt x="1" y="9844"/>
                </a:cubicBezTo>
                <a:cubicBezTo>
                  <a:pt x="1" y="15320"/>
                  <a:pt x="971" y="19756"/>
                  <a:pt x="2219" y="19756"/>
                </a:cubicBezTo>
                <a:cubicBezTo>
                  <a:pt x="3536" y="19756"/>
                  <a:pt x="4507" y="15320"/>
                  <a:pt x="4507" y="9844"/>
                </a:cubicBezTo>
                <a:cubicBezTo>
                  <a:pt x="4437" y="6447"/>
                  <a:pt x="3675" y="3051"/>
                  <a:pt x="2219"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70" name="Google Shape;370;p22"/>
          <p:cNvSpPr/>
          <p:nvPr/>
        </p:nvSpPr>
        <p:spPr>
          <a:xfrm>
            <a:off x="3587891" y="2433328"/>
            <a:ext cx="35233" cy="223106"/>
          </a:xfrm>
          <a:custGeom>
            <a:avLst/>
            <a:gdLst/>
            <a:ahLst/>
            <a:cxnLst/>
            <a:rect l="l" t="t" r="r" b="b"/>
            <a:pathLst>
              <a:path w="3120" h="19757" extrusionOk="0">
                <a:moveTo>
                  <a:pt x="832" y="1"/>
                </a:moveTo>
                <a:cubicBezTo>
                  <a:pt x="555" y="625"/>
                  <a:pt x="208" y="1318"/>
                  <a:pt x="0" y="2011"/>
                </a:cubicBezTo>
                <a:cubicBezTo>
                  <a:pt x="901" y="4506"/>
                  <a:pt x="1387" y="7210"/>
                  <a:pt x="1387" y="9844"/>
                </a:cubicBezTo>
                <a:cubicBezTo>
                  <a:pt x="1387" y="14003"/>
                  <a:pt x="832" y="17608"/>
                  <a:pt x="0" y="19063"/>
                </a:cubicBezTo>
                <a:cubicBezTo>
                  <a:pt x="278" y="19549"/>
                  <a:pt x="555" y="19756"/>
                  <a:pt x="832" y="19756"/>
                </a:cubicBezTo>
                <a:cubicBezTo>
                  <a:pt x="2080" y="19756"/>
                  <a:pt x="3120" y="15320"/>
                  <a:pt x="3120" y="9844"/>
                </a:cubicBezTo>
                <a:cubicBezTo>
                  <a:pt x="3050" y="6447"/>
                  <a:pt x="2288" y="3051"/>
                  <a:pt x="832" y="1"/>
                </a:cubicBezTo>
                <a:close/>
              </a:path>
            </a:pathLst>
          </a:custGeom>
          <a:solidFill>
            <a:srgbClr val="CAC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71" name="Google Shape;371;p22"/>
          <p:cNvSpPr/>
          <p:nvPr/>
        </p:nvSpPr>
        <p:spPr>
          <a:xfrm>
            <a:off x="3403157" y="2651635"/>
            <a:ext cx="200397" cy="116742"/>
          </a:xfrm>
          <a:custGeom>
            <a:avLst/>
            <a:gdLst/>
            <a:ahLst/>
            <a:cxnLst/>
            <a:rect l="l" t="t" r="r" b="b"/>
            <a:pathLst>
              <a:path w="17746" h="10338" extrusionOk="0">
                <a:moveTo>
                  <a:pt x="16134" y="1"/>
                </a:moveTo>
                <a:cubicBezTo>
                  <a:pt x="14464" y="1"/>
                  <a:pt x="11043" y="1272"/>
                  <a:pt x="7417" y="3405"/>
                </a:cubicBezTo>
                <a:cubicBezTo>
                  <a:pt x="4506" y="5138"/>
                  <a:pt x="1941" y="7495"/>
                  <a:pt x="0" y="10337"/>
                </a:cubicBezTo>
                <a:cubicBezTo>
                  <a:pt x="3397" y="9990"/>
                  <a:pt x="6724" y="9020"/>
                  <a:pt x="9705" y="7287"/>
                </a:cubicBezTo>
                <a:cubicBezTo>
                  <a:pt x="14418" y="4584"/>
                  <a:pt x="17746" y="1464"/>
                  <a:pt x="17122" y="355"/>
                </a:cubicBezTo>
                <a:cubicBezTo>
                  <a:pt x="16978" y="115"/>
                  <a:pt x="16635" y="1"/>
                  <a:pt x="1613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72" name="Google Shape;372;p22"/>
          <p:cNvSpPr/>
          <p:nvPr/>
        </p:nvSpPr>
        <p:spPr>
          <a:xfrm>
            <a:off x="3403157" y="2651635"/>
            <a:ext cx="194141" cy="116742"/>
          </a:xfrm>
          <a:custGeom>
            <a:avLst/>
            <a:gdLst/>
            <a:ahLst/>
            <a:cxnLst/>
            <a:rect l="l" t="t" r="r" b="b"/>
            <a:pathLst>
              <a:path w="17192" h="10338" extrusionOk="0">
                <a:moveTo>
                  <a:pt x="16134" y="1"/>
                </a:moveTo>
                <a:cubicBezTo>
                  <a:pt x="14464" y="1"/>
                  <a:pt x="11043" y="1272"/>
                  <a:pt x="7417" y="3405"/>
                </a:cubicBezTo>
                <a:cubicBezTo>
                  <a:pt x="4437" y="5138"/>
                  <a:pt x="1941" y="7495"/>
                  <a:pt x="0" y="10337"/>
                </a:cubicBezTo>
                <a:cubicBezTo>
                  <a:pt x="693" y="10268"/>
                  <a:pt x="1387" y="10198"/>
                  <a:pt x="2080" y="10060"/>
                </a:cubicBezTo>
                <a:cubicBezTo>
                  <a:pt x="3882" y="7842"/>
                  <a:pt x="6031" y="5901"/>
                  <a:pt x="8526" y="4445"/>
                </a:cubicBezTo>
                <a:cubicBezTo>
                  <a:pt x="12062" y="2435"/>
                  <a:pt x="15458" y="1118"/>
                  <a:pt x="17122" y="1118"/>
                </a:cubicBezTo>
                <a:cubicBezTo>
                  <a:pt x="17191" y="840"/>
                  <a:pt x="17191" y="632"/>
                  <a:pt x="17122" y="355"/>
                </a:cubicBezTo>
                <a:cubicBezTo>
                  <a:pt x="16978" y="115"/>
                  <a:pt x="16635" y="1"/>
                  <a:pt x="16134" y="1"/>
                </a:cubicBezTo>
                <a:close/>
              </a:path>
            </a:pathLst>
          </a:custGeom>
          <a:solidFill>
            <a:srgbClr val="CAC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73" name="Google Shape;373;p22"/>
          <p:cNvSpPr/>
          <p:nvPr/>
        </p:nvSpPr>
        <p:spPr>
          <a:xfrm>
            <a:off x="3589449" y="2652775"/>
            <a:ext cx="201187" cy="116381"/>
          </a:xfrm>
          <a:custGeom>
            <a:avLst/>
            <a:gdLst/>
            <a:ahLst/>
            <a:cxnLst/>
            <a:rect l="l" t="t" r="r" b="b"/>
            <a:pathLst>
              <a:path w="17816" h="10306" extrusionOk="0">
                <a:moveTo>
                  <a:pt x="1675" y="0"/>
                </a:moveTo>
                <a:cubicBezTo>
                  <a:pt x="1140" y="0"/>
                  <a:pt x="775" y="126"/>
                  <a:pt x="625" y="393"/>
                </a:cubicBezTo>
                <a:cubicBezTo>
                  <a:pt x="1" y="1433"/>
                  <a:pt x="3328" y="4552"/>
                  <a:pt x="8111" y="7325"/>
                </a:cubicBezTo>
                <a:cubicBezTo>
                  <a:pt x="11092" y="8988"/>
                  <a:pt x="14350" y="9959"/>
                  <a:pt x="17816" y="10305"/>
                </a:cubicBezTo>
                <a:cubicBezTo>
                  <a:pt x="15806" y="7463"/>
                  <a:pt x="13310" y="5106"/>
                  <a:pt x="10329" y="3373"/>
                </a:cubicBezTo>
                <a:cubicBezTo>
                  <a:pt x="6748" y="1266"/>
                  <a:pt x="3366" y="0"/>
                  <a:pt x="1675"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74" name="Google Shape;374;p22"/>
          <p:cNvSpPr/>
          <p:nvPr/>
        </p:nvSpPr>
        <p:spPr>
          <a:xfrm>
            <a:off x="3589449" y="2653295"/>
            <a:ext cx="201187" cy="115861"/>
          </a:xfrm>
          <a:custGeom>
            <a:avLst/>
            <a:gdLst/>
            <a:ahLst/>
            <a:cxnLst/>
            <a:rect l="l" t="t" r="r" b="b"/>
            <a:pathLst>
              <a:path w="17816" h="10260" extrusionOk="0">
                <a:moveTo>
                  <a:pt x="1665" y="0"/>
                </a:moveTo>
                <a:cubicBezTo>
                  <a:pt x="1179" y="0"/>
                  <a:pt x="833" y="70"/>
                  <a:pt x="625" y="347"/>
                </a:cubicBezTo>
                <a:cubicBezTo>
                  <a:pt x="1" y="1456"/>
                  <a:pt x="3328" y="4506"/>
                  <a:pt x="8111" y="7279"/>
                </a:cubicBezTo>
                <a:cubicBezTo>
                  <a:pt x="11092" y="8942"/>
                  <a:pt x="14350" y="9982"/>
                  <a:pt x="17816" y="10259"/>
                </a:cubicBezTo>
                <a:cubicBezTo>
                  <a:pt x="17816" y="10259"/>
                  <a:pt x="17469" y="9774"/>
                  <a:pt x="16845" y="8942"/>
                </a:cubicBezTo>
                <a:cubicBezTo>
                  <a:pt x="14142" y="8526"/>
                  <a:pt x="11508" y="7556"/>
                  <a:pt x="9151" y="6239"/>
                </a:cubicBezTo>
                <a:cubicBezTo>
                  <a:pt x="5131" y="3951"/>
                  <a:pt x="2219" y="1387"/>
                  <a:pt x="1665" y="0"/>
                </a:cubicBezTo>
                <a:close/>
              </a:path>
            </a:pathLst>
          </a:custGeom>
          <a:solidFill>
            <a:srgbClr val="CAC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75" name="Google Shape;375;p22"/>
          <p:cNvSpPr/>
          <p:nvPr/>
        </p:nvSpPr>
        <p:spPr>
          <a:xfrm>
            <a:off x="3576147" y="2681470"/>
            <a:ext cx="43070" cy="446980"/>
          </a:xfrm>
          <a:custGeom>
            <a:avLst/>
            <a:gdLst/>
            <a:ahLst/>
            <a:cxnLst/>
            <a:rect l="l" t="t" r="r" b="b"/>
            <a:pathLst>
              <a:path w="3814" h="39582" extrusionOk="0">
                <a:moveTo>
                  <a:pt x="694" y="1"/>
                </a:moveTo>
                <a:lnTo>
                  <a:pt x="1" y="39582"/>
                </a:lnTo>
                <a:lnTo>
                  <a:pt x="3813" y="39582"/>
                </a:lnTo>
                <a:lnTo>
                  <a:pt x="3120"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76" name="Google Shape;376;p22"/>
          <p:cNvSpPr/>
          <p:nvPr/>
        </p:nvSpPr>
        <p:spPr>
          <a:xfrm>
            <a:off x="3552670" y="2611806"/>
            <a:ext cx="90024" cy="90024"/>
          </a:xfrm>
          <a:custGeom>
            <a:avLst/>
            <a:gdLst/>
            <a:ahLst/>
            <a:cxnLst/>
            <a:rect l="l" t="t" r="r" b="b"/>
            <a:pathLst>
              <a:path w="7972" h="7972" extrusionOk="0">
                <a:moveTo>
                  <a:pt x="3951" y="0"/>
                </a:moveTo>
                <a:cubicBezTo>
                  <a:pt x="1733" y="0"/>
                  <a:pt x="0" y="1803"/>
                  <a:pt x="0" y="4021"/>
                </a:cubicBezTo>
                <a:cubicBezTo>
                  <a:pt x="0" y="6239"/>
                  <a:pt x="1733" y="7972"/>
                  <a:pt x="3951" y="7972"/>
                </a:cubicBezTo>
                <a:cubicBezTo>
                  <a:pt x="6169" y="7972"/>
                  <a:pt x="7972" y="6239"/>
                  <a:pt x="7972" y="4021"/>
                </a:cubicBezTo>
                <a:cubicBezTo>
                  <a:pt x="7972" y="1803"/>
                  <a:pt x="6169" y="0"/>
                  <a:pt x="3951"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77" name="Google Shape;377;p22"/>
          <p:cNvSpPr/>
          <p:nvPr/>
        </p:nvSpPr>
        <p:spPr>
          <a:xfrm>
            <a:off x="3583193" y="2698691"/>
            <a:ext cx="36023" cy="429759"/>
          </a:xfrm>
          <a:custGeom>
            <a:avLst/>
            <a:gdLst/>
            <a:ahLst/>
            <a:cxnLst/>
            <a:rect l="l" t="t" r="r" b="b"/>
            <a:pathLst>
              <a:path w="3190" h="38057" extrusionOk="0">
                <a:moveTo>
                  <a:pt x="2496" y="1"/>
                </a:moveTo>
                <a:cubicBezTo>
                  <a:pt x="2080" y="139"/>
                  <a:pt x="1664" y="209"/>
                  <a:pt x="1248" y="209"/>
                </a:cubicBezTo>
                <a:lnTo>
                  <a:pt x="208" y="209"/>
                </a:lnTo>
                <a:lnTo>
                  <a:pt x="70" y="139"/>
                </a:lnTo>
                <a:lnTo>
                  <a:pt x="0" y="139"/>
                </a:lnTo>
                <a:lnTo>
                  <a:pt x="0" y="1526"/>
                </a:lnTo>
                <a:cubicBezTo>
                  <a:pt x="416" y="1595"/>
                  <a:pt x="832" y="1664"/>
                  <a:pt x="1248" y="1664"/>
                </a:cubicBezTo>
                <a:lnTo>
                  <a:pt x="1317" y="1664"/>
                </a:lnTo>
                <a:lnTo>
                  <a:pt x="1941" y="38057"/>
                </a:lnTo>
                <a:lnTo>
                  <a:pt x="3189" y="38057"/>
                </a:lnTo>
                <a:lnTo>
                  <a:pt x="2496" y="1"/>
                </a:lnTo>
                <a:close/>
              </a:path>
            </a:pathLst>
          </a:custGeom>
          <a:solidFill>
            <a:srgbClr val="CAC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78" name="Google Shape;378;p22"/>
          <p:cNvSpPr/>
          <p:nvPr/>
        </p:nvSpPr>
        <p:spPr>
          <a:xfrm>
            <a:off x="3573019" y="2638468"/>
            <a:ext cx="43058" cy="36757"/>
          </a:xfrm>
          <a:custGeom>
            <a:avLst/>
            <a:gdLst/>
            <a:ahLst/>
            <a:cxnLst/>
            <a:rect l="l" t="t" r="r" b="b"/>
            <a:pathLst>
              <a:path w="3813" h="3255" extrusionOk="0">
                <a:moveTo>
                  <a:pt x="2172" y="1"/>
                </a:moveTo>
                <a:cubicBezTo>
                  <a:pt x="1776" y="1"/>
                  <a:pt x="1373" y="149"/>
                  <a:pt x="1040" y="481"/>
                </a:cubicBezTo>
                <a:cubicBezTo>
                  <a:pt x="0" y="1521"/>
                  <a:pt x="693" y="3254"/>
                  <a:pt x="2149" y="3254"/>
                </a:cubicBezTo>
                <a:cubicBezTo>
                  <a:pt x="3050" y="3254"/>
                  <a:pt x="3813" y="2561"/>
                  <a:pt x="3813" y="1660"/>
                </a:cubicBezTo>
                <a:cubicBezTo>
                  <a:pt x="3813" y="670"/>
                  <a:pt x="3011" y="1"/>
                  <a:pt x="21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79" name="Google Shape;379;p22"/>
          <p:cNvSpPr/>
          <p:nvPr/>
        </p:nvSpPr>
        <p:spPr>
          <a:xfrm>
            <a:off x="3090829" y="2928053"/>
            <a:ext cx="517422" cy="200397"/>
          </a:xfrm>
          <a:custGeom>
            <a:avLst/>
            <a:gdLst/>
            <a:ahLst/>
            <a:cxnLst/>
            <a:rect l="l" t="t" r="r" b="b"/>
            <a:pathLst>
              <a:path w="45820" h="17746" extrusionOk="0">
                <a:moveTo>
                  <a:pt x="8942" y="0"/>
                </a:moveTo>
                <a:cubicBezTo>
                  <a:pt x="5962" y="0"/>
                  <a:pt x="2981" y="277"/>
                  <a:pt x="0" y="763"/>
                </a:cubicBezTo>
                <a:cubicBezTo>
                  <a:pt x="12270" y="2911"/>
                  <a:pt x="22459" y="9219"/>
                  <a:pt x="27935" y="17746"/>
                </a:cubicBezTo>
                <a:lnTo>
                  <a:pt x="45820" y="17746"/>
                </a:lnTo>
                <a:cubicBezTo>
                  <a:pt x="39026" y="7209"/>
                  <a:pt x="25093" y="0"/>
                  <a:pt x="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80" name="Google Shape;380;p22"/>
          <p:cNvSpPr/>
          <p:nvPr/>
        </p:nvSpPr>
        <p:spPr>
          <a:xfrm>
            <a:off x="2344032" y="2976577"/>
            <a:ext cx="632493" cy="151873"/>
          </a:xfrm>
          <a:custGeom>
            <a:avLst/>
            <a:gdLst/>
            <a:ahLst/>
            <a:cxnLst/>
            <a:rect l="l" t="t" r="r" b="b"/>
            <a:pathLst>
              <a:path w="56010" h="13449" extrusionOk="0">
                <a:moveTo>
                  <a:pt x="28005" y="1"/>
                </a:moveTo>
                <a:cubicBezTo>
                  <a:pt x="15736" y="1"/>
                  <a:pt x="5130" y="5477"/>
                  <a:pt x="0" y="13449"/>
                </a:cubicBezTo>
                <a:lnTo>
                  <a:pt x="56010" y="13449"/>
                </a:lnTo>
                <a:cubicBezTo>
                  <a:pt x="50880" y="5477"/>
                  <a:pt x="40274" y="1"/>
                  <a:pt x="2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81" name="Google Shape;381;p22"/>
          <p:cNvSpPr/>
          <p:nvPr/>
        </p:nvSpPr>
        <p:spPr>
          <a:xfrm>
            <a:off x="2573407" y="2976577"/>
            <a:ext cx="392968" cy="151873"/>
          </a:xfrm>
          <a:custGeom>
            <a:avLst/>
            <a:gdLst/>
            <a:ahLst/>
            <a:cxnLst/>
            <a:rect l="l" t="t" r="r" b="b"/>
            <a:pathLst>
              <a:path w="34799" h="13449" extrusionOk="0">
                <a:moveTo>
                  <a:pt x="6794" y="1"/>
                </a:moveTo>
                <a:cubicBezTo>
                  <a:pt x="4506" y="1"/>
                  <a:pt x="2288" y="209"/>
                  <a:pt x="1" y="555"/>
                </a:cubicBezTo>
                <a:cubicBezTo>
                  <a:pt x="9359" y="2150"/>
                  <a:pt x="17053" y="7002"/>
                  <a:pt x="21212" y="13449"/>
                </a:cubicBezTo>
                <a:lnTo>
                  <a:pt x="34799" y="13449"/>
                </a:lnTo>
                <a:cubicBezTo>
                  <a:pt x="29669" y="5477"/>
                  <a:pt x="19063" y="1"/>
                  <a:pt x="6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82" name="Google Shape;382;p22"/>
          <p:cNvSpPr/>
          <p:nvPr/>
        </p:nvSpPr>
        <p:spPr>
          <a:xfrm>
            <a:off x="2820797" y="2369366"/>
            <a:ext cx="479073" cy="162093"/>
          </a:xfrm>
          <a:custGeom>
            <a:avLst/>
            <a:gdLst/>
            <a:ahLst/>
            <a:cxnLst/>
            <a:rect l="l" t="t" r="r" b="b"/>
            <a:pathLst>
              <a:path w="42424" h="14354" extrusionOk="0">
                <a:moveTo>
                  <a:pt x="20696" y="0"/>
                </a:moveTo>
                <a:cubicBezTo>
                  <a:pt x="16950" y="0"/>
                  <a:pt x="13231" y="2511"/>
                  <a:pt x="12547" y="6937"/>
                </a:cubicBezTo>
                <a:cubicBezTo>
                  <a:pt x="9982" y="7006"/>
                  <a:pt x="7695" y="8462"/>
                  <a:pt x="6516" y="10680"/>
                </a:cubicBezTo>
                <a:cubicBezTo>
                  <a:pt x="5546" y="10056"/>
                  <a:pt x="4437" y="9709"/>
                  <a:pt x="3258" y="9709"/>
                </a:cubicBezTo>
                <a:lnTo>
                  <a:pt x="2912" y="9709"/>
                </a:lnTo>
                <a:cubicBezTo>
                  <a:pt x="0" y="9848"/>
                  <a:pt x="139" y="14284"/>
                  <a:pt x="3120" y="14284"/>
                </a:cubicBezTo>
                <a:lnTo>
                  <a:pt x="39235" y="14354"/>
                </a:lnTo>
                <a:cubicBezTo>
                  <a:pt x="41591" y="14284"/>
                  <a:pt x="42423" y="11165"/>
                  <a:pt x="40344" y="9987"/>
                </a:cubicBezTo>
                <a:cubicBezTo>
                  <a:pt x="39512" y="9501"/>
                  <a:pt x="38541" y="9293"/>
                  <a:pt x="37571" y="9293"/>
                </a:cubicBezTo>
                <a:cubicBezTo>
                  <a:pt x="37086" y="9293"/>
                  <a:pt x="36600" y="9363"/>
                  <a:pt x="36115" y="9501"/>
                </a:cubicBezTo>
                <a:cubicBezTo>
                  <a:pt x="35145" y="6313"/>
                  <a:pt x="32233" y="4094"/>
                  <a:pt x="28906" y="4094"/>
                </a:cubicBezTo>
                <a:cubicBezTo>
                  <a:pt x="28490" y="4094"/>
                  <a:pt x="28144" y="4094"/>
                  <a:pt x="27728" y="4164"/>
                </a:cubicBezTo>
                <a:cubicBezTo>
                  <a:pt x="26128" y="1313"/>
                  <a:pt x="23405" y="0"/>
                  <a:pt x="20696"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83" name="Google Shape;383;p22"/>
          <p:cNvSpPr/>
          <p:nvPr/>
        </p:nvSpPr>
        <p:spPr>
          <a:xfrm>
            <a:off x="1859517" y="2155646"/>
            <a:ext cx="455585" cy="153239"/>
          </a:xfrm>
          <a:custGeom>
            <a:avLst/>
            <a:gdLst/>
            <a:ahLst/>
            <a:cxnLst/>
            <a:rect l="l" t="t" r="r" b="b"/>
            <a:pathLst>
              <a:path w="40344" h="13570" extrusionOk="0">
                <a:moveTo>
                  <a:pt x="19673" y="0"/>
                </a:moveTo>
                <a:cubicBezTo>
                  <a:pt x="16120" y="0"/>
                  <a:pt x="12605" y="2355"/>
                  <a:pt x="11923" y="6568"/>
                </a:cubicBezTo>
                <a:cubicBezTo>
                  <a:pt x="9497" y="6637"/>
                  <a:pt x="7348" y="8024"/>
                  <a:pt x="6239" y="10103"/>
                </a:cubicBezTo>
                <a:cubicBezTo>
                  <a:pt x="5351" y="9532"/>
                  <a:pt x="4404" y="9193"/>
                  <a:pt x="3399" y="9193"/>
                </a:cubicBezTo>
                <a:cubicBezTo>
                  <a:pt x="3307" y="9193"/>
                  <a:pt x="3213" y="9196"/>
                  <a:pt x="3120" y="9202"/>
                </a:cubicBezTo>
                <a:lnTo>
                  <a:pt x="2842" y="9202"/>
                </a:lnTo>
                <a:cubicBezTo>
                  <a:pt x="0" y="9341"/>
                  <a:pt x="139" y="13569"/>
                  <a:pt x="2981" y="13569"/>
                </a:cubicBezTo>
                <a:lnTo>
                  <a:pt x="37294" y="13569"/>
                </a:lnTo>
                <a:cubicBezTo>
                  <a:pt x="39512" y="13569"/>
                  <a:pt x="40344" y="10588"/>
                  <a:pt x="38333" y="9479"/>
                </a:cubicBezTo>
                <a:cubicBezTo>
                  <a:pt x="37571" y="8994"/>
                  <a:pt x="36670" y="8786"/>
                  <a:pt x="35769" y="8786"/>
                </a:cubicBezTo>
                <a:cubicBezTo>
                  <a:pt x="35283" y="8786"/>
                  <a:pt x="34798" y="8855"/>
                  <a:pt x="34313" y="8994"/>
                </a:cubicBezTo>
                <a:cubicBezTo>
                  <a:pt x="33481" y="5944"/>
                  <a:pt x="30639" y="3795"/>
                  <a:pt x="27520" y="3795"/>
                </a:cubicBezTo>
                <a:cubicBezTo>
                  <a:pt x="27104" y="3795"/>
                  <a:pt x="26757" y="3864"/>
                  <a:pt x="26411" y="3934"/>
                </a:cubicBezTo>
                <a:cubicBezTo>
                  <a:pt x="24863" y="1248"/>
                  <a:pt x="22258" y="0"/>
                  <a:pt x="19673"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84" name="Google Shape;384;p22"/>
          <p:cNvSpPr/>
          <p:nvPr/>
        </p:nvSpPr>
        <p:spPr>
          <a:xfrm>
            <a:off x="5368354" y="1465004"/>
            <a:ext cx="2664300" cy="1069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85" name="Google Shape;385;p22"/>
          <p:cNvSpPr txBox="1"/>
          <p:nvPr/>
        </p:nvSpPr>
        <p:spPr>
          <a:xfrm>
            <a:off x="338311" y="1413275"/>
            <a:ext cx="2664300" cy="220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a:solidFill>
                  <a:schemeClr val="lt1"/>
                </a:solidFill>
                <a:latin typeface="Gisha" panose="020B0502040204020203" pitchFamily="34" charset="-79"/>
                <a:ea typeface="Fira Sans Extra Condensed Medium"/>
                <a:cs typeface="Gisha" panose="020B0502040204020203" pitchFamily="34" charset="-79"/>
                <a:sym typeface="Fira Sans Extra Condensed Medium"/>
              </a:rPr>
              <a:t>NEPTUNO</a:t>
            </a:r>
            <a:endParaRPr sz="1600">
              <a:solidFill>
                <a:schemeClr val="lt1"/>
              </a:solidFill>
              <a:latin typeface="Gisha" panose="020B0502040204020203" pitchFamily="34" charset="-79"/>
              <a:ea typeface="Fira Sans Extra Condensed Medium"/>
              <a:cs typeface="Gisha" panose="020B0502040204020203" pitchFamily="34" charset="-79"/>
              <a:sym typeface="Fira Sans Extra Condensed Medium"/>
            </a:endParaRPr>
          </a:p>
        </p:txBody>
      </p:sp>
      <p:sp>
        <p:nvSpPr>
          <p:cNvPr id="386" name="Google Shape;386;p22"/>
          <p:cNvSpPr txBox="1"/>
          <p:nvPr/>
        </p:nvSpPr>
        <p:spPr>
          <a:xfrm>
            <a:off x="5527816" y="1525836"/>
            <a:ext cx="2417700" cy="99103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sz="1200" dirty="0">
                <a:solidFill>
                  <a:schemeClr val="lt1"/>
                </a:solidFill>
                <a:latin typeface="Gisha" panose="020B0502040204020203" pitchFamily="34" charset="-79"/>
                <a:ea typeface="Roboto"/>
                <a:cs typeface="Gisha" panose="020B0502040204020203" pitchFamily="34" charset="-79"/>
                <a:sym typeface="Roboto"/>
              </a:rPr>
              <a:t>הפרדת בנים/בנות אזור המרוחק ביותר מגישת רכבים, שטח המאפשר הקמת אוהלים (אין צמחייה, שטח מישורי), מומלץ לייצר צורת ח' וככה לתחם את האזור, מתחמי הלבשה?</a:t>
            </a:r>
            <a:endParaRPr dirty="0">
              <a:solidFill>
                <a:schemeClr val="lt1"/>
              </a:solidFill>
              <a:latin typeface="Gisha" panose="020B0502040204020203" pitchFamily="34" charset="-79"/>
              <a:ea typeface="Fira Sans Extra Condensed"/>
              <a:cs typeface="Gisha" panose="020B0502040204020203" pitchFamily="34" charset="-79"/>
              <a:sym typeface="Fira Sans Extra Condensed"/>
            </a:endParaRPr>
          </a:p>
        </p:txBody>
      </p:sp>
      <p:sp>
        <p:nvSpPr>
          <p:cNvPr id="387" name="Google Shape;387;p22"/>
          <p:cNvSpPr txBox="1"/>
          <p:nvPr/>
        </p:nvSpPr>
        <p:spPr>
          <a:xfrm>
            <a:off x="5334805" y="1316713"/>
            <a:ext cx="2664300" cy="220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dirty="0">
                <a:solidFill>
                  <a:schemeClr val="lt1"/>
                </a:solidFill>
                <a:latin typeface="Gisha" panose="020B0502040204020203" pitchFamily="34" charset="-79"/>
                <a:ea typeface="Fira Sans Extra Condensed Medium"/>
                <a:cs typeface="Gisha" panose="020B0502040204020203" pitchFamily="34" charset="-79"/>
                <a:sym typeface="Fira Sans Extra Condensed Medium"/>
              </a:rPr>
              <a:t>לינה</a:t>
            </a:r>
            <a:endParaRPr sz="1600" dirty="0">
              <a:solidFill>
                <a:schemeClr val="lt1"/>
              </a:solidFill>
              <a:latin typeface="Gisha" panose="020B0502040204020203" pitchFamily="34" charset="-79"/>
              <a:ea typeface="Fira Sans Extra Condensed Medium"/>
              <a:cs typeface="Gisha" panose="020B0502040204020203" pitchFamily="34" charset="-79"/>
              <a:sym typeface="Fira Sans Extra Condensed Medium"/>
            </a:endParaRPr>
          </a:p>
        </p:txBody>
      </p:sp>
      <p:grpSp>
        <p:nvGrpSpPr>
          <p:cNvPr id="388" name="Google Shape;388;p22"/>
          <p:cNvGrpSpPr/>
          <p:nvPr/>
        </p:nvGrpSpPr>
        <p:grpSpPr>
          <a:xfrm>
            <a:off x="1146202" y="2434045"/>
            <a:ext cx="238457" cy="736737"/>
            <a:chOff x="3347523" y="2620128"/>
            <a:chExt cx="238457" cy="736737"/>
          </a:xfrm>
        </p:grpSpPr>
        <p:sp>
          <p:nvSpPr>
            <p:cNvPr id="389" name="Google Shape;389;p22"/>
            <p:cNvSpPr/>
            <p:nvPr/>
          </p:nvSpPr>
          <p:spPr>
            <a:xfrm>
              <a:off x="3440332" y="3024174"/>
              <a:ext cx="51411" cy="332691"/>
            </a:xfrm>
            <a:custGeom>
              <a:avLst/>
              <a:gdLst/>
              <a:ahLst/>
              <a:cxnLst/>
              <a:rect l="l" t="t" r="r" b="b"/>
              <a:pathLst>
                <a:path w="2496" h="16152" extrusionOk="0">
                  <a:moveTo>
                    <a:pt x="0" y="0"/>
                  </a:moveTo>
                  <a:lnTo>
                    <a:pt x="0" y="16152"/>
                  </a:lnTo>
                  <a:lnTo>
                    <a:pt x="2496" y="16152"/>
                  </a:lnTo>
                  <a:lnTo>
                    <a:pt x="24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90" name="Google Shape;390;p22"/>
            <p:cNvSpPr/>
            <p:nvPr/>
          </p:nvSpPr>
          <p:spPr>
            <a:xfrm>
              <a:off x="3473164" y="3024174"/>
              <a:ext cx="18579" cy="332691"/>
            </a:xfrm>
            <a:custGeom>
              <a:avLst/>
              <a:gdLst/>
              <a:ahLst/>
              <a:cxnLst/>
              <a:rect l="l" t="t" r="r" b="b"/>
              <a:pathLst>
                <a:path w="902" h="16152" extrusionOk="0">
                  <a:moveTo>
                    <a:pt x="1" y="0"/>
                  </a:moveTo>
                  <a:lnTo>
                    <a:pt x="1" y="16152"/>
                  </a:lnTo>
                  <a:lnTo>
                    <a:pt x="902" y="16152"/>
                  </a:lnTo>
                  <a:lnTo>
                    <a:pt x="9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91" name="Google Shape;391;p22"/>
            <p:cNvSpPr/>
            <p:nvPr/>
          </p:nvSpPr>
          <p:spPr>
            <a:xfrm>
              <a:off x="3347523" y="2620128"/>
              <a:ext cx="238457" cy="545422"/>
            </a:xfrm>
            <a:custGeom>
              <a:avLst/>
              <a:gdLst/>
              <a:ahLst/>
              <a:cxnLst/>
              <a:rect l="l" t="t" r="r" b="b"/>
              <a:pathLst>
                <a:path w="11577" h="26480" extrusionOk="0">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92" name="Google Shape;392;p22"/>
            <p:cNvSpPr/>
            <p:nvPr/>
          </p:nvSpPr>
          <p:spPr>
            <a:xfrm>
              <a:off x="3433185" y="2620128"/>
              <a:ext cx="152792" cy="544001"/>
            </a:xfrm>
            <a:custGeom>
              <a:avLst/>
              <a:gdLst/>
              <a:ahLst/>
              <a:cxnLst/>
              <a:rect l="l" t="t" r="r" b="b"/>
              <a:pathLst>
                <a:path w="7418" h="26411" extrusionOk="0">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93" name="Google Shape;393;p22"/>
            <p:cNvSpPr/>
            <p:nvPr/>
          </p:nvSpPr>
          <p:spPr>
            <a:xfrm>
              <a:off x="3440332" y="3161225"/>
              <a:ext cx="51411" cy="27148"/>
            </a:xfrm>
            <a:custGeom>
              <a:avLst/>
              <a:gdLst/>
              <a:ahLst/>
              <a:cxnLst/>
              <a:rect l="l" t="t" r="r" b="b"/>
              <a:pathLst>
                <a:path w="2496" h="1318" extrusionOk="0">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sp>
        <p:nvSpPr>
          <p:cNvPr id="394" name="Google Shape;394;p22"/>
          <p:cNvSpPr/>
          <p:nvPr/>
        </p:nvSpPr>
        <p:spPr>
          <a:xfrm>
            <a:off x="1703561" y="2818116"/>
            <a:ext cx="51411" cy="332691"/>
          </a:xfrm>
          <a:custGeom>
            <a:avLst/>
            <a:gdLst/>
            <a:ahLst/>
            <a:cxnLst/>
            <a:rect l="l" t="t" r="r" b="b"/>
            <a:pathLst>
              <a:path w="2496" h="16152" extrusionOk="0">
                <a:moveTo>
                  <a:pt x="0" y="0"/>
                </a:moveTo>
                <a:lnTo>
                  <a:pt x="0" y="16152"/>
                </a:lnTo>
                <a:lnTo>
                  <a:pt x="2496" y="16152"/>
                </a:lnTo>
                <a:lnTo>
                  <a:pt x="24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95" name="Google Shape;395;p22"/>
          <p:cNvSpPr/>
          <p:nvPr/>
        </p:nvSpPr>
        <p:spPr>
          <a:xfrm>
            <a:off x="1736393" y="2818116"/>
            <a:ext cx="18579" cy="332691"/>
          </a:xfrm>
          <a:custGeom>
            <a:avLst/>
            <a:gdLst/>
            <a:ahLst/>
            <a:cxnLst/>
            <a:rect l="l" t="t" r="r" b="b"/>
            <a:pathLst>
              <a:path w="902" h="16152" extrusionOk="0">
                <a:moveTo>
                  <a:pt x="1" y="0"/>
                </a:moveTo>
                <a:lnTo>
                  <a:pt x="1" y="16152"/>
                </a:lnTo>
                <a:lnTo>
                  <a:pt x="902" y="16152"/>
                </a:lnTo>
                <a:lnTo>
                  <a:pt x="9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96" name="Google Shape;396;p22"/>
          <p:cNvSpPr/>
          <p:nvPr/>
        </p:nvSpPr>
        <p:spPr>
          <a:xfrm>
            <a:off x="1610752" y="2414070"/>
            <a:ext cx="238457" cy="545422"/>
          </a:xfrm>
          <a:custGeom>
            <a:avLst/>
            <a:gdLst/>
            <a:ahLst/>
            <a:cxnLst/>
            <a:rect l="l" t="t" r="r" b="b"/>
            <a:pathLst>
              <a:path w="11577" h="26480" extrusionOk="0">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83B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97" name="Google Shape;397;p22"/>
          <p:cNvSpPr/>
          <p:nvPr/>
        </p:nvSpPr>
        <p:spPr>
          <a:xfrm>
            <a:off x="1610752" y="2414070"/>
            <a:ext cx="238457" cy="545422"/>
          </a:xfrm>
          <a:custGeom>
            <a:avLst/>
            <a:gdLst/>
            <a:ahLst/>
            <a:cxnLst/>
            <a:rect l="l" t="t" r="r" b="b"/>
            <a:pathLst>
              <a:path w="11577" h="26480" extrusionOk="0">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98" name="Google Shape;398;p22"/>
          <p:cNvSpPr/>
          <p:nvPr/>
        </p:nvSpPr>
        <p:spPr>
          <a:xfrm>
            <a:off x="1696414" y="2414070"/>
            <a:ext cx="152792" cy="544001"/>
          </a:xfrm>
          <a:custGeom>
            <a:avLst/>
            <a:gdLst/>
            <a:ahLst/>
            <a:cxnLst/>
            <a:rect l="l" t="t" r="r" b="b"/>
            <a:pathLst>
              <a:path w="7418" h="26411" extrusionOk="0">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399" name="Google Shape;399;p22"/>
          <p:cNvSpPr/>
          <p:nvPr/>
        </p:nvSpPr>
        <p:spPr>
          <a:xfrm>
            <a:off x="1703561" y="2955167"/>
            <a:ext cx="51411" cy="27148"/>
          </a:xfrm>
          <a:custGeom>
            <a:avLst/>
            <a:gdLst/>
            <a:ahLst/>
            <a:cxnLst/>
            <a:rect l="l" t="t" r="r" b="b"/>
            <a:pathLst>
              <a:path w="2496" h="1318" extrusionOk="0">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400" name="Google Shape;400;p22"/>
          <p:cNvSpPr/>
          <p:nvPr/>
        </p:nvSpPr>
        <p:spPr>
          <a:xfrm>
            <a:off x="5361567" y="2744254"/>
            <a:ext cx="2664300" cy="1069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401" name="Google Shape;401;p22"/>
          <p:cNvSpPr txBox="1"/>
          <p:nvPr/>
        </p:nvSpPr>
        <p:spPr>
          <a:xfrm>
            <a:off x="5487289" y="2821698"/>
            <a:ext cx="2417700" cy="9917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sz="1200" dirty="0">
                <a:solidFill>
                  <a:schemeClr val="lt1"/>
                </a:solidFill>
                <a:latin typeface="Gisha" panose="020B0502040204020203" pitchFamily="34" charset="-79"/>
                <a:ea typeface="Roboto"/>
                <a:cs typeface="Gisha" panose="020B0502040204020203" pitchFamily="34" charset="-79"/>
                <a:sym typeface="Roboto"/>
              </a:rPr>
              <a:t>שטח מנותק מאזור הלינה, ללא צמחייה, </a:t>
            </a:r>
            <a:r>
              <a:rPr lang="he-IL" sz="1200" b="1" dirty="0">
                <a:solidFill>
                  <a:schemeClr val="tx1"/>
                </a:solidFill>
                <a:latin typeface="Gisha" panose="020B0502040204020203" pitchFamily="34" charset="-79"/>
                <a:ea typeface="Roboto"/>
                <a:cs typeface="Gisha" panose="020B0502040204020203" pitchFamily="34" charset="-79"/>
                <a:sym typeface="Roboto"/>
              </a:rPr>
              <a:t>חובה!</a:t>
            </a:r>
            <a:r>
              <a:rPr lang="he-IL" sz="1200" dirty="0">
                <a:solidFill>
                  <a:schemeClr val="lt1"/>
                </a:solidFill>
                <a:latin typeface="Gisha" panose="020B0502040204020203" pitchFamily="34" charset="-79"/>
                <a:ea typeface="Roboto"/>
                <a:cs typeface="Gisha" panose="020B0502040204020203" pitchFamily="34" charset="-79"/>
                <a:sym typeface="Roboto"/>
              </a:rPr>
              <a:t> למקם תאורה, אם אין גידור טבעי לייצר כזה, הפרדת אזור ההכנה, איפה מגישים?</a:t>
            </a:r>
          </a:p>
          <a:p>
            <a:pPr marL="0" lvl="0" indent="0" algn="ctr" rtl="0">
              <a:spcBef>
                <a:spcPts val="0"/>
              </a:spcBef>
              <a:spcAft>
                <a:spcPts val="0"/>
              </a:spcAft>
              <a:buClr>
                <a:schemeClr val="dk1"/>
              </a:buClr>
              <a:buSzPts val="1100"/>
              <a:buFont typeface="Arial"/>
              <a:buNone/>
            </a:pPr>
            <a:r>
              <a:rPr lang="he-IL" sz="900" dirty="0">
                <a:solidFill>
                  <a:schemeClr val="lt1"/>
                </a:solidFill>
                <a:latin typeface="Gisha" panose="020B0502040204020203" pitchFamily="34" charset="-79"/>
                <a:ea typeface="Fira Sans Extra Condensed"/>
                <a:cs typeface="Gisha" panose="020B0502040204020203" pitchFamily="34" charset="-79"/>
                <a:sym typeface="Roboto"/>
              </a:rPr>
              <a:t>(לעשות הפרדה מראש ממדורת בישול לחימום)</a:t>
            </a:r>
            <a:endParaRPr sz="900" dirty="0">
              <a:solidFill>
                <a:schemeClr val="lt1"/>
              </a:solidFill>
              <a:latin typeface="Gisha" panose="020B0502040204020203" pitchFamily="34" charset="-79"/>
              <a:ea typeface="Fira Sans Extra Condensed"/>
              <a:cs typeface="Gisha" panose="020B0502040204020203" pitchFamily="34" charset="-79"/>
              <a:sym typeface="Fira Sans Extra Condensed"/>
            </a:endParaRPr>
          </a:p>
        </p:txBody>
      </p:sp>
      <p:sp>
        <p:nvSpPr>
          <p:cNvPr id="402" name="Google Shape;402;p22"/>
          <p:cNvSpPr txBox="1"/>
          <p:nvPr/>
        </p:nvSpPr>
        <p:spPr>
          <a:xfrm>
            <a:off x="5375552" y="2605063"/>
            <a:ext cx="2664300" cy="220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dirty="0">
                <a:solidFill>
                  <a:schemeClr val="lt1"/>
                </a:solidFill>
                <a:latin typeface="Gisha" panose="020B0502040204020203" pitchFamily="34" charset="-79"/>
                <a:ea typeface="Fira Sans Extra Condensed Medium"/>
                <a:cs typeface="Gisha" panose="020B0502040204020203" pitchFamily="34" charset="-79"/>
                <a:sym typeface="Fira Sans Extra Condensed Medium"/>
              </a:rPr>
              <a:t>בישול</a:t>
            </a:r>
            <a:endParaRPr sz="1600" dirty="0">
              <a:solidFill>
                <a:schemeClr val="lt1"/>
              </a:solidFill>
              <a:latin typeface="Gisha" panose="020B0502040204020203" pitchFamily="34" charset="-79"/>
              <a:ea typeface="Fira Sans Extra Condensed Medium"/>
              <a:cs typeface="Gisha" panose="020B0502040204020203" pitchFamily="34" charset="-79"/>
              <a:sym typeface="Fira Sans Extra Condensed Medium"/>
            </a:endParaRPr>
          </a:p>
        </p:txBody>
      </p:sp>
      <p:sp>
        <p:nvSpPr>
          <p:cNvPr id="403" name="Google Shape;403;p22"/>
          <p:cNvSpPr/>
          <p:nvPr/>
        </p:nvSpPr>
        <p:spPr>
          <a:xfrm>
            <a:off x="5361567" y="4023504"/>
            <a:ext cx="2664300" cy="1069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404" name="Google Shape;404;p22"/>
          <p:cNvSpPr txBox="1"/>
          <p:nvPr/>
        </p:nvSpPr>
        <p:spPr>
          <a:xfrm>
            <a:off x="5375552" y="4228922"/>
            <a:ext cx="2636301" cy="69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sz="1200" dirty="0">
                <a:solidFill>
                  <a:schemeClr val="lt1"/>
                </a:solidFill>
                <a:latin typeface="Gisha" panose="020B0502040204020203" pitchFamily="34" charset="-79"/>
                <a:ea typeface="Roboto"/>
                <a:cs typeface="Gisha" panose="020B0502040204020203" pitchFamily="34" charset="-79"/>
                <a:sym typeface="Roboto"/>
              </a:rPr>
              <a:t>(מפקדה, מרפאה, מחסן, מאהל הורים)</a:t>
            </a:r>
          </a:p>
          <a:p>
            <a:pPr marL="0" lvl="0" indent="0" algn="ctr" rtl="0">
              <a:spcBef>
                <a:spcPts val="0"/>
              </a:spcBef>
              <a:spcAft>
                <a:spcPts val="0"/>
              </a:spcAft>
              <a:buClr>
                <a:schemeClr val="dk1"/>
              </a:buClr>
              <a:buSzPts val="1100"/>
              <a:buFont typeface="Arial"/>
              <a:buNone/>
            </a:pPr>
            <a:r>
              <a:rPr lang="he-IL" sz="1200" dirty="0">
                <a:solidFill>
                  <a:schemeClr val="lt1"/>
                </a:solidFill>
                <a:latin typeface="Gisha" panose="020B0502040204020203" pitchFamily="34" charset="-79"/>
                <a:ea typeface="Roboto"/>
                <a:cs typeface="Gisha" panose="020B0502040204020203" pitchFamily="34" charset="-79"/>
                <a:sym typeface="Roboto"/>
              </a:rPr>
              <a:t>למקם באזור בולט, נגיש לכלי רכב, מכאן מנהלים את החניון! להשקיע ולא לוותר עליו</a:t>
            </a:r>
            <a:endParaRPr dirty="0">
              <a:solidFill>
                <a:schemeClr val="lt1"/>
              </a:solidFill>
              <a:latin typeface="Gisha" panose="020B0502040204020203" pitchFamily="34" charset="-79"/>
              <a:ea typeface="Fira Sans Extra Condensed"/>
              <a:cs typeface="Gisha" panose="020B0502040204020203" pitchFamily="34" charset="-79"/>
              <a:sym typeface="Fira Sans Extra Condensed"/>
            </a:endParaRPr>
          </a:p>
        </p:txBody>
      </p:sp>
      <p:sp>
        <p:nvSpPr>
          <p:cNvPr id="405" name="Google Shape;405;p22"/>
          <p:cNvSpPr txBox="1"/>
          <p:nvPr/>
        </p:nvSpPr>
        <p:spPr>
          <a:xfrm>
            <a:off x="5361553" y="3919346"/>
            <a:ext cx="2664300" cy="220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he-IL" sz="1600" dirty="0">
                <a:solidFill>
                  <a:schemeClr val="lt1"/>
                </a:solidFill>
                <a:latin typeface="Gisha" panose="020B0502040204020203" pitchFamily="34" charset="-79"/>
                <a:ea typeface="Fira Sans Extra Condensed Medium"/>
                <a:cs typeface="Gisha" panose="020B0502040204020203" pitchFamily="34" charset="-79"/>
                <a:sym typeface="Fira Sans Extra Condensed Medium"/>
              </a:rPr>
              <a:t>נותני שירות</a:t>
            </a:r>
            <a:endParaRPr sz="1600" dirty="0">
              <a:solidFill>
                <a:schemeClr val="lt1"/>
              </a:solidFill>
              <a:latin typeface="Gisha" panose="020B0502040204020203" pitchFamily="34" charset="-79"/>
              <a:ea typeface="Fira Sans Extra Condensed Medium"/>
              <a:cs typeface="Gisha" panose="020B0502040204020203" pitchFamily="34" charset="-79"/>
              <a:sym typeface="Fira Sans Extra Condensed Medium"/>
            </a:endParaRPr>
          </a:p>
        </p:txBody>
      </p:sp>
      <p:cxnSp>
        <p:nvCxnSpPr>
          <p:cNvPr id="406" name="Google Shape;406;p22"/>
          <p:cNvCxnSpPr>
            <a:endCxn id="384" idx="1"/>
          </p:cNvCxnSpPr>
          <p:nvPr/>
        </p:nvCxnSpPr>
        <p:spPr>
          <a:xfrm rot="10800000" flipH="1">
            <a:off x="2623654" y="1999604"/>
            <a:ext cx="2744700" cy="479400"/>
          </a:xfrm>
          <a:prstGeom prst="bentConnector3">
            <a:avLst>
              <a:gd name="adj1" fmla="val 0"/>
            </a:avLst>
          </a:prstGeom>
          <a:noFill/>
          <a:ln w="28575" cap="flat" cmpd="sng">
            <a:solidFill>
              <a:schemeClr val="accent3"/>
            </a:solidFill>
            <a:prstDash val="solid"/>
            <a:round/>
            <a:headEnd type="none" w="med" len="med"/>
            <a:tailEnd type="none" w="med" len="med"/>
          </a:ln>
        </p:spPr>
      </p:cxnSp>
      <p:grpSp>
        <p:nvGrpSpPr>
          <p:cNvPr id="407" name="Google Shape;407;p22"/>
          <p:cNvGrpSpPr/>
          <p:nvPr/>
        </p:nvGrpSpPr>
        <p:grpSpPr>
          <a:xfrm>
            <a:off x="2441031" y="2434992"/>
            <a:ext cx="384492" cy="538023"/>
            <a:chOff x="4803276" y="2887914"/>
            <a:chExt cx="264583" cy="370258"/>
          </a:xfrm>
        </p:grpSpPr>
        <p:sp>
          <p:nvSpPr>
            <p:cNvPr id="408" name="Google Shape;408;p22"/>
            <p:cNvSpPr/>
            <p:nvPr/>
          </p:nvSpPr>
          <p:spPr>
            <a:xfrm>
              <a:off x="4803276" y="2998276"/>
              <a:ext cx="264583" cy="168315"/>
            </a:xfrm>
            <a:custGeom>
              <a:avLst/>
              <a:gdLst/>
              <a:ahLst/>
              <a:cxnLst/>
              <a:rect l="l" t="t" r="r" b="b"/>
              <a:pathLst>
                <a:path w="23430" h="14905" extrusionOk="0">
                  <a:moveTo>
                    <a:pt x="11715" y="1"/>
                  </a:moveTo>
                  <a:lnTo>
                    <a:pt x="0" y="14904"/>
                  </a:lnTo>
                  <a:lnTo>
                    <a:pt x="23430" y="14904"/>
                  </a:lnTo>
                  <a:lnTo>
                    <a:pt x="11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409" name="Google Shape;409;p22"/>
            <p:cNvSpPr/>
            <p:nvPr/>
          </p:nvSpPr>
          <p:spPr>
            <a:xfrm>
              <a:off x="4803276" y="2998276"/>
              <a:ext cx="264583" cy="168315"/>
            </a:xfrm>
            <a:custGeom>
              <a:avLst/>
              <a:gdLst/>
              <a:ahLst/>
              <a:cxnLst/>
              <a:rect l="l" t="t" r="r" b="b"/>
              <a:pathLst>
                <a:path w="23430" h="14905" extrusionOk="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410" name="Google Shape;410;p22"/>
            <p:cNvSpPr/>
            <p:nvPr/>
          </p:nvSpPr>
          <p:spPr>
            <a:xfrm>
              <a:off x="4828323" y="2944264"/>
              <a:ext cx="213711" cy="136221"/>
            </a:xfrm>
            <a:custGeom>
              <a:avLst/>
              <a:gdLst/>
              <a:ahLst/>
              <a:cxnLst/>
              <a:rect l="l" t="t" r="r" b="b"/>
              <a:pathLst>
                <a:path w="18925" h="12063" extrusionOk="0">
                  <a:moveTo>
                    <a:pt x="9497" y="1"/>
                  </a:moveTo>
                  <a:lnTo>
                    <a:pt x="0" y="12062"/>
                  </a:lnTo>
                  <a:lnTo>
                    <a:pt x="18924" y="12062"/>
                  </a:lnTo>
                  <a:lnTo>
                    <a:pt x="94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411" name="Google Shape;411;p22"/>
            <p:cNvSpPr/>
            <p:nvPr/>
          </p:nvSpPr>
          <p:spPr>
            <a:xfrm>
              <a:off x="4828323" y="2944264"/>
              <a:ext cx="213711" cy="136221"/>
            </a:xfrm>
            <a:custGeom>
              <a:avLst/>
              <a:gdLst/>
              <a:ahLst/>
              <a:cxnLst/>
              <a:rect l="l" t="t" r="r" b="b"/>
              <a:pathLst>
                <a:path w="18925" h="12063" extrusionOk="0">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412" name="Google Shape;412;p22"/>
            <p:cNvSpPr/>
            <p:nvPr/>
          </p:nvSpPr>
          <p:spPr>
            <a:xfrm>
              <a:off x="4910510" y="3165800"/>
              <a:ext cx="40721" cy="92373"/>
            </a:xfrm>
            <a:custGeom>
              <a:avLst/>
              <a:gdLst/>
              <a:ahLst/>
              <a:cxnLst/>
              <a:rect l="l" t="t" r="r" b="b"/>
              <a:pathLst>
                <a:path w="3606" h="8180" extrusionOk="0">
                  <a:moveTo>
                    <a:pt x="1" y="0"/>
                  </a:moveTo>
                  <a:lnTo>
                    <a:pt x="1" y="8180"/>
                  </a:lnTo>
                  <a:lnTo>
                    <a:pt x="3605" y="8180"/>
                  </a:lnTo>
                  <a:lnTo>
                    <a:pt x="3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413" name="Google Shape;413;p22"/>
            <p:cNvSpPr/>
            <p:nvPr/>
          </p:nvSpPr>
          <p:spPr>
            <a:xfrm>
              <a:off x="4910510" y="3165800"/>
              <a:ext cx="41500" cy="92373"/>
            </a:xfrm>
            <a:custGeom>
              <a:avLst/>
              <a:gdLst/>
              <a:ahLst/>
              <a:cxnLst/>
              <a:rect l="l" t="t" r="r" b="b"/>
              <a:pathLst>
                <a:path w="3675" h="8180" extrusionOk="0">
                  <a:moveTo>
                    <a:pt x="1" y="0"/>
                  </a:moveTo>
                  <a:lnTo>
                    <a:pt x="1" y="1179"/>
                  </a:lnTo>
                  <a:lnTo>
                    <a:pt x="2080" y="1179"/>
                  </a:lnTo>
                  <a:lnTo>
                    <a:pt x="2080" y="8180"/>
                  </a:lnTo>
                  <a:lnTo>
                    <a:pt x="3675" y="8180"/>
                  </a:lnTo>
                  <a:lnTo>
                    <a:pt x="36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414" name="Google Shape;414;p22"/>
            <p:cNvSpPr/>
            <p:nvPr/>
          </p:nvSpPr>
          <p:spPr>
            <a:xfrm>
              <a:off x="4843974" y="2887914"/>
              <a:ext cx="183187" cy="116640"/>
            </a:xfrm>
            <a:custGeom>
              <a:avLst/>
              <a:gdLst/>
              <a:ahLst/>
              <a:cxnLst/>
              <a:rect l="l" t="t" r="r" b="b"/>
              <a:pathLst>
                <a:path w="16222" h="10329" extrusionOk="0">
                  <a:moveTo>
                    <a:pt x="8111" y="0"/>
                  </a:moveTo>
                  <a:lnTo>
                    <a:pt x="1" y="10328"/>
                  </a:lnTo>
                  <a:lnTo>
                    <a:pt x="16221" y="10328"/>
                  </a:lnTo>
                  <a:lnTo>
                    <a:pt x="81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415" name="Google Shape;415;p22"/>
            <p:cNvSpPr/>
            <p:nvPr/>
          </p:nvSpPr>
          <p:spPr>
            <a:xfrm>
              <a:off x="4843195" y="2887914"/>
              <a:ext cx="183187" cy="116640"/>
            </a:xfrm>
            <a:custGeom>
              <a:avLst/>
              <a:gdLst/>
              <a:ahLst/>
              <a:cxnLst/>
              <a:rect l="l" t="t" r="r" b="b"/>
              <a:pathLst>
                <a:path w="16222" h="10329" extrusionOk="0">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cxnSp>
        <p:nvCxnSpPr>
          <p:cNvPr id="416" name="Google Shape;416;p22"/>
          <p:cNvCxnSpPr>
            <a:endCxn id="400" idx="1"/>
          </p:cNvCxnSpPr>
          <p:nvPr/>
        </p:nvCxnSpPr>
        <p:spPr>
          <a:xfrm>
            <a:off x="3170667" y="2981554"/>
            <a:ext cx="2190900" cy="297300"/>
          </a:xfrm>
          <a:prstGeom prst="bentConnector3">
            <a:avLst>
              <a:gd name="adj1" fmla="val 50000"/>
            </a:avLst>
          </a:prstGeom>
          <a:noFill/>
          <a:ln w="28575" cap="flat" cmpd="sng">
            <a:solidFill>
              <a:schemeClr val="accent2"/>
            </a:solidFill>
            <a:prstDash val="solid"/>
            <a:round/>
            <a:headEnd type="none" w="med" len="med"/>
            <a:tailEnd type="none" w="med" len="med"/>
          </a:ln>
        </p:spPr>
      </p:cxnSp>
      <p:sp>
        <p:nvSpPr>
          <p:cNvPr id="417" name="Google Shape;417;p22"/>
          <p:cNvSpPr/>
          <p:nvPr/>
        </p:nvSpPr>
        <p:spPr>
          <a:xfrm>
            <a:off x="2775362" y="2928053"/>
            <a:ext cx="832890" cy="200397"/>
          </a:xfrm>
          <a:custGeom>
            <a:avLst/>
            <a:gdLst/>
            <a:ahLst/>
            <a:cxnLst/>
            <a:rect l="l" t="t" r="r" b="b"/>
            <a:pathLst>
              <a:path w="73756" h="17746" extrusionOk="0">
                <a:moveTo>
                  <a:pt x="36878" y="0"/>
                </a:moveTo>
                <a:cubicBezTo>
                  <a:pt x="20727" y="0"/>
                  <a:pt x="6794" y="7209"/>
                  <a:pt x="1" y="17746"/>
                </a:cubicBezTo>
                <a:lnTo>
                  <a:pt x="73756" y="17746"/>
                </a:lnTo>
                <a:cubicBezTo>
                  <a:pt x="67032" y="7209"/>
                  <a:pt x="53029" y="0"/>
                  <a:pt x="368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cxnSp>
        <p:nvCxnSpPr>
          <p:cNvPr id="418" name="Google Shape;418;p22"/>
          <p:cNvCxnSpPr/>
          <p:nvPr/>
        </p:nvCxnSpPr>
        <p:spPr>
          <a:xfrm>
            <a:off x="2350167" y="4498686"/>
            <a:ext cx="3011400" cy="48900"/>
          </a:xfrm>
          <a:prstGeom prst="straightConnector1">
            <a:avLst/>
          </a:prstGeom>
          <a:noFill/>
          <a:ln w="28575" cap="flat" cmpd="sng">
            <a:solidFill>
              <a:schemeClr val="accent3"/>
            </a:solidFill>
            <a:prstDash val="solid"/>
            <a:round/>
            <a:headEnd type="none" w="med" len="med"/>
            <a:tailEnd type="none" w="med" len="med"/>
          </a:ln>
        </p:spPr>
      </p:cxnSp>
      <p:sp>
        <p:nvSpPr>
          <p:cNvPr id="142" name="Google Shape;731;p30">
            <a:extLst>
              <a:ext uri="{FF2B5EF4-FFF2-40B4-BE49-F238E27FC236}">
                <a16:creationId xmlns:a16="http://schemas.microsoft.com/office/drawing/2014/main" id="{71489B87-BAF0-491E-846A-802BF4770443}"/>
              </a:ext>
            </a:extLst>
          </p:cNvPr>
          <p:cNvSpPr/>
          <p:nvPr/>
        </p:nvSpPr>
        <p:spPr>
          <a:xfrm>
            <a:off x="4678849" y="3386707"/>
            <a:ext cx="279370" cy="35889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143" name="Google Shape;733;p30">
            <a:extLst>
              <a:ext uri="{FF2B5EF4-FFF2-40B4-BE49-F238E27FC236}">
                <a16:creationId xmlns:a16="http://schemas.microsoft.com/office/drawing/2014/main" id="{5B4B9B64-7CFD-4B46-A04F-F4CC94ACAA3B}"/>
              </a:ext>
            </a:extLst>
          </p:cNvPr>
          <p:cNvGrpSpPr/>
          <p:nvPr/>
        </p:nvGrpSpPr>
        <p:grpSpPr>
          <a:xfrm>
            <a:off x="4753433" y="3479817"/>
            <a:ext cx="186100" cy="172676"/>
            <a:chOff x="5913800" y="3523050"/>
            <a:chExt cx="1456850" cy="1052225"/>
          </a:xfrm>
        </p:grpSpPr>
        <p:sp>
          <p:nvSpPr>
            <p:cNvPr id="144" name="Google Shape;734;p30">
              <a:hlinkClick r:id="rId3"/>
              <a:extLst>
                <a:ext uri="{FF2B5EF4-FFF2-40B4-BE49-F238E27FC236}">
                  <a16:creationId xmlns:a16="http://schemas.microsoft.com/office/drawing/2014/main" id="{31842A16-C826-4707-912B-37C68066122D}"/>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Gisha" panose="020B0502040204020203" pitchFamily="34" charset="-79"/>
                <a:cs typeface="Gisha" panose="020B0502040204020203" pitchFamily="34" charset="-79"/>
              </a:endParaRPr>
            </a:p>
          </p:txBody>
        </p:sp>
        <p:sp>
          <p:nvSpPr>
            <p:cNvPr id="145" name="Google Shape;735;p30">
              <a:extLst>
                <a:ext uri="{FF2B5EF4-FFF2-40B4-BE49-F238E27FC236}">
                  <a16:creationId xmlns:a16="http://schemas.microsoft.com/office/drawing/2014/main" id="{8A5C168C-E8C5-4BF3-BE4D-F8C4C2D226F9}"/>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46" name="Google Shape;736;p30">
              <a:extLst>
                <a:ext uri="{FF2B5EF4-FFF2-40B4-BE49-F238E27FC236}">
                  <a16:creationId xmlns:a16="http://schemas.microsoft.com/office/drawing/2014/main" id="{4FB62C92-8B15-4FD1-82DA-65CB59F9659B}"/>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cxnSp>
        <p:nvCxnSpPr>
          <p:cNvPr id="147" name="מחבר: מרפקי 146">
            <a:extLst>
              <a:ext uri="{FF2B5EF4-FFF2-40B4-BE49-F238E27FC236}">
                <a16:creationId xmlns:a16="http://schemas.microsoft.com/office/drawing/2014/main" id="{7A7DC315-85E2-45F9-9B7C-632F06241406}"/>
              </a:ext>
            </a:extLst>
          </p:cNvPr>
          <p:cNvCxnSpPr>
            <a:cxnSpLocks/>
            <a:endCxn id="142" idx="6"/>
          </p:cNvCxnSpPr>
          <p:nvPr/>
        </p:nvCxnSpPr>
        <p:spPr>
          <a:xfrm rot="10800000" flipV="1">
            <a:off x="4958219" y="3339824"/>
            <a:ext cx="417334" cy="22633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1000"/>
                                        <p:tgtEl>
                                          <p:spTgt spid="384"/>
                                        </p:tgtEl>
                                      </p:cBhvr>
                                    </p:animEffect>
                                    <p:anim calcmode="lin" valueType="num">
                                      <p:cBhvr>
                                        <p:cTn id="8" dur="1000" fill="hold"/>
                                        <p:tgtEl>
                                          <p:spTgt spid="384"/>
                                        </p:tgtEl>
                                        <p:attrNameLst>
                                          <p:attrName>ppt_x</p:attrName>
                                        </p:attrNameLst>
                                      </p:cBhvr>
                                      <p:tavLst>
                                        <p:tav tm="0">
                                          <p:val>
                                            <p:strVal val="#ppt_x"/>
                                          </p:val>
                                        </p:tav>
                                        <p:tav tm="100000">
                                          <p:val>
                                            <p:strVal val="#ppt_x"/>
                                          </p:val>
                                        </p:tav>
                                      </p:tavLst>
                                    </p:anim>
                                    <p:anim calcmode="lin" valueType="num">
                                      <p:cBhvr>
                                        <p:cTn id="9" dur="1000" fill="hold"/>
                                        <p:tgtEl>
                                          <p:spTgt spid="3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6"/>
                                        </p:tgtEl>
                                        <p:attrNameLst>
                                          <p:attrName>style.visibility</p:attrName>
                                        </p:attrNameLst>
                                      </p:cBhvr>
                                      <p:to>
                                        <p:strVal val="visible"/>
                                      </p:to>
                                    </p:set>
                                    <p:animEffect transition="in" filter="fade">
                                      <p:cBhvr>
                                        <p:cTn id="12" dur="1000"/>
                                        <p:tgtEl>
                                          <p:spTgt spid="406"/>
                                        </p:tgtEl>
                                      </p:cBhvr>
                                    </p:animEffect>
                                    <p:anim calcmode="lin" valueType="num">
                                      <p:cBhvr>
                                        <p:cTn id="13" dur="1000" fill="hold"/>
                                        <p:tgtEl>
                                          <p:spTgt spid="406"/>
                                        </p:tgtEl>
                                        <p:attrNameLst>
                                          <p:attrName>ppt_x</p:attrName>
                                        </p:attrNameLst>
                                      </p:cBhvr>
                                      <p:tavLst>
                                        <p:tav tm="0">
                                          <p:val>
                                            <p:strVal val="#ppt_x"/>
                                          </p:val>
                                        </p:tav>
                                        <p:tav tm="100000">
                                          <p:val>
                                            <p:strVal val="#ppt_x"/>
                                          </p:val>
                                        </p:tav>
                                      </p:tavLst>
                                    </p:anim>
                                    <p:anim calcmode="lin" valueType="num">
                                      <p:cBhvr>
                                        <p:cTn id="14" dur="1000" fill="hold"/>
                                        <p:tgtEl>
                                          <p:spTgt spid="40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86"/>
                                        </p:tgtEl>
                                        <p:attrNameLst>
                                          <p:attrName>style.visibility</p:attrName>
                                        </p:attrNameLst>
                                      </p:cBhvr>
                                      <p:to>
                                        <p:strVal val="visible"/>
                                      </p:to>
                                    </p:set>
                                    <p:animEffect transition="in" filter="fade">
                                      <p:cBhvr>
                                        <p:cTn id="18" dur="500"/>
                                        <p:tgtEl>
                                          <p:spTgt spid="38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87"/>
                                        </p:tgtEl>
                                        <p:attrNameLst>
                                          <p:attrName>style.visibility</p:attrName>
                                        </p:attrNameLst>
                                      </p:cBhvr>
                                      <p:to>
                                        <p:strVal val="visible"/>
                                      </p:to>
                                    </p:set>
                                    <p:animEffect transition="in" filter="fade">
                                      <p:cBhvr>
                                        <p:cTn id="22" dur="500"/>
                                        <p:tgtEl>
                                          <p:spTgt spid="38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00"/>
                                        </p:tgtEl>
                                        <p:attrNameLst>
                                          <p:attrName>style.visibility</p:attrName>
                                        </p:attrNameLst>
                                      </p:cBhvr>
                                      <p:to>
                                        <p:strVal val="visible"/>
                                      </p:to>
                                    </p:set>
                                    <p:animEffect transition="in" filter="fade">
                                      <p:cBhvr>
                                        <p:cTn id="27" dur="1000"/>
                                        <p:tgtEl>
                                          <p:spTgt spid="400"/>
                                        </p:tgtEl>
                                      </p:cBhvr>
                                    </p:animEffect>
                                    <p:anim calcmode="lin" valueType="num">
                                      <p:cBhvr>
                                        <p:cTn id="28" dur="1000" fill="hold"/>
                                        <p:tgtEl>
                                          <p:spTgt spid="400"/>
                                        </p:tgtEl>
                                        <p:attrNameLst>
                                          <p:attrName>ppt_x</p:attrName>
                                        </p:attrNameLst>
                                      </p:cBhvr>
                                      <p:tavLst>
                                        <p:tav tm="0">
                                          <p:val>
                                            <p:strVal val="#ppt_x"/>
                                          </p:val>
                                        </p:tav>
                                        <p:tav tm="100000">
                                          <p:val>
                                            <p:strVal val="#ppt_x"/>
                                          </p:val>
                                        </p:tav>
                                      </p:tavLst>
                                    </p:anim>
                                    <p:anim calcmode="lin" valueType="num">
                                      <p:cBhvr>
                                        <p:cTn id="29" dur="1000" fill="hold"/>
                                        <p:tgtEl>
                                          <p:spTgt spid="40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6"/>
                                        </p:tgtEl>
                                        <p:attrNameLst>
                                          <p:attrName>style.visibility</p:attrName>
                                        </p:attrNameLst>
                                      </p:cBhvr>
                                      <p:to>
                                        <p:strVal val="visible"/>
                                      </p:to>
                                    </p:set>
                                    <p:animEffect transition="in" filter="fade">
                                      <p:cBhvr>
                                        <p:cTn id="32" dur="1000"/>
                                        <p:tgtEl>
                                          <p:spTgt spid="416"/>
                                        </p:tgtEl>
                                      </p:cBhvr>
                                    </p:animEffect>
                                    <p:anim calcmode="lin" valueType="num">
                                      <p:cBhvr>
                                        <p:cTn id="33" dur="1000" fill="hold"/>
                                        <p:tgtEl>
                                          <p:spTgt spid="416"/>
                                        </p:tgtEl>
                                        <p:attrNameLst>
                                          <p:attrName>ppt_x</p:attrName>
                                        </p:attrNameLst>
                                      </p:cBhvr>
                                      <p:tavLst>
                                        <p:tav tm="0">
                                          <p:val>
                                            <p:strVal val="#ppt_x"/>
                                          </p:val>
                                        </p:tav>
                                        <p:tav tm="100000">
                                          <p:val>
                                            <p:strVal val="#ppt_x"/>
                                          </p:val>
                                        </p:tav>
                                      </p:tavLst>
                                    </p:anim>
                                    <p:anim calcmode="lin" valueType="num">
                                      <p:cBhvr>
                                        <p:cTn id="34" dur="1000" fill="hold"/>
                                        <p:tgtEl>
                                          <p:spTgt spid="416"/>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401"/>
                                        </p:tgtEl>
                                        <p:attrNameLst>
                                          <p:attrName>style.visibility</p:attrName>
                                        </p:attrNameLst>
                                      </p:cBhvr>
                                      <p:to>
                                        <p:strVal val="visible"/>
                                      </p:to>
                                    </p:set>
                                    <p:animEffect transition="in" filter="fade">
                                      <p:cBhvr>
                                        <p:cTn id="38" dur="500"/>
                                        <p:tgtEl>
                                          <p:spTgt spid="401"/>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402"/>
                                        </p:tgtEl>
                                        <p:attrNameLst>
                                          <p:attrName>style.visibility</p:attrName>
                                        </p:attrNameLst>
                                      </p:cBhvr>
                                      <p:to>
                                        <p:strVal val="visible"/>
                                      </p:to>
                                    </p:set>
                                    <p:animEffect transition="in" filter="fade">
                                      <p:cBhvr>
                                        <p:cTn id="42" dur="500"/>
                                        <p:tgtEl>
                                          <p:spTgt spid="40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7"/>
                                        </p:tgtEl>
                                        <p:attrNameLst>
                                          <p:attrName>style.visibility</p:attrName>
                                        </p:attrNameLst>
                                      </p:cBhvr>
                                      <p:to>
                                        <p:strVal val="visible"/>
                                      </p:to>
                                    </p:set>
                                    <p:animEffect transition="in" filter="fade">
                                      <p:cBhvr>
                                        <p:cTn id="47" dur="500"/>
                                        <p:tgtEl>
                                          <p:spTgt spid="147"/>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43"/>
                                        </p:tgtEl>
                                        <p:attrNameLst>
                                          <p:attrName>style.visibility</p:attrName>
                                        </p:attrNameLst>
                                      </p:cBhvr>
                                      <p:to>
                                        <p:strVal val="visible"/>
                                      </p:to>
                                    </p:set>
                                    <p:animEffect transition="in" filter="fade">
                                      <p:cBhvr>
                                        <p:cTn id="52" dur="1000"/>
                                        <p:tgtEl>
                                          <p:spTgt spid="143"/>
                                        </p:tgtEl>
                                      </p:cBhvr>
                                    </p:animEffect>
                                    <p:anim calcmode="lin" valueType="num">
                                      <p:cBhvr>
                                        <p:cTn id="53" dur="1000" fill="hold"/>
                                        <p:tgtEl>
                                          <p:spTgt spid="143"/>
                                        </p:tgtEl>
                                        <p:attrNameLst>
                                          <p:attrName>ppt_x</p:attrName>
                                        </p:attrNameLst>
                                      </p:cBhvr>
                                      <p:tavLst>
                                        <p:tav tm="0">
                                          <p:val>
                                            <p:strVal val="#ppt_x"/>
                                          </p:val>
                                        </p:tav>
                                        <p:tav tm="100000">
                                          <p:val>
                                            <p:strVal val="#ppt_x"/>
                                          </p:val>
                                        </p:tav>
                                      </p:tavLst>
                                    </p:anim>
                                    <p:anim calcmode="lin" valueType="num">
                                      <p:cBhvr>
                                        <p:cTn id="54" dur="1000" fill="hold"/>
                                        <p:tgtEl>
                                          <p:spTgt spid="14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2"/>
                                        </p:tgtEl>
                                        <p:attrNameLst>
                                          <p:attrName>style.visibility</p:attrName>
                                        </p:attrNameLst>
                                      </p:cBhvr>
                                      <p:to>
                                        <p:strVal val="visible"/>
                                      </p:to>
                                    </p:set>
                                    <p:animEffect transition="in" filter="fade">
                                      <p:cBhvr>
                                        <p:cTn id="57" dur="1000"/>
                                        <p:tgtEl>
                                          <p:spTgt spid="142"/>
                                        </p:tgtEl>
                                      </p:cBhvr>
                                    </p:animEffect>
                                    <p:anim calcmode="lin" valueType="num">
                                      <p:cBhvr>
                                        <p:cTn id="58" dur="1000" fill="hold"/>
                                        <p:tgtEl>
                                          <p:spTgt spid="142"/>
                                        </p:tgtEl>
                                        <p:attrNameLst>
                                          <p:attrName>ppt_x</p:attrName>
                                        </p:attrNameLst>
                                      </p:cBhvr>
                                      <p:tavLst>
                                        <p:tav tm="0">
                                          <p:val>
                                            <p:strVal val="#ppt_x"/>
                                          </p:val>
                                        </p:tav>
                                        <p:tav tm="100000">
                                          <p:val>
                                            <p:strVal val="#ppt_x"/>
                                          </p:val>
                                        </p:tav>
                                      </p:tavLst>
                                    </p:anim>
                                    <p:anim calcmode="lin" valueType="num">
                                      <p:cBhvr>
                                        <p:cTn id="59" dur="1000" fill="hold"/>
                                        <p:tgtEl>
                                          <p:spTgt spid="142"/>
                                        </p:tgtEl>
                                        <p:attrNameLst>
                                          <p:attrName>ppt_y</p:attrName>
                                        </p:attrNameLst>
                                      </p:cBhvr>
                                      <p:tavLst>
                                        <p:tav tm="0">
                                          <p:val>
                                            <p:strVal val="#ppt_y+.1"/>
                                          </p:val>
                                        </p:tav>
                                        <p:tav tm="100000">
                                          <p:val>
                                            <p:strVal val="#ppt_y"/>
                                          </p:val>
                                        </p:tav>
                                      </p:tavLst>
                                    </p:anim>
                                  </p:childTnLst>
                                </p:cTn>
                              </p:par>
                              <p:par>
                                <p:cTn id="60" presetID="26" presetClass="emph" presetSubtype="0" repeatCount="indefinite" fill="hold" nodeType="withEffect">
                                  <p:stCondLst>
                                    <p:cond delay="0"/>
                                  </p:stCondLst>
                                  <p:endCondLst>
                                    <p:cond evt="onNext" delay="0">
                                      <p:tgtEl>
                                        <p:sldTgt/>
                                      </p:tgtEl>
                                    </p:cond>
                                  </p:endCondLst>
                                  <p:childTnLst>
                                    <p:animEffect transition="out" filter="fade">
                                      <p:cBhvr>
                                        <p:cTn id="61" dur="2000" tmFilter="0, 0; .2, .5; .8, .5; 1, 0"/>
                                        <p:tgtEl>
                                          <p:spTgt spid="143"/>
                                        </p:tgtEl>
                                      </p:cBhvr>
                                    </p:animEffect>
                                    <p:animScale>
                                      <p:cBhvr>
                                        <p:cTn id="62" dur="1000" autoRev="1" fill="hold"/>
                                        <p:tgtEl>
                                          <p:spTgt spid="143"/>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2000" tmFilter="0, 0; .2, .5; .8, .5; 1, 0"/>
                                        <p:tgtEl>
                                          <p:spTgt spid="142"/>
                                        </p:tgtEl>
                                      </p:cBhvr>
                                    </p:animEffect>
                                    <p:animScale>
                                      <p:cBhvr>
                                        <p:cTn id="65" dur="1000" autoRev="1" fill="hold"/>
                                        <p:tgtEl>
                                          <p:spTgt spid="142"/>
                                        </p:tgtEl>
                                      </p:cBhvr>
                                      <p:by x="105000" y="105000"/>
                                    </p:animScale>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03"/>
                                        </p:tgtEl>
                                        <p:attrNameLst>
                                          <p:attrName>style.visibility</p:attrName>
                                        </p:attrNameLst>
                                      </p:cBhvr>
                                      <p:to>
                                        <p:strVal val="visible"/>
                                      </p:to>
                                    </p:set>
                                    <p:animEffect transition="in" filter="fade">
                                      <p:cBhvr>
                                        <p:cTn id="70" dur="1000"/>
                                        <p:tgtEl>
                                          <p:spTgt spid="403"/>
                                        </p:tgtEl>
                                      </p:cBhvr>
                                    </p:animEffect>
                                    <p:anim calcmode="lin" valueType="num">
                                      <p:cBhvr>
                                        <p:cTn id="71" dur="1000" fill="hold"/>
                                        <p:tgtEl>
                                          <p:spTgt spid="403"/>
                                        </p:tgtEl>
                                        <p:attrNameLst>
                                          <p:attrName>ppt_x</p:attrName>
                                        </p:attrNameLst>
                                      </p:cBhvr>
                                      <p:tavLst>
                                        <p:tav tm="0">
                                          <p:val>
                                            <p:strVal val="#ppt_x"/>
                                          </p:val>
                                        </p:tav>
                                        <p:tav tm="100000">
                                          <p:val>
                                            <p:strVal val="#ppt_x"/>
                                          </p:val>
                                        </p:tav>
                                      </p:tavLst>
                                    </p:anim>
                                    <p:anim calcmode="lin" valueType="num">
                                      <p:cBhvr>
                                        <p:cTn id="72" dur="1000" fill="hold"/>
                                        <p:tgtEl>
                                          <p:spTgt spid="40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18"/>
                                        </p:tgtEl>
                                        <p:attrNameLst>
                                          <p:attrName>style.visibility</p:attrName>
                                        </p:attrNameLst>
                                      </p:cBhvr>
                                      <p:to>
                                        <p:strVal val="visible"/>
                                      </p:to>
                                    </p:set>
                                    <p:animEffect transition="in" filter="fade">
                                      <p:cBhvr>
                                        <p:cTn id="75" dur="1000"/>
                                        <p:tgtEl>
                                          <p:spTgt spid="418"/>
                                        </p:tgtEl>
                                      </p:cBhvr>
                                    </p:animEffect>
                                    <p:anim calcmode="lin" valueType="num">
                                      <p:cBhvr>
                                        <p:cTn id="76" dur="1000" fill="hold"/>
                                        <p:tgtEl>
                                          <p:spTgt spid="418"/>
                                        </p:tgtEl>
                                        <p:attrNameLst>
                                          <p:attrName>ppt_x</p:attrName>
                                        </p:attrNameLst>
                                      </p:cBhvr>
                                      <p:tavLst>
                                        <p:tav tm="0">
                                          <p:val>
                                            <p:strVal val="#ppt_x"/>
                                          </p:val>
                                        </p:tav>
                                        <p:tav tm="100000">
                                          <p:val>
                                            <p:strVal val="#ppt_x"/>
                                          </p:val>
                                        </p:tav>
                                      </p:tavLst>
                                    </p:anim>
                                    <p:anim calcmode="lin" valueType="num">
                                      <p:cBhvr>
                                        <p:cTn id="77" dur="1000" fill="hold"/>
                                        <p:tgtEl>
                                          <p:spTgt spid="418"/>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404"/>
                                        </p:tgtEl>
                                        <p:attrNameLst>
                                          <p:attrName>style.visibility</p:attrName>
                                        </p:attrNameLst>
                                      </p:cBhvr>
                                      <p:to>
                                        <p:strVal val="visible"/>
                                      </p:to>
                                    </p:set>
                                    <p:animEffect transition="in" filter="fade">
                                      <p:cBhvr>
                                        <p:cTn id="81" dur="500"/>
                                        <p:tgtEl>
                                          <p:spTgt spid="404"/>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405"/>
                                        </p:tgtEl>
                                        <p:attrNameLst>
                                          <p:attrName>style.visibility</p:attrName>
                                        </p:attrNameLst>
                                      </p:cBhvr>
                                      <p:to>
                                        <p:strVal val="visible"/>
                                      </p:to>
                                    </p:set>
                                    <p:animEffect transition="in" filter="fade">
                                      <p:cBhvr>
                                        <p:cTn id="85" dur="5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animBg="1"/>
      <p:bldP spid="386" grpId="0"/>
      <p:bldP spid="387" grpId="0"/>
      <p:bldP spid="400" grpId="0" animBg="1"/>
      <p:bldP spid="401" grpId="0"/>
      <p:bldP spid="402" grpId="0"/>
      <p:bldP spid="403" grpId="0" animBg="1"/>
      <p:bldP spid="404" grpId="0"/>
      <p:bldP spid="405" grpId="0"/>
      <p:bldP spid="142" grpId="0" animBg="1"/>
      <p:bldP spid="14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27"/>
          <p:cNvSpPr txBox="1">
            <a:spLocks noGrp="1"/>
          </p:cNvSpPr>
          <p:nvPr>
            <p:ph type="title"/>
          </p:nvPr>
        </p:nvSpPr>
        <p:spPr>
          <a:xfrm>
            <a:off x="457200" y="1155271"/>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b="1" dirty="0">
                <a:solidFill>
                  <a:schemeClr val="dk1"/>
                </a:solidFill>
                <a:latin typeface="Gisha" panose="020B0502040204020203" pitchFamily="34" charset="-79"/>
                <a:cs typeface="Gisha" panose="020B0502040204020203" pitchFamily="34" charset="-79"/>
              </a:rPr>
              <a:t>דגשי נוספים לתכנון החניון </a:t>
            </a:r>
            <a:endParaRPr b="1" dirty="0">
              <a:solidFill>
                <a:schemeClr val="dk1"/>
              </a:solidFill>
              <a:latin typeface="Gisha" panose="020B0502040204020203" pitchFamily="34" charset="-79"/>
              <a:cs typeface="Gisha" panose="020B0502040204020203" pitchFamily="34" charset="-79"/>
            </a:endParaRPr>
          </a:p>
        </p:txBody>
      </p:sp>
      <p:grpSp>
        <p:nvGrpSpPr>
          <p:cNvPr id="577" name="Google Shape;577;p27"/>
          <p:cNvGrpSpPr/>
          <p:nvPr/>
        </p:nvGrpSpPr>
        <p:grpSpPr>
          <a:xfrm>
            <a:off x="3021900" y="1738590"/>
            <a:ext cx="3100200" cy="3155505"/>
            <a:chOff x="3021925" y="650773"/>
            <a:chExt cx="3100200" cy="3155505"/>
          </a:xfrm>
        </p:grpSpPr>
        <p:sp>
          <p:nvSpPr>
            <p:cNvPr id="578" name="Google Shape;578;p27"/>
            <p:cNvSpPr/>
            <p:nvPr/>
          </p:nvSpPr>
          <p:spPr>
            <a:xfrm rot="-5056748">
              <a:off x="3156022" y="840175"/>
              <a:ext cx="2832005" cy="2832005"/>
            </a:xfrm>
            <a:prstGeom prst="blockArc">
              <a:avLst>
                <a:gd name="adj1" fmla="val 2851551"/>
                <a:gd name="adj2" fmla="val 18202254"/>
                <a:gd name="adj3" fmla="val 1299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nvGrpSpPr>
            <p:cNvPr id="579" name="Google Shape;579;p27"/>
            <p:cNvGrpSpPr/>
            <p:nvPr/>
          </p:nvGrpSpPr>
          <p:grpSpPr>
            <a:xfrm rot="1190642">
              <a:off x="3737136" y="837595"/>
              <a:ext cx="1531560" cy="2462388"/>
              <a:chOff x="3039152" y="1148241"/>
              <a:chExt cx="893461" cy="1436446"/>
            </a:xfrm>
          </p:grpSpPr>
          <p:sp>
            <p:nvSpPr>
              <p:cNvPr id="580" name="Google Shape;580;p27"/>
              <p:cNvSpPr/>
              <p:nvPr/>
            </p:nvSpPr>
            <p:spPr>
              <a:xfrm rot="272100">
                <a:off x="3088344" y="1177677"/>
                <a:ext cx="795076" cy="1275784"/>
              </a:xfrm>
              <a:custGeom>
                <a:avLst/>
                <a:gdLst/>
                <a:ahLst/>
                <a:cxnLst/>
                <a:rect l="l" t="t" r="r" b="b"/>
                <a:pathLst>
                  <a:path w="27097" h="43480" extrusionOk="0">
                    <a:moveTo>
                      <a:pt x="22451" y="39107"/>
                    </a:moveTo>
                    <a:cubicBezTo>
                      <a:pt x="25380" y="35926"/>
                      <a:pt x="27033" y="31783"/>
                      <a:pt x="27096" y="27473"/>
                    </a:cubicBezTo>
                    <a:cubicBezTo>
                      <a:pt x="27096" y="26573"/>
                      <a:pt x="27054" y="25653"/>
                      <a:pt x="26657" y="24879"/>
                    </a:cubicBezTo>
                    <a:cubicBezTo>
                      <a:pt x="26238" y="24084"/>
                      <a:pt x="25443" y="23456"/>
                      <a:pt x="24564" y="23477"/>
                    </a:cubicBezTo>
                    <a:cubicBezTo>
                      <a:pt x="23811" y="23519"/>
                      <a:pt x="23142" y="24000"/>
                      <a:pt x="22723" y="24628"/>
                    </a:cubicBezTo>
                    <a:cubicBezTo>
                      <a:pt x="22347" y="25276"/>
                      <a:pt x="22054" y="25988"/>
                      <a:pt x="21886" y="26720"/>
                    </a:cubicBezTo>
                    <a:cubicBezTo>
                      <a:pt x="22409" y="24418"/>
                      <a:pt x="22535" y="22075"/>
                      <a:pt x="22263" y="19752"/>
                    </a:cubicBezTo>
                    <a:cubicBezTo>
                      <a:pt x="22137" y="18685"/>
                      <a:pt x="21740" y="17409"/>
                      <a:pt x="20694" y="17137"/>
                    </a:cubicBezTo>
                    <a:cubicBezTo>
                      <a:pt x="19961" y="16949"/>
                      <a:pt x="19166" y="17388"/>
                      <a:pt x="18727" y="17995"/>
                    </a:cubicBezTo>
                    <a:cubicBezTo>
                      <a:pt x="18287" y="18602"/>
                      <a:pt x="18099" y="19376"/>
                      <a:pt x="17911" y="20108"/>
                    </a:cubicBezTo>
                    <a:cubicBezTo>
                      <a:pt x="21321" y="9270"/>
                      <a:pt x="15128" y="5985"/>
                      <a:pt x="13768" y="13120"/>
                    </a:cubicBezTo>
                    <a:cubicBezTo>
                      <a:pt x="12533" y="10128"/>
                      <a:pt x="11404" y="0"/>
                      <a:pt x="6089" y="2428"/>
                    </a:cubicBezTo>
                    <a:cubicBezTo>
                      <a:pt x="774" y="4876"/>
                      <a:pt x="7114" y="13413"/>
                      <a:pt x="8579" y="15735"/>
                    </a:cubicBezTo>
                    <a:cubicBezTo>
                      <a:pt x="7344" y="14710"/>
                      <a:pt x="3348" y="11634"/>
                      <a:pt x="1967" y="13643"/>
                    </a:cubicBezTo>
                    <a:cubicBezTo>
                      <a:pt x="0" y="16572"/>
                      <a:pt x="4792" y="20736"/>
                      <a:pt x="8600" y="23853"/>
                    </a:cubicBezTo>
                    <a:cubicBezTo>
                      <a:pt x="7072" y="23184"/>
                      <a:pt x="5482" y="22493"/>
                      <a:pt x="3829" y="22577"/>
                    </a:cubicBezTo>
                    <a:cubicBezTo>
                      <a:pt x="2176" y="22661"/>
                      <a:pt x="419" y="23770"/>
                      <a:pt x="230" y="25423"/>
                    </a:cubicBezTo>
                    <a:cubicBezTo>
                      <a:pt x="42" y="26825"/>
                      <a:pt x="1005" y="28122"/>
                      <a:pt x="2009" y="29147"/>
                    </a:cubicBezTo>
                    <a:cubicBezTo>
                      <a:pt x="4352" y="31470"/>
                      <a:pt x="7240" y="33185"/>
                      <a:pt x="10420" y="34106"/>
                    </a:cubicBezTo>
                    <a:cubicBezTo>
                      <a:pt x="9332" y="34064"/>
                      <a:pt x="8223" y="34043"/>
                      <a:pt x="7219" y="34441"/>
                    </a:cubicBezTo>
                    <a:cubicBezTo>
                      <a:pt x="6235" y="34859"/>
                      <a:pt x="5315" y="35864"/>
                      <a:pt x="5503" y="36931"/>
                    </a:cubicBezTo>
                    <a:cubicBezTo>
                      <a:pt x="6758" y="43480"/>
                      <a:pt x="22137" y="40027"/>
                      <a:pt x="22451" y="391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581" name="Google Shape;581;p27"/>
              <p:cNvSpPr/>
              <p:nvPr/>
            </p:nvSpPr>
            <p:spPr>
              <a:xfrm>
                <a:off x="3382831" y="1522789"/>
                <a:ext cx="409765" cy="1061898"/>
              </a:xfrm>
              <a:custGeom>
                <a:avLst/>
                <a:gdLst/>
                <a:ahLst/>
                <a:cxnLst/>
                <a:rect l="l" t="t" r="r" b="b"/>
                <a:pathLst>
                  <a:path w="15542" h="34629" extrusionOk="0">
                    <a:moveTo>
                      <a:pt x="384" y="1"/>
                    </a:moveTo>
                    <a:cubicBezTo>
                      <a:pt x="353" y="1"/>
                      <a:pt x="314" y="35"/>
                      <a:pt x="329" y="81"/>
                    </a:cubicBezTo>
                    <a:cubicBezTo>
                      <a:pt x="2819" y="6211"/>
                      <a:pt x="5309" y="12363"/>
                      <a:pt x="7904" y="18493"/>
                    </a:cubicBezTo>
                    <a:cubicBezTo>
                      <a:pt x="5393" y="16589"/>
                      <a:pt x="2610" y="14999"/>
                      <a:pt x="78" y="13095"/>
                    </a:cubicBezTo>
                    <a:cubicBezTo>
                      <a:pt x="72" y="13092"/>
                      <a:pt x="66" y="13091"/>
                      <a:pt x="61" y="13091"/>
                    </a:cubicBezTo>
                    <a:cubicBezTo>
                      <a:pt x="26" y="13091"/>
                      <a:pt x="0" y="13140"/>
                      <a:pt x="36" y="13158"/>
                    </a:cubicBezTo>
                    <a:cubicBezTo>
                      <a:pt x="2547" y="15250"/>
                      <a:pt x="5183" y="17510"/>
                      <a:pt x="8113" y="18975"/>
                    </a:cubicBezTo>
                    <a:cubicBezTo>
                      <a:pt x="9222" y="21569"/>
                      <a:pt x="10352" y="24143"/>
                      <a:pt x="11502" y="26695"/>
                    </a:cubicBezTo>
                    <a:cubicBezTo>
                      <a:pt x="8092" y="25775"/>
                      <a:pt x="4786" y="25440"/>
                      <a:pt x="1668" y="23599"/>
                    </a:cubicBezTo>
                    <a:cubicBezTo>
                      <a:pt x="1657" y="23591"/>
                      <a:pt x="1644" y="23587"/>
                      <a:pt x="1632" y="23587"/>
                    </a:cubicBezTo>
                    <a:cubicBezTo>
                      <a:pt x="1580" y="23587"/>
                      <a:pt x="1537" y="23652"/>
                      <a:pt x="1606" y="23703"/>
                    </a:cubicBezTo>
                    <a:cubicBezTo>
                      <a:pt x="4639" y="25607"/>
                      <a:pt x="8071" y="26737"/>
                      <a:pt x="11649" y="27030"/>
                    </a:cubicBezTo>
                    <a:cubicBezTo>
                      <a:pt x="12779" y="29541"/>
                      <a:pt x="13950" y="32052"/>
                      <a:pt x="15164" y="34542"/>
                    </a:cubicBezTo>
                    <a:cubicBezTo>
                      <a:pt x="15198" y="34603"/>
                      <a:pt x="15251" y="34629"/>
                      <a:pt x="15306" y="34629"/>
                    </a:cubicBezTo>
                    <a:cubicBezTo>
                      <a:pt x="15421" y="34629"/>
                      <a:pt x="15541" y="34516"/>
                      <a:pt x="15499" y="34374"/>
                    </a:cubicBezTo>
                    <a:cubicBezTo>
                      <a:pt x="14411" y="31801"/>
                      <a:pt x="13323" y="29227"/>
                      <a:pt x="12214" y="26654"/>
                    </a:cubicBezTo>
                    <a:cubicBezTo>
                      <a:pt x="13344" y="23557"/>
                      <a:pt x="13846" y="20083"/>
                      <a:pt x="14201" y="16840"/>
                    </a:cubicBezTo>
                    <a:cubicBezTo>
                      <a:pt x="14201" y="16830"/>
                      <a:pt x="14191" y="16825"/>
                      <a:pt x="14181" y="16825"/>
                    </a:cubicBezTo>
                    <a:cubicBezTo>
                      <a:pt x="14170" y="16825"/>
                      <a:pt x="14160" y="16830"/>
                      <a:pt x="14160" y="16840"/>
                    </a:cubicBezTo>
                    <a:cubicBezTo>
                      <a:pt x="13532" y="19979"/>
                      <a:pt x="12632" y="23076"/>
                      <a:pt x="12005" y="26193"/>
                    </a:cubicBezTo>
                    <a:cubicBezTo>
                      <a:pt x="11042" y="23975"/>
                      <a:pt x="10059" y="21778"/>
                      <a:pt x="9075" y="19560"/>
                    </a:cubicBezTo>
                    <a:cubicBezTo>
                      <a:pt x="9452" y="16401"/>
                      <a:pt x="9410" y="13158"/>
                      <a:pt x="9389" y="9977"/>
                    </a:cubicBezTo>
                    <a:cubicBezTo>
                      <a:pt x="9389" y="9909"/>
                      <a:pt x="9328" y="9872"/>
                      <a:pt x="9271" y="9872"/>
                    </a:cubicBezTo>
                    <a:cubicBezTo>
                      <a:pt x="9224" y="9872"/>
                      <a:pt x="9180" y="9899"/>
                      <a:pt x="9180" y="9956"/>
                    </a:cubicBezTo>
                    <a:cubicBezTo>
                      <a:pt x="9117" y="12928"/>
                      <a:pt x="8845" y="15899"/>
                      <a:pt x="8761" y="18849"/>
                    </a:cubicBezTo>
                    <a:cubicBezTo>
                      <a:pt x="5979" y="12572"/>
                      <a:pt x="3133" y="6337"/>
                      <a:pt x="413" y="18"/>
                    </a:cubicBezTo>
                    <a:cubicBezTo>
                      <a:pt x="407" y="6"/>
                      <a:pt x="396" y="1"/>
                      <a:pt x="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582" name="Google Shape;582;p27"/>
            <p:cNvGrpSpPr/>
            <p:nvPr/>
          </p:nvGrpSpPr>
          <p:grpSpPr>
            <a:xfrm flipH="1">
              <a:off x="4479171" y="1214529"/>
              <a:ext cx="1603236" cy="2370701"/>
              <a:chOff x="1358000" y="3538825"/>
              <a:chExt cx="689475" cy="1019525"/>
            </a:xfrm>
          </p:grpSpPr>
          <p:sp>
            <p:nvSpPr>
              <p:cNvPr id="583" name="Google Shape;583;p27"/>
              <p:cNvSpPr/>
              <p:nvPr/>
            </p:nvSpPr>
            <p:spPr>
              <a:xfrm>
                <a:off x="1358000" y="3538825"/>
                <a:ext cx="647100" cy="910875"/>
              </a:xfrm>
              <a:custGeom>
                <a:avLst/>
                <a:gdLst/>
                <a:ahLst/>
                <a:cxnLst/>
                <a:rect l="l" t="t" r="r" b="b"/>
                <a:pathLst>
                  <a:path w="25884" h="36435" extrusionOk="0">
                    <a:moveTo>
                      <a:pt x="4604" y="1"/>
                    </a:moveTo>
                    <a:cubicBezTo>
                      <a:pt x="4012" y="1"/>
                      <a:pt x="3409" y="143"/>
                      <a:pt x="2825" y="460"/>
                    </a:cubicBezTo>
                    <a:cubicBezTo>
                      <a:pt x="1" y="2009"/>
                      <a:pt x="712" y="4729"/>
                      <a:pt x="2302" y="6863"/>
                    </a:cubicBezTo>
                    <a:cubicBezTo>
                      <a:pt x="3035" y="7846"/>
                      <a:pt x="3683" y="8662"/>
                      <a:pt x="3746" y="9960"/>
                    </a:cubicBezTo>
                    <a:cubicBezTo>
                      <a:pt x="3788" y="11131"/>
                      <a:pt x="3328" y="12324"/>
                      <a:pt x="3014" y="13454"/>
                    </a:cubicBezTo>
                    <a:cubicBezTo>
                      <a:pt x="2637" y="14814"/>
                      <a:pt x="2323" y="16383"/>
                      <a:pt x="2867" y="17743"/>
                    </a:cubicBezTo>
                    <a:cubicBezTo>
                      <a:pt x="3432" y="19250"/>
                      <a:pt x="4604" y="19501"/>
                      <a:pt x="5901" y="20212"/>
                    </a:cubicBezTo>
                    <a:cubicBezTo>
                      <a:pt x="8391" y="21593"/>
                      <a:pt x="7471" y="24188"/>
                      <a:pt x="7575" y="26447"/>
                    </a:cubicBezTo>
                    <a:cubicBezTo>
                      <a:pt x="7638" y="27724"/>
                      <a:pt x="7973" y="29188"/>
                      <a:pt x="9019" y="30004"/>
                    </a:cubicBezTo>
                    <a:cubicBezTo>
                      <a:pt x="9542" y="30423"/>
                      <a:pt x="10065" y="30486"/>
                      <a:pt x="10693" y="30611"/>
                    </a:cubicBezTo>
                    <a:cubicBezTo>
                      <a:pt x="11425" y="30758"/>
                      <a:pt x="12890" y="31030"/>
                      <a:pt x="13392" y="31678"/>
                    </a:cubicBezTo>
                    <a:cubicBezTo>
                      <a:pt x="13643" y="32013"/>
                      <a:pt x="13643" y="32641"/>
                      <a:pt x="13769" y="33059"/>
                    </a:cubicBezTo>
                    <a:cubicBezTo>
                      <a:pt x="14499" y="35656"/>
                      <a:pt x="16496" y="36434"/>
                      <a:pt x="18705" y="36434"/>
                    </a:cubicBezTo>
                    <a:cubicBezTo>
                      <a:pt x="19913" y="36434"/>
                      <a:pt x="21185" y="36201"/>
                      <a:pt x="22347" y="35905"/>
                    </a:cubicBezTo>
                    <a:cubicBezTo>
                      <a:pt x="22494" y="35884"/>
                      <a:pt x="22598" y="35758"/>
                      <a:pt x="22619" y="35633"/>
                    </a:cubicBezTo>
                    <a:cubicBezTo>
                      <a:pt x="22661" y="35779"/>
                      <a:pt x="22724" y="35905"/>
                      <a:pt x="22787" y="36051"/>
                    </a:cubicBezTo>
                    <a:cubicBezTo>
                      <a:pt x="22827" y="36125"/>
                      <a:pt x="22891" y="36156"/>
                      <a:pt x="22957" y="36156"/>
                    </a:cubicBezTo>
                    <a:cubicBezTo>
                      <a:pt x="23095" y="36156"/>
                      <a:pt x="23241" y="36019"/>
                      <a:pt x="23184" y="35863"/>
                    </a:cubicBezTo>
                    <a:cubicBezTo>
                      <a:pt x="22096" y="32515"/>
                      <a:pt x="25883" y="29481"/>
                      <a:pt x="24188" y="26155"/>
                    </a:cubicBezTo>
                    <a:cubicBezTo>
                      <a:pt x="23624" y="25025"/>
                      <a:pt x="22640" y="24230"/>
                      <a:pt x="21782" y="23351"/>
                    </a:cubicBezTo>
                    <a:cubicBezTo>
                      <a:pt x="20046" y="21656"/>
                      <a:pt x="19983" y="20066"/>
                      <a:pt x="19481" y="17848"/>
                    </a:cubicBezTo>
                    <a:cubicBezTo>
                      <a:pt x="19271" y="16927"/>
                      <a:pt x="18916" y="16090"/>
                      <a:pt x="18121" y="15525"/>
                    </a:cubicBezTo>
                    <a:cubicBezTo>
                      <a:pt x="17221" y="14898"/>
                      <a:pt x="16258" y="14877"/>
                      <a:pt x="15359" y="14123"/>
                    </a:cubicBezTo>
                    <a:cubicBezTo>
                      <a:pt x="14020" y="13015"/>
                      <a:pt x="14292" y="11906"/>
                      <a:pt x="14166" y="10336"/>
                    </a:cubicBezTo>
                    <a:cubicBezTo>
                      <a:pt x="14082" y="9227"/>
                      <a:pt x="13831" y="7951"/>
                      <a:pt x="12911" y="7198"/>
                    </a:cubicBezTo>
                    <a:cubicBezTo>
                      <a:pt x="12429" y="6800"/>
                      <a:pt x="11906" y="6779"/>
                      <a:pt x="11341" y="6570"/>
                    </a:cubicBezTo>
                    <a:cubicBezTo>
                      <a:pt x="9416" y="5817"/>
                      <a:pt x="9563" y="4582"/>
                      <a:pt x="8893" y="3076"/>
                    </a:cubicBezTo>
                    <a:cubicBezTo>
                      <a:pt x="8151" y="1353"/>
                      <a:pt x="6429" y="1"/>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584" name="Google Shape;584;p27"/>
              <p:cNvSpPr/>
              <p:nvPr/>
            </p:nvSpPr>
            <p:spPr>
              <a:xfrm>
                <a:off x="1446925" y="3563400"/>
                <a:ext cx="600550" cy="994950"/>
              </a:xfrm>
              <a:custGeom>
                <a:avLst/>
                <a:gdLst/>
                <a:ahLst/>
                <a:cxnLst/>
                <a:rect l="l" t="t" r="r" b="b"/>
                <a:pathLst>
                  <a:path w="24022" h="39798" extrusionOk="0">
                    <a:moveTo>
                      <a:pt x="482" y="0"/>
                    </a:moveTo>
                    <a:cubicBezTo>
                      <a:pt x="419" y="0"/>
                      <a:pt x="351" y="59"/>
                      <a:pt x="377" y="126"/>
                    </a:cubicBezTo>
                    <a:cubicBezTo>
                      <a:pt x="1068" y="2218"/>
                      <a:pt x="1863" y="4290"/>
                      <a:pt x="2742" y="6319"/>
                    </a:cubicBezTo>
                    <a:cubicBezTo>
                      <a:pt x="2710" y="6330"/>
                      <a:pt x="2679" y="6335"/>
                      <a:pt x="2648" y="6335"/>
                    </a:cubicBezTo>
                    <a:cubicBezTo>
                      <a:pt x="2616" y="6335"/>
                      <a:pt x="2585" y="6330"/>
                      <a:pt x="2553" y="6319"/>
                    </a:cubicBezTo>
                    <a:cubicBezTo>
                      <a:pt x="1947" y="6257"/>
                      <a:pt x="1277" y="5859"/>
                      <a:pt x="691" y="5671"/>
                    </a:cubicBezTo>
                    <a:cubicBezTo>
                      <a:pt x="538" y="5615"/>
                      <a:pt x="394" y="5541"/>
                      <a:pt x="253" y="5541"/>
                    </a:cubicBezTo>
                    <a:cubicBezTo>
                      <a:pt x="182" y="5541"/>
                      <a:pt x="112" y="5559"/>
                      <a:pt x="43" y="5608"/>
                    </a:cubicBezTo>
                    <a:cubicBezTo>
                      <a:pt x="22" y="5629"/>
                      <a:pt x="1" y="5671"/>
                      <a:pt x="1" y="5713"/>
                    </a:cubicBezTo>
                    <a:cubicBezTo>
                      <a:pt x="1" y="5796"/>
                      <a:pt x="43" y="5838"/>
                      <a:pt x="105" y="5859"/>
                    </a:cubicBezTo>
                    <a:cubicBezTo>
                      <a:pt x="126" y="5869"/>
                      <a:pt x="147" y="5875"/>
                      <a:pt x="166" y="5875"/>
                    </a:cubicBezTo>
                    <a:cubicBezTo>
                      <a:pt x="184" y="5875"/>
                      <a:pt x="200" y="5869"/>
                      <a:pt x="210" y="5859"/>
                    </a:cubicBezTo>
                    <a:cubicBezTo>
                      <a:pt x="231" y="5859"/>
                      <a:pt x="231" y="5838"/>
                      <a:pt x="252" y="5838"/>
                    </a:cubicBezTo>
                    <a:cubicBezTo>
                      <a:pt x="273" y="5817"/>
                      <a:pt x="273" y="5775"/>
                      <a:pt x="252" y="5754"/>
                    </a:cubicBezTo>
                    <a:lnTo>
                      <a:pt x="252" y="5754"/>
                    </a:lnTo>
                    <a:cubicBezTo>
                      <a:pt x="524" y="5859"/>
                      <a:pt x="1382" y="6257"/>
                      <a:pt x="1445" y="6278"/>
                    </a:cubicBezTo>
                    <a:cubicBezTo>
                      <a:pt x="1947" y="6466"/>
                      <a:pt x="2449" y="6633"/>
                      <a:pt x="2951" y="6822"/>
                    </a:cubicBezTo>
                    <a:cubicBezTo>
                      <a:pt x="3934" y="9039"/>
                      <a:pt x="5002" y="11236"/>
                      <a:pt x="6131" y="13392"/>
                    </a:cubicBezTo>
                    <a:cubicBezTo>
                      <a:pt x="6072" y="13415"/>
                      <a:pt x="5997" y="13426"/>
                      <a:pt x="5909" y="13426"/>
                    </a:cubicBezTo>
                    <a:cubicBezTo>
                      <a:pt x="5380" y="13426"/>
                      <a:pt x="4419" y="13048"/>
                      <a:pt x="4060" y="12994"/>
                    </a:cubicBezTo>
                    <a:cubicBezTo>
                      <a:pt x="3390" y="12868"/>
                      <a:pt x="2721" y="12764"/>
                      <a:pt x="2030" y="12680"/>
                    </a:cubicBezTo>
                    <a:cubicBezTo>
                      <a:pt x="1884" y="12680"/>
                      <a:pt x="1884" y="12889"/>
                      <a:pt x="2030" y="12910"/>
                    </a:cubicBezTo>
                    <a:cubicBezTo>
                      <a:pt x="3495" y="13120"/>
                      <a:pt x="4960" y="13454"/>
                      <a:pt x="6383" y="13894"/>
                    </a:cubicBezTo>
                    <a:cubicBezTo>
                      <a:pt x="7617" y="16258"/>
                      <a:pt x="8914" y="18581"/>
                      <a:pt x="10232" y="20882"/>
                    </a:cubicBezTo>
                    <a:cubicBezTo>
                      <a:pt x="10166" y="20899"/>
                      <a:pt x="10094" y="20906"/>
                      <a:pt x="10017" y="20906"/>
                    </a:cubicBezTo>
                    <a:cubicBezTo>
                      <a:pt x="9609" y="20906"/>
                      <a:pt x="9085" y="20705"/>
                      <a:pt x="8768" y="20652"/>
                    </a:cubicBezTo>
                    <a:cubicBezTo>
                      <a:pt x="7805" y="20506"/>
                      <a:pt x="6822" y="20443"/>
                      <a:pt x="5838" y="20443"/>
                    </a:cubicBezTo>
                    <a:cubicBezTo>
                      <a:pt x="5713" y="20464"/>
                      <a:pt x="5713" y="20631"/>
                      <a:pt x="5838" y="20652"/>
                    </a:cubicBezTo>
                    <a:cubicBezTo>
                      <a:pt x="7408" y="20694"/>
                      <a:pt x="8977" y="20924"/>
                      <a:pt x="10484" y="21322"/>
                    </a:cubicBezTo>
                    <a:cubicBezTo>
                      <a:pt x="11613" y="23288"/>
                      <a:pt x="12722" y="25339"/>
                      <a:pt x="13915" y="27369"/>
                    </a:cubicBezTo>
                    <a:cubicBezTo>
                      <a:pt x="13776" y="27455"/>
                      <a:pt x="13605" y="27484"/>
                      <a:pt x="13402" y="27484"/>
                    </a:cubicBezTo>
                    <a:cubicBezTo>
                      <a:pt x="13114" y="27484"/>
                      <a:pt x="12762" y="27426"/>
                      <a:pt x="12346" y="27389"/>
                    </a:cubicBezTo>
                    <a:cubicBezTo>
                      <a:pt x="11237" y="27306"/>
                      <a:pt x="10128" y="27264"/>
                      <a:pt x="9019" y="27264"/>
                    </a:cubicBezTo>
                    <a:cubicBezTo>
                      <a:pt x="8872" y="27264"/>
                      <a:pt x="8872" y="27473"/>
                      <a:pt x="9019" y="27473"/>
                    </a:cubicBezTo>
                    <a:cubicBezTo>
                      <a:pt x="10776" y="27536"/>
                      <a:pt x="12513" y="27682"/>
                      <a:pt x="14250" y="27954"/>
                    </a:cubicBezTo>
                    <a:cubicBezTo>
                      <a:pt x="15442" y="30068"/>
                      <a:pt x="16761" y="32097"/>
                      <a:pt x="18162" y="34064"/>
                    </a:cubicBezTo>
                    <a:cubicBezTo>
                      <a:pt x="18152" y="34066"/>
                      <a:pt x="18140" y="34067"/>
                      <a:pt x="18126" y="34067"/>
                    </a:cubicBezTo>
                    <a:cubicBezTo>
                      <a:pt x="17818" y="34067"/>
                      <a:pt x="16581" y="33643"/>
                      <a:pt x="16300" y="33583"/>
                    </a:cubicBezTo>
                    <a:cubicBezTo>
                      <a:pt x="15045" y="33290"/>
                      <a:pt x="13748" y="33081"/>
                      <a:pt x="12450" y="32913"/>
                    </a:cubicBezTo>
                    <a:cubicBezTo>
                      <a:pt x="12444" y="32912"/>
                      <a:pt x="12438" y="32912"/>
                      <a:pt x="12432" y="32912"/>
                    </a:cubicBezTo>
                    <a:cubicBezTo>
                      <a:pt x="12304" y="32912"/>
                      <a:pt x="12310" y="33123"/>
                      <a:pt x="12450" y="33143"/>
                    </a:cubicBezTo>
                    <a:cubicBezTo>
                      <a:pt x="14501" y="33436"/>
                      <a:pt x="16510" y="33876"/>
                      <a:pt x="18476" y="34503"/>
                    </a:cubicBezTo>
                    <a:cubicBezTo>
                      <a:pt x="19857" y="36387"/>
                      <a:pt x="21406" y="38123"/>
                      <a:pt x="23142" y="39693"/>
                    </a:cubicBezTo>
                    <a:cubicBezTo>
                      <a:pt x="23225" y="39766"/>
                      <a:pt x="23318" y="39797"/>
                      <a:pt x="23409" y="39797"/>
                    </a:cubicBezTo>
                    <a:cubicBezTo>
                      <a:pt x="23730" y="39797"/>
                      <a:pt x="24022" y="39405"/>
                      <a:pt x="23728" y="39128"/>
                    </a:cubicBezTo>
                    <a:cubicBezTo>
                      <a:pt x="21782" y="37349"/>
                      <a:pt x="20067" y="35319"/>
                      <a:pt x="18602" y="33123"/>
                    </a:cubicBezTo>
                    <a:cubicBezTo>
                      <a:pt x="18267" y="30800"/>
                      <a:pt x="19418" y="28540"/>
                      <a:pt x="19292" y="26176"/>
                    </a:cubicBezTo>
                    <a:cubicBezTo>
                      <a:pt x="19292" y="26058"/>
                      <a:pt x="19205" y="26001"/>
                      <a:pt x="19119" y="26001"/>
                    </a:cubicBezTo>
                    <a:cubicBezTo>
                      <a:pt x="19037" y="26001"/>
                      <a:pt x="18958" y="26053"/>
                      <a:pt x="18958" y="26155"/>
                    </a:cubicBezTo>
                    <a:cubicBezTo>
                      <a:pt x="18853" y="28331"/>
                      <a:pt x="18246" y="30340"/>
                      <a:pt x="18183" y="32495"/>
                    </a:cubicBezTo>
                    <a:cubicBezTo>
                      <a:pt x="17639" y="31658"/>
                      <a:pt x="17116" y="30821"/>
                      <a:pt x="16572" y="29963"/>
                    </a:cubicBezTo>
                    <a:cubicBezTo>
                      <a:pt x="15945" y="28938"/>
                      <a:pt x="15296" y="27913"/>
                      <a:pt x="14647" y="26866"/>
                    </a:cubicBezTo>
                    <a:cubicBezTo>
                      <a:pt x="14794" y="24920"/>
                      <a:pt x="15108" y="22995"/>
                      <a:pt x="15589" y="21091"/>
                    </a:cubicBezTo>
                    <a:cubicBezTo>
                      <a:pt x="15614" y="20977"/>
                      <a:pt x="15517" y="20902"/>
                      <a:pt x="15422" y="20902"/>
                    </a:cubicBezTo>
                    <a:cubicBezTo>
                      <a:pt x="15360" y="20902"/>
                      <a:pt x="15300" y="20934"/>
                      <a:pt x="15275" y="21008"/>
                    </a:cubicBezTo>
                    <a:cubicBezTo>
                      <a:pt x="14752" y="22723"/>
                      <a:pt x="14417" y="24523"/>
                      <a:pt x="14313" y="26322"/>
                    </a:cubicBezTo>
                    <a:cubicBezTo>
                      <a:pt x="13162" y="24460"/>
                      <a:pt x="11990" y="22619"/>
                      <a:pt x="10860" y="20736"/>
                    </a:cubicBezTo>
                    <a:cubicBezTo>
                      <a:pt x="10944" y="19062"/>
                      <a:pt x="11216" y="17409"/>
                      <a:pt x="11655" y="15798"/>
                    </a:cubicBezTo>
                    <a:cubicBezTo>
                      <a:pt x="11694" y="15683"/>
                      <a:pt x="11591" y="15599"/>
                      <a:pt x="11492" y="15599"/>
                    </a:cubicBezTo>
                    <a:cubicBezTo>
                      <a:pt x="11428" y="15599"/>
                      <a:pt x="11366" y="15633"/>
                      <a:pt x="11341" y="15714"/>
                    </a:cubicBezTo>
                    <a:cubicBezTo>
                      <a:pt x="11090" y="16530"/>
                      <a:pt x="10902" y="17346"/>
                      <a:pt x="10776" y="18183"/>
                    </a:cubicBezTo>
                    <a:cubicBezTo>
                      <a:pt x="10714" y="18518"/>
                      <a:pt x="10672" y="18853"/>
                      <a:pt x="10630" y="19208"/>
                    </a:cubicBezTo>
                    <a:cubicBezTo>
                      <a:pt x="10630" y="19334"/>
                      <a:pt x="10630" y="19899"/>
                      <a:pt x="10609" y="20296"/>
                    </a:cubicBezTo>
                    <a:cubicBezTo>
                      <a:pt x="9228" y="17995"/>
                      <a:pt x="7931" y="15672"/>
                      <a:pt x="6696" y="13308"/>
                    </a:cubicBezTo>
                    <a:cubicBezTo>
                      <a:pt x="6906" y="12157"/>
                      <a:pt x="7219" y="11006"/>
                      <a:pt x="7617" y="9876"/>
                    </a:cubicBezTo>
                    <a:cubicBezTo>
                      <a:pt x="7668" y="9736"/>
                      <a:pt x="7556" y="9643"/>
                      <a:pt x="7442" y="9643"/>
                    </a:cubicBezTo>
                    <a:cubicBezTo>
                      <a:pt x="7369" y="9643"/>
                      <a:pt x="7294" y="9682"/>
                      <a:pt x="7261" y="9772"/>
                    </a:cubicBezTo>
                    <a:cubicBezTo>
                      <a:pt x="7010" y="10399"/>
                      <a:pt x="6801" y="11048"/>
                      <a:pt x="6634" y="11697"/>
                    </a:cubicBezTo>
                    <a:cubicBezTo>
                      <a:pt x="6571" y="11969"/>
                      <a:pt x="6550" y="12450"/>
                      <a:pt x="6445" y="12848"/>
                    </a:cubicBezTo>
                    <a:cubicBezTo>
                      <a:pt x="5336" y="10713"/>
                      <a:pt x="4290" y="8537"/>
                      <a:pt x="3286" y="6340"/>
                    </a:cubicBezTo>
                    <a:cubicBezTo>
                      <a:pt x="3558" y="5441"/>
                      <a:pt x="3934" y="4583"/>
                      <a:pt x="4416" y="3767"/>
                    </a:cubicBezTo>
                    <a:cubicBezTo>
                      <a:pt x="4474" y="3636"/>
                      <a:pt x="4371" y="3526"/>
                      <a:pt x="4268" y="3526"/>
                    </a:cubicBezTo>
                    <a:cubicBezTo>
                      <a:pt x="4222" y="3526"/>
                      <a:pt x="4176" y="3548"/>
                      <a:pt x="4144" y="3599"/>
                    </a:cubicBezTo>
                    <a:cubicBezTo>
                      <a:pt x="3851" y="4081"/>
                      <a:pt x="3600" y="4562"/>
                      <a:pt x="3370" y="5085"/>
                    </a:cubicBezTo>
                    <a:cubicBezTo>
                      <a:pt x="3265" y="5336"/>
                      <a:pt x="3202" y="5671"/>
                      <a:pt x="3098" y="5943"/>
                    </a:cubicBezTo>
                    <a:cubicBezTo>
                      <a:pt x="2219" y="3997"/>
                      <a:pt x="1361" y="2030"/>
                      <a:pt x="566" y="63"/>
                    </a:cubicBezTo>
                    <a:cubicBezTo>
                      <a:pt x="551" y="18"/>
                      <a:pt x="517" y="0"/>
                      <a:pt x="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nvGrpSpPr>
            <p:cNvPr id="585" name="Google Shape;585;p27"/>
            <p:cNvGrpSpPr/>
            <p:nvPr/>
          </p:nvGrpSpPr>
          <p:grpSpPr>
            <a:xfrm>
              <a:off x="3068756" y="1214529"/>
              <a:ext cx="1603236" cy="2370701"/>
              <a:chOff x="1358000" y="3538825"/>
              <a:chExt cx="689475" cy="1019525"/>
            </a:xfrm>
          </p:grpSpPr>
          <p:sp>
            <p:nvSpPr>
              <p:cNvPr id="586" name="Google Shape;586;p27"/>
              <p:cNvSpPr/>
              <p:nvPr/>
            </p:nvSpPr>
            <p:spPr>
              <a:xfrm>
                <a:off x="1358000" y="3538825"/>
                <a:ext cx="647100" cy="910875"/>
              </a:xfrm>
              <a:custGeom>
                <a:avLst/>
                <a:gdLst/>
                <a:ahLst/>
                <a:cxnLst/>
                <a:rect l="l" t="t" r="r" b="b"/>
                <a:pathLst>
                  <a:path w="25884" h="36435" extrusionOk="0">
                    <a:moveTo>
                      <a:pt x="4604" y="1"/>
                    </a:moveTo>
                    <a:cubicBezTo>
                      <a:pt x="4012" y="1"/>
                      <a:pt x="3409" y="143"/>
                      <a:pt x="2825" y="460"/>
                    </a:cubicBezTo>
                    <a:cubicBezTo>
                      <a:pt x="1" y="2009"/>
                      <a:pt x="712" y="4729"/>
                      <a:pt x="2302" y="6863"/>
                    </a:cubicBezTo>
                    <a:cubicBezTo>
                      <a:pt x="3035" y="7846"/>
                      <a:pt x="3683" y="8662"/>
                      <a:pt x="3746" y="9960"/>
                    </a:cubicBezTo>
                    <a:cubicBezTo>
                      <a:pt x="3788" y="11131"/>
                      <a:pt x="3328" y="12324"/>
                      <a:pt x="3014" y="13454"/>
                    </a:cubicBezTo>
                    <a:cubicBezTo>
                      <a:pt x="2637" y="14814"/>
                      <a:pt x="2323" y="16383"/>
                      <a:pt x="2867" y="17743"/>
                    </a:cubicBezTo>
                    <a:cubicBezTo>
                      <a:pt x="3432" y="19250"/>
                      <a:pt x="4604" y="19501"/>
                      <a:pt x="5901" y="20212"/>
                    </a:cubicBezTo>
                    <a:cubicBezTo>
                      <a:pt x="8391" y="21593"/>
                      <a:pt x="7471" y="24188"/>
                      <a:pt x="7575" y="26447"/>
                    </a:cubicBezTo>
                    <a:cubicBezTo>
                      <a:pt x="7638" y="27724"/>
                      <a:pt x="7973" y="29188"/>
                      <a:pt x="9019" y="30004"/>
                    </a:cubicBezTo>
                    <a:cubicBezTo>
                      <a:pt x="9542" y="30423"/>
                      <a:pt x="10065" y="30486"/>
                      <a:pt x="10693" y="30611"/>
                    </a:cubicBezTo>
                    <a:cubicBezTo>
                      <a:pt x="11425" y="30758"/>
                      <a:pt x="12890" y="31030"/>
                      <a:pt x="13392" y="31678"/>
                    </a:cubicBezTo>
                    <a:cubicBezTo>
                      <a:pt x="13643" y="32013"/>
                      <a:pt x="13643" y="32641"/>
                      <a:pt x="13769" y="33059"/>
                    </a:cubicBezTo>
                    <a:cubicBezTo>
                      <a:pt x="14499" y="35656"/>
                      <a:pt x="16496" y="36434"/>
                      <a:pt x="18705" y="36434"/>
                    </a:cubicBezTo>
                    <a:cubicBezTo>
                      <a:pt x="19913" y="36434"/>
                      <a:pt x="21185" y="36201"/>
                      <a:pt x="22347" y="35905"/>
                    </a:cubicBezTo>
                    <a:cubicBezTo>
                      <a:pt x="22494" y="35884"/>
                      <a:pt x="22598" y="35758"/>
                      <a:pt x="22619" y="35633"/>
                    </a:cubicBezTo>
                    <a:cubicBezTo>
                      <a:pt x="22661" y="35779"/>
                      <a:pt x="22724" y="35905"/>
                      <a:pt x="22787" y="36051"/>
                    </a:cubicBezTo>
                    <a:cubicBezTo>
                      <a:pt x="22827" y="36125"/>
                      <a:pt x="22891" y="36156"/>
                      <a:pt x="22957" y="36156"/>
                    </a:cubicBezTo>
                    <a:cubicBezTo>
                      <a:pt x="23095" y="36156"/>
                      <a:pt x="23241" y="36019"/>
                      <a:pt x="23184" y="35863"/>
                    </a:cubicBezTo>
                    <a:cubicBezTo>
                      <a:pt x="22096" y="32515"/>
                      <a:pt x="25883" y="29481"/>
                      <a:pt x="24188" y="26155"/>
                    </a:cubicBezTo>
                    <a:cubicBezTo>
                      <a:pt x="23624" y="25025"/>
                      <a:pt x="22640" y="24230"/>
                      <a:pt x="21782" y="23351"/>
                    </a:cubicBezTo>
                    <a:cubicBezTo>
                      <a:pt x="20046" y="21656"/>
                      <a:pt x="19983" y="20066"/>
                      <a:pt x="19481" y="17848"/>
                    </a:cubicBezTo>
                    <a:cubicBezTo>
                      <a:pt x="19271" y="16927"/>
                      <a:pt x="18916" y="16090"/>
                      <a:pt x="18121" y="15525"/>
                    </a:cubicBezTo>
                    <a:cubicBezTo>
                      <a:pt x="17221" y="14898"/>
                      <a:pt x="16258" y="14877"/>
                      <a:pt x="15359" y="14123"/>
                    </a:cubicBezTo>
                    <a:cubicBezTo>
                      <a:pt x="14020" y="13015"/>
                      <a:pt x="14292" y="11906"/>
                      <a:pt x="14166" y="10336"/>
                    </a:cubicBezTo>
                    <a:cubicBezTo>
                      <a:pt x="14082" y="9227"/>
                      <a:pt x="13831" y="7951"/>
                      <a:pt x="12911" y="7198"/>
                    </a:cubicBezTo>
                    <a:cubicBezTo>
                      <a:pt x="12429" y="6800"/>
                      <a:pt x="11906" y="6779"/>
                      <a:pt x="11341" y="6570"/>
                    </a:cubicBezTo>
                    <a:cubicBezTo>
                      <a:pt x="9416" y="5817"/>
                      <a:pt x="9563" y="4582"/>
                      <a:pt x="8893" y="3076"/>
                    </a:cubicBezTo>
                    <a:cubicBezTo>
                      <a:pt x="8151" y="1353"/>
                      <a:pt x="6429" y="1"/>
                      <a:pt x="4604" y="1"/>
                    </a:cubicBezTo>
                    <a:close/>
                  </a:path>
                </a:pathLst>
              </a:custGeom>
              <a:solidFill>
                <a:srgbClr val="12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587" name="Google Shape;587;p27"/>
              <p:cNvSpPr/>
              <p:nvPr/>
            </p:nvSpPr>
            <p:spPr>
              <a:xfrm>
                <a:off x="1446925" y="3563400"/>
                <a:ext cx="600550" cy="994950"/>
              </a:xfrm>
              <a:custGeom>
                <a:avLst/>
                <a:gdLst/>
                <a:ahLst/>
                <a:cxnLst/>
                <a:rect l="l" t="t" r="r" b="b"/>
                <a:pathLst>
                  <a:path w="24022" h="39798" extrusionOk="0">
                    <a:moveTo>
                      <a:pt x="482" y="0"/>
                    </a:moveTo>
                    <a:cubicBezTo>
                      <a:pt x="419" y="0"/>
                      <a:pt x="351" y="59"/>
                      <a:pt x="377" y="126"/>
                    </a:cubicBezTo>
                    <a:cubicBezTo>
                      <a:pt x="1068" y="2218"/>
                      <a:pt x="1863" y="4290"/>
                      <a:pt x="2742" y="6319"/>
                    </a:cubicBezTo>
                    <a:cubicBezTo>
                      <a:pt x="2710" y="6330"/>
                      <a:pt x="2679" y="6335"/>
                      <a:pt x="2648" y="6335"/>
                    </a:cubicBezTo>
                    <a:cubicBezTo>
                      <a:pt x="2616" y="6335"/>
                      <a:pt x="2585" y="6330"/>
                      <a:pt x="2553" y="6319"/>
                    </a:cubicBezTo>
                    <a:cubicBezTo>
                      <a:pt x="1947" y="6257"/>
                      <a:pt x="1277" y="5859"/>
                      <a:pt x="691" y="5671"/>
                    </a:cubicBezTo>
                    <a:cubicBezTo>
                      <a:pt x="538" y="5615"/>
                      <a:pt x="394" y="5541"/>
                      <a:pt x="253" y="5541"/>
                    </a:cubicBezTo>
                    <a:cubicBezTo>
                      <a:pt x="182" y="5541"/>
                      <a:pt x="112" y="5559"/>
                      <a:pt x="43" y="5608"/>
                    </a:cubicBezTo>
                    <a:cubicBezTo>
                      <a:pt x="22" y="5629"/>
                      <a:pt x="1" y="5671"/>
                      <a:pt x="1" y="5713"/>
                    </a:cubicBezTo>
                    <a:cubicBezTo>
                      <a:pt x="1" y="5796"/>
                      <a:pt x="43" y="5838"/>
                      <a:pt x="105" y="5859"/>
                    </a:cubicBezTo>
                    <a:cubicBezTo>
                      <a:pt x="126" y="5869"/>
                      <a:pt x="147" y="5875"/>
                      <a:pt x="166" y="5875"/>
                    </a:cubicBezTo>
                    <a:cubicBezTo>
                      <a:pt x="184" y="5875"/>
                      <a:pt x="200" y="5869"/>
                      <a:pt x="210" y="5859"/>
                    </a:cubicBezTo>
                    <a:cubicBezTo>
                      <a:pt x="231" y="5859"/>
                      <a:pt x="231" y="5838"/>
                      <a:pt x="252" y="5838"/>
                    </a:cubicBezTo>
                    <a:cubicBezTo>
                      <a:pt x="273" y="5817"/>
                      <a:pt x="273" y="5775"/>
                      <a:pt x="252" y="5754"/>
                    </a:cubicBezTo>
                    <a:lnTo>
                      <a:pt x="252" y="5754"/>
                    </a:lnTo>
                    <a:cubicBezTo>
                      <a:pt x="524" y="5859"/>
                      <a:pt x="1382" y="6257"/>
                      <a:pt x="1445" y="6278"/>
                    </a:cubicBezTo>
                    <a:cubicBezTo>
                      <a:pt x="1947" y="6466"/>
                      <a:pt x="2449" y="6633"/>
                      <a:pt x="2951" y="6822"/>
                    </a:cubicBezTo>
                    <a:cubicBezTo>
                      <a:pt x="3934" y="9039"/>
                      <a:pt x="5002" y="11236"/>
                      <a:pt x="6131" y="13392"/>
                    </a:cubicBezTo>
                    <a:cubicBezTo>
                      <a:pt x="6072" y="13415"/>
                      <a:pt x="5997" y="13426"/>
                      <a:pt x="5909" y="13426"/>
                    </a:cubicBezTo>
                    <a:cubicBezTo>
                      <a:pt x="5380" y="13426"/>
                      <a:pt x="4419" y="13048"/>
                      <a:pt x="4060" y="12994"/>
                    </a:cubicBezTo>
                    <a:cubicBezTo>
                      <a:pt x="3390" y="12868"/>
                      <a:pt x="2721" y="12764"/>
                      <a:pt x="2030" y="12680"/>
                    </a:cubicBezTo>
                    <a:cubicBezTo>
                      <a:pt x="1884" y="12680"/>
                      <a:pt x="1884" y="12889"/>
                      <a:pt x="2030" y="12910"/>
                    </a:cubicBezTo>
                    <a:cubicBezTo>
                      <a:pt x="3495" y="13120"/>
                      <a:pt x="4960" y="13454"/>
                      <a:pt x="6383" y="13894"/>
                    </a:cubicBezTo>
                    <a:cubicBezTo>
                      <a:pt x="7617" y="16258"/>
                      <a:pt x="8914" y="18581"/>
                      <a:pt x="10232" y="20882"/>
                    </a:cubicBezTo>
                    <a:cubicBezTo>
                      <a:pt x="10166" y="20899"/>
                      <a:pt x="10094" y="20906"/>
                      <a:pt x="10017" y="20906"/>
                    </a:cubicBezTo>
                    <a:cubicBezTo>
                      <a:pt x="9609" y="20906"/>
                      <a:pt x="9085" y="20705"/>
                      <a:pt x="8768" y="20652"/>
                    </a:cubicBezTo>
                    <a:cubicBezTo>
                      <a:pt x="7805" y="20506"/>
                      <a:pt x="6822" y="20443"/>
                      <a:pt x="5838" y="20443"/>
                    </a:cubicBezTo>
                    <a:cubicBezTo>
                      <a:pt x="5713" y="20464"/>
                      <a:pt x="5713" y="20631"/>
                      <a:pt x="5838" y="20652"/>
                    </a:cubicBezTo>
                    <a:cubicBezTo>
                      <a:pt x="7408" y="20694"/>
                      <a:pt x="8977" y="20924"/>
                      <a:pt x="10484" y="21322"/>
                    </a:cubicBezTo>
                    <a:cubicBezTo>
                      <a:pt x="11613" y="23288"/>
                      <a:pt x="12722" y="25339"/>
                      <a:pt x="13915" y="27369"/>
                    </a:cubicBezTo>
                    <a:cubicBezTo>
                      <a:pt x="13776" y="27455"/>
                      <a:pt x="13605" y="27484"/>
                      <a:pt x="13402" y="27484"/>
                    </a:cubicBezTo>
                    <a:cubicBezTo>
                      <a:pt x="13114" y="27484"/>
                      <a:pt x="12762" y="27426"/>
                      <a:pt x="12346" y="27389"/>
                    </a:cubicBezTo>
                    <a:cubicBezTo>
                      <a:pt x="11237" y="27306"/>
                      <a:pt x="10128" y="27264"/>
                      <a:pt x="9019" y="27264"/>
                    </a:cubicBezTo>
                    <a:cubicBezTo>
                      <a:pt x="8872" y="27264"/>
                      <a:pt x="8872" y="27473"/>
                      <a:pt x="9019" y="27473"/>
                    </a:cubicBezTo>
                    <a:cubicBezTo>
                      <a:pt x="10776" y="27536"/>
                      <a:pt x="12513" y="27682"/>
                      <a:pt x="14250" y="27954"/>
                    </a:cubicBezTo>
                    <a:cubicBezTo>
                      <a:pt x="15442" y="30068"/>
                      <a:pt x="16761" y="32097"/>
                      <a:pt x="18162" y="34064"/>
                    </a:cubicBezTo>
                    <a:cubicBezTo>
                      <a:pt x="18152" y="34066"/>
                      <a:pt x="18140" y="34067"/>
                      <a:pt x="18126" y="34067"/>
                    </a:cubicBezTo>
                    <a:cubicBezTo>
                      <a:pt x="17818" y="34067"/>
                      <a:pt x="16581" y="33643"/>
                      <a:pt x="16300" y="33583"/>
                    </a:cubicBezTo>
                    <a:cubicBezTo>
                      <a:pt x="15045" y="33290"/>
                      <a:pt x="13748" y="33081"/>
                      <a:pt x="12450" y="32913"/>
                    </a:cubicBezTo>
                    <a:cubicBezTo>
                      <a:pt x="12444" y="32912"/>
                      <a:pt x="12438" y="32912"/>
                      <a:pt x="12432" y="32912"/>
                    </a:cubicBezTo>
                    <a:cubicBezTo>
                      <a:pt x="12304" y="32912"/>
                      <a:pt x="12310" y="33123"/>
                      <a:pt x="12450" y="33143"/>
                    </a:cubicBezTo>
                    <a:cubicBezTo>
                      <a:pt x="14501" y="33436"/>
                      <a:pt x="16510" y="33876"/>
                      <a:pt x="18476" y="34503"/>
                    </a:cubicBezTo>
                    <a:cubicBezTo>
                      <a:pt x="19857" y="36387"/>
                      <a:pt x="21406" y="38123"/>
                      <a:pt x="23142" y="39693"/>
                    </a:cubicBezTo>
                    <a:cubicBezTo>
                      <a:pt x="23225" y="39766"/>
                      <a:pt x="23318" y="39797"/>
                      <a:pt x="23409" y="39797"/>
                    </a:cubicBezTo>
                    <a:cubicBezTo>
                      <a:pt x="23730" y="39797"/>
                      <a:pt x="24022" y="39405"/>
                      <a:pt x="23728" y="39128"/>
                    </a:cubicBezTo>
                    <a:cubicBezTo>
                      <a:pt x="21782" y="37349"/>
                      <a:pt x="20067" y="35319"/>
                      <a:pt x="18602" y="33123"/>
                    </a:cubicBezTo>
                    <a:cubicBezTo>
                      <a:pt x="18267" y="30800"/>
                      <a:pt x="19418" y="28540"/>
                      <a:pt x="19292" y="26176"/>
                    </a:cubicBezTo>
                    <a:cubicBezTo>
                      <a:pt x="19292" y="26058"/>
                      <a:pt x="19205" y="26001"/>
                      <a:pt x="19119" y="26001"/>
                    </a:cubicBezTo>
                    <a:cubicBezTo>
                      <a:pt x="19037" y="26001"/>
                      <a:pt x="18958" y="26053"/>
                      <a:pt x="18958" y="26155"/>
                    </a:cubicBezTo>
                    <a:cubicBezTo>
                      <a:pt x="18853" y="28331"/>
                      <a:pt x="18246" y="30340"/>
                      <a:pt x="18183" y="32495"/>
                    </a:cubicBezTo>
                    <a:cubicBezTo>
                      <a:pt x="17639" y="31658"/>
                      <a:pt x="17116" y="30821"/>
                      <a:pt x="16572" y="29963"/>
                    </a:cubicBezTo>
                    <a:cubicBezTo>
                      <a:pt x="15945" y="28938"/>
                      <a:pt x="15296" y="27913"/>
                      <a:pt x="14647" y="26866"/>
                    </a:cubicBezTo>
                    <a:cubicBezTo>
                      <a:pt x="14794" y="24920"/>
                      <a:pt x="15108" y="22995"/>
                      <a:pt x="15589" y="21091"/>
                    </a:cubicBezTo>
                    <a:cubicBezTo>
                      <a:pt x="15614" y="20977"/>
                      <a:pt x="15517" y="20902"/>
                      <a:pt x="15422" y="20902"/>
                    </a:cubicBezTo>
                    <a:cubicBezTo>
                      <a:pt x="15360" y="20902"/>
                      <a:pt x="15300" y="20934"/>
                      <a:pt x="15275" y="21008"/>
                    </a:cubicBezTo>
                    <a:cubicBezTo>
                      <a:pt x="14752" y="22723"/>
                      <a:pt x="14417" y="24523"/>
                      <a:pt x="14313" y="26322"/>
                    </a:cubicBezTo>
                    <a:cubicBezTo>
                      <a:pt x="13162" y="24460"/>
                      <a:pt x="11990" y="22619"/>
                      <a:pt x="10860" y="20736"/>
                    </a:cubicBezTo>
                    <a:cubicBezTo>
                      <a:pt x="10944" y="19062"/>
                      <a:pt x="11216" y="17409"/>
                      <a:pt x="11655" y="15798"/>
                    </a:cubicBezTo>
                    <a:cubicBezTo>
                      <a:pt x="11694" y="15683"/>
                      <a:pt x="11591" y="15599"/>
                      <a:pt x="11492" y="15599"/>
                    </a:cubicBezTo>
                    <a:cubicBezTo>
                      <a:pt x="11428" y="15599"/>
                      <a:pt x="11366" y="15633"/>
                      <a:pt x="11341" y="15714"/>
                    </a:cubicBezTo>
                    <a:cubicBezTo>
                      <a:pt x="11090" y="16530"/>
                      <a:pt x="10902" y="17346"/>
                      <a:pt x="10776" y="18183"/>
                    </a:cubicBezTo>
                    <a:cubicBezTo>
                      <a:pt x="10714" y="18518"/>
                      <a:pt x="10672" y="18853"/>
                      <a:pt x="10630" y="19208"/>
                    </a:cubicBezTo>
                    <a:cubicBezTo>
                      <a:pt x="10630" y="19334"/>
                      <a:pt x="10630" y="19899"/>
                      <a:pt x="10609" y="20296"/>
                    </a:cubicBezTo>
                    <a:cubicBezTo>
                      <a:pt x="9228" y="17995"/>
                      <a:pt x="7931" y="15672"/>
                      <a:pt x="6696" y="13308"/>
                    </a:cubicBezTo>
                    <a:cubicBezTo>
                      <a:pt x="6906" y="12157"/>
                      <a:pt x="7219" y="11006"/>
                      <a:pt x="7617" y="9876"/>
                    </a:cubicBezTo>
                    <a:cubicBezTo>
                      <a:pt x="7668" y="9736"/>
                      <a:pt x="7556" y="9643"/>
                      <a:pt x="7442" y="9643"/>
                    </a:cubicBezTo>
                    <a:cubicBezTo>
                      <a:pt x="7369" y="9643"/>
                      <a:pt x="7294" y="9682"/>
                      <a:pt x="7261" y="9772"/>
                    </a:cubicBezTo>
                    <a:cubicBezTo>
                      <a:pt x="7010" y="10399"/>
                      <a:pt x="6801" y="11048"/>
                      <a:pt x="6634" y="11697"/>
                    </a:cubicBezTo>
                    <a:cubicBezTo>
                      <a:pt x="6571" y="11969"/>
                      <a:pt x="6550" y="12450"/>
                      <a:pt x="6445" y="12848"/>
                    </a:cubicBezTo>
                    <a:cubicBezTo>
                      <a:pt x="5336" y="10713"/>
                      <a:pt x="4290" y="8537"/>
                      <a:pt x="3286" y="6340"/>
                    </a:cubicBezTo>
                    <a:cubicBezTo>
                      <a:pt x="3558" y="5441"/>
                      <a:pt x="3934" y="4583"/>
                      <a:pt x="4416" y="3767"/>
                    </a:cubicBezTo>
                    <a:cubicBezTo>
                      <a:pt x="4474" y="3636"/>
                      <a:pt x="4371" y="3526"/>
                      <a:pt x="4268" y="3526"/>
                    </a:cubicBezTo>
                    <a:cubicBezTo>
                      <a:pt x="4222" y="3526"/>
                      <a:pt x="4176" y="3548"/>
                      <a:pt x="4144" y="3599"/>
                    </a:cubicBezTo>
                    <a:cubicBezTo>
                      <a:pt x="3851" y="4081"/>
                      <a:pt x="3600" y="4562"/>
                      <a:pt x="3370" y="5085"/>
                    </a:cubicBezTo>
                    <a:cubicBezTo>
                      <a:pt x="3265" y="5336"/>
                      <a:pt x="3202" y="5671"/>
                      <a:pt x="3098" y="5943"/>
                    </a:cubicBezTo>
                    <a:cubicBezTo>
                      <a:pt x="2219" y="3997"/>
                      <a:pt x="1361" y="2030"/>
                      <a:pt x="566" y="63"/>
                    </a:cubicBezTo>
                    <a:cubicBezTo>
                      <a:pt x="551" y="18"/>
                      <a:pt x="517" y="0"/>
                      <a:pt x="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grpSp>
      </p:grpSp>
      <p:sp>
        <p:nvSpPr>
          <p:cNvPr id="588" name="Google Shape;588;p27"/>
          <p:cNvSpPr txBox="1"/>
          <p:nvPr/>
        </p:nvSpPr>
        <p:spPr>
          <a:xfrm>
            <a:off x="6328877" y="2251567"/>
            <a:ext cx="21552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אל החניון מגיעים ספקים שונים:</a:t>
            </a:r>
          </a:p>
          <a:p>
            <a:pPr marL="0" lvl="0" indent="0" algn="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מים, שירותים, באלות עץ, גנרטור פינוי אשפה ועוד..</a:t>
            </a:r>
          </a:p>
          <a:p>
            <a:pPr marL="0" lvl="0" indent="0" algn="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יש לייצר שביל גישה לספקים שלא פוגע בבטיחות הילדים</a:t>
            </a:r>
            <a:endParaRPr sz="1200" dirty="0">
              <a:latin typeface="Gisha" panose="020B0502040204020203" pitchFamily="34" charset="-79"/>
              <a:ea typeface="Roboto"/>
              <a:cs typeface="Gisha" panose="020B0502040204020203" pitchFamily="34" charset="-79"/>
              <a:sym typeface="Roboto"/>
            </a:endParaRPr>
          </a:p>
        </p:txBody>
      </p:sp>
      <p:sp>
        <p:nvSpPr>
          <p:cNvPr id="589" name="Google Shape;589;p27"/>
          <p:cNvSpPr txBox="1"/>
          <p:nvPr/>
        </p:nvSpPr>
        <p:spPr>
          <a:xfrm>
            <a:off x="6531588" y="1914230"/>
            <a:ext cx="2155200" cy="40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he-IL" sz="1600" b="1" dirty="0">
                <a:solidFill>
                  <a:schemeClr val="accent3"/>
                </a:solidFill>
                <a:latin typeface="Gisha" panose="020B0502040204020203" pitchFamily="34" charset="-79"/>
                <a:ea typeface="Fira Sans Extra Condensed"/>
                <a:cs typeface="Gisha" panose="020B0502040204020203" pitchFamily="34" charset="-79"/>
                <a:sym typeface="Fira Sans Extra Condensed"/>
              </a:rPr>
              <a:t>גישת ספקים</a:t>
            </a:r>
            <a:endParaRPr sz="1600" b="1" dirty="0">
              <a:solidFill>
                <a:schemeClr val="accent3"/>
              </a:solidFill>
              <a:latin typeface="Gisha" panose="020B0502040204020203" pitchFamily="34" charset="-79"/>
              <a:ea typeface="Fira Sans Extra Condensed"/>
              <a:cs typeface="Gisha" panose="020B0502040204020203" pitchFamily="34" charset="-79"/>
              <a:sym typeface="Fira Sans Extra Condensed"/>
            </a:endParaRPr>
          </a:p>
        </p:txBody>
      </p:sp>
      <p:sp>
        <p:nvSpPr>
          <p:cNvPr id="590" name="Google Shape;590;p27"/>
          <p:cNvSpPr txBox="1"/>
          <p:nvPr/>
        </p:nvSpPr>
        <p:spPr>
          <a:xfrm>
            <a:off x="457200" y="3851416"/>
            <a:ext cx="2155200" cy="82161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he-IL" sz="1200" dirty="0">
                <a:latin typeface="Gisha" panose="020B0502040204020203" pitchFamily="34" charset="-79"/>
                <a:ea typeface="Roboto"/>
                <a:cs typeface="Gisha" panose="020B0502040204020203" pitchFamily="34" charset="-79"/>
                <a:sym typeface="Roboto"/>
              </a:rPr>
              <a:t>במידה וקיים גנראטור בחניון יש למקם אותו באזור המפקדה, עמדת </a:t>
            </a:r>
            <a:r>
              <a:rPr lang="he-IL" sz="1200" dirty="0" err="1">
                <a:latin typeface="Gisha" panose="020B0502040204020203" pitchFamily="34" charset="-79"/>
                <a:ea typeface="Roboto"/>
                <a:cs typeface="Gisha" panose="020B0502040204020203" pitchFamily="34" charset="-79"/>
                <a:sym typeface="Roboto"/>
              </a:rPr>
              <a:t>הג"ס</a:t>
            </a:r>
            <a:r>
              <a:rPr lang="he-IL" sz="1200" dirty="0">
                <a:latin typeface="Gisha" panose="020B0502040204020203" pitchFamily="34" charset="-79"/>
                <a:ea typeface="Roboto"/>
                <a:cs typeface="Gisha" panose="020B0502040204020203" pitchFamily="34" charset="-79"/>
                <a:sym typeface="Roboto"/>
              </a:rPr>
              <a:t> צמודה, לקשור בשרשרת ולגדר אותו </a:t>
            </a:r>
            <a:endParaRPr sz="1200" dirty="0">
              <a:latin typeface="Gisha" panose="020B0502040204020203" pitchFamily="34" charset="-79"/>
              <a:ea typeface="Roboto"/>
              <a:cs typeface="Gisha" panose="020B0502040204020203" pitchFamily="34" charset="-79"/>
              <a:sym typeface="Roboto"/>
            </a:endParaRPr>
          </a:p>
        </p:txBody>
      </p:sp>
      <p:sp>
        <p:nvSpPr>
          <p:cNvPr id="591" name="Google Shape;591;p27"/>
          <p:cNvSpPr txBox="1"/>
          <p:nvPr/>
        </p:nvSpPr>
        <p:spPr>
          <a:xfrm>
            <a:off x="457204" y="3582904"/>
            <a:ext cx="2155200" cy="408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he-IL"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rPr>
              <a:t>גנרטור</a:t>
            </a:r>
            <a:endParaRPr sz="1600" b="1" dirty="0">
              <a:solidFill>
                <a:schemeClr val="accent2"/>
              </a:solidFill>
              <a:latin typeface="Gisha" panose="020B0502040204020203" pitchFamily="34" charset="-79"/>
              <a:ea typeface="Fira Sans Extra Condensed"/>
              <a:cs typeface="Gisha" panose="020B0502040204020203" pitchFamily="34" charset="-79"/>
              <a:sym typeface="Fira Sans Extra Condensed"/>
            </a:endParaRPr>
          </a:p>
        </p:txBody>
      </p:sp>
      <p:sp>
        <p:nvSpPr>
          <p:cNvPr id="592" name="Google Shape;592;p27"/>
          <p:cNvSpPr txBox="1"/>
          <p:nvPr/>
        </p:nvSpPr>
        <p:spPr>
          <a:xfrm>
            <a:off x="6164919" y="3842373"/>
            <a:ext cx="2359013" cy="1094091"/>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he-IL" sz="1200" dirty="0">
                <a:latin typeface="Gisha" panose="020B0502040204020203" pitchFamily="34" charset="-79"/>
                <a:ea typeface="Roboto"/>
                <a:cs typeface="Gisha" panose="020B0502040204020203" pitchFamily="34" charset="-79"/>
              </a:rPr>
              <a:t>אין לאפשר תנועת רכבים בתוך החניון פרט לרכב חירום, יש לייצר חניית רכבים שתאפשר לרכבים להתקדם הכי קרוב לחניון ולהיעצר שם</a:t>
            </a:r>
            <a:endParaRPr sz="1200" dirty="0">
              <a:latin typeface="Gisha" panose="020B0502040204020203" pitchFamily="34" charset="-79"/>
              <a:ea typeface="Roboto"/>
              <a:cs typeface="Gisha" panose="020B0502040204020203" pitchFamily="34" charset="-79"/>
              <a:sym typeface="Roboto"/>
            </a:endParaRPr>
          </a:p>
        </p:txBody>
      </p:sp>
      <p:sp>
        <p:nvSpPr>
          <p:cNvPr id="593" name="Google Shape;593;p27"/>
          <p:cNvSpPr txBox="1"/>
          <p:nvPr/>
        </p:nvSpPr>
        <p:spPr>
          <a:xfrm>
            <a:off x="6531588" y="3573844"/>
            <a:ext cx="1689300" cy="40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he-IL" sz="1600" b="1" dirty="0">
                <a:solidFill>
                  <a:schemeClr val="accent1"/>
                </a:solidFill>
                <a:latin typeface="Gisha" panose="020B0502040204020203" pitchFamily="34" charset="-79"/>
                <a:ea typeface="Fira Sans Extra Condensed"/>
                <a:cs typeface="Gisha" panose="020B0502040204020203" pitchFamily="34" charset="-79"/>
                <a:sym typeface="Fira Sans Extra Condensed"/>
              </a:rPr>
              <a:t>חניית רכבים</a:t>
            </a:r>
            <a:endParaRPr sz="1600" b="1" dirty="0">
              <a:solidFill>
                <a:schemeClr val="accent1"/>
              </a:solidFill>
              <a:latin typeface="Gisha" panose="020B0502040204020203" pitchFamily="34" charset="-79"/>
              <a:ea typeface="Fira Sans Extra Condensed"/>
              <a:cs typeface="Gisha" panose="020B0502040204020203" pitchFamily="34" charset="-79"/>
              <a:sym typeface="Fira Sans Extra Condensed"/>
            </a:endParaRPr>
          </a:p>
        </p:txBody>
      </p:sp>
      <p:cxnSp>
        <p:nvCxnSpPr>
          <p:cNvPr id="594" name="Google Shape;594;p27"/>
          <p:cNvCxnSpPr>
            <a:stCxn id="588" idx="2"/>
            <a:endCxn id="588" idx="2"/>
          </p:cNvCxnSpPr>
          <p:nvPr/>
        </p:nvCxnSpPr>
        <p:spPr>
          <a:xfrm>
            <a:off x="7406477" y="2824267"/>
            <a:ext cx="0" cy="0"/>
          </a:xfrm>
          <a:prstGeom prst="straightConnector1">
            <a:avLst/>
          </a:prstGeom>
          <a:noFill/>
          <a:ln w="9525" cap="flat" cmpd="sng">
            <a:solidFill>
              <a:schemeClr val="dk2"/>
            </a:solidFill>
            <a:prstDash val="solid"/>
            <a:round/>
            <a:headEnd type="none" w="med" len="med"/>
            <a:tailEnd type="none" w="med" len="med"/>
          </a:ln>
        </p:spPr>
      </p:cxnSp>
      <p:cxnSp>
        <p:nvCxnSpPr>
          <p:cNvPr id="595" name="Google Shape;595;p27"/>
          <p:cNvCxnSpPr>
            <a:stCxn id="589" idx="1"/>
          </p:cNvCxnSpPr>
          <p:nvPr/>
        </p:nvCxnSpPr>
        <p:spPr>
          <a:xfrm rot="10800000">
            <a:off x="4669188" y="2118530"/>
            <a:ext cx="1862400" cy="0"/>
          </a:xfrm>
          <a:prstGeom prst="straightConnector1">
            <a:avLst/>
          </a:prstGeom>
          <a:noFill/>
          <a:ln w="19050" cap="flat" cmpd="sng">
            <a:solidFill>
              <a:schemeClr val="accent3"/>
            </a:solidFill>
            <a:prstDash val="solid"/>
            <a:round/>
            <a:headEnd type="none" w="med" len="med"/>
            <a:tailEnd type="none" w="med" len="med"/>
          </a:ln>
        </p:spPr>
      </p:cxnSp>
      <p:cxnSp>
        <p:nvCxnSpPr>
          <p:cNvPr id="596" name="Google Shape;596;p27"/>
          <p:cNvCxnSpPr>
            <a:stCxn id="591" idx="3"/>
          </p:cNvCxnSpPr>
          <p:nvPr/>
        </p:nvCxnSpPr>
        <p:spPr>
          <a:xfrm>
            <a:off x="2612404" y="3787204"/>
            <a:ext cx="1078800" cy="0"/>
          </a:xfrm>
          <a:prstGeom prst="straightConnector1">
            <a:avLst/>
          </a:prstGeom>
          <a:noFill/>
          <a:ln w="19050" cap="flat" cmpd="sng">
            <a:solidFill>
              <a:schemeClr val="accent2"/>
            </a:solidFill>
            <a:prstDash val="solid"/>
            <a:round/>
            <a:headEnd type="none" w="med" len="med"/>
            <a:tailEnd type="none" w="med" len="med"/>
          </a:ln>
        </p:spPr>
      </p:cxnSp>
      <p:cxnSp>
        <p:nvCxnSpPr>
          <p:cNvPr id="597" name="Google Shape;597;p27"/>
          <p:cNvCxnSpPr>
            <a:stCxn id="593" idx="1"/>
          </p:cNvCxnSpPr>
          <p:nvPr/>
        </p:nvCxnSpPr>
        <p:spPr>
          <a:xfrm rot="10800000">
            <a:off x="5552988" y="3778144"/>
            <a:ext cx="978600" cy="0"/>
          </a:xfrm>
          <a:prstGeom prst="straightConnector1">
            <a:avLst/>
          </a:prstGeom>
          <a:noFill/>
          <a:ln w="19050" cap="flat" cmpd="sng">
            <a:solidFill>
              <a:schemeClr val="accent1"/>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95"/>
                                        </p:tgtEl>
                                        <p:attrNameLst>
                                          <p:attrName>style.visibility</p:attrName>
                                        </p:attrNameLst>
                                      </p:cBhvr>
                                      <p:to>
                                        <p:strVal val="visible"/>
                                      </p:to>
                                    </p:set>
                                    <p:animEffect transition="in" filter="randombar(horizontal)">
                                      <p:cBhvr>
                                        <p:cTn id="7" dur="500"/>
                                        <p:tgtEl>
                                          <p:spTgt spid="5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89"/>
                                        </p:tgtEl>
                                        <p:attrNameLst>
                                          <p:attrName>style.visibility</p:attrName>
                                        </p:attrNameLst>
                                      </p:cBhvr>
                                      <p:to>
                                        <p:strVal val="visible"/>
                                      </p:to>
                                    </p:set>
                                    <p:animEffect transition="in" filter="randombar(horizontal)">
                                      <p:cBhvr>
                                        <p:cTn id="10" dur="500"/>
                                        <p:tgtEl>
                                          <p:spTgt spid="58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88"/>
                                        </p:tgtEl>
                                        <p:attrNameLst>
                                          <p:attrName>style.visibility</p:attrName>
                                        </p:attrNameLst>
                                      </p:cBhvr>
                                      <p:to>
                                        <p:strVal val="visible"/>
                                      </p:to>
                                    </p:set>
                                    <p:animEffect transition="in" filter="randombar(horizontal)">
                                      <p:cBhvr>
                                        <p:cTn id="13" dur="500"/>
                                        <p:tgtEl>
                                          <p:spTgt spid="58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97"/>
                                        </p:tgtEl>
                                        <p:attrNameLst>
                                          <p:attrName>style.visibility</p:attrName>
                                        </p:attrNameLst>
                                      </p:cBhvr>
                                      <p:to>
                                        <p:strVal val="visible"/>
                                      </p:to>
                                    </p:set>
                                    <p:animEffect transition="in" filter="randombar(horizontal)">
                                      <p:cBhvr>
                                        <p:cTn id="18" dur="500"/>
                                        <p:tgtEl>
                                          <p:spTgt spid="59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93"/>
                                        </p:tgtEl>
                                        <p:attrNameLst>
                                          <p:attrName>style.visibility</p:attrName>
                                        </p:attrNameLst>
                                      </p:cBhvr>
                                      <p:to>
                                        <p:strVal val="visible"/>
                                      </p:to>
                                    </p:set>
                                    <p:animEffect transition="in" filter="randombar(horizontal)">
                                      <p:cBhvr>
                                        <p:cTn id="21" dur="500"/>
                                        <p:tgtEl>
                                          <p:spTgt spid="59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92"/>
                                        </p:tgtEl>
                                        <p:attrNameLst>
                                          <p:attrName>style.visibility</p:attrName>
                                        </p:attrNameLst>
                                      </p:cBhvr>
                                      <p:to>
                                        <p:strVal val="visible"/>
                                      </p:to>
                                    </p:set>
                                    <p:animEffect transition="in" filter="randombar(horizontal)">
                                      <p:cBhvr>
                                        <p:cTn id="24" dur="500"/>
                                        <p:tgtEl>
                                          <p:spTgt spid="59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96"/>
                                        </p:tgtEl>
                                        <p:attrNameLst>
                                          <p:attrName>style.visibility</p:attrName>
                                        </p:attrNameLst>
                                      </p:cBhvr>
                                      <p:to>
                                        <p:strVal val="visible"/>
                                      </p:to>
                                    </p:set>
                                    <p:animEffect transition="in" filter="randombar(horizontal)">
                                      <p:cBhvr>
                                        <p:cTn id="29" dur="500"/>
                                        <p:tgtEl>
                                          <p:spTgt spid="59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591"/>
                                        </p:tgtEl>
                                        <p:attrNameLst>
                                          <p:attrName>style.visibility</p:attrName>
                                        </p:attrNameLst>
                                      </p:cBhvr>
                                      <p:to>
                                        <p:strVal val="visible"/>
                                      </p:to>
                                    </p:set>
                                    <p:animEffect transition="in" filter="randombar(horizontal)">
                                      <p:cBhvr>
                                        <p:cTn id="32" dur="500"/>
                                        <p:tgtEl>
                                          <p:spTgt spid="59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590"/>
                                        </p:tgtEl>
                                        <p:attrNameLst>
                                          <p:attrName>style.visibility</p:attrName>
                                        </p:attrNameLst>
                                      </p:cBhvr>
                                      <p:to>
                                        <p:strVal val="visible"/>
                                      </p:to>
                                    </p:set>
                                    <p:animEffect transition="in" filter="randombar(horizontal)">
                                      <p:cBhvr>
                                        <p:cTn id="35" dur="500"/>
                                        <p:tgtEl>
                                          <p:spTgt spid="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 grpId="0"/>
      <p:bldP spid="589" grpId="0"/>
      <p:bldP spid="590" grpId="0"/>
      <p:bldP spid="591" grpId="0"/>
      <p:bldP spid="592" grpId="0"/>
      <p:bldP spid="5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cxnSp>
        <p:nvCxnSpPr>
          <p:cNvPr id="1241" name="Google Shape;1241;p43"/>
          <p:cNvCxnSpPr>
            <a:stCxn id="1242" idx="2"/>
            <a:endCxn id="1243" idx="0"/>
          </p:cNvCxnSpPr>
          <p:nvPr/>
        </p:nvCxnSpPr>
        <p:spPr>
          <a:xfrm>
            <a:off x="8381700" y="2484466"/>
            <a:ext cx="0" cy="1967400"/>
          </a:xfrm>
          <a:prstGeom prst="straightConnector1">
            <a:avLst/>
          </a:prstGeom>
          <a:noFill/>
          <a:ln w="28575" cap="flat" cmpd="sng">
            <a:solidFill>
              <a:schemeClr val="accent1"/>
            </a:solidFill>
            <a:prstDash val="solid"/>
            <a:round/>
            <a:headEnd type="none" w="med" len="med"/>
            <a:tailEnd type="none" w="med" len="med"/>
          </a:ln>
        </p:spPr>
      </p:cxnSp>
      <p:cxnSp>
        <p:nvCxnSpPr>
          <p:cNvPr id="1244" name="Google Shape;1244;p43"/>
          <p:cNvCxnSpPr>
            <a:stCxn id="1245" idx="2"/>
            <a:endCxn id="1246" idx="0"/>
          </p:cNvCxnSpPr>
          <p:nvPr/>
        </p:nvCxnSpPr>
        <p:spPr>
          <a:xfrm>
            <a:off x="762300" y="2486841"/>
            <a:ext cx="10500" cy="1983300"/>
          </a:xfrm>
          <a:prstGeom prst="straightConnector1">
            <a:avLst/>
          </a:prstGeom>
          <a:noFill/>
          <a:ln w="28575" cap="flat" cmpd="sng">
            <a:solidFill>
              <a:schemeClr val="accent1"/>
            </a:solidFill>
            <a:prstDash val="solid"/>
            <a:round/>
            <a:headEnd type="none" w="med" len="med"/>
            <a:tailEnd type="none" w="med" len="med"/>
          </a:ln>
        </p:spPr>
      </p:cxnSp>
      <p:sp>
        <p:nvSpPr>
          <p:cNvPr id="1247" name="Google Shape;1247;p43"/>
          <p:cNvSpPr/>
          <p:nvPr/>
        </p:nvSpPr>
        <p:spPr>
          <a:xfrm flipH="1">
            <a:off x="4969200" y="4363721"/>
            <a:ext cx="3292200" cy="744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48" name="Google Shape;1248;p43"/>
          <p:cNvSpPr/>
          <p:nvPr/>
        </p:nvSpPr>
        <p:spPr>
          <a:xfrm flipH="1">
            <a:off x="8076600" y="4363721"/>
            <a:ext cx="610200" cy="6102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49" name="Google Shape;1249;p43"/>
          <p:cNvSpPr/>
          <p:nvPr/>
        </p:nvSpPr>
        <p:spPr>
          <a:xfrm flipH="1">
            <a:off x="4969200" y="3120191"/>
            <a:ext cx="3292200" cy="744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50" name="Google Shape;1250;p43"/>
          <p:cNvSpPr/>
          <p:nvPr/>
        </p:nvSpPr>
        <p:spPr>
          <a:xfrm flipH="1">
            <a:off x="8076600" y="3120191"/>
            <a:ext cx="610200" cy="6102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51" name="Google Shape;1251;p43"/>
          <p:cNvSpPr/>
          <p:nvPr/>
        </p:nvSpPr>
        <p:spPr>
          <a:xfrm flipH="1">
            <a:off x="4969200" y="1874266"/>
            <a:ext cx="3292200" cy="744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42" name="Google Shape;1242;p43"/>
          <p:cNvSpPr/>
          <p:nvPr/>
        </p:nvSpPr>
        <p:spPr>
          <a:xfrm flipH="1">
            <a:off x="8076600" y="1874266"/>
            <a:ext cx="610200" cy="6102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52" name="Google Shape;1252;p43"/>
          <p:cNvSpPr/>
          <p:nvPr/>
        </p:nvSpPr>
        <p:spPr>
          <a:xfrm>
            <a:off x="882600" y="4366096"/>
            <a:ext cx="3292200" cy="744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53" name="Google Shape;1253;p43"/>
          <p:cNvSpPr/>
          <p:nvPr/>
        </p:nvSpPr>
        <p:spPr>
          <a:xfrm>
            <a:off x="457200" y="4366096"/>
            <a:ext cx="610200" cy="6102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54" name="Google Shape;1254;p43"/>
          <p:cNvSpPr/>
          <p:nvPr/>
        </p:nvSpPr>
        <p:spPr>
          <a:xfrm>
            <a:off x="882600" y="3122566"/>
            <a:ext cx="3292200" cy="744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55" name="Google Shape;1255;p43"/>
          <p:cNvSpPr/>
          <p:nvPr/>
        </p:nvSpPr>
        <p:spPr>
          <a:xfrm>
            <a:off x="457200" y="3122566"/>
            <a:ext cx="610200" cy="6102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56" name="Google Shape;1256;p43"/>
          <p:cNvSpPr/>
          <p:nvPr/>
        </p:nvSpPr>
        <p:spPr>
          <a:xfrm>
            <a:off x="882600" y="1876641"/>
            <a:ext cx="3292200" cy="744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45" name="Google Shape;1245;p43"/>
          <p:cNvSpPr/>
          <p:nvPr/>
        </p:nvSpPr>
        <p:spPr>
          <a:xfrm>
            <a:off x="457200" y="1876641"/>
            <a:ext cx="610200" cy="6102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sha" panose="020B0502040204020203" pitchFamily="34" charset="-79"/>
              <a:cs typeface="Gisha" panose="020B0502040204020203" pitchFamily="34" charset="-79"/>
            </a:endParaRPr>
          </a:p>
        </p:txBody>
      </p:sp>
      <p:sp>
        <p:nvSpPr>
          <p:cNvPr id="1257" name="Google Shape;1257;p43"/>
          <p:cNvSpPr txBox="1">
            <a:spLocks noGrp="1"/>
          </p:cNvSpPr>
          <p:nvPr>
            <p:ph type="title"/>
          </p:nvPr>
        </p:nvSpPr>
        <p:spPr>
          <a:xfrm>
            <a:off x="457200" y="1063766"/>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b="1" dirty="0">
                <a:solidFill>
                  <a:schemeClr val="dk1"/>
                </a:solidFill>
                <a:latin typeface="Gisha" panose="020B0502040204020203" pitchFamily="34" charset="-79"/>
                <a:cs typeface="Gisha" panose="020B0502040204020203" pitchFamily="34" charset="-79"/>
              </a:rPr>
              <a:t>כמה כללי אצבע בתכנון החניון</a:t>
            </a:r>
            <a:endParaRPr b="1" dirty="0">
              <a:solidFill>
                <a:schemeClr val="dk1"/>
              </a:solidFill>
              <a:latin typeface="Gisha" panose="020B0502040204020203" pitchFamily="34" charset="-79"/>
              <a:cs typeface="Gisha" panose="020B0502040204020203" pitchFamily="34" charset="-79"/>
            </a:endParaRPr>
          </a:p>
        </p:txBody>
      </p:sp>
      <p:sp>
        <p:nvSpPr>
          <p:cNvPr id="1258" name="Google Shape;1258;p43"/>
          <p:cNvSpPr txBox="1"/>
          <p:nvPr/>
        </p:nvSpPr>
        <p:spPr>
          <a:xfrm>
            <a:off x="1318975" y="1993291"/>
            <a:ext cx="2439600" cy="516600"/>
          </a:xfrm>
          <a:prstGeom prst="rect">
            <a:avLst/>
          </a:prstGeom>
          <a:noFill/>
          <a:ln>
            <a:noFill/>
          </a:ln>
        </p:spPr>
        <p:txBody>
          <a:bodyPr spcFirstLastPara="1" wrap="square" lIns="91425" tIns="91425" rIns="91425" bIns="91425" anchor="t" anchorCtr="0">
            <a:noAutofit/>
          </a:bodyPr>
          <a:lstStyle/>
          <a:p>
            <a:pPr marL="12700" lvl="0" indent="0" algn="ctr" rtl="0">
              <a:spcBef>
                <a:spcPts val="0"/>
              </a:spcBef>
              <a:spcAft>
                <a:spcPts val="0"/>
              </a:spcAft>
              <a:buNone/>
            </a:pPr>
            <a:r>
              <a:rPr lang="he-IL" sz="1200" b="1" dirty="0">
                <a:solidFill>
                  <a:srgbClr val="FFFFFF"/>
                </a:solidFill>
                <a:latin typeface="Gisha" panose="020B0502040204020203" pitchFamily="34" charset="-79"/>
                <a:cs typeface="Gisha" panose="020B0502040204020203" pitchFamily="34" charset="-79"/>
                <a:sym typeface="Roboto"/>
              </a:rPr>
              <a:t>תאי שירותים – </a:t>
            </a:r>
            <a:r>
              <a:rPr lang="he-IL" sz="1200" dirty="0">
                <a:solidFill>
                  <a:srgbClr val="FFFFFF"/>
                </a:solidFill>
                <a:latin typeface="Gisha" panose="020B0502040204020203" pitchFamily="34" charset="-79"/>
                <a:cs typeface="Gisha" panose="020B0502040204020203" pitchFamily="34" charset="-79"/>
                <a:sym typeface="Roboto"/>
              </a:rPr>
              <a:t>1:50</a:t>
            </a:r>
          </a:p>
          <a:p>
            <a:pPr marL="12700" lvl="0" indent="0" algn="ctr" rtl="0">
              <a:spcBef>
                <a:spcPts val="0"/>
              </a:spcBef>
              <a:spcAft>
                <a:spcPts val="0"/>
              </a:spcAft>
              <a:buNone/>
            </a:pPr>
            <a:r>
              <a:rPr lang="he-IL" sz="1200" dirty="0">
                <a:solidFill>
                  <a:srgbClr val="FFFFFF"/>
                </a:solidFill>
                <a:latin typeface="Gisha" panose="020B0502040204020203" pitchFamily="34" charset="-79"/>
                <a:cs typeface="Gisha" panose="020B0502040204020203" pitchFamily="34" charset="-79"/>
                <a:sym typeface="Roboto"/>
              </a:rPr>
              <a:t>אם אין שירותים בנויים צריך להביא</a:t>
            </a:r>
          </a:p>
        </p:txBody>
      </p:sp>
      <p:sp>
        <p:nvSpPr>
          <p:cNvPr id="1259" name="Google Shape;1259;p43"/>
          <p:cNvSpPr txBox="1"/>
          <p:nvPr/>
        </p:nvSpPr>
        <p:spPr>
          <a:xfrm>
            <a:off x="1318975" y="3236716"/>
            <a:ext cx="2439600" cy="51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e-IL" sz="1200" b="1" dirty="0">
                <a:solidFill>
                  <a:srgbClr val="FFFFFF"/>
                </a:solidFill>
                <a:latin typeface="Gisha" panose="020B0502040204020203" pitchFamily="34" charset="-79"/>
                <a:cs typeface="Gisha" panose="020B0502040204020203" pitchFamily="34" charset="-79"/>
                <a:sym typeface="Roboto"/>
              </a:rPr>
              <a:t>באלות עץ למדורות </a:t>
            </a:r>
          </a:p>
          <a:p>
            <a:pPr marL="0" lvl="0" indent="0" algn="ctr" rtl="0">
              <a:spcBef>
                <a:spcPts val="0"/>
              </a:spcBef>
              <a:spcAft>
                <a:spcPts val="0"/>
              </a:spcAft>
              <a:buNone/>
            </a:pPr>
            <a:r>
              <a:rPr lang="he-IL" sz="1200" b="1" dirty="0">
                <a:solidFill>
                  <a:srgbClr val="FFFFFF"/>
                </a:solidFill>
                <a:latin typeface="Gisha" panose="020B0502040204020203" pitchFamily="34" charset="-79"/>
                <a:cs typeface="Gisha" panose="020B0502040204020203" pitchFamily="34" charset="-79"/>
                <a:sym typeface="Roboto"/>
              </a:rPr>
              <a:t>בישול+ חימום – </a:t>
            </a:r>
            <a:r>
              <a:rPr lang="he-IL" sz="1200" dirty="0">
                <a:solidFill>
                  <a:srgbClr val="FFFFFF"/>
                </a:solidFill>
                <a:latin typeface="Gisha" panose="020B0502040204020203" pitchFamily="34" charset="-79"/>
                <a:cs typeface="Gisha" panose="020B0502040204020203" pitchFamily="34" charset="-79"/>
                <a:sym typeface="Roboto"/>
              </a:rPr>
              <a:t>1:50</a:t>
            </a:r>
            <a:endParaRPr sz="1200" b="1" dirty="0">
              <a:solidFill>
                <a:srgbClr val="7146B4"/>
              </a:solidFill>
              <a:latin typeface="Gisha" panose="020B0502040204020203" pitchFamily="34" charset="-79"/>
              <a:cs typeface="Gisha" panose="020B0502040204020203" pitchFamily="34" charset="-79"/>
            </a:endParaRPr>
          </a:p>
        </p:txBody>
      </p:sp>
      <p:sp>
        <p:nvSpPr>
          <p:cNvPr id="1260" name="Google Shape;1260;p43"/>
          <p:cNvSpPr txBox="1"/>
          <p:nvPr/>
        </p:nvSpPr>
        <p:spPr>
          <a:xfrm>
            <a:off x="1318975" y="4410505"/>
            <a:ext cx="2439600" cy="516600"/>
          </a:xfrm>
          <a:prstGeom prst="rect">
            <a:avLst/>
          </a:prstGeom>
          <a:noFill/>
          <a:ln>
            <a:noFill/>
          </a:ln>
        </p:spPr>
        <p:txBody>
          <a:bodyPr spcFirstLastPara="1" wrap="square" lIns="91425" tIns="91425" rIns="91425" bIns="91425" anchor="t" anchorCtr="0">
            <a:noAutofit/>
          </a:bodyPr>
          <a:lstStyle/>
          <a:p>
            <a:pPr marL="12700" lvl="0" indent="0" algn="ctr" rtl="0">
              <a:spcBef>
                <a:spcPts val="0"/>
              </a:spcBef>
              <a:spcAft>
                <a:spcPts val="0"/>
              </a:spcAft>
              <a:buNone/>
            </a:pPr>
            <a:r>
              <a:rPr lang="he-IL" sz="1200" b="1" dirty="0">
                <a:solidFill>
                  <a:srgbClr val="FFFFFF"/>
                </a:solidFill>
                <a:latin typeface="Gisha" panose="020B0502040204020203" pitchFamily="34" charset="-79"/>
                <a:ea typeface="Roboto"/>
                <a:cs typeface="Gisha" panose="020B0502040204020203" pitchFamily="34" charset="-79"/>
                <a:sym typeface="Roboto"/>
              </a:rPr>
              <a:t>גנראטור – </a:t>
            </a:r>
            <a:r>
              <a:rPr lang="he-IL" sz="1200" dirty="0">
                <a:solidFill>
                  <a:srgbClr val="FFFFFF"/>
                </a:solidFill>
                <a:latin typeface="Gisha" panose="020B0502040204020203" pitchFamily="34" charset="-79"/>
                <a:ea typeface="Roboto"/>
                <a:cs typeface="Gisha" panose="020B0502040204020203" pitchFamily="34" charset="-79"/>
                <a:sym typeface="Roboto"/>
              </a:rPr>
              <a:t>על כל גנרטור שאנו מביאים חייבים להביא אחד נוסף לחירום</a:t>
            </a:r>
            <a:endParaRPr sz="1200" b="1" dirty="0">
              <a:solidFill>
                <a:srgbClr val="7146B4"/>
              </a:solidFill>
              <a:latin typeface="Gisha" panose="020B0502040204020203" pitchFamily="34" charset="-79"/>
              <a:cs typeface="Gisha" panose="020B0502040204020203" pitchFamily="34" charset="-79"/>
            </a:endParaRPr>
          </a:p>
        </p:txBody>
      </p:sp>
      <p:sp>
        <p:nvSpPr>
          <p:cNvPr id="1261" name="Google Shape;1261;p43"/>
          <p:cNvSpPr txBox="1"/>
          <p:nvPr/>
        </p:nvSpPr>
        <p:spPr>
          <a:xfrm>
            <a:off x="5385425" y="1833027"/>
            <a:ext cx="2439600" cy="786139"/>
          </a:xfrm>
          <a:prstGeom prst="rect">
            <a:avLst/>
          </a:prstGeom>
          <a:noFill/>
          <a:ln>
            <a:noFill/>
          </a:ln>
        </p:spPr>
        <p:txBody>
          <a:bodyPr spcFirstLastPara="1" wrap="square" lIns="91425" tIns="91425" rIns="91425" bIns="91425" anchor="t" anchorCtr="0">
            <a:noAutofit/>
          </a:bodyPr>
          <a:lstStyle/>
          <a:p>
            <a:pPr marL="12700" lvl="0" indent="0" algn="ctr" rtl="0">
              <a:spcBef>
                <a:spcPts val="0"/>
              </a:spcBef>
              <a:spcAft>
                <a:spcPts val="0"/>
              </a:spcAft>
              <a:buClr>
                <a:schemeClr val="dk1"/>
              </a:buClr>
              <a:buSzPts val="1100"/>
              <a:buFont typeface="Arial"/>
              <a:buNone/>
            </a:pPr>
            <a:r>
              <a:rPr lang="he-IL" sz="1200" b="1" dirty="0">
                <a:solidFill>
                  <a:srgbClr val="FFFFFF"/>
                </a:solidFill>
                <a:latin typeface="Gisha" panose="020B0502040204020203" pitchFamily="34" charset="-79"/>
                <a:ea typeface="Roboto"/>
                <a:cs typeface="Gisha" panose="020B0502040204020203" pitchFamily="34" charset="-79"/>
                <a:sym typeface="Roboto"/>
              </a:rPr>
              <a:t>מים לחירום – </a:t>
            </a:r>
            <a:r>
              <a:rPr lang="he-IL" sz="1200" dirty="0">
                <a:solidFill>
                  <a:srgbClr val="FFFFFF"/>
                </a:solidFill>
                <a:latin typeface="Gisha" panose="020B0502040204020203" pitchFamily="34" charset="-79"/>
                <a:ea typeface="Roboto"/>
                <a:cs typeface="Gisha" panose="020B0502040204020203" pitchFamily="34" charset="-79"/>
                <a:sym typeface="Roboto"/>
              </a:rPr>
              <a:t>ליטר לכל חניך עד 200 ליטר סה"כ</a:t>
            </a:r>
          </a:p>
          <a:p>
            <a:pPr marL="12700" lvl="0" indent="0" algn="ctr" rtl="0">
              <a:spcBef>
                <a:spcPts val="0"/>
              </a:spcBef>
              <a:spcAft>
                <a:spcPts val="0"/>
              </a:spcAft>
              <a:buClr>
                <a:schemeClr val="dk1"/>
              </a:buClr>
              <a:buSzPts val="1100"/>
              <a:buFont typeface="Arial"/>
              <a:buNone/>
            </a:pPr>
            <a:r>
              <a:rPr lang="he-IL" sz="1050" b="1" dirty="0">
                <a:solidFill>
                  <a:srgbClr val="FFFFFF"/>
                </a:solidFill>
                <a:latin typeface="Gisha" panose="020B0502040204020203" pitchFamily="34" charset="-79"/>
                <a:ea typeface="Roboto"/>
                <a:cs typeface="Gisha" panose="020B0502040204020203" pitchFamily="34" charset="-79"/>
                <a:sym typeface="Roboto"/>
              </a:rPr>
              <a:t>(גם בחניון של 500 חניכים נביא 200 ליטר)</a:t>
            </a:r>
          </a:p>
          <a:p>
            <a:pPr marL="12700" lvl="0" indent="0" algn="ctr" rtl="0">
              <a:spcBef>
                <a:spcPts val="0"/>
              </a:spcBef>
              <a:spcAft>
                <a:spcPts val="0"/>
              </a:spcAft>
              <a:buClr>
                <a:schemeClr val="dk1"/>
              </a:buClr>
              <a:buSzPts val="1100"/>
              <a:buFont typeface="Arial"/>
              <a:buNone/>
            </a:pPr>
            <a:r>
              <a:rPr lang="he-IL" sz="1050" dirty="0">
                <a:solidFill>
                  <a:srgbClr val="FFFFFF"/>
                </a:solidFill>
                <a:latin typeface="Gisha" panose="020B0502040204020203" pitchFamily="34" charset="-79"/>
                <a:ea typeface="Roboto"/>
                <a:cs typeface="Gisha" panose="020B0502040204020203" pitchFamily="34" charset="-79"/>
                <a:sym typeface="Roboto"/>
              </a:rPr>
              <a:t>*את המים אנו נביא איתנו מהשבט!</a:t>
            </a:r>
            <a:endParaRPr sz="1050" dirty="0">
              <a:solidFill>
                <a:srgbClr val="FFFFFF"/>
              </a:solidFill>
              <a:latin typeface="Gisha" panose="020B0502040204020203" pitchFamily="34" charset="-79"/>
              <a:ea typeface="Roboto"/>
              <a:cs typeface="Gisha" panose="020B0502040204020203" pitchFamily="34" charset="-79"/>
              <a:sym typeface="Roboto"/>
            </a:endParaRPr>
          </a:p>
          <a:p>
            <a:pPr marL="12700" lvl="0" indent="0" algn="r" rtl="0">
              <a:spcBef>
                <a:spcPts val="0"/>
              </a:spcBef>
              <a:spcAft>
                <a:spcPts val="0"/>
              </a:spcAft>
              <a:buNone/>
            </a:pPr>
            <a:r>
              <a:rPr lang="en" sz="1200" dirty="0">
                <a:solidFill>
                  <a:srgbClr val="7146B4"/>
                </a:solidFill>
                <a:latin typeface="Gisha" panose="020B0502040204020203" pitchFamily="34" charset="-79"/>
                <a:ea typeface="Roboto"/>
                <a:cs typeface="Gisha" panose="020B0502040204020203" pitchFamily="34" charset="-79"/>
                <a:sym typeface="Roboto"/>
              </a:rPr>
              <a:t> </a:t>
            </a:r>
            <a:endParaRPr sz="1200" dirty="0">
              <a:solidFill>
                <a:srgbClr val="7146B4"/>
              </a:solidFill>
              <a:latin typeface="Gisha" panose="020B0502040204020203" pitchFamily="34" charset="-79"/>
              <a:cs typeface="Gisha" panose="020B0502040204020203" pitchFamily="34" charset="-79"/>
            </a:endParaRPr>
          </a:p>
        </p:txBody>
      </p:sp>
      <p:sp>
        <p:nvSpPr>
          <p:cNvPr id="1262" name="Google Shape;1262;p43"/>
          <p:cNvSpPr txBox="1"/>
          <p:nvPr/>
        </p:nvSpPr>
        <p:spPr>
          <a:xfrm>
            <a:off x="5385425" y="3166991"/>
            <a:ext cx="2439600" cy="69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e-IL" sz="1200" b="1" dirty="0">
                <a:solidFill>
                  <a:srgbClr val="FFFFFF"/>
                </a:solidFill>
                <a:latin typeface="Gisha" panose="020B0502040204020203" pitchFamily="34" charset="-79"/>
                <a:ea typeface="Roboto"/>
                <a:cs typeface="Gisha" panose="020B0502040204020203" pitchFamily="34" charset="-79"/>
                <a:sym typeface="Roboto"/>
              </a:rPr>
              <a:t>מים – </a:t>
            </a:r>
            <a:r>
              <a:rPr lang="he-IL" sz="1200" dirty="0">
                <a:solidFill>
                  <a:srgbClr val="FFFFFF"/>
                </a:solidFill>
                <a:latin typeface="Gisha" panose="020B0502040204020203" pitchFamily="34" charset="-79"/>
                <a:ea typeface="Roboto"/>
                <a:cs typeface="Gisha" panose="020B0502040204020203" pitchFamily="34" charset="-79"/>
                <a:sym typeface="Roboto"/>
              </a:rPr>
              <a:t>במידה ואין מים זורמים בחניון, יש לדאוג להביא לפי מפתח של 10 ליטר לחניך</a:t>
            </a:r>
            <a:endParaRPr sz="1200" b="1" dirty="0">
              <a:solidFill>
                <a:srgbClr val="FFFFFF"/>
              </a:solidFill>
              <a:latin typeface="Gisha" panose="020B0502040204020203" pitchFamily="34" charset="-79"/>
              <a:ea typeface="Roboto"/>
              <a:cs typeface="Gisha" panose="020B0502040204020203" pitchFamily="34" charset="-79"/>
              <a:sym typeface="Roboto"/>
            </a:endParaRPr>
          </a:p>
        </p:txBody>
      </p:sp>
      <p:sp>
        <p:nvSpPr>
          <p:cNvPr id="1263" name="Google Shape;1263;p43"/>
          <p:cNvSpPr txBox="1"/>
          <p:nvPr/>
        </p:nvSpPr>
        <p:spPr>
          <a:xfrm>
            <a:off x="5395500" y="4269647"/>
            <a:ext cx="2439600" cy="516600"/>
          </a:xfrm>
          <a:prstGeom prst="rect">
            <a:avLst/>
          </a:prstGeom>
          <a:noFill/>
          <a:ln>
            <a:noFill/>
          </a:ln>
        </p:spPr>
        <p:txBody>
          <a:bodyPr spcFirstLastPara="1" wrap="square" lIns="91425" tIns="91425" rIns="91425" bIns="91425" anchor="t" anchorCtr="0">
            <a:noAutofit/>
          </a:bodyPr>
          <a:lstStyle/>
          <a:p>
            <a:pPr marL="12700" lvl="0" indent="0" algn="ctr" rtl="0">
              <a:spcBef>
                <a:spcPts val="0"/>
              </a:spcBef>
              <a:spcAft>
                <a:spcPts val="0"/>
              </a:spcAft>
              <a:buNone/>
            </a:pPr>
            <a:r>
              <a:rPr lang="he-IL" sz="1200" b="1" dirty="0">
                <a:solidFill>
                  <a:srgbClr val="FFFFFF"/>
                </a:solidFill>
                <a:latin typeface="Gisha" panose="020B0502040204020203" pitchFamily="34" charset="-79"/>
                <a:ea typeface="Roboto"/>
                <a:cs typeface="Gisha" panose="020B0502040204020203" pitchFamily="34" charset="-79"/>
                <a:sym typeface="Roboto"/>
              </a:rPr>
              <a:t>תאורה מספקת בשטח בישול – </a:t>
            </a:r>
            <a:endParaRPr lang="he-IL" sz="1200" dirty="0">
              <a:solidFill>
                <a:srgbClr val="FFFFFF"/>
              </a:solidFill>
              <a:latin typeface="Gisha" panose="020B0502040204020203" pitchFamily="34" charset="-79"/>
              <a:ea typeface="Roboto"/>
              <a:cs typeface="Gisha" panose="020B0502040204020203" pitchFamily="34" charset="-79"/>
              <a:sym typeface="Roboto"/>
            </a:endParaRPr>
          </a:p>
          <a:p>
            <a:pPr marL="12700" lvl="0" indent="0" algn="ctr" rtl="0">
              <a:spcBef>
                <a:spcPts val="0"/>
              </a:spcBef>
              <a:spcAft>
                <a:spcPts val="0"/>
              </a:spcAft>
              <a:buNone/>
            </a:pPr>
            <a:r>
              <a:rPr lang="he-IL" sz="1200" dirty="0">
                <a:solidFill>
                  <a:srgbClr val="FFFFFF"/>
                </a:solidFill>
                <a:latin typeface="Gisha" panose="020B0502040204020203" pitchFamily="34" charset="-79"/>
                <a:ea typeface="Roboto"/>
                <a:cs typeface="Gisha" panose="020B0502040204020203" pitchFamily="34" charset="-79"/>
                <a:sym typeface="Roboto"/>
              </a:rPr>
              <a:t>אנו יודעים שיש מספיק אור בשטח בישול כאשר אפשר לקרוא בצורה נוחה מדף</a:t>
            </a:r>
            <a:endParaRPr lang="en-US" sz="1200" dirty="0">
              <a:solidFill>
                <a:srgbClr val="FFFFFF"/>
              </a:solidFill>
              <a:latin typeface="Gisha" panose="020B0502040204020203" pitchFamily="34" charset="-79"/>
              <a:ea typeface="Roboto"/>
              <a:cs typeface="Gisha" panose="020B0502040204020203" pitchFamily="34" charset="-79"/>
              <a:sym typeface="Roboto"/>
            </a:endParaRPr>
          </a:p>
          <a:p>
            <a:pPr marL="12700" lvl="0" indent="0" algn="r" rtl="0">
              <a:spcBef>
                <a:spcPts val="0"/>
              </a:spcBef>
              <a:spcAft>
                <a:spcPts val="0"/>
              </a:spcAft>
              <a:buNone/>
            </a:pPr>
            <a:endParaRPr sz="1200" dirty="0">
              <a:solidFill>
                <a:srgbClr val="FFFFFF"/>
              </a:solidFill>
              <a:latin typeface="Gisha" panose="020B0502040204020203" pitchFamily="34" charset="-79"/>
              <a:ea typeface="Roboto"/>
              <a:cs typeface="Gisha" panose="020B0502040204020203" pitchFamily="34" charset="-79"/>
              <a:sym typeface="Roboto"/>
            </a:endParaRPr>
          </a:p>
        </p:txBody>
      </p:sp>
      <p:sp>
        <p:nvSpPr>
          <p:cNvPr id="1264" name="Google Shape;1264;p43"/>
          <p:cNvSpPr txBox="1"/>
          <p:nvPr/>
        </p:nvSpPr>
        <p:spPr>
          <a:xfrm>
            <a:off x="575414" y="1906939"/>
            <a:ext cx="3948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3"/>
                </a:solidFill>
                <a:latin typeface="Gisha" panose="020B0502040204020203" pitchFamily="34" charset="-79"/>
                <a:ea typeface="Roboto Black"/>
                <a:cs typeface="Gisha" panose="020B0502040204020203" pitchFamily="34" charset="-79"/>
                <a:sym typeface="Roboto Black"/>
              </a:rPr>
              <a:t>1</a:t>
            </a:r>
            <a:endParaRPr sz="2000">
              <a:solidFill>
                <a:schemeClr val="accent3"/>
              </a:solidFill>
              <a:latin typeface="Gisha" panose="020B0502040204020203" pitchFamily="34" charset="-79"/>
              <a:ea typeface="Roboto Black"/>
              <a:cs typeface="Gisha" panose="020B0502040204020203" pitchFamily="34" charset="-79"/>
              <a:sym typeface="Roboto Black"/>
            </a:endParaRPr>
          </a:p>
        </p:txBody>
      </p:sp>
      <p:sp>
        <p:nvSpPr>
          <p:cNvPr id="1265" name="Google Shape;1265;p43"/>
          <p:cNvSpPr txBox="1"/>
          <p:nvPr/>
        </p:nvSpPr>
        <p:spPr>
          <a:xfrm>
            <a:off x="575427" y="3227873"/>
            <a:ext cx="394800" cy="39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accent3"/>
                </a:solidFill>
                <a:latin typeface="Gisha" panose="020B0502040204020203" pitchFamily="34" charset="-79"/>
                <a:ea typeface="Roboto Black"/>
                <a:cs typeface="Gisha" panose="020B0502040204020203" pitchFamily="34" charset="-79"/>
                <a:sym typeface="Roboto Black"/>
              </a:rPr>
              <a:t>2</a:t>
            </a:r>
            <a:endParaRPr sz="2000">
              <a:solidFill>
                <a:schemeClr val="accent3"/>
              </a:solidFill>
              <a:latin typeface="Gisha" panose="020B0502040204020203" pitchFamily="34" charset="-79"/>
              <a:ea typeface="Roboto Black"/>
              <a:cs typeface="Gisha" panose="020B0502040204020203" pitchFamily="34" charset="-79"/>
              <a:sym typeface="Roboto Black"/>
            </a:endParaRPr>
          </a:p>
        </p:txBody>
      </p:sp>
      <p:sp>
        <p:nvSpPr>
          <p:cNvPr id="1246" name="Google Shape;1246;p43"/>
          <p:cNvSpPr txBox="1"/>
          <p:nvPr/>
        </p:nvSpPr>
        <p:spPr>
          <a:xfrm>
            <a:off x="575427" y="4470205"/>
            <a:ext cx="394800" cy="39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accent3"/>
                </a:solidFill>
                <a:latin typeface="Gisha" panose="020B0502040204020203" pitchFamily="34" charset="-79"/>
                <a:ea typeface="Roboto Black"/>
                <a:cs typeface="Gisha" panose="020B0502040204020203" pitchFamily="34" charset="-79"/>
                <a:sym typeface="Roboto Black"/>
              </a:rPr>
              <a:t>3</a:t>
            </a:r>
            <a:endParaRPr sz="2000">
              <a:solidFill>
                <a:schemeClr val="accent3"/>
              </a:solidFill>
              <a:latin typeface="Gisha" panose="020B0502040204020203" pitchFamily="34" charset="-79"/>
              <a:ea typeface="Roboto Black"/>
              <a:cs typeface="Gisha" panose="020B0502040204020203" pitchFamily="34" charset="-79"/>
              <a:sym typeface="Roboto Black"/>
            </a:endParaRPr>
          </a:p>
        </p:txBody>
      </p:sp>
      <p:sp>
        <p:nvSpPr>
          <p:cNvPr id="1266" name="Google Shape;1266;p43"/>
          <p:cNvSpPr txBox="1"/>
          <p:nvPr/>
        </p:nvSpPr>
        <p:spPr>
          <a:xfrm>
            <a:off x="8184306" y="1980756"/>
            <a:ext cx="394800" cy="39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accent3"/>
                </a:solidFill>
                <a:latin typeface="Gisha" panose="020B0502040204020203" pitchFamily="34" charset="-79"/>
                <a:ea typeface="Roboto Black"/>
                <a:cs typeface="Gisha" panose="020B0502040204020203" pitchFamily="34" charset="-79"/>
                <a:sym typeface="Roboto Black"/>
              </a:rPr>
              <a:t>6</a:t>
            </a:r>
            <a:endParaRPr sz="2000">
              <a:solidFill>
                <a:schemeClr val="accent3"/>
              </a:solidFill>
              <a:latin typeface="Gisha" panose="020B0502040204020203" pitchFamily="34" charset="-79"/>
              <a:ea typeface="Roboto Black"/>
              <a:cs typeface="Gisha" panose="020B0502040204020203" pitchFamily="34" charset="-79"/>
              <a:sym typeface="Roboto Black"/>
            </a:endParaRPr>
          </a:p>
        </p:txBody>
      </p:sp>
      <p:sp>
        <p:nvSpPr>
          <p:cNvPr id="1267" name="Google Shape;1267;p43"/>
          <p:cNvSpPr txBox="1"/>
          <p:nvPr/>
        </p:nvSpPr>
        <p:spPr>
          <a:xfrm>
            <a:off x="8173769" y="3205769"/>
            <a:ext cx="394800" cy="39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3"/>
                </a:solidFill>
                <a:latin typeface="Gisha" panose="020B0502040204020203" pitchFamily="34" charset="-79"/>
                <a:ea typeface="Roboto Black"/>
                <a:cs typeface="Gisha" panose="020B0502040204020203" pitchFamily="34" charset="-79"/>
                <a:sym typeface="Roboto Black"/>
              </a:rPr>
              <a:t>5</a:t>
            </a:r>
            <a:endParaRPr sz="2000">
              <a:solidFill>
                <a:schemeClr val="accent3"/>
              </a:solidFill>
              <a:latin typeface="Gisha" panose="020B0502040204020203" pitchFamily="34" charset="-79"/>
              <a:ea typeface="Roboto Black"/>
              <a:cs typeface="Gisha" panose="020B0502040204020203" pitchFamily="34" charset="-79"/>
              <a:sym typeface="Roboto Black"/>
            </a:endParaRPr>
          </a:p>
        </p:txBody>
      </p:sp>
      <p:sp>
        <p:nvSpPr>
          <p:cNvPr id="1243" name="Google Shape;1243;p43"/>
          <p:cNvSpPr txBox="1"/>
          <p:nvPr/>
        </p:nvSpPr>
        <p:spPr>
          <a:xfrm>
            <a:off x="8184294" y="4451799"/>
            <a:ext cx="394800" cy="39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3"/>
                </a:solidFill>
                <a:latin typeface="Gisha" panose="020B0502040204020203" pitchFamily="34" charset="-79"/>
                <a:ea typeface="Roboto Black"/>
                <a:cs typeface="Gisha" panose="020B0502040204020203" pitchFamily="34" charset="-79"/>
                <a:sym typeface="Roboto Black"/>
              </a:rPr>
              <a:t>4</a:t>
            </a:r>
            <a:endParaRPr sz="2000">
              <a:solidFill>
                <a:schemeClr val="accent3"/>
              </a:solidFill>
              <a:latin typeface="Gisha" panose="020B0502040204020203" pitchFamily="34" charset="-79"/>
              <a:ea typeface="Roboto Black"/>
              <a:cs typeface="Gisha" panose="020B0502040204020203" pitchFamily="34" charset="-79"/>
              <a:sym typeface="Roboto Black"/>
            </a:endParaRPr>
          </a:p>
        </p:txBody>
      </p:sp>
      <p:cxnSp>
        <p:nvCxnSpPr>
          <p:cNvPr id="1268" name="Google Shape;1268;p43"/>
          <p:cNvCxnSpPr>
            <a:endCxn id="1247" idx="3"/>
          </p:cNvCxnSpPr>
          <p:nvPr/>
        </p:nvCxnSpPr>
        <p:spPr>
          <a:xfrm rot="10800000" flipH="1">
            <a:off x="4174800" y="4736171"/>
            <a:ext cx="794400" cy="240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408268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תמונה 125">
            <a:extLst>
              <a:ext uri="{FF2B5EF4-FFF2-40B4-BE49-F238E27FC236}">
                <a16:creationId xmlns:a16="http://schemas.microsoft.com/office/drawing/2014/main" id="{D1691B0C-7BD3-4B14-8FD8-F9EFC80677CB}"/>
              </a:ext>
            </a:extLst>
          </p:cNvPr>
          <p:cNvPicPr>
            <a:picLocks noChangeAspect="1"/>
          </p:cNvPicPr>
          <p:nvPr/>
        </p:nvPicPr>
        <p:blipFill>
          <a:blip r:embed="rId3"/>
          <a:stretch>
            <a:fillRect/>
          </a:stretch>
        </p:blipFill>
        <p:spPr>
          <a:xfrm>
            <a:off x="0" y="0"/>
            <a:ext cx="9144000" cy="5143500"/>
          </a:xfrm>
          <a:prstGeom prst="rect">
            <a:avLst/>
          </a:prstGeom>
        </p:spPr>
      </p:pic>
      <p:sp>
        <p:nvSpPr>
          <p:cNvPr id="247" name="כותרת 2">
            <a:extLst>
              <a:ext uri="{FF2B5EF4-FFF2-40B4-BE49-F238E27FC236}">
                <a16:creationId xmlns:a16="http://schemas.microsoft.com/office/drawing/2014/main" id="{2D4FEFBF-6354-4198-AC51-B23AE5C6BA6D}"/>
              </a:ext>
            </a:extLst>
          </p:cNvPr>
          <p:cNvSpPr>
            <a:spLocks noGrp="1"/>
          </p:cNvSpPr>
          <p:nvPr>
            <p:ph type="title"/>
          </p:nvPr>
        </p:nvSpPr>
        <p:spPr>
          <a:xfrm>
            <a:off x="3055171" y="-88660"/>
            <a:ext cx="5083006" cy="968375"/>
          </a:xfrm>
        </p:spPr>
        <p:txBody>
          <a:bodyPr>
            <a:normAutofit/>
          </a:bodyPr>
          <a:lstStyle/>
          <a:p>
            <a:pPr algn="ctr" eaLnBrk="1" fontAlgn="auto" hangingPunct="1">
              <a:spcAft>
                <a:spcPts val="0"/>
              </a:spcAft>
              <a:defRPr/>
            </a:pPr>
            <a:r>
              <a:rPr lang="he-IL" sz="4800" b="1" i="1" dirty="0">
                <a:solidFill>
                  <a:schemeClr val="bg2"/>
                </a:solidFill>
                <a:effectLst>
                  <a:outerShdw blurRad="38100" dist="38100" dir="2700000" algn="tl">
                    <a:srgbClr val="000000">
                      <a:alpha val="43137"/>
                    </a:srgbClr>
                  </a:outerShdw>
                  <a:reflection blurRad="12700" stA="48000" endA="300" endPos="55000" dir="5400000" sy="-90000" algn="bl" rotWithShape="0"/>
                </a:effectLst>
                <a:latin typeface="Gisha" panose="020B0502040204020203" pitchFamily="34" charset="-79"/>
                <a:cs typeface="Gisha" panose="020B0502040204020203" pitchFamily="34" charset="-79"/>
              </a:rPr>
              <a:t>חניון לדוגמא</a:t>
            </a:r>
          </a:p>
        </p:txBody>
      </p:sp>
      <p:sp>
        <p:nvSpPr>
          <p:cNvPr id="248" name="TextBox 98">
            <a:extLst>
              <a:ext uri="{FF2B5EF4-FFF2-40B4-BE49-F238E27FC236}">
                <a16:creationId xmlns:a16="http://schemas.microsoft.com/office/drawing/2014/main" id="{AB2C3360-B56E-4927-9450-83C7A767AB51}"/>
              </a:ext>
            </a:extLst>
          </p:cNvPr>
          <p:cNvSpPr txBox="1">
            <a:spLocks noChangeArrowheads="1"/>
          </p:cNvSpPr>
          <p:nvPr/>
        </p:nvSpPr>
        <p:spPr bwMode="auto">
          <a:xfrm>
            <a:off x="5081786" y="2930921"/>
            <a:ext cx="10077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Aharoni" panose="02010803020104030203" pitchFamily="2" charset="-79"/>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Aharoni" panose="02010803020104030203" pitchFamily="2" charset="-79"/>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Aharoni" panose="02010803020104030203" pitchFamily="2" charset="-79"/>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4pPr>
            <a:lvl5pPr marL="2057400" indent="-228600" algn="r" rtl="1">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9pPr>
          </a:lstStyle>
          <a:p>
            <a:pPr algn="ctr" eaLnBrk="1" hangingPunct="1">
              <a:spcBef>
                <a:spcPct val="0"/>
              </a:spcBef>
              <a:buClrTx/>
              <a:buSzTx/>
              <a:buFontTx/>
              <a:buNone/>
            </a:pPr>
            <a:r>
              <a:rPr lang="he-IL" altLang="he-IL" sz="1800" b="1" dirty="0">
                <a:solidFill>
                  <a:schemeClr val="tx1"/>
                </a:solidFill>
                <a:latin typeface="Gisha" panose="020B0502040204020203" pitchFamily="34" charset="-79"/>
                <a:ea typeface="Arial Unicode MS" panose="020B0604020202020204" pitchFamily="34" charset="-128"/>
                <a:cs typeface="Gisha" panose="020B0502040204020203" pitchFamily="34" charset="-79"/>
              </a:rPr>
              <a:t>סלע גדול </a:t>
            </a:r>
          </a:p>
        </p:txBody>
      </p:sp>
      <p:sp>
        <p:nvSpPr>
          <p:cNvPr id="249" name="TextBox 98">
            <a:extLst>
              <a:ext uri="{FF2B5EF4-FFF2-40B4-BE49-F238E27FC236}">
                <a16:creationId xmlns:a16="http://schemas.microsoft.com/office/drawing/2014/main" id="{A07589EB-E35F-4FCD-9895-9472725FBC8D}"/>
              </a:ext>
            </a:extLst>
          </p:cNvPr>
          <p:cNvSpPr txBox="1">
            <a:spLocks noChangeArrowheads="1"/>
          </p:cNvSpPr>
          <p:nvPr/>
        </p:nvSpPr>
        <p:spPr bwMode="auto">
          <a:xfrm>
            <a:off x="7634306" y="2746255"/>
            <a:ext cx="1007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Aharoni" panose="02010803020104030203" pitchFamily="2" charset="-79"/>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Aharoni" panose="02010803020104030203" pitchFamily="2" charset="-79"/>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Aharoni" panose="02010803020104030203" pitchFamily="2" charset="-79"/>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4pPr>
            <a:lvl5pPr marL="2057400" indent="-228600" algn="r" rtl="1">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9pPr>
          </a:lstStyle>
          <a:p>
            <a:pPr algn="ctr" eaLnBrk="1" hangingPunct="1">
              <a:spcBef>
                <a:spcPct val="0"/>
              </a:spcBef>
              <a:buClrTx/>
              <a:buSzTx/>
              <a:buFontTx/>
              <a:buNone/>
            </a:pPr>
            <a:r>
              <a:rPr lang="he-IL" altLang="he-IL" sz="1800" b="1" dirty="0">
                <a:solidFill>
                  <a:schemeClr val="tx1"/>
                </a:solidFill>
                <a:latin typeface="Gisha" panose="020B0502040204020203" pitchFamily="34" charset="-79"/>
                <a:ea typeface="Arial Unicode MS" panose="020B0604020202020204" pitchFamily="34" charset="-128"/>
                <a:cs typeface="Gisha" panose="020B0502040204020203" pitchFamily="34" charset="-79"/>
              </a:rPr>
              <a:t>סלע</a:t>
            </a:r>
          </a:p>
        </p:txBody>
      </p:sp>
      <p:sp>
        <p:nvSpPr>
          <p:cNvPr id="250" name="צורה חופשית: צורה 249">
            <a:extLst>
              <a:ext uri="{FF2B5EF4-FFF2-40B4-BE49-F238E27FC236}">
                <a16:creationId xmlns:a16="http://schemas.microsoft.com/office/drawing/2014/main" id="{ECC27C89-30D2-48E6-B416-B4A65BFF908C}"/>
              </a:ext>
            </a:extLst>
          </p:cNvPr>
          <p:cNvSpPr/>
          <p:nvPr/>
        </p:nvSpPr>
        <p:spPr>
          <a:xfrm>
            <a:off x="4186411" y="1156770"/>
            <a:ext cx="3558448" cy="2996589"/>
          </a:xfrm>
          <a:custGeom>
            <a:avLst/>
            <a:gdLst>
              <a:gd name="connsiteX0" fmla="*/ 653854 w 4589042"/>
              <a:gd name="connsiteY0" fmla="*/ 1088571 h 3701143"/>
              <a:gd name="connsiteX1" fmla="*/ 697397 w 4589042"/>
              <a:gd name="connsiteY1" fmla="*/ 1161143 h 3701143"/>
              <a:gd name="connsiteX2" fmla="*/ 726425 w 4589042"/>
              <a:gd name="connsiteY2" fmla="*/ 1248228 h 3701143"/>
              <a:gd name="connsiteX3" fmla="*/ 711911 w 4589042"/>
              <a:gd name="connsiteY3" fmla="*/ 1509485 h 3701143"/>
              <a:gd name="connsiteX4" fmla="*/ 668368 w 4589042"/>
              <a:gd name="connsiteY4" fmla="*/ 1654628 h 3701143"/>
              <a:gd name="connsiteX5" fmla="*/ 624825 w 4589042"/>
              <a:gd name="connsiteY5" fmla="*/ 1683657 h 3701143"/>
              <a:gd name="connsiteX6" fmla="*/ 595797 w 4589042"/>
              <a:gd name="connsiteY6" fmla="*/ 1770743 h 3701143"/>
              <a:gd name="connsiteX7" fmla="*/ 581283 w 4589042"/>
              <a:gd name="connsiteY7" fmla="*/ 1814285 h 3701143"/>
              <a:gd name="connsiteX8" fmla="*/ 523225 w 4589042"/>
              <a:gd name="connsiteY8" fmla="*/ 1901371 h 3701143"/>
              <a:gd name="connsiteX9" fmla="*/ 450654 w 4589042"/>
              <a:gd name="connsiteY9" fmla="*/ 2032000 h 3701143"/>
              <a:gd name="connsiteX10" fmla="*/ 392597 w 4589042"/>
              <a:gd name="connsiteY10" fmla="*/ 2119085 h 3701143"/>
              <a:gd name="connsiteX11" fmla="*/ 363568 w 4589042"/>
              <a:gd name="connsiteY11" fmla="*/ 2162628 h 3701143"/>
              <a:gd name="connsiteX12" fmla="*/ 320025 w 4589042"/>
              <a:gd name="connsiteY12" fmla="*/ 2191657 h 3701143"/>
              <a:gd name="connsiteX13" fmla="*/ 247454 w 4589042"/>
              <a:gd name="connsiteY13" fmla="*/ 2278743 h 3701143"/>
              <a:gd name="connsiteX14" fmla="*/ 160368 w 4589042"/>
              <a:gd name="connsiteY14" fmla="*/ 2336800 h 3701143"/>
              <a:gd name="connsiteX15" fmla="*/ 73283 w 4589042"/>
              <a:gd name="connsiteY15" fmla="*/ 2409371 h 3701143"/>
              <a:gd name="connsiteX16" fmla="*/ 29740 w 4589042"/>
              <a:gd name="connsiteY16" fmla="*/ 2423885 h 3701143"/>
              <a:gd name="connsiteX17" fmla="*/ 87797 w 4589042"/>
              <a:gd name="connsiteY17" fmla="*/ 2525485 h 3701143"/>
              <a:gd name="connsiteX18" fmla="*/ 131340 w 4589042"/>
              <a:gd name="connsiteY18" fmla="*/ 2554514 h 3701143"/>
              <a:gd name="connsiteX19" fmla="*/ 174883 w 4589042"/>
              <a:gd name="connsiteY19" fmla="*/ 2583543 h 3701143"/>
              <a:gd name="connsiteX20" fmla="*/ 247454 w 4589042"/>
              <a:gd name="connsiteY20" fmla="*/ 2641600 h 3701143"/>
              <a:gd name="connsiteX21" fmla="*/ 334540 w 4589042"/>
              <a:gd name="connsiteY21" fmla="*/ 2699657 h 3701143"/>
              <a:gd name="connsiteX22" fmla="*/ 378083 w 4589042"/>
              <a:gd name="connsiteY22" fmla="*/ 2728685 h 3701143"/>
              <a:gd name="connsiteX23" fmla="*/ 421625 w 4589042"/>
              <a:gd name="connsiteY23" fmla="*/ 2757714 h 3701143"/>
              <a:gd name="connsiteX24" fmla="*/ 465168 w 4589042"/>
              <a:gd name="connsiteY24" fmla="*/ 2786743 h 3701143"/>
              <a:gd name="connsiteX25" fmla="*/ 537740 w 4589042"/>
              <a:gd name="connsiteY25" fmla="*/ 2844800 h 3701143"/>
              <a:gd name="connsiteX26" fmla="*/ 566768 w 4589042"/>
              <a:gd name="connsiteY26" fmla="*/ 2888343 h 3701143"/>
              <a:gd name="connsiteX27" fmla="*/ 653854 w 4589042"/>
              <a:gd name="connsiteY27" fmla="*/ 2917371 h 3701143"/>
              <a:gd name="connsiteX28" fmla="*/ 697397 w 4589042"/>
              <a:gd name="connsiteY28" fmla="*/ 2946400 h 3701143"/>
              <a:gd name="connsiteX29" fmla="*/ 755454 w 4589042"/>
              <a:gd name="connsiteY29" fmla="*/ 2960914 h 3701143"/>
              <a:gd name="connsiteX30" fmla="*/ 798997 w 4589042"/>
              <a:gd name="connsiteY30" fmla="*/ 2975428 h 3701143"/>
              <a:gd name="connsiteX31" fmla="*/ 1045740 w 4589042"/>
              <a:gd name="connsiteY31" fmla="*/ 3004457 h 3701143"/>
              <a:gd name="connsiteX32" fmla="*/ 1205397 w 4589042"/>
              <a:gd name="connsiteY32" fmla="*/ 3048000 h 3701143"/>
              <a:gd name="connsiteX33" fmla="*/ 1248940 w 4589042"/>
              <a:gd name="connsiteY33" fmla="*/ 3062514 h 3701143"/>
              <a:gd name="connsiteX34" fmla="*/ 1292483 w 4589042"/>
              <a:gd name="connsiteY34" fmla="*/ 3077028 h 3701143"/>
              <a:gd name="connsiteX35" fmla="*/ 1379568 w 4589042"/>
              <a:gd name="connsiteY35" fmla="*/ 3062514 h 3701143"/>
              <a:gd name="connsiteX36" fmla="*/ 1365054 w 4589042"/>
              <a:gd name="connsiteY36" fmla="*/ 3018971 h 3701143"/>
              <a:gd name="connsiteX37" fmla="*/ 1350540 w 4589042"/>
              <a:gd name="connsiteY37" fmla="*/ 2902857 h 3701143"/>
              <a:gd name="connsiteX38" fmla="*/ 1292483 w 4589042"/>
              <a:gd name="connsiteY38" fmla="*/ 2699657 h 3701143"/>
              <a:gd name="connsiteX39" fmla="*/ 1263454 w 4589042"/>
              <a:gd name="connsiteY39" fmla="*/ 2656114 h 3701143"/>
              <a:gd name="connsiteX40" fmla="*/ 1248940 w 4589042"/>
              <a:gd name="connsiteY40" fmla="*/ 2598057 h 3701143"/>
              <a:gd name="connsiteX41" fmla="*/ 1234425 w 4589042"/>
              <a:gd name="connsiteY41" fmla="*/ 2554514 h 3701143"/>
              <a:gd name="connsiteX42" fmla="*/ 1277968 w 4589042"/>
              <a:gd name="connsiteY42" fmla="*/ 2264228 h 3701143"/>
              <a:gd name="connsiteX43" fmla="*/ 1306997 w 4589042"/>
              <a:gd name="connsiteY43" fmla="*/ 2220685 h 3701143"/>
              <a:gd name="connsiteX44" fmla="*/ 1321511 w 4589042"/>
              <a:gd name="connsiteY44" fmla="*/ 2177143 h 3701143"/>
              <a:gd name="connsiteX45" fmla="*/ 1423111 w 4589042"/>
              <a:gd name="connsiteY45" fmla="*/ 2133600 h 3701143"/>
              <a:gd name="connsiteX46" fmla="*/ 1466654 w 4589042"/>
              <a:gd name="connsiteY46" fmla="*/ 2119085 h 3701143"/>
              <a:gd name="connsiteX47" fmla="*/ 1524711 w 4589042"/>
              <a:gd name="connsiteY47" fmla="*/ 2104571 h 3701143"/>
              <a:gd name="connsiteX48" fmla="*/ 1568254 w 4589042"/>
              <a:gd name="connsiteY48" fmla="*/ 2090057 h 3701143"/>
              <a:gd name="connsiteX49" fmla="*/ 1640825 w 4589042"/>
              <a:gd name="connsiteY49" fmla="*/ 2075543 h 3701143"/>
              <a:gd name="connsiteX50" fmla="*/ 2235911 w 4589042"/>
              <a:gd name="connsiteY50" fmla="*/ 2119085 h 3701143"/>
              <a:gd name="connsiteX51" fmla="*/ 2279454 w 4589042"/>
              <a:gd name="connsiteY51" fmla="*/ 2133600 h 3701143"/>
              <a:gd name="connsiteX52" fmla="*/ 2322997 w 4589042"/>
              <a:gd name="connsiteY52" fmla="*/ 2162628 h 3701143"/>
              <a:gd name="connsiteX53" fmla="*/ 2352025 w 4589042"/>
              <a:gd name="connsiteY53" fmla="*/ 2206171 h 3701143"/>
              <a:gd name="connsiteX54" fmla="*/ 2395568 w 4589042"/>
              <a:gd name="connsiteY54" fmla="*/ 2220685 h 3701143"/>
              <a:gd name="connsiteX55" fmla="*/ 2497168 w 4589042"/>
              <a:gd name="connsiteY55" fmla="*/ 2336800 h 3701143"/>
              <a:gd name="connsiteX56" fmla="*/ 2511683 w 4589042"/>
              <a:gd name="connsiteY56" fmla="*/ 2380343 h 3701143"/>
              <a:gd name="connsiteX57" fmla="*/ 2540711 w 4589042"/>
              <a:gd name="connsiteY57" fmla="*/ 2423885 h 3701143"/>
              <a:gd name="connsiteX58" fmla="*/ 2569740 w 4589042"/>
              <a:gd name="connsiteY58" fmla="*/ 2510971 h 3701143"/>
              <a:gd name="connsiteX59" fmla="*/ 2584254 w 4589042"/>
              <a:gd name="connsiteY59" fmla="*/ 2554514 h 3701143"/>
              <a:gd name="connsiteX60" fmla="*/ 2569740 w 4589042"/>
              <a:gd name="connsiteY60" fmla="*/ 2801257 h 3701143"/>
              <a:gd name="connsiteX61" fmla="*/ 2540711 w 4589042"/>
              <a:gd name="connsiteY61" fmla="*/ 2888343 h 3701143"/>
              <a:gd name="connsiteX62" fmla="*/ 2482654 w 4589042"/>
              <a:gd name="connsiteY62" fmla="*/ 2975428 h 3701143"/>
              <a:gd name="connsiteX63" fmla="*/ 2468140 w 4589042"/>
              <a:gd name="connsiteY63" fmla="*/ 3164114 h 3701143"/>
              <a:gd name="connsiteX64" fmla="*/ 2497168 w 4589042"/>
              <a:gd name="connsiteY64" fmla="*/ 3251200 h 3701143"/>
              <a:gd name="connsiteX65" fmla="*/ 2540711 w 4589042"/>
              <a:gd name="connsiteY65" fmla="*/ 3338285 h 3701143"/>
              <a:gd name="connsiteX66" fmla="*/ 2584254 w 4589042"/>
              <a:gd name="connsiteY66" fmla="*/ 3367314 h 3701143"/>
              <a:gd name="connsiteX67" fmla="*/ 2671340 w 4589042"/>
              <a:gd name="connsiteY67" fmla="*/ 3439885 h 3701143"/>
              <a:gd name="connsiteX68" fmla="*/ 2714883 w 4589042"/>
              <a:gd name="connsiteY68" fmla="*/ 3454400 h 3701143"/>
              <a:gd name="connsiteX69" fmla="*/ 2758425 w 4589042"/>
              <a:gd name="connsiteY69" fmla="*/ 3483428 h 3701143"/>
              <a:gd name="connsiteX70" fmla="*/ 2845511 w 4589042"/>
              <a:gd name="connsiteY70" fmla="*/ 3512457 h 3701143"/>
              <a:gd name="connsiteX71" fmla="*/ 2889054 w 4589042"/>
              <a:gd name="connsiteY71" fmla="*/ 3526971 h 3701143"/>
              <a:gd name="connsiteX72" fmla="*/ 2932597 w 4589042"/>
              <a:gd name="connsiteY72" fmla="*/ 3541485 h 3701143"/>
              <a:gd name="connsiteX73" fmla="*/ 3106768 w 4589042"/>
              <a:gd name="connsiteY73" fmla="*/ 3570514 h 3701143"/>
              <a:gd name="connsiteX74" fmla="*/ 3309968 w 4589042"/>
              <a:gd name="connsiteY74" fmla="*/ 3599543 h 3701143"/>
              <a:gd name="connsiteX75" fmla="*/ 3571225 w 4589042"/>
              <a:gd name="connsiteY75" fmla="*/ 3628571 h 3701143"/>
              <a:gd name="connsiteX76" fmla="*/ 3759911 w 4589042"/>
              <a:gd name="connsiteY76" fmla="*/ 3672114 h 3701143"/>
              <a:gd name="connsiteX77" fmla="*/ 3890540 w 4589042"/>
              <a:gd name="connsiteY77" fmla="*/ 3701143 h 3701143"/>
              <a:gd name="connsiteX78" fmla="*/ 4253397 w 4589042"/>
              <a:gd name="connsiteY78" fmla="*/ 3672114 h 3701143"/>
              <a:gd name="connsiteX79" fmla="*/ 4340483 w 4589042"/>
              <a:gd name="connsiteY79" fmla="*/ 3643085 h 3701143"/>
              <a:gd name="connsiteX80" fmla="*/ 4514654 w 4589042"/>
              <a:gd name="connsiteY80" fmla="*/ 3556000 h 3701143"/>
              <a:gd name="connsiteX81" fmla="*/ 4558197 w 4589042"/>
              <a:gd name="connsiteY81" fmla="*/ 3541485 h 3701143"/>
              <a:gd name="connsiteX82" fmla="*/ 4587225 w 4589042"/>
              <a:gd name="connsiteY82" fmla="*/ 3497943 h 3701143"/>
              <a:gd name="connsiteX83" fmla="*/ 4543683 w 4589042"/>
              <a:gd name="connsiteY83" fmla="*/ 3280228 h 3701143"/>
              <a:gd name="connsiteX84" fmla="*/ 4514654 w 4589042"/>
              <a:gd name="connsiteY84" fmla="*/ 3178628 h 3701143"/>
              <a:gd name="connsiteX85" fmla="*/ 4529168 w 4589042"/>
              <a:gd name="connsiteY85" fmla="*/ 2656114 h 3701143"/>
              <a:gd name="connsiteX86" fmla="*/ 4514654 w 4589042"/>
              <a:gd name="connsiteY86" fmla="*/ 2002971 h 3701143"/>
              <a:gd name="connsiteX87" fmla="*/ 4485625 w 4589042"/>
              <a:gd name="connsiteY87" fmla="*/ 1915885 h 3701143"/>
              <a:gd name="connsiteX88" fmla="*/ 4471111 w 4589042"/>
              <a:gd name="connsiteY88" fmla="*/ 1872343 h 3701143"/>
              <a:gd name="connsiteX89" fmla="*/ 4456597 w 4589042"/>
              <a:gd name="connsiteY89" fmla="*/ 1828800 h 3701143"/>
              <a:gd name="connsiteX90" fmla="*/ 4442083 w 4589042"/>
              <a:gd name="connsiteY90" fmla="*/ 1785257 h 3701143"/>
              <a:gd name="connsiteX91" fmla="*/ 4413054 w 4589042"/>
              <a:gd name="connsiteY91" fmla="*/ 1741714 h 3701143"/>
              <a:gd name="connsiteX92" fmla="*/ 4398540 w 4589042"/>
              <a:gd name="connsiteY92" fmla="*/ 1698171 h 3701143"/>
              <a:gd name="connsiteX93" fmla="*/ 4369511 w 4589042"/>
              <a:gd name="connsiteY93" fmla="*/ 1654628 h 3701143"/>
              <a:gd name="connsiteX94" fmla="*/ 4311454 w 4589042"/>
              <a:gd name="connsiteY94" fmla="*/ 1524000 h 3701143"/>
              <a:gd name="connsiteX95" fmla="*/ 4253397 w 4589042"/>
              <a:gd name="connsiteY95" fmla="*/ 1349828 h 3701143"/>
              <a:gd name="connsiteX96" fmla="*/ 4238883 w 4589042"/>
              <a:gd name="connsiteY96" fmla="*/ 1306285 h 3701143"/>
              <a:gd name="connsiteX97" fmla="*/ 4209854 w 4589042"/>
              <a:gd name="connsiteY97" fmla="*/ 1262743 h 3701143"/>
              <a:gd name="connsiteX98" fmla="*/ 4166311 w 4589042"/>
              <a:gd name="connsiteY98" fmla="*/ 1132114 h 3701143"/>
              <a:gd name="connsiteX99" fmla="*/ 4151797 w 4589042"/>
              <a:gd name="connsiteY99" fmla="*/ 1088571 h 3701143"/>
              <a:gd name="connsiteX100" fmla="*/ 4122768 w 4589042"/>
              <a:gd name="connsiteY100" fmla="*/ 972457 h 3701143"/>
              <a:gd name="connsiteX101" fmla="*/ 4108254 w 4589042"/>
              <a:gd name="connsiteY101" fmla="*/ 928914 h 3701143"/>
              <a:gd name="connsiteX102" fmla="*/ 4064711 w 4589042"/>
              <a:gd name="connsiteY102" fmla="*/ 667657 h 3701143"/>
              <a:gd name="connsiteX103" fmla="*/ 4050197 w 4589042"/>
              <a:gd name="connsiteY103" fmla="*/ 609600 h 3701143"/>
              <a:gd name="connsiteX104" fmla="*/ 4035683 w 4589042"/>
              <a:gd name="connsiteY104" fmla="*/ 522514 h 3701143"/>
              <a:gd name="connsiteX105" fmla="*/ 3992140 w 4589042"/>
              <a:gd name="connsiteY105" fmla="*/ 362857 h 3701143"/>
              <a:gd name="connsiteX106" fmla="*/ 3977625 w 4589042"/>
              <a:gd name="connsiteY106" fmla="*/ 304800 h 3701143"/>
              <a:gd name="connsiteX107" fmla="*/ 3948597 w 4589042"/>
              <a:gd name="connsiteY107" fmla="*/ 261257 h 3701143"/>
              <a:gd name="connsiteX108" fmla="*/ 3934083 w 4589042"/>
              <a:gd name="connsiteY108" fmla="*/ 217714 h 3701143"/>
              <a:gd name="connsiteX109" fmla="*/ 3890540 w 4589042"/>
              <a:gd name="connsiteY109" fmla="*/ 188685 h 3701143"/>
              <a:gd name="connsiteX110" fmla="*/ 3876025 w 4589042"/>
              <a:gd name="connsiteY110" fmla="*/ 145143 h 3701143"/>
              <a:gd name="connsiteX111" fmla="*/ 3832483 w 4589042"/>
              <a:gd name="connsiteY111" fmla="*/ 130628 h 3701143"/>
              <a:gd name="connsiteX112" fmla="*/ 3745397 w 4589042"/>
              <a:gd name="connsiteY112" fmla="*/ 87085 h 3701143"/>
              <a:gd name="connsiteX113" fmla="*/ 3353511 w 4589042"/>
              <a:gd name="connsiteY113" fmla="*/ 101600 h 3701143"/>
              <a:gd name="connsiteX114" fmla="*/ 3309968 w 4589042"/>
              <a:gd name="connsiteY114" fmla="*/ 116114 h 3701143"/>
              <a:gd name="connsiteX115" fmla="*/ 3208368 w 4589042"/>
              <a:gd name="connsiteY115" fmla="*/ 130628 h 3701143"/>
              <a:gd name="connsiteX116" fmla="*/ 2874540 w 4589042"/>
              <a:gd name="connsiteY116" fmla="*/ 116114 h 3701143"/>
              <a:gd name="connsiteX117" fmla="*/ 2772940 w 4589042"/>
              <a:gd name="connsiteY117" fmla="*/ 101600 h 3701143"/>
              <a:gd name="connsiteX118" fmla="*/ 2453625 w 4589042"/>
              <a:gd name="connsiteY118" fmla="*/ 87085 h 3701143"/>
              <a:gd name="connsiteX119" fmla="*/ 2264940 w 4589042"/>
              <a:gd name="connsiteY119" fmla="*/ 72571 h 3701143"/>
              <a:gd name="connsiteX120" fmla="*/ 1873054 w 4589042"/>
              <a:gd name="connsiteY120" fmla="*/ 58057 h 3701143"/>
              <a:gd name="connsiteX121" fmla="*/ 1727911 w 4589042"/>
              <a:gd name="connsiteY121" fmla="*/ 29028 h 3701143"/>
              <a:gd name="connsiteX122" fmla="*/ 1437625 w 4589042"/>
              <a:gd name="connsiteY122" fmla="*/ 0 h 3701143"/>
              <a:gd name="connsiteX123" fmla="*/ 1190883 w 4589042"/>
              <a:gd name="connsiteY123" fmla="*/ 14514 h 3701143"/>
              <a:gd name="connsiteX124" fmla="*/ 1103797 w 4589042"/>
              <a:gd name="connsiteY124" fmla="*/ 43543 h 3701143"/>
              <a:gd name="connsiteX125" fmla="*/ 1060254 w 4589042"/>
              <a:gd name="connsiteY125" fmla="*/ 58057 h 3701143"/>
              <a:gd name="connsiteX126" fmla="*/ 1016711 w 4589042"/>
              <a:gd name="connsiteY126" fmla="*/ 72571 h 3701143"/>
              <a:gd name="connsiteX127" fmla="*/ 929625 w 4589042"/>
              <a:gd name="connsiteY127" fmla="*/ 130628 h 3701143"/>
              <a:gd name="connsiteX128" fmla="*/ 886083 w 4589042"/>
              <a:gd name="connsiteY128" fmla="*/ 159657 h 3701143"/>
              <a:gd name="connsiteX129" fmla="*/ 842540 w 4589042"/>
              <a:gd name="connsiteY129" fmla="*/ 203200 h 3701143"/>
              <a:gd name="connsiteX130" fmla="*/ 784483 w 4589042"/>
              <a:gd name="connsiteY130" fmla="*/ 275771 h 3701143"/>
              <a:gd name="connsiteX131" fmla="*/ 726425 w 4589042"/>
              <a:gd name="connsiteY131" fmla="*/ 362857 h 3701143"/>
              <a:gd name="connsiteX132" fmla="*/ 682883 w 4589042"/>
              <a:gd name="connsiteY132" fmla="*/ 522514 h 3701143"/>
              <a:gd name="connsiteX133" fmla="*/ 668368 w 4589042"/>
              <a:gd name="connsiteY133" fmla="*/ 580571 h 3701143"/>
              <a:gd name="connsiteX134" fmla="*/ 668368 w 4589042"/>
              <a:gd name="connsiteY134" fmla="*/ 653143 h 370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589042" h="3701143">
                <a:moveTo>
                  <a:pt x="653854" y="1088571"/>
                </a:moveTo>
                <a:cubicBezTo>
                  <a:pt x="668368" y="1112762"/>
                  <a:pt x="685723" y="1135461"/>
                  <a:pt x="697397" y="1161143"/>
                </a:cubicBezTo>
                <a:cubicBezTo>
                  <a:pt x="710059" y="1188999"/>
                  <a:pt x="726425" y="1248228"/>
                  <a:pt x="726425" y="1248228"/>
                </a:cubicBezTo>
                <a:cubicBezTo>
                  <a:pt x="721587" y="1335314"/>
                  <a:pt x="719807" y="1422623"/>
                  <a:pt x="711911" y="1509485"/>
                </a:cubicBezTo>
                <a:cubicBezTo>
                  <a:pt x="710037" y="1530102"/>
                  <a:pt x="672934" y="1651584"/>
                  <a:pt x="668368" y="1654628"/>
                </a:cubicBezTo>
                <a:lnTo>
                  <a:pt x="624825" y="1683657"/>
                </a:lnTo>
                <a:lnTo>
                  <a:pt x="595797" y="1770743"/>
                </a:lnTo>
                <a:cubicBezTo>
                  <a:pt x="590959" y="1785257"/>
                  <a:pt x="589769" y="1801555"/>
                  <a:pt x="581283" y="1814285"/>
                </a:cubicBezTo>
                <a:lnTo>
                  <a:pt x="523225" y="1901371"/>
                </a:lnTo>
                <a:cubicBezTo>
                  <a:pt x="497679" y="1978011"/>
                  <a:pt x="517197" y="1932185"/>
                  <a:pt x="450654" y="2032000"/>
                </a:cubicBezTo>
                <a:lnTo>
                  <a:pt x="392597" y="2119085"/>
                </a:lnTo>
                <a:cubicBezTo>
                  <a:pt x="382921" y="2133599"/>
                  <a:pt x="378082" y="2152952"/>
                  <a:pt x="363568" y="2162628"/>
                </a:cubicBezTo>
                <a:lnTo>
                  <a:pt x="320025" y="2191657"/>
                </a:lnTo>
                <a:cubicBezTo>
                  <a:pt x="294222" y="2230363"/>
                  <a:pt x="286139" y="2248655"/>
                  <a:pt x="247454" y="2278743"/>
                </a:cubicBezTo>
                <a:cubicBezTo>
                  <a:pt x="219915" y="2300162"/>
                  <a:pt x="185038" y="2312130"/>
                  <a:pt x="160368" y="2336800"/>
                </a:cubicBezTo>
                <a:cubicBezTo>
                  <a:pt x="128269" y="2368899"/>
                  <a:pt x="113697" y="2389164"/>
                  <a:pt x="73283" y="2409371"/>
                </a:cubicBezTo>
                <a:cubicBezTo>
                  <a:pt x="59599" y="2416213"/>
                  <a:pt x="44254" y="2419047"/>
                  <a:pt x="29740" y="2423885"/>
                </a:cubicBezTo>
                <a:cubicBezTo>
                  <a:pt x="-18642" y="2496457"/>
                  <a:pt x="-13803" y="2457752"/>
                  <a:pt x="87797" y="2525485"/>
                </a:cubicBezTo>
                <a:lnTo>
                  <a:pt x="131340" y="2554514"/>
                </a:lnTo>
                <a:lnTo>
                  <a:pt x="174883" y="2583543"/>
                </a:lnTo>
                <a:cubicBezTo>
                  <a:pt x="228517" y="2663995"/>
                  <a:pt x="173224" y="2600361"/>
                  <a:pt x="247454" y="2641600"/>
                </a:cubicBezTo>
                <a:cubicBezTo>
                  <a:pt x="277952" y="2658543"/>
                  <a:pt x="305511" y="2680305"/>
                  <a:pt x="334540" y="2699657"/>
                </a:cubicBezTo>
                <a:lnTo>
                  <a:pt x="378083" y="2728685"/>
                </a:lnTo>
                <a:lnTo>
                  <a:pt x="421625" y="2757714"/>
                </a:lnTo>
                <a:lnTo>
                  <a:pt x="465168" y="2786743"/>
                </a:lnTo>
                <a:cubicBezTo>
                  <a:pt x="548364" y="2911533"/>
                  <a:pt x="437583" y="2764673"/>
                  <a:pt x="537740" y="2844800"/>
                </a:cubicBezTo>
                <a:cubicBezTo>
                  <a:pt x="551361" y="2855697"/>
                  <a:pt x="551976" y="2879098"/>
                  <a:pt x="566768" y="2888343"/>
                </a:cubicBezTo>
                <a:cubicBezTo>
                  <a:pt x="592716" y="2904560"/>
                  <a:pt x="653854" y="2917371"/>
                  <a:pt x="653854" y="2917371"/>
                </a:cubicBezTo>
                <a:cubicBezTo>
                  <a:pt x="668368" y="2927047"/>
                  <a:pt x="681363" y="2939528"/>
                  <a:pt x="697397" y="2946400"/>
                </a:cubicBezTo>
                <a:cubicBezTo>
                  <a:pt x="715732" y="2954258"/>
                  <a:pt x="736274" y="2955434"/>
                  <a:pt x="755454" y="2960914"/>
                </a:cubicBezTo>
                <a:cubicBezTo>
                  <a:pt x="770165" y="2965117"/>
                  <a:pt x="783995" y="2972427"/>
                  <a:pt x="798997" y="2975428"/>
                </a:cubicBezTo>
                <a:cubicBezTo>
                  <a:pt x="863179" y="2988265"/>
                  <a:pt x="988148" y="2998698"/>
                  <a:pt x="1045740" y="3004457"/>
                </a:cubicBezTo>
                <a:cubicBezTo>
                  <a:pt x="1148318" y="3024972"/>
                  <a:pt x="1094904" y="3011169"/>
                  <a:pt x="1205397" y="3048000"/>
                </a:cubicBezTo>
                <a:lnTo>
                  <a:pt x="1248940" y="3062514"/>
                </a:lnTo>
                <a:lnTo>
                  <a:pt x="1292483" y="3077028"/>
                </a:lnTo>
                <a:cubicBezTo>
                  <a:pt x="1321511" y="3072190"/>
                  <a:pt x="1356588" y="3080898"/>
                  <a:pt x="1379568" y="3062514"/>
                </a:cubicBezTo>
                <a:cubicBezTo>
                  <a:pt x="1391515" y="3052957"/>
                  <a:pt x="1367791" y="3034024"/>
                  <a:pt x="1365054" y="3018971"/>
                </a:cubicBezTo>
                <a:cubicBezTo>
                  <a:pt x="1358077" y="2980594"/>
                  <a:pt x="1357728" y="2941195"/>
                  <a:pt x="1350540" y="2902857"/>
                </a:cubicBezTo>
                <a:cubicBezTo>
                  <a:pt x="1348016" y="2889397"/>
                  <a:pt x="1308106" y="2723092"/>
                  <a:pt x="1292483" y="2699657"/>
                </a:cubicBezTo>
                <a:lnTo>
                  <a:pt x="1263454" y="2656114"/>
                </a:lnTo>
                <a:cubicBezTo>
                  <a:pt x="1258616" y="2636762"/>
                  <a:pt x="1254420" y="2617237"/>
                  <a:pt x="1248940" y="2598057"/>
                </a:cubicBezTo>
                <a:cubicBezTo>
                  <a:pt x="1244737" y="2583346"/>
                  <a:pt x="1234425" y="2569814"/>
                  <a:pt x="1234425" y="2554514"/>
                </a:cubicBezTo>
                <a:cubicBezTo>
                  <a:pt x="1234425" y="2513956"/>
                  <a:pt x="1234990" y="2328695"/>
                  <a:pt x="1277968" y="2264228"/>
                </a:cubicBezTo>
                <a:lnTo>
                  <a:pt x="1306997" y="2220685"/>
                </a:lnTo>
                <a:cubicBezTo>
                  <a:pt x="1311835" y="2206171"/>
                  <a:pt x="1311954" y="2189090"/>
                  <a:pt x="1321511" y="2177143"/>
                </a:cubicBezTo>
                <a:cubicBezTo>
                  <a:pt x="1347700" y="2144407"/>
                  <a:pt x="1386956" y="2143930"/>
                  <a:pt x="1423111" y="2133600"/>
                </a:cubicBezTo>
                <a:cubicBezTo>
                  <a:pt x="1437822" y="2129397"/>
                  <a:pt x="1451943" y="2123288"/>
                  <a:pt x="1466654" y="2119085"/>
                </a:cubicBezTo>
                <a:cubicBezTo>
                  <a:pt x="1485834" y="2113605"/>
                  <a:pt x="1505531" y="2110051"/>
                  <a:pt x="1524711" y="2104571"/>
                </a:cubicBezTo>
                <a:cubicBezTo>
                  <a:pt x="1539422" y="2100368"/>
                  <a:pt x="1553411" y="2093768"/>
                  <a:pt x="1568254" y="2090057"/>
                </a:cubicBezTo>
                <a:cubicBezTo>
                  <a:pt x="1592187" y="2084074"/>
                  <a:pt x="1616635" y="2080381"/>
                  <a:pt x="1640825" y="2075543"/>
                </a:cubicBezTo>
                <a:cubicBezTo>
                  <a:pt x="1861161" y="2082220"/>
                  <a:pt x="2039395" y="2053577"/>
                  <a:pt x="2235911" y="2119085"/>
                </a:cubicBezTo>
                <a:cubicBezTo>
                  <a:pt x="2250425" y="2123923"/>
                  <a:pt x="2265770" y="2126758"/>
                  <a:pt x="2279454" y="2133600"/>
                </a:cubicBezTo>
                <a:cubicBezTo>
                  <a:pt x="2295056" y="2141401"/>
                  <a:pt x="2308483" y="2152952"/>
                  <a:pt x="2322997" y="2162628"/>
                </a:cubicBezTo>
                <a:cubicBezTo>
                  <a:pt x="2332673" y="2177142"/>
                  <a:pt x="2338404" y="2195274"/>
                  <a:pt x="2352025" y="2206171"/>
                </a:cubicBezTo>
                <a:cubicBezTo>
                  <a:pt x="2363972" y="2215728"/>
                  <a:pt x="2384750" y="2209867"/>
                  <a:pt x="2395568" y="2220685"/>
                </a:cubicBezTo>
                <a:cubicBezTo>
                  <a:pt x="2564905" y="2390022"/>
                  <a:pt x="2373794" y="2254550"/>
                  <a:pt x="2497168" y="2336800"/>
                </a:cubicBezTo>
                <a:cubicBezTo>
                  <a:pt x="2502006" y="2351314"/>
                  <a:pt x="2504841" y="2366659"/>
                  <a:pt x="2511683" y="2380343"/>
                </a:cubicBezTo>
                <a:cubicBezTo>
                  <a:pt x="2519484" y="2395945"/>
                  <a:pt x="2533626" y="2407945"/>
                  <a:pt x="2540711" y="2423885"/>
                </a:cubicBezTo>
                <a:cubicBezTo>
                  <a:pt x="2553138" y="2451847"/>
                  <a:pt x="2560064" y="2481942"/>
                  <a:pt x="2569740" y="2510971"/>
                </a:cubicBezTo>
                <a:lnTo>
                  <a:pt x="2584254" y="2554514"/>
                </a:lnTo>
                <a:cubicBezTo>
                  <a:pt x="2579416" y="2636762"/>
                  <a:pt x="2580396" y="2719559"/>
                  <a:pt x="2569740" y="2801257"/>
                </a:cubicBezTo>
                <a:cubicBezTo>
                  <a:pt x="2565782" y="2831599"/>
                  <a:pt x="2557684" y="2862883"/>
                  <a:pt x="2540711" y="2888343"/>
                </a:cubicBezTo>
                <a:lnTo>
                  <a:pt x="2482654" y="2975428"/>
                </a:lnTo>
                <a:cubicBezTo>
                  <a:pt x="2448934" y="3076586"/>
                  <a:pt x="2442446" y="3052775"/>
                  <a:pt x="2468140" y="3164114"/>
                </a:cubicBezTo>
                <a:cubicBezTo>
                  <a:pt x="2475020" y="3193929"/>
                  <a:pt x="2487492" y="3222171"/>
                  <a:pt x="2497168" y="3251200"/>
                </a:cubicBezTo>
                <a:cubicBezTo>
                  <a:pt x="2508972" y="3286612"/>
                  <a:pt x="2512577" y="3310151"/>
                  <a:pt x="2540711" y="3338285"/>
                </a:cubicBezTo>
                <a:cubicBezTo>
                  <a:pt x="2553046" y="3350620"/>
                  <a:pt x="2570853" y="3356147"/>
                  <a:pt x="2584254" y="3367314"/>
                </a:cubicBezTo>
                <a:cubicBezTo>
                  <a:pt x="2632406" y="3407441"/>
                  <a:pt x="2617283" y="3412857"/>
                  <a:pt x="2671340" y="3439885"/>
                </a:cubicBezTo>
                <a:cubicBezTo>
                  <a:pt x="2685024" y="3446727"/>
                  <a:pt x="2701199" y="3447558"/>
                  <a:pt x="2714883" y="3454400"/>
                </a:cubicBezTo>
                <a:cubicBezTo>
                  <a:pt x="2730485" y="3462201"/>
                  <a:pt x="2742485" y="3476343"/>
                  <a:pt x="2758425" y="3483428"/>
                </a:cubicBezTo>
                <a:cubicBezTo>
                  <a:pt x="2786387" y="3495855"/>
                  <a:pt x="2816482" y="3502781"/>
                  <a:pt x="2845511" y="3512457"/>
                </a:cubicBezTo>
                <a:lnTo>
                  <a:pt x="2889054" y="3526971"/>
                </a:lnTo>
                <a:cubicBezTo>
                  <a:pt x="2903568" y="3531809"/>
                  <a:pt x="2917506" y="3538970"/>
                  <a:pt x="2932597" y="3541485"/>
                </a:cubicBezTo>
                <a:cubicBezTo>
                  <a:pt x="2990654" y="3551161"/>
                  <a:pt x="3048365" y="3563214"/>
                  <a:pt x="3106768" y="3570514"/>
                </a:cubicBezTo>
                <a:cubicBezTo>
                  <a:pt x="3326074" y="3597926"/>
                  <a:pt x="3128585" y="3571637"/>
                  <a:pt x="3309968" y="3599543"/>
                </a:cubicBezTo>
                <a:cubicBezTo>
                  <a:pt x="3437481" y="3619161"/>
                  <a:pt x="3419655" y="3614792"/>
                  <a:pt x="3571225" y="3628571"/>
                </a:cubicBezTo>
                <a:cubicBezTo>
                  <a:pt x="3661574" y="3658687"/>
                  <a:pt x="3599769" y="3640086"/>
                  <a:pt x="3759911" y="3672114"/>
                </a:cubicBezTo>
                <a:cubicBezTo>
                  <a:pt x="3852054" y="3690543"/>
                  <a:pt x="3808542" y="3680642"/>
                  <a:pt x="3890540" y="3701143"/>
                </a:cubicBezTo>
                <a:cubicBezTo>
                  <a:pt x="3945526" y="3698088"/>
                  <a:pt x="4159757" y="3693723"/>
                  <a:pt x="4253397" y="3672114"/>
                </a:cubicBezTo>
                <a:cubicBezTo>
                  <a:pt x="4283212" y="3665234"/>
                  <a:pt x="4315023" y="3660058"/>
                  <a:pt x="4340483" y="3643085"/>
                </a:cubicBezTo>
                <a:cubicBezTo>
                  <a:pt x="4453031" y="3568053"/>
                  <a:pt x="4394468" y="3596062"/>
                  <a:pt x="4514654" y="3556000"/>
                </a:cubicBezTo>
                <a:lnTo>
                  <a:pt x="4558197" y="3541485"/>
                </a:lnTo>
                <a:cubicBezTo>
                  <a:pt x="4567873" y="3526971"/>
                  <a:pt x="4585776" y="3515326"/>
                  <a:pt x="4587225" y="3497943"/>
                </a:cubicBezTo>
                <a:cubicBezTo>
                  <a:pt x="4596653" y="3384801"/>
                  <a:pt x="4567483" y="3375423"/>
                  <a:pt x="4543683" y="3280228"/>
                </a:cubicBezTo>
                <a:cubicBezTo>
                  <a:pt x="4525457" y="3207328"/>
                  <a:pt x="4535476" y="3241095"/>
                  <a:pt x="4514654" y="3178628"/>
                </a:cubicBezTo>
                <a:cubicBezTo>
                  <a:pt x="4519492" y="3004457"/>
                  <a:pt x="4529168" y="2830353"/>
                  <a:pt x="4529168" y="2656114"/>
                </a:cubicBezTo>
                <a:cubicBezTo>
                  <a:pt x="4529168" y="2438346"/>
                  <a:pt x="4527442" y="2220363"/>
                  <a:pt x="4514654" y="2002971"/>
                </a:cubicBezTo>
                <a:cubicBezTo>
                  <a:pt x="4512857" y="1972425"/>
                  <a:pt x="4495301" y="1944914"/>
                  <a:pt x="4485625" y="1915885"/>
                </a:cubicBezTo>
                <a:lnTo>
                  <a:pt x="4471111" y="1872343"/>
                </a:lnTo>
                <a:lnTo>
                  <a:pt x="4456597" y="1828800"/>
                </a:lnTo>
                <a:cubicBezTo>
                  <a:pt x="4451759" y="1814286"/>
                  <a:pt x="4450570" y="1797987"/>
                  <a:pt x="4442083" y="1785257"/>
                </a:cubicBezTo>
                <a:lnTo>
                  <a:pt x="4413054" y="1741714"/>
                </a:lnTo>
                <a:cubicBezTo>
                  <a:pt x="4408216" y="1727200"/>
                  <a:pt x="4405382" y="1711855"/>
                  <a:pt x="4398540" y="1698171"/>
                </a:cubicBezTo>
                <a:cubicBezTo>
                  <a:pt x="4390739" y="1682569"/>
                  <a:pt x="4376596" y="1670569"/>
                  <a:pt x="4369511" y="1654628"/>
                </a:cubicBezTo>
                <a:cubicBezTo>
                  <a:pt x="4300421" y="1499176"/>
                  <a:pt x="4377150" y="1622543"/>
                  <a:pt x="4311454" y="1524000"/>
                </a:cubicBezTo>
                <a:lnTo>
                  <a:pt x="4253397" y="1349828"/>
                </a:lnTo>
                <a:cubicBezTo>
                  <a:pt x="4248559" y="1335314"/>
                  <a:pt x="4247370" y="1319015"/>
                  <a:pt x="4238883" y="1306285"/>
                </a:cubicBezTo>
                <a:lnTo>
                  <a:pt x="4209854" y="1262743"/>
                </a:lnTo>
                <a:lnTo>
                  <a:pt x="4166311" y="1132114"/>
                </a:lnTo>
                <a:cubicBezTo>
                  <a:pt x="4161473" y="1117600"/>
                  <a:pt x="4155508" y="1103414"/>
                  <a:pt x="4151797" y="1088571"/>
                </a:cubicBezTo>
                <a:cubicBezTo>
                  <a:pt x="4142121" y="1049866"/>
                  <a:pt x="4135384" y="1010306"/>
                  <a:pt x="4122768" y="972457"/>
                </a:cubicBezTo>
                <a:cubicBezTo>
                  <a:pt x="4117930" y="957943"/>
                  <a:pt x="4111694" y="943822"/>
                  <a:pt x="4108254" y="928914"/>
                </a:cubicBezTo>
                <a:cubicBezTo>
                  <a:pt x="4054926" y="697827"/>
                  <a:pt x="4098507" y="870436"/>
                  <a:pt x="4064711" y="667657"/>
                </a:cubicBezTo>
                <a:cubicBezTo>
                  <a:pt x="4061432" y="647980"/>
                  <a:pt x="4054109" y="629161"/>
                  <a:pt x="4050197" y="609600"/>
                </a:cubicBezTo>
                <a:cubicBezTo>
                  <a:pt x="4044426" y="580742"/>
                  <a:pt x="4040948" y="551468"/>
                  <a:pt x="4035683" y="522514"/>
                </a:cubicBezTo>
                <a:cubicBezTo>
                  <a:pt x="4002220" y="338469"/>
                  <a:pt x="4045028" y="574398"/>
                  <a:pt x="3992140" y="362857"/>
                </a:cubicBezTo>
                <a:cubicBezTo>
                  <a:pt x="3987302" y="343505"/>
                  <a:pt x="3985483" y="323135"/>
                  <a:pt x="3977625" y="304800"/>
                </a:cubicBezTo>
                <a:cubicBezTo>
                  <a:pt x="3970753" y="288767"/>
                  <a:pt x="3956398" y="276859"/>
                  <a:pt x="3948597" y="261257"/>
                </a:cubicBezTo>
                <a:cubicBezTo>
                  <a:pt x="3941755" y="247573"/>
                  <a:pt x="3943640" y="229661"/>
                  <a:pt x="3934083" y="217714"/>
                </a:cubicBezTo>
                <a:cubicBezTo>
                  <a:pt x="3923186" y="204092"/>
                  <a:pt x="3905054" y="198361"/>
                  <a:pt x="3890540" y="188685"/>
                </a:cubicBezTo>
                <a:cubicBezTo>
                  <a:pt x="3885702" y="174171"/>
                  <a:pt x="3886843" y="155961"/>
                  <a:pt x="3876025" y="145143"/>
                </a:cubicBezTo>
                <a:cubicBezTo>
                  <a:pt x="3865207" y="134325"/>
                  <a:pt x="3846167" y="137470"/>
                  <a:pt x="3832483" y="130628"/>
                </a:cubicBezTo>
                <a:cubicBezTo>
                  <a:pt x="3719941" y="74356"/>
                  <a:pt x="3854841" y="123568"/>
                  <a:pt x="3745397" y="87085"/>
                </a:cubicBezTo>
                <a:cubicBezTo>
                  <a:pt x="3614768" y="91923"/>
                  <a:pt x="3483940" y="92905"/>
                  <a:pt x="3353511" y="101600"/>
                </a:cubicBezTo>
                <a:cubicBezTo>
                  <a:pt x="3338245" y="102618"/>
                  <a:pt x="3324970" y="113114"/>
                  <a:pt x="3309968" y="116114"/>
                </a:cubicBezTo>
                <a:cubicBezTo>
                  <a:pt x="3276422" y="122823"/>
                  <a:pt x="3242235" y="125790"/>
                  <a:pt x="3208368" y="130628"/>
                </a:cubicBezTo>
                <a:cubicBezTo>
                  <a:pt x="3097092" y="125790"/>
                  <a:pt x="2985674" y="123523"/>
                  <a:pt x="2874540" y="116114"/>
                </a:cubicBezTo>
                <a:cubicBezTo>
                  <a:pt x="2840405" y="113838"/>
                  <a:pt x="2807069" y="103954"/>
                  <a:pt x="2772940" y="101600"/>
                </a:cubicBezTo>
                <a:cubicBezTo>
                  <a:pt x="2666644" y="94269"/>
                  <a:pt x="2560000" y="93164"/>
                  <a:pt x="2453625" y="87085"/>
                </a:cubicBezTo>
                <a:cubicBezTo>
                  <a:pt x="2390647" y="83486"/>
                  <a:pt x="2327942" y="75721"/>
                  <a:pt x="2264940" y="72571"/>
                </a:cubicBezTo>
                <a:cubicBezTo>
                  <a:pt x="2134385" y="66043"/>
                  <a:pt x="2003683" y="62895"/>
                  <a:pt x="1873054" y="58057"/>
                </a:cubicBezTo>
                <a:cubicBezTo>
                  <a:pt x="1804516" y="35212"/>
                  <a:pt x="1827975" y="40146"/>
                  <a:pt x="1727911" y="29028"/>
                </a:cubicBezTo>
                <a:cubicBezTo>
                  <a:pt x="1631261" y="18289"/>
                  <a:pt x="1437625" y="0"/>
                  <a:pt x="1437625" y="0"/>
                </a:cubicBezTo>
                <a:cubicBezTo>
                  <a:pt x="1355378" y="4838"/>
                  <a:pt x="1272580" y="3858"/>
                  <a:pt x="1190883" y="14514"/>
                </a:cubicBezTo>
                <a:cubicBezTo>
                  <a:pt x="1160541" y="18472"/>
                  <a:pt x="1132826" y="33867"/>
                  <a:pt x="1103797" y="43543"/>
                </a:cubicBezTo>
                <a:lnTo>
                  <a:pt x="1060254" y="58057"/>
                </a:lnTo>
                <a:lnTo>
                  <a:pt x="1016711" y="72571"/>
                </a:lnTo>
                <a:lnTo>
                  <a:pt x="929625" y="130628"/>
                </a:lnTo>
                <a:cubicBezTo>
                  <a:pt x="915111" y="140304"/>
                  <a:pt x="898418" y="147322"/>
                  <a:pt x="886083" y="159657"/>
                </a:cubicBezTo>
                <a:lnTo>
                  <a:pt x="842540" y="203200"/>
                </a:lnTo>
                <a:cubicBezTo>
                  <a:pt x="809853" y="301258"/>
                  <a:pt x="855185" y="194969"/>
                  <a:pt x="784483" y="275771"/>
                </a:cubicBezTo>
                <a:cubicBezTo>
                  <a:pt x="761509" y="302027"/>
                  <a:pt x="726425" y="362857"/>
                  <a:pt x="726425" y="362857"/>
                </a:cubicBezTo>
                <a:cubicBezTo>
                  <a:pt x="699294" y="444252"/>
                  <a:pt x="715625" y="391548"/>
                  <a:pt x="682883" y="522514"/>
                </a:cubicBezTo>
                <a:cubicBezTo>
                  <a:pt x="678045" y="541866"/>
                  <a:pt x="668368" y="560623"/>
                  <a:pt x="668368" y="580571"/>
                </a:cubicBezTo>
                <a:lnTo>
                  <a:pt x="668368" y="653143"/>
                </a:lnTo>
              </a:path>
            </a:pathLst>
          </a:custGeom>
          <a:solidFill>
            <a:schemeClr val="bg2">
              <a:alpha val="36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latin typeface="Gisha" panose="020B0502040204020203" pitchFamily="34" charset="-79"/>
              <a:cs typeface="Gisha" panose="020B0502040204020203" pitchFamily="34" charset="-79"/>
            </a:endParaRPr>
          </a:p>
        </p:txBody>
      </p:sp>
      <p:sp>
        <p:nvSpPr>
          <p:cNvPr id="251" name="TextBox 98">
            <a:extLst>
              <a:ext uri="{FF2B5EF4-FFF2-40B4-BE49-F238E27FC236}">
                <a16:creationId xmlns:a16="http://schemas.microsoft.com/office/drawing/2014/main" id="{F5DD118E-856D-4B14-8A74-48B829ABD4C6}"/>
              </a:ext>
            </a:extLst>
          </p:cNvPr>
          <p:cNvSpPr txBox="1">
            <a:spLocks noChangeArrowheads="1"/>
          </p:cNvSpPr>
          <p:nvPr/>
        </p:nvSpPr>
        <p:spPr bwMode="auto">
          <a:xfrm>
            <a:off x="5735964" y="879715"/>
            <a:ext cx="1936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Aharoni" panose="02010803020104030203" pitchFamily="2" charset="-79"/>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Aharoni" panose="02010803020104030203" pitchFamily="2" charset="-79"/>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Aharoni" panose="02010803020104030203" pitchFamily="2" charset="-79"/>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4pPr>
            <a:lvl5pPr marL="2057400" indent="-228600" algn="r" rtl="1">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9pPr>
          </a:lstStyle>
          <a:p>
            <a:pPr algn="ctr" eaLnBrk="1" hangingPunct="1">
              <a:spcBef>
                <a:spcPct val="0"/>
              </a:spcBef>
              <a:buClrTx/>
              <a:buSzTx/>
              <a:buFontTx/>
              <a:buNone/>
            </a:pPr>
            <a:r>
              <a:rPr lang="he-IL" altLang="he-IL" sz="1200" b="1" dirty="0">
                <a:solidFill>
                  <a:schemeClr val="tx1"/>
                </a:solidFill>
                <a:latin typeface="Gisha" panose="020B0502040204020203" pitchFamily="34" charset="-79"/>
                <a:ea typeface="Arial Unicode MS" panose="020B0604020202020204" pitchFamily="34" charset="-128"/>
                <a:cs typeface="Gisha" panose="020B0502040204020203" pitchFamily="34" charset="-79"/>
              </a:rPr>
              <a:t>שביל גישה לחניון</a:t>
            </a:r>
          </a:p>
        </p:txBody>
      </p:sp>
      <p:sp>
        <p:nvSpPr>
          <p:cNvPr id="252" name="צורה חופשית: צורה 251">
            <a:extLst>
              <a:ext uri="{FF2B5EF4-FFF2-40B4-BE49-F238E27FC236}">
                <a16:creationId xmlns:a16="http://schemas.microsoft.com/office/drawing/2014/main" id="{5A0DC5D0-900F-41EE-AB9A-D26E697B38A0}"/>
              </a:ext>
            </a:extLst>
          </p:cNvPr>
          <p:cNvSpPr/>
          <p:nvPr/>
        </p:nvSpPr>
        <p:spPr>
          <a:xfrm>
            <a:off x="7219507" y="1190847"/>
            <a:ext cx="829340" cy="2658139"/>
          </a:xfrm>
          <a:custGeom>
            <a:avLst/>
            <a:gdLst>
              <a:gd name="connsiteX0" fmla="*/ 0 w 829340"/>
              <a:gd name="connsiteY0" fmla="*/ 63795 h 2658139"/>
              <a:gd name="connsiteX1" fmla="*/ 255181 w 829340"/>
              <a:gd name="connsiteY1" fmla="*/ 0 h 2658139"/>
              <a:gd name="connsiteX2" fmla="*/ 435935 w 829340"/>
              <a:gd name="connsiteY2" fmla="*/ 21265 h 2658139"/>
              <a:gd name="connsiteX3" fmla="*/ 659219 w 829340"/>
              <a:gd name="connsiteY3" fmla="*/ 531627 h 2658139"/>
              <a:gd name="connsiteX4" fmla="*/ 723014 w 829340"/>
              <a:gd name="connsiteY4" fmla="*/ 765544 h 2658139"/>
              <a:gd name="connsiteX5" fmla="*/ 829340 w 829340"/>
              <a:gd name="connsiteY5" fmla="*/ 1477925 h 2658139"/>
              <a:gd name="connsiteX6" fmla="*/ 616688 w 829340"/>
              <a:gd name="connsiteY6" fmla="*/ 1594883 h 2658139"/>
              <a:gd name="connsiteX7" fmla="*/ 606056 w 829340"/>
              <a:gd name="connsiteY7" fmla="*/ 1828800 h 2658139"/>
              <a:gd name="connsiteX8" fmla="*/ 701749 w 829340"/>
              <a:gd name="connsiteY8" fmla="*/ 1945758 h 2658139"/>
              <a:gd name="connsiteX9" fmla="*/ 520995 w 829340"/>
              <a:gd name="connsiteY9" fmla="*/ 2658139 h 2658139"/>
              <a:gd name="connsiteX10" fmla="*/ 489098 w 829340"/>
              <a:gd name="connsiteY10" fmla="*/ 1541720 h 2658139"/>
              <a:gd name="connsiteX11" fmla="*/ 212651 w 829340"/>
              <a:gd name="connsiteY11" fmla="*/ 861237 h 2658139"/>
              <a:gd name="connsiteX12" fmla="*/ 0 w 829340"/>
              <a:gd name="connsiteY12" fmla="*/ 63795 h 26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9340" h="2658139">
                <a:moveTo>
                  <a:pt x="0" y="63795"/>
                </a:moveTo>
                <a:lnTo>
                  <a:pt x="255181" y="0"/>
                </a:lnTo>
                <a:lnTo>
                  <a:pt x="435935" y="21265"/>
                </a:lnTo>
                <a:lnTo>
                  <a:pt x="659219" y="531627"/>
                </a:lnTo>
                <a:lnTo>
                  <a:pt x="723014" y="765544"/>
                </a:lnTo>
                <a:lnTo>
                  <a:pt x="829340" y="1477925"/>
                </a:lnTo>
                <a:lnTo>
                  <a:pt x="616688" y="1594883"/>
                </a:lnTo>
                <a:lnTo>
                  <a:pt x="606056" y="1828800"/>
                </a:lnTo>
                <a:lnTo>
                  <a:pt x="701749" y="1945758"/>
                </a:lnTo>
                <a:lnTo>
                  <a:pt x="520995" y="2658139"/>
                </a:lnTo>
                <a:lnTo>
                  <a:pt x="489098" y="1541720"/>
                </a:lnTo>
                <a:lnTo>
                  <a:pt x="212651" y="861237"/>
                </a:lnTo>
                <a:lnTo>
                  <a:pt x="0" y="63795"/>
                </a:lnTo>
                <a:close/>
              </a:path>
            </a:pathLst>
          </a:custGeom>
          <a:solidFill>
            <a:srgbClr val="FF00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1" anchor="ctr"/>
          <a:lstStyle/>
          <a:p>
            <a:pPr algn="ctr"/>
            <a:endParaRPr lang="he-IL" dirty="0">
              <a:latin typeface="Gisha" panose="020B0502040204020203" pitchFamily="34" charset="-79"/>
              <a:cs typeface="Gisha" panose="020B0502040204020203" pitchFamily="34" charset="-79"/>
            </a:endParaRPr>
          </a:p>
        </p:txBody>
      </p:sp>
      <p:sp>
        <p:nvSpPr>
          <p:cNvPr id="253" name="TextBox 98">
            <a:extLst>
              <a:ext uri="{FF2B5EF4-FFF2-40B4-BE49-F238E27FC236}">
                <a16:creationId xmlns:a16="http://schemas.microsoft.com/office/drawing/2014/main" id="{2914C39A-23FD-451D-8966-3F38F39880B7}"/>
              </a:ext>
            </a:extLst>
          </p:cNvPr>
          <p:cNvSpPr txBox="1">
            <a:spLocks noChangeArrowheads="1"/>
          </p:cNvSpPr>
          <p:nvPr/>
        </p:nvSpPr>
        <p:spPr bwMode="auto">
          <a:xfrm>
            <a:off x="7304854" y="1662839"/>
            <a:ext cx="735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Aharoni" panose="02010803020104030203" pitchFamily="2" charset="-79"/>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Aharoni" panose="02010803020104030203" pitchFamily="2" charset="-79"/>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Aharoni" panose="02010803020104030203" pitchFamily="2" charset="-79"/>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4pPr>
            <a:lvl5pPr marL="2057400" indent="-228600" algn="r" rtl="1">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9pPr>
          </a:lstStyle>
          <a:p>
            <a:pPr algn="ctr" eaLnBrk="1" hangingPunct="1">
              <a:spcBef>
                <a:spcPct val="0"/>
              </a:spcBef>
              <a:buClrTx/>
              <a:buSzTx/>
              <a:buFontTx/>
              <a:buNone/>
            </a:pPr>
            <a:r>
              <a:rPr lang="he-IL" altLang="he-IL" sz="1200" b="1" dirty="0">
                <a:solidFill>
                  <a:schemeClr val="tx1"/>
                </a:solidFill>
                <a:latin typeface="Gisha" panose="020B0502040204020203" pitchFamily="34" charset="-79"/>
                <a:ea typeface="Arial Unicode MS" panose="020B0604020202020204" pitchFamily="34" charset="-128"/>
                <a:cs typeface="Gisha" panose="020B0502040204020203" pitchFamily="34" charset="-79"/>
              </a:rPr>
              <a:t>הפרשי גובה</a:t>
            </a:r>
          </a:p>
        </p:txBody>
      </p:sp>
      <p:sp>
        <p:nvSpPr>
          <p:cNvPr id="254" name="Rectangle 44">
            <a:extLst>
              <a:ext uri="{FF2B5EF4-FFF2-40B4-BE49-F238E27FC236}">
                <a16:creationId xmlns:a16="http://schemas.microsoft.com/office/drawing/2014/main" id="{F1BB25CE-5A67-4A2E-8ACE-CB7AC7504914}"/>
              </a:ext>
            </a:extLst>
          </p:cNvPr>
          <p:cNvSpPr>
            <a:spLocks noChangeArrowheads="1"/>
          </p:cNvSpPr>
          <p:nvPr/>
        </p:nvSpPr>
        <p:spPr bwMode="auto">
          <a:xfrm rot="16407392">
            <a:off x="4391819" y="692462"/>
            <a:ext cx="360363" cy="45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Aharoni" panose="02010803020104030203" pitchFamily="2" charset="-79"/>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Aharoni" panose="02010803020104030203" pitchFamily="2" charset="-79"/>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Aharoni" panose="02010803020104030203" pitchFamily="2" charset="-79"/>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4pPr>
            <a:lvl5pPr marL="2057400" indent="-228600" algn="r" rtl="1">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9pPr>
          </a:lstStyle>
          <a:p>
            <a:pPr algn="ctr" eaLnBrk="1" hangingPunct="1">
              <a:spcBef>
                <a:spcPct val="0"/>
              </a:spcBef>
              <a:buClrTx/>
              <a:buSzTx/>
              <a:buFontTx/>
              <a:buNone/>
              <a:defRPr/>
            </a:pPr>
            <a:r>
              <a:rPr lang="he-IL" altLang="he-IL" sz="1400" b="1" dirty="0">
                <a:solidFill>
                  <a:srgbClr val="FF0000"/>
                </a:solidFill>
                <a:effectLst>
                  <a:outerShdw blurRad="38100" dist="38100" dir="2700000" algn="tl">
                    <a:srgbClr val="000000">
                      <a:alpha val="43137"/>
                    </a:srgbClr>
                  </a:outerShdw>
                </a:effectLst>
                <a:latin typeface="Gisha" panose="020B0502040204020203" pitchFamily="34" charset="-79"/>
                <a:ea typeface="Arial Unicode MS" panose="020B0604020202020204" pitchFamily="34" charset="-128"/>
                <a:cs typeface="Gisha" panose="020B0502040204020203" pitchFamily="34" charset="-79"/>
              </a:rPr>
              <a:t>ש"ג</a:t>
            </a:r>
            <a:endParaRPr lang="en-US" altLang="he-IL" sz="1800" b="1" dirty="0">
              <a:solidFill>
                <a:srgbClr val="FF0000"/>
              </a:solidFill>
              <a:effectLst>
                <a:outerShdw blurRad="38100" dist="38100" dir="2700000" algn="tl">
                  <a:srgbClr val="000000">
                    <a:alpha val="43137"/>
                  </a:srgbClr>
                </a:outerShdw>
              </a:effectLst>
              <a:latin typeface="Gisha" panose="020B0502040204020203" pitchFamily="34" charset="-79"/>
              <a:ea typeface="Arial Unicode MS" panose="020B0604020202020204" pitchFamily="34" charset="-128"/>
              <a:cs typeface="Gisha" panose="020B0502040204020203" pitchFamily="34" charset="-79"/>
            </a:endParaRPr>
          </a:p>
        </p:txBody>
      </p:sp>
      <p:sp>
        <p:nvSpPr>
          <p:cNvPr id="255" name="צורה חופשית: צורה 254">
            <a:extLst>
              <a:ext uri="{FF2B5EF4-FFF2-40B4-BE49-F238E27FC236}">
                <a16:creationId xmlns:a16="http://schemas.microsoft.com/office/drawing/2014/main" id="{B72B256A-B387-4B18-9DB9-E3E4F2B5D974}"/>
              </a:ext>
            </a:extLst>
          </p:cNvPr>
          <p:cNvSpPr/>
          <p:nvPr/>
        </p:nvSpPr>
        <p:spPr>
          <a:xfrm>
            <a:off x="4572000" y="1063256"/>
            <a:ext cx="340242" cy="1967023"/>
          </a:xfrm>
          <a:custGeom>
            <a:avLst/>
            <a:gdLst>
              <a:gd name="connsiteX0" fmla="*/ 340242 w 340242"/>
              <a:gd name="connsiteY0" fmla="*/ 0 h 1967023"/>
              <a:gd name="connsiteX1" fmla="*/ 74428 w 340242"/>
              <a:gd name="connsiteY1" fmla="*/ 53163 h 1967023"/>
              <a:gd name="connsiteX2" fmla="*/ 0 w 340242"/>
              <a:gd name="connsiteY2" fmla="*/ 1967023 h 1967023"/>
            </a:gdLst>
            <a:ahLst/>
            <a:cxnLst>
              <a:cxn ang="0">
                <a:pos x="connsiteX0" y="connsiteY0"/>
              </a:cxn>
              <a:cxn ang="0">
                <a:pos x="connsiteX1" y="connsiteY1"/>
              </a:cxn>
              <a:cxn ang="0">
                <a:pos x="connsiteX2" y="connsiteY2"/>
              </a:cxn>
            </a:cxnLst>
            <a:rect l="l" t="t" r="r" b="b"/>
            <a:pathLst>
              <a:path w="340242" h="1967023">
                <a:moveTo>
                  <a:pt x="340242" y="0"/>
                </a:moveTo>
                <a:lnTo>
                  <a:pt x="74428" y="53163"/>
                </a:lnTo>
                <a:lnTo>
                  <a:pt x="0" y="1967023"/>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Gisha" panose="020B0502040204020203" pitchFamily="34" charset="-79"/>
              <a:cs typeface="Gisha" panose="020B0502040204020203" pitchFamily="34" charset="-79"/>
            </a:endParaRPr>
          </a:p>
        </p:txBody>
      </p:sp>
      <p:sp>
        <p:nvSpPr>
          <p:cNvPr id="257" name="צורה חופשית: צורה 256">
            <a:extLst>
              <a:ext uri="{FF2B5EF4-FFF2-40B4-BE49-F238E27FC236}">
                <a16:creationId xmlns:a16="http://schemas.microsoft.com/office/drawing/2014/main" id="{F64C0BF8-5893-4428-87C4-75BA71E7693D}"/>
              </a:ext>
            </a:extLst>
          </p:cNvPr>
          <p:cNvSpPr/>
          <p:nvPr/>
        </p:nvSpPr>
        <p:spPr>
          <a:xfrm>
            <a:off x="4295553" y="988828"/>
            <a:ext cx="138224" cy="2062716"/>
          </a:xfrm>
          <a:custGeom>
            <a:avLst/>
            <a:gdLst>
              <a:gd name="connsiteX0" fmla="*/ 0 w 138224"/>
              <a:gd name="connsiteY0" fmla="*/ 0 h 2062716"/>
              <a:gd name="connsiteX1" fmla="*/ 138224 w 138224"/>
              <a:gd name="connsiteY1" fmla="*/ 74428 h 2062716"/>
              <a:gd name="connsiteX2" fmla="*/ 95694 w 138224"/>
              <a:gd name="connsiteY2" fmla="*/ 2062716 h 2062716"/>
            </a:gdLst>
            <a:ahLst/>
            <a:cxnLst>
              <a:cxn ang="0">
                <a:pos x="connsiteX0" y="connsiteY0"/>
              </a:cxn>
              <a:cxn ang="0">
                <a:pos x="connsiteX1" y="connsiteY1"/>
              </a:cxn>
              <a:cxn ang="0">
                <a:pos x="connsiteX2" y="connsiteY2"/>
              </a:cxn>
            </a:cxnLst>
            <a:rect l="l" t="t" r="r" b="b"/>
            <a:pathLst>
              <a:path w="138224" h="2062716">
                <a:moveTo>
                  <a:pt x="0" y="0"/>
                </a:moveTo>
                <a:lnTo>
                  <a:pt x="138224" y="74428"/>
                </a:lnTo>
                <a:lnTo>
                  <a:pt x="95694" y="2062716"/>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Gisha" panose="020B0502040204020203" pitchFamily="34" charset="-79"/>
              <a:cs typeface="Gisha" panose="020B0502040204020203" pitchFamily="34" charset="-79"/>
            </a:endParaRPr>
          </a:p>
        </p:txBody>
      </p:sp>
      <p:grpSp>
        <p:nvGrpSpPr>
          <p:cNvPr id="258" name="קבוצה 117">
            <a:extLst>
              <a:ext uri="{FF2B5EF4-FFF2-40B4-BE49-F238E27FC236}">
                <a16:creationId xmlns:a16="http://schemas.microsoft.com/office/drawing/2014/main" id="{36FBDC72-313D-47A4-B8A0-ADECB0FFD5BC}"/>
              </a:ext>
            </a:extLst>
          </p:cNvPr>
          <p:cNvGrpSpPr>
            <a:grpSpLocks/>
          </p:cNvGrpSpPr>
          <p:nvPr/>
        </p:nvGrpSpPr>
        <p:grpSpPr bwMode="auto">
          <a:xfrm rot="16346250">
            <a:off x="4012603" y="2230912"/>
            <a:ext cx="247650" cy="223837"/>
            <a:chOff x="5643024" y="2236069"/>
            <a:chExt cx="1584176" cy="2450042"/>
          </a:xfrm>
        </p:grpSpPr>
        <p:cxnSp>
          <p:nvCxnSpPr>
            <p:cNvPr id="259" name="מחבר ישר 258">
              <a:extLst>
                <a:ext uri="{FF2B5EF4-FFF2-40B4-BE49-F238E27FC236}">
                  <a16:creationId xmlns:a16="http://schemas.microsoft.com/office/drawing/2014/main" id="{DA3BB98F-52C3-41EA-84FC-B023C598B13B}"/>
                </a:ext>
              </a:extLst>
            </p:cNvPr>
            <p:cNvCxnSpPr/>
            <p:nvPr/>
          </p:nvCxnSpPr>
          <p:spPr>
            <a:xfrm flipV="1">
              <a:off x="5616772" y="2193395"/>
              <a:ext cx="0" cy="2450042"/>
            </a:xfrm>
            <a:prstGeom prst="line">
              <a:avLst/>
            </a:prstGeom>
          </p:spPr>
          <p:style>
            <a:lnRef idx="2">
              <a:schemeClr val="dk1"/>
            </a:lnRef>
            <a:fillRef idx="0">
              <a:schemeClr val="dk1"/>
            </a:fillRef>
            <a:effectRef idx="1">
              <a:schemeClr val="dk1"/>
            </a:effectRef>
            <a:fontRef idx="minor">
              <a:schemeClr val="tx1"/>
            </a:fontRef>
          </p:style>
        </p:cxnSp>
        <p:cxnSp>
          <p:nvCxnSpPr>
            <p:cNvPr id="260" name="מחבר ישר 259">
              <a:extLst>
                <a:ext uri="{FF2B5EF4-FFF2-40B4-BE49-F238E27FC236}">
                  <a16:creationId xmlns:a16="http://schemas.microsoft.com/office/drawing/2014/main" id="{7B3041D7-F9BD-4BC6-8FBD-2A2B373881B8}"/>
                </a:ext>
              </a:extLst>
            </p:cNvPr>
            <p:cNvCxnSpPr/>
            <p:nvPr/>
          </p:nvCxnSpPr>
          <p:spPr>
            <a:xfrm flipH="1">
              <a:off x="5628099" y="2210051"/>
              <a:ext cx="1584176" cy="17382"/>
            </a:xfrm>
            <a:prstGeom prst="line">
              <a:avLst/>
            </a:prstGeom>
          </p:spPr>
          <p:style>
            <a:lnRef idx="2">
              <a:schemeClr val="dk1"/>
            </a:lnRef>
            <a:fillRef idx="0">
              <a:schemeClr val="dk1"/>
            </a:fillRef>
            <a:effectRef idx="1">
              <a:schemeClr val="dk1"/>
            </a:effectRef>
            <a:fontRef idx="minor">
              <a:schemeClr val="tx1"/>
            </a:fontRef>
          </p:style>
        </p:cxnSp>
        <p:cxnSp>
          <p:nvCxnSpPr>
            <p:cNvPr id="261" name="מחבר ישר 260">
              <a:extLst>
                <a:ext uri="{FF2B5EF4-FFF2-40B4-BE49-F238E27FC236}">
                  <a16:creationId xmlns:a16="http://schemas.microsoft.com/office/drawing/2014/main" id="{0B05D538-326D-4D9C-8B2B-A0FB70FB5A5D}"/>
                </a:ext>
              </a:extLst>
            </p:cNvPr>
            <p:cNvCxnSpPr/>
            <p:nvPr/>
          </p:nvCxnSpPr>
          <p:spPr>
            <a:xfrm flipV="1">
              <a:off x="7206407" y="2217205"/>
              <a:ext cx="0" cy="2450053"/>
            </a:xfrm>
            <a:prstGeom prst="line">
              <a:avLst/>
            </a:prstGeom>
          </p:spPr>
          <p:style>
            <a:lnRef idx="2">
              <a:schemeClr val="dk1"/>
            </a:lnRef>
            <a:fillRef idx="0">
              <a:schemeClr val="dk1"/>
            </a:fillRef>
            <a:effectRef idx="1">
              <a:schemeClr val="dk1"/>
            </a:effectRef>
            <a:fontRef idx="minor">
              <a:schemeClr val="tx1"/>
            </a:fontRef>
          </p:style>
        </p:cxnSp>
      </p:grpSp>
      <p:sp>
        <p:nvSpPr>
          <p:cNvPr id="262" name="Rectangle 42">
            <a:extLst>
              <a:ext uri="{FF2B5EF4-FFF2-40B4-BE49-F238E27FC236}">
                <a16:creationId xmlns:a16="http://schemas.microsoft.com/office/drawing/2014/main" id="{83B26D98-D140-46F0-9572-C3130D623854}"/>
              </a:ext>
            </a:extLst>
          </p:cNvPr>
          <p:cNvSpPr>
            <a:spLocks noChangeArrowheads="1"/>
          </p:cNvSpPr>
          <p:nvPr/>
        </p:nvSpPr>
        <p:spPr bwMode="auto">
          <a:xfrm rot="16200000">
            <a:off x="4091170" y="2702646"/>
            <a:ext cx="296539" cy="263449"/>
          </a:xfrm>
          <a:prstGeom prst="rect">
            <a:avLst/>
          </a:prstGeom>
          <a:solidFill>
            <a:srgbClr val="00B0F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Aharoni" panose="02010803020104030203" pitchFamily="2" charset="-79"/>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Aharoni" panose="02010803020104030203" pitchFamily="2" charset="-79"/>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Aharoni" panose="02010803020104030203" pitchFamily="2" charset="-79"/>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4pPr>
            <a:lvl5pPr marL="2057400" indent="-228600" algn="r" rtl="1">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9pPr>
          </a:lstStyle>
          <a:p>
            <a:pPr algn="ctr" eaLnBrk="1" hangingPunct="1">
              <a:spcBef>
                <a:spcPct val="0"/>
              </a:spcBef>
              <a:buClrTx/>
              <a:buSzTx/>
              <a:buFontTx/>
              <a:buNone/>
              <a:defRPr/>
            </a:pPr>
            <a:r>
              <a:rPr lang="he-IL" altLang="he-IL" sz="1200" b="1" dirty="0">
                <a:solidFill>
                  <a:schemeClr val="tx1"/>
                </a:solidFill>
                <a:latin typeface="Gisha" panose="020B0502040204020203" pitchFamily="34" charset="-79"/>
                <a:cs typeface="Gisha" panose="020B0502040204020203" pitchFamily="34" charset="-79"/>
              </a:rPr>
              <a:t>מים</a:t>
            </a:r>
            <a:endParaRPr lang="en-US" altLang="he-IL" sz="1200" b="1" dirty="0">
              <a:solidFill>
                <a:schemeClr val="tx1"/>
              </a:solidFill>
              <a:latin typeface="Gisha" panose="020B0502040204020203" pitchFamily="34" charset="-79"/>
              <a:cs typeface="Gisha" panose="020B0502040204020203" pitchFamily="34" charset="-79"/>
            </a:endParaRPr>
          </a:p>
        </p:txBody>
      </p:sp>
      <p:sp>
        <p:nvSpPr>
          <p:cNvPr id="263" name="Rectangle 44">
            <a:extLst>
              <a:ext uri="{FF2B5EF4-FFF2-40B4-BE49-F238E27FC236}">
                <a16:creationId xmlns:a16="http://schemas.microsoft.com/office/drawing/2014/main" id="{80626D42-6C61-4E9C-9809-EFCF147A8059}"/>
              </a:ext>
            </a:extLst>
          </p:cNvPr>
          <p:cNvSpPr>
            <a:spLocks noChangeArrowheads="1"/>
          </p:cNvSpPr>
          <p:nvPr/>
        </p:nvSpPr>
        <p:spPr bwMode="auto">
          <a:xfrm rot="16200000">
            <a:off x="3792319" y="1080535"/>
            <a:ext cx="269245" cy="686827"/>
          </a:xfrm>
          <a:prstGeom prst="rect">
            <a:avLst/>
          </a:prstGeom>
          <a:solidFill>
            <a:srgbClr val="FFFF00"/>
          </a:solidFill>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Aharoni" panose="02010803020104030203" pitchFamily="2" charset="-79"/>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Aharoni" panose="02010803020104030203" pitchFamily="2" charset="-79"/>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Aharoni" panose="02010803020104030203" pitchFamily="2" charset="-79"/>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4pPr>
            <a:lvl5pPr marL="2057400" indent="-228600" algn="r" rtl="1">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9pPr>
          </a:lstStyle>
          <a:p>
            <a:pPr algn="ctr" eaLnBrk="1" hangingPunct="1">
              <a:spcBef>
                <a:spcPct val="0"/>
              </a:spcBef>
              <a:buClrTx/>
              <a:buSzTx/>
              <a:buFontTx/>
              <a:buNone/>
              <a:defRPr/>
            </a:pPr>
            <a:r>
              <a:rPr lang="he-IL" altLang="he-IL" sz="1400" b="1" dirty="0">
                <a:solidFill>
                  <a:srgbClr val="000000"/>
                </a:solidFill>
                <a:latin typeface="Gisha" panose="020B0502040204020203" pitchFamily="34" charset="-79"/>
                <a:cs typeface="Gisha" panose="020B0502040204020203" pitchFamily="34" charset="-79"/>
              </a:rPr>
              <a:t>גונדולות</a:t>
            </a:r>
            <a:endParaRPr lang="en-US" altLang="he-IL" sz="1800" b="1" dirty="0">
              <a:solidFill>
                <a:srgbClr val="000000"/>
              </a:solidFill>
              <a:latin typeface="Gisha" panose="020B0502040204020203" pitchFamily="34" charset="-79"/>
              <a:cs typeface="Gisha" panose="020B0502040204020203" pitchFamily="34" charset="-79"/>
            </a:endParaRPr>
          </a:p>
        </p:txBody>
      </p:sp>
      <p:sp>
        <p:nvSpPr>
          <p:cNvPr id="264" name="Rectangle 44">
            <a:extLst>
              <a:ext uri="{FF2B5EF4-FFF2-40B4-BE49-F238E27FC236}">
                <a16:creationId xmlns:a16="http://schemas.microsoft.com/office/drawing/2014/main" id="{296EAA84-5DCC-4663-A841-DB5A10D43966}"/>
              </a:ext>
            </a:extLst>
          </p:cNvPr>
          <p:cNvSpPr>
            <a:spLocks noChangeArrowheads="1"/>
          </p:cNvSpPr>
          <p:nvPr/>
        </p:nvSpPr>
        <p:spPr bwMode="auto">
          <a:xfrm rot="16200000">
            <a:off x="3820167" y="789253"/>
            <a:ext cx="269245" cy="681662"/>
          </a:xfrm>
          <a:prstGeom prst="rect">
            <a:avLst/>
          </a:prstGeom>
          <a:solidFill>
            <a:srgbClr val="FFFF00"/>
          </a:solidFill>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Aharoni" panose="02010803020104030203" pitchFamily="2" charset="-79"/>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Aharoni" panose="02010803020104030203" pitchFamily="2" charset="-79"/>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Aharoni" panose="02010803020104030203" pitchFamily="2" charset="-79"/>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4pPr>
            <a:lvl5pPr marL="2057400" indent="-228600" algn="r" rtl="1">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9pPr>
          </a:lstStyle>
          <a:p>
            <a:pPr algn="ctr" eaLnBrk="1" hangingPunct="1">
              <a:spcBef>
                <a:spcPct val="0"/>
              </a:spcBef>
              <a:buClrTx/>
              <a:buSzTx/>
              <a:buFontTx/>
              <a:buNone/>
              <a:defRPr/>
            </a:pPr>
            <a:r>
              <a:rPr lang="he-IL" altLang="he-IL" sz="1400" b="1" dirty="0">
                <a:solidFill>
                  <a:srgbClr val="000000"/>
                </a:solidFill>
                <a:latin typeface="Gisha" panose="020B0502040204020203" pitchFamily="34" charset="-79"/>
                <a:cs typeface="Gisha" panose="020B0502040204020203" pitchFamily="34" charset="-79"/>
              </a:rPr>
              <a:t>גונדולות</a:t>
            </a:r>
            <a:endParaRPr lang="en-US" altLang="he-IL" sz="1800" b="1" dirty="0">
              <a:solidFill>
                <a:srgbClr val="000000"/>
              </a:solidFill>
              <a:latin typeface="Gisha" panose="020B0502040204020203" pitchFamily="34" charset="-79"/>
              <a:cs typeface="Gisha" panose="020B0502040204020203" pitchFamily="34" charset="-79"/>
            </a:endParaRPr>
          </a:p>
        </p:txBody>
      </p:sp>
      <p:sp>
        <p:nvSpPr>
          <p:cNvPr id="265" name="Rectangle 44">
            <a:extLst>
              <a:ext uri="{FF2B5EF4-FFF2-40B4-BE49-F238E27FC236}">
                <a16:creationId xmlns:a16="http://schemas.microsoft.com/office/drawing/2014/main" id="{98EB2CBF-67DB-4B69-81B6-37846F95EA9B}"/>
              </a:ext>
            </a:extLst>
          </p:cNvPr>
          <p:cNvSpPr>
            <a:spLocks noChangeArrowheads="1"/>
          </p:cNvSpPr>
          <p:nvPr/>
        </p:nvSpPr>
        <p:spPr bwMode="auto">
          <a:xfrm rot="16200000">
            <a:off x="3762752" y="1384816"/>
            <a:ext cx="269245" cy="689815"/>
          </a:xfrm>
          <a:prstGeom prst="rect">
            <a:avLst/>
          </a:prstGeom>
          <a:solidFill>
            <a:srgbClr val="FFFF00"/>
          </a:solidFill>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Aharoni" panose="02010803020104030203" pitchFamily="2" charset="-79"/>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Aharoni" panose="02010803020104030203" pitchFamily="2" charset="-79"/>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Aharoni" panose="02010803020104030203" pitchFamily="2" charset="-79"/>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4pPr>
            <a:lvl5pPr marL="2057400" indent="-228600" algn="r" rtl="1">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9pPr>
          </a:lstStyle>
          <a:p>
            <a:pPr algn="ctr" eaLnBrk="1" hangingPunct="1">
              <a:spcBef>
                <a:spcPct val="0"/>
              </a:spcBef>
              <a:buClrTx/>
              <a:buSzTx/>
              <a:buFontTx/>
              <a:buNone/>
              <a:defRPr/>
            </a:pPr>
            <a:r>
              <a:rPr lang="he-IL" altLang="he-IL" sz="1400" b="1" dirty="0">
                <a:solidFill>
                  <a:srgbClr val="000000"/>
                </a:solidFill>
                <a:latin typeface="Gisha" panose="020B0502040204020203" pitchFamily="34" charset="-79"/>
                <a:cs typeface="Gisha" panose="020B0502040204020203" pitchFamily="34" charset="-79"/>
              </a:rPr>
              <a:t>גונדולות</a:t>
            </a:r>
            <a:endParaRPr lang="en-US" altLang="he-IL" sz="1800" b="1" dirty="0">
              <a:solidFill>
                <a:srgbClr val="000000"/>
              </a:solidFill>
              <a:latin typeface="Gisha" panose="020B0502040204020203" pitchFamily="34" charset="-79"/>
              <a:cs typeface="Gisha" panose="020B0502040204020203" pitchFamily="34" charset="-79"/>
            </a:endParaRPr>
          </a:p>
        </p:txBody>
      </p:sp>
      <p:pic>
        <p:nvPicPr>
          <p:cNvPr id="266" name="Picture 8" descr="C:\Documents and Settings\g\Local Settings\Temporary Internet Files\Content.IE5\PM74788U\MC900437808[1].png">
            <a:extLst>
              <a:ext uri="{FF2B5EF4-FFF2-40B4-BE49-F238E27FC236}">
                <a16:creationId xmlns:a16="http://schemas.microsoft.com/office/drawing/2014/main" id="{5C9295EA-3BEB-45B6-9542-143BF3BA8B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580204">
            <a:off x="4046646" y="2245918"/>
            <a:ext cx="1984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 name="Rectangle 44">
            <a:extLst>
              <a:ext uri="{FF2B5EF4-FFF2-40B4-BE49-F238E27FC236}">
                <a16:creationId xmlns:a16="http://schemas.microsoft.com/office/drawing/2014/main" id="{EB5ED7CC-8E0A-4083-8654-BC31B2F3E9DA}"/>
              </a:ext>
            </a:extLst>
          </p:cNvPr>
          <p:cNvSpPr>
            <a:spLocks noChangeArrowheads="1"/>
          </p:cNvSpPr>
          <p:nvPr/>
        </p:nvSpPr>
        <p:spPr bwMode="auto">
          <a:xfrm rot="10850121">
            <a:off x="4226503" y="2198486"/>
            <a:ext cx="1793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Aharoni" panose="02010803020104030203" pitchFamily="2" charset="-79"/>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Aharoni" panose="02010803020104030203" pitchFamily="2" charset="-79"/>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Aharoni" panose="02010803020104030203" pitchFamily="2" charset="-79"/>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4pPr>
            <a:lvl5pPr marL="2057400" indent="-228600" algn="r" rtl="1">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9pPr>
          </a:lstStyle>
          <a:p>
            <a:pPr algn="ctr" eaLnBrk="1" hangingPunct="1">
              <a:spcBef>
                <a:spcPct val="0"/>
              </a:spcBef>
              <a:buClrTx/>
              <a:buSzTx/>
              <a:buFontTx/>
              <a:buNone/>
            </a:pPr>
            <a:r>
              <a:rPr lang="he-IL" altLang="he-IL" sz="1400" b="1" dirty="0">
                <a:solidFill>
                  <a:srgbClr val="000000"/>
                </a:solidFill>
                <a:latin typeface="Gisha" panose="020B0502040204020203" pitchFamily="34" charset="-79"/>
                <a:cs typeface="Gisha" panose="020B0502040204020203" pitchFamily="34" charset="-79"/>
              </a:rPr>
              <a:t>זבל</a:t>
            </a:r>
            <a:endParaRPr lang="en-US" altLang="he-IL" sz="1400" b="1" dirty="0">
              <a:solidFill>
                <a:srgbClr val="000000"/>
              </a:solidFill>
              <a:latin typeface="Gisha" panose="020B0502040204020203" pitchFamily="34" charset="-79"/>
              <a:cs typeface="Gisha" panose="020B0502040204020203" pitchFamily="34" charset="-79"/>
            </a:endParaRPr>
          </a:p>
        </p:txBody>
      </p:sp>
      <p:pic>
        <p:nvPicPr>
          <p:cNvPr id="268" name="Picture 6">
            <a:extLst>
              <a:ext uri="{FF2B5EF4-FFF2-40B4-BE49-F238E27FC236}">
                <a16:creationId xmlns:a16="http://schemas.microsoft.com/office/drawing/2014/main" id="{4C0C3C93-76CC-471B-BEDF-9914B4A7F88A}"/>
              </a:ext>
            </a:extLst>
          </p:cNvPr>
          <p:cNvPicPr>
            <a:picLocks noChangeAspect="1" noChangeArrowheads="1"/>
          </p:cNvPicPr>
          <p:nvPr/>
        </p:nvPicPr>
        <p:blipFill rotWithShape="1">
          <a:blip r:embed="rId5" cstate="print">
            <a:clrChange>
              <a:clrFrom>
                <a:srgbClr val="FFFFFF"/>
              </a:clrFrom>
              <a:clrTo>
                <a:srgbClr val="FFFFFF">
                  <a:alpha val="0"/>
                </a:srgbClr>
              </a:clrTo>
            </a:clrChange>
          </a:blip>
          <a:srcRect l="-28461" t="-19590" r="-30551" b="-11430"/>
          <a:stretch/>
        </p:blipFill>
        <p:spPr bwMode="auto">
          <a:xfrm rot="11343886">
            <a:off x="4809248" y="3135618"/>
            <a:ext cx="272873" cy="234458"/>
          </a:xfrm>
          <a:prstGeom prst="rect">
            <a:avLst/>
          </a:prstGeom>
          <a:noFill/>
          <a:ln w="9525">
            <a:solidFill>
              <a:schemeClr val="tx1"/>
            </a:solidFill>
            <a:miter lim="800000"/>
            <a:headEnd/>
            <a:tailEnd/>
          </a:ln>
        </p:spPr>
      </p:pic>
      <p:pic>
        <p:nvPicPr>
          <p:cNvPr id="269" name="Picture 6">
            <a:extLst>
              <a:ext uri="{FF2B5EF4-FFF2-40B4-BE49-F238E27FC236}">
                <a16:creationId xmlns:a16="http://schemas.microsoft.com/office/drawing/2014/main" id="{FD2CE225-523B-447B-8FB4-05A2D94C2E5A}"/>
              </a:ext>
            </a:extLst>
          </p:cNvPr>
          <p:cNvPicPr>
            <a:picLocks noChangeAspect="1" noChangeArrowheads="1"/>
          </p:cNvPicPr>
          <p:nvPr/>
        </p:nvPicPr>
        <p:blipFill rotWithShape="1">
          <a:blip r:embed="rId5" cstate="print">
            <a:clrChange>
              <a:clrFrom>
                <a:srgbClr val="FFFFFF"/>
              </a:clrFrom>
              <a:clrTo>
                <a:srgbClr val="FFFFFF">
                  <a:alpha val="0"/>
                </a:srgbClr>
              </a:clrTo>
            </a:clrChange>
          </a:blip>
          <a:srcRect l="-28461" t="-19590" r="-30551" b="-11430"/>
          <a:stretch/>
        </p:blipFill>
        <p:spPr bwMode="auto">
          <a:xfrm rot="11303861">
            <a:off x="4497353" y="3085721"/>
            <a:ext cx="272873" cy="234458"/>
          </a:xfrm>
          <a:prstGeom prst="rect">
            <a:avLst/>
          </a:prstGeom>
          <a:noFill/>
          <a:ln w="9525">
            <a:solidFill>
              <a:schemeClr val="tx1"/>
            </a:solidFill>
            <a:miter lim="800000"/>
            <a:headEnd/>
            <a:tailEnd/>
          </a:ln>
        </p:spPr>
      </p:pic>
      <p:sp>
        <p:nvSpPr>
          <p:cNvPr id="270" name="צורה חופשית 146">
            <a:extLst>
              <a:ext uri="{FF2B5EF4-FFF2-40B4-BE49-F238E27FC236}">
                <a16:creationId xmlns:a16="http://schemas.microsoft.com/office/drawing/2014/main" id="{C0F39697-6531-4D4E-B2BE-5CF8392E49C7}"/>
              </a:ext>
            </a:extLst>
          </p:cNvPr>
          <p:cNvSpPr/>
          <p:nvPr/>
        </p:nvSpPr>
        <p:spPr>
          <a:xfrm rot="16200000">
            <a:off x="5229491" y="1008193"/>
            <a:ext cx="646332" cy="1350334"/>
          </a:xfrm>
          <a:custGeom>
            <a:avLst/>
            <a:gdLst>
              <a:gd name="connsiteX0" fmla="*/ 182880 w 1043940"/>
              <a:gd name="connsiteY0" fmla="*/ 15240 h 1859280"/>
              <a:gd name="connsiteX1" fmla="*/ 76200 w 1043940"/>
              <a:gd name="connsiteY1" fmla="*/ 403860 h 1859280"/>
              <a:gd name="connsiteX2" fmla="*/ 0 w 1043940"/>
              <a:gd name="connsiteY2" fmla="*/ 906780 h 1859280"/>
              <a:gd name="connsiteX3" fmla="*/ 30480 w 1043940"/>
              <a:gd name="connsiteY3" fmla="*/ 1424940 h 1859280"/>
              <a:gd name="connsiteX4" fmla="*/ 190500 w 1043940"/>
              <a:gd name="connsiteY4" fmla="*/ 1805940 h 1859280"/>
              <a:gd name="connsiteX5" fmla="*/ 617220 w 1043940"/>
              <a:gd name="connsiteY5" fmla="*/ 1859280 h 1859280"/>
              <a:gd name="connsiteX6" fmla="*/ 906780 w 1043940"/>
              <a:gd name="connsiteY6" fmla="*/ 1706880 h 1859280"/>
              <a:gd name="connsiteX7" fmla="*/ 1043940 w 1043940"/>
              <a:gd name="connsiteY7" fmla="*/ 1005840 h 1859280"/>
              <a:gd name="connsiteX8" fmla="*/ 1013460 w 1043940"/>
              <a:gd name="connsiteY8" fmla="*/ 571500 h 1859280"/>
              <a:gd name="connsiteX9" fmla="*/ 960120 w 1043940"/>
              <a:gd name="connsiteY9" fmla="*/ 144780 h 1859280"/>
              <a:gd name="connsiteX10" fmla="*/ 259080 w 1043940"/>
              <a:gd name="connsiteY10" fmla="*/ 0 h 185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40" h="1859280">
                <a:moveTo>
                  <a:pt x="182880" y="15240"/>
                </a:moveTo>
                <a:lnTo>
                  <a:pt x="76200" y="403860"/>
                </a:lnTo>
                <a:lnTo>
                  <a:pt x="0" y="906780"/>
                </a:lnTo>
                <a:lnTo>
                  <a:pt x="30480" y="1424940"/>
                </a:lnTo>
                <a:lnTo>
                  <a:pt x="190500" y="1805940"/>
                </a:lnTo>
                <a:lnTo>
                  <a:pt x="617220" y="1859280"/>
                </a:lnTo>
                <a:lnTo>
                  <a:pt x="906780" y="1706880"/>
                </a:lnTo>
                <a:lnTo>
                  <a:pt x="1043940" y="1005840"/>
                </a:lnTo>
                <a:lnTo>
                  <a:pt x="1013460" y="571500"/>
                </a:lnTo>
                <a:lnTo>
                  <a:pt x="960120" y="144780"/>
                </a:lnTo>
                <a:lnTo>
                  <a:pt x="259080" y="0"/>
                </a:lnTo>
              </a:path>
            </a:pathLst>
          </a:custGeom>
          <a:solidFill>
            <a:schemeClr val="accent1">
              <a:lumMod val="60000"/>
              <a:lumOff val="40000"/>
              <a:alpha val="36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chemeClr val="lt1">
                  <a:alpha val="99000"/>
                </a:schemeClr>
              </a:solidFill>
              <a:latin typeface="Gisha" panose="020B0502040204020203" pitchFamily="34" charset="-79"/>
              <a:cs typeface="Gisha" panose="020B0502040204020203" pitchFamily="34" charset="-79"/>
            </a:endParaRPr>
          </a:p>
        </p:txBody>
      </p:sp>
      <p:pic>
        <p:nvPicPr>
          <p:cNvPr id="271" name="Picture 18" descr="MMj02364610000[1]">
            <a:extLst>
              <a:ext uri="{FF2B5EF4-FFF2-40B4-BE49-F238E27FC236}">
                <a16:creationId xmlns:a16="http://schemas.microsoft.com/office/drawing/2014/main" id="{E9A98FD8-623D-4BCE-9406-78E24EE54DF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1396535">
            <a:off x="5521674" y="1354754"/>
            <a:ext cx="532570" cy="5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 name="Rectangle 42">
            <a:extLst>
              <a:ext uri="{FF2B5EF4-FFF2-40B4-BE49-F238E27FC236}">
                <a16:creationId xmlns:a16="http://schemas.microsoft.com/office/drawing/2014/main" id="{7884DB81-D3F2-4898-B7CD-B072BDD51899}"/>
              </a:ext>
            </a:extLst>
          </p:cNvPr>
          <p:cNvSpPr>
            <a:spLocks noChangeArrowheads="1"/>
          </p:cNvSpPr>
          <p:nvPr/>
        </p:nvSpPr>
        <p:spPr bwMode="auto">
          <a:xfrm rot="19132230">
            <a:off x="5877775" y="1876977"/>
            <a:ext cx="307928" cy="12533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Aharoni" panose="02010803020104030203" pitchFamily="2" charset="-79"/>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Aharoni" panose="02010803020104030203" pitchFamily="2" charset="-79"/>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Aharoni" panose="02010803020104030203" pitchFamily="2" charset="-79"/>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4pPr>
            <a:lvl5pPr marL="2057400" indent="-228600" algn="r" rtl="1">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9pPr>
          </a:lstStyle>
          <a:p>
            <a:pPr algn="ctr" eaLnBrk="1" hangingPunct="1">
              <a:spcBef>
                <a:spcPct val="0"/>
              </a:spcBef>
              <a:buClrTx/>
              <a:buSzTx/>
              <a:buFontTx/>
              <a:buNone/>
              <a:defRPr/>
            </a:pPr>
            <a:r>
              <a:rPr lang="he-IL" altLang="he-IL" sz="1100" b="1" dirty="0">
                <a:solidFill>
                  <a:schemeClr val="tx1"/>
                </a:solidFill>
                <a:latin typeface="Gisha" panose="020B0502040204020203" pitchFamily="34" charset="-79"/>
                <a:cs typeface="Gisha" panose="020B0502040204020203" pitchFamily="34" charset="-79"/>
              </a:rPr>
              <a:t>עצים</a:t>
            </a:r>
            <a:endParaRPr lang="en-US" altLang="he-IL" sz="1100" b="1" dirty="0">
              <a:solidFill>
                <a:schemeClr val="tx1"/>
              </a:solidFill>
              <a:latin typeface="Gisha" panose="020B0502040204020203" pitchFamily="34" charset="-79"/>
              <a:cs typeface="Gisha" panose="020B0502040204020203" pitchFamily="34" charset="-79"/>
            </a:endParaRPr>
          </a:p>
        </p:txBody>
      </p:sp>
      <p:sp>
        <p:nvSpPr>
          <p:cNvPr id="273" name="Text Box 48">
            <a:extLst>
              <a:ext uri="{FF2B5EF4-FFF2-40B4-BE49-F238E27FC236}">
                <a16:creationId xmlns:a16="http://schemas.microsoft.com/office/drawing/2014/main" id="{48CDE892-A422-433E-A55D-38990315F57B}"/>
              </a:ext>
            </a:extLst>
          </p:cNvPr>
          <p:cNvSpPr txBox="1">
            <a:spLocks noChangeArrowheads="1"/>
          </p:cNvSpPr>
          <p:nvPr/>
        </p:nvSpPr>
        <p:spPr bwMode="auto">
          <a:xfrm rot="16525272">
            <a:off x="5939684" y="1449895"/>
            <a:ext cx="666507" cy="230832"/>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r" rtl="1" eaLnBrk="1" fontAlgn="auto" hangingPunct="1">
              <a:spcBef>
                <a:spcPts val="0"/>
              </a:spcBef>
              <a:spcAft>
                <a:spcPts val="0"/>
              </a:spcAft>
              <a:defRPr/>
            </a:pPr>
            <a:r>
              <a:rPr lang="he-IL" sz="900" b="1" dirty="0" err="1">
                <a:latin typeface="Gisha" panose="020B0502040204020203" pitchFamily="34" charset="-79"/>
                <a:cs typeface="Gisha" panose="020B0502040204020203" pitchFamily="34" charset="-79"/>
              </a:rPr>
              <a:t>גנרטור</a:t>
            </a:r>
            <a:endParaRPr lang="en-US" sz="900" b="1" dirty="0">
              <a:latin typeface="Gisha" panose="020B0502040204020203" pitchFamily="34" charset="-79"/>
              <a:cs typeface="Gisha" panose="020B0502040204020203" pitchFamily="34" charset="-79"/>
            </a:endParaRPr>
          </a:p>
        </p:txBody>
      </p:sp>
      <p:pic>
        <p:nvPicPr>
          <p:cNvPr id="274" name="Picture 2" descr="C:\Users\gil matok\Desktop\k11107342.jpg">
            <a:extLst>
              <a:ext uri="{FF2B5EF4-FFF2-40B4-BE49-F238E27FC236}">
                <a16:creationId xmlns:a16="http://schemas.microsoft.com/office/drawing/2014/main" id="{D6B19E73-626E-465B-BAF4-3D99A736502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1073" y="1342865"/>
            <a:ext cx="139700" cy="29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 name="Text Box 51">
            <a:extLst>
              <a:ext uri="{FF2B5EF4-FFF2-40B4-BE49-F238E27FC236}">
                <a16:creationId xmlns:a16="http://schemas.microsoft.com/office/drawing/2014/main" id="{F0411049-3FE6-4CEF-AE5D-C1B8A0582AE1}"/>
              </a:ext>
            </a:extLst>
          </p:cNvPr>
          <p:cNvSpPr txBox="1">
            <a:spLocks noChangeArrowheads="1"/>
          </p:cNvSpPr>
          <p:nvPr/>
        </p:nvSpPr>
        <p:spPr bwMode="auto">
          <a:xfrm rot="239828">
            <a:off x="4697601" y="1094209"/>
            <a:ext cx="1635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Aharoni" panose="02010803020104030203" pitchFamily="2" charset="-79"/>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Aharoni" panose="02010803020104030203" pitchFamily="2" charset="-79"/>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Aharoni" panose="02010803020104030203" pitchFamily="2" charset="-79"/>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4pPr>
            <a:lvl5pPr marL="2057400" indent="-228600" algn="r" rtl="1">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9pPr>
          </a:lstStyle>
          <a:p>
            <a:pPr eaLnBrk="1" hangingPunct="1">
              <a:spcBef>
                <a:spcPct val="0"/>
              </a:spcBef>
              <a:buClrTx/>
              <a:buSzTx/>
              <a:buFontTx/>
              <a:buNone/>
            </a:pPr>
            <a:r>
              <a:rPr lang="he-IL" altLang="he-IL" sz="1200" b="1" dirty="0">
                <a:solidFill>
                  <a:schemeClr val="tx1"/>
                </a:solidFill>
                <a:latin typeface="Gisha" panose="020B0502040204020203" pitchFamily="34" charset="-79"/>
                <a:cs typeface="Gisha" panose="020B0502040204020203" pitchFamily="34" charset="-79"/>
              </a:rPr>
              <a:t>מפקדה / אבטחה ורפואה</a:t>
            </a:r>
            <a:endParaRPr lang="en-US" altLang="he-IL" sz="1200" b="1" dirty="0">
              <a:solidFill>
                <a:schemeClr val="tx1"/>
              </a:solidFill>
              <a:latin typeface="Gisha" panose="020B0502040204020203" pitchFamily="34" charset="-79"/>
              <a:cs typeface="Gisha" panose="020B0502040204020203" pitchFamily="34" charset="-79"/>
            </a:endParaRPr>
          </a:p>
        </p:txBody>
      </p:sp>
      <p:pic>
        <p:nvPicPr>
          <p:cNvPr id="276" name="Picture 23" descr="MCj03086390000[1]">
            <a:extLst>
              <a:ext uri="{FF2B5EF4-FFF2-40B4-BE49-F238E27FC236}">
                <a16:creationId xmlns:a16="http://schemas.microsoft.com/office/drawing/2014/main" id="{5B6C7472-DBAD-4FAD-8B3C-30E73FD40B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5016367" y="1415761"/>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23" descr="MCj03086390000[1]">
            <a:extLst>
              <a:ext uri="{FF2B5EF4-FFF2-40B4-BE49-F238E27FC236}">
                <a16:creationId xmlns:a16="http://schemas.microsoft.com/office/drawing/2014/main" id="{55B9F032-1CE2-4DD8-B704-5CFC93AC96F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5048620" y="1629279"/>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23" descr="MCj03086390000[1]">
            <a:extLst>
              <a:ext uri="{FF2B5EF4-FFF2-40B4-BE49-F238E27FC236}">
                <a16:creationId xmlns:a16="http://schemas.microsoft.com/office/drawing/2014/main" id="{A26DE843-FBCE-44D0-BD4A-D4E002A49BF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5272102" y="1405292"/>
            <a:ext cx="366571"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36" descr="MCj03086350000[1]">
            <a:extLst>
              <a:ext uri="{FF2B5EF4-FFF2-40B4-BE49-F238E27FC236}">
                <a16:creationId xmlns:a16="http://schemas.microsoft.com/office/drawing/2014/main" id="{4A1C5B9F-737A-4E6A-AA12-BB50FB47B6A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81040" y="1986249"/>
            <a:ext cx="138444" cy="18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36" descr="MCj03086350000[1]">
            <a:extLst>
              <a:ext uri="{FF2B5EF4-FFF2-40B4-BE49-F238E27FC236}">
                <a16:creationId xmlns:a16="http://schemas.microsoft.com/office/drawing/2014/main" id="{04EFDC4F-1C1C-4763-A374-F5DCF433A26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91353" y="2186328"/>
            <a:ext cx="138444" cy="18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3" name="מחבר ישר 282">
            <a:extLst>
              <a:ext uri="{FF2B5EF4-FFF2-40B4-BE49-F238E27FC236}">
                <a16:creationId xmlns:a16="http://schemas.microsoft.com/office/drawing/2014/main" id="{5DB97E46-7150-4F42-A4B6-0BB39B8B566B}"/>
              </a:ext>
            </a:extLst>
          </p:cNvPr>
          <p:cNvCxnSpPr/>
          <p:nvPr/>
        </p:nvCxnSpPr>
        <p:spPr bwMode="auto">
          <a:xfrm rot="19546625">
            <a:off x="5899279" y="2404826"/>
            <a:ext cx="902934" cy="638147"/>
          </a:xfrm>
          <a:prstGeom prst="line">
            <a:avLst/>
          </a:prstGeom>
        </p:spPr>
        <p:style>
          <a:lnRef idx="2">
            <a:schemeClr val="dk1"/>
          </a:lnRef>
          <a:fillRef idx="0">
            <a:schemeClr val="dk1"/>
          </a:fillRef>
          <a:effectRef idx="1">
            <a:schemeClr val="dk1"/>
          </a:effectRef>
          <a:fontRef idx="minor">
            <a:schemeClr val="tx1"/>
          </a:fontRef>
        </p:style>
      </p:cxnSp>
      <p:pic>
        <p:nvPicPr>
          <p:cNvPr id="290" name="Picture 36" descr="MCj03086350000[1]">
            <a:extLst>
              <a:ext uri="{FF2B5EF4-FFF2-40B4-BE49-F238E27FC236}">
                <a16:creationId xmlns:a16="http://schemas.microsoft.com/office/drawing/2014/main" id="{ADAFFCB9-C83E-4CBE-9F3C-CE42FDE00DC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9039" y="2817712"/>
            <a:ext cx="138444" cy="18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36" descr="MCj03086350000[1]">
            <a:extLst>
              <a:ext uri="{FF2B5EF4-FFF2-40B4-BE49-F238E27FC236}">
                <a16:creationId xmlns:a16="http://schemas.microsoft.com/office/drawing/2014/main" id="{8EAF8BBA-D43E-472D-BF4D-0F815CF7F26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53529" y="2552508"/>
            <a:ext cx="138444" cy="18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3" name="מחבר ישר 292">
            <a:extLst>
              <a:ext uri="{FF2B5EF4-FFF2-40B4-BE49-F238E27FC236}">
                <a16:creationId xmlns:a16="http://schemas.microsoft.com/office/drawing/2014/main" id="{9081F208-694C-46BC-8FD2-C2CE939BF91E}"/>
              </a:ext>
            </a:extLst>
          </p:cNvPr>
          <p:cNvCxnSpPr/>
          <p:nvPr/>
        </p:nvCxnSpPr>
        <p:spPr bwMode="auto">
          <a:xfrm rot="19546625">
            <a:off x="5777761" y="1879388"/>
            <a:ext cx="902934" cy="638147"/>
          </a:xfrm>
          <a:prstGeom prst="line">
            <a:avLst/>
          </a:prstGeom>
        </p:spPr>
        <p:style>
          <a:lnRef idx="2">
            <a:schemeClr val="dk1"/>
          </a:lnRef>
          <a:fillRef idx="0">
            <a:schemeClr val="dk1"/>
          </a:fillRef>
          <a:effectRef idx="1">
            <a:schemeClr val="dk1"/>
          </a:effectRef>
          <a:fontRef idx="minor">
            <a:schemeClr val="tx1"/>
          </a:fontRef>
        </p:style>
      </p:cxnSp>
      <p:pic>
        <p:nvPicPr>
          <p:cNvPr id="300" name="Picture 36" descr="MCj03086350000[1]">
            <a:extLst>
              <a:ext uri="{FF2B5EF4-FFF2-40B4-BE49-F238E27FC236}">
                <a16:creationId xmlns:a16="http://schemas.microsoft.com/office/drawing/2014/main" id="{27302AE4-8A3E-4E24-A28E-FE528207E44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346625">
            <a:off x="6429219" y="2238924"/>
            <a:ext cx="152837" cy="20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1" name="מחבר ישר 300">
            <a:extLst>
              <a:ext uri="{FF2B5EF4-FFF2-40B4-BE49-F238E27FC236}">
                <a16:creationId xmlns:a16="http://schemas.microsoft.com/office/drawing/2014/main" id="{5F8E3227-C3A7-4BD3-8E63-2E837D502797}"/>
              </a:ext>
            </a:extLst>
          </p:cNvPr>
          <p:cNvCxnSpPr>
            <a:cxnSpLocks/>
          </p:cNvCxnSpPr>
          <p:nvPr/>
        </p:nvCxnSpPr>
        <p:spPr bwMode="auto">
          <a:xfrm>
            <a:off x="6769015" y="2206947"/>
            <a:ext cx="138899" cy="539308"/>
          </a:xfrm>
          <a:prstGeom prst="line">
            <a:avLst/>
          </a:prstGeom>
        </p:spPr>
        <p:style>
          <a:lnRef idx="2">
            <a:schemeClr val="dk1"/>
          </a:lnRef>
          <a:fillRef idx="0">
            <a:schemeClr val="dk1"/>
          </a:fillRef>
          <a:effectRef idx="1">
            <a:schemeClr val="dk1"/>
          </a:effectRef>
          <a:fontRef idx="minor">
            <a:schemeClr val="tx1"/>
          </a:fontRef>
        </p:style>
      </p:cxnSp>
      <p:pic>
        <p:nvPicPr>
          <p:cNvPr id="306" name="Picture 11" descr="C:\Documents and Settings\g\Local Settings\Temporary Internet Files\Content.IE5\PH5YS4NV\MC900441397[1].png">
            <a:extLst>
              <a:ext uri="{FF2B5EF4-FFF2-40B4-BE49-F238E27FC236}">
                <a16:creationId xmlns:a16="http://schemas.microsoft.com/office/drawing/2014/main" id="{3B80E48D-2582-4A3E-8210-7BC3C3DD88B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346625">
            <a:off x="6668565" y="2209257"/>
            <a:ext cx="223851" cy="22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11" descr="C:\Documents and Settings\g\Local Settings\Temporary Internet Files\Content.IE5\PH5YS4NV\MC900441397[1].png">
            <a:extLst>
              <a:ext uri="{FF2B5EF4-FFF2-40B4-BE49-F238E27FC236}">
                <a16:creationId xmlns:a16="http://schemas.microsoft.com/office/drawing/2014/main" id="{245EEC88-BA35-475C-B274-994CC67EFD8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346625">
            <a:off x="5716113" y="2064140"/>
            <a:ext cx="223851" cy="22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11" descr="C:\Documents and Settings\g\Local Settings\Temporary Internet Files\Content.IE5\PH5YS4NV\MC900441397[1].png">
            <a:extLst>
              <a:ext uri="{FF2B5EF4-FFF2-40B4-BE49-F238E27FC236}">
                <a16:creationId xmlns:a16="http://schemas.microsoft.com/office/drawing/2014/main" id="{CCB5DCE7-DC3D-4B5C-860B-A613463B5C9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346625">
            <a:off x="6154371" y="2083044"/>
            <a:ext cx="223851" cy="22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11" descr="C:\Documents and Settings\g\Local Settings\Temporary Internet Files\Content.IE5\PH5YS4NV\MC900441397[1].png">
            <a:extLst>
              <a:ext uri="{FF2B5EF4-FFF2-40B4-BE49-F238E27FC236}">
                <a16:creationId xmlns:a16="http://schemas.microsoft.com/office/drawing/2014/main" id="{A5DC88ED-1E24-47E1-8AC1-718AE0DF4B6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346625">
            <a:off x="6765243" y="2499719"/>
            <a:ext cx="223851" cy="22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11" descr="C:\Documents and Settings\g\Local Settings\Temporary Internet Files\Content.IE5\PH5YS4NV\MC900441397[1].png">
            <a:extLst>
              <a:ext uri="{FF2B5EF4-FFF2-40B4-BE49-F238E27FC236}">
                <a16:creationId xmlns:a16="http://schemas.microsoft.com/office/drawing/2014/main" id="{E5578E92-B03C-4399-BDBF-AE00B46E8A7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346625">
            <a:off x="6390491" y="2592364"/>
            <a:ext cx="223851" cy="22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11" descr="C:\Documents and Settings\g\Local Settings\Temporary Internet Files\Content.IE5\PH5YS4NV\MC900441397[1].png">
            <a:extLst>
              <a:ext uri="{FF2B5EF4-FFF2-40B4-BE49-F238E27FC236}">
                <a16:creationId xmlns:a16="http://schemas.microsoft.com/office/drawing/2014/main" id="{92A2D20F-C7BA-479B-BB59-4750179D27D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346625">
            <a:off x="5776334" y="2566621"/>
            <a:ext cx="223851" cy="22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6" descr="MCj03086350000[1]">
            <a:extLst>
              <a:ext uri="{FF2B5EF4-FFF2-40B4-BE49-F238E27FC236}">
                <a16:creationId xmlns:a16="http://schemas.microsoft.com/office/drawing/2014/main" id="{8921899D-B4A7-4BDB-B99D-D5FA495ED5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346625">
            <a:off x="5983435" y="2232806"/>
            <a:ext cx="152837" cy="20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36" descr="MCj03086350000[1]">
            <a:extLst>
              <a:ext uri="{FF2B5EF4-FFF2-40B4-BE49-F238E27FC236}">
                <a16:creationId xmlns:a16="http://schemas.microsoft.com/office/drawing/2014/main" id="{882C117A-7096-4064-873D-EF56F3113C0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346625">
            <a:off x="6341115" y="1946054"/>
            <a:ext cx="152837" cy="20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 name="Picture 36" descr="MCj03086350000[1]">
            <a:extLst>
              <a:ext uri="{FF2B5EF4-FFF2-40B4-BE49-F238E27FC236}">
                <a16:creationId xmlns:a16="http://schemas.microsoft.com/office/drawing/2014/main" id="{BFB32EE5-C296-4AD9-9A20-BEFB7B74FEF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346625">
            <a:off x="6562102" y="2500776"/>
            <a:ext cx="152837" cy="20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 name="Picture 36" descr="MCj03086350000[1]">
            <a:extLst>
              <a:ext uri="{FF2B5EF4-FFF2-40B4-BE49-F238E27FC236}">
                <a16:creationId xmlns:a16="http://schemas.microsoft.com/office/drawing/2014/main" id="{13A8FBB7-99DA-43FB-906C-355CBA4379A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346625">
            <a:off x="6134844" y="2502994"/>
            <a:ext cx="152837" cy="20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 name="Picture 36" descr="MCj03086350000[1]">
            <a:extLst>
              <a:ext uri="{FF2B5EF4-FFF2-40B4-BE49-F238E27FC236}">
                <a16:creationId xmlns:a16="http://schemas.microsoft.com/office/drawing/2014/main" id="{A5386740-B7A2-45D8-B8E5-AE11C3CBF71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346625">
            <a:off x="6532397" y="2788026"/>
            <a:ext cx="152837" cy="20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36" descr="MCj03086350000[1]">
            <a:extLst>
              <a:ext uri="{FF2B5EF4-FFF2-40B4-BE49-F238E27FC236}">
                <a16:creationId xmlns:a16="http://schemas.microsoft.com/office/drawing/2014/main" id="{508FC16A-43A9-4F23-BDCF-7C751FFC8E8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346625">
            <a:off x="6141219" y="2772530"/>
            <a:ext cx="152837" cy="20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14" descr="C:\Documents and Settings\g\Local Settings\Temporary Internet Files\Content.IE5\PH5YS4NV\MC900215341[1].wmf">
            <a:extLst>
              <a:ext uri="{FF2B5EF4-FFF2-40B4-BE49-F238E27FC236}">
                <a16:creationId xmlns:a16="http://schemas.microsoft.com/office/drawing/2014/main" id="{189B5667-471D-4B9D-A18B-087DCB81247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60920" y="2091847"/>
            <a:ext cx="117427" cy="15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14" descr="C:\Documents and Settings\g\Local Settings\Temporary Internet Files\Content.IE5\PH5YS4NV\MC900215341[1].wmf">
            <a:extLst>
              <a:ext uri="{FF2B5EF4-FFF2-40B4-BE49-F238E27FC236}">
                <a16:creationId xmlns:a16="http://schemas.microsoft.com/office/drawing/2014/main" id="{2EC5CA15-8AFB-4BB0-8C98-0B70898F5AE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68373" y="2590650"/>
            <a:ext cx="127639" cy="16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23" descr="MCj03086390000[1]">
            <a:extLst>
              <a:ext uri="{FF2B5EF4-FFF2-40B4-BE49-F238E27FC236}">
                <a16:creationId xmlns:a16="http://schemas.microsoft.com/office/drawing/2014/main" id="{F6E84F2A-98CC-40AA-B7CA-3D35559A4DC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6117150" y="3637432"/>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23" descr="MCj03086390000[1]">
            <a:extLst>
              <a:ext uri="{FF2B5EF4-FFF2-40B4-BE49-F238E27FC236}">
                <a16:creationId xmlns:a16="http://schemas.microsoft.com/office/drawing/2014/main" id="{2FF883B0-DC67-4780-B9BB-5D2DE84070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6142938" y="3427883"/>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23" descr="MCj03086390000[1]">
            <a:extLst>
              <a:ext uri="{FF2B5EF4-FFF2-40B4-BE49-F238E27FC236}">
                <a16:creationId xmlns:a16="http://schemas.microsoft.com/office/drawing/2014/main" id="{D0851220-38A9-4115-B759-CDF9A5DE47B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6188820" y="3224806"/>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23" descr="MCj03086390000[1]">
            <a:extLst>
              <a:ext uri="{FF2B5EF4-FFF2-40B4-BE49-F238E27FC236}">
                <a16:creationId xmlns:a16="http://schemas.microsoft.com/office/drawing/2014/main" id="{E9C19512-77BD-4D6B-8E7A-A3D553A5010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7391693" y="2895236"/>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 name="Picture 23" descr="MCj03086390000[1]">
            <a:extLst>
              <a:ext uri="{FF2B5EF4-FFF2-40B4-BE49-F238E27FC236}">
                <a16:creationId xmlns:a16="http://schemas.microsoft.com/office/drawing/2014/main" id="{221E39FD-7A66-4493-84CC-025097A954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7398075" y="3115146"/>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 name="Picture 23" descr="MCj03086390000[1]">
            <a:extLst>
              <a:ext uri="{FF2B5EF4-FFF2-40B4-BE49-F238E27FC236}">
                <a16:creationId xmlns:a16="http://schemas.microsoft.com/office/drawing/2014/main" id="{CBDE561B-E976-475A-BC18-D50F8B6595D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7391693" y="3593101"/>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 name="Picture 23" descr="MCj03086390000[1]">
            <a:extLst>
              <a:ext uri="{FF2B5EF4-FFF2-40B4-BE49-F238E27FC236}">
                <a16:creationId xmlns:a16="http://schemas.microsoft.com/office/drawing/2014/main" id="{E7AF1417-F576-4AF9-B45E-4107437EEF0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7414507" y="3816155"/>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 name="Picture 23" descr="MCj03086390000[1]">
            <a:extLst>
              <a:ext uri="{FF2B5EF4-FFF2-40B4-BE49-F238E27FC236}">
                <a16:creationId xmlns:a16="http://schemas.microsoft.com/office/drawing/2014/main" id="{115EEE4B-A90E-4165-99A0-C942BE05588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7143597" y="3959054"/>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 name="Picture 23" descr="MCj03086390000[1]">
            <a:extLst>
              <a:ext uri="{FF2B5EF4-FFF2-40B4-BE49-F238E27FC236}">
                <a16:creationId xmlns:a16="http://schemas.microsoft.com/office/drawing/2014/main" id="{D95B6F5E-0AB8-4C0C-8F57-3B5826F35CA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6838917" y="3888342"/>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 name="Picture 23" descr="MCj03086390000[1]">
            <a:extLst>
              <a:ext uri="{FF2B5EF4-FFF2-40B4-BE49-F238E27FC236}">
                <a16:creationId xmlns:a16="http://schemas.microsoft.com/office/drawing/2014/main" id="{8728B9D2-308D-4FCE-9C02-05436CB6D4D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6270845" y="3798216"/>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 name="Picture 23" descr="MCj03086390000[1]">
            <a:extLst>
              <a:ext uri="{FF2B5EF4-FFF2-40B4-BE49-F238E27FC236}">
                <a16:creationId xmlns:a16="http://schemas.microsoft.com/office/drawing/2014/main" id="{7807C982-845D-4A4A-8C6C-7EC3380CCFE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6537888" y="3863435"/>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 name="Picture 23" descr="MCj03086390000[1]">
            <a:extLst>
              <a:ext uri="{FF2B5EF4-FFF2-40B4-BE49-F238E27FC236}">
                <a16:creationId xmlns:a16="http://schemas.microsoft.com/office/drawing/2014/main" id="{0A247418-3E10-48A8-8B72-90900195CE1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6688403" y="3667646"/>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 name="Picture 23" descr="MCj03086390000[1]">
            <a:extLst>
              <a:ext uri="{FF2B5EF4-FFF2-40B4-BE49-F238E27FC236}">
                <a16:creationId xmlns:a16="http://schemas.microsoft.com/office/drawing/2014/main" id="{C594ADB3-61CB-402C-B240-81AB26DF6EE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6406005" y="3549194"/>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 name="Picture 23" descr="MCj03086390000[1]">
            <a:extLst>
              <a:ext uri="{FF2B5EF4-FFF2-40B4-BE49-F238E27FC236}">
                <a16:creationId xmlns:a16="http://schemas.microsoft.com/office/drawing/2014/main" id="{322F8E43-C1EE-43FB-AD9A-F36EF85ECA5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7281343" y="2419482"/>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 name="Picture 23" descr="MCj03086390000[1]">
            <a:extLst>
              <a:ext uri="{FF2B5EF4-FFF2-40B4-BE49-F238E27FC236}">
                <a16:creationId xmlns:a16="http://schemas.microsoft.com/office/drawing/2014/main" id="{C1CDFD80-3CD2-43CD-A354-0AE0B3C45E8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7363129" y="2654146"/>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 name="Picture 23" descr="MCj03086390000[1]">
            <a:extLst>
              <a:ext uri="{FF2B5EF4-FFF2-40B4-BE49-F238E27FC236}">
                <a16:creationId xmlns:a16="http://schemas.microsoft.com/office/drawing/2014/main" id="{48842F65-79C5-40F8-8FB5-6A4FB17DFD2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7391693" y="3362831"/>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 name="Picture 23" descr="MCj03086390000[1]">
            <a:extLst>
              <a:ext uri="{FF2B5EF4-FFF2-40B4-BE49-F238E27FC236}">
                <a16:creationId xmlns:a16="http://schemas.microsoft.com/office/drawing/2014/main" id="{7A3D1FB1-9DDC-4BB6-9A69-7D13BDAF070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6883669" y="1274911"/>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 name="Picture 23" descr="MCj03086390000[1]">
            <a:extLst>
              <a:ext uri="{FF2B5EF4-FFF2-40B4-BE49-F238E27FC236}">
                <a16:creationId xmlns:a16="http://schemas.microsoft.com/office/drawing/2014/main" id="{84DCED69-4B4D-4410-A677-885250DA989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6975170" y="1497107"/>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 name="Picture 23" descr="MCj03086390000[1]">
            <a:extLst>
              <a:ext uri="{FF2B5EF4-FFF2-40B4-BE49-F238E27FC236}">
                <a16:creationId xmlns:a16="http://schemas.microsoft.com/office/drawing/2014/main" id="{EE7E6EFB-89A1-4CCB-A806-5CB87A11131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7054839" y="1719305"/>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 name="Picture 23" descr="MCj03086390000[1]">
            <a:extLst>
              <a:ext uri="{FF2B5EF4-FFF2-40B4-BE49-F238E27FC236}">
                <a16:creationId xmlns:a16="http://schemas.microsoft.com/office/drawing/2014/main" id="{3B301A4F-E93A-4F99-B9C4-CAF64E3358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7095088" y="1956340"/>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 name="Picture 23" descr="MCj03086390000[1]">
            <a:extLst>
              <a:ext uri="{FF2B5EF4-FFF2-40B4-BE49-F238E27FC236}">
                <a16:creationId xmlns:a16="http://schemas.microsoft.com/office/drawing/2014/main" id="{9C44A19C-0FF0-493F-8C33-0C5570829C9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7179100" y="2172312"/>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1" name="Picture 23" descr="MCj03086390000[1]">
            <a:extLst>
              <a:ext uri="{FF2B5EF4-FFF2-40B4-BE49-F238E27FC236}">
                <a16:creationId xmlns:a16="http://schemas.microsoft.com/office/drawing/2014/main" id="{8A121763-6D3A-45B3-82CD-8EFE9787317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48">
            <a:off x="7045328" y="3715292"/>
            <a:ext cx="3238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 name="מלבן 341">
            <a:extLst>
              <a:ext uri="{FF2B5EF4-FFF2-40B4-BE49-F238E27FC236}">
                <a16:creationId xmlns:a16="http://schemas.microsoft.com/office/drawing/2014/main" id="{605FBAFA-C4ED-41AB-82AB-EACE30010D08}"/>
              </a:ext>
            </a:extLst>
          </p:cNvPr>
          <p:cNvSpPr/>
          <p:nvPr/>
        </p:nvSpPr>
        <p:spPr>
          <a:xfrm>
            <a:off x="0" y="2548875"/>
            <a:ext cx="1459874" cy="2590828"/>
          </a:xfrm>
          <a:prstGeom prst="rect">
            <a:avLst/>
          </a:prstGeom>
          <a:solidFill>
            <a:schemeClr val="bg2">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Gisha" panose="020B0502040204020203" pitchFamily="34" charset="-79"/>
              <a:cs typeface="Gisha" panose="020B0502040204020203" pitchFamily="34" charset="-79"/>
            </a:endParaRPr>
          </a:p>
        </p:txBody>
      </p:sp>
      <p:sp>
        <p:nvSpPr>
          <p:cNvPr id="343" name="Text Box 320">
            <a:extLst>
              <a:ext uri="{FF2B5EF4-FFF2-40B4-BE49-F238E27FC236}">
                <a16:creationId xmlns:a16="http://schemas.microsoft.com/office/drawing/2014/main" id="{93876E9A-CAA9-4F14-8269-F672999962E7}"/>
              </a:ext>
            </a:extLst>
          </p:cNvPr>
          <p:cNvSpPr txBox="1">
            <a:spLocks noChangeArrowheads="1"/>
          </p:cNvSpPr>
          <p:nvPr/>
        </p:nvSpPr>
        <p:spPr bwMode="auto">
          <a:xfrm>
            <a:off x="325288" y="2542409"/>
            <a:ext cx="755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he-IL" altLang="he-IL" sz="1600" b="1" u="sng" dirty="0">
                <a:latin typeface="Gisha" pitchFamily="34" charset="-79"/>
                <a:cs typeface="Gisha" pitchFamily="34" charset="-79"/>
              </a:rPr>
              <a:t>מקרא:</a:t>
            </a:r>
            <a:endParaRPr lang="en-US" altLang="he-IL" sz="1600" b="1" u="sng" dirty="0">
              <a:latin typeface="Gisha" pitchFamily="34" charset="-79"/>
              <a:cs typeface="Gisha" pitchFamily="34" charset="-79"/>
            </a:endParaRPr>
          </a:p>
        </p:txBody>
      </p:sp>
      <p:sp>
        <p:nvSpPr>
          <p:cNvPr id="344" name="Line 323">
            <a:extLst>
              <a:ext uri="{FF2B5EF4-FFF2-40B4-BE49-F238E27FC236}">
                <a16:creationId xmlns:a16="http://schemas.microsoft.com/office/drawing/2014/main" id="{1F5BD133-5E57-41C4-80AF-A09D27744A4B}"/>
              </a:ext>
            </a:extLst>
          </p:cNvPr>
          <p:cNvSpPr>
            <a:spLocks noChangeShapeType="1"/>
          </p:cNvSpPr>
          <p:nvPr/>
        </p:nvSpPr>
        <p:spPr bwMode="auto">
          <a:xfrm>
            <a:off x="1068055" y="3083443"/>
            <a:ext cx="264182"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he-IL">
              <a:latin typeface="Gisha" panose="020B0502040204020203" pitchFamily="34" charset="-79"/>
              <a:cs typeface="Gisha" panose="020B0502040204020203" pitchFamily="34" charset="-79"/>
            </a:endParaRPr>
          </a:p>
        </p:txBody>
      </p:sp>
      <p:sp>
        <p:nvSpPr>
          <p:cNvPr id="345" name="Text Box 324">
            <a:extLst>
              <a:ext uri="{FF2B5EF4-FFF2-40B4-BE49-F238E27FC236}">
                <a16:creationId xmlns:a16="http://schemas.microsoft.com/office/drawing/2014/main" id="{0DC03D4E-8375-467D-AB89-C24C028E2B09}"/>
              </a:ext>
            </a:extLst>
          </p:cNvPr>
          <p:cNvSpPr txBox="1">
            <a:spLocks noChangeArrowheads="1"/>
          </p:cNvSpPr>
          <p:nvPr/>
        </p:nvSpPr>
        <p:spPr bwMode="auto">
          <a:xfrm>
            <a:off x="276234" y="2972211"/>
            <a:ext cx="7809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he-IL" altLang="he-IL" sz="1100" b="1" dirty="0">
                <a:latin typeface="Gisha" pitchFamily="34" charset="-79"/>
                <a:cs typeface="Gisha" pitchFamily="34" charset="-79"/>
              </a:rPr>
              <a:t>גבול חניון</a:t>
            </a:r>
            <a:endParaRPr lang="en-US" altLang="he-IL" sz="1100" b="1" dirty="0">
              <a:latin typeface="Gisha" pitchFamily="34" charset="-79"/>
              <a:cs typeface="Gisha" pitchFamily="34" charset="-79"/>
            </a:endParaRPr>
          </a:p>
        </p:txBody>
      </p:sp>
      <p:sp>
        <p:nvSpPr>
          <p:cNvPr id="346" name="Text Box 344">
            <a:extLst>
              <a:ext uri="{FF2B5EF4-FFF2-40B4-BE49-F238E27FC236}">
                <a16:creationId xmlns:a16="http://schemas.microsoft.com/office/drawing/2014/main" id="{D7602B72-4221-4A8F-8E5F-167A986DF4E3}"/>
              </a:ext>
            </a:extLst>
          </p:cNvPr>
          <p:cNvSpPr txBox="1">
            <a:spLocks noChangeArrowheads="1"/>
          </p:cNvSpPr>
          <p:nvPr/>
        </p:nvSpPr>
        <p:spPr bwMode="auto">
          <a:xfrm>
            <a:off x="412637" y="3801485"/>
            <a:ext cx="5918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he-IL" altLang="he-IL" sz="1100" b="1" dirty="0">
                <a:latin typeface="Gisha" pitchFamily="34" charset="-79"/>
                <a:cs typeface="Gisha" pitchFamily="34" charset="-79"/>
              </a:rPr>
              <a:t>גנרטור</a:t>
            </a:r>
            <a:endParaRPr lang="en-US" altLang="he-IL" sz="1100" b="1" dirty="0">
              <a:latin typeface="Gisha" pitchFamily="34" charset="-79"/>
              <a:cs typeface="Gisha" pitchFamily="34" charset="-79"/>
            </a:endParaRPr>
          </a:p>
        </p:txBody>
      </p:sp>
      <p:sp>
        <p:nvSpPr>
          <p:cNvPr id="347" name="Text Box 416">
            <a:extLst>
              <a:ext uri="{FF2B5EF4-FFF2-40B4-BE49-F238E27FC236}">
                <a16:creationId xmlns:a16="http://schemas.microsoft.com/office/drawing/2014/main" id="{6EC044D5-4C58-450C-8D7A-DE2C4B324AF9}"/>
              </a:ext>
            </a:extLst>
          </p:cNvPr>
          <p:cNvSpPr txBox="1">
            <a:spLocks noChangeArrowheads="1"/>
          </p:cNvSpPr>
          <p:nvPr/>
        </p:nvSpPr>
        <p:spPr bwMode="auto">
          <a:xfrm>
            <a:off x="544978" y="3196318"/>
            <a:ext cx="494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he-IL" altLang="he-IL" sz="1100" b="1" dirty="0">
                <a:latin typeface="Gisha" pitchFamily="34" charset="-79"/>
                <a:cs typeface="Gisha" pitchFamily="34" charset="-79"/>
              </a:rPr>
              <a:t>זבל</a:t>
            </a:r>
            <a:endParaRPr lang="en-US" altLang="he-IL" sz="1100" b="1" dirty="0">
              <a:latin typeface="Gisha" pitchFamily="34" charset="-79"/>
              <a:cs typeface="Gisha" pitchFamily="34" charset="-79"/>
            </a:endParaRPr>
          </a:p>
        </p:txBody>
      </p:sp>
      <p:sp>
        <p:nvSpPr>
          <p:cNvPr id="348" name="Text Box 416">
            <a:extLst>
              <a:ext uri="{FF2B5EF4-FFF2-40B4-BE49-F238E27FC236}">
                <a16:creationId xmlns:a16="http://schemas.microsoft.com/office/drawing/2014/main" id="{FB6808E2-DAF7-4BEA-AD5A-8EB1E66E5431}"/>
              </a:ext>
            </a:extLst>
          </p:cNvPr>
          <p:cNvSpPr txBox="1">
            <a:spLocks noChangeArrowheads="1"/>
          </p:cNvSpPr>
          <p:nvPr/>
        </p:nvSpPr>
        <p:spPr bwMode="auto">
          <a:xfrm>
            <a:off x="186783" y="3533488"/>
            <a:ext cx="84470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he-IL" altLang="he-IL" sz="1100" b="1" dirty="0">
                <a:latin typeface="Gisha" pitchFamily="34" charset="-79"/>
                <a:cs typeface="Gisha" pitchFamily="34" charset="-79"/>
              </a:rPr>
              <a:t>שירותים</a:t>
            </a:r>
            <a:endParaRPr lang="en-US" altLang="he-IL" sz="1100" b="1" dirty="0">
              <a:latin typeface="Gisha" pitchFamily="34" charset="-79"/>
              <a:cs typeface="Gisha" pitchFamily="34" charset="-79"/>
            </a:endParaRPr>
          </a:p>
        </p:txBody>
      </p:sp>
      <p:pic>
        <p:nvPicPr>
          <p:cNvPr id="349" name="Picture 2">
            <a:extLst>
              <a:ext uri="{FF2B5EF4-FFF2-40B4-BE49-F238E27FC236}">
                <a16:creationId xmlns:a16="http://schemas.microsoft.com/office/drawing/2014/main" id="{DE046F80-BBB0-4985-9560-6B6F30E85E97}"/>
              </a:ext>
            </a:extLst>
          </p:cNvPr>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020448" y="3845549"/>
            <a:ext cx="245515" cy="200247"/>
          </a:xfrm>
          <a:prstGeom prst="rect">
            <a:avLst/>
          </a:prstGeom>
          <a:noFill/>
          <a:ln w="9525">
            <a:noFill/>
            <a:miter lim="800000"/>
            <a:headEnd/>
            <a:tailEnd/>
          </a:ln>
        </p:spPr>
      </p:pic>
      <p:sp>
        <p:nvSpPr>
          <p:cNvPr id="350" name="Rectangle 44">
            <a:extLst>
              <a:ext uri="{FF2B5EF4-FFF2-40B4-BE49-F238E27FC236}">
                <a16:creationId xmlns:a16="http://schemas.microsoft.com/office/drawing/2014/main" id="{07EB2ECC-E631-4B7F-8A51-4E202FD098D4}"/>
              </a:ext>
            </a:extLst>
          </p:cNvPr>
          <p:cNvSpPr>
            <a:spLocks noChangeArrowheads="1"/>
          </p:cNvSpPr>
          <p:nvPr/>
        </p:nvSpPr>
        <p:spPr bwMode="auto">
          <a:xfrm rot="5400000">
            <a:off x="1039710" y="4007059"/>
            <a:ext cx="150092" cy="342792"/>
          </a:xfrm>
          <a:prstGeom prst="rect">
            <a:avLst/>
          </a:prstGeom>
          <a:solidFill>
            <a:srgbClr val="FFFF00"/>
          </a:solidFill>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Aharoni" panose="02010803020104030203" pitchFamily="2" charset="-79"/>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Aharoni" panose="02010803020104030203" pitchFamily="2" charset="-79"/>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Aharoni" panose="02010803020104030203" pitchFamily="2" charset="-79"/>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4pPr>
            <a:lvl5pPr marL="2057400" indent="-228600" algn="r" rtl="1">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9pPr>
          </a:lstStyle>
          <a:p>
            <a:pPr algn="ctr" eaLnBrk="1" hangingPunct="1">
              <a:spcBef>
                <a:spcPct val="0"/>
              </a:spcBef>
              <a:buClrTx/>
              <a:buSzTx/>
              <a:buFontTx/>
              <a:buNone/>
              <a:defRPr/>
            </a:pPr>
            <a:endParaRPr lang="en-US" altLang="he-IL" sz="1200" b="1" dirty="0">
              <a:solidFill>
                <a:srgbClr val="000000"/>
              </a:solidFill>
              <a:latin typeface="Gisha" panose="020B0502040204020203" pitchFamily="34" charset="-79"/>
              <a:cs typeface="Gisha" panose="020B0502040204020203" pitchFamily="34" charset="-79"/>
            </a:endParaRPr>
          </a:p>
        </p:txBody>
      </p:sp>
      <p:sp>
        <p:nvSpPr>
          <p:cNvPr id="351" name="Text Box 344">
            <a:extLst>
              <a:ext uri="{FF2B5EF4-FFF2-40B4-BE49-F238E27FC236}">
                <a16:creationId xmlns:a16="http://schemas.microsoft.com/office/drawing/2014/main" id="{5AD0C6F4-EF9B-4C06-AC42-F40010FF5116}"/>
              </a:ext>
            </a:extLst>
          </p:cNvPr>
          <p:cNvSpPr txBox="1">
            <a:spLocks noChangeArrowheads="1"/>
          </p:cNvSpPr>
          <p:nvPr/>
        </p:nvSpPr>
        <p:spPr bwMode="auto">
          <a:xfrm>
            <a:off x="263207" y="4051683"/>
            <a:ext cx="6992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he-IL" altLang="he-IL" sz="1100" b="1" dirty="0">
                <a:latin typeface="Gisha" pitchFamily="34" charset="-79"/>
                <a:cs typeface="Gisha" pitchFamily="34" charset="-79"/>
              </a:rPr>
              <a:t>גונדולות</a:t>
            </a:r>
            <a:endParaRPr lang="en-US" altLang="he-IL" sz="1100" b="1" dirty="0">
              <a:latin typeface="Gisha" pitchFamily="34" charset="-79"/>
              <a:cs typeface="Gisha" pitchFamily="34" charset="-79"/>
            </a:endParaRPr>
          </a:p>
        </p:txBody>
      </p:sp>
      <p:sp>
        <p:nvSpPr>
          <p:cNvPr id="352" name="Rectangle 42">
            <a:extLst>
              <a:ext uri="{FF2B5EF4-FFF2-40B4-BE49-F238E27FC236}">
                <a16:creationId xmlns:a16="http://schemas.microsoft.com/office/drawing/2014/main" id="{893343CD-7B15-4FD6-90D1-FCA2D6CB7F0E}"/>
              </a:ext>
            </a:extLst>
          </p:cNvPr>
          <p:cNvSpPr>
            <a:spLocks noChangeArrowheads="1"/>
          </p:cNvSpPr>
          <p:nvPr/>
        </p:nvSpPr>
        <p:spPr bwMode="auto">
          <a:xfrm>
            <a:off x="971720" y="4360293"/>
            <a:ext cx="291003" cy="168969"/>
          </a:xfrm>
          <a:prstGeom prst="rect">
            <a:avLst/>
          </a:prstGeom>
          <a:solidFill>
            <a:srgbClr val="00B0F0"/>
          </a:solidFill>
          <a:ln w="9525">
            <a:solidFill>
              <a:schemeClr val="tx1"/>
            </a:solidFill>
            <a:miter lim="800000"/>
            <a:headEnd/>
            <a:tailEnd/>
          </a:ln>
        </p:spPr>
        <p:txBody>
          <a:bodyPr wrap="none" anchor="ct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Aharoni" panose="02010803020104030203" pitchFamily="2" charset="-79"/>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Aharoni" panose="02010803020104030203" pitchFamily="2" charset="-79"/>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Aharoni" panose="02010803020104030203" pitchFamily="2" charset="-79"/>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4pPr>
            <a:lvl5pPr marL="2057400" indent="-228600" algn="r" rtl="1">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9pPr>
          </a:lstStyle>
          <a:p>
            <a:pPr algn="ctr" eaLnBrk="1" hangingPunct="1">
              <a:spcBef>
                <a:spcPct val="0"/>
              </a:spcBef>
              <a:buClrTx/>
              <a:buSzTx/>
              <a:buFontTx/>
              <a:buNone/>
            </a:pPr>
            <a:r>
              <a:rPr lang="he-IL" altLang="he-IL" sz="1100" b="1" dirty="0">
                <a:solidFill>
                  <a:schemeClr val="tx1"/>
                </a:solidFill>
                <a:latin typeface="Gisha" panose="020B0502040204020203" pitchFamily="34" charset="-79"/>
                <a:cs typeface="Gisha" panose="020B0502040204020203" pitchFamily="34" charset="-79"/>
              </a:rPr>
              <a:t>מים</a:t>
            </a:r>
            <a:endParaRPr lang="en-US" altLang="he-IL" sz="1100" b="1" dirty="0">
              <a:solidFill>
                <a:schemeClr val="tx1"/>
              </a:solidFill>
              <a:latin typeface="Gisha" panose="020B0502040204020203" pitchFamily="34" charset="-79"/>
              <a:cs typeface="Gisha" panose="020B0502040204020203" pitchFamily="34" charset="-79"/>
            </a:endParaRPr>
          </a:p>
        </p:txBody>
      </p:sp>
      <p:sp>
        <p:nvSpPr>
          <p:cNvPr id="353" name="Text Box 344">
            <a:extLst>
              <a:ext uri="{FF2B5EF4-FFF2-40B4-BE49-F238E27FC236}">
                <a16:creationId xmlns:a16="http://schemas.microsoft.com/office/drawing/2014/main" id="{4986D749-DC67-467F-8610-AB57D9C02311}"/>
              </a:ext>
            </a:extLst>
          </p:cNvPr>
          <p:cNvSpPr txBox="1">
            <a:spLocks noChangeArrowheads="1"/>
          </p:cNvSpPr>
          <p:nvPr/>
        </p:nvSpPr>
        <p:spPr bwMode="auto">
          <a:xfrm>
            <a:off x="218272" y="4328692"/>
            <a:ext cx="7521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he-IL" altLang="he-IL" sz="1100" b="1" dirty="0">
                <a:latin typeface="Gisha" pitchFamily="34" charset="-79"/>
                <a:cs typeface="Gisha" pitchFamily="34" charset="-79"/>
              </a:rPr>
              <a:t>מיכל מים</a:t>
            </a:r>
            <a:endParaRPr lang="en-US" altLang="he-IL" sz="1100" b="1" dirty="0">
              <a:latin typeface="Gisha" pitchFamily="34" charset="-79"/>
              <a:cs typeface="Gisha" pitchFamily="34" charset="-79"/>
            </a:endParaRPr>
          </a:p>
        </p:txBody>
      </p:sp>
      <p:sp>
        <p:nvSpPr>
          <p:cNvPr id="354" name="Line 323">
            <a:extLst>
              <a:ext uri="{FF2B5EF4-FFF2-40B4-BE49-F238E27FC236}">
                <a16:creationId xmlns:a16="http://schemas.microsoft.com/office/drawing/2014/main" id="{AAC79B4A-32AD-4F20-8F1A-9DE4C764259B}"/>
              </a:ext>
            </a:extLst>
          </p:cNvPr>
          <p:cNvSpPr>
            <a:spLocks noChangeShapeType="1"/>
          </p:cNvSpPr>
          <p:nvPr/>
        </p:nvSpPr>
        <p:spPr bwMode="auto">
          <a:xfrm>
            <a:off x="1059810" y="2948688"/>
            <a:ext cx="264182" cy="0"/>
          </a:xfrm>
          <a:prstGeom prst="line">
            <a:avLst/>
          </a:prstGeom>
          <a:noFill/>
          <a:ln w="38100">
            <a:solidFill>
              <a:schemeClr val="tx1"/>
            </a:solidFill>
            <a:prstDash val="solid"/>
            <a:round/>
            <a:headEnd/>
            <a:tailEnd/>
          </a:ln>
          <a:extLst>
            <a:ext uri="{909E8E84-426E-40DD-AFC4-6F175D3DCCD1}">
              <a14:hiddenFill xmlns:a14="http://schemas.microsoft.com/office/drawing/2010/main">
                <a:noFill/>
              </a14:hiddenFill>
            </a:ext>
          </a:extLst>
        </p:spPr>
        <p:txBody>
          <a:bodyPr/>
          <a:lstStyle/>
          <a:p>
            <a:endParaRPr lang="he-IL">
              <a:latin typeface="Gisha" panose="020B0502040204020203" pitchFamily="34" charset="-79"/>
              <a:cs typeface="Gisha" panose="020B0502040204020203" pitchFamily="34" charset="-79"/>
            </a:endParaRPr>
          </a:p>
        </p:txBody>
      </p:sp>
      <p:sp>
        <p:nvSpPr>
          <p:cNvPr id="355" name="Text Box 324">
            <a:extLst>
              <a:ext uri="{FF2B5EF4-FFF2-40B4-BE49-F238E27FC236}">
                <a16:creationId xmlns:a16="http://schemas.microsoft.com/office/drawing/2014/main" id="{67A81F94-13D7-4A36-8C76-D3D7252A0394}"/>
              </a:ext>
            </a:extLst>
          </p:cNvPr>
          <p:cNvSpPr txBox="1">
            <a:spLocks noChangeArrowheads="1"/>
          </p:cNvSpPr>
          <p:nvPr/>
        </p:nvSpPr>
        <p:spPr bwMode="auto">
          <a:xfrm>
            <a:off x="167639" y="2837789"/>
            <a:ext cx="9188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he-IL" altLang="he-IL" sz="1100" b="1" dirty="0">
                <a:latin typeface="Gisha" pitchFamily="34" charset="-79"/>
                <a:cs typeface="Gisha" pitchFamily="34" charset="-79"/>
              </a:rPr>
              <a:t>שביל /כביש</a:t>
            </a:r>
            <a:endParaRPr lang="en-US" altLang="he-IL" sz="1100" b="1" dirty="0">
              <a:latin typeface="Gisha" pitchFamily="34" charset="-79"/>
              <a:cs typeface="Gisha" pitchFamily="34" charset="-79"/>
            </a:endParaRPr>
          </a:p>
        </p:txBody>
      </p:sp>
      <p:pic>
        <p:nvPicPr>
          <p:cNvPr id="356" name="Picture 5">
            <a:extLst>
              <a:ext uri="{FF2B5EF4-FFF2-40B4-BE49-F238E27FC236}">
                <a16:creationId xmlns:a16="http://schemas.microsoft.com/office/drawing/2014/main" id="{F77831F9-6EB2-4DAE-AFD2-15E0D31FA7C4}"/>
              </a:ext>
            </a:extLst>
          </p:cNvPr>
          <p:cNvPicPr>
            <a:picLocks noChangeAspect="1" noChangeArrowheads="1"/>
          </p:cNvPicPr>
          <p:nvPr/>
        </p:nvPicPr>
        <p:blipFill rotWithShape="1">
          <a:blip r:embed="rId13" cstate="print">
            <a:clrChange>
              <a:clrFrom>
                <a:srgbClr val="FFFFFF"/>
              </a:clrFrom>
              <a:clrTo>
                <a:srgbClr val="FFFFFF">
                  <a:alpha val="0"/>
                </a:srgbClr>
              </a:clrTo>
            </a:clrChange>
          </a:blip>
          <a:srcRect l="13783" t="-12249" r="9178" b="-9595"/>
          <a:stretch/>
        </p:blipFill>
        <p:spPr bwMode="auto">
          <a:xfrm>
            <a:off x="1048664" y="3193204"/>
            <a:ext cx="245150" cy="261424"/>
          </a:xfrm>
          <a:prstGeom prst="rect">
            <a:avLst/>
          </a:prstGeom>
          <a:solidFill>
            <a:srgbClr val="00B050"/>
          </a:solidFill>
          <a:ln w="9525">
            <a:solidFill>
              <a:schemeClr val="tx1"/>
            </a:solidFill>
            <a:miter lim="800000"/>
            <a:headEnd/>
            <a:tailEnd/>
          </a:ln>
        </p:spPr>
      </p:pic>
      <p:pic>
        <p:nvPicPr>
          <p:cNvPr id="357" name="Picture 6">
            <a:extLst>
              <a:ext uri="{FF2B5EF4-FFF2-40B4-BE49-F238E27FC236}">
                <a16:creationId xmlns:a16="http://schemas.microsoft.com/office/drawing/2014/main" id="{F4CAAD74-8666-4E24-B398-B3A87777E4BB}"/>
              </a:ext>
            </a:extLst>
          </p:cNvPr>
          <p:cNvPicPr>
            <a:picLocks noChangeAspect="1" noChangeArrowheads="1"/>
          </p:cNvPicPr>
          <p:nvPr/>
        </p:nvPicPr>
        <p:blipFill rotWithShape="1">
          <a:blip r:embed="rId5" cstate="print">
            <a:clrChange>
              <a:clrFrom>
                <a:srgbClr val="FFFFFF"/>
              </a:clrFrom>
              <a:clrTo>
                <a:srgbClr val="FFFFFF">
                  <a:alpha val="0"/>
                </a:srgbClr>
              </a:clrTo>
            </a:clrChange>
          </a:blip>
          <a:srcRect l="-28461" t="-19590" r="-30551" b="-11430"/>
          <a:stretch/>
        </p:blipFill>
        <p:spPr bwMode="auto">
          <a:xfrm>
            <a:off x="1021222" y="3541093"/>
            <a:ext cx="259022" cy="260392"/>
          </a:xfrm>
          <a:prstGeom prst="rect">
            <a:avLst/>
          </a:prstGeom>
          <a:noFill/>
          <a:ln w="9525">
            <a:solidFill>
              <a:schemeClr val="tx1"/>
            </a:solidFill>
            <a:miter lim="800000"/>
            <a:headEnd/>
            <a:tailEnd/>
          </a:ln>
        </p:spPr>
      </p:pic>
      <p:pic>
        <p:nvPicPr>
          <p:cNvPr id="358" name="גרפיקה 357" descr="אוהל">
            <a:extLst>
              <a:ext uri="{FF2B5EF4-FFF2-40B4-BE49-F238E27FC236}">
                <a16:creationId xmlns:a16="http://schemas.microsoft.com/office/drawing/2014/main" id="{9D840E91-8790-43F2-84A7-6DA390F995E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92993" y="4571634"/>
            <a:ext cx="259344" cy="259344"/>
          </a:xfrm>
          <a:prstGeom prst="rect">
            <a:avLst/>
          </a:prstGeom>
        </p:spPr>
      </p:pic>
      <p:sp>
        <p:nvSpPr>
          <p:cNvPr id="359" name="Text Box 344">
            <a:extLst>
              <a:ext uri="{FF2B5EF4-FFF2-40B4-BE49-F238E27FC236}">
                <a16:creationId xmlns:a16="http://schemas.microsoft.com/office/drawing/2014/main" id="{91F08119-15CC-46FB-BA2D-D34770EC041B}"/>
              </a:ext>
            </a:extLst>
          </p:cNvPr>
          <p:cNvSpPr txBox="1">
            <a:spLocks noChangeArrowheads="1"/>
          </p:cNvSpPr>
          <p:nvPr/>
        </p:nvSpPr>
        <p:spPr bwMode="auto">
          <a:xfrm>
            <a:off x="69034" y="4571867"/>
            <a:ext cx="9220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he-IL" altLang="he-IL" sz="1100" b="1" dirty="0">
                <a:latin typeface="Gisha" pitchFamily="34" charset="-79"/>
                <a:cs typeface="Gisha" pitchFamily="34" charset="-79"/>
              </a:rPr>
              <a:t>לינת חניכים</a:t>
            </a:r>
            <a:endParaRPr lang="en-US" altLang="he-IL" sz="1100" b="1" dirty="0">
              <a:latin typeface="Gisha" pitchFamily="34" charset="-79"/>
              <a:cs typeface="Gisha" pitchFamily="34" charset="-79"/>
            </a:endParaRPr>
          </a:p>
        </p:txBody>
      </p:sp>
      <p:pic>
        <p:nvPicPr>
          <p:cNvPr id="360" name="גרפיקה 359" descr="מדורה">
            <a:extLst>
              <a:ext uri="{FF2B5EF4-FFF2-40B4-BE49-F238E27FC236}">
                <a16:creationId xmlns:a16="http://schemas.microsoft.com/office/drawing/2014/main" id="{30FF09E1-1101-42F0-84F6-AEA866E0400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92019" y="4803442"/>
            <a:ext cx="249237" cy="249237"/>
          </a:xfrm>
          <a:prstGeom prst="rect">
            <a:avLst/>
          </a:prstGeom>
        </p:spPr>
      </p:pic>
      <p:sp>
        <p:nvSpPr>
          <p:cNvPr id="361" name="Text Box 344">
            <a:extLst>
              <a:ext uri="{FF2B5EF4-FFF2-40B4-BE49-F238E27FC236}">
                <a16:creationId xmlns:a16="http://schemas.microsoft.com/office/drawing/2014/main" id="{930C0D40-D67B-4AAE-A71A-FA8E73A171A6}"/>
              </a:ext>
            </a:extLst>
          </p:cNvPr>
          <p:cNvSpPr txBox="1">
            <a:spLocks noChangeArrowheads="1"/>
          </p:cNvSpPr>
          <p:nvPr/>
        </p:nvSpPr>
        <p:spPr bwMode="auto">
          <a:xfrm>
            <a:off x="114183" y="4823702"/>
            <a:ext cx="8819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he-IL" altLang="he-IL" sz="1100" b="1" dirty="0">
                <a:latin typeface="Gisha" pitchFamily="34" charset="-79"/>
                <a:cs typeface="Gisha" pitchFamily="34" charset="-79"/>
              </a:rPr>
              <a:t>שטח בישול</a:t>
            </a:r>
            <a:endParaRPr lang="en-US" altLang="he-IL" sz="1100" b="1" dirty="0">
              <a:latin typeface="Gisha" pitchFamily="34" charset="-79"/>
              <a:cs typeface="Gisha" pitchFamily="34" charset="-79"/>
            </a:endParaRPr>
          </a:p>
        </p:txBody>
      </p:sp>
      <p:sp>
        <p:nvSpPr>
          <p:cNvPr id="362" name="צורה חופשית: צורה 361">
            <a:extLst>
              <a:ext uri="{FF2B5EF4-FFF2-40B4-BE49-F238E27FC236}">
                <a16:creationId xmlns:a16="http://schemas.microsoft.com/office/drawing/2014/main" id="{E0A8E80B-5E52-4174-8688-28048755C524}"/>
              </a:ext>
            </a:extLst>
          </p:cNvPr>
          <p:cNvSpPr/>
          <p:nvPr/>
        </p:nvSpPr>
        <p:spPr>
          <a:xfrm>
            <a:off x="4072270" y="3349256"/>
            <a:ext cx="3785190" cy="1212111"/>
          </a:xfrm>
          <a:custGeom>
            <a:avLst/>
            <a:gdLst>
              <a:gd name="connsiteX0" fmla="*/ 3646967 w 3785190"/>
              <a:gd name="connsiteY0" fmla="*/ 669851 h 1212111"/>
              <a:gd name="connsiteX1" fmla="*/ 3402418 w 3785190"/>
              <a:gd name="connsiteY1" fmla="*/ 850604 h 1212111"/>
              <a:gd name="connsiteX2" fmla="*/ 552893 w 3785190"/>
              <a:gd name="connsiteY2" fmla="*/ 223284 h 1212111"/>
              <a:gd name="connsiteX3" fmla="*/ 361507 w 3785190"/>
              <a:gd name="connsiteY3" fmla="*/ 0 h 1212111"/>
              <a:gd name="connsiteX4" fmla="*/ 0 w 3785190"/>
              <a:gd name="connsiteY4" fmla="*/ 10632 h 1212111"/>
              <a:gd name="connsiteX5" fmla="*/ 0 w 3785190"/>
              <a:gd name="connsiteY5" fmla="*/ 552893 h 1212111"/>
              <a:gd name="connsiteX6" fmla="*/ 3274828 w 3785190"/>
              <a:gd name="connsiteY6" fmla="*/ 1212111 h 1212111"/>
              <a:gd name="connsiteX7" fmla="*/ 3785190 w 3785190"/>
              <a:gd name="connsiteY7" fmla="*/ 914400 h 1212111"/>
              <a:gd name="connsiteX8" fmla="*/ 3646967 w 3785190"/>
              <a:gd name="connsiteY8" fmla="*/ 669851 h 121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190" h="1212111">
                <a:moveTo>
                  <a:pt x="3646967" y="669851"/>
                </a:moveTo>
                <a:lnTo>
                  <a:pt x="3402418" y="850604"/>
                </a:lnTo>
                <a:lnTo>
                  <a:pt x="552893" y="223284"/>
                </a:lnTo>
                <a:lnTo>
                  <a:pt x="361507" y="0"/>
                </a:lnTo>
                <a:lnTo>
                  <a:pt x="0" y="10632"/>
                </a:lnTo>
                <a:lnTo>
                  <a:pt x="0" y="552893"/>
                </a:lnTo>
                <a:lnTo>
                  <a:pt x="3274828" y="1212111"/>
                </a:lnTo>
                <a:lnTo>
                  <a:pt x="3785190" y="914400"/>
                </a:lnTo>
                <a:lnTo>
                  <a:pt x="3646967" y="669851"/>
                </a:lnTo>
                <a:close/>
              </a:path>
            </a:pathLst>
          </a:custGeom>
          <a:solidFill>
            <a:srgbClr val="FF00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1" anchor="ctr"/>
          <a:lstStyle/>
          <a:p>
            <a:pPr algn="ctr"/>
            <a:endParaRPr lang="he-IL" dirty="0">
              <a:latin typeface="Gisha" panose="020B0502040204020203" pitchFamily="34" charset="-79"/>
              <a:cs typeface="Gisha" panose="020B0502040204020203" pitchFamily="34" charset="-79"/>
            </a:endParaRPr>
          </a:p>
        </p:txBody>
      </p:sp>
      <p:sp>
        <p:nvSpPr>
          <p:cNvPr id="363" name="TextBox 98">
            <a:extLst>
              <a:ext uri="{FF2B5EF4-FFF2-40B4-BE49-F238E27FC236}">
                <a16:creationId xmlns:a16="http://schemas.microsoft.com/office/drawing/2014/main" id="{3F3E4A8D-96A3-4B81-9166-21B149350FD5}"/>
              </a:ext>
            </a:extLst>
          </p:cNvPr>
          <p:cNvSpPr txBox="1">
            <a:spLocks noChangeArrowheads="1"/>
          </p:cNvSpPr>
          <p:nvPr/>
        </p:nvSpPr>
        <p:spPr bwMode="auto">
          <a:xfrm rot="792529">
            <a:off x="5075767" y="3923664"/>
            <a:ext cx="14800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Aharoni" panose="02010803020104030203" pitchFamily="2" charset="-79"/>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Aharoni" panose="02010803020104030203" pitchFamily="2" charset="-79"/>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Aharoni" panose="02010803020104030203" pitchFamily="2" charset="-79"/>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4pPr>
            <a:lvl5pPr marL="2057400" indent="-228600" algn="r" rtl="1">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cs typeface="Aharoni" panose="02010803020104030203" pitchFamily="2" charset="-79"/>
              </a:defRPr>
            </a:lvl9pPr>
          </a:lstStyle>
          <a:p>
            <a:pPr algn="ctr" eaLnBrk="1" hangingPunct="1">
              <a:spcBef>
                <a:spcPct val="0"/>
              </a:spcBef>
              <a:buClrTx/>
              <a:buSzTx/>
              <a:buFontTx/>
              <a:buNone/>
            </a:pPr>
            <a:r>
              <a:rPr lang="he-IL" altLang="he-IL" sz="1200" b="1" dirty="0">
                <a:solidFill>
                  <a:schemeClr val="tx1"/>
                </a:solidFill>
                <a:latin typeface="Gisha" panose="020B0502040204020203" pitchFamily="34" charset="-79"/>
                <a:ea typeface="Arial Unicode MS" panose="020B0604020202020204" pitchFamily="34" charset="-128"/>
                <a:cs typeface="Gisha" panose="020B0502040204020203" pitchFamily="34" charset="-79"/>
              </a:rPr>
              <a:t>מצוק – סכנת נפילה</a:t>
            </a:r>
          </a:p>
        </p:txBody>
      </p:sp>
      <p:pic>
        <p:nvPicPr>
          <p:cNvPr id="100" name="Picture 14" descr="C:\Documents and Settings\g\Local Settings\Temporary Internet Files\Content.IE5\PH5YS4NV\MC900215341[1].wmf">
            <a:extLst>
              <a:ext uri="{FF2B5EF4-FFF2-40B4-BE49-F238E27FC236}">
                <a16:creationId xmlns:a16="http://schemas.microsoft.com/office/drawing/2014/main" id="{D14B0D20-7A2B-40C4-8FA5-8DD830EBD16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49433" y="1266381"/>
            <a:ext cx="121604" cy="15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43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1"/>
                                        </p:tgtEl>
                                        <p:attrNameLst>
                                          <p:attrName>style.visibility</p:attrName>
                                        </p:attrNameLst>
                                      </p:cBhvr>
                                      <p:to>
                                        <p:strVal val="visible"/>
                                      </p:to>
                                    </p:set>
                                    <p:animEffect transition="in" filter="wipe(down)">
                                      <p:cBhvr>
                                        <p:cTn id="13" dur="500"/>
                                        <p:tgtEl>
                                          <p:spTgt spid="2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8"/>
                                        </p:tgtEl>
                                        <p:attrNameLst>
                                          <p:attrName>style.visibility</p:attrName>
                                        </p:attrNameLst>
                                      </p:cBhvr>
                                      <p:to>
                                        <p:strVal val="visible"/>
                                      </p:to>
                                    </p:set>
                                    <p:animEffect transition="in" filter="fade">
                                      <p:cBhvr>
                                        <p:cTn id="18" dur="500"/>
                                        <p:tgtEl>
                                          <p:spTgt spid="24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9"/>
                                        </p:tgtEl>
                                        <p:attrNameLst>
                                          <p:attrName>style.visibility</p:attrName>
                                        </p:attrNameLst>
                                      </p:cBhvr>
                                      <p:to>
                                        <p:strVal val="visible"/>
                                      </p:to>
                                    </p:set>
                                    <p:animEffect transition="in" filter="fade">
                                      <p:cBhvr>
                                        <p:cTn id="21" dur="500"/>
                                        <p:tgtEl>
                                          <p:spTgt spid="24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0"/>
                                        </p:tgtEl>
                                        <p:attrNameLst>
                                          <p:attrName>style.visibility</p:attrName>
                                        </p:attrNameLst>
                                      </p:cBhvr>
                                      <p:to>
                                        <p:strVal val="visible"/>
                                      </p:to>
                                    </p:set>
                                    <p:animEffect transition="in" filter="barn(inVertical)">
                                      <p:cBhvr>
                                        <p:cTn id="26" dur="500"/>
                                        <p:tgtEl>
                                          <p:spTgt spid="25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52"/>
                                        </p:tgtEl>
                                        <p:attrNameLst>
                                          <p:attrName>style.visibility</p:attrName>
                                        </p:attrNameLst>
                                      </p:cBhvr>
                                      <p:to>
                                        <p:strVal val="visible"/>
                                      </p:to>
                                    </p:set>
                                    <p:animEffect transition="in" filter="circle(in)">
                                      <p:cBhvr>
                                        <p:cTn id="31" dur="2000"/>
                                        <p:tgtEl>
                                          <p:spTgt spid="25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53"/>
                                        </p:tgtEl>
                                        <p:attrNameLst>
                                          <p:attrName>style.visibility</p:attrName>
                                        </p:attrNameLst>
                                      </p:cBhvr>
                                      <p:to>
                                        <p:strVal val="visible"/>
                                      </p:to>
                                    </p:set>
                                    <p:animEffect transition="in" filter="circle(in)">
                                      <p:cBhvr>
                                        <p:cTn id="34" dur="2000"/>
                                        <p:tgtEl>
                                          <p:spTgt spid="253"/>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63"/>
                                        </p:tgtEl>
                                        <p:attrNameLst>
                                          <p:attrName>style.visibility</p:attrName>
                                        </p:attrNameLst>
                                      </p:cBhvr>
                                      <p:to>
                                        <p:strVal val="visible"/>
                                      </p:to>
                                    </p:set>
                                    <p:animEffect transition="in" filter="circle(in)">
                                      <p:cBhvr>
                                        <p:cTn id="37" dur="2000"/>
                                        <p:tgtEl>
                                          <p:spTgt spid="36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circle(in)">
                                      <p:cBhvr>
                                        <p:cTn id="40" dur="2000"/>
                                        <p:tgtEl>
                                          <p:spTgt spid="362"/>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54"/>
                                        </p:tgtEl>
                                        <p:attrNameLst>
                                          <p:attrName>style.visibility</p:attrName>
                                        </p:attrNameLst>
                                      </p:cBhvr>
                                      <p:to>
                                        <p:strVal val="visible"/>
                                      </p:to>
                                    </p:set>
                                    <p:animEffect transition="in" filter="circle(in)">
                                      <p:cBhvr>
                                        <p:cTn id="45" dur="2000"/>
                                        <p:tgtEl>
                                          <p:spTgt spid="2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7"/>
                                        </p:tgtEl>
                                        <p:attrNameLst>
                                          <p:attrName>style.visibility</p:attrName>
                                        </p:attrNameLst>
                                      </p:cBhvr>
                                      <p:to>
                                        <p:strVal val="visible"/>
                                      </p:to>
                                    </p:set>
                                    <p:animEffect transition="in" filter="fade">
                                      <p:cBhvr>
                                        <p:cTn id="48" dur="500"/>
                                        <p:tgtEl>
                                          <p:spTgt spid="25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5"/>
                                        </p:tgtEl>
                                        <p:attrNameLst>
                                          <p:attrName>style.visibility</p:attrName>
                                        </p:attrNameLst>
                                      </p:cBhvr>
                                      <p:to>
                                        <p:strVal val="visible"/>
                                      </p:to>
                                    </p:set>
                                    <p:animEffect transition="in" filter="fade">
                                      <p:cBhvr>
                                        <p:cTn id="51" dur="500"/>
                                        <p:tgtEl>
                                          <p:spTgt spid="255"/>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68"/>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6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6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6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5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6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6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6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70"/>
                                        </p:tgtEl>
                                        <p:attrNameLst>
                                          <p:attrName>style.visibility</p:attrName>
                                        </p:attrNameLst>
                                      </p:cBhvr>
                                      <p:to>
                                        <p:strVal val="visible"/>
                                      </p:to>
                                    </p:set>
                                    <p:animEffect transition="in" filter="circle(in)">
                                      <p:cBhvr>
                                        <p:cTn id="82" dur="2000"/>
                                        <p:tgtEl>
                                          <p:spTgt spid="270"/>
                                        </p:tgtEl>
                                      </p:cBhvr>
                                    </p:animEffect>
                                  </p:childTnLst>
                                </p:cTn>
                              </p:par>
                              <p:par>
                                <p:cTn id="83" presetID="6" presetClass="entr" presetSubtype="16" fill="hold" nodeType="withEffect">
                                  <p:stCondLst>
                                    <p:cond delay="0"/>
                                  </p:stCondLst>
                                  <p:childTnLst>
                                    <p:set>
                                      <p:cBhvr>
                                        <p:cTn id="84" dur="1" fill="hold">
                                          <p:stCondLst>
                                            <p:cond delay="0"/>
                                          </p:stCondLst>
                                        </p:cTn>
                                        <p:tgtEl>
                                          <p:spTgt spid="271"/>
                                        </p:tgtEl>
                                        <p:attrNameLst>
                                          <p:attrName>style.visibility</p:attrName>
                                        </p:attrNameLst>
                                      </p:cBhvr>
                                      <p:to>
                                        <p:strVal val="visible"/>
                                      </p:to>
                                    </p:set>
                                    <p:animEffect transition="in" filter="circle(in)">
                                      <p:cBhvr>
                                        <p:cTn id="85" dur="2000"/>
                                        <p:tgtEl>
                                          <p:spTgt spid="271"/>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272"/>
                                        </p:tgtEl>
                                        <p:attrNameLst>
                                          <p:attrName>style.visibility</p:attrName>
                                        </p:attrNameLst>
                                      </p:cBhvr>
                                      <p:to>
                                        <p:strVal val="visible"/>
                                      </p:to>
                                    </p:set>
                                    <p:animEffect transition="in" filter="circle(in)">
                                      <p:cBhvr>
                                        <p:cTn id="88" dur="2000"/>
                                        <p:tgtEl>
                                          <p:spTgt spid="272"/>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273"/>
                                        </p:tgtEl>
                                        <p:attrNameLst>
                                          <p:attrName>style.visibility</p:attrName>
                                        </p:attrNameLst>
                                      </p:cBhvr>
                                      <p:to>
                                        <p:strVal val="visible"/>
                                      </p:to>
                                    </p:set>
                                    <p:animEffect transition="in" filter="circle(in)">
                                      <p:cBhvr>
                                        <p:cTn id="91" dur="2000"/>
                                        <p:tgtEl>
                                          <p:spTgt spid="273"/>
                                        </p:tgtEl>
                                      </p:cBhvr>
                                    </p:animEffect>
                                  </p:childTnLst>
                                </p:cTn>
                              </p:par>
                              <p:par>
                                <p:cTn id="92" presetID="6" presetClass="entr" presetSubtype="16" fill="hold" nodeType="withEffect">
                                  <p:stCondLst>
                                    <p:cond delay="0"/>
                                  </p:stCondLst>
                                  <p:childTnLst>
                                    <p:set>
                                      <p:cBhvr>
                                        <p:cTn id="93" dur="1" fill="hold">
                                          <p:stCondLst>
                                            <p:cond delay="0"/>
                                          </p:stCondLst>
                                        </p:cTn>
                                        <p:tgtEl>
                                          <p:spTgt spid="274"/>
                                        </p:tgtEl>
                                        <p:attrNameLst>
                                          <p:attrName>style.visibility</p:attrName>
                                        </p:attrNameLst>
                                      </p:cBhvr>
                                      <p:to>
                                        <p:strVal val="visible"/>
                                      </p:to>
                                    </p:set>
                                    <p:animEffect transition="in" filter="circle(in)">
                                      <p:cBhvr>
                                        <p:cTn id="94" dur="2000"/>
                                        <p:tgtEl>
                                          <p:spTgt spid="274"/>
                                        </p:tgtEl>
                                      </p:cBhvr>
                                    </p:animEffect>
                                  </p:childTnLst>
                                </p:cTn>
                              </p:par>
                              <p:par>
                                <p:cTn id="95" presetID="6" presetClass="entr" presetSubtype="16" fill="hold" grpId="0" nodeType="withEffect">
                                  <p:stCondLst>
                                    <p:cond delay="0"/>
                                  </p:stCondLst>
                                  <p:childTnLst>
                                    <p:set>
                                      <p:cBhvr>
                                        <p:cTn id="96" dur="1" fill="hold">
                                          <p:stCondLst>
                                            <p:cond delay="0"/>
                                          </p:stCondLst>
                                        </p:cTn>
                                        <p:tgtEl>
                                          <p:spTgt spid="275"/>
                                        </p:tgtEl>
                                        <p:attrNameLst>
                                          <p:attrName>style.visibility</p:attrName>
                                        </p:attrNameLst>
                                      </p:cBhvr>
                                      <p:to>
                                        <p:strVal val="visible"/>
                                      </p:to>
                                    </p:set>
                                    <p:animEffect transition="in" filter="circle(in)">
                                      <p:cBhvr>
                                        <p:cTn id="97" dur="2000"/>
                                        <p:tgtEl>
                                          <p:spTgt spid="275"/>
                                        </p:tgtEl>
                                      </p:cBhvr>
                                    </p:animEffect>
                                  </p:childTnLst>
                                </p:cTn>
                              </p:par>
                              <p:par>
                                <p:cTn id="98" presetID="6" presetClass="entr" presetSubtype="16" fill="hold" nodeType="withEffect">
                                  <p:stCondLst>
                                    <p:cond delay="0"/>
                                  </p:stCondLst>
                                  <p:childTnLst>
                                    <p:set>
                                      <p:cBhvr>
                                        <p:cTn id="99" dur="1" fill="hold">
                                          <p:stCondLst>
                                            <p:cond delay="0"/>
                                          </p:stCondLst>
                                        </p:cTn>
                                        <p:tgtEl>
                                          <p:spTgt spid="276"/>
                                        </p:tgtEl>
                                        <p:attrNameLst>
                                          <p:attrName>style.visibility</p:attrName>
                                        </p:attrNameLst>
                                      </p:cBhvr>
                                      <p:to>
                                        <p:strVal val="visible"/>
                                      </p:to>
                                    </p:set>
                                    <p:animEffect transition="in" filter="circle(in)">
                                      <p:cBhvr>
                                        <p:cTn id="100" dur="2000"/>
                                        <p:tgtEl>
                                          <p:spTgt spid="276"/>
                                        </p:tgtEl>
                                      </p:cBhvr>
                                    </p:animEffect>
                                  </p:childTnLst>
                                </p:cTn>
                              </p:par>
                              <p:par>
                                <p:cTn id="101" presetID="6" presetClass="entr" presetSubtype="16" fill="hold" nodeType="withEffect">
                                  <p:stCondLst>
                                    <p:cond delay="0"/>
                                  </p:stCondLst>
                                  <p:childTnLst>
                                    <p:set>
                                      <p:cBhvr>
                                        <p:cTn id="102" dur="1" fill="hold">
                                          <p:stCondLst>
                                            <p:cond delay="0"/>
                                          </p:stCondLst>
                                        </p:cTn>
                                        <p:tgtEl>
                                          <p:spTgt spid="277"/>
                                        </p:tgtEl>
                                        <p:attrNameLst>
                                          <p:attrName>style.visibility</p:attrName>
                                        </p:attrNameLst>
                                      </p:cBhvr>
                                      <p:to>
                                        <p:strVal val="visible"/>
                                      </p:to>
                                    </p:set>
                                    <p:animEffect transition="in" filter="circle(in)">
                                      <p:cBhvr>
                                        <p:cTn id="103" dur="2000"/>
                                        <p:tgtEl>
                                          <p:spTgt spid="277"/>
                                        </p:tgtEl>
                                      </p:cBhvr>
                                    </p:animEffect>
                                  </p:childTnLst>
                                </p:cTn>
                              </p:par>
                              <p:par>
                                <p:cTn id="104" presetID="6" presetClass="entr" presetSubtype="16" fill="hold" nodeType="withEffect">
                                  <p:stCondLst>
                                    <p:cond delay="0"/>
                                  </p:stCondLst>
                                  <p:childTnLst>
                                    <p:set>
                                      <p:cBhvr>
                                        <p:cTn id="105" dur="1" fill="hold">
                                          <p:stCondLst>
                                            <p:cond delay="0"/>
                                          </p:stCondLst>
                                        </p:cTn>
                                        <p:tgtEl>
                                          <p:spTgt spid="278"/>
                                        </p:tgtEl>
                                        <p:attrNameLst>
                                          <p:attrName>style.visibility</p:attrName>
                                        </p:attrNameLst>
                                      </p:cBhvr>
                                      <p:to>
                                        <p:strVal val="visible"/>
                                      </p:to>
                                    </p:set>
                                    <p:animEffect transition="in" filter="circle(in)">
                                      <p:cBhvr>
                                        <p:cTn id="106" dur="2000"/>
                                        <p:tgtEl>
                                          <p:spTgt spid="27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301"/>
                                        </p:tgtEl>
                                        <p:attrNameLst>
                                          <p:attrName>style.visibility</p:attrName>
                                        </p:attrNameLst>
                                      </p:cBhvr>
                                      <p:to>
                                        <p:strVal val="visible"/>
                                      </p:to>
                                    </p:set>
                                    <p:animEffect transition="in" filter="wipe(down)">
                                      <p:cBhvr>
                                        <p:cTn id="111" dur="500"/>
                                        <p:tgtEl>
                                          <p:spTgt spid="301"/>
                                        </p:tgtEl>
                                      </p:cBhvr>
                                    </p:animEffect>
                                  </p:childTnLst>
                                </p:cTn>
                              </p:par>
                            </p:childTnLst>
                          </p:cTn>
                        </p:par>
                        <p:par>
                          <p:cTn id="112" fill="hold">
                            <p:stCondLst>
                              <p:cond delay="500"/>
                            </p:stCondLst>
                            <p:childTnLst>
                              <p:par>
                                <p:cTn id="113" presetID="22" presetClass="entr" presetSubtype="4" fill="hold" nodeType="afterEffect">
                                  <p:stCondLst>
                                    <p:cond delay="0"/>
                                  </p:stCondLst>
                                  <p:childTnLst>
                                    <p:set>
                                      <p:cBhvr>
                                        <p:cTn id="114" dur="1" fill="hold">
                                          <p:stCondLst>
                                            <p:cond delay="0"/>
                                          </p:stCondLst>
                                        </p:cTn>
                                        <p:tgtEl>
                                          <p:spTgt spid="283"/>
                                        </p:tgtEl>
                                        <p:attrNameLst>
                                          <p:attrName>style.visibility</p:attrName>
                                        </p:attrNameLst>
                                      </p:cBhvr>
                                      <p:to>
                                        <p:strVal val="visible"/>
                                      </p:to>
                                    </p:set>
                                    <p:animEffect transition="in" filter="wipe(down)">
                                      <p:cBhvr>
                                        <p:cTn id="115" dur="500"/>
                                        <p:tgtEl>
                                          <p:spTgt spid="283"/>
                                        </p:tgtEl>
                                      </p:cBhvr>
                                    </p:animEffect>
                                  </p:childTnLst>
                                </p:cTn>
                              </p:par>
                            </p:childTnLst>
                          </p:cTn>
                        </p:par>
                        <p:par>
                          <p:cTn id="116" fill="hold">
                            <p:stCondLst>
                              <p:cond delay="1000"/>
                            </p:stCondLst>
                            <p:childTnLst>
                              <p:par>
                                <p:cTn id="117" presetID="22" presetClass="entr" presetSubtype="4" fill="hold" nodeType="afterEffect">
                                  <p:stCondLst>
                                    <p:cond delay="0"/>
                                  </p:stCondLst>
                                  <p:childTnLst>
                                    <p:set>
                                      <p:cBhvr>
                                        <p:cTn id="118" dur="1" fill="hold">
                                          <p:stCondLst>
                                            <p:cond delay="0"/>
                                          </p:stCondLst>
                                        </p:cTn>
                                        <p:tgtEl>
                                          <p:spTgt spid="293"/>
                                        </p:tgtEl>
                                        <p:attrNameLst>
                                          <p:attrName>style.visibility</p:attrName>
                                        </p:attrNameLst>
                                      </p:cBhvr>
                                      <p:to>
                                        <p:strVal val="visible"/>
                                      </p:to>
                                    </p:set>
                                    <p:animEffect transition="in" filter="wipe(down)">
                                      <p:cBhvr>
                                        <p:cTn id="119" dur="500"/>
                                        <p:tgtEl>
                                          <p:spTgt spid="293"/>
                                        </p:tgtEl>
                                      </p:cBhvr>
                                    </p:animEffect>
                                  </p:childTnLst>
                                </p:cTn>
                              </p:par>
                            </p:childTnLst>
                          </p:cTn>
                        </p:par>
                        <p:par>
                          <p:cTn id="120" fill="hold">
                            <p:stCondLst>
                              <p:cond delay="1500"/>
                            </p:stCondLst>
                            <p:childTnLst>
                              <p:par>
                                <p:cTn id="121" presetID="22" presetClass="entr" presetSubtype="4" fill="hold" nodeType="afterEffect">
                                  <p:stCondLst>
                                    <p:cond delay="0"/>
                                  </p:stCondLst>
                                  <p:childTnLst>
                                    <p:set>
                                      <p:cBhvr>
                                        <p:cTn id="122" dur="1" fill="hold">
                                          <p:stCondLst>
                                            <p:cond delay="0"/>
                                          </p:stCondLst>
                                        </p:cTn>
                                        <p:tgtEl>
                                          <p:spTgt spid="311"/>
                                        </p:tgtEl>
                                        <p:attrNameLst>
                                          <p:attrName>style.visibility</p:attrName>
                                        </p:attrNameLst>
                                      </p:cBhvr>
                                      <p:to>
                                        <p:strVal val="visible"/>
                                      </p:to>
                                    </p:set>
                                    <p:animEffect transition="in" filter="wipe(down)">
                                      <p:cBhvr>
                                        <p:cTn id="123" dur="500"/>
                                        <p:tgtEl>
                                          <p:spTgt spid="311"/>
                                        </p:tgtEl>
                                      </p:cBhvr>
                                    </p:animEffect>
                                  </p:childTnLst>
                                </p:cTn>
                              </p:par>
                            </p:childTnLst>
                          </p:cTn>
                        </p:par>
                        <p:par>
                          <p:cTn id="124" fill="hold">
                            <p:stCondLst>
                              <p:cond delay="2000"/>
                            </p:stCondLst>
                            <p:childTnLst>
                              <p:par>
                                <p:cTn id="125" presetID="22" presetClass="entr" presetSubtype="4" fill="hold" nodeType="afterEffect">
                                  <p:stCondLst>
                                    <p:cond delay="0"/>
                                  </p:stCondLst>
                                  <p:childTnLst>
                                    <p:set>
                                      <p:cBhvr>
                                        <p:cTn id="126" dur="1" fill="hold">
                                          <p:stCondLst>
                                            <p:cond delay="0"/>
                                          </p:stCondLst>
                                        </p:cTn>
                                        <p:tgtEl>
                                          <p:spTgt spid="307"/>
                                        </p:tgtEl>
                                        <p:attrNameLst>
                                          <p:attrName>style.visibility</p:attrName>
                                        </p:attrNameLst>
                                      </p:cBhvr>
                                      <p:to>
                                        <p:strVal val="visible"/>
                                      </p:to>
                                    </p:set>
                                    <p:animEffect transition="in" filter="wipe(down)">
                                      <p:cBhvr>
                                        <p:cTn id="127" dur="500"/>
                                        <p:tgtEl>
                                          <p:spTgt spid="307"/>
                                        </p:tgtEl>
                                      </p:cBhvr>
                                    </p:animEffect>
                                  </p:childTnLst>
                                </p:cTn>
                              </p:par>
                            </p:childTnLst>
                          </p:cTn>
                        </p:par>
                        <p:par>
                          <p:cTn id="128" fill="hold">
                            <p:stCondLst>
                              <p:cond delay="2500"/>
                            </p:stCondLst>
                            <p:childTnLst>
                              <p:par>
                                <p:cTn id="129" presetID="22" presetClass="entr" presetSubtype="4" fill="hold" nodeType="afterEffect">
                                  <p:stCondLst>
                                    <p:cond delay="0"/>
                                  </p:stCondLst>
                                  <p:childTnLst>
                                    <p:set>
                                      <p:cBhvr>
                                        <p:cTn id="130" dur="1" fill="hold">
                                          <p:stCondLst>
                                            <p:cond delay="0"/>
                                          </p:stCondLst>
                                        </p:cTn>
                                        <p:tgtEl>
                                          <p:spTgt spid="308"/>
                                        </p:tgtEl>
                                        <p:attrNameLst>
                                          <p:attrName>style.visibility</p:attrName>
                                        </p:attrNameLst>
                                      </p:cBhvr>
                                      <p:to>
                                        <p:strVal val="visible"/>
                                      </p:to>
                                    </p:set>
                                    <p:animEffect transition="in" filter="wipe(down)">
                                      <p:cBhvr>
                                        <p:cTn id="131" dur="500"/>
                                        <p:tgtEl>
                                          <p:spTgt spid="308"/>
                                        </p:tgtEl>
                                      </p:cBhvr>
                                    </p:animEffect>
                                  </p:childTnLst>
                                </p:cTn>
                              </p:par>
                            </p:childTnLst>
                          </p:cTn>
                        </p:par>
                        <p:par>
                          <p:cTn id="132" fill="hold">
                            <p:stCondLst>
                              <p:cond delay="3000"/>
                            </p:stCondLst>
                            <p:childTnLst>
                              <p:par>
                                <p:cTn id="133" presetID="22" presetClass="entr" presetSubtype="4" fill="hold" nodeType="afterEffect">
                                  <p:stCondLst>
                                    <p:cond delay="0"/>
                                  </p:stCondLst>
                                  <p:childTnLst>
                                    <p:set>
                                      <p:cBhvr>
                                        <p:cTn id="134" dur="1" fill="hold">
                                          <p:stCondLst>
                                            <p:cond delay="0"/>
                                          </p:stCondLst>
                                        </p:cTn>
                                        <p:tgtEl>
                                          <p:spTgt spid="310"/>
                                        </p:tgtEl>
                                        <p:attrNameLst>
                                          <p:attrName>style.visibility</p:attrName>
                                        </p:attrNameLst>
                                      </p:cBhvr>
                                      <p:to>
                                        <p:strVal val="visible"/>
                                      </p:to>
                                    </p:set>
                                    <p:animEffect transition="in" filter="wipe(down)">
                                      <p:cBhvr>
                                        <p:cTn id="135" dur="500"/>
                                        <p:tgtEl>
                                          <p:spTgt spid="310"/>
                                        </p:tgtEl>
                                      </p:cBhvr>
                                    </p:animEffect>
                                  </p:childTnLst>
                                </p:cTn>
                              </p:par>
                            </p:childTnLst>
                          </p:cTn>
                        </p:par>
                        <p:par>
                          <p:cTn id="136" fill="hold">
                            <p:stCondLst>
                              <p:cond delay="3500"/>
                            </p:stCondLst>
                            <p:childTnLst>
                              <p:par>
                                <p:cTn id="137" presetID="22" presetClass="entr" presetSubtype="4" fill="hold" nodeType="afterEffect">
                                  <p:stCondLst>
                                    <p:cond delay="0"/>
                                  </p:stCondLst>
                                  <p:childTnLst>
                                    <p:set>
                                      <p:cBhvr>
                                        <p:cTn id="138" dur="1" fill="hold">
                                          <p:stCondLst>
                                            <p:cond delay="0"/>
                                          </p:stCondLst>
                                        </p:cTn>
                                        <p:tgtEl>
                                          <p:spTgt spid="309"/>
                                        </p:tgtEl>
                                        <p:attrNameLst>
                                          <p:attrName>style.visibility</p:attrName>
                                        </p:attrNameLst>
                                      </p:cBhvr>
                                      <p:to>
                                        <p:strVal val="visible"/>
                                      </p:to>
                                    </p:set>
                                    <p:animEffect transition="in" filter="wipe(down)">
                                      <p:cBhvr>
                                        <p:cTn id="139" dur="500"/>
                                        <p:tgtEl>
                                          <p:spTgt spid="309"/>
                                        </p:tgtEl>
                                      </p:cBhvr>
                                    </p:animEffect>
                                  </p:childTnLst>
                                </p:cTn>
                              </p:par>
                              <p:par>
                                <p:cTn id="140" presetID="22" presetClass="entr" presetSubtype="4" fill="hold" nodeType="withEffect">
                                  <p:stCondLst>
                                    <p:cond delay="0"/>
                                  </p:stCondLst>
                                  <p:childTnLst>
                                    <p:set>
                                      <p:cBhvr>
                                        <p:cTn id="141" dur="1" fill="hold">
                                          <p:stCondLst>
                                            <p:cond delay="0"/>
                                          </p:stCondLst>
                                        </p:cTn>
                                        <p:tgtEl>
                                          <p:spTgt spid="306"/>
                                        </p:tgtEl>
                                        <p:attrNameLst>
                                          <p:attrName>style.visibility</p:attrName>
                                        </p:attrNameLst>
                                      </p:cBhvr>
                                      <p:to>
                                        <p:strVal val="visible"/>
                                      </p:to>
                                    </p:set>
                                    <p:animEffect transition="in" filter="wipe(down)">
                                      <p:cBhvr>
                                        <p:cTn id="142" dur="500"/>
                                        <p:tgtEl>
                                          <p:spTgt spid="306"/>
                                        </p:tgtEl>
                                      </p:cBhvr>
                                    </p:animEffect>
                                  </p:childTnLst>
                                </p:cTn>
                              </p:par>
                            </p:childTnLst>
                          </p:cTn>
                        </p:par>
                      </p:childTnLst>
                    </p:cTn>
                  </p:par>
                  <p:par>
                    <p:cTn id="143" fill="hold">
                      <p:stCondLst>
                        <p:cond delay="indefinite"/>
                      </p:stCondLst>
                      <p:childTnLst>
                        <p:par>
                          <p:cTn id="144" fill="hold">
                            <p:stCondLst>
                              <p:cond delay="0"/>
                            </p:stCondLst>
                            <p:childTnLst>
                              <p:par>
                                <p:cTn id="145" presetID="6" presetClass="entr" presetSubtype="16" fill="hold" nodeType="clickEffect">
                                  <p:stCondLst>
                                    <p:cond delay="0"/>
                                  </p:stCondLst>
                                  <p:childTnLst>
                                    <p:set>
                                      <p:cBhvr>
                                        <p:cTn id="146" dur="1" fill="hold">
                                          <p:stCondLst>
                                            <p:cond delay="0"/>
                                          </p:stCondLst>
                                        </p:cTn>
                                        <p:tgtEl>
                                          <p:spTgt spid="313"/>
                                        </p:tgtEl>
                                        <p:attrNameLst>
                                          <p:attrName>style.visibility</p:attrName>
                                        </p:attrNameLst>
                                      </p:cBhvr>
                                      <p:to>
                                        <p:strVal val="visible"/>
                                      </p:to>
                                    </p:set>
                                    <p:animEffect transition="in" filter="circle(in)">
                                      <p:cBhvr>
                                        <p:cTn id="147" dur="2000"/>
                                        <p:tgtEl>
                                          <p:spTgt spid="313"/>
                                        </p:tgtEl>
                                      </p:cBhvr>
                                    </p:animEffect>
                                  </p:childTnLst>
                                </p:cTn>
                              </p:par>
                              <p:par>
                                <p:cTn id="148" presetID="6" presetClass="entr" presetSubtype="16" fill="hold" nodeType="withEffect">
                                  <p:stCondLst>
                                    <p:cond delay="0"/>
                                  </p:stCondLst>
                                  <p:childTnLst>
                                    <p:set>
                                      <p:cBhvr>
                                        <p:cTn id="149" dur="1" fill="hold">
                                          <p:stCondLst>
                                            <p:cond delay="0"/>
                                          </p:stCondLst>
                                        </p:cTn>
                                        <p:tgtEl>
                                          <p:spTgt spid="312"/>
                                        </p:tgtEl>
                                        <p:attrNameLst>
                                          <p:attrName>style.visibility</p:attrName>
                                        </p:attrNameLst>
                                      </p:cBhvr>
                                      <p:to>
                                        <p:strVal val="visible"/>
                                      </p:to>
                                    </p:set>
                                    <p:animEffect transition="in" filter="circle(in)">
                                      <p:cBhvr>
                                        <p:cTn id="150" dur="2000"/>
                                        <p:tgtEl>
                                          <p:spTgt spid="312"/>
                                        </p:tgtEl>
                                      </p:cBhvr>
                                    </p:animEffect>
                                  </p:childTnLst>
                                </p:cTn>
                              </p:par>
                              <p:par>
                                <p:cTn id="151" presetID="6" presetClass="entr" presetSubtype="16" fill="hold" nodeType="withEffect">
                                  <p:stCondLst>
                                    <p:cond delay="0"/>
                                  </p:stCondLst>
                                  <p:childTnLst>
                                    <p:set>
                                      <p:cBhvr>
                                        <p:cTn id="152" dur="1" fill="hold">
                                          <p:stCondLst>
                                            <p:cond delay="0"/>
                                          </p:stCondLst>
                                        </p:cTn>
                                        <p:tgtEl>
                                          <p:spTgt spid="300"/>
                                        </p:tgtEl>
                                        <p:attrNameLst>
                                          <p:attrName>style.visibility</p:attrName>
                                        </p:attrNameLst>
                                      </p:cBhvr>
                                      <p:to>
                                        <p:strVal val="visible"/>
                                      </p:to>
                                    </p:set>
                                    <p:animEffect transition="in" filter="circle(in)">
                                      <p:cBhvr>
                                        <p:cTn id="153" dur="2000"/>
                                        <p:tgtEl>
                                          <p:spTgt spid="300"/>
                                        </p:tgtEl>
                                      </p:cBhvr>
                                    </p:animEffect>
                                  </p:childTnLst>
                                </p:cTn>
                              </p:par>
                              <p:par>
                                <p:cTn id="154" presetID="6" presetClass="entr" presetSubtype="16" fill="hold" nodeType="withEffect">
                                  <p:stCondLst>
                                    <p:cond delay="0"/>
                                  </p:stCondLst>
                                  <p:childTnLst>
                                    <p:set>
                                      <p:cBhvr>
                                        <p:cTn id="155" dur="1" fill="hold">
                                          <p:stCondLst>
                                            <p:cond delay="0"/>
                                          </p:stCondLst>
                                        </p:cTn>
                                        <p:tgtEl>
                                          <p:spTgt spid="279"/>
                                        </p:tgtEl>
                                        <p:attrNameLst>
                                          <p:attrName>style.visibility</p:attrName>
                                        </p:attrNameLst>
                                      </p:cBhvr>
                                      <p:to>
                                        <p:strVal val="visible"/>
                                      </p:to>
                                    </p:set>
                                    <p:animEffect transition="in" filter="circle(in)">
                                      <p:cBhvr>
                                        <p:cTn id="156" dur="2000"/>
                                        <p:tgtEl>
                                          <p:spTgt spid="279"/>
                                        </p:tgtEl>
                                      </p:cBhvr>
                                    </p:animEffect>
                                  </p:childTnLst>
                                </p:cTn>
                              </p:par>
                              <p:par>
                                <p:cTn id="157" presetID="6" presetClass="entr" presetSubtype="16" fill="hold" nodeType="withEffect">
                                  <p:stCondLst>
                                    <p:cond delay="0"/>
                                  </p:stCondLst>
                                  <p:childTnLst>
                                    <p:set>
                                      <p:cBhvr>
                                        <p:cTn id="158" dur="1" fill="hold">
                                          <p:stCondLst>
                                            <p:cond delay="0"/>
                                          </p:stCondLst>
                                        </p:cTn>
                                        <p:tgtEl>
                                          <p:spTgt spid="315"/>
                                        </p:tgtEl>
                                        <p:attrNameLst>
                                          <p:attrName>style.visibility</p:attrName>
                                        </p:attrNameLst>
                                      </p:cBhvr>
                                      <p:to>
                                        <p:strVal val="visible"/>
                                      </p:to>
                                    </p:set>
                                    <p:animEffect transition="in" filter="circle(in)">
                                      <p:cBhvr>
                                        <p:cTn id="159" dur="2000"/>
                                        <p:tgtEl>
                                          <p:spTgt spid="315"/>
                                        </p:tgtEl>
                                      </p:cBhvr>
                                    </p:animEffect>
                                  </p:childTnLst>
                                </p:cTn>
                              </p:par>
                              <p:par>
                                <p:cTn id="160" presetID="6" presetClass="entr" presetSubtype="16" fill="hold" nodeType="withEffect">
                                  <p:stCondLst>
                                    <p:cond delay="0"/>
                                  </p:stCondLst>
                                  <p:childTnLst>
                                    <p:set>
                                      <p:cBhvr>
                                        <p:cTn id="161" dur="1" fill="hold">
                                          <p:stCondLst>
                                            <p:cond delay="0"/>
                                          </p:stCondLst>
                                        </p:cTn>
                                        <p:tgtEl>
                                          <p:spTgt spid="314"/>
                                        </p:tgtEl>
                                        <p:attrNameLst>
                                          <p:attrName>style.visibility</p:attrName>
                                        </p:attrNameLst>
                                      </p:cBhvr>
                                      <p:to>
                                        <p:strVal val="visible"/>
                                      </p:to>
                                    </p:set>
                                    <p:animEffect transition="in" filter="circle(in)">
                                      <p:cBhvr>
                                        <p:cTn id="162" dur="2000"/>
                                        <p:tgtEl>
                                          <p:spTgt spid="314"/>
                                        </p:tgtEl>
                                      </p:cBhvr>
                                    </p:animEffect>
                                  </p:childTnLst>
                                </p:cTn>
                              </p:par>
                              <p:par>
                                <p:cTn id="163" presetID="6" presetClass="entr" presetSubtype="16" fill="hold" nodeType="withEffect">
                                  <p:stCondLst>
                                    <p:cond delay="0"/>
                                  </p:stCondLst>
                                  <p:childTnLst>
                                    <p:set>
                                      <p:cBhvr>
                                        <p:cTn id="164" dur="1" fill="hold">
                                          <p:stCondLst>
                                            <p:cond delay="0"/>
                                          </p:stCondLst>
                                        </p:cTn>
                                        <p:tgtEl>
                                          <p:spTgt spid="281"/>
                                        </p:tgtEl>
                                        <p:attrNameLst>
                                          <p:attrName>style.visibility</p:attrName>
                                        </p:attrNameLst>
                                      </p:cBhvr>
                                      <p:to>
                                        <p:strVal val="visible"/>
                                      </p:to>
                                    </p:set>
                                    <p:animEffect transition="in" filter="circle(in)">
                                      <p:cBhvr>
                                        <p:cTn id="165" dur="2000"/>
                                        <p:tgtEl>
                                          <p:spTgt spid="281"/>
                                        </p:tgtEl>
                                      </p:cBhvr>
                                    </p:animEffect>
                                  </p:childTnLst>
                                </p:cTn>
                              </p:par>
                              <p:par>
                                <p:cTn id="166" presetID="6" presetClass="entr" presetSubtype="16" fill="hold" nodeType="withEffect">
                                  <p:stCondLst>
                                    <p:cond delay="0"/>
                                  </p:stCondLst>
                                  <p:childTnLst>
                                    <p:set>
                                      <p:cBhvr>
                                        <p:cTn id="167" dur="1" fill="hold">
                                          <p:stCondLst>
                                            <p:cond delay="0"/>
                                          </p:stCondLst>
                                        </p:cTn>
                                        <p:tgtEl>
                                          <p:spTgt spid="291"/>
                                        </p:tgtEl>
                                        <p:attrNameLst>
                                          <p:attrName>style.visibility</p:attrName>
                                        </p:attrNameLst>
                                      </p:cBhvr>
                                      <p:to>
                                        <p:strVal val="visible"/>
                                      </p:to>
                                    </p:set>
                                    <p:animEffect transition="in" filter="circle(in)">
                                      <p:cBhvr>
                                        <p:cTn id="168" dur="2000"/>
                                        <p:tgtEl>
                                          <p:spTgt spid="291"/>
                                        </p:tgtEl>
                                      </p:cBhvr>
                                    </p:animEffect>
                                  </p:childTnLst>
                                </p:cTn>
                              </p:par>
                              <p:par>
                                <p:cTn id="169" presetID="6" presetClass="entr" presetSubtype="16" fill="hold" nodeType="withEffect">
                                  <p:stCondLst>
                                    <p:cond delay="0"/>
                                  </p:stCondLst>
                                  <p:childTnLst>
                                    <p:set>
                                      <p:cBhvr>
                                        <p:cTn id="170" dur="1" fill="hold">
                                          <p:stCondLst>
                                            <p:cond delay="0"/>
                                          </p:stCondLst>
                                        </p:cTn>
                                        <p:tgtEl>
                                          <p:spTgt spid="290"/>
                                        </p:tgtEl>
                                        <p:attrNameLst>
                                          <p:attrName>style.visibility</p:attrName>
                                        </p:attrNameLst>
                                      </p:cBhvr>
                                      <p:to>
                                        <p:strVal val="visible"/>
                                      </p:to>
                                    </p:set>
                                    <p:animEffect transition="in" filter="circle(in)">
                                      <p:cBhvr>
                                        <p:cTn id="171" dur="2000"/>
                                        <p:tgtEl>
                                          <p:spTgt spid="290"/>
                                        </p:tgtEl>
                                      </p:cBhvr>
                                    </p:animEffect>
                                  </p:childTnLst>
                                </p:cTn>
                              </p:par>
                              <p:par>
                                <p:cTn id="172" presetID="6" presetClass="entr" presetSubtype="16" fill="hold" nodeType="withEffect">
                                  <p:stCondLst>
                                    <p:cond delay="0"/>
                                  </p:stCondLst>
                                  <p:childTnLst>
                                    <p:set>
                                      <p:cBhvr>
                                        <p:cTn id="173" dur="1" fill="hold">
                                          <p:stCondLst>
                                            <p:cond delay="0"/>
                                          </p:stCondLst>
                                        </p:cTn>
                                        <p:tgtEl>
                                          <p:spTgt spid="316"/>
                                        </p:tgtEl>
                                        <p:attrNameLst>
                                          <p:attrName>style.visibility</p:attrName>
                                        </p:attrNameLst>
                                      </p:cBhvr>
                                      <p:to>
                                        <p:strVal val="visible"/>
                                      </p:to>
                                    </p:set>
                                    <p:animEffect transition="in" filter="circle(in)">
                                      <p:cBhvr>
                                        <p:cTn id="174" dur="2000"/>
                                        <p:tgtEl>
                                          <p:spTgt spid="316"/>
                                        </p:tgtEl>
                                      </p:cBhvr>
                                    </p:animEffect>
                                  </p:childTnLst>
                                </p:cTn>
                              </p:par>
                              <p:par>
                                <p:cTn id="175" presetID="6" presetClass="entr" presetSubtype="16" fill="hold" nodeType="withEffect">
                                  <p:stCondLst>
                                    <p:cond delay="0"/>
                                  </p:stCondLst>
                                  <p:childTnLst>
                                    <p:set>
                                      <p:cBhvr>
                                        <p:cTn id="176" dur="1" fill="hold">
                                          <p:stCondLst>
                                            <p:cond delay="0"/>
                                          </p:stCondLst>
                                        </p:cTn>
                                        <p:tgtEl>
                                          <p:spTgt spid="317"/>
                                        </p:tgtEl>
                                        <p:attrNameLst>
                                          <p:attrName>style.visibility</p:attrName>
                                        </p:attrNameLst>
                                      </p:cBhvr>
                                      <p:to>
                                        <p:strVal val="visible"/>
                                      </p:to>
                                    </p:set>
                                    <p:animEffect transition="in" filter="circle(in)">
                                      <p:cBhvr>
                                        <p:cTn id="177" dur="2000"/>
                                        <p:tgtEl>
                                          <p:spTgt spid="317"/>
                                        </p:tgtEl>
                                      </p:cBhvr>
                                    </p:animEffect>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nodeType="clickEffect">
                                  <p:stCondLst>
                                    <p:cond delay="0"/>
                                  </p:stCondLst>
                                  <p:childTnLst>
                                    <p:set>
                                      <p:cBhvr>
                                        <p:cTn id="181" dur="1" fill="hold">
                                          <p:stCondLst>
                                            <p:cond delay="0"/>
                                          </p:stCondLst>
                                        </p:cTn>
                                        <p:tgtEl>
                                          <p:spTgt spid="319"/>
                                        </p:tgtEl>
                                        <p:attrNameLst>
                                          <p:attrName>style.visibility</p:attrName>
                                        </p:attrNameLst>
                                      </p:cBhvr>
                                      <p:to>
                                        <p:strVal val="visible"/>
                                      </p:to>
                                    </p:set>
                                    <p:animEffect transition="in" filter="fade">
                                      <p:cBhvr>
                                        <p:cTn id="182" dur="1000"/>
                                        <p:tgtEl>
                                          <p:spTgt spid="319"/>
                                        </p:tgtEl>
                                      </p:cBhvr>
                                    </p:animEffect>
                                    <p:anim calcmode="lin" valueType="num">
                                      <p:cBhvr>
                                        <p:cTn id="183" dur="1000" fill="hold"/>
                                        <p:tgtEl>
                                          <p:spTgt spid="319"/>
                                        </p:tgtEl>
                                        <p:attrNameLst>
                                          <p:attrName>ppt_x</p:attrName>
                                        </p:attrNameLst>
                                      </p:cBhvr>
                                      <p:tavLst>
                                        <p:tav tm="0">
                                          <p:val>
                                            <p:strVal val="#ppt_x"/>
                                          </p:val>
                                        </p:tav>
                                        <p:tav tm="100000">
                                          <p:val>
                                            <p:strVal val="#ppt_x"/>
                                          </p:val>
                                        </p:tav>
                                      </p:tavLst>
                                    </p:anim>
                                    <p:anim calcmode="lin" valueType="num">
                                      <p:cBhvr>
                                        <p:cTn id="184" dur="1000" fill="hold"/>
                                        <p:tgtEl>
                                          <p:spTgt spid="319"/>
                                        </p:tgtEl>
                                        <p:attrNameLst>
                                          <p:attrName>ppt_y</p:attrName>
                                        </p:attrNameLst>
                                      </p:cBhvr>
                                      <p:tavLst>
                                        <p:tav tm="0">
                                          <p:val>
                                            <p:strVal val="#ppt_y+.1"/>
                                          </p:val>
                                        </p:tav>
                                        <p:tav tm="100000">
                                          <p:val>
                                            <p:strVal val="#ppt_y"/>
                                          </p:val>
                                        </p:tav>
                                      </p:tavLst>
                                    </p:anim>
                                  </p:childTnLst>
                                </p:cTn>
                              </p:par>
                              <p:par>
                                <p:cTn id="185" presetID="42" presetClass="entr" presetSubtype="0" fill="hold" nodeType="withEffect">
                                  <p:stCondLst>
                                    <p:cond delay="0"/>
                                  </p:stCondLst>
                                  <p:childTnLst>
                                    <p:set>
                                      <p:cBhvr>
                                        <p:cTn id="186" dur="1" fill="hold">
                                          <p:stCondLst>
                                            <p:cond delay="0"/>
                                          </p:stCondLst>
                                        </p:cTn>
                                        <p:tgtEl>
                                          <p:spTgt spid="318"/>
                                        </p:tgtEl>
                                        <p:attrNameLst>
                                          <p:attrName>style.visibility</p:attrName>
                                        </p:attrNameLst>
                                      </p:cBhvr>
                                      <p:to>
                                        <p:strVal val="visible"/>
                                      </p:to>
                                    </p:set>
                                    <p:animEffect transition="in" filter="fade">
                                      <p:cBhvr>
                                        <p:cTn id="187" dur="1000"/>
                                        <p:tgtEl>
                                          <p:spTgt spid="318"/>
                                        </p:tgtEl>
                                      </p:cBhvr>
                                    </p:animEffect>
                                    <p:anim calcmode="lin" valueType="num">
                                      <p:cBhvr>
                                        <p:cTn id="188" dur="1000" fill="hold"/>
                                        <p:tgtEl>
                                          <p:spTgt spid="318"/>
                                        </p:tgtEl>
                                        <p:attrNameLst>
                                          <p:attrName>ppt_x</p:attrName>
                                        </p:attrNameLst>
                                      </p:cBhvr>
                                      <p:tavLst>
                                        <p:tav tm="0">
                                          <p:val>
                                            <p:strVal val="#ppt_x"/>
                                          </p:val>
                                        </p:tav>
                                        <p:tav tm="100000">
                                          <p:val>
                                            <p:strVal val="#ppt_x"/>
                                          </p:val>
                                        </p:tav>
                                      </p:tavLst>
                                    </p:anim>
                                    <p:anim calcmode="lin" valueType="num">
                                      <p:cBhvr>
                                        <p:cTn id="189" dur="1000" fill="hold"/>
                                        <p:tgtEl>
                                          <p:spTgt spid="318"/>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14" presetClass="entr" presetSubtype="10" fill="hold" nodeType="clickEffect">
                                  <p:stCondLst>
                                    <p:cond delay="0"/>
                                  </p:stCondLst>
                                  <p:childTnLst>
                                    <p:set>
                                      <p:cBhvr>
                                        <p:cTn id="193" dur="1" fill="hold">
                                          <p:stCondLst>
                                            <p:cond delay="0"/>
                                          </p:stCondLst>
                                        </p:cTn>
                                        <p:tgtEl>
                                          <p:spTgt spid="336"/>
                                        </p:tgtEl>
                                        <p:attrNameLst>
                                          <p:attrName>style.visibility</p:attrName>
                                        </p:attrNameLst>
                                      </p:cBhvr>
                                      <p:to>
                                        <p:strVal val="visible"/>
                                      </p:to>
                                    </p:set>
                                    <p:animEffect transition="in" filter="randombar(horizontal)">
                                      <p:cBhvr>
                                        <p:cTn id="194" dur="500"/>
                                        <p:tgtEl>
                                          <p:spTgt spid="336"/>
                                        </p:tgtEl>
                                      </p:cBhvr>
                                    </p:animEffect>
                                  </p:childTnLst>
                                </p:cTn>
                              </p:par>
                              <p:par>
                                <p:cTn id="195" presetID="14" presetClass="entr" presetSubtype="10" fill="hold" nodeType="withEffect">
                                  <p:stCondLst>
                                    <p:cond delay="0"/>
                                  </p:stCondLst>
                                  <p:childTnLst>
                                    <p:set>
                                      <p:cBhvr>
                                        <p:cTn id="196" dur="1" fill="hold">
                                          <p:stCondLst>
                                            <p:cond delay="0"/>
                                          </p:stCondLst>
                                        </p:cTn>
                                        <p:tgtEl>
                                          <p:spTgt spid="337"/>
                                        </p:tgtEl>
                                        <p:attrNameLst>
                                          <p:attrName>style.visibility</p:attrName>
                                        </p:attrNameLst>
                                      </p:cBhvr>
                                      <p:to>
                                        <p:strVal val="visible"/>
                                      </p:to>
                                    </p:set>
                                    <p:animEffect transition="in" filter="randombar(horizontal)">
                                      <p:cBhvr>
                                        <p:cTn id="197" dur="500"/>
                                        <p:tgtEl>
                                          <p:spTgt spid="337"/>
                                        </p:tgtEl>
                                      </p:cBhvr>
                                    </p:animEffect>
                                  </p:childTnLst>
                                </p:cTn>
                              </p:par>
                              <p:par>
                                <p:cTn id="198" presetID="14" presetClass="entr" presetSubtype="10" fill="hold" nodeType="withEffect">
                                  <p:stCondLst>
                                    <p:cond delay="0"/>
                                  </p:stCondLst>
                                  <p:childTnLst>
                                    <p:set>
                                      <p:cBhvr>
                                        <p:cTn id="199" dur="1" fill="hold">
                                          <p:stCondLst>
                                            <p:cond delay="0"/>
                                          </p:stCondLst>
                                        </p:cTn>
                                        <p:tgtEl>
                                          <p:spTgt spid="338"/>
                                        </p:tgtEl>
                                        <p:attrNameLst>
                                          <p:attrName>style.visibility</p:attrName>
                                        </p:attrNameLst>
                                      </p:cBhvr>
                                      <p:to>
                                        <p:strVal val="visible"/>
                                      </p:to>
                                    </p:set>
                                    <p:animEffect transition="in" filter="randombar(horizontal)">
                                      <p:cBhvr>
                                        <p:cTn id="200" dur="500"/>
                                        <p:tgtEl>
                                          <p:spTgt spid="338"/>
                                        </p:tgtEl>
                                      </p:cBhvr>
                                    </p:animEffect>
                                  </p:childTnLst>
                                </p:cTn>
                              </p:par>
                              <p:par>
                                <p:cTn id="201" presetID="14" presetClass="entr" presetSubtype="10" fill="hold" nodeType="withEffect">
                                  <p:stCondLst>
                                    <p:cond delay="0"/>
                                  </p:stCondLst>
                                  <p:childTnLst>
                                    <p:set>
                                      <p:cBhvr>
                                        <p:cTn id="202" dur="1" fill="hold">
                                          <p:stCondLst>
                                            <p:cond delay="0"/>
                                          </p:stCondLst>
                                        </p:cTn>
                                        <p:tgtEl>
                                          <p:spTgt spid="339"/>
                                        </p:tgtEl>
                                        <p:attrNameLst>
                                          <p:attrName>style.visibility</p:attrName>
                                        </p:attrNameLst>
                                      </p:cBhvr>
                                      <p:to>
                                        <p:strVal val="visible"/>
                                      </p:to>
                                    </p:set>
                                    <p:animEffect transition="in" filter="randombar(horizontal)">
                                      <p:cBhvr>
                                        <p:cTn id="203" dur="500"/>
                                        <p:tgtEl>
                                          <p:spTgt spid="339"/>
                                        </p:tgtEl>
                                      </p:cBhvr>
                                    </p:animEffect>
                                  </p:childTnLst>
                                </p:cTn>
                              </p:par>
                              <p:par>
                                <p:cTn id="204" presetID="14" presetClass="entr" presetSubtype="10" fill="hold" nodeType="withEffect">
                                  <p:stCondLst>
                                    <p:cond delay="0"/>
                                  </p:stCondLst>
                                  <p:childTnLst>
                                    <p:set>
                                      <p:cBhvr>
                                        <p:cTn id="205" dur="1" fill="hold">
                                          <p:stCondLst>
                                            <p:cond delay="0"/>
                                          </p:stCondLst>
                                        </p:cTn>
                                        <p:tgtEl>
                                          <p:spTgt spid="340"/>
                                        </p:tgtEl>
                                        <p:attrNameLst>
                                          <p:attrName>style.visibility</p:attrName>
                                        </p:attrNameLst>
                                      </p:cBhvr>
                                      <p:to>
                                        <p:strVal val="visible"/>
                                      </p:to>
                                    </p:set>
                                    <p:animEffect transition="in" filter="randombar(horizontal)">
                                      <p:cBhvr>
                                        <p:cTn id="206" dur="500"/>
                                        <p:tgtEl>
                                          <p:spTgt spid="340"/>
                                        </p:tgtEl>
                                      </p:cBhvr>
                                    </p:animEffect>
                                  </p:childTnLst>
                                </p:cTn>
                              </p:par>
                              <p:par>
                                <p:cTn id="207" presetID="14" presetClass="entr" presetSubtype="10" fill="hold" nodeType="withEffect">
                                  <p:stCondLst>
                                    <p:cond delay="0"/>
                                  </p:stCondLst>
                                  <p:childTnLst>
                                    <p:set>
                                      <p:cBhvr>
                                        <p:cTn id="208" dur="1" fill="hold">
                                          <p:stCondLst>
                                            <p:cond delay="0"/>
                                          </p:stCondLst>
                                        </p:cTn>
                                        <p:tgtEl>
                                          <p:spTgt spid="333"/>
                                        </p:tgtEl>
                                        <p:attrNameLst>
                                          <p:attrName>style.visibility</p:attrName>
                                        </p:attrNameLst>
                                      </p:cBhvr>
                                      <p:to>
                                        <p:strVal val="visible"/>
                                      </p:to>
                                    </p:set>
                                    <p:animEffect transition="in" filter="randombar(horizontal)">
                                      <p:cBhvr>
                                        <p:cTn id="209" dur="500"/>
                                        <p:tgtEl>
                                          <p:spTgt spid="333"/>
                                        </p:tgtEl>
                                      </p:cBhvr>
                                    </p:animEffect>
                                  </p:childTnLst>
                                </p:cTn>
                              </p:par>
                              <p:par>
                                <p:cTn id="210" presetID="14" presetClass="entr" presetSubtype="10" fill="hold" nodeType="withEffect">
                                  <p:stCondLst>
                                    <p:cond delay="0"/>
                                  </p:stCondLst>
                                  <p:childTnLst>
                                    <p:set>
                                      <p:cBhvr>
                                        <p:cTn id="211" dur="1" fill="hold">
                                          <p:stCondLst>
                                            <p:cond delay="0"/>
                                          </p:stCondLst>
                                        </p:cTn>
                                        <p:tgtEl>
                                          <p:spTgt spid="334"/>
                                        </p:tgtEl>
                                        <p:attrNameLst>
                                          <p:attrName>style.visibility</p:attrName>
                                        </p:attrNameLst>
                                      </p:cBhvr>
                                      <p:to>
                                        <p:strVal val="visible"/>
                                      </p:to>
                                    </p:set>
                                    <p:animEffect transition="in" filter="randombar(horizontal)">
                                      <p:cBhvr>
                                        <p:cTn id="212" dur="500"/>
                                        <p:tgtEl>
                                          <p:spTgt spid="334"/>
                                        </p:tgtEl>
                                      </p:cBhvr>
                                    </p:animEffect>
                                  </p:childTnLst>
                                </p:cTn>
                              </p:par>
                              <p:par>
                                <p:cTn id="213" presetID="14" presetClass="entr" presetSubtype="10" fill="hold" nodeType="withEffect">
                                  <p:stCondLst>
                                    <p:cond delay="0"/>
                                  </p:stCondLst>
                                  <p:childTnLst>
                                    <p:set>
                                      <p:cBhvr>
                                        <p:cTn id="214" dur="1" fill="hold">
                                          <p:stCondLst>
                                            <p:cond delay="0"/>
                                          </p:stCondLst>
                                        </p:cTn>
                                        <p:tgtEl>
                                          <p:spTgt spid="323"/>
                                        </p:tgtEl>
                                        <p:attrNameLst>
                                          <p:attrName>style.visibility</p:attrName>
                                        </p:attrNameLst>
                                      </p:cBhvr>
                                      <p:to>
                                        <p:strVal val="visible"/>
                                      </p:to>
                                    </p:set>
                                    <p:animEffect transition="in" filter="randombar(horizontal)">
                                      <p:cBhvr>
                                        <p:cTn id="215" dur="500"/>
                                        <p:tgtEl>
                                          <p:spTgt spid="323"/>
                                        </p:tgtEl>
                                      </p:cBhvr>
                                    </p:animEffect>
                                  </p:childTnLst>
                                </p:cTn>
                              </p:par>
                              <p:par>
                                <p:cTn id="216" presetID="14" presetClass="entr" presetSubtype="10" fill="hold" nodeType="withEffect">
                                  <p:stCondLst>
                                    <p:cond delay="0"/>
                                  </p:stCondLst>
                                  <p:childTnLst>
                                    <p:set>
                                      <p:cBhvr>
                                        <p:cTn id="217" dur="1" fill="hold">
                                          <p:stCondLst>
                                            <p:cond delay="0"/>
                                          </p:stCondLst>
                                        </p:cTn>
                                        <p:tgtEl>
                                          <p:spTgt spid="324"/>
                                        </p:tgtEl>
                                        <p:attrNameLst>
                                          <p:attrName>style.visibility</p:attrName>
                                        </p:attrNameLst>
                                      </p:cBhvr>
                                      <p:to>
                                        <p:strVal val="visible"/>
                                      </p:to>
                                    </p:set>
                                    <p:animEffect transition="in" filter="randombar(horizontal)">
                                      <p:cBhvr>
                                        <p:cTn id="218" dur="500"/>
                                        <p:tgtEl>
                                          <p:spTgt spid="324"/>
                                        </p:tgtEl>
                                      </p:cBhvr>
                                    </p:animEffect>
                                  </p:childTnLst>
                                </p:cTn>
                              </p:par>
                              <p:par>
                                <p:cTn id="219" presetID="14" presetClass="entr" presetSubtype="10" fill="hold" nodeType="withEffect">
                                  <p:stCondLst>
                                    <p:cond delay="0"/>
                                  </p:stCondLst>
                                  <p:childTnLst>
                                    <p:set>
                                      <p:cBhvr>
                                        <p:cTn id="220" dur="1" fill="hold">
                                          <p:stCondLst>
                                            <p:cond delay="0"/>
                                          </p:stCondLst>
                                        </p:cTn>
                                        <p:tgtEl>
                                          <p:spTgt spid="335"/>
                                        </p:tgtEl>
                                        <p:attrNameLst>
                                          <p:attrName>style.visibility</p:attrName>
                                        </p:attrNameLst>
                                      </p:cBhvr>
                                      <p:to>
                                        <p:strVal val="visible"/>
                                      </p:to>
                                    </p:set>
                                    <p:animEffect transition="in" filter="randombar(horizontal)">
                                      <p:cBhvr>
                                        <p:cTn id="221" dur="500"/>
                                        <p:tgtEl>
                                          <p:spTgt spid="335"/>
                                        </p:tgtEl>
                                      </p:cBhvr>
                                    </p:animEffect>
                                  </p:childTnLst>
                                </p:cTn>
                              </p:par>
                              <p:par>
                                <p:cTn id="222" presetID="14" presetClass="entr" presetSubtype="10" fill="hold" nodeType="withEffect">
                                  <p:stCondLst>
                                    <p:cond delay="0"/>
                                  </p:stCondLst>
                                  <p:childTnLst>
                                    <p:set>
                                      <p:cBhvr>
                                        <p:cTn id="223" dur="1" fill="hold">
                                          <p:stCondLst>
                                            <p:cond delay="0"/>
                                          </p:stCondLst>
                                        </p:cTn>
                                        <p:tgtEl>
                                          <p:spTgt spid="325"/>
                                        </p:tgtEl>
                                        <p:attrNameLst>
                                          <p:attrName>style.visibility</p:attrName>
                                        </p:attrNameLst>
                                      </p:cBhvr>
                                      <p:to>
                                        <p:strVal val="visible"/>
                                      </p:to>
                                    </p:set>
                                    <p:animEffect transition="in" filter="randombar(horizontal)">
                                      <p:cBhvr>
                                        <p:cTn id="224" dur="500"/>
                                        <p:tgtEl>
                                          <p:spTgt spid="325"/>
                                        </p:tgtEl>
                                      </p:cBhvr>
                                    </p:animEffect>
                                  </p:childTnLst>
                                </p:cTn>
                              </p:par>
                              <p:par>
                                <p:cTn id="225" presetID="14" presetClass="entr" presetSubtype="10" fill="hold" nodeType="withEffect">
                                  <p:stCondLst>
                                    <p:cond delay="0"/>
                                  </p:stCondLst>
                                  <p:childTnLst>
                                    <p:set>
                                      <p:cBhvr>
                                        <p:cTn id="226" dur="1" fill="hold">
                                          <p:stCondLst>
                                            <p:cond delay="0"/>
                                          </p:stCondLst>
                                        </p:cTn>
                                        <p:tgtEl>
                                          <p:spTgt spid="326"/>
                                        </p:tgtEl>
                                        <p:attrNameLst>
                                          <p:attrName>style.visibility</p:attrName>
                                        </p:attrNameLst>
                                      </p:cBhvr>
                                      <p:to>
                                        <p:strVal val="visible"/>
                                      </p:to>
                                    </p:set>
                                    <p:animEffect transition="in" filter="randombar(horizontal)">
                                      <p:cBhvr>
                                        <p:cTn id="227" dur="500"/>
                                        <p:tgtEl>
                                          <p:spTgt spid="326"/>
                                        </p:tgtEl>
                                      </p:cBhvr>
                                    </p:animEffect>
                                  </p:childTnLst>
                                </p:cTn>
                              </p:par>
                              <p:par>
                                <p:cTn id="228" presetID="14" presetClass="entr" presetSubtype="10" fill="hold" nodeType="withEffect">
                                  <p:stCondLst>
                                    <p:cond delay="0"/>
                                  </p:stCondLst>
                                  <p:childTnLst>
                                    <p:set>
                                      <p:cBhvr>
                                        <p:cTn id="229" dur="1" fill="hold">
                                          <p:stCondLst>
                                            <p:cond delay="0"/>
                                          </p:stCondLst>
                                        </p:cTn>
                                        <p:tgtEl>
                                          <p:spTgt spid="327"/>
                                        </p:tgtEl>
                                        <p:attrNameLst>
                                          <p:attrName>style.visibility</p:attrName>
                                        </p:attrNameLst>
                                      </p:cBhvr>
                                      <p:to>
                                        <p:strVal val="visible"/>
                                      </p:to>
                                    </p:set>
                                    <p:animEffect transition="in" filter="randombar(horizontal)">
                                      <p:cBhvr>
                                        <p:cTn id="230" dur="500"/>
                                        <p:tgtEl>
                                          <p:spTgt spid="327"/>
                                        </p:tgtEl>
                                      </p:cBhvr>
                                    </p:animEffect>
                                  </p:childTnLst>
                                </p:cTn>
                              </p:par>
                              <p:par>
                                <p:cTn id="231" presetID="14" presetClass="entr" presetSubtype="10" fill="hold" nodeType="withEffect">
                                  <p:stCondLst>
                                    <p:cond delay="0"/>
                                  </p:stCondLst>
                                  <p:childTnLst>
                                    <p:set>
                                      <p:cBhvr>
                                        <p:cTn id="232" dur="1" fill="hold">
                                          <p:stCondLst>
                                            <p:cond delay="0"/>
                                          </p:stCondLst>
                                        </p:cTn>
                                        <p:tgtEl>
                                          <p:spTgt spid="341"/>
                                        </p:tgtEl>
                                        <p:attrNameLst>
                                          <p:attrName>style.visibility</p:attrName>
                                        </p:attrNameLst>
                                      </p:cBhvr>
                                      <p:to>
                                        <p:strVal val="visible"/>
                                      </p:to>
                                    </p:set>
                                    <p:animEffect transition="in" filter="randombar(horizontal)">
                                      <p:cBhvr>
                                        <p:cTn id="233" dur="500"/>
                                        <p:tgtEl>
                                          <p:spTgt spid="341"/>
                                        </p:tgtEl>
                                      </p:cBhvr>
                                    </p:animEffect>
                                  </p:childTnLst>
                                </p:cTn>
                              </p:par>
                              <p:par>
                                <p:cTn id="234" presetID="14" presetClass="entr" presetSubtype="10" fill="hold" nodeType="withEffect">
                                  <p:stCondLst>
                                    <p:cond delay="0"/>
                                  </p:stCondLst>
                                  <p:childTnLst>
                                    <p:set>
                                      <p:cBhvr>
                                        <p:cTn id="235" dur="1" fill="hold">
                                          <p:stCondLst>
                                            <p:cond delay="0"/>
                                          </p:stCondLst>
                                        </p:cTn>
                                        <p:tgtEl>
                                          <p:spTgt spid="328"/>
                                        </p:tgtEl>
                                        <p:attrNameLst>
                                          <p:attrName>style.visibility</p:attrName>
                                        </p:attrNameLst>
                                      </p:cBhvr>
                                      <p:to>
                                        <p:strVal val="visible"/>
                                      </p:to>
                                    </p:set>
                                    <p:animEffect transition="in" filter="randombar(horizontal)">
                                      <p:cBhvr>
                                        <p:cTn id="236" dur="500"/>
                                        <p:tgtEl>
                                          <p:spTgt spid="328"/>
                                        </p:tgtEl>
                                      </p:cBhvr>
                                    </p:animEffect>
                                  </p:childTnLst>
                                </p:cTn>
                              </p:par>
                              <p:par>
                                <p:cTn id="237" presetID="14" presetClass="entr" presetSubtype="10" fill="hold" nodeType="withEffect">
                                  <p:stCondLst>
                                    <p:cond delay="0"/>
                                  </p:stCondLst>
                                  <p:childTnLst>
                                    <p:set>
                                      <p:cBhvr>
                                        <p:cTn id="238" dur="1" fill="hold">
                                          <p:stCondLst>
                                            <p:cond delay="0"/>
                                          </p:stCondLst>
                                        </p:cTn>
                                        <p:tgtEl>
                                          <p:spTgt spid="331"/>
                                        </p:tgtEl>
                                        <p:attrNameLst>
                                          <p:attrName>style.visibility</p:attrName>
                                        </p:attrNameLst>
                                      </p:cBhvr>
                                      <p:to>
                                        <p:strVal val="visible"/>
                                      </p:to>
                                    </p:set>
                                    <p:animEffect transition="in" filter="randombar(horizontal)">
                                      <p:cBhvr>
                                        <p:cTn id="239" dur="500"/>
                                        <p:tgtEl>
                                          <p:spTgt spid="331"/>
                                        </p:tgtEl>
                                      </p:cBhvr>
                                    </p:animEffect>
                                  </p:childTnLst>
                                </p:cTn>
                              </p:par>
                              <p:par>
                                <p:cTn id="240" presetID="14" presetClass="entr" presetSubtype="10" fill="hold" nodeType="withEffect">
                                  <p:stCondLst>
                                    <p:cond delay="0"/>
                                  </p:stCondLst>
                                  <p:childTnLst>
                                    <p:set>
                                      <p:cBhvr>
                                        <p:cTn id="241" dur="1" fill="hold">
                                          <p:stCondLst>
                                            <p:cond delay="0"/>
                                          </p:stCondLst>
                                        </p:cTn>
                                        <p:tgtEl>
                                          <p:spTgt spid="330"/>
                                        </p:tgtEl>
                                        <p:attrNameLst>
                                          <p:attrName>style.visibility</p:attrName>
                                        </p:attrNameLst>
                                      </p:cBhvr>
                                      <p:to>
                                        <p:strVal val="visible"/>
                                      </p:to>
                                    </p:set>
                                    <p:animEffect transition="in" filter="randombar(horizontal)">
                                      <p:cBhvr>
                                        <p:cTn id="242" dur="500"/>
                                        <p:tgtEl>
                                          <p:spTgt spid="330"/>
                                        </p:tgtEl>
                                      </p:cBhvr>
                                    </p:animEffect>
                                  </p:childTnLst>
                                </p:cTn>
                              </p:par>
                              <p:par>
                                <p:cTn id="243" presetID="14" presetClass="entr" presetSubtype="10" fill="hold" nodeType="withEffect">
                                  <p:stCondLst>
                                    <p:cond delay="0"/>
                                  </p:stCondLst>
                                  <p:childTnLst>
                                    <p:set>
                                      <p:cBhvr>
                                        <p:cTn id="244" dur="1" fill="hold">
                                          <p:stCondLst>
                                            <p:cond delay="0"/>
                                          </p:stCondLst>
                                        </p:cTn>
                                        <p:tgtEl>
                                          <p:spTgt spid="329"/>
                                        </p:tgtEl>
                                        <p:attrNameLst>
                                          <p:attrName>style.visibility</p:attrName>
                                        </p:attrNameLst>
                                      </p:cBhvr>
                                      <p:to>
                                        <p:strVal val="visible"/>
                                      </p:to>
                                    </p:set>
                                    <p:animEffect transition="in" filter="randombar(horizontal)">
                                      <p:cBhvr>
                                        <p:cTn id="245" dur="500"/>
                                        <p:tgtEl>
                                          <p:spTgt spid="329"/>
                                        </p:tgtEl>
                                      </p:cBhvr>
                                    </p:animEffect>
                                  </p:childTnLst>
                                </p:cTn>
                              </p:par>
                              <p:par>
                                <p:cTn id="246" presetID="14" presetClass="entr" presetSubtype="10" fill="hold" nodeType="withEffect">
                                  <p:stCondLst>
                                    <p:cond delay="0"/>
                                  </p:stCondLst>
                                  <p:childTnLst>
                                    <p:set>
                                      <p:cBhvr>
                                        <p:cTn id="247" dur="1" fill="hold">
                                          <p:stCondLst>
                                            <p:cond delay="0"/>
                                          </p:stCondLst>
                                        </p:cTn>
                                        <p:tgtEl>
                                          <p:spTgt spid="332"/>
                                        </p:tgtEl>
                                        <p:attrNameLst>
                                          <p:attrName>style.visibility</p:attrName>
                                        </p:attrNameLst>
                                      </p:cBhvr>
                                      <p:to>
                                        <p:strVal val="visible"/>
                                      </p:to>
                                    </p:set>
                                    <p:animEffect transition="in" filter="randombar(horizontal)">
                                      <p:cBhvr>
                                        <p:cTn id="248" dur="500"/>
                                        <p:tgtEl>
                                          <p:spTgt spid="332"/>
                                        </p:tgtEl>
                                      </p:cBhvr>
                                    </p:animEffect>
                                  </p:childTnLst>
                                </p:cTn>
                              </p:par>
                              <p:par>
                                <p:cTn id="249" presetID="14" presetClass="entr" presetSubtype="10" fill="hold" nodeType="withEffect">
                                  <p:stCondLst>
                                    <p:cond delay="0"/>
                                  </p:stCondLst>
                                  <p:childTnLst>
                                    <p:set>
                                      <p:cBhvr>
                                        <p:cTn id="250" dur="1" fill="hold">
                                          <p:stCondLst>
                                            <p:cond delay="0"/>
                                          </p:stCondLst>
                                        </p:cTn>
                                        <p:tgtEl>
                                          <p:spTgt spid="320"/>
                                        </p:tgtEl>
                                        <p:attrNameLst>
                                          <p:attrName>style.visibility</p:attrName>
                                        </p:attrNameLst>
                                      </p:cBhvr>
                                      <p:to>
                                        <p:strVal val="visible"/>
                                      </p:to>
                                    </p:set>
                                    <p:animEffect transition="in" filter="randombar(horizontal)">
                                      <p:cBhvr>
                                        <p:cTn id="251" dur="500"/>
                                        <p:tgtEl>
                                          <p:spTgt spid="320"/>
                                        </p:tgtEl>
                                      </p:cBhvr>
                                    </p:animEffect>
                                  </p:childTnLst>
                                </p:cTn>
                              </p:par>
                              <p:par>
                                <p:cTn id="252" presetID="14" presetClass="entr" presetSubtype="10" fill="hold" nodeType="withEffect">
                                  <p:stCondLst>
                                    <p:cond delay="0"/>
                                  </p:stCondLst>
                                  <p:childTnLst>
                                    <p:set>
                                      <p:cBhvr>
                                        <p:cTn id="253" dur="1" fill="hold">
                                          <p:stCondLst>
                                            <p:cond delay="0"/>
                                          </p:stCondLst>
                                        </p:cTn>
                                        <p:tgtEl>
                                          <p:spTgt spid="321"/>
                                        </p:tgtEl>
                                        <p:attrNameLst>
                                          <p:attrName>style.visibility</p:attrName>
                                        </p:attrNameLst>
                                      </p:cBhvr>
                                      <p:to>
                                        <p:strVal val="visible"/>
                                      </p:to>
                                    </p:set>
                                    <p:animEffect transition="in" filter="randombar(horizontal)">
                                      <p:cBhvr>
                                        <p:cTn id="254" dur="500"/>
                                        <p:tgtEl>
                                          <p:spTgt spid="321"/>
                                        </p:tgtEl>
                                      </p:cBhvr>
                                    </p:animEffect>
                                  </p:childTnLst>
                                </p:cTn>
                              </p:par>
                              <p:par>
                                <p:cTn id="255" presetID="14" presetClass="entr" presetSubtype="10" fill="hold" nodeType="withEffect">
                                  <p:stCondLst>
                                    <p:cond delay="0"/>
                                  </p:stCondLst>
                                  <p:childTnLst>
                                    <p:set>
                                      <p:cBhvr>
                                        <p:cTn id="256" dur="1" fill="hold">
                                          <p:stCondLst>
                                            <p:cond delay="0"/>
                                          </p:stCondLst>
                                        </p:cTn>
                                        <p:tgtEl>
                                          <p:spTgt spid="322"/>
                                        </p:tgtEl>
                                        <p:attrNameLst>
                                          <p:attrName>style.visibility</p:attrName>
                                        </p:attrNameLst>
                                      </p:cBhvr>
                                      <p:to>
                                        <p:strVal val="visible"/>
                                      </p:to>
                                    </p:set>
                                    <p:animEffect transition="in" filter="randombar(horizontal)">
                                      <p:cBhvr>
                                        <p:cTn id="257" dur="500"/>
                                        <p:tgtEl>
                                          <p:spTgt spid="322"/>
                                        </p:tgtEl>
                                      </p:cBhvr>
                                    </p:animEffect>
                                  </p:childTnLst>
                                </p:cTn>
                              </p:par>
                            </p:childTnLst>
                          </p:cTn>
                        </p:par>
                      </p:childTnLst>
                    </p:cTn>
                  </p:par>
                  <p:par>
                    <p:cTn id="258" fill="hold">
                      <p:stCondLst>
                        <p:cond delay="indefinite"/>
                      </p:stCondLst>
                      <p:childTnLst>
                        <p:par>
                          <p:cTn id="259" fill="hold">
                            <p:stCondLst>
                              <p:cond delay="0"/>
                            </p:stCondLst>
                            <p:childTnLst>
                              <p:par>
                                <p:cTn id="260" presetID="42" presetClass="entr" presetSubtype="0" fill="hold" grpId="0" nodeType="clickEffect">
                                  <p:stCondLst>
                                    <p:cond delay="0"/>
                                  </p:stCondLst>
                                  <p:childTnLst>
                                    <p:set>
                                      <p:cBhvr>
                                        <p:cTn id="261" dur="1" fill="hold">
                                          <p:stCondLst>
                                            <p:cond delay="0"/>
                                          </p:stCondLst>
                                        </p:cTn>
                                        <p:tgtEl>
                                          <p:spTgt spid="342"/>
                                        </p:tgtEl>
                                        <p:attrNameLst>
                                          <p:attrName>style.visibility</p:attrName>
                                        </p:attrNameLst>
                                      </p:cBhvr>
                                      <p:to>
                                        <p:strVal val="visible"/>
                                      </p:to>
                                    </p:set>
                                    <p:animEffect transition="in" filter="fade">
                                      <p:cBhvr>
                                        <p:cTn id="262" dur="1000"/>
                                        <p:tgtEl>
                                          <p:spTgt spid="342"/>
                                        </p:tgtEl>
                                      </p:cBhvr>
                                    </p:animEffect>
                                    <p:anim calcmode="lin" valueType="num">
                                      <p:cBhvr>
                                        <p:cTn id="263" dur="1000" fill="hold"/>
                                        <p:tgtEl>
                                          <p:spTgt spid="342"/>
                                        </p:tgtEl>
                                        <p:attrNameLst>
                                          <p:attrName>ppt_x</p:attrName>
                                        </p:attrNameLst>
                                      </p:cBhvr>
                                      <p:tavLst>
                                        <p:tav tm="0">
                                          <p:val>
                                            <p:strVal val="#ppt_x"/>
                                          </p:val>
                                        </p:tav>
                                        <p:tav tm="100000">
                                          <p:val>
                                            <p:strVal val="#ppt_x"/>
                                          </p:val>
                                        </p:tav>
                                      </p:tavLst>
                                    </p:anim>
                                    <p:anim calcmode="lin" valueType="num">
                                      <p:cBhvr>
                                        <p:cTn id="264" dur="1000" fill="hold"/>
                                        <p:tgtEl>
                                          <p:spTgt spid="342"/>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343"/>
                                        </p:tgtEl>
                                        <p:attrNameLst>
                                          <p:attrName>style.visibility</p:attrName>
                                        </p:attrNameLst>
                                      </p:cBhvr>
                                      <p:to>
                                        <p:strVal val="visible"/>
                                      </p:to>
                                    </p:set>
                                    <p:animEffect transition="in" filter="fade">
                                      <p:cBhvr>
                                        <p:cTn id="267" dur="1000"/>
                                        <p:tgtEl>
                                          <p:spTgt spid="343"/>
                                        </p:tgtEl>
                                      </p:cBhvr>
                                    </p:animEffect>
                                    <p:anim calcmode="lin" valueType="num">
                                      <p:cBhvr>
                                        <p:cTn id="268" dur="1000" fill="hold"/>
                                        <p:tgtEl>
                                          <p:spTgt spid="343"/>
                                        </p:tgtEl>
                                        <p:attrNameLst>
                                          <p:attrName>ppt_x</p:attrName>
                                        </p:attrNameLst>
                                      </p:cBhvr>
                                      <p:tavLst>
                                        <p:tav tm="0">
                                          <p:val>
                                            <p:strVal val="#ppt_x"/>
                                          </p:val>
                                        </p:tav>
                                        <p:tav tm="100000">
                                          <p:val>
                                            <p:strVal val="#ppt_x"/>
                                          </p:val>
                                        </p:tav>
                                      </p:tavLst>
                                    </p:anim>
                                    <p:anim calcmode="lin" valueType="num">
                                      <p:cBhvr>
                                        <p:cTn id="269" dur="1000" fill="hold"/>
                                        <p:tgtEl>
                                          <p:spTgt spid="343"/>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354"/>
                                        </p:tgtEl>
                                        <p:attrNameLst>
                                          <p:attrName>style.visibility</p:attrName>
                                        </p:attrNameLst>
                                      </p:cBhvr>
                                      <p:to>
                                        <p:strVal val="visible"/>
                                      </p:to>
                                    </p:set>
                                    <p:animEffect transition="in" filter="fade">
                                      <p:cBhvr>
                                        <p:cTn id="272" dur="1000"/>
                                        <p:tgtEl>
                                          <p:spTgt spid="354"/>
                                        </p:tgtEl>
                                      </p:cBhvr>
                                    </p:animEffect>
                                    <p:anim calcmode="lin" valueType="num">
                                      <p:cBhvr>
                                        <p:cTn id="273" dur="1000" fill="hold"/>
                                        <p:tgtEl>
                                          <p:spTgt spid="354"/>
                                        </p:tgtEl>
                                        <p:attrNameLst>
                                          <p:attrName>ppt_x</p:attrName>
                                        </p:attrNameLst>
                                      </p:cBhvr>
                                      <p:tavLst>
                                        <p:tav tm="0">
                                          <p:val>
                                            <p:strVal val="#ppt_x"/>
                                          </p:val>
                                        </p:tav>
                                        <p:tav tm="100000">
                                          <p:val>
                                            <p:strVal val="#ppt_x"/>
                                          </p:val>
                                        </p:tav>
                                      </p:tavLst>
                                    </p:anim>
                                    <p:anim calcmode="lin" valueType="num">
                                      <p:cBhvr>
                                        <p:cTn id="274" dur="1000" fill="hold"/>
                                        <p:tgtEl>
                                          <p:spTgt spid="354"/>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355"/>
                                        </p:tgtEl>
                                        <p:attrNameLst>
                                          <p:attrName>style.visibility</p:attrName>
                                        </p:attrNameLst>
                                      </p:cBhvr>
                                      <p:to>
                                        <p:strVal val="visible"/>
                                      </p:to>
                                    </p:set>
                                    <p:animEffect transition="in" filter="fade">
                                      <p:cBhvr>
                                        <p:cTn id="277" dur="1000"/>
                                        <p:tgtEl>
                                          <p:spTgt spid="355"/>
                                        </p:tgtEl>
                                      </p:cBhvr>
                                    </p:animEffect>
                                    <p:anim calcmode="lin" valueType="num">
                                      <p:cBhvr>
                                        <p:cTn id="278" dur="1000" fill="hold"/>
                                        <p:tgtEl>
                                          <p:spTgt spid="355"/>
                                        </p:tgtEl>
                                        <p:attrNameLst>
                                          <p:attrName>ppt_x</p:attrName>
                                        </p:attrNameLst>
                                      </p:cBhvr>
                                      <p:tavLst>
                                        <p:tav tm="0">
                                          <p:val>
                                            <p:strVal val="#ppt_x"/>
                                          </p:val>
                                        </p:tav>
                                        <p:tav tm="100000">
                                          <p:val>
                                            <p:strVal val="#ppt_x"/>
                                          </p:val>
                                        </p:tav>
                                      </p:tavLst>
                                    </p:anim>
                                    <p:anim calcmode="lin" valueType="num">
                                      <p:cBhvr>
                                        <p:cTn id="279" dur="1000" fill="hold"/>
                                        <p:tgtEl>
                                          <p:spTgt spid="355"/>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344"/>
                                        </p:tgtEl>
                                        <p:attrNameLst>
                                          <p:attrName>style.visibility</p:attrName>
                                        </p:attrNameLst>
                                      </p:cBhvr>
                                      <p:to>
                                        <p:strVal val="visible"/>
                                      </p:to>
                                    </p:set>
                                    <p:animEffect transition="in" filter="fade">
                                      <p:cBhvr>
                                        <p:cTn id="282" dur="1000"/>
                                        <p:tgtEl>
                                          <p:spTgt spid="344"/>
                                        </p:tgtEl>
                                      </p:cBhvr>
                                    </p:animEffect>
                                    <p:anim calcmode="lin" valueType="num">
                                      <p:cBhvr>
                                        <p:cTn id="283" dur="1000" fill="hold"/>
                                        <p:tgtEl>
                                          <p:spTgt spid="344"/>
                                        </p:tgtEl>
                                        <p:attrNameLst>
                                          <p:attrName>ppt_x</p:attrName>
                                        </p:attrNameLst>
                                      </p:cBhvr>
                                      <p:tavLst>
                                        <p:tav tm="0">
                                          <p:val>
                                            <p:strVal val="#ppt_x"/>
                                          </p:val>
                                        </p:tav>
                                        <p:tav tm="100000">
                                          <p:val>
                                            <p:strVal val="#ppt_x"/>
                                          </p:val>
                                        </p:tav>
                                      </p:tavLst>
                                    </p:anim>
                                    <p:anim calcmode="lin" valueType="num">
                                      <p:cBhvr>
                                        <p:cTn id="284" dur="1000" fill="hold"/>
                                        <p:tgtEl>
                                          <p:spTgt spid="34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345"/>
                                        </p:tgtEl>
                                        <p:attrNameLst>
                                          <p:attrName>style.visibility</p:attrName>
                                        </p:attrNameLst>
                                      </p:cBhvr>
                                      <p:to>
                                        <p:strVal val="visible"/>
                                      </p:to>
                                    </p:set>
                                    <p:animEffect transition="in" filter="fade">
                                      <p:cBhvr>
                                        <p:cTn id="287" dur="1000"/>
                                        <p:tgtEl>
                                          <p:spTgt spid="345"/>
                                        </p:tgtEl>
                                      </p:cBhvr>
                                    </p:animEffect>
                                    <p:anim calcmode="lin" valueType="num">
                                      <p:cBhvr>
                                        <p:cTn id="288" dur="1000" fill="hold"/>
                                        <p:tgtEl>
                                          <p:spTgt spid="345"/>
                                        </p:tgtEl>
                                        <p:attrNameLst>
                                          <p:attrName>ppt_x</p:attrName>
                                        </p:attrNameLst>
                                      </p:cBhvr>
                                      <p:tavLst>
                                        <p:tav tm="0">
                                          <p:val>
                                            <p:strVal val="#ppt_x"/>
                                          </p:val>
                                        </p:tav>
                                        <p:tav tm="100000">
                                          <p:val>
                                            <p:strVal val="#ppt_x"/>
                                          </p:val>
                                        </p:tav>
                                      </p:tavLst>
                                    </p:anim>
                                    <p:anim calcmode="lin" valueType="num">
                                      <p:cBhvr>
                                        <p:cTn id="289" dur="1000" fill="hold"/>
                                        <p:tgtEl>
                                          <p:spTgt spid="345"/>
                                        </p:tgtEl>
                                        <p:attrNameLst>
                                          <p:attrName>ppt_y</p:attrName>
                                        </p:attrNameLst>
                                      </p:cBhvr>
                                      <p:tavLst>
                                        <p:tav tm="0">
                                          <p:val>
                                            <p:strVal val="#ppt_y+.1"/>
                                          </p:val>
                                        </p:tav>
                                        <p:tav tm="100000">
                                          <p:val>
                                            <p:strVal val="#ppt_y"/>
                                          </p:val>
                                        </p:tav>
                                      </p:tavLst>
                                    </p:anim>
                                  </p:childTnLst>
                                </p:cTn>
                              </p:par>
                              <p:par>
                                <p:cTn id="290" presetID="42" presetClass="entr" presetSubtype="0" fill="hold" nodeType="withEffect">
                                  <p:stCondLst>
                                    <p:cond delay="0"/>
                                  </p:stCondLst>
                                  <p:childTnLst>
                                    <p:set>
                                      <p:cBhvr>
                                        <p:cTn id="291" dur="1" fill="hold">
                                          <p:stCondLst>
                                            <p:cond delay="0"/>
                                          </p:stCondLst>
                                        </p:cTn>
                                        <p:tgtEl>
                                          <p:spTgt spid="356"/>
                                        </p:tgtEl>
                                        <p:attrNameLst>
                                          <p:attrName>style.visibility</p:attrName>
                                        </p:attrNameLst>
                                      </p:cBhvr>
                                      <p:to>
                                        <p:strVal val="visible"/>
                                      </p:to>
                                    </p:set>
                                    <p:animEffect transition="in" filter="fade">
                                      <p:cBhvr>
                                        <p:cTn id="292" dur="1000"/>
                                        <p:tgtEl>
                                          <p:spTgt spid="356"/>
                                        </p:tgtEl>
                                      </p:cBhvr>
                                    </p:animEffect>
                                    <p:anim calcmode="lin" valueType="num">
                                      <p:cBhvr>
                                        <p:cTn id="293" dur="1000" fill="hold"/>
                                        <p:tgtEl>
                                          <p:spTgt spid="356"/>
                                        </p:tgtEl>
                                        <p:attrNameLst>
                                          <p:attrName>ppt_x</p:attrName>
                                        </p:attrNameLst>
                                      </p:cBhvr>
                                      <p:tavLst>
                                        <p:tav tm="0">
                                          <p:val>
                                            <p:strVal val="#ppt_x"/>
                                          </p:val>
                                        </p:tav>
                                        <p:tav tm="100000">
                                          <p:val>
                                            <p:strVal val="#ppt_x"/>
                                          </p:val>
                                        </p:tav>
                                      </p:tavLst>
                                    </p:anim>
                                    <p:anim calcmode="lin" valueType="num">
                                      <p:cBhvr>
                                        <p:cTn id="294" dur="1000" fill="hold"/>
                                        <p:tgtEl>
                                          <p:spTgt spid="35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347"/>
                                        </p:tgtEl>
                                        <p:attrNameLst>
                                          <p:attrName>style.visibility</p:attrName>
                                        </p:attrNameLst>
                                      </p:cBhvr>
                                      <p:to>
                                        <p:strVal val="visible"/>
                                      </p:to>
                                    </p:set>
                                    <p:animEffect transition="in" filter="fade">
                                      <p:cBhvr>
                                        <p:cTn id="297" dur="1000"/>
                                        <p:tgtEl>
                                          <p:spTgt spid="347"/>
                                        </p:tgtEl>
                                      </p:cBhvr>
                                    </p:animEffect>
                                    <p:anim calcmode="lin" valueType="num">
                                      <p:cBhvr>
                                        <p:cTn id="298" dur="1000" fill="hold"/>
                                        <p:tgtEl>
                                          <p:spTgt spid="347"/>
                                        </p:tgtEl>
                                        <p:attrNameLst>
                                          <p:attrName>ppt_x</p:attrName>
                                        </p:attrNameLst>
                                      </p:cBhvr>
                                      <p:tavLst>
                                        <p:tav tm="0">
                                          <p:val>
                                            <p:strVal val="#ppt_x"/>
                                          </p:val>
                                        </p:tav>
                                        <p:tav tm="100000">
                                          <p:val>
                                            <p:strVal val="#ppt_x"/>
                                          </p:val>
                                        </p:tav>
                                      </p:tavLst>
                                    </p:anim>
                                    <p:anim calcmode="lin" valueType="num">
                                      <p:cBhvr>
                                        <p:cTn id="299" dur="1000" fill="hold"/>
                                        <p:tgtEl>
                                          <p:spTgt spid="347"/>
                                        </p:tgtEl>
                                        <p:attrNameLst>
                                          <p:attrName>ppt_y</p:attrName>
                                        </p:attrNameLst>
                                      </p:cBhvr>
                                      <p:tavLst>
                                        <p:tav tm="0">
                                          <p:val>
                                            <p:strVal val="#ppt_y+.1"/>
                                          </p:val>
                                        </p:tav>
                                        <p:tav tm="100000">
                                          <p:val>
                                            <p:strVal val="#ppt_y"/>
                                          </p:val>
                                        </p:tav>
                                      </p:tavLst>
                                    </p:anim>
                                  </p:childTnLst>
                                </p:cTn>
                              </p:par>
                              <p:par>
                                <p:cTn id="300" presetID="42" presetClass="entr" presetSubtype="0" fill="hold" nodeType="withEffect">
                                  <p:stCondLst>
                                    <p:cond delay="0"/>
                                  </p:stCondLst>
                                  <p:childTnLst>
                                    <p:set>
                                      <p:cBhvr>
                                        <p:cTn id="301" dur="1" fill="hold">
                                          <p:stCondLst>
                                            <p:cond delay="0"/>
                                          </p:stCondLst>
                                        </p:cTn>
                                        <p:tgtEl>
                                          <p:spTgt spid="357"/>
                                        </p:tgtEl>
                                        <p:attrNameLst>
                                          <p:attrName>style.visibility</p:attrName>
                                        </p:attrNameLst>
                                      </p:cBhvr>
                                      <p:to>
                                        <p:strVal val="visible"/>
                                      </p:to>
                                    </p:set>
                                    <p:animEffect transition="in" filter="fade">
                                      <p:cBhvr>
                                        <p:cTn id="302" dur="1000"/>
                                        <p:tgtEl>
                                          <p:spTgt spid="357"/>
                                        </p:tgtEl>
                                      </p:cBhvr>
                                    </p:animEffect>
                                    <p:anim calcmode="lin" valueType="num">
                                      <p:cBhvr>
                                        <p:cTn id="303" dur="1000" fill="hold"/>
                                        <p:tgtEl>
                                          <p:spTgt spid="357"/>
                                        </p:tgtEl>
                                        <p:attrNameLst>
                                          <p:attrName>ppt_x</p:attrName>
                                        </p:attrNameLst>
                                      </p:cBhvr>
                                      <p:tavLst>
                                        <p:tav tm="0">
                                          <p:val>
                                            <p:strVal val="#ppt_x"/>
                                          </p:val>
                                        </p:tav>
                                        <p:tav tm="100000">
                                          <p:val>
                                            <p:strVal val="#ppt_x"/>
                                          </p:val>
                                        </p:tav>
                                      </p:tavLst>
                                    </p:anim>
                                    <p:anim calcmode="lin" valueType="num">
                                      <p:cBhvr>
                                        <p:cTn id="304" dur="1000" fill="hold"/>
                                        <p:tgtEl>
                                          <p:spTgt spid="357"/>
                                        </p:tgtEl>
                                        <p:attrNameLst>
                                          <p:attrName>ppt_y</p:attrName>
                                        </p:attrNameLst>
                                      </p:cBhvr>
                                      <p:tavLst>
                                        <p:tav tm="0">
                                          <p:val>
                                            <p:strVal val="#ppt_y+.1"/>
                                          </p:val>
                                        </p:tav>
                                        <p:tav tm="100000">
                                          <p:val>
                                            <p:strVal val="#ppt_y"/>
                                          </p:val>
                                        </p:tav>
                                      </p:tavLst>
                                    </p:anim>
                                  </p:childTnLst>
                                </p:cTn>
                              </p:par>
                              <p:par>
                                <p:cTn id="305" presetID="42" presetClass="entr" presetSubtype="0" fill="hold" grpId="0" nodeType="withEffect">
                                  <p:stCondLst>
                                    <p:cond delay="0"/>
                                  </p:stCondLst>
                                  <p:childTnLst>
                                    <p:set>
                                      <p:cBhvr>
                                        <p:cTn id="306" dur="1" fill="hold">
                                          <p:stCondLst>
                                            <p:cond delay="0"/>
                                          </p:stCondLst>
                                        </p:cTn>
                                        <p:tgtEl>
                                          <p:spTgt spid="348"/>
                                        </p:tgtEl>
                                        <p:attrNameLst>
                                          <p:attrName>style.visibility</p:attrName>
                                        </p:attrNameLst>
                                      </p:cBhvr>
                                      <p:to>
                                        <p:strVal val="visible"/>
                                      </p:to>
                                    </p:set>
                                    <p:animEffect transition="in" filter="fade">
                                      <p:cBhvr>
                                        <p:cTn id="307" dur="1000"/>
                                        <p:tgtEl>
                                          <p:spTgt spid="348"/>
                                        </p:tgtEl>
                                      </p:cBhvr>
                                    </p:animEffect>
                                    <p:anim calcmode="lin" valueType="num">
                                      <p:cBhvr>
                                        <p:cTn id="308" dur="1000" fill="hold"/>
                                        <p:tgtEl>
                                          <p:spTgt spid="348"/>
                                        </p:tgtEl>
                                        <p:attrNameLst>
                                          <p:attrName>ppt_x</p:attrName>
                                        </p:attrNameLst>
                                      </p:cBhvr>
                                      <p:tavLst>
                                        <p:tav tm="0">
                                          <p:val>
                                            <p:strVal val="#ppt_x"/>
                                          </p:val>
                                        </p:tav>
                                        <p:tav tm="100000">
                                          <p:val>
                                            <p:strVal val="#ppt_x"/>
                                          </p:val>
                                        </p:tav>
                                      </p:tavLst>
                                    </p:anim>
                                    <p:anim calcmode="lin" valueType="num">
                                      <p:cBhvr>
                                        <p:cTn id="309" dur="1000" fill="hold"/>
                                        <p:tgtEl>
                                          <p:spTgt spid="348"/>
                                        </p:tgtEl>
                                        <p:attrNameLst>
                                          <p:attrName>ppt_y</p:attrName>
                                        </p:attrNameLst>
                                      </p:cBhvr>
                                      <p:tavLst>
                                        <p:tav tm="0">
                                          <p:val>
                                            <p:strVal val="#ppt_y+.1"/>
                                          </p:val>
                                        </p:tav>
                                        <p:tav tm="100000">
                                          <p:val>
                                            <p:strVal val="#ppt_y"/>
                                          </p:val>
                                        </p:tav>
                                      </p:tavLst>
                                    </p:anim>
                                  </p:childTnLst>
                                </p:cTn>
                              </p:par>
                              <p:par>
                                <p:cTn id="310" presetID="42" presetClass="entr" presetSubtype="0" fill="hold" grpId="0" nodeType="withEffect">
                                  <p:stCondLst>
                                    <p:cond delay="0"/>
                                  </p:stCondLst>
                                  <p:childTnLst>
                                    <p:set>
                                      <p:cBhvr>
                                        <p:cTn id="311" dur="1" fill="hold">
                                          <p:stCondLst>
                                            <p:cond delay="0"/>
                                          </p:stCondLst>
                                        </p:cTn>
                                        <p:tgtEl>
                                          <p:spTgt spid="346"/>
                                        </p:tgtEl>
                                        <p:attrNameLst>
                                          <p:attrName>style.visibility</p:attrName>
                                        </p:attrNameLst>
                                      </p:cBhvr>
                                      <p:to>
                                        <p:strVal val="visible"/>
                                      </p:to>
                                    </p:set>
                                    <p:animEffect transition="in" filter="fade">
                                      <p:cBhvr>
                                        <p:cTn id="312" dur="1000"/>
                                        <p:tgtEl>
                                          <p:spTgt spid="346"/>
                                        </p:tgtEl>
                                      </p:cBhvr>
                                    </p:animEffect>
                                    <p:anim calcmode="lin" valueType="num">
                                      <p:cBhvr>
                                        <p:cTn id="313" dur="1000" fill="hold"/>
                                        <p:tgtEl>
                                          <p:spTgt spid="346"/>
                                        </p:tgtEl>
                                        <p:attrNameLst>
                                          <p:attrName>ppt_x</p:attrName>
                                        </p:attrNameLst>
                                      </p:cBhvr>
                                      <p:tavLst>
                                        <p:tav tm="0">
                                          <p:val>
                                            <p:strVal val="#ppt_x"/>
                                          </p:val>
                                        </p:tav>
                                        <p:tav tm="100000">
                                          <p:val>
                                            <p:strVal val="#ppt_x"/>
                                          </p:val>
                                        </p:tav>
                                      </p:tavLst>
                                    </p:anim>
                                    <p:anim calcmode="lin" valueType="num">
                                      <p:cBhvr>
                                        <p:cTn id="314" dur="1000" fill="hold"/>
                                        <p:tgtEl>
                                          <p:spTgt spid="346"/>
                                        </p:tgtEl>
                                        <p:attrNameLst>
                                          <p:attrName>ppt_y</p:attrName>
                                        </p:attrNameLst>
                                      </p:cBhvr>
                                      <p:tavLst>
                                        <p:tav tm="0">
                                          <p:val>
                                            <p:strVal val="#ppt_y+.1"/>
                                          </p:val>
                                        </p:tav>
                                        <p:tav tm="100000">
                                          <p:val>
                                            <p:strVal val="#ppt_y"/>
                                          </p:val>
                                        </p:tav>
                                      </p:tavLst>
                                    </p:anim>
                                  </p:childTnLst>
                                </p:cTn>
                              </p:par>
                              <p:par>
                                <p:cTn id="315" presetID="42" presetClass="entr" presetSubtype="0" fill="hold" nodeType="withEffect">
                                  <p:stCondLst>
                                    <p:cond delay="0"/>
                                  </p:stCondLst>
                                  <p:childTnLst>
                                    <p:set>
                                      <p:cBhvr>
                                        <p:cTn id="316" dur="1" fill="hold">
                                          <p:stCondLst>
                                            <p:cond delay="0"/>
                                          </p:stCondLst>
                                        </p:cTn>
                                        <p:tgtEl>
                                          <p:spTgt spid="349"/>
                                        </p:tgtEl>
                                        <p:attrNameLst>
                                          <p:attrName>style.visibility</p:attrName>
                                        </p:attrNameLst>
                                      </p:cBhvr>
                                      <p:to>
                                        <p:strVal val="visible"/>
                                      </p:to>
                                    </p:set>
                                    <p:animEffect transition="in" filter="fade">
                                      <p:cBhvr>
                                        <p:cTn id="317" dur="1000"/>
                                        <p:tgtEl>
                                          <p:spTgt spid="349"/>
                                        </p:tgtEl>
                                      </p:cBhvr>
                                    </p:animEffect>
                                    <p:anim calcmode="lin" valueType="num">
                                      <p:cBhvr>
                                        <p:cTn id="318" dur="1000" fill="hold"/>
                                        <p:tgtEl>
                                          <p:spTgt spid="349"/>
                                        </p:tgtEl>
                                        <p:attrNameLst>
                                          <p:attrName>ppt_x</p:attrName>
                                        </p:attrNameLst>
                                      </p:cBhvr>
                                      <p:tavLst>
                                        <p:tav tm="0">
                                          <p:val>
                                            <p:strVal val="#ppt_x"/>
                                          </p:val>
                                        </p:tav>
                                        <p:tav tm="100000">
                                          <p:val>
                                            <p:strVal val="#ppt_x"/>
                                          </p:val>
                                        </p:tav>
                                      </p:tavLst>
                                    </p:anim>
                                    <p:anim calcmode="lin" valueType="num">
                                      <p:cBhvr>
                                        <p:cTn id="319" dur="1000" fill="hold"/>
                                        <p:tgtEl>
                                          <p:spTgt spid="349"/>
                                        </p:tgtEl>
                                        <p:attrNameLst>
                                          <p:attrName>ppt_y</p:attrName>
                                        </p:attrNameLst>
                                      </p:cBhvr>
                                      <p:tavLst>
                                        <p:tav tm="0">
                                          <p:val>
                                            <p:strVal val="#ppt_y+.1"/>
                                          </p:val>
                                        </p:tav>
                                        <p:tav tm="100000">
                                          <p:val>
                                            <p:strVal val="#ppt_y"/>
                                          </p:val>
                                        </p:tav>
                                      </p:tavLst>
                                    </p:anim>
                                  </p:childTnLst>
                                </p:cTn>
                              </p:par>
                              <p:par>
                                <p:cTn id="320" presetID="42" presetClass="entr" presetSubtype="0" fill="hold" grpId="0" nodeType="withEffect">
                                  <p:stCondLst>
                                    <p:cond delay="0"/>
                                  </p:stCondLst>
                                  <p:childTnLst>
                                    <p:set>
                                      <p:cBhvr>
                                        <p:cTn id="321" dur="1" fill="hold">
                                          <p:stCondLst>
                                            <p:cond delay="0"/>
                                          </p:stCondLst>
                                        </p:cTn>
                                        <p:tgtEl>
                                          <p:spTgt spid="351"/>
                                        </p:tgtEl>
                                        <p:attrNameLst>
                                          <p:attrName>style.visibility</p:attrName>
                                        </p:attrNameLst>
                                      </p:cBhvr>
                                      <p:to>
                                        <p:strVal val="visible"/>
                                      </p:to>
                                    </p:set>
                                    <p:animEffect transition="in" filter="fade">
                                      <p:cBhvr>
                                        <p:cTn id="322" dur="1000"/>
                                        <p:tgtEl>
                                          <p:spTgt spid="351"/>
                                        </p:tgtEl>
                                      </p:cBhvr>
                                    </p:animEffect>
                                    <p:anim calcmode="lin" valueType="num">
                                      <p:cBhvr>
                                        <p:cTn id="323" dur="1000" fill="hold"/>
                                        <p:tgtEl>
                                          <p:spTgt spid="351"/>
                                        </p:tgtEl>
                                        <p:attrNameLst>
                                          <p:attrName>ppt_x</p:attrName>
                                        </p:attrNameLst>
                                      </p:cBhvr>
                                      <p:tavLst>
                                        <p:tav tm="0">
                                          <p:val>
                                            <p:strVal val="#ppt_x"/>
                                          </p:val>
                                        </p:tav>
                                        <p:tav tm="100000">
                                          <p:val>
                                            <p:strVal val="#ppt_x"/>
                                          </p:val>
                                        </p:tav>
                                      </p:tavLst>
                                    </p:anim>
                                    <p:anim calcmode="lin" valueType="num">
                                      <p:cBhvr>
                                        <p:cTn id="324" dur="1000" fill="hold"/>
                                        <p:tgtEl>
                                          <p:spTgt spid="351"/>
                                        </p:tgtEl>
                                        <p:attrNameLst>
                                          <p:attrName>ppt_y</p:attrName>
                                        </p:attrNameLst>
                                      </p:cBhvr>
                                      <p:tavLst>
                                        <p:tav tm="0">
                                          <p:val>
                                            <p:strVal val="#ppt_y+.1"/>
                                          </p:val>
                                        </p:tav>
                                        <p:tav tm="100000">
                                          <p:val>
                                            <p:strVal val="#ppt_y"/>
                                          </p:val>
                                        </p:tav>
                                      </p:tavLst>
                                    </p:anim>
                                  </p:childTnLst>
                                </p:cTn>
                              </p:par>
                              <p:par>
                                <p:cTn id="325" presetID="42" presetClass="entr" presetSubtype="0" fill="hold" grpId="0" nodeType="withEffect">
                                  <p:stCondLst>
                                    <p:cond delay="0"/>
                                  </p:stCondLst>
                                  <p:childTnLst>
                                    <p:set>
                                      <p:cBhvr>
                                        <p:cTn id="326" dur="1" fill="hold">
                                          <p:stCondLst>
                                            <p:cond delay="0"/>
                                          </p:stCondLst>
                                        </p:cTn>
                                        <p:tgtEl>
                                          <p:spTgt spid="350"/>
                                        </p:tgtEl>
                                        <p:attrNameLst>
                                          <p:attrName>style.visibility</p:attrName>
                                        </p:attrNameLst>
                                      </p:cBhvr>
                                      <p:to>
                                        <p:strVal val="visible"/>
                                      </p:to>
                                    </p:set>
                                    <p:animEffect transition="in" filter="fade">
                                      <p:cBhvr>
                                        <p:cTn id="327" dur="1000"/>
                                        <p:tgtEl>
                                          <p:spTgt spid="350"/>
                                        </p:tgtEl>
                                      </p:cBhvr>
                                    </p:animEffect>
                                    <p:anim calcmode="lin" valueType="num">
                                      <p:cBhvr>
                                        <p:cTn id="328" dur="1000" fill="hold"/>
                                        <p:tgtEl>
                                          <p:spTgt spid="350"/>
                                        </p:tgtEl>
                                        <p:attrNameLst>
                                          <p:attrName>ppt_x</p:attrName>
                                        </p:attrNameLst>
                                      </p:cBhvr>
                                      <p:tavLst>
                                        <p:tav tm="0">
                                          <p:val>
                                            <p:strVal val="#ppt_x"/>
                                          </p:val>
                                        </p:tav>
                                        <p:tav tm="100000">
                                          <p:val>
                                            <p:strVal val="#ppt_x"/>
                                          </p:val>
                                        </p:tav>
                                      </p:tavLst>
                                    </p:anim>
                                    <p:anim calcmode="lin" valueType="num">
                                      <p:cBhvr>
                                        <p:cTn id="329" dur="1000" fill="hold"/>
                                        <p:tgtEl>
                                          <p:spTgt spid="350"/>
                                        </p:tgtEl>
                                        <p:attrNameLst>
                                          <p:attrName>ppt_y</p:attrName>
                                        </p:attrNameLst>
                                      </p:cBhvr>
                                      <p:tavLst>
                                        <p:tav tm="0">
                                          <p:val>
                                            <p:strVal val="#ppt_y+.1"/>
                                          </p:val>
                                        </p:tav>
                                        <p:tav tm="100000">
                                          <p:val>
                                            <p:strVal val="#ppt_y"/>
                                          </p:val>
                                        </p:tav>
                                      </p:tavLst>
                                    </p:anim>
                                  </p:childTnLst>
                                </p:cTn>
                              </p:par>
                              <p:par>
                                <p:cTn id="330" presetID="42" presetClass="entr" presetSubtype="0" fill="hold" grpId="0" nodeType="withEffect">
                                  <p:stCondLst>
                                    <p:cond delay="0"/>
                                  </p:stCondLst>
                                  <p:childTnLst>
                                    <p:set>
                                      <p:cBhvr>
                                        <p:cTn id="331" dur="1" fill="hold">
                                          <p:stCondLst>
                                            <p:cond delay="0"/>
                                          </p:stCondLst>
                                        </p:cTn>
                                        <p:tgtEl>
                                          <p:spTgt spid="353"/>
                                        </p:tgtEl>
                                        <p:attrNameLst>
                                          <p:attrName>style.visibility</p:attrName>
                                        </p:attrNameLst>
                                      </p:cBhvr>
                                      <p:to>
                                        <p:strVal val="visible"/>
                                      </p:to>
                                    </p:set>
                                    <p:animEffect transition="in" filter="fade">
                                      <p:cBhvr>
                                        <p:cTn id="332" dur="1000"/>
                                        <p:tgtEl>
                                          <p:spTgt spid="353"/>
                                        </p:tgtEl>
                                      </p:cBhvr>
                                    </p:animEffect>
                                    <p:anim calcmode="lin" valueType="num">
                                      <p:cBhvr>
                                        <p:cTn id="333" dur="1000" fill="hold"/>
                                        <p:tgtEl>
                                          <p:spTgt spid="353"/>
                                        </p:tgtEl>
                                        <p:attrNameLst>
                                          <p:attrName>ppt_x</p:attrName>
                                        </p:attrNameLst>
                                      </p:cBhvr>
                                      <p:tavLst>
                                        <p:tav tm="0">
                                          <p:val>
                                            <p:strVal val="#ppt_x"/>
                                          </p:val>
                                        </p:tav>
                                        <p:tav tm="100000">
                                          <p:val>
                                            <p:strVal val="#ppt_x"/>
                                          </p:val>
                                        </p:tav>
                                      </p:tavLst>
                                    </p:anim>
                                    <p:anim calcmode="lin" valueType="num">
                                      <p:cBhvr>
                                        <p:cTn id="334" dur="1000" fill="hold"/>
                                        <p:tgtEl>
                                          <p:spTgt spid="353"/>
                                        </p:tgtEl>
                                        <p:attrNameLst>
                                          <p:attrName>ppt_y</p:attrName>
                                        </p:attrNameLst>
                                      </p:cBhvr>
                                      <p:tavLst>
                                        <p:tav tm="0">
                                          <p:val>
                                            <p:strVal val="#ppt_y+.1"/>
                                          </p:val>
                                        </p:tav>
                                        <p:tav tm="100000">
                                          <p:val>
                                            <p:strVal val="#ppt_y"/>
                                          </p:val>
                                        </p:tav>
                                      </p:tavLst>
                                    </p:anim>
                                  </p:childTnLst>
                                </p:cTn>
                              </p:par>
                              <p:par>
                                <p:cTn id="335" presetID="42" presetClass="entr" presetSubtype="0" fill="hold" grpId="0" nodeType="withEffect">
                                  <p:stCondLst>
                                    <p:cond delay="0"/>
                                  </p:stCondLst>
                                  <p:childTnLst>
                                    <p:set>
                                      <p:cBhvr>
                                        <p:cTn id="336" dur="1" fill="hold">
                                          <p:stCondLst>
                                            <p:cond delay="0"/>
                                          </p:stCondLst>
                                        </p:cTn>
                                        <p:tgtEl>
                                          <p:spTgt spid="352"/>
                                        </p:tgtEl>
                                        <p:attrNameLst>
                                          <p:attrName>style.visibility</p:attrName>
                                        </p:attrNameLst>
                                      </p:cBhvr>
                                      <p:to>
                                        <p:strVal val="visible"/>
                                      </p:to>
                                    </p:set>
                                    <p:animEffect transition="in" filter="fade">
                                      <p:cBhvr>
                                        <p:cTn id="337" dur="1000"/>
                                        <p:tgtEl>
                                          <p:spTgt spid="352"/>
                                        </p:tgtEl>
                                      </p:cBhvr>
                                    </p:animEffect>
                                    <p:anim calcmode="lin" valueType="num">
                                      <p:cBhvr>
                                        <p:cTn id="338" dur="1000" fill="hold"/>
                                        <p:tgtEl>
                                          <p:spTgt spid="352"/>
                                        </p:tgtEl>
                                        <p:attrNameLst>
                                          <p:attrName>ppt_x</p:attrName>
                                        </p:attrNameLst>
                                      </p:cBhvr>
                                      <p:tavLst>
                                        <p:tav tm="0">
                                          <p:val>
                                            <p:strVal val="#ppt_x"/>
                                          </p:val>
                                        </p:tav>
                                        <p:tav tm="100000">
                                          <p:val>
                                            <p:strVal val="#ppt_x"/>
                                          </p:val>
                                        </p:tav>
                                      </p:tavLst>
                                    </p:anim>
                                    <p:anim calcmode="lin" valueType="num">
                                      <p:cBhvr>
                                        <p:cTn id="339" dur="1000" fill="hold"/>
                                        <p:tgtEl>
                                          <p:spTgt spid="352"/>
                                        </p:tgtEl>
                                        <p:attrNameLst>
                                          <p:attrName>ppt_y</p:attrName>
                                        </p:attrNameLst>
                                      </p:cBhvr>
                                      <p:tavLst>
                                        <p:tav tm="0">
                                          <p:val>
                                            <p:strVal val="#ppt_y+.1"/>
                                          </p:val>
                                        </p:tav>
                                        <p:tav tm="100000">
                                          <p:val>
                                            <p:strVal val="#ppt_y"/>
                                          </p:val>
                                        </p:tav>
                                      </p:tavLst>
                                    </p:anim>
                                  </p:childTnLst>
                                </p:cTn>
                              </p:par>
                              <p:par>
                                <p:cTn id="340" presetID="42" presetClass="entr" presetSubtype="0" fill="hold" grpId="0" nodeType="withEffect">
                                  <p:stCondLst>
                                    <p:cond delay="0"/>
                                  </p:stCondLst>
                                  <p:childTnLst>
                                    <p:set>
                                      <p:cBhvr>
                                        <p:cTn id="341" dur="1" fill="hold">
                                          <p:stCondLst>
                                            <p:cond delay="0"/>
                                          </p:stCondLst>
                                        </p:cTn>
                                        <p:tgtEl>
                                          <p:spTgt spid="359"/>
                                        </p:tgtEl>
                                        <p:attrNameLst>
                                          <p:attrName>style.visibility</p:attrName>
                                        </p:attrNameLst>
                                      </p:cBhvr>
                                      <p:to>
                                        <p:strVal val="visible"/>
                                      </p:to>
                                    </p:set>
                                    <p:animEffect transition="in" filter="fade">
                                      <p:cBhvr>
                                        <p:cTn id="342" dur="1000"/>
                                        <p:tgtEl>
                                          <p:spTgt spid="359"/>
                                        </p:tgtEl>
                                      </p:cBhvr>
                                    </p:animEffect>
                                    <p:anim calcmode="lin" valueType="num">
                                      <p:cBhvr>
                                        <p:cTn id="343" dur="1000" fill="hold"/>
                                        <p:tgtEl>
                                          <p:spTgt spid="359"/>
                                        </p:tgtEl>
                                        <p:attrNameLst>
                                          <p:attrName>ppt_x</p:attrName>
                                        </p:attrNameLst>
                                      </p:cBhvr>
                                      <p:tavLst>
                                        <p:tav tm="0">
                                          <p:val>
                                            <p:strVal val="#ppt_x"/>
                                          </p:val>
                                        </p:tav>
                                        <p:tav tm="100000">
                                          <p:val>
                                            <p:strVal val="#ppt_x"/>
                                          </p:val>
                                        </p:tav>
                                      </p:tavLst>
                                    </p:anim>
                                    <p:anim calcmode="lin" valueType="num">
                                      <p:cBhvr>
                                        <p:cTn id="344" dur="1000" fill="hold"/>
                                        <p:tgtEl>
                                          <p:spTgt spid="359"/>
                                        </p:tgtEl>
                                        <p:attrNameLst>
                                          <p:attrName>ppt_y</p:attrName>
                                        </p:attrNameLst>
                                      </p:cBhvr>
                                      <p:tavLst>
                                        <p:tav tm="0">
                                          <p:val>
                                            <p:strVal val="#ppt_y+.1"/>
                                          </p:val>
                                        </p:tav>
                                        <p:tav tm="100000">
                                          <p:val>
                                            <p:strVal val="#ppt_y"/>
                                          </p:val>
                                        </p:tav>
                                      </p:tavLst>
                                    </p:anim>
                                  </p:childTnLst>
                                </p:cTn>
                              </p:par>
                              <p:par>
                                <p:cTn id="345" presetID="42" presetClass="entr" presetSubtype="0" fill="hold" nodeType="withEffect">
                                  <p:stCondLst>
                                    <p:cond delay="0"/>
                                  </p:stCondLst>
                                  <p:childTnLst>
                                    <p:set>
                                      <p:cBhvr>
                                        <p:cTn id="346" dur="1" fill="hold">
                                          <p:stCondLst>
                                            <p:cond delay="0"/>
                                          </p:stCondLst>
                                        </p:cTn>
                                        <p:tgtEl>
                                          <p:spTgt spid="358"/>
                                        </p:tgtEl>
                                        <p:attrNameLst>
                                          <p:attrName>style.visibility</p:attrName>
                                        </p:attrNameLst>
                                      </p:cBhvr>
                                      <p:to>
                                        <p:strVal val="visible"/>
                                      </p:to>
                                    </p:set>
                                    <p:animEffect transition="in" filter="fade">
                                      <p:cBhvr>
                                        <p:cTn id="347" dur="1000"/>
                                        <p:tgtEl>
                                          <p:spTgt spid="358"/>
                                        </p:tgtEl>
                                      </p:cBhvr>
                                    </p:animEffect>
                                    <p:anim calcmode="lin" valueType="num">
                                      <p:cBhvr>
                                        <p:cTn id="348" dur="1000" fill="hold"/>
                                        <p:tgtEl>
                                          <p:spTgt spid="358"/>
                                        </p:tgtEl>
                                        <p:attrNameLst>
                                          <p:attrName>ppt_x</p:attrName>
                                        </p:attrNameLst>
                                      </p:cBhvr>
                                      <p:tavLst>
                                        <p:tav tm="0">
                                          <p:val>
                                            <p:strVal val="#ppt_x"/>
                                          </p:val>
                                        </p:tav>
                                        <p:tav tm="100000">
                                          <p:val>
                                            <p:strVal val="#ppt_x"/>
                                          </p:val>
                                        </p:tav>
                                      </p:tavLst>
                                    </p:anim>
                                    <p:anim calcmode="lin" valueType="num">
                                      <p:cBhvr>
                                        <p:cTn id="349" dur="1000" fill="hold"/>
                                        <p:tgtEl>
                                          <p:spTgt spid="358"/>
                                        </p:tgtEl>
                                        <p:attrNameLst>
                                          <p:attrName>ppt_y</p:attrName>
                                        </p:attrNameLst>
                                      </p:cBhvr>
                                      <p:tavLst>
                                        <p:tav tm="0">
                                          <p:val>
                                            <p:strVal val="#ppt_y+.1"/>
                                          </p:val>
                                        </p:tav>
                                        <p:tav tm="100000">
                                          <p:val>
                                            <p:strVal val="#ppt_y"/>
                                          </p:val>
                                        </p:tav>
                                      </p:tavLst>
                                    </p:anim>
                                  </p:childTnLst>
                                </p:cTn>
                              </p:par>
                              <p:par>
                                <p:cTn id="350" presetID="42" presetClass="entr" presetSubtype="0" fill="hold" grpId="0" nodeType="withEffect">
                                  <p:stCondLst>
                                    <p:cond delay="0"/>
                                  </p:stCondLst>
                                  <p:childTnLst>
                                    <p:set>
                                      <p:cBhvr>
                                        <p:cTn id="351" dur="1" fill="hold">
                                          <p:stCondLst>
                                            <p:cond delay="0"/>
                                          </p:stCondLst>
                                        </p:cTn>
                                        <p:tgtEl>
                                          <p:spTgt spid="361"/>
                                        </p:tgtEl>
                                        <p:attrNameLst>
                                          <p:attrName>style.visibility</p:attrName>
                                        </p:attrNameLst>
                                      </p:cBhvr>
                                      <p:to>
                                        <p:strVal val="visible"/>
                                      </p:to>
                                    </p:set>
                                    <p:animEffect transition="in" filter="fade">
                                      <p:cBhvr>
                                        <p:cTn id="352" dur="1000"/>
                                        <p:tgtEl>
                                          <p:spTgt spid="361"/>
                                        </p:tgtEl>
                                      </p:cBhvr>
                                    </p:animEffect>
                                    <p:anim calcmode="lin" valueType="num">
                                      <p:cBhvr>
                                        <p:cTn id="353" dur="1000" fill="hold"/>
                                        <p:tgtEl>
                                          <p:spTgt spid="361"/>
                                        </p:tgtEl>
                                        <p:attrNameLst>
                                          <p:attrName>ppt_x</p:attrName>
                                        </p:attrNameLst>
                                      </p:cBhvr>
                                      <p:tavLst>
                                        <p:tav tm="0">
                                          <p:val>
                                            <p:strVal val="#ppt_x"/>
                                          </p:val>
                                        </p:tav>
                                        <p:tav tm="100000">
                                          <p:val>
                                            <p:strVal val="#ppt_x"/>
                                          </p:val>
                                        </p:tav>
                                      </p:tavLst>
                                    </p:anim>
                                    <p:anim calcmode="lin" valueType="num">
                                      <p:cBhvr>
                                        <p:cTn id="354" dur="1000" fill="hold"/>
                                        <p:tgtEl>
                                          <p:spTgt spid="361"/>
                                        </p:tgtEl>
                                        <p:attrNameLst>
                                          <p:attrName>ppt_y</p:attrName>
                                        </p:attrNameLst>
                                      </p:cBhvr>
                                      <p:tavLst>
                                        <p:tav tm="0">
                                          <p:val>
                                            <p:strVal val="#ppt_y+.1"/>
                                          </p:val>
                                        </p:tav>
                                        <p:tav tm="100000">
                                          <p:val>
                                            <p:strVal val="#ppt_y"/>
                                          </p:val>
                                        </p:tav>
                                      </p:tavLst>
                                    </p:anim>
                                  </p:childTnLst>
                                </p:cTn>
                              </p:par>
                              <p:par>
                                <p:cTn id="355" presetID="42" presetClass="entr" presetSubtype="0" fill="hold" nodeType="withEffect">
                                  <p:stCondLst>
                                    <p:cond delay="0"/>
                                  </p:stCondLst>
                                  <p:childTnLst>
                                    <p:set>
                                      <p:cBhvr>
                                        <p:cTn id="356" dur="1" fill="hold">
                                          <p:stCondLst>
                                            <p:cond delay="0"/>
                                          </p:stCondLst>
                                        </p:cTn>
                                        <p:tgtEl>
                                          <p:spTgt spid="360"/>
                                        </p:tgtEl>
                                        <p:attrNameLst>
                                          <p:attrName>style.visibility</p:attrName>
                                        </p:attrNameLst>
                                      </p:cBhvr>
                                      <p:to>
                                        <p:strVal val="visible"/>
                                      </p:to>
                                    </p:set>
                                    <p:animEffect transition="in" filter="fade">
                                      <p:cBhvr>
                                        <p:cTn id="357" dur="1000"/>
                                        <p:tgtEl>
                                          <p:spTgt spid="360"/>
                                        </p:tgtEl>
                                      </p:cBhvr>
                                    </p:animEffect>
                                    <p:anim calcmode="lin" valueType="num">
                                      <p:cBhvr>
                                        <p:cTn id="358" dur="1000" fill="hold"/>
                                        <p:tgtEl>
                                          <p:spTgt spid="360"/>
                                        </p:tgtEl>
                                        <p:attrNameLst>
                                          <p:attrName>ppt_x</p:attrName>
                                        </p:attrNameLst>
                                      </p:cBhvr>
                                      <p:tavLst>
                                        <p:tav tm="0">
                                          <p:val>
                                            <p:strVal val="#ppt_x"/>
                                          </p:val>
                                        </p:tav>
                                        <p:tav tm="100000">
                                          <p:val>
                                            <p:strVal val="#ppt_x"/>
                                          </p:val>
                                        </p:tav>
                                      </p:tavLst>
                                    </p:anim>
                                    <p:anim calcmode="lin" valueType="num">
                                      <p:cBhvr>
                                        <p:cTn id="359" dur="1000" fill="hold"/>
                                        <p:tgtEl>
                                          <p:spTgt spid="360"/>
                                        </p:tgtEl>
                                        <p:attrNameLst>
                                          <p:attrName>ppt_y</p:attrName>
                                        </p:attrNameLst>
                                      </p:cBhvr>
                                      <p:tavLst>
                                        <p:tav tm="0">
                                          <p:val>
                                            <p:strVal val="#ppt_y+.1"/>
                                          </p:val>
                                        </p:tav>
                                        <p:tav tm="100000">
                                          <p:val>
                                            <p:strVal val="#ppt_y"/>
                                          </p:val>
                                        </p:tav>
                                      </p:tavLst>
                                    </p:anim>
                                  </p:childTnLst>
                                </p:cTn>
                              </p:par>
                            </p:childTnLst>
                          </p:cTn>
                        </p:par>
                      </p:childTnLst>
                    </p:cTn>
                  </p:par>
                  <p:par>
                    <p:cTn id="360" fill="hold">
                      <p:stCondLst>
                        <p:cond delay="indefinite"/>
                      </p:stCondLst>
                      <p:childTnLst>
                        <p:par>
                          <p:cTn id="361" fill="hold">
                            <p:stCondLst>
                              <p:cond delay="0"/>
                            </p:stCondLst>
                            <p:childTnLst>
                              <p:par>
                                <p:cTn id="362" presetID="42" presetClass="entr" presetSubtype="0" fill="hold" nodeType="clickEffect">
                                  <p:stCondLst>
                                    <p:cond delay="0"/>
                                  </p:stCondLst>
                                  <p:childTnLst>
                                    <p:set>
                                      <p:cBhvr>
                                        <p:cTn id="363" dur="1" fill="hold">
                                          <p:stCondLst>
                                            <p:cond delay="0"/>
                                          </p:stCondLst>
                                        </p:cTn>
                                        <p:tgtEl>
                                          <p:spTgt spid="100"/>
                                        </p:tgtEl>
                                        <p:attrNameLst>
                                          <p:attrName>style.visibility</p:attrName>
                                        </p:attrNameLst>
                                      </p:cBhvr>
                                      <p:to>
                                        <p:strVal val="visible"/>
                                      </p:to>
                                    </p:set>
                                    <p:animEffect transition="in" filter="fade">
                                      <p:cBhvr>
                                        <p:cTn id="364" dur="1000"/>
                                        <p:tgtEl>
                                          <p:spTgt spid="100"/>
                                        </p:tgtEl>
                                      </p:cBhvr>
                                    </p:animEffect>
                                    <p:anim calcmode="lin" valueType="num">
                                      <p:cBhvr>
                                        <p:cTn id="365" dur="1000" fill="hold"/>
                                        <p:tgtEl>
                                          <p:spTgt spid="100"/>
                                        </p:tgtEl>
                                        <p:attrNameLst>
                                          <p:attrName>ppt_x</p:attrName>
                                        </p:attrNameLst>
                                      </p:cBhvr>
                                      <p:tavLst>
                                        <p:tav tm="0">
                                          <p:val>
                                            <p:strVal val="#ppt_x"/>
                                          </p:val>
                                        </p:tav>
                                        <p:tav tm="100000">
                                          <p:val>
                                            <p:strVal val="#ppt_x"/>
                                          </p:val>
                                        </p:tav>
                                      </p:tavLst>
                                    </p:anim>
                                    <p:anim calcmode="lin" valueType="num">
                                      <p:cBhvr>
                                        <p:cTn id="366"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P spid="248" grpId="0"/>
      <p:bldP spid="249" grpId="0"/>
      <p:bldP spid="250" grpId="0" animBg="1"/>
      <p:bldP spid="251" grpId="0"/>
      <p:bldP spid="252" grpId="0" animBg="1"/>
      <p:bldP spid="253" grpId="0"/>
      <p:bldP spid="254" grpId="0"/>
      <p:bldP spid="255" grpId="0" animBg="1"/>
      <p:bldP spid="257" grpId="0" animBg="1"/>
      <p:bldP spid="262" grpId="0" animBg="1"/>
      <p:bldP spid="263" grpId="0" animBg="1"/>
      <p:bldP spid="264" grpId="0" animBg="1"/>
      <p:bldP spid="265" grpId="0" animBg="1"/>
      <p:bldP spid="267" grpId="0"/>
      <p:bldP spid="270" grpId="0" animBg="1"/>
      <p:bldP spid="272" grpId="0" animBg="1"/>
      <p:bldP spid="273" grpId="0"/>
      <p:bldP spid="275" grpId="0"/>
      <p:bldP spid="342" grpId="0" animBg="1"/>
      <p:bldP spid="343" grpId="0"/>
      <p:bldP spid="344" grpId="0" animBg="1"/>
      <p:bldP spid="345" grpId="0"/>
      <p:bldP spid="346" grpId="0"/>
      <p:bldP spid="347" grpId="0"/>
      <p:bldP spid="348" grpId="0"/>
      <p:bldP spid="350" grpId="0" animBg="1"/>
      <p:bldP spid="351" grpId="0"/>
      <p:bldP spid="352" grpId="0" animBg="1"/>
      <p:bldP spid="353" grpId="0"/>
      <p:bldP spid="354" grpId="0" animBg="1"/>
      <p:bldP spid="355" grpId="0"/>
      <p:bldP spid="359" grpId="0"/>
      <p:bldP spid="361" grpId="0"/>
      <p:bldP spid="362" grpId="0" animBg="1"/>
      <p:bldP spid="363" grpId="0"/>
    </p:bldLst>
  </p:timing>
</p:sld>
</file>

<file path=ppt/theme/theme1.xml><?xml version="1.0" encoding="utf-8"?>
<a:theme xmlns:a="http://schemas.openxmlformats.org/drawingml/2006/main" name="Nature Infographics by Slidesgo">
  <a:themeElements>
    <a:clrScheme name="Simple Light">
      <a:dk1>
        <a:srgbClr val="000000"/>
      </a:dk1>
      <a:lt1>
        <a:srgbClr val="FFFFFF"/>
      </a:lt1>
      <a:dk2>
        <a:srgbClr val="595959"/>
      </a:dk2>
      <a:lt2>
        <a:srgbClr val="CFD9E0"/>
      </a:lt2>
      <a:accent1>
        <a:srgbClr val="66FD97"/>
      </a:accent1>
      <a:accent2>
        <a:srgbClr val="40C293"/>
      </a:accent2>
      <a:accent3>
        <a:srgbClr val="009566"/>
      </a:accent3>
      <a:accent4>
        <a:srgbClr val="DB9E51"/>
      </a:accent4>
      <a:accent5>
        <a:srgbClr val="A56C48"/>
      </a:accent5>
      <a:accent6>
        <a:srgbClr val="F09C26"/>
      </a:accent6>
      <a:hlink>
        <a:srgbClr val="FA777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1446</TotalTime>
  <Words>1628</Words>
  <Application>Microsoft Office PowerPoint</Application>
  <PresentationFormat>‫הצגה על המסך (16:9)</PresentationFormat>
  <Paragraphs>229</Paragraphs>
  <Slides>18</Slides>
  <Notes>17</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18</vt:i4>
      </vt:variant>
    </vt:vector>
  </HeadingPairs>
  <TitlesOfParts>
    <vt:vector size="22" baseType="lpstr">
      <vt:lpstr>Fira Sans Extra Condensed Medium</vt:lpstr>
      <vt:lpstr>Gisha</vt:lpstr>
      <vt:lpstr>Arial</vt:lpstr>
      <vt:lpstr>Nature Infographics by Slidesgo</vt:lpstr>
      <vt:lpstr>הכשרת בניית חניון לילה</vt:lpstr>
      <vt:lpstr>שלבי התהליך</vt:lpstr>
      <vt:lpstr>איך בוחרים חניון</vt:lpstr>
      <vt:lpstr>שלבים בהזמנת החניון</vt:lpstr>
      <vt:lpstr>בחירת אחראי חניון וצוות</vt:lpstr>
      <vt:lpstr>תכנון החניון</vt:lpstr>
      <vt:lpstr>דגשי נוספים לתכנון החניון </vt:lpstr>
      <vt:lpstr>כמה כללי אצבע בתכנון החניון</vt:lpstr>
      <vt:lpstr>חניון לדוגמא</vt:lpstr>
      <vt:lpstr>רשימת ציוד</vt:lpstr>
      <vt:lpstr>תיק אבטחת החניון</vt:lpstr>
      <vt:lpstr>תיק אבטחת החניון</vt:lpstr>
      <vt:lpstr>הכנת תיק צוות חניון</vt:lpstr>
      <vt:lpstr>תחקיר מוכנות לצוות חניון</vt:lpstr>
      <vt:lpstr>מצגת של PowerPoint‏</vt:lpstr>
      <vt:lpstr>שאלות?</vt:lpstr>
      <vt:lpstr>בהצלחה בטיולים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הכשרת בניית חניון לילה</dc:title>
  <dc:creator>מפעלים רמת גן</dc:creator>
  <cp:lastModifiedBy>טל ונטורה</cp:lastModifiedBy>
  <cp:revision>39</cp:revision>
  <dcterms:modified xsi:type="dcterms:W3CDTF">2021-03-16T08:55:52Z</dcterms:modified>
</cp:coreProperties>
</file>