
<file path=[Content_Types].xml><?xml version="1.0" encoding="utf-8"?>
<Types xmlns="http://schemas.openxmlformats.org/package/2006/content-types">
  <Default Extension="fntdata" ContentType="application/x-fontdata"/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1" r:id="rId1"/>
  </p:sldMasterIdLst>
  <p:notesMasterIdLst>
    <p:notesMasterId r:id="rId13"/>
  </p:notesMasterIdLst>
  <p:sldIdLst>
    <p:sldId id="256" r:id="rId2"/>
    <p:sldId id="288" r:id="rId3"/>
    <p:sldId id="289" r:id="rId4"/>
    <p:sldId id="292" r:id="rId5"/>
    <p:sldId id="263" r:id="rId6"/>
    <p:sldId id="258" r:id="rId7"/>
    <p:sldId id="280" r:id="rId8"/>
    <p:sldId id="290" r:id="rId9"/>
    <p:sldId id="291" r:id="rId10"/>
    <p:sldId id="269" r:id="rId11"/>
    <p:sldId id="267" r:id="rId1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Gisha" panose="020B0502040204020203" pitchFamily="34" charset="-79"/>
      <p:regular r:id="rId20"/>
      <p:bold r:id="rId21"/>
    </p:embeddedFont>
    <p:embeddedFont>
      <p:font typeface="Neucha" panose="020B0604020202020204" charset="0"/>
      <p:regular r:id="rId22"/>
    </p:embeddedFont>
    <p:embeddedFont>
      <p:font typeface="Poppins" panose="020B0604020202020204" charset="0"/>
      <p:regular r:id="rId23"/>
      <p:bold r:id="rId24"/>
      <p:italic r:id="rId25"/>
      <p:boldItalic r:id="rId26"/>
    </p:embeddedFont>
    <p:embeddedFont>
      <p:font typeface="Raleway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966"/>
    <a:srgbClr val="E45970"/>
    <a:srgbClr val="57D1D7"/>
    <a:srgbClr val="FCF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D2B66A-210B-438B-AE26-645FCB8C5876}">
  <a:tblStyle styleId="{4ED2B66A-210B-438B-AE26-645FCB8C587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2" name="Google Shape;23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3" name="Google Shape;23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3" name="Google Shape;2943;ga25f5ddd5d_0_16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4" name="Google Shape;2944;ga25f5ddd5d_0_16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a25f5ddd5d_0_1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a25f5ddd5d_0_17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6" name="Google Shape;4226;ga269a3c48b_0_2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7" name="Google Shape;4227;ga269a3c48b_0_2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6" name="Google Shape;4226;ga269a3c48b_0_2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7" name="Google Shape;4227;ga269a3c48b_0_2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0544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6" name="Google Shape;4226;ga269a3c48b_0_29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7" name="Google Shape;4227;ga269a3c48b_0_29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9313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ga25f5ddd5d_0_13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5" name="Google Shape;2505;ga25f5ddd5d_0_13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8" name="Google Shape;2418;ga57ebb076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9" name="Google Shape;2419;ga57ebb076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" name="Google Shape;3485;ga25f5ddd5d_0_3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6" name="Google Shape;3486;ga25f5ddd5d_0_3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" name="Google Shape;3485;ga25f5ddd5d_0_3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6" name="Google Shape;3486;ga25f5ddd5d_0_3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394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5" name="Google Shape;3485;ga25f5ddd5d_0_30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6" name="Google Shape;3486;ga25f5ddd5d_0_30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6416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3216646" y="921113"/>
            <a:ext cx="4915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latin typeface="Neucha"/>
                <a:ea typeface="Neucha"/>
                <a:cs typeface="Neucha"/>
                <a:sym typeface="Neuch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944296" y="3367638"/>
            <a:ext cx="34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16567" y="333850"/>
            <a:ext cx="8339791" cy="4392775"/>
          </a:xfrm>
          <a:custGeom>
            <a:avLst/>
            <a:gdLst/>
            <a:ahLst/>
            <a:cxnLst/>
            <a:rect l="l" t="t" r="r" b="b"/>
            <a:pathLst>
              <a:path w="255098" h="175711" extrusionOk="0">
                <a:moveTo>
                  <a:pt x="253462" y="1094"/>
                </a:moveTo>
                <a:cubicBezTo>
                  <a:pt x="253723" y="1094"/>
                  <a:pt x="253968" y="1281"/>
                  <a:pt x="253968" y="1540"/>
                </a:cubicBezTo>
                <a:cubicBezTo>
                  <a:pt x="254078" y="2339"/>
                  <a:pt x="253858" y="3028"/>
                  <a:pt x="253169" y="3497"/>
                </a:cubicBezTo>
                <a:cubicBezTo>
                  <a:pt x="252701" y="3717"/>
                  <a:pt x="252232" y="3938"/>
                  <a:pt x="251543" y="3938"/>
                </a:cubicBezTo>
                <a:cubicBezTo>
                  <a:pt x="251543" y="2560"/>
                  <a:pt x="252232" y="1761"/>
                  <a:pt x="253169" y="1182"/>
                </a:cubicBezTo>
                <a:cubicBezTo>
                  <a:pt x="253261" y="1121"/>
                  <a:pt x="253362" y="1094"/>
                  <a:pt x="253462" y="1094"/>
                </a:cubicBezTo>
                <a:close/>
                <a:moveTo>
                  <a:pt x="2286" y="6209"/>
                </a:moveTo>
                <a:cubicBezTo>
                  <a:pt x="2454" y="6209"/>
                  <a:pt x="2608" y="6263"/>
                  <a:pt x="2756" y="6362"/>
                </a:cubicBezTo>
                <a:cubicBezTo>
                  <a:pt x="3555" y="6831"/>
                  <a:pt x="4134" y="7520"/>
                  <a:pt x="4355" y="8649"/>
                </a:cubicBezTo>
                <a:lnTo>
                  <a:pt x="2068" y="8649"/>
                </a:lnTo>
                <a:cubicBezTo>
                  <a:pt x="1599" y="8649"/>
                  <a:pt x="1268" y="8429"/>
                  <a:pt x="1158" y="7960"/>
                </a:cubicBezTo>
                <a:cubicBezTo>
                  <a:pt x="1048" y="7520"/>
                  <a:pt x="1158" y="6831"/>
                  <a:pt x="1599" y="6473"/>
                </a:cubicBezTo>
                <a:cubicBezTo>
                  <a:pt x="1857" y="6291"/>
                  <a:pt x="2081" y="6209"/>
                  <a:pt x="2286" y="6209"/>
                </a:cubicBezTo>
                <a:close/>
                <a:moveTo>
                  <a:pt x="249146" y="169263"/>
                </a:moveTo>
                <a:cubicBezTo>
                  <a:pt x="250166" y="169263"/>
                  <a:pt x="251103" y="169511"/>
                  <a:pt x="251902" y="170090"/>
                </a:cubicBezTo>
                <a:cubicBezTo>
                  <a:pt x="252701" y="170531"/>
                  <a:pt x="252811" y="171908"/>
                  <a:pt x="252232" y="172845"/>
                </a:cubicBezTo>
                <a:cubicBezTo>
                  <a:pt x="252012" y="173065"/>
                  <a:pt x="251791" y="173396"/>
                  <a:pt x="251433" y="173534"/>
                </a:cubicBezTo>
                <a:cubicBezTo>
                  <a:pt x="251142" y="173735"/>
                  <a:pt x="250837" y="173833"/>
                  <a:pt x="250548" y="173833"/>
                </a:cubicBezTo>
                <a:cubicBezTo>
                  <a:pt x="250045" y="173833"/>
                  <a:pt x="249594" y="173533"/>
                  <a:pt x="249367" y="172955"/>
                </a:cubicBezTo>
                <a:cubicBezTo>
                  <a:pt x="249036" y="171798"/>
                  <a:pt x="248788" y="170531"/>
                  <a:pt x="249146" y="169263"/>
                </a:cubicBezTo>
                <a:close/>
                <a:moveTo>
                  <a:pt x="253495" y="0"/>
                </a:moveTo>
                <a:cubicBezTo>
                  <a:pt x="253206" y="0"/>
                  <a:pt x="252897" y="86"/>
                  <a:pt x="252591" y="273"/>
                </a:cubicBezTo>
                <a:cubicBezTo>
                  <a:pt x="251791" y="741"/>
                  <a:pt x="250965" y="1320"/>
                  <a:pt x="250634" y="2229"/>
                </a:cubicBezTo>
                <a:lnTo>
                  <a:pt x="249587" y="4626"/>
                </a:lnTo>
                <a:cubicBezTo>
                  <a:pt x="247410" y="4985"/>
                  <a:pt x="245123" y="5315"/>
                  <a:pt x="242947" y="5563"/>
                </a:cubicBezTo>
                <a:cubicBezTo>
                  <a:pt x="241321" y="5784"/>
                  <a:pt x="239833" y="6004"/>
                  <a:pt x="238345" y="6362"/>
                </a:cubicBezTo>
                <a:cubicBezTo>
                  <a:pt x="236389" y="6693"/>
                  <a:pt x="234432" y="7161"/>
                  <a:pt x="232504" y="7272"/>
                </a:cubicBezTo>
                <a:cubicBezTo>
                  <a:pt x="230768" y="7520"/>
                  <a:pt x="229169" y="7740"/>
                  <a:pt x="227682" y="8208"/>
                </a:cubicBezTo>
                <a:cubicBezTo>
                  <a:pt x="226524" y="8429"/>
                  <a:pt x="225477" y="8429"/>
                  <a:pt x="224347" y="8429"/>
                </a:cubicBezTo>
                <a:lnTo>
                  <a:pt x="214455" y="8429"/>
                </a:lnTo>
                <a:cubicBezTo>
                  <a:pt x="213078" y="8374"/>
                  <a:pt x="211673" y="8374"/>
                  <a:pt x="210253" y="8374"/>
                </a:cubicBezTo>
                <a:cubicBezTo>
                  <a:pt x="208834" y="8374"/>
                  <a:pt x="207402" y="8374"/>
                  <a:pt x="205969" y="8319"/>
                </a:cubicBezTo>
                <a:cubicBezTo>
                  <a:pt x="202304" y="8071"/>
                  <a:pt x="198750" y="7960"/>
                  <a:pt x="195057" y="7960"/>
                </a:cubicBezTo>
                <a:cubicBezTo>
                  <a:pt x="193239" y="7960"/>
                  <a:pt x="191393" y="8071"/>
                  <a:pt x="189546" y="8071"/>
                </a:cubicBezTo>
                <a:cubicBezTo>
                  <a:pt x="184394" y="7960"/>
                  <a:pt x="179214" y="7850"/>
                  <a:pt x="174171" y="7740"/>
                </a:cubicBezTo>
                <a:cubicBezTo>
                  <a:pt x="171746" y="7740"/>
                  <a:pt x="169459" y="7630"/>
                  <a:pt x="167062" y="7382"/>
                </a:cubicBezTo>
                <a:cubicBezTo>
                  <a:pt x="162681" y="6941"/>
                  <a:pt x="158217" y="6583"/>
                  <a:pt x="153836" y="6362"/>
                </a:cubicBezTo>
                <a:cubicBezTo>
                  <a:pt x="151659" y="6362"/>
                  <a:pt x="149483" y="6252"/>
                  <a:pt x="147306" y="6142"/>
                </a:cubicBezTo>
                <a:cubicBezTo>
                  <a:pt x="144661" y="5894"/>
                  <a:pt x="142015" y="5784"/>
                  <a:pt x="139370" y="5673"/>
                </a:cubicBezTo>
                <a:cubicBezTo>
                  <a:pt x="136174" y="5453"/>
                  <a:pt x="132950" y="5315"/>
                  <a:pt x="129726" y="5095"/>
                </a:cubicBezTo>
                <a:cubicBezTo>
                  <a:pt x="128271" y="5002"/>
                  <a:pt x="126795" y="4968"/>
                  <a:pt x="125308" y="4968"/>
                </a:cubicBezTo>
                <a:cubicBezTo>
                  <a:pt x="123277" y="4968"/>
                  <a:pt x="121225" y="5031"/>
                  <a:pt x="119173" y="5095"/>
                </a:cubicBezTo>
                <a:lnTo>
                  <a:pt x="113772" y="5095"/>
                </a:lnTo>
                <a:cubicBezTo>
                  <a:pt x="110108" y="4985"/>
                  <a:pt x="106305" y="4764"/>
                  <a:pt x="102530" y="4626"/>
                </a:cubicBezTo>
                <a:cubicBezTo>
                  <a:pt x="99775" y="4626"/>
                  <a:pt x="97019" y="4764"/>
                  <a:pt x="94154" y="4874"/>
                </a:cubicBezTo>
                <a:lnTo>
                  <a:pt x="83931" y="4874"/>
                </a:lnTo>
                <a:cubicBezTo>
                  <a:pt x="82572" y="4923"/>
                  <a:pt x="81219" y="4971"/>
                  <a:pt x="79856" y="4971"/>
                </a:cubicBezTo>
                <a:cubicBezTo>
                  <a:pt x="78098" y="4971"/>
                  <a:pt x="76324" y="4890"/>
                  <a:pt x="74508" y="4626"/>
                </a:cubicBezTo>
                <a:lnTo>
                  <a:pt x="73819" y="4626"/>
                </a:lnTo>
                <a:cubicBezTo>
                  <a:pt x="73383" y="4612"/>
                  <a:pt x="72949" y="4606"/>
                  <a:pt x="72518" y="4606"/>
                </a:cubicBezTo>
                <a:cubicBezTo>
                  <a:pt x="69647" y="4606"/>
                  <a:pt x="66853" y="4889"/>
                  <a:pt x="63954" y="4985"/>
                </a:cubicBezTo>
                <a:cubicBezTo>
                  <a:pt x="59931" y="5205"/>
                  <a:pt x="56019" y="5673"/>
                  <a:pt x="52023" y="5784"/>
                </a:cubicBezTo>
                <a:cubicBezTo>
                  <a:pt x="48201" y="5967"/>
                  <a:pt x="44378" y="6169"/>
                  <a:pt x="40571" y="6169"/>
                </a:cubicBezTo>
                <a:cubicBezTo>
                  <a:pt x="39796" y="6169"/>
                  <a:pt x="39020" y="6161"/>
                  <a:pt x="38246" y="6142"/>
                </a:cubicBezTo>
                <a:cubicBezTo>
                  <a:pt x="37089" y="6142"/>
                  <a:pt x="36042" y="6142"/>
                  <a:pt x="34912" y="6252"/>
                </a:cubicBezTo>
                <a:cubicBezTo>
                  <a:pt x="31688" y="6362"/>
                  <a:pt x="28602" y="6362"/>
                  <a:pt x="25378" y="6583"/>
                </a:cubicBezTo>
                <a:cubicBezTo>
                  <a:pt x="22843" y="6831"/>
                  <a:pt x="20336" y="6941"/>
                  <a:pt x="17911" y="7382"/>
                </a:cubicBezTo>
                <a:cubicBezTo>
                  <a:pt x="16313" y="7740"/>
                  <a:pt x="14687" y="7960"/>
                  <a:pt x="13199" y="8071"/>
                </a:cubicBezTo>
                <a:cubicBezTo>
                  <a:pt x="11491" y="8208"/>
                  <a:pt x="9755" y="8319"/>
                  <a:pt x="8157" y="8760"/>
                </a:cubicBezTo>
                <a:cubicBezTo>
                  <a:pt x="7746" y="8944"/>
                  <a:pt x="7334" y="9004"/>
                  <a:pt x="6919" y="9004"/>
                </a:cubicBezTo>
                <a:cubicBezTo>
                  <a:pt x="6528" y="9004"/>
                  <a:pt x="6133" y="8951"/>
                  <a:pt x="5732" y="8897"/>
                </a:cubicBezTo>
                <a:lnTo>
                  <a:pt x="5402" y="8208"/>
                </a:lnTo>
                <a:cubicBezTo>
                  <a:pt x="4933" y="7520"/>
                  <a:pt x="4492" y="6693"/>
                  <a:pt x="3803" y="6004"/>
                </a:cubicBezTo>
                <a:cubicBezTo>
                  <a:pt x="3431" y="5572"/>
                  <a:pt x="2890" y="5374"/>
                  <a:pt x="2363" y="5374"/>
                </a:cubicBezTo>
                <a:cubicBezTo>
                  <a:pt x="1914" y="5374"/>
                  <a:pt x="1475" y="5518"/>
                  <a:pt x="1158" y="5784"/>
                </a:cubicBezTo>
                <a:cubicBezTo>
                  <a:pt x="359" y="6362"/>
                  <a:pt x="1" y="7740"/>
                  <a:pt x="469" y="8649"/>
                </a:cubicBezTo>
                <a:cubicBezTo>
                  <a:pt x="690" y="9008"/>
                  <a:pt x="1048" y="9338"/>
                  <a:pt x="1379" y="9338"/>
                </a:cubicBezTo>
                <a:cubicBezTo>
                  <a:pt x="1957" y="9448"/>
                  <a:pt x="2536" y="9448"/>
                  <a:pt x="2977" y="9448"/>
                </a:cubicBezTo>
                <a:cubicBezTo>
                  <a:pt x="3555" y="9448"/>
                  <a:pt x="4134" y="9448"/>
                  <a:pt x="4713" y="9807"/>
                </a:cubicBezTo>
                <a:cubicBezTo>
                  <a:pt x="4823" y="10275"/>
                  <a:pt x="5043" y="10826"/>
                  <a:pt x="5043" y="11295"/>
                </a:cubicBezTo>
                <a:cubicBezTo>
                  <a:pt x="5181" y="12672"/>
                  <a:pt x="5291" y="14050"/>
                  <a:pt x="5291" y="15428"/>
                </a:cubicBezTo>
                <a:cubicBezTo>
                  <a:pt x="5402" y="17384"/>
                  <a:pt x="5291" y="19340"/>
                  <a:pt x="5291" y="21297"/>
                </a:cubicBezTo>
                <a:cubicBezTo>
                  <a:pt x="5181" y="26339"/>
                  <a:pt x="4823" y="31492"/>
                  <a:pt x="4244" y="36562"/>
                </a:cubicBezTo>
                <a:cubicBezTo>
                  <a:pt x="4024" y="38050"/>
                  <a:pt x="3803" y="39427"/>
                  <a:pt x="3666" y="40805"/>
                </a:cubicBezTo>
                <a:cubicBezTo>
                  <a:pt x="3225" y="44470"/>
                  <a:pt x="2756" y="48272"/>
                  <a:pt x="2426" y="51937"/>
                </a:cubicBezTo>
                <a:cubicBezTo>
                  <a:pt x="2068" y="54913"/>
                  <a:pt x="1847" y="57916"/>
                  <a:pt x="1737" y="61002"/>
                </a:cubicBezTo>
                <a:cubicBezTo>
                  <a:pt x="1489" y="63868"/>
                  <a:pt x="1489" y="66871"/>
                  <a:pt x="1379" y="69847"/>
                </a:cubicBezTo>
                <a:cubicBezTo>
                  <a:pt x="1268" y="73181"/>
                  <a:pt x="1158" y="76515"/>
                  <a:pt x="1048" y="79960"/>
                </a:cubicBezTo>
                <a:cubicBezTo>
                  <a:pt x="910" y="84313"/>
                  <a:pt x="910" y="88667"/>
                  <a:pt x="910" y="93048"/>
                </a:cubicBezTo>
                <a:cubicBezTo>
                  <a:pt x="910" y="97760"/>
                  <a:pt x="800" y="102444"/>
                  <a:pt x="469" y="107156"/>
                </a:cubicBezTo>
                <a:cubicBezTo>
                  <a:pt x="221" y="109222"/>
                  <a:pt x="359" y="111289"/>
                  <a:pt x="359" y="113355"/>
                </a:cubicBezTo>
                <a:cubicBezTo>
                  <a:pt x="359" y="113466"/>
                  <a:pt x="469" y="113603"/>
                  <a:pt x="469" y="113714"/>
                </a:cubicBezTo>
                <a:cubicBezTo>
                  <a:pt x="800" y="113934"/>
                  <a:pt x="1048" y="114044"/>
                  <a:pt x="1268" y="114044"/>
                </a:cubicBezTo>
                <a:cubicBezTo>
                  <a:pt x="1847" y="113824"/>
                  <a:pt x="1847" y="113355"/>
                  <a:pt x="1847" y="113025"/>
                </a:cubicBezTo>
                <a:cubicBezTo>
                  <a:pt x="1957" y="111757"/>
                  <a:pt x="1957" y="110490"/>
                  <a:pt x="2068" y="109222"/>
                </a:cubicBezTo>
                <a:cubicBezTo>
                  <a:pt x="2068" y="108313"/>
                  <a:pt x="2178" y="107514"/>
                  <a:pt x="2178" y="106715"/>
                </a:cubicBezTo>
                <a:cubicBezTo>
                  <a:pt x="2288" y="103711"/>
                  <a:pt x="2178" y="100736"/>
                  <a:pt x="2288" y="97760"/>
                </a:cubicBezTo>
                <a:cubicBezTo>
                  <a:pt x="2426" y="91780"/>
                  <a:pt x="2426" y="85911"/>
                  <a:pt x="2288" y="79960"/>
                </a:cubicBezTo>
                <a:cubicBezTo>
                  <a:pt x="2288" y="77315"/>
                  <a:pt x="2178" y="74780"/>
                  <a:pt x="2288" y="72134"/>
                </a:cubicBezTo>
                <a:cubicBezTo>
                  <a:pt x="2426" y="68470"/>
                  <a:pt x="2756" y="64805"/>
                  <a:pt x="2867" y="61113"/>
                </a:cubicBezTo>
                <a:cubicBezTo>
                  <a:pt x="2977" y="61002"/>
                  <a:pt x="2977" y="61002"/>
                  <a:pt x="2977" y="60892"/>
                </a:cubicBezTo>
                <a:cubicBezTo>
                  <a:pt x="3335" y="56759"/>
                  <a:pt x="3666" y="52626"/>
                  <a:pt x="4134" y="48493"/>
                </a:cubicBezTo>
                <a:cubicBezTo>
                  <a:pt x="4492" y="44718"/>
                  <a:pt x="4933" y="41026"/>
                  <a:pt x="5512" y="37361"/>
                </a:cubicBezTo>
                <a:cubicBezTo>
                  <a:pt x="6201" y="32759"/>
                  <a:pt x="6669" y="28296"/>
                  <a:pt x="6669" y="23694"/>
                </a:cubicBezTo>
                <a:lnTo>
                  <a:pt x="6669" y="20470"/>
                </a:lnTo>
                <a:cubicBezTo>
                  <a:pt x="6779" y="17164"/>
                  <a:pt x="6669" y="13719"/>
                  <a:pt x="6090" y="10385"/>
                </a:cubicBezTo>
                <a:cubicBezTo>
                  <a:pt x="5980" y="10275"/>
                  <a:pt x="6090" y="10137"/>
                  <a:pt x="6090" y="10027"/>
                </a:cubicBezTo>
                <a:cubicBezTo>
                  <a:pt x="7248" y="9807"/>
                  <a:pt x="8267" y="9586"/>
                  <a:pt x="9425" y="9338"/>
                </a:cubicBezTo>
                <a:lnTo>
                  <a:pt x="12180" y="9008"/>
                </a:lnTo>
                <a:cubicBezTo>
                  <a:pt x="13778" y="8760"/>
                  <a:pt x="15376" y="8649"/>
                  <a:pt x="16892" y="8429"/>
                </a:cubicBezTo>
                <a:cubicBezTo>
                  <a:pt x="19179" y="8208"/>
                  <a:pt x="21355" y="7740"/>
                  <a:pt x="23532" y="7630"/>
                </a:cubicBezTo>
                <a:cubicBezTo>
                  <a:pt x="25268" y="7630"/>
                  <a:pt x="26977" y="7520"/>
                  <a:pt x="28712" y="7382"/>
                </a:cubicBezTo>
                <a:cubicBezTo>
                  <a:pt x="31110" y="7382"/>
                  <a:pt x="33645" y="7161"/>
                  <a:pt x="36042" y="7051"/>
                </a:cubicBezTo>
                <a:cubicBezTo>
                  <a:pt x="36878" y="7026"/>
                  <a:pt x="37719" y="7018"/>
                  <a:pt x="38563" y="7018"/>
                </a:cubicBezTo>
                <a:cubicBezTo>
                  <a:pt x="40069" y="7018"/>
                  <a:pt x="41587" y="7044"/>
                  <a:pt x="43112" y="7044"/>
                </a:cubicBezTo>
                <a:cubicBezTo>
                  <a:pt x="44506" y="7044"/>
                  <a:pt x="45907" y="7022"/>
                  <a:pt x="47312" y="6941"/>
                </a:cubicBezTo>
                <a:cubicBezTo>
                  <a:pt x="51886" y="6583"/>
                  <a:pt x="56597" y="6473"/>
                  <a:pt x="61309" y="6252"/>
                </a:cubicBezTo>
                <a:cubicBezTo>
                  <a:pt x="63954" y="6004"/>
                  <a:pt x="66600" y="5784"/>
                  <a:pt x="69245" y="5673"/>
                </a:cubicBezTo>
                <a:cubicBezTo>
                  <a:pt x="70154" y="5618"/>
                  <a:pt x="71070" y="5591"/>
                  <a:pt x="71990" y="5591"/>
                </a:cubicBezTo>
                <a:cubicBezTo>
                  <a:pt x="72909" y="5591"/>
                  <a:pt x="73833" y="5618"/>
                  <a:pt x="74756" y="5673"/>
                </a:cubicBezTo>
                <a:cubicBezTo>
                  <a:pt x="76932" y="5894"/>
                  <a:pt x="79109" y="5894"/>
                  <a:pt x="81176" y="5894"/>
                </a:cubicBezTo>
                <a:cubicBezTo>
                  <a:pt x="87706" y="5784"/>
                  <a:pt x="94264" y="5673"/>
                  <a:pt x="100684" y="5673"/>
                </a:cubicBezTo>
                <a:cubicBezTo>
                  <a:pt x="101277" y="5658"/>
                  <a:pt x="101870" y="5651"/>
                  <a:pt x="102463" y="5651"/>
                </a:cubicBezTo>
                <a:cubicBezTo>
                  <a:pt x="106117" y="5651"/>
                  <a:pt x="109775" y="5909"/>
                  <a:pt x="113331" y="6004"/>
                </a:cubicBezTo>
                <a:cubicBezTo>
                  <a:pt x="114094" y="6050"/>
                  <a:pt x="114844" y="6065"/>
                  <a:pt x="115586" y="6065"/>
                </a:cubicBezTo>
                <a:cubicBezTo>
                  <a:pt x="117070" y="6065"/>
                  <a:pt x="118521" y="6004"/>
                  <a:pt x="119972" y="6004"/>
                </a:cubicBezTo>
                <a:cubicBezTo>
                  <a:pt x="121882" y="6004"/>
                  <a:pt x="123805" y="5955"/>
                  <a:pt x="125724" y="5955"/>
                </a:cubicBezTo>
                <a:cubicBezTo>
                  <a:pt x="126683" y="5955"/>
                  <a:pt x="127641" y="5967"/>
                  <a:pt x="128597" y="6004"/>
                </a:cubicBezTo>
                <a:cubicBezTo>
                  <a:pt x="131242" y="6142"/>
                  <a:pt x="133997" y="6362"/>
                  <a:pt x="136753" y="6473"/>
                </a:cubicBezTo>
                <a:cubicBezTo>
                  <a:pt x="139728" y="6693"/>
                  <a:pt x="142704" y="6693"/>
                  <a:pt x="145818" y="6941"/>
                </a:cubicBezTo>
                <a:cubicBezTo>
                  <a:pt x="148573" y="7051"/>
                  <a:pt x="151439" y="7272"/>
                  <a:pt x="154305" y="7382"/>
                </a:cubicBezTo>
                <a:cubicBezTo>
                  <a:pt x="156729" y="7520"/>
                  <a:pt x="159237" y="7630"/>
                  <a:pt x="161772" y="7850"/>
                </a:cubicBezTo>
                <a:cubicBezTo>
                  <a:pt x="163039" y="7960"/>
                  <a:pt x="164417" y="8071"/>
                  <a:pt x="165795" y="8208"/>
                </a:cubicBezTo>
                <a:cubicBezTo>
                  <a:pt x="167861" y="8429"/>
                  <a:pt x="169928" y="8539"/>
                  <a:pt x="171994" y="8649"/>
                </a:cubicBezTo>
                <a:cubicBezTo>
                  <a:pt x="174860" y="8760"/>
                  <a:pt x="177616" y="8760"/>
                  <a:pt x="180481" y="8897"/>
                </a:cubicBezTo>
                <a:cubicBezTo>
                  <a:pt x="184835" y="8897"/>
                  <a:pt x="189106" y="8897"/>
                  <a:pt x="193349" y="9008"/>
                </a:cubicBezTo>
                <a:cubicBezTo>
                  <a:pt x="194874" y="9008"/>
                  <a:pt x="196398" y="8959"/>
                  <a:pt x="197964" y="8959"/>
                </a:cubicBezTo>
                <a:cubicBezTo>
                  <a:pt x="198747" y="8959"/>
                  <a:pt x="199539" y="8971"/>
                  <a:pt x="200348" y="9008"/>
                </a:cubicBezTo>
                <a:cubicBezTo>
                  <a:pt x="203213" y="9118"/>
                  <a:pt x="206189" y="9228"/>
                  <a:pt x="209193" y="9338"/>
                </a:cubicBezTo>
                <a:cubicBezTo>
                  <a:pt x="214125" y="9338"/>
                  <a:pt x="219167" y="9338"/>
                  <a:pt x="224237" y="9448"/>
                </a:cubicBezTo>
                <a:cubicBezTo>
                  <a:pt x="225835" y="9448"/>
                  <a:pt x="227323" y="9338"/>
                  <a:pt x="228921" y="8897"/>
                </a:cubicBezTo>
                <a:cubicBezTo>
                  <a:pt x="229858" y="8649"/>
                  <a:pt x="230768" y="8539"/>
                  <a:pt x="231677" y="8429"/>
                </a:cubicBezTo>
                <a:cubicBezTo>
                  <a:pt x="233633" y="8071"/>
                  <a:pt x="235590" y="7850"/>
                  <a:pt x="237436" y="7520"/>
                </a:cubicBezTo>
                <a:cubicBezTo>
                  <a:pt x="238924" y="7272"/>
                  <a:pt x="240412" y="7051"/>
                  <a:pt x="241789" y="6831"/>
                </a:cubicBezTo>
                <a:cubicBezTo>
                  <a:pt x="242947" y="6583"/>
                  <a:pt x="244076" y="6473"/>
                  <a:pt x="245234" y="6252"/>
                </a:cubicBezTo>
                <a:cubicBezTo>
                  <a:pt x="246722" y="6004"/>
                  <a:pt x="248099" y="5784"/>
                  <a:pt x="249477" y="5673"/>
                </a:cubicBezTo>
                <a:cubicBezTo>
                  <a:pt x="249587" y="5784"/>
                  <a:pt x="249725" y="6004"/>
                  <a:pt x="249725" y="6142"/>
                </a:cubicBezTo>
                <a:cubicBezTo>
                  <a:pt x="249587" y="9448"/>
                  <a:pt x="249587" y="12893"/>
                  <a:pt x="249367" y="16227"/>
                </a:cubicBezTo>
                <a:cubicBezTo>
                  <a:pt x="249036" y="20470"/>
                  <a:pt x="248788" y="24741"/>
                  <a:pt x="248678" y="28984"/>
                </a:cubicBezTo>
                <a:cubicBezTo>
                  <a:pt x="248568" y="33558"/>
                  <a:pt x="248568" y="38160"/>
                  <a:pt x="248457" y="42761"/>
                </a:cubicBezTo>
                <a:lnTo>
                  <a:pt x="248457" y="50229"/>
                </a:lnTo>
                <a:cubicBezTo>
                  <a:pt x="248347" y="54114"/>
                  <a:pt x="248209" y="57916"/>
                  <a:pt x="248209" y="61801"/>
                </a:cubicBezTo>
                <a:cubicBezTo>
                  <a:pt x="248209" y="64226"/>
                  <a:pt x="248099" y="66623"/>
                  <a:pt x="248099" y="69048"/>
                </a:cubicBezTo>
                <a:cubicBezTo>
                  <a:pt x="248209" y="72024"/>
                  <a:pt x="248347" y="75027"/>
                  <a:pt x="248209" y="77893"/>
                </a:cubicBezTo>
                <a:cubicBezTo>
                  <a:pt x="248209" y="80869"/>
                  <a:pt x="248099" y="83983"/>
                  <a:pt x="248099" y="86958"/>
                </a:cubicBezTo>
                <a:cubicBezTo>
                  <a:pt x="247989" y="94536"/>
                  <a:pt x="247989" y="102113"/>
                  <a:pt x="247989" y="109691"/>
                </a:cubicBezTo>
                <a:cubicBezTo>
                  <a:pt x="247989" y="110600"/>
                  <a:pt x="247989" y="111399"/>
                  <a:pt x="247879" y="112226"/>
                </a:cubicBezTo>
                <a:cubicBezTo>
                  <a:pt x="247658" y="120244"/>
                  <a:pt x="247521" y="128290"/>
                  <a:pt x="247658" y="136336"/>
                </a:cubicBezTo>
                <a:cubicBezTo>
                  <a:pt x="247658" y="144933"/>
                  <a:pt x="247658" y="153667"/>
                  <a:pt x="248099" y="162264"/>
                </a:cubicBezTo>
                <a:cubicBezTo>
                  <a:pt x="248099" y="164110"/>
                  <a:pt x="247879" y="165819"/>
                  <a:pt x="247521" y="167665"/>
                </a:cubicBezTo>
                <a:cubicBezTo>
                  <a:pt x="246969" y="167775"/>
                  <a:pt x="246501" y="167885"/>
                  <a:pt x="245922" y="168023"/>
                </a:cubicBezTo>
                <a:cubicBezTo>
                  <a:pt x="244324" y="168243"/>
                  <a:pt x="242588" y="168464"/>
                  <a:pt x="240990" y="168712"/>
                </a:cubicBezTo>
                <a:cubicBezTo>
                  <a:pt x="239723" y="168932"/>
                  <a:pt x="238565" y="169153"/>
                  <a:pt x="237326" y="169263"/>
                </a:cubicBezTo>
                <a:cubicBezTo>
                  <a:pt x="235700" y="169511"/>
                  <a:pt x="234102" y="169621"/>
                  <a:pt x="232504" y="169731"/>
                </a:cubicBezTo>
                <a:cubicBezTo>
                  <a:pt x="230547" y="169842"/>
                  <a:pt x="228591" y="170090"/>
                  <a:pt x="226634" y="170200"/>
                </a:cubicBezTo>
                <a:cubicBezTo>
                  <a:pt x="224347" y="170420"/>
                  <a:pt x="222171" y="170531"/>
                  <a:pt x="219856" y="170641"/>
                </a:cubicBezTo>
                <a:cubicBezTo>
                  <a:pt x="214703" y="170999"/>
                  <a:pt x="209634" y="171330"/>
                  <a:pt x="204481" y="171467"/>
                </a:cubicBezTo>
                <a:cubicBezTo>
                  <a:pt x="202304" y="171578"/>
                  <a:pt x="200238" y="171578"/>
                  <a:pt x="198061" y="171578"/>
                </a:cubicBezTo>
                <a:cubicBezTo>
                  <a:pt x="194727" y="171798"/>
                  <a:pt x="191393" y="172018"/>
                  <a:pt x="188059" y="172156"/>
                </a:cubicBezTo>
                <a:cubicBezTo>
                  <a:pt x="185193" y="172266"/>
                  <a:pt x="182327" y="172377"/>
                  <a:pt x="179572" y="172377"/>
                </a:cubicBezTo>
                <a:cubicBezTo>
                  <a:pt x="173813" y="172487"/>
                  <a:pt x="168192" y="172597"/>
                  <a:pt x="162571" y="172707"/>
                </a:cubicBezTo>
                <a:cubicBezTo>
                  <a:pt x="160504" y="172707"/>
                  <a:pt x="158438" y="172845"/>
                  <a:pt x="156371" y="172845"/>
                </a:cubicBezTo>
                <a:cubicBezTo>
                  <a:pt x="153558" y="173014"/>
                  <a:pt x="150729" y="173248"/>
                  <a:pt x="147908" y="173248"/>
                </a:cubicBezTo>
                <a:cubicBezTo>
                  <a:pt x="147054" y="173248"/>
                  <a:pt x="146201" y="173227"/>
                  <a:pt x="145350" y="173176"/>
                </a:cubicBezTo>
                <a:cubicBezTo>
                  <a:pt x="144263" y="173125"/>
                  <a:pt x="143171" y="173103"/>
                  <a:pt x="142075" y="173103"/>
                </a:cubicBezTo>
                <a:cubicBezTo>
                  <a:pt x="138420" y="173103"/>
                  <a:pt x="134729" y="173343"/>
                  <a:pt x="131104" y="173534"/>
                </a:cubicBezTo>
                <a:cubicBezTo>
                  <a:pt x="127549" y="173644"/>
                  <a:pt x="123995" y="173865"/>
                  <a:pt x="120330" y="174085"/>
                </a:cubicBezTo>
                <a:cubicBezTo>
                  <a:pt x="118016" y="174223"/>
                  <a:pt x="115729" y="174223"/>
                  <a:pt x="113442" y="174443"/>
                </a:cubicBezTo>
                <a:cubicBezTo>
                  <a:pt x="110821" y="174653"/>
                  <a:pt x="108201" y="174730"/>
                  <a:pt x="105581" y="174730"/>
                </a:cubicBezTo>
                <a:cubicBezTo>
                  <a:pt x="104068" y="174730"/>
                  <a:pt x="102555" y="174704"/>
                  <a:pt x="101042" y="174664"/>
                </a:cubicBezTo>
                <a:lnTo>
                  <a:pt x="93685" y="174664"/>
                </a:lnTo>
                <a:cubicBezTo>
                  <a:pt x="92597" y="174664"/>
                  <a:pt x="91509" y="174691"/>
                  <a:pt x="90420" y="174691"/>
                </a:cubicBezTo>
                <a:cubicBezTo>
                  <a:pt x="89332" y="174691"/>
                  <a:pt x="88243" y="174664"/>
                  <a:pt x="87155" y="174553"/>
                </a:cubicBezTo>
                <a:cubicBezTo>
                  <a:pt x="85777" y="174443"/>
                  <a:pt x="84400" y="174333"/>
                  <a:pt x="83022" y="174223"/>
                </a:cubicBezTo>
                <a:lnTo>
                  <a:pt x="83022" y="174223"/>
                </a:lnTo>
                <a:cubicBezTo>
                  <a:pt x="83132" y="174664"/>
                  <a:pt x="83132" y="175022"/>
                  <a:pt x="83242" y="175352"/>
                </a:cubicBezTo>
                <a:lnTo>
                  <a:pt x="85639" y="175352"/>
                </a:lnTo>
                <a:cubicBezTo>
                  <a:pt x="87844" y="175600"/>
                  <a:pt x="90021" y="175600"/>
                  <a:pt x="92087" y="175600"/>
                </a:cubicBezTo>
                <a:cubicBezTo>
                  <a:pt x="95283" y="175600"/>
                  <a:pt x="98507" y="175711"/>
                  <a:pt x="101731" y="175711"/>
                </a:cubicBezTo>
                <a:lnTo>
                  <a:pt x="104239" y="175711"/>
                </a:lnTo>
                <a:cubicBezTo>
                  <a:pt x="108510" y="175711"/>
                  <a:pt x="112753" y="175463"/>
                  <a:pt x="116996" y="175242"/>
                </a:cubicBezTo>
                <a:cubicBezTo>
                  <a:pt x="119283" y="175132"/>
                  <a:pt x="121708" y="175022"/>
                  <a:pt x="124105" y="174912"/>
                </a:cubicBezTo>
                <a:cubicBezTo>
                  <a:pt x="128018" y="174664"/>
                  <a:pt x="131931" y="174443"/>
                  <a:pt x="135816" y="174333"/>
                </a:cubicBezTo>
                <a:cubicBezTo>
                  <a:pt x="137903" y="174183"/>
                  <a:pt x="140031" y="174083"/>
                  <a:pt x="142182" y="174083"/>
                </a:cubicBezTo>
                <a:cubicBezTo>
                  <a:pt x="143579" y="174083"/>
                  <a:pt x="144986" y="174125"/>
                  <a:pt x="146397" y="174223"/>
                </a:cubicBezTo>
                <a:cubicBezTo>
                  <a:pt x="146773" y="174260"/>
                  <a:pt x="147153" y="174272"/>
                  <a:pt x="147534" y="174272"/>
                </a:cubicBezTo>
                <a:cubicBezTo>
                  <a:pt x="148298" y="174272"/>
                  <a:pt x="149069" y="174223"/>
                  <a:pt x="149841" y="174223"/>
                </a:cubicBezTo>
                <a:cubicBezTo>
                  <a:pt x="154663" y="173975"/>
                  <a:pt x="159485" y="173644"/>
                  <a:pt x="164307" y="173644"/>
                </a:cubicBezTo>
                <a:lnTo>
                  <a:pt x="170727" y="173644"/>
                </a:lnTo>
                <a:cubicBezTo>
                  <a:pt x="174860" y="173534"/>
                  <a:pt x="178993" y="173396"/>
                  <a:pt x="183126" y="173286"/>
                </a:cubicBezTo>
                <a:cubicBezTo>
                  <a:pt x="185992" y="173176"/>
                  <a:pt x="188858" y="173065"/>
                  <a:pt x="191723" y="172955"/>
                </a:cubicBezTo>
                <a:cubicBezTo>
                  <a:pt x="194616" y="172845"/>
                  <a:pt x="197372" y="172597"/>
                  <a:pt x="200127" y="172487"/>
                </a:cubicBezTo>
                <a:cubicBezTo>
                  <a:pt x="202414" y="172487"/>
                  <a:pt x="204591" y="172487"/>
                  <a:pt x="206768" y="172377"/>
                </a:cubicBezTo>
                <a:cubicBezTo>
                  <a:pt x="211480" y="172156"/>
                  <a:pt x="216191" y="171798"/>
                  <a:pt x="220903" y="171578"/>
                </a:cubicBezTo>
                <a:cubicBezTo>
                  <a:pt x="225725" y="171330"/>
                  <a:pt x="230657" y="170889"/>
                  <a:pt x="235479" y="170420"/>
                </a:cubicBezTo>
                <a:cubicBezTo>
                  <a:pt x="237656" y="170310"/>
                  <a:pt x="239723" y="169842"/>
                  <a:pt x="241789" y="169511"/>
                </a:cubicBezTo>
                <a:cubicBezTo>
                  <a:pt x="242947" y="169401"/>
                  <a:pt x="244076" y="169153"/>
                  <a:pt x="245234" y="168932"/>
                </a:cubicBezTo>
                <a:cubicBezTo>
                  <a:pt x="245922" y="168932"/>
                  <a:pt x="246611" y="168932"/>
                  <a:pt x="247300" y="169153"/>
                </a:cubicBezTo>
                <a:cubicBezTo>
                  <a:pt x="247410" y="169842"/>
                  <a:pt x="247521" y="170531"/>
                  <a:pt x="247521" y="171109"/>
                </a:cubicBezTo>
                <a:cubicBezTo>
                  <a:pt x="247521" y="172487"/>
                  <a:pt x="248209" y="173286"/>
                  <a:pt x="249146" y="174085"/>
                </a:cubicBezTo>
                <a:cubicBezTo>
                  <a:pt x="249620" y="174483"/>
                  <a:pt x="250145" y="174659"/>
                  <a:pt x="250651" y="174659"/>
                </a:cubicBezTo>
                <a:cubicBezTo>
                  <a:pt x="250881" y="174659"/>
                  <a:pt x="251107" y="174622"/>
                  <a:pt x="251323" y="174553"/>
                </a:cubicBezTo>
                <a:cubicBezTo>
                  <a:pt x="252343" y="174085"/>
                  <a:pt x="253169" y="173396"/>
                  <a:pt x="253390" y="172266"/>
                </a:cubicBezTo>
                <a:cubicBezTo>
                  <a:pt x="253610" y="170999"/>
                  <a:pt x="253279" y="169952"/>
                  <a:pt x="252232" y="169263"/>
                </a:cubicBezTo>
                <a:cubicBezTo>
                  <a:pt x="251654" y="168822"/>
                  <a:pt x="250965" y="168574"/>
                  <a:pt x="250276" y="168243"/>
                </a:cubicBezTo>
                <a:cubicBezTo>
                  <a:pt x="249945" y="168023"/>
                  <a:pt x="249587" y="167885"/>
                  <a:pt x="249256" y="167775"/>
                </a:cubicBezTo>
                <a:cubicBezTo>
                  <a:pt x="249256" y="163532"/>
                  <a:pt x="249146" y="159399"/>
                  <a:pt x="249146" y="155376"/>
                </a:cubicBezTo>
                <a:lnTo>
                  <a:pt x="249146" y="142866"/>
                </a:lnTo>
                <a:cubicBezTo>
                  <a:pt x="249036" y="138733"/>
                  <a:pt x="248898" y="134710"/>
                  <a:pt x="248898" y="130577"/>
                </a:cubicBezTo>
                <a:cubicBezTo>
                  <a:pt x="249036" y="125645"/>
                  <a:pt x="249036" y="120712"/>
                  <a:pt x="249146" y="115780"/>
                </a:cubicBezTo>
                <a:cubicBezTo>
                  <a:pt x="249146" y="114981"/>
                  <a:pt x="249036" y="114155"/>
                  <a:pt x="249036" y="113355"/>
                </a:cubicBezTo>
                <a:cubicBezTo>
                  <a:pt x="249146" y="109581"/>
                  <a:pt x="249146" y="105778"/>
                  <a:pt x="249256" y="102003"/>
                </a:cubicBezTo>
                <a:lnTo>
                  <a:pt x="249256" y="97512"/>
                </a:lnTo>
                <a:lnTo>
                  <a:pt x="249256" y="88116"/>
                </a:lnTo>
                <a:cubicBezTo>
                  <a:pt x="249256" y="86159"/>
                  <a:pt x="249256" y="84203"/>
                  <a:pt x="249367" y="82357"/>
                </a:cubicBezTo>
                <a:cubicBezTo>
                  <a:pt x="249367" y="80070"/>
                  <a:pt x="249477" y="77783"/>
                  <a:pt x="249477" y="75579"/>
                </a:cubicBezTo>
                <a:cubicBezTo>
                  <a:pt x="249587" y="73071"/>
                  <a:pt x="249587" y="70536"/>
                  <a:pt x="249725" y="68001"/>
                </a:cubicBezTo>
                <a:cubicBezTo>
                  <a:pt x="249835" y="63069"/>
                  <a:pt x="249945" y="58137"/>
                  <a:pt x="250056" y="53205"/>
                </a:cubicBezTo>
                <a:cubicBezTo>
                  <a:pt x="250166" y="50449"/>
                  <a:pt x="250166" y="47583"/>
                  <a:pt x="250276" y="44718"/>
                </a:cubicBezTo>
                <a:cubicBezTo>
                  <a:pt x="250414" y="40695"/>
                  <a:pt x="250744" y="36672"/>
                  <a:pt x="250855" y="32649"/>
                </a:cubicBezTo>
                <a:cubicBezTo>
                  <a:pt x="250965" y="30004"/>
                  <a:pt x="251213" y="27248"/>
                  <a:pt x="251213" y="24603"/>
                </a:cubicBezTo>
                <a:cubicBezTo>
                  <a:pt x="251323" y="20828"/>
                  <a:pt x="251433" y="17026"/>
                  <a:pt x="251433" y="13251"/>
                </a:cubicBezTo>
                <a:lnTo>
                  <a:pt x="251433" y="5315"/>
                </a:lnTo>
                <a:cubicBezTo>
                  <a:pt x="252122" y="4985"/>
                  <a:pt x="252811" y="4764"/>
                  <a:pt x="253390" y="4406"/>
                </a:cubicBezTo>
                <a:cubicBezTo>
                  <a:pt x="254547" y="3827"/>
                  <a:pt x="255098" y="2808"/>
                  <a:pt x="254988" y="1540"/>
                </a:cubicBezTo>
                <a:cubicBezTo>
                  <a:pt x="254907" y="617"/>
                  <a:pt x="254271" y="0"/>
                  <a:pt x="25349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387641" y="3583800"/>
            <a:ext cx="803925" cy="1193275"/>
          </a:xfrm>
          <a:custGeom>
            <a:avLst/>
            <a:gdLst/>
            <a:ahLst/>
            <a:cxnLst/>
            <a:rect l="l" t="t" r="r" b="b"/>
            <a:pathLst>
              <a:path w="32157" h="47731" extrusionOk="0">
                <a:moveTo>
                  <a:pt x="3693" y="42489"/>
                </a:moveTo>
                <a:cubicBezTo>
                  <a:pt x="3803" y="43398"/>
                  <a:pt x="3583" y="44225"/>
                  <a:pt x="3225" y="45134"/>
                </a:cubicBezTo>
                <a:cubicBezTo>
                  <a:pt x="3004" y="45602"/>
                  <a:pt x="2756" y="45713"/>
                  <a:pt x="1957" y="45823"/>
                </a:cubicBezTo>
                <a:cubicBezTo>
                  <a:pt x="1847" y="45465"/>
                  <a:pt x="1737" y="45134"/>
                  <a:pt x="1737" y="44776"/>
                </a:cubicBezTo>
                <a:cubicBezTo>
                  <a:pt x="1626" y="43398"/>
                  <a:pt x="1957" y="42957"/>
                  <a:pt x="3445" y="42489"/>
                </a:cubicBezTo>
                <a:close/>
                <a:moveTo>
                  <a:pt x="2067" y="0"/>
                </a:moveTo>
                <a:cubicBezTo>
                  <a:pt x="1957" y="0"/>
                  <a:pt x="1847" y="248"/>
                  <a:pt x="1847" y="358"/>
                </a:cubicBezTo>
                <a:lnTo>
                  <a:pt x="1847" y="2893"/>
                </a:lnTo>
                <a:cubicBezTo>
                  <a:pt x="1847" y="4492"/>
                  <a:pt x="1737" y="6090"/>
                  <a:pt x="1847" y="7826"/>
                </a:cubicBezTo>
                <a:cubicBezTo>
                  <a:pt x="2067" y="11711"/>
                  <a:pt x="2315" y="15734"/>
                  <a:pt x="2536" y="19757"/>
                </a:cubicBezTo>
                <a:cubicBezTo>
                  <a:pt x="2756" y="22402"/>
                  <a:pt x="2894" y="25047"/>
                  <a:pt x="3225" y="27692"/>
                </a:cubicBezTo>
                <a:cubicBezTo>
                  <a:pt x="3693" y="31688"/>
                  <a:pt x="3803" y="35711"/>
                  <a:pt x="3803" y="39844"/>
                </a:cubicBezTo>
                <a:cubicBezTo>
                  <a:pt x="3803" y="40202"/>
                  <a:pt x="3693" y="40643"/>
                  <a:pt x="3693" y="41111"/>
                </a:cubicBezTo>
                <a:cubicBezTo>
                  <a:pt x="3225" y="41221"/>
                  <a:pt x="2756" y="41332"/>
                  <a:pt x="2315" y="41580"/>
                </a:cubicBezTo>
                <a:cubicBezTo>
                  <a:pt x="1737" y="41800"/>
                  <a:pt x="1158" y="42268"/>
                  <a:pt x="938" y="42957"/>
                </a:cubicBezTo>
                <a:cubicBezTo>
                  <a:pt x="827" y="43288"/>
                  <a:pt x="690" y="43536"/>
                  <a:pt x="469" y="43867"/>
                </a:cubicBezTo>
                <a:cubicBezTo>
                  <a:pt x="1" y="44776"/>
                  <a:pt x="249" y="45823"/>
                  <a:pt x="690" y="46732"/>
                </a:cubicBezTo>
                <a:cubicBezTo>
                  <a:pt x="1102" y="47360"/>
                  <a:pt x="1852" y="47730"/>
                  <a:pt x="2558" y="47730"/>
                </a:cubicBezTo>
                <a:cubicBezTo>
                  <a:pt x="3030" y="47730"/>
                  <a:pt x="3483" y="47565"/>
                  <a:pt x="3803" y="47201"/>
                </a:cubicBezTo>
                <a:cubicBezTo>
                  <a:pt x="4024" y="46980"/>
                  <a:pt x="4272" y="46732"/>
                  <a:pt x="4382" y="46402"/>
                </a:cubicBezTo>
                <a:cubicBezTo>
                  <a:pt x="4712" y="45602"/>
                  <a:pt x="4960" y="44776"/>
                  <a:pt x="5291" y="43867"/>
                </a:cubicBezTo>
                <a:cubicBezTo>
                  <a:pt x="5401" y="43398"/>
                  <a:pt x="5512" y="42957"/>
                  <a:pt x="5649" y="42599"/>
                </a:cubicBezTo>
                <a:lnTo>
                  <a:pt x="9094" y="42599"/>
                </a:lnTo>
                <a:cubicBezTo>
                  <a:pt x="9645" y="42599"/>
                  <a:pt x="10223" y="42709"/>
                  <a:pt x="10802" y="42847"/>
                </a:cubicBezTo>
                <a:cubicBezTo>
                  <a:pt x="12180" y="42957"/>
                  <a:pt x="13557" y="43178"/>
                  <a:pt x="15045" y="43398"/>
                </a:cubicBezTo>
                <a:cubicBezTo>
                  <a:pt x="16423" y="43536"/>
                  <a:pt x="17911" y="43646"/>
                  <a:pt x="19426" y="43867"/>
                </a:cubicBezTo>
                <a:cubicBezTo>
                  <a:pt x="23091" y="44445"/>
                  <a:pt x="26756" y="45024"/>
                  <a:pt x="30558" y="45465"/>
                </a:cubicBezTo>
                <a:cubicBezTo>
                  <a:pt x="30657" y="45506"/>
                  <a:pt x="30759" y="45522"/>
                  <a:pt x="30861" y="45522"/>
                </a:cubicBezTo>
                <a:cubicBezTo>
                  <a:pt x="31101" y="45522"/>
                  <a:pt x="31346" y="45432"/>
                  <a:pt x="31578" y="45354"/>
                </a:cubicBezTo>
                <a:cubicBezTo>
                  <a:pt x="31826" y="45354"/>
                  <a:pt x="32156" y="45244"/>
                  <a:pt x="32046" y="44776"/>
                </a:cubicBezTo>
                <a:cubicBezTo>
                  <a:pt x="31826" y="44776"/>
                  <a:pt x="31688" y="44666"/>
                  <a:pt x="31468" y="44666"/>
                </a:cubicBezTo>
                <a:cubicBezTo>
                  <a:pt x="29759" y="44445"/>
                  <a:pt x="28134" y="44087"/>
                  <a:pt x="26425" y="43867"/>
                </a:cubicBezTo>
                <a:cubicBezTo>
                  <a:pt x="24000" y="43536"/>
                  <a:pt x="21493" y="43178"/>
                  <a:pt x="18958" y="42709"/>
                </a:cubicBezTo>
                <a:cubicBezTo>
                  <a:pt x="17002" y="42379"/>
                  <a:pt x="15045" y="42158"/>
                  <a:pt x="13089" y="41690"/>
                </a:cubicBezTo>
                <a:cubicBezTo>
                  <a:pt x="11270" y="41221"/>
                  <a:pt x="9534" y="41001"/>
                  <a:pt x="7716" y="41001"/>
                </a:cubicBezTo>
                <a:cubicBezTo>
                  <a:pt x="7137" y="41001"/>
                  <a:pt x="6448" y="40891"/>
                  <a:pt x="5649" y="40780"/>
                </a:cubicBezTo>
                <a:lnTo>
                  <a:pt x="5649" y="38714"/>
                </a:lnTo>
                <a:cubicBezTo>
                  <a:pt x="5649" y="35711"/>
                  <a:pt x="5760" y="32735"/>
                  <a:pt x="5291" y="29759"/>
                </a:cubicBezTo>
                <a:cubicBezTo>
                  <a:pt x="5181" y="28381"/>
                  <a:pt x="5071" y="27114"/>
                  <a:pt x="4960" y="25846"/>
                </a:cubicBezTo>
                <a:cubicBezTo>
                  <a:pt x="4823" y="24248"/>
                  <a:pt x="4602" y="22622"/>
                  <a:pt x="4492" y="21134"/>
                </a:cubicBezTo>
                <a:cubicBezTo>
                  <a:pt x="4272" y="19288"/>
                  <a:pt x="3913" y="17470"/>
                  <a:pt x="3803" y="15623"/>
                </a:cubicBezTo>
                <a:cubicBezTo>
                  <a:pt x="3583" y="12400"/>
                  <a:pt x="3445" y="9203"/>
                  <a:pt x="3335" y="5979"/>
                </a:cubicBezTo>
                <a:cubicBezTo>
                  <a:pt x="3335" y="4133"/>
                  <a:pt x="3114" y="2425"/>
                  <a:pt x="2756" y="579"/>
                </a:cubicBezTo>
                <a:cubicBezTo>
                  <a:pt x="2756" y="469"/>
                  <a:pt x="2756" y="248"/>
                  <a:pt x="2646" y="248"/>
                </a:cubicBezTo>
                <a:cubicBezTo>
                  <a:pt x="2425" y="138"/>
                  <a:pt x="2315" y="0"/>
                  <a:pt x="20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1">
  <p:cSld name="CUSTOM_11">
    <p:spTree>
      <p:nvGrpSpPr>
        <p:cNvPr id="1" name="Shape 1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1" name="Google Shape;1201;p24"/>
          <p:cNvSpPr/>
          <p:nvPr/>
        </p:nvSpPr>
        <p:spPr>
          <a:xfrm>
            <a:off x="-78575" y="-57150"/>
            <a:ext cx="9315545" cy="1457524"/>
          </a:xfrm>
          <a:custGeom>
            <a:avLst/>
            <a:gdLst/>
            <a:ahLst/>
            <a:cxnLst/>
            <a:rect l="l" t="t" r="r" b="b"/>
            <a:pathLst>
              <a:path w="285731" h="42922" extrusionOk="0">
                <a:moveTo>
                  <a:pt x="1" y="1"/>
                </a:moveTo>
                <a:lnTo>
                  <a:pt x="1" y="42921"/>
                </a:lnTo>
                <a:lnTo>
                  <a:pt x="285731" y="42921"/>
                </a:lnTo>
                <a:lnTo>
                  <a:pt x="285731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grpSp>
        <p:nvGrpSpPr>
          <p:cNvPr id="1202" name="Google Shape;1202;p24"/>
          <p:cNvGrpSpPr/>
          <p:nvPr/>
        </p:nvGrpSpPr>
        <p:grpSpPr>
          <a:xfrm>
            <a:off x="7581675" y="703850"/>
            <a:ext cx="451050" cy="397775"/>
            <a:chOff x="5524275" y="551450"/>
            <a:chExt cx="451050" cy="397775"/>
          </a:xfrm>
        </p:grpSpPr>
        <p:sp>
          <p:nvSpPr>
            <p:cNvPr id="1203" name="Google Shape;1203;p24"/>
            <p:cNvSpPr/>
            <p:nvPr/>
          </p:nvSpPr>
          <p:spPr>
            <a:xfrm>
              <a:off x="5524275" y="558075"/>
              <a:ext cx="65825" cy="298225"/>
            </a:xfrm>
            <a:custGeom>
              <a:avLst/>
              <a:gdLst/>
              <a:ahLst/>
              <a:cxnLst/>
              <a:rect l="l" t="t" r="r" b="b"/>
              <a:pathLst>
                <a:path w="2633" h="11929" extrusionOk="0">
                  <a:moveTo>
                    <a:pt x="2374" y="0"/>
                  </a:moveTo>
                  <a:cubicBezTo>
                    <a:pt x="2325" y="0"/>
                    <a:pt x="2280" y="22"/>
                    <a:pt x="2257" y="75"/>
                  </a:cubicBezTo>
                  <a:cubicBezTo>
                    <a:pt x="1418" y="1892"/>
                    <a:pt x="1079" y="4068"/>
                    <a:pt x="759" y="6064"/>
                  </a:cubicBezTo>
                  <a:cubicBezTo>
                    <a:pt x="420" y="7881"/>
                    <a:pt x="1" y="9877"/>
                    <a:pt x="161" y="11793"/>
                  </a:cubicBezTo>
                  <a:cubicBezTo>
                    <a:pt x="161" y="11883"/>
                    <a:pt x="245" y="11928"/>
                    <a:pt x="330" y="11928"/>
                  </a:cubicBezTo>
                  <a:cubicBezTo>
                    <a:pt x="415" y="11928"/>
                    <a:pt x="500" y="11883"/>
                    <a:pt x="500" y="11793"/>
                  </a:cubicBezTo>
                  <a:cubicBezTo>
                    <a:pt x="340" y="9977"/>
                    <a:pt x="759" y="7981"/>
                    <a:pt x="1079" y="6144"/>
                  </a:cubicBezTo>
                  <a:cubicBezTo>
                    <a:pt x="1418" y="4227"/>
                    <a:pt x="1758" y="2072"/>
                    <a:pt x="2576" y="235"/>
                  </a:cubicBezTo>
                  <a:cubicBezTo>
                    <a:pt x="2632" y="123"/>
                    <a:pt x="2491" y="0"/>
                    <a:pt x="23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4" name="Google Shape;1204;p24"/>
            <p:cNvGrpSpPr/>
            <p:nvPr/>
          </p:nvGrpSpPr>
          <p:grpSpPr>
            <a:xfrm>
              <a:off x="5525025" y="551450"/>
              <a:ext cx="450300" cy="397775"/>
              <a:chOff x="5525025" y="551450"/>
              <a:chExt cx="450300" cy="397775"/>
            </a:xfrm>
          </p:grpSpPr>
          <p:sp>
            <p:nvSpPr>
              <p:cNvPr id="1205" name="Google Shape;1205;p24"/>
              <p:cNvSpPr/>
              <p:nvPr/>
            </p:nvSpPr>
            <p:spPr>
              <a:xfrm>
                <a:off x="5525025" y="551450"/>
                <a:ext cx="317700" cy="382425"/>
              </a:xfrm>
              <a:custGeom>
                <a:avLst/>
                <a:gdLst/>
                <a:ahLst/>
                <a:cxnLst/>
                <a:rect l="l" t="t" r="r" b="b"/>
                <a:pathLst>
                  <a:path w="12708" h="15297" extrusionOk="0">
                    <a:moveTo>
                      <a:pt x="2546" y="1"/>
                    </a:moveTo>
                    <a:cubicBezTo>
                      <a:pt x="2386" y="1"/>
                      <a:pt x="2307" y="340"/>
                      <a:pt x="2466" y="340"/>
                    </a:cubicBezTo>
                    <a:cubicBezTo>
                      <a:pt x="3963" y="660"/>
                      <a:pt x="5381" y="839"/>
                      <a:pt x="6798" y="1498"/>
                    </a:cubicBezTo>
                    <a:cubicBezTo>
                      <a:pt x="8036" y="2077"/>
                      <a:pt x="9533" y="3155"/>
                      <a:pt x="10112" y="4413"/>
                    </a:cubicBezTo>
                    <a:cubicBezTo>
                      <a:pt x="10990" y="6379"/>
                      <a:pt x="8856" y="6908"/>
                      <a:pt x="6908" y="6994"/>
                    </a:cubicBezTo>
                    <a:lnTo>
                      <a:pt x="6908" y="6994"/>
                    </a:lnTo>
                    <a:cubicBezTo>
                      <a:pt x="6041" y="6908"/>
                      <a:pt x="5182" y="6908"/>
                      <a:pt x="4463" y="6908"/>
                    </a:cubicBezTo>
                    <a:cubicBezTo>
                      <a:pt x="4223" y="6908"/>
                      <a:pt x="4223" y="7247"/>
                      <a:pt x="4463" y="7247"/>
                    </a:cubicBezTo>
                    <a:cubicBezTo>
                      <a:pt x="4865" y="7290"/>
                      <a:pt x="5545" y="7346"/>
                      <a:pt x="6311" y="7348"/>
                    </a:cubicBezTo>
                    <a:lnTo>
                      <a:pt x="6311" y="7348"/>
                    </a:lnTo>
                    <a:cubicBezTo>
                      <a:pt x="8863" y="7622"/>
                      <a:pt x="12169" y="8566"/>
                      <a:pt x="10611" y="11480"/>
                    </a:cubicBezTo>
                    <a:cubicBezTo>
                      <a:pt x="9485" y="13440"/>
                      <a:pt x="6841" y="14939"/>
                      <a:pt x="4494" y="14939"/>
                    </a:cubicBezTo>
                    <a:cubicBezTo>
                      <a:pt x="4260" y="14939"/>
                      <a:pt x="4030" y="14924"/>
                      <a:pt x="3804" y="14893"/>
                    </a:cubicBezTo>
                    <a:cubicBezTo>
                      <a:pt x="1967" y="14554"/>
                      <a:pt x="889" y="13136"/>
                      <a:pt x="390" y="11480"/>
                    </a:cubicBezTo>
                    <a:cubicBezTo>
                      <a:pt x="361" y="11391"/>
                      <a:pt x="296" y="11357"/>
                      <a:pt x="231" y="11357"/>
                    </a:cubicBezTo>
                    <a:cubicBezTo>
                      <a:pt x="117" y="11357"/>
                      <a:pt x="0" y="11458"/>
                      <a:pt x="51" y="11559"/>
                    </a:cubicBezTo>
                    <a:cubicBezTo>
                      <a:pt x="470" y="13136"/>
                      <a:pt x="1468" y="14554"/>
                      <a:pt x="3045" y="15053"/>
                    </a:cubicBezTo>
                    <a:cubicBezTo>
                      <a:pt x="3549" y="15221"/>
                      <a:pt x="4062" y="15296"/>
                      <a:pt x="4572" y="15296"/>
                    </a:cubicBezTo>
                    <a:cubicBezTo>
                      <a:pt x="5577" y="15296"/>
                      <a:pt x="6570" y="15004"/>
                      <a:pt x="7457" y="14554"/>
                    </a:cubicBezTo>
                    <a:cubicBezTo>
                      <a:pt x="9294" y="13735"/>
                      <a:pt x="12707" y="11060"/>
                      <a:pt x="10871" y="8745"/>
                    </a:cubicBezTo>
                    <a:cubicBezTo>
                      <a:pt x="10266" y="7914"/>
                      <a:pt x="9306" y="7459"/>
                      <a:pt x="8252" y="7210"/>
                    </a:cubicBezTo>
                    <a:lnTo>
                      <a:pt x="8252" y="7210"/>
                    </a:lnTo>
                    <a:cubicBezTo>
                      <a:pt x="9732" y="6963"/>
                      <a:pt x="10958" y="6323"/>
                      <a:pt x="10611" y="4832"/>
                    </a:cubicBezTo>
                    <a:cubicBezTo>
                      <a:pt x="10292" y="3414"/>
                      <a:pt x="8954" y="2416"/>
                      <a:pt x="7796" y="1658"/>
                    </a:cubicBezTo>
                    <a:cubicBezTo>
                      <a:pt x="6219" y="580"/>
                      <a:pt x="4383" y="420"/>
                      <a:pt x="25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24"/>
              <p:cNvSpPr/>
              <p:nvPr/>
            </p:nvSpPr>
            <p:spPr>
              <a:xfrm>
                <a:off x="5859175" y="611350"/>
                <a:ext cx="116150" cy="337875"/>
              </a:xfrm>
              <a:custGeom>
                <a:avLst/>
                <a:gdLst/>
                <a:ahLst/>
                <a:cxnLst/>
                <a:rect l="l" t="t" r="r" b="b"/>
                <a:pathLst>
                  <a:path w="4646" h="13515" extrusionOk="0">
                    <a:moveTo>
                      <a:pt x="2687" y="9318"/>
                    </a:moveTo>
                    <a:cubicBezTo>
                      <a:pt x="2762" y="9318"/>
                      <a:pt x="2838" y="9326"/>
                      <a:pt x="2915" y="9343"/>
                    </a:cubicBezTo>
                    <a:cubicBezTo>
                      <a:pt x="3653" y="9503"/>
                      <a:pt x="3993" y="10501"/>
                      <a:pt x="4072" y="11080"/>
                    </a:cubicBezTo>
                    <a:cubicBezTo>
                      <a:pt x="4152" y="11739"/>
                      <a:pt x="4072" y="12737"/>
                      <a:pt x="3414" y="13076"/>
                    </a:cubicBezTo>
                    <a:cubicBezTo>
                      <a:pt x="3245" y="13167"/>
                      <a:pt x="3068" y="13207"/>
                      <a:pt x="2887" y="13207"/>
                    </a:cubicBezTo>
                    <a:cubicBezTo>
                      <a:pt x="1946" y="13207"/>
                      <a:pt x="904" y="12134"/>
                      <a:pt x="393" y="11560"/>
                    </a:cubicBezTo>
                    <a:lnTo>
                      <a:pt x="393" y="11560"/>
                    </a:lnTo>
                    <a:cubicBezTo>
                      <a:pt x="794" y="10823"/>
                      <a:pt x="1658" y="9318"/>
                      <a:pt x="2687" y="9318"/>
                    </a:cubicBezTo>
                    <a:close/>
                    <a:moveTo>
                      <a:pt x="1497" y="0"/>
                    </a:moveTo>
                    <a:cubicBezTo>
                      <a:pt x="1417" y="0"/>
                      <a:pt x="1338" y="60"/>
                      <a:pt x="1338" y="180"/>
                    </a:cubicBezTo>
                    <a:cubicBezTo>
                      <a:pt x="1574" y="3970"/>
                      <a:pt x="855" y="7761"/>
                      <a:pt x="28" y="11455"/>
                    </a:cubicBezTo>
                    <a:lnTo>
                      <a:pt x="28" y="11455"/>
                    </a:lnTo>
                    <a:cubicBezTo>
                      <a:pt x="18" y="11470"/>
                      <a:pt x="9" y="11484"/>
                      <a:pt x="0" y="11499"/>
                    </a:cubicBezTo>
                    <a:cubicBezTo>
                      <a:pt x="5" y="11502"/>
                      <a:pt x="11" y="11504"/>
                      <a:pt x="16" y="11507"/>
                    </a:cubicBezTo>
                    <a:lnTo>
                      <a:pt x="16" y="11507"/>
                    </a:lnTo>
                    <a:cubicBezTo>
                      <a:pt x="11" y="11531"/>
                      <a:pt x="5" y="11555"/>
                      <a:pt x="0" y="11579"/>
                    </a:cubicBezTo>
                    <a:cubicBezTo>
                      <a:pt x="0" y="11645"/>
                      <a:pt x="41" y="11714"/>
                      <a:pt x="96" y="11755"/>
                    </a:cubicBezTo>
                    <a:lnTo>
                      <a:pt x="96" y="11755"/>
                    </a:lnTo>
                    <a:cubicBezTo>
                      <a:pt x="755" y="12410"/>
                      <a:pt x="2069" y="13514"/>
                      <a:pt x="3091" y="13514"/>
                    </a:cubicBezTo>
                    <a:cubicBezTo>
                      <a:pt x="3636" y="13514"/>
                      <a:pt x="4097" y="13200"/>
                      <a:pt x="4332" y="12337"/>
                    </a:cubicBezTo>
                    <a:cubicBezTo>
                      <a:pt x="4646" y="11258"/>
                      <a:pt x="4246" y="9002"/>
                      <a:pt x="2810" y="9002"/>
                    </a:cubicBezTo>
                    <a:cubicBezTo>
                      <a:pt x="2785" y="9002"/>
                      <a:pt x="2760" y="9002"/>
                      <a:pt x="2735" y="9004"/>
                    </a:cubicBezTo>
                    <a:cubicBezTo>
                      <a:pt x="1839" y="9004"/>
                      <a:pt x="1111" y="9829"/>
                      <a:pt x="558" y="10634"/>
                    </a:cubicBezTo>
                    <a:lnTo>
                      <a:pt x="558" y="10634"/>
                    </a:lnTo>
                    <a:cubicBezTo>
                      <a:pt x="1286" y="7171"/>
                      <a:pt x="1893" y="3742"/>
                      <a:pt x="1657" y="180"/>
                    </a:cubicBezTo>
                    <a:cubicBezTo>
                      <a:pt x="1657" y="60"/>
                      <a:pt x="1577" y="0"/>
                      <a:pt x="149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07" name="Google Shape;1207;p24"/>
          <p:cNvGrpSpPr/>
          <p:nvPr/>
        </p:nvGrpSpPr>
        <p:grpSpPr>
          <a:xfrm>
            <a:off x="8214750" y="295225"/>
            <a:ext cx="690575" cy="448450"/>
            <a:chOff x="6157350" y="142825"/>
            <a:chExt cx="690575" cy="448450"/>
          </a:xfrm>
        </p:grpSpPr>
        <p:sp>
          <p:nvSpPr>
            <p:cNvPr id="1208" name="Google Shape;1208;p24"/>
            <p:cNvSpPr/>
            <p:nvPr/>
          </p:nvSpPr>
          <p:spPr>
            <a:xfrm>
              <a:off x="6157700" y="142825"/>
              <a:ext cx="678675" cy="328850"/>
            </a:xfrm>
            <a:custGeom>
              <a:avLst/>
              <a:gdLst/>
              <a:ahLst/>
              <a:cxnLst/>
              <a:rect l="l" t="t" r="r" b="b"/>
              <a:pathLst>
                <a:path w="27147" h="13154" extrusionOk="0">
                  <a:moveTo>
                    <a:pt x="22330" y="1"/>
                  </a:moveTo>
                  <a:cubicBezTo>
                    <a:pt x="22271" y="1"/>
                    <a:pt x="22209" y="36"/>
                    <a:pt x="22156" y="36"/>
                  </a:cubicBezTo>
                  <a:cubicBezTo>
                    <a:pt x="14510" y="3629"/>
                    <a:pt x="7263" y="8021"/>
                    <a:pt x="197" y="12772"/>
                  </a:cubicBezTo>
                  <a:cubicBezTo>
                    <a:pt x="1" y="12903"/>
                    <a:pt x="125" y="13154"/>
                    <a:pt x="319" y="13154"/>
                  </a:cubicBezTo>
                  <a:cubicBezTo>
                    <a:pt x="362" y="13154"/>
                    <a:pt x="409" y="13141"/>
                    <a:pt x="456" y="13112"/>
                  </a:cubicBezTo>
                  <a:cubicBezTo>
                    <a:pt x="5447" y="9778"/>
                    <a:pt x="10517" y="6624"/>
                    <a:pt x="15748" y="3789"/>
                  </a:cubicBezTo>
                  <a:cubicBezTo>
                    <a:pt x="17085" y="3031"/>
                    <a:pt x="18423" y="2372"/>
                    <a:pt x="19740" y="1713"/>
                  </a:cubicBezTo>
                  <a:cubicBezTo>
                    <a:pt x="20419" y="1374"/>
                    <a:pt x="20998" y="1034"/>
                    <a:pt x="21657" y="795"/>
                  </a:cubicBezTo>
                  <a:cubicBezTo>
                    <a:pt x="21890" y="674"/>
                    <a:pt x="22031" y="609"/>
                    <a:pt x="22158" y="609"/>
                  </a:cubicBezTo>
                  <a:cubicBezTo>
                    <a:pt x="22304" y="609"/>
                    <a:pt x="22431" y="694"/>
                    <a:pt x="22655" y="875"/>
                  </a:cubicBezTo>
                  <a:cubicBezTo>
                    <a:pt x="22914" y="954"/>
                    <a:pt x="23074" y="1214"/>
                    <a:pt x="23334" y="1374"/>
                  </a:cubicBezTo>
                  <a:cubicBezTo>
                    <a:pt x="24152" y="2292"/>
                    <a:pt x="24911" y="3210"/>
                    <a:pt x="25569" y="4208"/>
                  </a:cubicBezTo>
                  <a:cubicBezTo>
                    <a:pt x="25989" y="4867"/>
                    <a:pt x="26647" y="5785"/>
                    <a:pt x="26647" y="6624"/>
                  </a:cubicBezTo>
                  <a:cubicBezTo>
                    <a:pt x="26647" y="6744"/>
                    <a:pt x="26772" y="6804"/>
                    <a:pt x="26897" y="6804"/>
                  </a:cubicBezTo>
                  <a:cubicBezTo>
                    <a:pt x="27022" y="6804"/>
                    <a:pt x="27147" y="6744"/>
                    <a:pt x="27147" y="6624"/>
                  </a:cubicBezTo>
                  <a:cubicBezTo>
                    <a:pt x="27067" y="5446"/>
                    <a:pt x="26228" y="4368"/>
                    <a:pt x="25649" y="3530"/>
                  </a:cubicBezTo>
                  <a:cubicBezTo>
                    <a:pt x="24731" y="2212"/>
                    <a:pt x="23653" y="1034"/>
                    <a:pt x="22415" y="36"/>
                  </a:cubicBezTo>
                  <a:cubicBezTo>
                    <a:pt x="22389" y="10"/>
                    <a:pt x="22360" y="1"/>
                    <a:pt x="223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4"/>
            <p:cNvSpPr/>
            <p:nvPr/>
          </p:nvSpPr>
          <p:spPr>
            <a:xfrm>
              <a:off x="6157350" y="465075"/>
              <a:ext cx="136825" cy="126200"/>
            </a:xfrm>
            <a:custGeom>
              <a:avLst/>
              <a:gdLst/>
              <a:ahLst/>
              <a:cxnLst/>
              <a:rect l="l" t="t" r="r" b="b"/>
              <a:pathLst>
                <a:path w="5473" h="5048" extrusionOk="0">
                  <a:moveTo>
                    <a:pt x="332" y="0"/>
                  </a:moveTo>
                  <a:cubicBezTo>
                    <a:pt x="136" y="0"/>
                    <a:pt x="0" y="251"/>
                    <a:pt x="131" y="382"/>
                  </a:cubicBezTo>
                  <a:cubicBezTo>
                    <a:pt x="1788" y="1879"/>
                    <a:pt x="3385" y="3456"/>
                    <a:pt x="4962" y="4953"/>
                  </a:cubicBezTo>
                  <a:cubicBezTo>
                    <a:pt x="5024" y="5021"/>
                    <a:pt x="5093" y="5048"/>
                    <a:pt x="5157" y="5048"/>
                  </a:cubicBezTo>
                  <a:cubicBezTo>
                    <a:pt x="5338" y="5048"/>
                    <a:pt x="5473" y="4832"/>
                    <a:pt x="5281" y="4714"/>
                  </a:cubicBezTo>
                  <a:cubicBezTo>
                    <a:pt x="3704" y="3116"/>
                    <a:pt x="2127" y="1539"/>
                    <a:pt x="470" y="42"/>
                  </a:cubicBezTo>
                  <a:cubicBezTo>
                    <a:pt x="423" y="13"/>
                    <a:pt x="376" y="0"/>
                    <a:pt x="3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6277475" y="290550"/>
              <a:ext cx="570450" cy="300625"/>
            </a:xfrm>
            <a:custGeom>
              <a:avLst/>
              <a:gdLst/>
              <a:ahLst/>
              <a:cxnLst/>
              <a:rect l="l" t="t" r="r" b="b"/>
              <a:pathLst>
                <a:path w="22818" h="12025" extrusionOk="0">
                  <a:moveTo>
                    <a:pt x="22473" y="0"/>
                  </a:moveTo>
                  <a:cubicBezTo>
                    <a:pt x="22436" y="0"/>
                    <a:pt x="22396" y="11"/>
                    <a:pt x="22356" y="36"/>
                  </a:cubicBezTo>
                  <a:cubicBezTo>
                    <a:pt x="15129" y="4208"/>
                    <a:pt x="8222" y="8940"/>
                    <a:pt x="237" y="11595"/>
                  </a:cubicBezTo>
                  <a:cubicBezTo>
                    <a:pt x="0" y="11686"/>
                    <a:pt x="62" y="12024"/>
                    <a:pt x="316" y="12024"/>
                  </a:cubicBezTo>
                  <a:cubicBezTo>
                    <a:pt x="341" y="12024"/>
                    <a:pt x="368" y="12021"/>
                    <a:pt x="396" y="12014"/>
                  </a:cubicBezTo>
                  <a:cubicBezTo>
                    <a:pt x="8381" y="9359"/>
                    <a:pt x="15289" y="4608"/>
                    <a:pt x="22615" y="455"/>
                  </a:cubicBezTo>
                  <a:cubicBezTo>
                    <a:pt x="22817" y="320"/>
                    <a:pt x="22678" y="0"/>
                    <a:pt x="22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6224650" y="445325"/>
              <a:ext cx="29800" cy="20825"/>
            </a:xfrm>
            <a:custGeom>
              <a:avLst/>
              <a:gdLst/>
              <a:ahLst/>
              <a:cxnLst/>
              <a:rect l="l" t="t" r="r" b="b"/>
              <a:pathLst>
                <a:path w="1192" h="833" extrusionOk="0">
                  <a:moveTo>
                    <a:pt x="322" y="0"/>
                  </a:moveTo>
                  <a:cubicBezTo>
                    <a:pt x="139" y="0"/>
                    <a:pt x="0" y="234"/>
                    <a:pt x="194" y="413"/>
                  </a:cubicBezTo>
                  <a:cubicBezTo>
                    <a:pt x="353" y="593"/>
                    <a:pt x="593" y="832"/>
                    <a:pt x="932" y="832"/>
                  </a:cubicBezTo>
                  <a:cubicBezTo>
                    <a:pt x="1192" y="832"/>
                    <a:pt x="1192" y="413"/>
                    <a:pt x="932" y="413"/>
                  </a:cubicBezTo>
                  <a:cubicBezTo>
                    <a:pt x="772" y="333"/>
                    <a:pt x="593" y="173"/>
                    <a:pt x="513" y="94"/>
                  </a:cubicBezTo>
                  <a:cubicBezTo>
                    <a:pt x="452" y="28"/>
                    <a:pt x="385" y="0"/>
                    <a:pt x="3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6253050" y="421600"/>
              <a:ext cx="41925" cy="30375"/>
            </a:xfrm>
            <a:custGeom>
              <a:avLst/>
              <a:gdLst/>
              <a:ahLst/>
              <a:cxnLst/>
              <a:rect l="l" t="t" r="r" b="b"/>
              <a:pathLst>
                <a:path w="1677" h="1215" extrusionOk="0">
                  <a:moveTo>
                    <a:pt x="331" y="0"/>
                  </a:moveTo>
                  <a:cubicBezTo>
                    <a:pt x="141" y="0"/>
                    <a:pt x="1" y="298"/>
                    <a:pt x="215" y="364"/>
                  </a:cubicBezTo>
                  <a:cubicBezTo>
                    <a:pt x="635" y="623"/>
                    <a:pt x="794" y="963"/>
                    <a:pt x="1214" y="1202"/>
                  </a:cubicBezTo>
                  <a:cubicBezTo>
                    <a:pt x="1239" y="1211"/>
                    <a:pt x="1265" y="1215"/>
                    <a:pt x="1291" y="1215"/>
                  </a:cubicBezTo>
                  <a:cubicBezTo>
                    <a:pt x="1502" y="1215"/>
                    <a:pt x="1676" y="943"/>
                    <a:pt x="1373" y="783"/>
                  </a:cubicBezTo>
                  <a:cubicBezTo>
                    <a:pt x="1054" y="623"/>
                    <a:pt x="794" y="204"/>
                    <a:pt x="455" y="44"/>
                  </a:cubicBezTo>
                  <a:cubicBezTo>
                    <a:pt x="413" y="13"/>
                    <a:pt x="371" y="0"/>
                    <a:pt x="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4"/>
            <p:cNvSpPr/>
            <p:nvPr/>
          </p:nvSpPr>
          <p:spPr>
            <a:xfrm>
              <a:off x="6301025" y="392200"/>
              <a:ext cx="35350" cy="20925"/>
            </a:xfrm>
            <a:custGeom>
              <a:avLst/>
              <a:gdLst/>
              <a:ahLst/>
              <a:cxnLst/>
              <a:rect l="l" t="t" r="r" b="b"/>
              <a:pathLst>
                <a:path w="1414" h="837" extrusionOk="0">
                  <a:moveTo>
                    <a:pt x="395" y="1"/>
                  </a:moveTo>
                  <a:cubicBezTo>
                    <a:pt x="189" y="1"/>
                    <a:pt x="1" y="251"/>
                    <a:pt x="213" y="382"/>
                  </a:cubicBezTo>
                  <a:cubicBezTo>
                    <a:pt x="373" y="641"/>
                    <a:pt x="712" y="721"/>
                    <a:pt x="1031" y="801"/>
                  </a:cubicBezTo>
                  <a:cubicBezTo>
                    <a:pt x="1072" y="826"/>
                    <a:pt x="1110" y="837"/>
                    <a:pt x="1144" y="837"/>
                  </a:cubicBezTo>
                  <a:cubicBezTo>
                    <a:pt x="1331" y="837"/>
                    <a:pt x="1413" y="517"/>
                    <a:pt x="1211" y="382"/>
                  </a:cubicBezTo>
                  <a:cubicBezTo>
                    <a:pt x="1031" y="302"/>
                    <a:pt x="712" y="222"/>
                    <a:pt x="532" y="43"/>
                  </a:cubicBezTo>
                  <a:cubicBezTo>
                    <a:pt x="488" y="13"/>
                    <a:pt x="441" y="1"/>
                    <a:pt x="3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4"/>
            <p:cNvSpPr/>
            <p:nvPr/>
          </p:nvSpPr>
          <p:spPr>
            <a:xfrm>
              <a:off x="6359000" y="373700"/>
              <a:ext cx="89400" cy="68775"/>
            </a:xfrm>
            <a:custGeom>
              <a:avLst/>
              <a:gdLst/>
              <a:ahLst/>
              <a:cxnLst/>
              <a:rect l="l" t="t" r="r" b="b"/>
              <a:pathLst>
                <a:path w="3576" h="2751" extrusionOk="0">
                  <a:moveTo>
                    <a:pt x="363" y="1"/>
                  </a:moveTo>
                  <a:cubicBezTo>
                    <a:pt x="198" y="1"/>
                    <a:pt x="0" y="238"/>
                    <a:pt x="130" y="383"/>
                  </a:cubicBezTo>
                  <a:cubicBezTo>
                    <a:pt x="1128" y="1122"/>
                    <a:pt x="2126" y="1881"/>
                    <a:pt x="3044" y="2699"/>
                  </a:cubicBezTo>
                  <a:cubicBezTo>
                    <a:pt x="3096" y="2735"/>
                    <a:pt x="3151" y="2750"/>
                    <a:pt x="3202" y="2750"/>
                  </a:cubicBezTo>
                  <a:cubicBezTo>
                    <a:pt x="3409" y="2750"/>
                    <a:pt x="3575" y="2507"/>
                    <a:pt x="3384" y="2380"/>
                  </a:cubicBezTo>
                  <a:cubicBezTo>
                    <a:pt x="2465" y="1541"/>
                    <a:pt x="1467" y="783"/>
                    <a:pt x="469" y="44"/>
                  </a:cubicBezTo>
                  <a:cubicBezTo>
                    <a:pt x="439" y="14"/>
                    <a:pt x="402" y="1"/>
                    <a:pt x="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6398600" y="344350"/>
              <a:ext cx="35475" cy="25075"/>
            </a:xfrm>
            <a:custGeom>
              <a:avLst/>
              <a:gdLst/>
              <a:ahLst/>
              <a:cxnLst/>
              <a:rect l="l" t="t" r="r" b="b"/>
              <a:pathLst>
                <a:path w="1419" h="1003" extrusionOk="0">
                  <a:moveTo>
                    <a:pt x="297" y="0"/>
                  </a:moveTo>
                  <a:cubicBezTo>
                    <a:pt x="124" y="0"/>
                    <a:pt x="0" y="196"/>
                    <a:pt x="123" y="380"/>
                  </a:cubicBezTo>
                  <a:cubicBezTo>
                    <a:pt x="382" y="639"/>
                    <a:pt x="622" y="799"/>
                    <a:pt x="961" y="958"/>
                  </a:cubicBezTo>
                  <a:cubicBezTo>
                    <a:pt x="1006" y="990"/>
                    <a:pt x="1051" y="1003"/>
                    <a:pt x="1092" y="1003"/>
                  </a:cubicBezTo>
                  <a:cubicBezTo>
                    <a:pt x="1289" y="1003"/>
                    <a:pt x="1419" y="705"/>
                    <a:pt x="1221" y="639"/>
                  </a:cubicBezTo>
                  <a:cubicBezTo>
                    <a:pt x="881" y="459"/>
                    <a:pt x="722" y="300"/>
                    <a:pt x="462" y="60"/>
                  </a:cubicBezTo>
                  <a:cubicBezTo>
                    <a:pt x="406" y="18"/>
                    <a:pt x="349" y="0"/>
                    <a:pt x="29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6432125" y="319800"/>
              <a:ext cx="46050" cy="26375"/>
            </a:xfrm>
            <a:custGeom>
              <a:avLst/>
              <a:gdLst/>
              <a:ahLst/>
              <a:cxnLst/>
              <a:rect l="l" t="t" r="r" b="b"/>
              <a:pathLst>
                <a:path w="1842" h="1055" extrusionOk="0">
                  <a:moveTo>
                    <a:pt x="301" y="0"/>
                  </a:moveTo>
                  <a:cubicBezTo>
                    <a:pt x="76" y="0"/>
                    <a:pt x="1" y="311"/>
                    <a:pt x="199" y="443"/>
                  </a:cubicBezTo>
                  <a:cubicBezTo>
                    <a:pt x="539" y="623"/>
                    <a:pt x="958" y="783"/>
                    <a:pt x="1377" y="1042"/>
                  </a:cubicBezTo>
                  <a:cubicBezTo>
                    <a:pt x="1402" y="1050"/>
                    <a:pt x="1426" y="1054"/>
                    <a:pt x="1451" y="1054"/>
                  </a:cubicBezTo>
                  <a:cubicBezTo>
                    <a:pt x="1664" y="1054"/>
                    <a:pt x="1841" y="766"/>
                    <a:pt x="1537" y="623"/>
                  </a:cubicBezTo>
                  <a:cubicBezTo>
                    <a:pt x="1197" y="443"/>
                    <a:pt x="778" y="204"/>
                    <a:pt x="459" y="44"/>
                  </a:cubicBezTo>
                  <a:cubicBezTo>
                    <a:pt x="401" y="13"/>
                    <a:pt x="348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6480025" y="295600"/>
              <a:ext cx="35625" cy="26350"/>
            </a:xfrm>
            <a:custGeom>
              <a:avLst/>
              <a:gdLst/>
              <a:ahLst/>
              <a:cxnLst/>
              <a:rect l="l" t="t" r="r" b="b"/>
              <a:pathLst>
                <a:path w="1425" h="1054" extrusionOk="0">
                  <a:moveTo>
                    <a:pt x="305" y="0"/>
                  </a:moveTo>
                  <a:cubicBezTo>
                    <a:pt x="148" y="0"/>
                    <a:pt x="1" y="234"/>
                    <a:pt x="120" y="413"/>
                  </a:cubicBezTo>
                  <a:cubicBezTo>
                    <a:pt x="359" y="593"/>
                    <a:pt x="699" y="752"/>
                    <a:pt x="958" y="1012"/>
                  </a:cubicBezTo>
                  <a:cubicBezTo>
                    <a:pt x="987" y="1041"/>
                    <a:pt x="1023" y="1054"/>
                    <a:pt x="1059" y="1054"/>
                  </a:cubicBezTo>
                  <a:cubicBezTo>
                    <a:pt x="1225" y="1054"/>
                    <a:pt x="1424" y="803"/>
                    <a:pt x="1278" y="673"/>
                  </a:cubicBezTo>
                  <a:cubicBezTo>
                    <a:pt x="1038" y="413"/>
                    <a:pt x="699" y="333"/>
                    <a:pt x="459" y="94"/>
                  </a:cubicBezTo>
                  <a:cubicBezTo>
                    <a:pt x="413" y="28"/>
                    <a:pt x="359" y="0"/>
                    <a:pt x="3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4"/>
            <p:cNvSpPr/>
            <p:nvPr/>
          </p:nvSpPr>
          <p:spPr>
            <a:xfrm>
              <a:off x="6542550" y="262025"/>
              <a:ext cx="103225" cy="98375"/>
            </a:xfrm>
            <a:custGeom>
              <a:avLst/>
              <a:gdLst/>
              <a:ahLst/>
              <a:cxnLst/>
              <a:rect l="l" t="t" r="r" b="b"/>
              <a:pathLst>
                <a:path w="4129" h="3935" extrusionOk="0">
                  <a:moveTo>
                    <a:pt x="340" y="0"/>
                  </a:moveTo>
                  <a:cubicBezTo>
                    <a:pt x="169" y="0"/>
                    <a:pt x="1" y="175"/>
                    <a:pt x="114" y="359"/>
                  </a:cubicBezTo>
                  <a:cubicBezTo>
                    <a:pt x="1112" y="1676"/>
                    <a:pt x="2450" y="2674"/>
                    <a:pt x="3608" y="3852"/>
                  </a:cubicBezTo>
                  <a:cubicBezTo>
                    <a:pt x="3665" y="3910"/>
                    <a:pt x="3729" y="3934"/>
                    <a:pt x="3789" y="3934"/>
                  </a:cubicBezTo>
                  <a:cubicBezTo>
                    <a:pt x="3977" y="3934"/>
                    <a:pt x="4129" y="3695"/>
                    <a:pt x="3947" y="3513"/>
                  </a:cubicBezTo>
                  <a:cubicBezTo>
                    <a:pt x="2769" y="2435"/>
                    <a:pt x="1452" y="1437"/>
                    <a:pt x="533" y="99"/>
                  </a:cubicBezTo>
                  <a:cubicBezTo>
                    <a:pt x="481" y="30"/>
                    <a:pt x="410" y="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4"/>
            <p:cNvSpPr/>
            <p:nvPr/>
          </p:nvSpPr>
          <p:spPr>
            <a:xfrm>
              <a:off x="6582000" y="232850"/>
              <a:ext cx="43525" cy="36100"/>
            </a:xfrm>
            <a:custGeom>
              <a:avLst/>
              <a:gdLst/>
              <a:ahLst/>
              <a:cxnLst/>
              <a:rect l="l" t="t" r="r" b="b"/>
              <a:pathLst>
                <a:path w="1741" h="1444" extrusionOk="0">
                  <a:moveTo>
                    <a:pt x="317" y="0"/>
                  </a:moveTo>
                  <a:cubicBezTo>
                    <a:pt x="176" y="0"/>
                    <a:pt x="1" y="179"/>
                    <a:pt x="113" y="348"/>
                  </a:cubicBezTo>
                  <a:cubicBezTo>
                    <a:pt x="373" y="847"/>
                    <a:pt x="872" y="1186"/>
                    <a:pt x="1271" y="1426"/>
                  </a:cubicBezTo>
                  <a:cubicBezTo>
                    <a:pt x="1313" y="1438"/>
                    <a:pt x="1353" y="1444"/>
                    <a:pt x="1389" y="1444"/>
                  </a:cubicBezTo>
                  <a:cubicBezTo>
                    <a:pt x="1644" y="1444"/>
                    <a:pt x="1740" y="1166"/>
                    <a:pt x="1531" y="1027"/>
                  </a:cubicBezTo>
                  <a:cubicBezTo>
                    <a:pt x="1111" y="847"/>
                    <a:pt x="692" y="528"/>
                    <a:pt x="453" y="108"/>
                  </a:cubicBezTo>
                  <a:cubicBezTo>
                    <a:pt x="429" y="32"/>
                    <a:pt x="376" y="0"/>
                    <a:pt x="3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6609775" y="223075"/>
              <a:ext cx="44925" cy="26250"/>
            </a:xfrm>
            <a:custGeom>
              <a:avLst/>
              <a:gdLst/>
              <a:ahLst/>
              <a:cxnLst/>
              <a:rect l="l" t="t" r="r" b="b"/>
              <a:pathLst>
                <a:path w="1797" h="1050" extrusionOk="0">
                  <a:moveTo>
                    <a:pt x="340" y="0"/>
                  </a:moveTo>
                  <a:cubicBezTo>
                    <a:pt x="0" y="0"/>
                    <a:pt x="0" y="499"/>
                    <a:pt x="340" y="499"/>
                  </a:cubicBezTo>
                  <a:cubicBezTo>
                    <a:pt x="759" y="499"/>
                    <a:pt x="998" y="739"/>
                    <a:pt x="1338" y="998"/>
                  </a:cubicBezTo>
                  <a:cubicBezTo>
                    <a:pt x="1374" y="1034"/>
                    <a:pt x="1418" y="1050"/>
                    <a:pt x="1464" y="1050"/>
                  </a:cubicBezTo>
                  <a:cubicBezTo>
                    <a:pt x="1623" y="1050"/>
                    <a:pt x="1797" y="860"/>
                    <a:pt x="1657" y="659"/>
                  </a:cubicBezTo>
                  <a:cubicBezTo>
                    <a:pt x="1258" y="320"/>
                    <a:pt x="839" y="8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6652225" y="205200"/>
              <a:ext cx="41625" cy="25150"/>
            </a:xfrm>
            <a:custGeom>
              <a:avLst/>
              <a:gdLst/>
              <a:ahLst/>
              <a:cxnLst/>
              <a:rect l="l" t="t" r="r" b="b"/>
              <a:pathLst>
                <a:path w="1665" h="1006" extrusionOk="0">
                  <a:moveTo>
                    <a:pt x="346" y="1"/>
                  </a:moveTo>
                  <a:cubicBezTo>
                    <a:pt x="150" y="1"/>
                    <a:pt x="0" y="309"/>
                    <a:pt x="219" y="376"/>
                  </a:cubicBezTo>
                  <a:cubicBezTo>
                    <a:pt x="558" y="536"/>
                    <a:pt x="878" y="715"/>
                    <a:pt x="1137" y="955"/>
                  </a:cubicBezTo>
                  <a:cubicBezTo>
                    <a:pt x="1185" y="991"/>
                    <a:pt x="1237" y="1006"/>
                    <a:pt x="1287" y="1006"/>
                  </a:cubicBezTo>
                  <a:cubicBezTo>
                    <a:pt x="1488" y="1006"/>
                    <a:pt x="1664" y="763"/>
                    <a:pt x="1456" y="635"/>
                  </a:cubicBezTo>
                  <a:cubicBezTo>
                    <a:pt x="1217" y="376"/>
                    <a:pt x="798" y="216"/>
                    <a:pt x="458" y="36"/>
                  </a:cubicBezTo>
                  <a:cubicBezTo>
                    <a:pt x="421" y="11"/>
                    <a:pt x="382" y="1"/>
                    <a:pt x="3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6787350" y="275400"/>
            <a:ext cx="536325" cy="580925"/>
            <a:chOff x="4729950" y="123000"/>
            <a:chExt cx="536325" cy="580925"/>
          </a:xfrm>
        </p:grpSpPr>
        <p:sp>
          <p:nvSpPr>
            <p:cNvPr id="1223" name="Google Shape;1223;p24"/>
            <p:cNvSpPr/>
            <p:nvPr/>
          </p:nvSpPr>
          <p:spPr>
            <a:xfrm>
              <a:off x="4784850" y="169800"/>
              <a:ext cx="425550" cy="411825"/>
            </a:xfrm>
            <a:custGeom>
              <a:avLst/>
              <a:gdLst/>
              <a:ahLst/>
              <a:cxnLst/>
              <a:rect l="l" t="t" r="r" b="b"/>
              <a:pathLst>
                <a:path w="17022" h="16473" extrusionOk="0">
                  <a:moveTo>
                    <a:pt x="10517" y="538"/>
                  </a:moveTo>
                  <a:cubicBezTo>
                    <a:pt x="12627" y="4149"/>
                    <a:pt x="14095" y="8178"/>
                    <a:pt x="16443" y="11698"/>
                  </a:cubicBezTo>
                  <a:lnTo>
                    <a:pt x="16443" y="11698"/>
                  </a:lnTo>
                  <a:cubicBezTo>
                    <a:pt x="11223" y="13516"/>
                    <a:pt x="5787" y="14413"/>
                    <a:pt x="564" y="15997"/>
                  </a:cubicBezTo>
                  <a:lnTo>
                    <a:pt x="564" y="15997"/>
                  </a:lnTo>
                  <a:cubicBezTo>
                    <a:pt x="3314" y="10496"/>
                    <a:pt x="6918" y="5503"/>
                    <a:pt x="10517" y="538"/>
                  </a:cubicBezTo>
                  <a:close/>
                  <a:moveTo>
                    <a:pt x="10533" y="0"/>
                  </a:moveTo>
                  <a:cubicBezTo>
                    <a:pt x="10473" y="0"/>
                    <a:pt x="10413" y="45"/>
                    <a:pt x="10373" y="135"/>
                  </a:cubicBezTo>
                  <a:cubicBezTo>
                    <a:pt x="6620" y="5285"/>
                    <a:pt x="2887" y="10436"/>
                    <a:pt x="53" y="16185"/>
                  </a:cubicBezTo>
                  <a:cubicBezTo>
                    <a:pt x="1" y="16341"/>
                    <a:pt x="118" y="16472"/>
                    <a:pt x="234" y="16472"/>
                  </a:cubicBezTo>
                  <a:cubicBezTo>
                    <a:pt x="280" y="16472"/>
                    <a:pt x="325" y="16452"/>
                    <a:pt x="360" y="16405"/>
                  </a:cubicBezTo>
                  <a:lnTo>
                    <a:pt x="360" y="16405"/>
                  </a:lnTo>
                  <a:cubicBezTo>
                    <a:pt x="5828" y="14840"/>
                    <a:pt x="11394" y="13922"/>
                    <a:pt x="16762" y="12033"/>
                  </a:cubicBezTo>
                  <a:cubicBezTo>
                    <a:pt x="16941" y="11933"/>
                    <a:pt x="17021" y="11853"/>
                    <a:pt x="16941" y="11693"/>
                  </a:cubicBezTo>
                  <a:cubicBezTo>
                    <a:pt x="14446" y="8040"/>
                    <a:pt x="12949" y="3868"/>
                    <a:pt x="10693" y="135"/>
                  </a:cubicBezTo>
                  <a:cubicBezTo>
                    <a:pt x="10653" y="45"/>
                    <a:pt x="10593" y="0"/>
                    <a:pt x="105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5083600" y="123000"/>
              <a:ext cx="80000" cy="71075"/>
            </a:xfrm>
            <a:custGeom>
              <a:avLst/>
              <a:gdLst/>
              <a:ahLst/>
              <a:cxnLst/>
              <a:rect l="l" t="t" r="r" b="b"/>
              <a:pathLst>
                <a:path w="3200" h="2843" extrusionOk="0">
                  <a:moveTo>
                    <a:pt x="1802" y="0"/>
                  </a:moveTo>
                  <a:cubicBezTo>
                    <a:pt x="1782" y="0"/>
                    <a:pt x="1761" y="3"/>
                    <a:pt x="1737" y="11"/>
                  </a:cubicBezTo>
                  <a:cubicBezTo>
                    <a:pt x="1158" y="11"/>
                    <a:pt x="579" y="170"/>
                    <a:pt x="240" y="669"/>
                  </a:cubicBezTo>
                  <a:cubicBezTo>
                    <a:pt x="1" y="1089"/>
                    <a:pt x="80" y="1668"/>
                    <a:pt x="320" y="2007"/>
                  </a:cubicBezTo>
                  <a:cubicBezTo>
                    <a:pt x="579" y="2426"/>
                    <a:pt x="999" y="2746"/>
                    <a:pt x="1498" y="2825"/>
                  </a:cubicBezTo>
                  <a:cubicBezTo>
                    <a:pt x="1576" y="2837"/>
                    <a:pt x="1651" y="2843"/>
                    <a:pt x="1725" y="2843"/>
                  </a:cubicBezTo>
                  <a:cubicBezTo>
                    <a:pt x="2273" y="2843"/>
                    <a:pt x="2705" y="2527"/>
                    <a:pt x="3075" y="2087"/>
                  </a:cubicBezTo>
                  <a:cubicBezTo>
                    <a:pt x="3199" y="1962"/>
                    <a:pt x="3081" y="1777"/>
                    <a:pt x="2938" y="1777"/>
                  </a:cubicBezTo>
                  <a:cubicBezTo>
                    <a:pt x="2898" y="1777"/>
                    <a:pt x="2855" y="1792"/>
                    <a:pt x="2815" y="1827"/>
                  </a:cubicBezTo>
                  <a:cubicBezTo>
                    <a:pt x="2528" y="2133"/>
                    <a:pt x="2160" y="2438"/>
                    <a:pt x="1725" y="2438"/>
                  </a:cubicBezTo>
                  <a:cubicBezTo>
                    <a:pt x="1677" y="2438"/>
                    <a:pt x="1628" y="2434"/>
                    <a:pt x="1578" y="2426"/>
                  </a:cubicBezTo>
                  <a:cubicBezTo>
                    <a:pt x="1238" y="2426"/>
                    <a:pt x="919" y="2167"/>
                    <a:pt x="739" y="1827"/>
                  </a:cubicBezTo>
                  <a:cubicBezTo>
                    <a:pt x="579" y="1588"/>
                    <a:pt x="420" y="1248"/>
                    <a:pt x="579" y="929"/>
                  </a:cubicBezTo>
                  <a:cubicBezTo>
                    <a:pt x="739" y="510"/>
                    <a:pt x="1318" y="430"/>
                    <a:pt x="1737" y="330"/>
                  </a:cubicBezTo>
                  <a:cubicBezTo>
                    <a:pt x="1973" y="330"/>
                    <a:pt x="1995" y="0"/>
                    <a:pt x="18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5184125" y="504725"/>
              <a:ext cx="82150" cy="99300"/>
            </a:xfrm>
            <a:custGeom>
              <a:avLst/>
              <a:gdLst/>
              <a:ahLst/>
              <a:cxnLst/>
              <a:rect l="l" t="t" r="r" b="b"/>
              <a:pathLst>
                <a:path w="3286" h="3972" extrusionOk="0">
                  <a:moveTo>
                    <a:pt x="1658" y="1535"/>
                  </a:moveTo>
                  <a:cubicBezTo>
                    <a:pt x="1746" y="1535"/>
                    <a:pt x="1849" y="1564"/>
                    <a:pt x="1968" y="1630"/>
                  </a:cubicBezTo>
                  <a:cubicBezTo>
                    <a:pt x="2288" y="1790"/>
                    <a:pt x="2707" y="2369"/>
                    <a:pt x="2707" y="2788"/>
                  </a:cubicBezTo>
                  <a:cubicBezTo>
                    <a:pt x="2707" y="3376"/>
                    <a:pt x="2239" y="3559"/>
                    <a:pt x="1756" y="3559"/>
                  </a:cubicBezTo>
                  <a:cubicBezTo>
                    <a:pt x="1653" y="3559"/>
                    <a:pt x="1548" y="3551"/>
                    <a:pt x="1447" y="3536"/>
                  </a:cubicBezTo>
                  <a:lnTo>
                    <a:pt x="1447" y="3536"/>
                  </a:lnTo>
                  <a:cubicBezTo>
                    <a:pt x="1372" y="3240"/>
                    <a:pt x="1282" y="2999"/>
                    <a:pt x="1210" y="2708"/>
                  </a:cubicBezTo>
                  <a:cubicBezTo>
                    <a:pt x="1143" y="2355"/>
                    <a:pt x="1189" y="1535"/>
                    <a:pt x="1658" y="1535"/>
                  </a:cubicBezTo>
                  <a:close/>
                  <a:moveTo>
                    <a:pt x="228" y="1"/>
                  </a:moveTo>
                  <a:cubicBezTo>
                    <a:pt x="114" y="1"/>
                    <a:pt x="1" y="126"/>
                    <a:pt x="52" y="293"/>
                  </a:cubicBezTo>
                  <a:cubicBezTo>
                    <a:pt x="551" y="1371"/>
                    <a:pt x="711" y="2529"/>
                    <a:pt x="1050" y="3706"/>
                  </a:cubicBezTo>
                  <a:cubicBezTo>
                    <a:pt x="1073" y="3775"/>
                    <a:pt x="1117" y="3817"/>
                    <a:pt x="1169" y="3837"/>
                  </a:cubicBezTo>
                  <a:lnTo>
                    <a:pt x="1169" y="3837"/>
                  </a:lnTo>
                  <a:cubicBezTo>
                    <a:pt x="1191" y="3886"/>
                    <a:pt x="1231" y="3926"/>
                    <a:pt x="1290" y="3946"/>
                  </a:cubicBezTo>
                  <a:cubicBezTo>
                    <a:pt x="1424" y="3962"/>
                    <a:pt x="1561" y="3971"/>
                    <a:pt x="1696" y="3971"/>
                  </a:cubicBezTo>
                  <a:cubicBezTo>
                    <a:pt x="2243" y="3971"/>
                    <a:pt x="2759" y="3815"/>
                    <a:pt x="2967" y="3287"/>
                  </a:cubicBezTo>
                  <a:cubicBezTo>
                    <a:pt x="3286" y="2628"/>
                    <a:pt x="2887" y="1790"/>
                    <a:pt x="2388" y="1371"/>
                  </a:cubicBezTo>
                  <a:cubicBezTo>
                    <a:pt x="2151" y="1210"/>
                    <a:pt x="1915" y="1125"/>
                    <a:pt x="1687" y="1125"/>
                  </a:cubicBezTo>
                  <a:cubicBezTo>
                    <a:pt x="1434" y="1125"/>
                    <a:pt x="1191" y="1230"/>
                    <a:pt x="970" y="1451"/>
                  </a:cubicBezTo>
                  <a:cubicBezTo>
                    <a:pt x="940" y="1492"/>
                    <a:pt x="913" y="1534"/>
                    <a:pt x="890" y="1577"/>
                  </a:cubicBezTo>
                  <a:lnTo>
                    <a:pt x="890" y="1577"/>
                  </a:lnTo>
                  <a:cubicBezTo>
                    <a:pt x="754" y="1078"/>
                    <a:pt x="603" y="591"/>
                    <a:pt x="391" y="133"/>
                  </a:cubicBezTo>
                  <a:cubicBezTo>
                    <a:pt x="356" y="40"/>
                    <a:pt x="292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4"/>
            <p:cNvSpPr/>
            <p:nvPr/>
          </p:nvSpPr>
          <p:spPr>
            <a:xfrm>
              <a:off x="4729950" y="615125"/>
              <a:ext cx="118200" cy="88800"/>
            </a:xfrm>
            <a:custGeom>
              <a:avLst/>
              <a:gdLst/>
              <a:ahLst/>
              <a:cxnLst/>
              <a:rect l="l" t="t" r="r" b="b"/>
              <a:pathLst>
                <a:path w="4728" h="3552" extrusionOk="0">
                  <a:moveTo>
                    <a:pt x="1985" y="386"/>
                  </a:moveTo>
                  <a:cubicBezTo>
                    <a:pt x="2053" y="386"/>
                    <a:pt x="2124" y="394"/>
                    <a:pt x="2197" y="410"/>
                  </a:cubicBezTo>
                  <a:lnTo>
                    <a:pt x="2197" y="410"/>
                  </a:lnTo>
                  <a:cubicBezTo>
                    <a:pt x="2197" y="451"/>
                    <a:pt x="2213" y="492"/>
                    <a:pt x="2249" y="528"/>
                  </a:cubicBezTo>
                  <a:cubicBezTo>
                    <a:pt x="2249" y="528"/>
                    <a:pt x="2249" y="528"/>
                    <a:pt x="2249" y="528"/>
                  </a:cubicBezTo>
                  <a:lnTo>
                    <a:pt x="2249" y="528"/>
                  </a:lnTo>
                  <a:cubicBezTo>
                    <a:pt x="2269" y="543"/>
                    <a:pt x="2289" y="558"/>
                    <a:pt x="2309" y="573"/>
                  </a:cubicBezTo>
                  <a:lnTo>
                    <a:pt x="2309" y="573"/>
                  </a:lnTo>
                  <a:cubicBezTo>
                    <a:pt x="2838" y="989"/>
                    <a:pt x="2982" y="1550"/>
                    <a:pt x="2828" y="2205"/>
                  </a:cubicBezTo>
                  <a:cubicBezTo>
                    <a:pt x="2758" y="2641"/>
                    <a:pt x="2430" y="3137"/>
                    <a:pt x="1963" y="3137"/>
                  </a:cubicBezTo>
                  <a:cubicBezTo>
                    <a:pt x="1894" y="3137"/>
                    <a:pt x="1823" y="3126"/>
                    <a:pt x="1750" y="3103"/>
                  </a:cubicBezTo>
                  <a:cubicBezTo>
                    <a:pt x="453" y="2647"/>
                    <a:pt x="827" y="386"/>
                    <a:pt x="1985" y="386"/>
                  </a:cubicBezTo>
                  <a:close/>
                  <a:moveTo>
                    <a:pt x="1891" y="0"/>
                  </a:moveTo>
                  <a:cubicBezTo>
                    <a:pt x="463" y="0"/>
                    <a:pt x="1" y="2689"/>
                    <a:pt x="1490" y="3443"/>
                  </a:cubicBezTo>
                  <a:cubicBezTo>
                    <a:pt x="1641" y="3518"/>
                    <a:pt x="1790" y="3552"/>
                    <a:pt x="1934" y="3552"/>
                  </a:cubicBezTo>
                  <a:cubicBezTo>
                    <a:pt x="2441" y="3552"/>
                    <a:pt x="2885" y="3133"/>
                    <a:pt x="3087" y="2604"/>
                  </a:cubicBezTo>
                  <a:cubicBezTo>
                    <a:pt x="3308" y="2151"/>
                    <a:pt x="3333" y="1644"/>
                    <a:pt x="3200" y="1182"/>
                  </a:cubicBezTo>
                  <a:lnTo>
                    <a:pt x="3200" y="1182"/>
                  </a:lnTo>
                  <a:cubicBezTo>
                    <a:pt x="3562" y="1406"/>
                    <a:pt x="3935" y="1607"/>
                    <a:pt x="4325" y="1786"/>
                  </a:cubicBezTo>
                  <a:cubicBezTo>
                    <a:pt x="4352" y="1794"/>
                    <a:pt x="4378" y="1798"/>
                    <a:pt x="4402" y="1798"/>
                  </a:cubicBezTo>
                  <a:cubicBezTo>
                    <a:pt x="4614" y="1798"/>
                    <a:pt x="4727" y="1518"/>
                    <a:pt x="4584" y="1446"/>
                  </a:cubicBezTo>
                  <a:cubicBezTo>
                    <a:pt x="3826" y="1107"/>
                    <a:pt x="3167" y="708"/>
                    <a:pt x="2588" y="209"/>
                  </a:cubicBezTo>
                  <a:lnTo>
                    <a:pt x="2588" y="209"/>
                  </a:lnTo>
                  <a:cubicBezTo>
                    <a:pt x="2588" y="209"/>
                    <a:pt x="2588" y="209"/>
                    <a:pt x="2588" y="209"/>
                  </a:cubicBezTo>
                  <a:cubicBezTo>
                    <a:pt x="2567" y="201"/>
                    <a:pt x="2546" y="195"/>
                    <a:pt x="2525" y="191"/>
                  </a:cubicBezTo>
                  <a:lnTo>
                    <a:pt x="2525" y="191"/>
                  </a:lnTo>
                  <a:cubicBezTo>
                    <a:pt x="2499" y="158"/>
                    <a:pt x="2461" y="129"/>
                    <a:pt x="2408" y="109"/>
                  </a:cubicBezTo>
                  <a:cubicBezTo>
                    <a:pt x="2225" y="34"/>
                    <a:pt x="2052" y="0"/>
                    <a:pt x="18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4"/>
            <p:cNvSpPr/>
            <p:nvPr/>
          </p:nvSpPr>
          <p:spPr>
            <a:xfrm>
              <a:off x="4927950" y="345375"/>
              <a:ext cx="23900" cy="15225"/>
            </a:xfrm>
            <a:custGeom>
              <a:avLst/>
              <a:gdLst/>
              <a:ahLst/>
              <a:cxnLst/>
              <a:rect l="l" t="t" r="r" b="b"/>
              <a:pathLst>
                <a:path w="956" h="609" extrusionOk="0">
                  <a:moveTo>
                    <a:pt x="228" y="1"/>
                  </a:moveTo>
                  <a:cubicBezTo>
                    <a:pt x="42" y="1"/>
                    <a:pt x="1" y="269"/>
                    <a:pt x="158" y="339"/>
                  </a:cubicBezTo>
                  <a:cubicBezTo>
                    <a:pt x="318" y="418"/>
                    <a:pt x="477" y="518"/>
                    <a:pt x="657" y="598"/>
                  </a:cubicBezTo>
                  <a:cubicBezTo>
                    <a:pt x="671" y="605"/>
                    <a:pt x="684" y="608"/>
                    <a:pt x="698" y="608"/>
                  </a:cubicBezTo>
                  <a:cubicBezTo>
                    <a:pt x="841" y="608"/>
                    <a:pt x="956" y="252"/>
                    <a:pt x="737" y="179"/>
                  </a:cubicBezTo>
                  <a:cubicBezTo>
                    <a:pt x="557" y="99"/>
                    <a:pt x="397" y="19"/>
                    <a:pt x="318" y="19"/>
                  </a:cubicBezTo>
                  <a:cubicBezTo>
                    <a:pt x="285" y="7"/>
                    <a:pt x="255" y="1"/>
                    <a:pt x="2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4"/>
            <p:cNvSpPr/>
            <p:nvPr/>
          </p:nvSpPr>
          <p:spPr>
            <a:xfrm>
              <a:off x="4968375" y="363350"/>
              <a:ext cx="27100" cy="17900"/>
            </a:xfrm>
            <a:custGeom>
              <a:avLst/>
              <a:gdLst/>
              <a:ahLst/>
              <a:cxnLst/>
              <a:rect l="l" t="t" r="r" b="b"/>
              <a:pathLst>
                <a:path w="1084" h="716" extrusionOk="0">
                  <a:moveTo>
                    <a:pt x="237" y="1"/>
                  </a:moveTo>
                  <a:cubicBezTo>
                    <a:pt x="105" y="1"/>
                    <a:pt x="0" y="128"/>
                    <a:pt x="118" y="298"/>
                  </a:cubicBezTo>
                  <a:cubicBezTo>
                    <a:pt x="278" y="538"/>
                    <a:pt x="537" y="618"/>
                    <a:pt x="777" y="698"/>
                  </a:cubicBezTo>
                  <a:cubicBezTo>
                    <a:pt x="809" y="710"/>
                    <a:pt x="839" y="716"/>
                    <a:pt x="866" y="716"/>
                  </a:cubicBezTo>
                  <a:cubicBezTo>
                    <a:pt x="1051" y="716"/>
                    <a:pt x="1083" y="448"/>
                    <a:pt x="857" y="378"/>
                  </a:cubicBezTo>
                  <a:cubicBezTo>
                    <a:pt x="697" y="298"/>
                    <a:pt x="537" y="198"/>
                    <a:pt x="437" y="119"/>
                  </a:cubicBezTo>
                  <a:cubicBezTo>
                    <a:pt x="382" y="36"/>
                    <a:pt x="306" y="1"/>
                    <a:pt x="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4"/>
            <p:cNvSpPr/>
            <p:nvPr/>
          </p:nvSpPr>
          <p:spPr>
            <a:xfrm>
              <a:off x="5004250" y="385275"/>
              <a:ext cx="23775" cy="15025"/>
            </a:xfrm>
            <a:custGeom>
              <a:avLst/>
              <a:gdLst/>
              <a:ahLst/>
              <a:cxnLst/>
              <a:rect l="l" t="t" r="r" b="b"/>
              <a:pathLst>
                <a:path w="951" h="601" extrusionOk="0">
                  <a:moveTo>
                    <a:pt x="260" y="0"/>
                  </a:moveTo>
                  <a:cubicBezTo>
                    <a:pt x="0" y="80"/>
                    <a:pt x="0" y="419"/>
                    <a:pt x="260" y="419"/>
                  </a:cubicBezTo>
                  <a:cubicBezTo>
                    <a:pt x="340" y="419"/>
                    <a:pt x="420" y="419"/>
                    <a:pt x="500" y="499"/>
                  </a:cubicBezTo>
                  <a:cubicBezTo>
                    <a:pt x="554" y="571"/>
                    <a:pt x="620" y="600"/>
                    <a:pt x="683" y="600"/>
                  </a:cubicBezTo>
                  <a:cubicBezTo>
                    <a:pt x="828" y="600"/>
                    <a:pt x="951" y="445"/>
                    <a:pt x="839" y="320"/>
                  </a:cubicBezTo>
                  <a:cubicBezTo>
                    <a:pt x="759" y="160"/>
                    <a:pt x="500" y="0"/>
                    <a:pt x="2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4"/>
            <p:cNvSpPr/>
            <p:nvPr/>
          </p:nvSpPr>
          <p:spPr>
            <a:xfrm>
              <a:off x="5040600" y="406925"/>
              <a:ext cx="23550" cy="16050"/>
            </a:xfrm>
            <a:custGeom>
              <a:avLst/>
              <a:gdLst/>
              <a:ahLst/>
              <a:cxnLst/>
              <a:rect l="l" t="t" r="r" b="b"/>
              <a:pathLst>
                <a:path w="942" h="642" extrusionOk="0">
                  <a:moveTo>
                    <a:pt x="317" y="1"/>
                  </a:moveTo>
                  <a:cubicBezTo>
                    <a:pt x="136" y="1"/>
                    <a:pt x="1" y="229"/>
                    <a:pt x="143" y="292"/>
                  </a:cubicBezTo>
                  <a:cubicBezTo>
                    <a:pt x="303" y="452"/>
                    <a:pt x="463" y="552"/>
                    <a:pt x="643" y="631"/>
                  </a:cubicBezTo>
                  <a:cubicBezTo>
                    <a:pt x="656" y="638"/>
                    <a:pt x="670" y="641"/>
                    <a:pt x="684" y="641"/>
                  </a:cubicBezTo>
                  <a:cubicBezTo>
                    <a:pt x="827" y="641"/>
                    <a:pt x="941" y="285"/>
                    <a:pt x="722" y="212"/>
                  </a:cubicBezTo>
                  <a:cubicBezTo>
                    <a:pt x="643" y="212"/>
                    <a:pt x="543" y="132"/>
                    <a:pt x="463" y="52"/>
                  </a:cubicBezTo>
                  <a:cubicBezTo>
                    <a:pt x="414" y="16"/>
                    <a:pt x="364" y="1"/>
                    <a:pt x="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4"/>
            <p:cNvSpPr/>
            <p:nvPr/>
          </p:nvSpPr>
          <p:spPr>
            <a:xfrm>
              <a:off x="5076350" y="425600"/>
              <a:ext cx="21050" cy="13900"/>
            </a:xfrm>
            <a:custGeom>
              <a:avLst/>
              <a:gdLst/>
              <a:ahLst/>
              <a:cxnLst/>
              <a:rect l="l" t="t" r="r" b="b"/>
              <a:pathLst>
                <a:path w="842" h="556" extrusionOk="0">
                  <a:moveTo>
                    <a:pt x="273" y="1"/>
                  </a:moveTo>
                  <a:cubicBezTo>
                    <a:pt x="131" y="1"/>
                    <a:pt x="0" y="238"/>
                    <a:pt x="211" y="383"/>
                  </a:cubicBezTo>
                  <a:cubicBezTo>
                    <a:pt x="291" y="463"/>
                    <a:pt x="370" y="463"/>
                    <a:pt x="450" y="543"/>
                  </a:cubicBezTo>
                  <a:cubicBezTo>
                    <a:pt x="467" y="552"/>
                    <a:pt x="486" y="556"/>
                    <a:pt x="505" y="556"/>
                  </a:cubicBezTo>
                  <a:cubicBezTo>
                    <a:pt x="660" y="556"/>
                    <a:pt x="841" y="284"/>
                    <a:pt x="610" y="124"/>
                  </a:cubicBezTo>
                  <a:cubicBezTo>
                    <a:pt x="530" y="124"/>
                    <a:pt x="450" y="44"/>
                    <a:pt x="370" y="44"/>
                  </a:cubicBezTo>
                  <a:cubicBezTo>
                    <a:pt x="340" y="14"/>
                    <a:pt x="306" y="1"/>
                    <a:pt x="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4"/>
            <p:cNvSpPr/>
            <p:nvPr/>
          </p:nvSpPr>
          <p:spPr>
            <a:xfrm>
              <a:off x="5106550" y="441175"/>
              <a:ext cx="19950" cy="12875"/>
            </a:xfrm>
            <a:custGeom>
              <a:avLst/>
              <a:gdLst/>
              <a:ahLst/>
              <a:cxnLst/>
              <a:rect l="l" t="t" r="r" b="b"/>
              <a:pathLst>
                <a:path w="798" h="515" extrusionOk="0">
                  <a:moveTo>
                    <a:pt x="240" y="0"/>
                  </a:moveTo>
                  <a:cubicBezTo>
                    <a:pt x="1" y="0"/>
                    <a:pt x="1" y="339"/>
                    <a:pt x="240" y="419"/>
                  </a:cubicBezTo>
                  <a:cubicBezTo>
                    <a:pt x="240" y="419"/>
                    <a:pt x="320" y="419"/>
                    <a:pt x="320" y="499"/>
                  </a:cubicBezTo>
                  <a:cubicBezTo>
                    <a:pt x="356" y="510"/>
                    <a:pt x="391" y="515"/>
                    <a:pt x="425" y="515"/>
                  </a:cubicBezTo>
                  <a:cubicBezTo>
                    <a:pt x="638" y="515"/>
                    <a:pt x="798" y="318"/>
                    <a:pt x="660" y="180"/>
                  </a:cubicBezTo>
                  <a:cubicBezTo>
                    <a:pt x="500" y="80"/>
                    <a:pt x="400" y="0"/>
                    <a:pt x="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4"/>
            <p:cNvSpPr/>
            <p:nvPr/>
          </p:nvSpPr>
          <p:spPr>
            <a:xfrm>
              <a:off x="5138350" y="454150"/>
              <a:ext cx="17250" cy="13275"/>
            </a:xfrm>
            <a:custGeom>
              <a:avLst/>
              <a:gdLst/>
              <a:ahLst/>
              <a:cxnLst/>
              <a:rect l="l" t="t" r="r" b="b"/>
              <a:pathLst>
                <a:path w="690" h="531" extrusionOk="0">
                  <a:moveTo>
                    <a:pt x="244" y="1"/>
                  </a:moveTo>
                  <a:cubicBezTo>
                    <a:pt x="120" y="1"/>
                    <a:pt x="0" y="90"/>
                    <a:pt x="46" y="240"/>
                  </a:cubicBezTo>
                  <a:cubicBezTo>
                    <a:pt x="126" y="399"/>
                    <a:pt x="226" y="399"/>
                    <a:pt x="306" y="479"/>
                  </a:cubicBezTo>
                  <a:cubicBezTo>
                    <a:pt x="354" y="515"/>
                    <a:pt x="399" y="530"/>
                    <a:pt x="440" y="530"/>
                  </a:cubicBezTo>
                  <a:cubicBezTo>
                    <a:pt x="603" y="530"/>
                    <a:pt x="689" y="288"/>
                    <a:pt x="545" y="160"/>
                  </a:cubicBezTo>
                  <a:lnTo>
                    <a:pt x="466" y="160"/>
                  </a:lnTo>
                  <a:cubicBezTo>
                    <a:pt x="432" y="50"/>
                    <a:pt x="337" y="1"/>
                    <a:pt x="2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4"/>
            <p:cNvSpPr/>
            <p:nvPr/>
          </p:nvSpPr>
          <p:spPr>
            <a:xfrm>
              <a:off x="5168950" y="461625"/>
              <a:ext cx="10000" cy="11375"/>
            </a:xfrm>
            <a:custGeom>
              <a:avLst/>
              <a:gdLst/>
              <a:ahLst/>
              <a:cxnLst/>
              <a:rect l="l" t="t" r="r" b="b"/>
              <a:pathLst>
                <a:path w="400" h="455" extrusionOk="0">
                  <a:moveTo>
                    <a:pt x="200" y="1"/>
                  </a:moveTo>
                  <a:cubicBezTo>
                    <a:pt x="100" y="1"/>
                    <a:pt x="0" y="60"/>
                    <a:pt x="0" y="180"/>
                  </a:cubicBezTo>
                  <a:lnTo>
                    <a:pt x="0" y="260"/>
                  </a:lnTo>
                  <a:cubicBezTo>
                    <a:pt x="40" y="390"/>
                    <a:pt x="140" y="455"/>
                    <a:pt x="230" y="455"/>
                  </a:cubicBezTo>
                  <a:cubicBezTo>
                    <a:pt x="320" y="455"/>
                    <a:pt x="399" y="390"/>
                    <a:pt x="399" y="260"/>
                  </a:cubicBezTo>
                  <a:lnTo>
                    <a:pt x="399" y="180"/>
                  </a:lnTo>
                  <a:cubicBezTo>
                    <a:pt x="399" y="60"/>
                    <a:pt x="300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5" name="Google Shape;1235;p24"/>
          <p:cNvGrpSpPr/>
          <p:nvPr/>
        </p:nvGrpSpPr>
        <p:grpSpPr>
          <a:xfrm>
            <a:off x="1109475" y="754400"/>
            <a:ext cx="556775" cy="309325"/>
            <a:chOff x="1109475" y="602000"/>
            <a:chExt cx="556775" cy="309325"/>
          </a:xfrm>
        </p:grpSpPr>
        <p:sp>
          <p:nvSpPr>
            <p:cNvPr id="1236" name="Google Shape;1236;p24"/>
            <p:cNvSpPr/>
            <p:nvPr/>
          </p:nvSpPr>
          <p:spPr>
            <a:xfrm>
              <a:off x="1109475" y="670025"/>
              <a:ext cx="191200" cy="241300"/>
            </a:xfrm>
            <a:custGeom>
              <a:avLst/>
              <a:gdLst/>
              <a:ahLst/>
              <a:cxnLst/>
              <a:rect l="l" t="t" r="r" b="b"/>
              <a:pathLst>
                <a:path w="7648" h="9652" extrusionOk="0">
                  <a:moveTo>
                    <a:pt x="3261" y="0"/>
                  </a:moveTo>
                  <a:cubicBezTo>
                    <a:pt x="2738" y="0"/>
                    <a:pt x="2208" y="139"/>
                    <a:pt x="1757" y="408"/>
                  </a:cubicBezTo>
                  <a:cubicBezTo>
                    <a:pt x="679" y="1007"/>
                    <a:pt x="0" y="2664"/>
                    <a:pt x="499" y="3822"/>
                  </a:cubicBezTo>
                  <a:cubicBezTo>
                    <a:pt x="554" y="3901"/>
                    <a:pt x="622" y="3932"/>
                    <a:pt x="688" y="3932"/>
                  </a:cubicBezTo>
                  <a:cubicBezTo>
                    <a:pt x="837" y="3932"/>
                    <a:pt x="974" y="3773"/>
                    <a:pt x="919" y="3662"/>
                  </a:cubicBezTo>
                  <a:cubicBezTo>
                    <a:pt x="340" y="2325"/>
                    <a:pt x="1338" y="827"/>
                    <a:pt x="2576" y="508"/>
                  </a:cubicBezTo>
                  <a:cubicBezTo>
                    <a:pt x="2820" y="440"/>
                    <a:pt x="3059" y="407"/>
                    <a:pt x="3286" y="407"/>
                  </a:cubicBezTo>
                  <a:cubicBezTo>
                    <a:pt x="4450" y="407"/>
                    <a:pt x="5331" y="1265"/>
                    <a:pt x="5331" y="2584"/>
                  </a:cubicBezTo>
                  <a:cubicBezTo>
                    <a:pt x="5331" y="3902"/>
                    <a:pt x="4752" y="5239"/>
                    <a:pt x="4173" y="6397"/>
                  </a:cubicBezTo>
                  <a:cubicBezTo>
                    <a:pt x="3574" y="7495"/>
                    <a:pt x="2835" y="8573"/>
                    <a:pt x="1917" y="9312"/>
                  </a:cubicBezTo>
                  <a:cubicBezTo>
                    <a:pt x="1757" y="9491"/>
                    <a:pt x="1917" y="9651"/>
                    <a:pt x="2077" y="9651"/>
                  </a:cubicBezTo>
                  <a:cubicBezTo>
                    <a:pt x="2110" y="9651"/>
                    <a:pt x="2143" y="9651"/>
                    <a:pt x="2176" y="9651"/>
                  </a:cubicBezTo>
                  <a:lnTo>
                    <a:pt x="2176" y="9651"/>
                  </a:lnTo>
                  <a:cubicBezTo>
                    <a:pt x="2176" y="9651"/>
                    <a:pt x="2176" y="9651"/>
                    <a:pt x="2176" y="9651"/>
                  </a:cubicBezTo>
                  <a:cubicBezTo>
                    <a:pt x="2176" y="9651"/>
                    <a:pt x="2176" y="9651"/>
                    <a:pt x="2176" y="9651"/>
                  </a:cubicBezTo>
                  <a:lnTo>
                    <a:pt x="2176" y="9651"/>
                  </a:lnTo>
                  <a:cubicBezTo>
                    <a:pt x="3980" y="9651"/>
                    <a:pt x="5781" y="9634"/>
                    <a:pt x="7487" y="8733"/>
                  </a:cubicBezTo>
                  <a:cubicBezTo>
                    <a:pt x="7647" y="8661"/>
                    <a:pt x="7520" y="8381"/>
                    <a:pt x="7319" y="8381"/>
                  </a:cubicBezTo>
                  <a:cubicBezTo>
                    <a:pt x="7296" y="8381"/>
                    <a:pt x="7272" y="8385"/>
                    <a:pt x="7247" y="8393"/>
                  </a:cubicBezTo>
                  <a:cubicBezTo>
                    <a:pt x="5714" y="9160"/>
                    <a:pt x="4197" y="9293"/>
                    <a:pt x="2544" y="9310"/>
                  </a:cubicBezTo>
                  <a:lnTo>
                    <a:pt x="2544" y="9310"/>
                  </a:lnTo>
                  <a:cubicBezTo>
                    <a:pt x="3598" y="8269"/>
                    <a:pt x="4399" y="6924"/>
                    <a:pt x="4991" y="5579"/>
                  </a:cubicBezTo>
                  <a:cubicBezTo>
                    <a:pt x="5490" y="4321"/>
                    <a:pt x="6069" y="2664"/>
                    <a:pt x="5490" y="1327"/>
                  </a:cubicBezTo>
                  <a:cubicBezTo>
                    <a:pt x="5071" y="425"/>
                    <a:pt x="4176" y="0"/>
                    <a:pt x="32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4"/>
            <p:cNvSpPr/>
            <p:nvPr/>
          </p:nvSpPr>
          <p:spPr>
            <a:xfrm>
              <a:off x="1366325" y="647650"/>
              <a:ext cx="43775" cy="153000"/>
            </a:xfrm>
            <a:custGeom>
              <a:avLst/>
              <a:gdLst/>
              <a:ahLst/>
              <a:cxnLst/>
              <a:rect l="l" t="t" r="r" b="b"/>
              <a:pathLst>
                <a:path w="1751" h="6120" extrusionOk="0">
                  <a:moveTo>
                    <a:pt x="191" y="1"/>
                  </a:moveTo>
                  <a:cubicBezTo>
                    <a:pt x="89" y="1"/>
                    <a:pt x="1" y="86"/>
                    <a:pt x="47" y="225"/>
                  </a:cubicBezTo>
                  <a:cubicBezTo>
                    <a:pt x="466" y="2142"/>
                    <a:pt x="886" y="4058"/>
                    <a:pt x="1385" y="5975"/>
                  </a:cubicBezTo>
                  <a:cubicBezTo>
                    <a:pt x="1385" y="6075"/>
                    <a:pt x="1455" y="6119"/>
                    <a:pt x="1530" y="6119"/>
                  </a:cubicBezTo>
                  <a:cubicBezTo>
                    <a:pt x="1635" y="6119"/>
                    <a:pt x="1751" y="6034"/>
                    <a:pt x="1704" y="5895"/>
                  </a:cubicBezTo>
                  <a:cubicBezTo>
                    <a:pt x="1285" y="3978"/>
                    <a:pt x="886" y="2062"/>
                    <a:pt x="387" y="145"/>
                  </a:cubicBezTo>
                  <a:cubicBezTo>
                    <a:pt x="345" y="45"/>
                    <a:pt x="264" y="1"/>
                    <a:pt x="1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4"/>
            <p:cNvSpPr/>
            <p:nvPr/>
          </p:nvSpPr>
          <p:spPr>
            <a:xfrm>
              <a:off x="1320150" y="691650"/>
              <a:ext cx="135600" cy="43250"/>
            </a:xfrm>
            <a:custGeom>
              <a:avLst/>
              <a:gdLst/>
              <a:ahLst/>
              <a:cxnLst/>
              <a:rect l="l" t="t" r="r" b="b"/>
              <a:pathLst>
                <a:path w="5424" h="1730" extrusionOk="0">
                  <a:moveTo>
                    <a:pt x="5179" y="1"/>
                  </a:moveTo>
                  <a:cubicBezTo>
                    <a:pt x="5140" y="1"/>
                    <a:pt x="5096" y="13"/>
                    <a:pt x="5048" y="42"/>
                  </a:cubicBezTo>
                  <a:cubicBezTo>
                    <a:pt x="3551" y="721"/>
                    <a:pt x="1814" y="961"/>
                    <a:pt x="237" y="1300"/>
                  </a:cubicBezTo>
                  <a:cubicBezTo>
                    <a:pt x="0" y="1373"/>
                    <a:pt x="46" y="1729"/>
                    <a:pt x="254" y="1729"/>
                  </a:cubicBezTo>
                  <a:cubicBezTo>
                    <a:pt x="274" y="1729"/>
                    <a:pt x="295" y="1726"/>
                    <a:pt x="317" y="1719"/>
                  </a:cubicBezTo>
                  <a:cubicBezTo>
                    <a:pt x="1974" y="1380"/>
                    <a:pt x="3731" y="1040"/>
                    <a:pt x="5228" y="382"/>
                  </a:cubicBezTo>
                  <a:cubicBezTo>
                    <a:pt x="5424" y="251"/>
                    <a:pt x="5353" y="1"/>
                    <a:pt x="51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4"/>
            <p:cNvSpPr/>
            <p:nvPr/>
          </p:nvSpPr>
          <p:spPr>
            <a:xfrm>
              <a:off x="1486750" y="602000"/>
              <a:ext cx="179500" cy="267900"/>
            </a:xfrm>
            <a:custGeom>
              <a:avLst/>
              <a:gdLst/>
              <a:ahLst/>
              <a:cxnLst/>
              <a:rect l="l" t="t" r="r" b="b"/>
              <a:pathLst>
                <a:path w="7180" h="10716" extrusionOk="0">
                  <a:moveTo>
                    <a:pt x="2610" y="1"/>
                  </a:moveTo>
                  <a:cubicBezTo>
                    <a:pt x="1633" y="1"/>
                    <a:pt x="742" y="776"/>
                    <a:pt x="141" y="1392"/>
                  </a:cubicBezTo>
                  <a:cubicBezTo>
                    <a:pt x="0" y="1581"/>
                    <a:pt x="130" y="1781"/>
                    <a:pt x="269" y="1781"/>
                  </a:cubicBezTo>
                  <a:cubicBezTo>
                    <a:pt x="308" y="1781"/>
                    <a:pt x="346" y="1766"/>
                    <a:pt x="381" y="1732"/>
                  </a:cubicBezTo>
                  <a:cubicBezTo>
                    <a:pt x="974" y="1138"/>
                    <a:pt x="1812" y="350"/>
                    <a:pt x="2626" y="350"/>
                  </a:cubicBezTo>
                  <a:cubicBezTo>
                    <a:pt x="2853" y="350"/>
                    <a:pt x="3078" y="411"/>
                    <a:pt x="3295" y="554"/>
                  </a:cubicBezTo>
                  <a:cubicBezTo>
                    <a:pt x="4214" y="1133"/>
                    <a:pt x="4553" y="2391"/>
                    <a:pt x="4633" y="3309"/>
                  </a:cubicBezTo>
                  <a:cubicBezTo>
                    <a:pt x="4872" y="5964"/>
                    <a:pt x="3954" y="8958"/>
                    <a:pt x="1459" y="10296"/>
                  </a:cubicBezTo>
                  <a:cubicBezTo>
                    <a:pt x="1379" y="10376"/>
                    <a:pt x="1379" y="10615"/>
                    <a:pt x="1559" y="10615"/>
                  </a:cubicBezTo>
                  <a:cubicBezTo>
                    <a:pt x="1965" y="10685"/>
                    <a:pt x="2355" y="10716"/>
                    <a:pt x="2732" y="10716"/>
                  </a:cubicBezTo>
                  <a:cubicBezTo>
                    <a:pt x="4207" y="10716"/>
                    <a:pt x="5502" y="10242"/>
                    <a:pt x="6949" y="9717"/>
                  </a:cubicBezTo>
                  <a:cubicBezTo>
                    <a:pt x="7180" y="9628"/>
                    <a:pt x="7142" y="9365"/>
                    <a:pt x="6947" y="9365"/>
                  </a:cubicBezTo>
                  <a:cubicBezTo>
                    <a:pt x="6923" y="9365"/>
                    <a:pt x="6897" y="9369"/>
                    <a:pt x="6869" y="9378"/>
                  </a:cubicBezTo>
                  <a:cubicBezTo>
                    <a:pt x="5474" y="9842"/>
                    <a:pt x="4183" y="10307"/>
                    <a:pt x="2737" y="10307"/>
                  </a:cubicBezTo>
                  <a:cubicBezTo>
                    <a:pt x="2582" y="10307"/>
                    <a:pt x="2426" y="10302"/>
                    <a:pt x="2267" y="10291"/>
                  </a:cubicBezTo>
                  <a:lnTo>
                    <a:pt x="2267" y="10291"/>
                  </a:lnTo>
                  <a:cubicBezTo>
                    <a:pt x="4586" y="8718"/>
                    <a:pt x="5416" y="5422"/>
                    <a:pt x="4952" y="2730"/>
                  </a:cubicBezTo>
                  <a:cubicBezTo>
                    <a:pt x="4713" y="1732"/>
                    <a:pt x="4293" y="554"/>
                    <a:pt x="3295" y="135"/>
                  </a:cubicBezTo>
                  <a:cubicBezTo>
                    <a:pt x="3064" y="42"/>
                    <a:pt x="2835" y="1"/>
                    <a:pt x="261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24"/>
          <p:cNvGrpSpPr/>
          <p:nvPr/>
        </p:nvGrpSpPr>
        <p:grpSpPr>
          <a:xfrm>
            <a:off x="308950" y="314725"/>
            <a:ext cx="605400" cy="472000"/>
            <a:chOff x="308950" y="162325"/>
            <a:chExt cx="605400" cy="472000"/>
          </a:xfrm>
        </p:grpSpPr>
        <p:sp>
          <p:nvSpPr>
            <p:cNvPr id="1241" name="Google Shape;1241;p24"/>
            <p:cNvSpPr/>
            <p:nvPr/>
          </p:nvSpPr>
          <p:spPr>
            <a:xfrm>
              <a:off x="308950" y="162325"/>
              <a:ext cx="295475" cy="472000"/>
            </a:xfrm>
            <a:custGeom>
              <a:avLst/>
              <a:gdLst/>
              <a:ahLst/>
              <a:cxnLst/>
              <a:rect l="l" t="t" r="r" b="b"/>
              <a:pathLst>
                <a:path w="11819" h="18880" extrusionOk="0">
                  <a:moveTo>
                    <a:pt x="3216" y="0"/>
                  </a:moveTo>
                  <a:cubicBezTo>
                    <a:pt x="2327" y="0"/>
                    <a:pt x="1429" y="274"/>
                    <a:pt x="919" y="1013"/>
                  </a:cubicBezTo>
                  <a:cubicBezTo>
                    <a:pt x="260" y="1931"/>
                    <a:pt x="81" y="3169"/>
                    <a:pt x="81" y="4247"/>
                  </a:cubicBezTo>
                  <a:cubicBezTo>
                    <a:pt x="1" y="5844"/>
                    <a:pt x="260" y="7421"/>
                    <a:pt x="580" y="8998"/>
                  </a:cubicBezTo>
                  <a:cubicBezTo>
                    <a:pt x="1258" y="12232"/>
                    <a:pt x="2416" y="15486"/>
                    <a:pt x="2995" y="18720"/>
                  </a:cubicBezTo>
                  <a:cubicBezTo>
                    <a:pt x="3029" y="18830"/>
                    <a:pt x="3110" y="18879"/>
                    <a:pt x="3192" y="18879"/>
                  </a:cubicBezTo>
                  <a:cubicBezTo>
                    <a:pt x="3302" y="18879"/>
                    <a:pt x="3414" y="18789"/>
                    <a:pt x="3414" y="18640"/>
                  </a:cubicBezTo>
                  <a:cubicBezTo>
                    <a:pt x="2915" y="16145"/>
                    <a:pt x="2077" y="13829"/>
                    <a:pt x="1498" y="11414"/>
                  </a:cubicBezTo>
                  <a:cubicBezTo>
                    <a:pt x="839" y="8659"/>
                    <a:pt x="81" y="5584"/>
                    <a:pt x="580" y="2849"/>
                  </a:cubicBezTo>
                  <a:cubicBezTo>
                    <a:pt x="759" y="1851"/>
                    <a:pt x="1258" y="853"/>
                    <a:pt x="2257" y="514"/>
                  </a:cubicBezTo>
                  <a:cubicBezTo>
                    <a:pt x="2547" y="422"/>
                    <a:pt x="2831" y="380"/>
                    <a:pt x="3108" y="380"/>
                  </a:cubicBezTo>
                  <a:cubicBezTo>
                    <a:pt x="3859" y="380"/>
                    <a:pt x="4553" y="691"/>
                    <a:pt x="5151" y="1173"/>
                  </a:cubicBezTo>
                  <a:cubicBezTo>
                    <a:pt x="7327" y="3009"/>
                    <a:pt x="8565" y="6004"/>
                    <a:pt x="9563" y="8579"/>
                  </a:cubicBezTo>
                  <a:cubicBezTo>
                    <a:pt x="10062" y="9996"/>
                    <a:pt x="10561" y="11414"/>
                    <a:pt x="10901" y="12911"/>
                  </a:cubicBezTo>
                  <a:cubicBezTo>
                    <a:pt x="10980" y="13070"/>
                    <a:pt x="11479" y="15147"/>
                    <a:pt x="11140" y="15226"/>
                  </a:cubicBezTo>
                  <a:cubicBezTo>
                    <a:pt x="10927" y="15315"/>
                    <a:pt x="11030" y="15579"/>
                    <a:pt x="11182" y="15579"/>
                  </a:cubicBezTo>
                  <a:cubicBezTo>
                    <a:pt x="11201" y="15579"/>
                    <a:pt x="11220" y="15575"/>
                    <a:pt x="11240" y="15566"/>
                  </a:cubicBezTo>
                  <a:cubicBezTo>
                    <a:pt x="11819" y="15486"/>
                    <a:pt x="11559" y="14488"/>
                    <a:pt x="11559" y="14069"/>
                  </a:cubicBezTo>
                  <a:cubicBezTo>
                    <a:pt x="11400" y="12831"/>
                    <a:pt x="10980" y="11573"/>
                    <a:pt x="10561" y="10336"/>
                  </a:cubicBezTo>
                  <a:cubicBezTo>
                    <a:pt x="9563" y="7341"/>
                    <a:pt x="8325" y="4167"/>
                    <a:pt x="6249" y="1751"/>
                  </a:cubicBezTo>
                  <a:cubicBezTo>
                    <a:pt x="5570" y="933"/>
                    <a:pt x="4652" y="95"/>
                    <a:pt x="3574" y="15"/>
                  </a:cubicBezTo>
                  <a:cubicBezTo>
                    <a:pt x="3456" y="5"/>
                    <a:pt x="3336" y="0"/>
                    <a:pt x="32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4"/>
            <p:cNvSpPr/>
            <p:nvPr/>
          </p:nvSpPr>
          <p:spPr>
            <a:xfrm>
              <a:off x="343050" y="426425"/>
              <a:ext cx="231425" cy="52500"/>
            </a:xfrm>
            <a:custGeom>
              <a:avLst/>
              <a:gdLst/>
              <a:ahLst/>
              <a:cxnLst/>
              <a:rect l="l" t="t" r="r" b="b"/>
              <a:pathLst>
                <a:path w="9257" h="2100" extrusionOk="0">
                  <a:moveTo>
                    <a:pt x="9016" y="1"/>
                  </a:moveTo>
                  <a:cubicBezTo>
                    <a:pt x="8998" y="1"/>
                    <a:pt x="8978" y="4"/>
                    <a:pt x="8958" y="11"/>
                  </a:cubicBezTo>
                  <a:cubicBezTo>
                    <a:pt x="6043" y="510"/>
                    <a:pt x="3128" y="1269"/>
                    <a:pt x="214" y="1768"/>
                  </a:cubicBezTo>
                  <a:cubicBezTo>
                    <a:pt x="1" y="1839"/>
                    <a:pt x="40" y="2100"/>
                    <a:pt x="221" y="2100"/>
                  </a:cubicBezTo>
                  <a:cubicBezTo>
                    <a:pt x="243" y="2100"/>
                    <a:pt x="267" y="2096"/>
                    <a:pt x="294" y="2087"/>
                  </a:cubicBezTo>
                  <a:cubicBezTo>
                    <a:pt x="3208" y="1588"/>
                    <a:pt x="6123" y="929"/>
                    <a:pt x="9037" y="350"/>
                  </a:cubicBezTo>
                  <a:cubicBezTo>
                    <a:pt x="9256" y="350"/>
                    <a:pt x="9209" y="1"/>
                    <a:pt x="90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4"/>
            <p:cNvSpPr/>
            <p:nvPr/>
          </p:nvSpPr>
          <p:spPr>
            <a:xfrm>
              <a:off x="614900" y="345400"/>
              <a:ext cx="299450" cy="201225"/>
            </a:xfrm>
            <a:custGeom>
              <a:avLst/>
              <a:gdLst/>
              <a:ahLst/>
              <a:cxnLst/>
              <a:rect l="l" t="t" r="r" b="b"/>
              <a:pathLst>
                <a:path w="11978" h="8049" extrusionOk="0">
                  <a:moveTo>
                    <a:pt x="3374" y="404"/>
                  </a:moveTo>
                  <a:cubicBezTo>
                    <a:pt x="4758" y="404"/>
                    <a:pt x="6008" y="1399"/>
                    <a:pt x="6991" y="2433"/>
                  </a:cubicBezTo>
                  <a:lnTo>
                    <a:pt x="6991" y="2433"/>
                  </a:lnTo>
                  <a:cubicBezTo>
                    <a:pt x="6992" y="2437"/>
                    <a:pt x="6993" y="2440"/>
                    <a:pt x="6993" y="2444"/>
                  </a:cubicBezTo>
                  <a:lnTo>
                    <a:pt x="6993" y="2444"/>
                  </a:lnTo>
                  <a:cubicBezTo>
                    <a:pt x="7074" y="3857"/>
                    <a:pt x="7199" y="5857"/>
                    <a:pt x="6149" y="7005"/>
                  </a:cubicBezTo>
                  <a:cubicBezTo>
                    <a:pt x="5773" y="7426"/>
                    <a:pt x="5287" y="7607"/>
                    <a:pt x="4783" y="7607"/>
                  </a:cubicBezTo>
                  <a:cubicBezTo>
                    <a:pt x="4403" y="7607"/>
                    <a:pt x="4014" y="7505"/>
                    <a:pt x="3653" y="7325"/>
                  </a:cubicBezTo>
                  <a:cubicBezTo>
                    <a:pt x="1996" y="6506"/>
                    <a:pt x="80" y="4250"/>
                    <a:pt x="659" y="2254"/>
                  </a:cubicBezTo>
                  <a:cubicBezTo>
                    <a:pt x="898" y="1336"/>
                    <a:pt x="1737" y="757"/>
                    <a:pt x="2575" y="517"/>
                  </a:cubicBezTo>
                  <a:cubicBezTo>
                    <a:pt x="2846" y="440"/>
                    <a:pt x="3112" y="404"/>
                    <a:pt x="3374" y="404"/>
                  </a:cubicBezTo>
                  <a:close/>
                  <a:moveTo>
                    <a:pt x="3153" y="1"/>
                  </a:moveTo>
                  <a:cubicBezTo>
                    <a:pt x="2297" y="1"/>
                    <a:pt x="1458" y="334"/>
                    <a:pt x="739" y="1176"/>
                  </a:cubicBezTo>
                  <a:cubicBezTo>
                    <a:pt x="0" y="2174"/>
                    <a:pt x="80" y="3412"/>
                    <a:pt x="499" y="4510"/>
                  </a:cubicBezTo>
                  <a:cubicBezTo>
                    <a:pt x="1098" y="5918"/>
                    <a:pt x="2904" y="8048"/>
                    <a:pt x="4726" y="8048"/>
                  </a:cubicBezTo>
                  <a:cubicBezTo>
                    <a:pt x="5151" y="8048"/>
                    <a:pt x="5577" y="7932"/>
                    <a:pt x="5989" y="7664"/>
                  </a:cubicBezTo>
                  <a:cubicBezTo>
                    <a:pt x="7144" y="6933"/>
                    <a:pt x="7410" y="5313"/>
                    <a:pt x="7431" y="3840"/>
                  </a:cubicBezTo>
                  <a:lnTo>
                    <a:pt x="7431" y="3840"/>
                  </a:lnTo>
                  <a:cubicBezTo>
                    <a:pt x="8177" y="5583"/>
                    <a:pt x="9593" y="6912"/>
                    <a:pt x="11639" y="7245"/>
                  </a:cubicBezTo>
                  <a:cubicBezTo>
                    <a:pt x="11878" y="7245"/>
                    <a:pt x="11978" y="6905"/>
                    <a:pt x="11718" y="6825"/>
                  </a:cubicBezTo>
                  <a:cubicBezTo>
                    <a:pt x="9445" y="6525"/>
                    <a:pt x="7986" y="4881"/>
                    <a:pt x="7405" y="2675"/>
                  </a:cubicBezTo>
                  <a:lnTo>
                    <a:pt x="7405" y="2675"/>
                  </a:lnTo>
                  <a:cubicBezTo>
                    <a:pt x="7399" y="2558"/>
                    <a:pt x="7393" y="2444"/>
                    <a:pt x="7386" y="2334"/>
                  </a:cubicBezTo>
                  <a:cubicBezTo>
                    <a:pt x="7380" y="2334"/>
                    <a:pt x="7373" y="2334"/>
                    <a:pt x="7366" y="2334"/>
                  </a:cubicBezTo>
                  <a:lnTo>
                    <a:pt x="7366" y="2334"/>
                  </a:lnTo>
                  <a:cubicBezTo>
                    <a:pt x="7372" y="2276"/>
                    <a:pt x="7356" y="2218"/>
                    <a:pt x="7307" y="2174"/>
                  </a:cubicBezTo>
                  <a:cubicBezTo>
                    <a:pt x="6247" y="1051"/>
                    <a:pt x="4673" y="1"/>
                    <a:pt x="3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4" name="Google Shape;1244;p24"/>
          <p:cNvGrpSpPr/>
          <p:nvPr/>
        </p:nvGrpSpPr>
        <p:grpSpPr>
          <a:xfrm>
            <a:off x="1959900" y="323575"/>
            <a:ext cx="413125" cy="501200"/>
            <a:chOff x="1959900" y="171175"/>
            <a:chExt cx="413125" cy="501200"/>
          </a:xfrm>
        </p:grpSpPr>
        <p:sp>
          <p:nvSpPr>
            <p:cNvPr id="1245" name="Google Shape;1245;p24"/>
            <p:cNvSpPr/>
            <p:nvPr/>
          </p:nvSpPr>
          <p:spPr>
            <a:xfrm>
              <a:off x="1959900" y="224950"/>
              <a:ext cx="413125" cy="447425"/>
            </a:xfrm>
            <a:custGeom>
              <a:avLst/>
              <a:gdLst/>
              <a:ahLst/>
              <a:cxnLst/>
              <a:rect l="l" t="t" r="r" b="b"/>
              <a:pathLst>
                <a:path w="16525" h="17897" extrusionOk="0">
                  <a:moveTo>
                    <a:pt x="10793" y="4809"/>
                  </a:moveTo>
                  <a:cubicBezTo>
                    <a:pt x="11319" y="4809"/>
                    <a:pt x="11859" y="4988"/>
                    <a:pt x="12397" y="5415"/>
                  </a:cubicBezTo>
                  <a:cubicBezTo>
                    <a:pt x="14234" y="6733"/>
                    <a:pt x="14893" y="9487"/>
                    <a:pt x="14893" y="11564"/>
                  </a:cubicBezTo>
                  <a:cubicBezTo>
                    <a:pt x="14893" y="13899"/>
                    <a:pt x="14074" y="16554"/>
                    <a:pt x="11659" y="17313"/>
                  </a:cubicBezTo>
                  <a:cubicBezTo>
                    <a:pt x="11140" y="17486"/>
                    <a:pt x="10601" y="17558"/>
                    <a:pt x="10059" y="17558"/>
                  </a:cubicBezTo>
                  <a:cubicBezTo>
                    <a:pt x="9034" y="17558"/>
                    <a:pt x="8001" y="17300"/>
                    <a:pt x="7087" y="16974"/>
                  </a:cubicBezTo>
                  <a:cubicBezTo>
                    <a:pt x="4751" y="16135"/>
                    <a:pt x="2256" y="14897"/>
                    <a:pt x="1178" y="12562"/>
                  </a:cubicBezTo>
                  <a:cubicBezTo>
                    <a:pt x="260" y="10645"/>
                    <a:pt x="499" y="7990"/>
                    <a:pt x="2096" y="6413"/>
                  </a:cubicBezTo>
                  <a:cubicBezTo>
                    <a:pt x="2507" y="6003"/>
                    <a:pt x="3133" y="5593"/>
                    <a:pt x="3764" y="5593"/>
                  </a:cubicBezTo>
                  <a:cubicBezTo>
                    <a:pt x="3901" y="5593"/>
                    <a:pt x="4038" y="5612"/>
                    <a:pt x="4173" y="5655"/>
                  </a:cubicBezTo>
                  <a:cubicBezTo>
                    <a:pt x="5330" y="5914"/>
                    <a:pt x="5909" y="7152"/>
                    <a:pt x="6249" y="8150"/>
                  </a:cubicBezTo>
                  <a:cubicBezTo>
                    <a:pt x="6277" y="8213"/>
                    <a:pt x="6337" y="8242"/>
                    <a:pt x="6400" y="8242"/>
                  </a:cubicBezTo>
                  <a:cubicBezTo>
                    <a:pt x="6405" y="8242"/>
                    <a:pt x="6409" y="8242"/>
                    <a:pt x="6414" y="8241"/>
                  </a:cubicBezTo>
                  <a:lnTo>
                    <a:pt x="6414" y="8241"/>
                  </a:lnTo>
                  <a:cubicBezTo>
                    <a:pt x="6419" y="8242"/>
                    <a:pt x="6423" y="8242"/>
                    <a:pt x="6428" y="8242"/>
                  </a:cubicBezTo>
                  <a:cubicBezTo>
                    <a:pt x="6490" y="8242"/>
                    <a:pt x="6553" y="8213"/>
                    <a:pt x="6588" y="8150"/>
                  </a:cubicBezTo>
                  <a:cubicBezTo>
                    <a:pt x="7477" y="6756"/>
                    <a:pt x="9059" y="4809"/>
                    <a:pt x="10793" y="4809"/>
                  </a:cubicBezTo>
                  <a:close/>
                  <a:moveTo>
                    <a:pt x="13904" y="1"/>
                  </a:moveTo>
                  <a:cubicBezTo>
                    <a:pt x="9531" y="1"/>
                    <a:pt x="7629" y="3944"/>
                    <a:pt x="6408" y="7514"/>
                  </a:cubicBezTo>
                  <a:lnTo>
                    <a:pt x="6408" y="7514"/>
                  </a:lnTo>
                  <a:cubicBezTo>
                    <a:pt x="5931" y="6386"/>
                    <a:pt x="5058" y="5211"/>
                    <a:pt x="3827" y="5211"/>
                  </a:cubicBezTo>
                  <a:cubicBezTo>
                    <a:pt x="3542" y="5211"/>
                    <a:pt x="3238" y="5274"/>
                    <a:pt x="2915" y="5415"/>
                  </a:cubicBezTo>
                  <a:cubicBezTo>
                    <a:pt x="1258" y="6074"/>
                    <a:pt x="420" y="7990"/>
                    <a:pt x="260" y="9647"/>
                  </a:cubicBezTo>
                  <a:cubicBezTo>
                    <a:pt x="0" y="12143"/>
                    <a:pt x="1418" y="14398"/>
                    <a:pt x="3594" y="15716"/>
                  </a:cubicBezTo>
                  <a:cubicBezTo>
                    <a:pt x="5410" y="16894"/>
                    <a:pt x="7666" y="17892"/>
                    <a:pt x="9822" y="17892"/>
                  </a:cubicBezTo>
                  <a:cubicBezTo>
                    <a:pt x="9907" y="17895"/>
                    <a:pt x="9990" y="17897"/>
                    <a:pt x="10073" y="17897"/>
                  </a:cubicBezTo>
                  <a:cubicBezTo>
                    <a:pt x="16161" y="17897"/>
                    <a:pt x="16525" y="9279"/>
                    <a:pt x="13236" y="5655"/>
                  </a:cubicBezTo>
                  <a:cubicBezTo>
                    <a:pt x="12547" y="4900"/>
                    <a:pt x="11696" y="4428"/>
                    <a:pt x="10772" y="4428"/>
                  </a:cubicBezTo>
                  <a:cubicBezTo>
                    <a:pt x="10571" y="4428"/>
                    <a:pt x="10368" y="4451"/>
                    <a:pt x="10161" y="4497"/>
                  </a:cubicBezTo>
                  <a:cubicBezTo>
                    <a:pt x="8874" y="4804"/>
                    <a:pt x="7865" y="5776"/>
                    <a:pt x="7057" y="6831"/>
                  </a:cubicBezTo>
                  <a:lnTo>
                    <a:pt x="7057" y="6831"/>
                  </a:lnTo>
                  <a:cubicBezTo>
                    <a:pt x="8258" y="3642"/>
                    <a:pt x="10072" y="413"/>
                    <a:pt x="13773" y="413"/>
                  </a:cubicBezTo>
                  <a:cubicBezTo>
                    <a:pt x="13898" y="413"/>
                    <a:pt x="14025" y="417"/>
                    <a:pt x="14154" y="424"/>
                  </a:cubicBezTo>
                  <a:cubicBezTo>
                    <a:pt x="14394" y="424"/>
                    <a:pt x="14394" y="85"/>
                    <a:pt x="14154" y="5"/>
                  </a:cubicBezTo>
                  <a:cubicBezTo>
                    <a:pt x="14070" y="2"/>
                    <a:pt x="13987" y="1"/>
                    <a:pt x="1390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4"/>
            <p:cNvSpPr/>
            <p:nvPr/>
          </p:nvSpPr>
          <p:spPr>
            <a:xfrm>
              <a:off x="2093150" y="171175"/>
              <a:ext cx="124100" cy="112600"/>
            </a:xfrm>
            <a:custGeom>
              <a:avLst/>
              <a:gdLst/>
              <a:ahLst/>
              <a:cxnLst/>
              <a:rect l="l" t="t" r="r" b="b"/>
              <a:pathLst>
                <a:path w="4964" h="4504" extrusionOk="0">
                  <a:moveTo>
                    <a:pt x="340" y="0"/>
                  </a:moveTo>
                  <a:cubicBezTo>
                    <a:pt x="160" y="0"/>
                    <a:pt x="160" y="80"/>
                    <a:pt x="160" y="240"/>
                  </a:cubicBezTo>
                  <a:cubicBezTo>
                    <a:pt x="0" y="1238"/>
                    <a:pt x="160" y="2316"/>
                    <a:pt x="919" y="3074"/>
                  </a:cubicBezTo>
                  <a:cubicBezTo>
                    <a:pt x="1837" y="3813"/>
                    <a:pt x="3075" y="4152"/>
                    <a:pt x="4073" y="4492"/>
                  </a:cubicBezTo>
                  <a:cubicBezTo>
                    <a:pt x="4100" y="4500"/>
                    <a:pt x="4125" y="4504"/>
                    <a:pt x="4148" y="4504"/>
                  </a:cubicBezTo>
                  <a:cubicBezTo>
                    <a:pt x="4346" y="4504"/>
                    <a:pt x="4396" y="4224"/>
                    <a:pt x="4253" y="4152"/>
                  </a:cubicBezTo>
                  <a:cubicBezTo>
                    <a:pt x="3254" y="3813"/>
                    <a:pt x="2256" y="3573"/>
                    <a:pt x="1418" y="2995"/>
                  </a:cubicBezTo>
                  <a:cubicBezTo>
                    <a:pt x="545" y="2350"/>
                    <a:pt x="430" y="1345"/>
                    <a:pt x="489" y="390"/>
                  </a:cubicBezTo>
                  <a:lnTo>
                    <a:pt x="489" y="390"/>
                  </a:lnTo>
                  <a:cubicBezTo>
                    <a:pt x="589" y="385"/>
                    <a:pt x="688" y="382"/>
                    <a:pt x="786" y="382"/>
                  </a:cubicBezTo>
                  <a:cubicBezTo>
                    <a:pt x="1691" y="382"/>
                    <a:pt x="2519" y="613"/>
                    <a:pt x="3155" y="1318"/>
                  </a:cubicBezTo>
                  <a:cubicBezTo>
                    <a:pt x="3833" y="2076"/>
                    <a:pt x="4153" y="2995"/>
                    <a:pt x="4572" y="3733"/>
                  </a:cubicBezTo>
                  <a:cubicBezTo>
                    <a:pt x="4600" y="3823"/>
                    <a:pt x="4659" y="3861"/>
                    <a:pt x="4721" y="3861"/>
                  </a:cubicBezTo>
                  <a:cubicBezTo>
                    <a:pt x="4837" y="3861"/>
                    <a:pt x="4963" y="3730"/>
                    <a:pt x="4911" y="3573"/>
                  </a:cubicBezTo>
                  <a:cubicBezTo>
                    <a:pt x="4412" y="2655"/>
                    <a:pt x="3993" y="1577"/>
                    <a:pt x="3254" y="819"/>
                  </a:cubicBezTo>
                  <a:cubicBezTo>
                    <a:pt x="2416" y="80"/>
                    <a:pt x="1418" y="0"/>
                    <a:pt x="3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7" name="Google Shape;1247;p24"/>
          <p:cNvSpPr txBox="1">
            <a:spLocks noGrp="1"/>
          </p:cNvSpPr>
          <p:nvPr>
            <p:ph type="title"/>
          </p:nvPr>
        </p:nvSpPr>
        <p:spPr>
          <a:xfrm>
            <a:off x="720000" y="48233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55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48" name="Google Shape;1248;p24"/>
          <p:cNvSpPr txBox="1">
            <a:spLocks noGrp="1"/>
          </p:cNvSpPr>
          <p:nvPr>
            <p:ph type="subTitle" idx="1"/>
          </p:nvPr>
        </p:nvSpPr>
        <p:spPr>
          <a:xfrm>
            <a:off x="2391900" y="193938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40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49" name="Google Shape;1249;p24"/>
          <p:cNvSpPr txBox="1">
            <a:spLocks noGrp="1"/>
          </p:cNvSpPr>
          <p:nvPr>
            <p:ph type="subTitle" idx="2"/>
          </p:nvPr>
        </p:nvSpPr>
        <p:spPr>
          <a:xfrm>
            <a:off x="2391900" y="29966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34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0" name="Google Shape;1250;p24"/>
          <p:cNvSpPr txBox="1">
            <a:spLocks noGrp="1"/>
          </p:cNvSpPr>
          <p:nvPr>
            <p:ph type="subTitle" idx="3"/>
          </p:nvPr>
        </p:nvSpPr>
        <p:spPr>
          <a:xfrm>
            <a:off x="2479475" y="4063475"/>
            <a:ext cx="14904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1" name="Google Shape;1251;p24"/>
          <p:cNvSpPr txBox="1">
            <a:spLocks noGrp="1"/>
          </p:cNvSpPr>
          <p:nvPr>
            <p:ph type="subTitle" idx="4"/>
          </p:nvPr>
        </p:nvSpPr>
        <p:spPr>
          <a:xfrm>
            <a:off x="5170225" y="4063475"/>
            <a:ext cx="14943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200"/>
              <a:buNone/>
              <a:defRPr sz="1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2" name="Google Shape;1252;p24"/>
          <p:cNvSpPr txBox="1">
            <a:spLocks noGrp="1"/>
          </p:cNvSpPr>
          <p:nvPr>
            <p:ph type="subTitle" idx="5"/>
          </p:nvPr>
        </p:nvSpPr>
        <p:spPr>
          <a:xfrm>
            <a:off x="2391900" y="1472669"/>
            <a:ext cx="43602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253" name="Google Shape;1253;p24"/>
          <p:cNvSpPr txBox="1">
            <a:spLocks noGrp="1"/>
          </p:cNvSpPr>
          <p:nvPr>
            <p:ph type="subTitle" idx="6"/>
          </p:nvPr>
        </p:nvSpPr>
        <p:spPr>
          <a:xfrm>
            <a:off x="3993908" y="2768075"/>
            <a:ext cx="1095900" cy="4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5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6">
  <p:cSld name="CUSTOM_13">
    <p:bg>
      <p:bgPr>
        <a:solidFill>
          <a:schemeClr val="accent4"/>
        </a:solidFill>
        <a:effectLst/>
      </p:bgPr>
    </p:bg>
    <p:spTree>
      <p:nvGrpSpPr>
        <p:cNvPr id="1" name="Shape 1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" name="Google Shape;1433;p29"/>
          <p:cNvSpPr/>
          <p:nvPr/>
        </p:nvSpPr>
        <p:spPr>
          <a:xfrm>
            <a:off x="668625" y="859725"/>
            <a:ext cx="7718927" cy="3745857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4" name="Google Shape;1434;p29"/>
          <p:cNvGrpSpPr/>
          <p:nvPr/>
        </p:nvGrpSpPr>
        <p:grpSpPr>
          <a:xfrm>
            <a:off x="130483" y="316059"/>
            <a:ext cx="513432" cy="580959"/>
            <a:chOff x="130483" y="316059"/>
            <a:chExt cx="513432" cy="580959"/>
          </a:xfrm>
        </p:grpSpPr>
        <p:sp>
          <p:nvSpPr>
            <p:cNvPr id="1435" name="Google Shape;1435;p29"/>
            <p:cNvSpPr/>
            <p:nvPr/>
          </p:nvSpPr>
          <p:spPr>
            <a:xfrm>
              <a:off x="133507" y="385638"/>
              <a:ext cx="81702" cy="127224"/>
            </a:xfrm>
            <a:custGeom>
              <a:avLst/>
              <a:gdLst/>
              <a:ahLst/>
              <a:cxnLst/>
              <a:rect l="l" t="t" r="r" b="b"/>
              <a:pathLst>
                <a:path w="3026" h="4712" extrusionOk="0">
                  <a:moveTo>
                    <a:pt x="1509" y="0"/>
                  </a:moveTo>
                  <a:cubicBezTo>
                    <a:pt x="1205" y="0"/>
                    <a:pt x="883" y="119"/>
                    <a:pt x="589" y="357"/>
                  </a:cubicBezTo>
                  <a:cubicBezTo>
                    <a:pt x="113" y="945"/>
                    <a:pt x="113" y="1645"/>
                    <a:pt x="1" y="2233"/>
                  </a:cubicBezTo>
                  <a:cubicBezTo>
                    <a:pt x="1" y="2933"/>
                    <a:pt x="1" y="3521"/>
                    <a:pt x="337" y="4082"/>
                  </a:cubicBezTo>
                  <a:cubicBezTo>
                    <a:pt x="687" y="4502"/>
                    <a:pt x="1100" y="4712"/>
                    <a:pt x="1499" y="4712"/>
                  </a:cubicBezTo>
                  <a:cubicBezTo>
                    <a:pt x="1898" y="4712"/>
                    <a:pt x="2283" y="4502"/>
                    <a:pt x="2577" y="4082"/>
                  </a:cubicBezTo>
                  <a:cubicBezTo>
                    <a:pt x="3025" y="3521"/>
                    <a:pt x="3025" y="2933"/>
                    <a:pt x="2913" y="2233"/>
                  </a:cubicBezTo>
                  <a:cubicBezTo>
                    <a:pt x="2913" y="1645"/>
                    <a:pt x="2913" y="945"/>
                    <a:pt x="2325" y="357"/>
                  </a:cubicBezTo>
                  <a:cubicBezTo>
                    <a:pt x="2101" y="119"/>
                    <a:pt x="1814" y="0"/>
                    <a:pt x="1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9"/>
            <p:cNvSpPr/>
            <p:nvPr/>
          </p:nvSpPr>
          <p:spPr>
            <a:xfrm>
              <a:off x="347482" y="316059"/>
              <a:ext cx="107406" cy="104193"/>
            </a:xfrm>
            <a:custGeom>
              <a:avLst/>
              <a:gdLst/>
              <a:ahLst/>
              <a:cxnLst/>
              <a:rect l="l" t="t" r="r" b="b"/>
              <a:pathLst>
                <a:path w="3978" h="3859" extrusionOk="0">
                  <a:moveTo>
                    <a:pt x="2049" y="1"/>
                  </a:moveTo>
                  <a:cubicBezTo>
                    <a:pt x="1611" y="1"/>
                    <a:pt x="1177" y="204"/>
                    <a:pt x="953" y="610"/>
                  </a:cubicBezTo>
                  <a:cubicBezTo>
                    <a:pt x="813" y="834"/>
                    <a:pt x="701" y="1058"/>
                    <a:pt x="701" y="1310"/>
                  </a:cubicBezTo>
                  <a:lnTo>
                    <a:pt x="589" y="1422"/>
                  </a:lnTo>
                  <a:cubicBezTo>
                    <a:pt x="589" y="1422"/>
                    <a:pt x="589" y="1422"/>
                    <a:pt x="589" y="1422"/>
                  </a:cubicBezTo>
                  <a:lnTo>
                    <a:pt x="589" y="1422"/>
                  </a:lnTo>
                  <a:cubicBezTo>
                    <a:pt x="589" y="1490"/>
                    <a:pt x="547" y="1599"/>
                    <a:pt x="540" y="1599"/>
                  </a:cubicBezTo>
                  <a:cubicBezTo>
                    <a:pt x="535" y="1599"/>
                    <a:pt x="545" y="1554"/>
                    <a:pt x="589" y="1422"/>
                  </a:cubicBezTo>
                  <a:lnTo>
                    <a:pt x="589" y="1422"/>
                  </a:lnTo>
                  <a:cubicBezTo>
                    <a:pt x="1" y="2458"/>
                    <a:pt x="813" y="3858"/>
                    <a:pt x="1989" y="3858"/>
                  </a:cubicBezTo>
                  <a:cubicBezTo>
                    <a:pt x="3277" y="3858"/>
                    <a:pt x="3977" y="2598"/>
                    <a:pt x="3501" y="1534"/>
                  </a:cubicBezTo>
                  <a:cubicBezTo>
                    <a:pt x="3501" y="1422"/>
                    <a:pt x="3389" y="1310"/>
                    <a:pt x="3389" y="1310"/>
                  </a:cubicBezTo>
                  <a:cubicBezTo>
                    <a:pt x="3277" y="1058"/>
                    <a:pt x="3277" y="834"/>
                    <a:pt x="3165" y="610"/>
                  </a:cubicBezTo>
                  <a:cubicBezTo>
                    <a:pt x="2927" y="204"/>
                    <a:pt x="2486" y="1"/>
                    <a:pt x="2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9"/>
            <p:cNvSpPr/>
            <p:nvPr/>
          </p:nvSpPr>
          <p:spPr>
            <a:xfrm>
              <a:off x="555409" y="398058"/>
              <a:ext cx="88506" cy="106326"/>
            </a:xfrm>
            <a:custGeom>
              <a:avLst/>
              <a:gdLst/>
              <a:ahLst/>
              <a:cxnLst/>
              <a:rect l="l" t="t" r="r" b="b"/>
              <a:pathLst>
                <a:path w="3278" h="3938" extrusionOk="0">
                  <a:moveTo>
                    <a:pt x="1566" y="1"/>
                  </a:moveTo>
                  <a:cubicBezTo>
                    <a:pt x="1312" y="1"/>
                    <a:pt x="1041" y="103"/>
                    <a:pt x="813" y="261"/>
                  </a:cubicBezTo>
                  <a:cubicBezTo>
                    <a:pt x="477" y="597"/>
                    <a:pt x="365" y="1073"/>
                    <a:pt x="253" y="1521"/>
                  </a:cubicBezTo>
                  <a:cubicBezTo>
                    <a:pt x="113" y="2221"/>
                    <a:pt x="1" y="3061"/>
                    <a:pt x="701" y="3622"/>
                  </a:cubicBezTo>
                  <a:cubicBezTo>
                    <a:pt x="1014" y="3816"/>
                    <a:pt x="1359" y="3938"/>
                    <a:pt x="1703" y="3938"/>
                  </a:cubicBezTo>
                  <a:cubicBezTo>
                    <a:pt x="2003" y="3938"/>
                    <a:pt x="2302" y="3844"/>
                    <a:pt x="2577" y="3622"/>
                  </a:cubicBezTo>
                  <a:cubicBezTo>
                    <a:pt x="3277" y="2921"/>
                    <a:pt x="3165" y="2221"/>
                    <a:pt x="2913" y="1521"/>
                  </a:cubicBezTo>
                  <a:cubicBezTo>
                    <a:pt x="2689" y="961"/>
                    <a:pt x="2577" y="485"/>
                    <a:pt x="1989" y="121"/>
                  </a:cubicBezTo>
                  <a:cubicBezTo>
                    <a:pt x="1863" y="37"/>
                    <a:pt x="1718" y="1"/>
                    <a:pt x="15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9"/>
            <p:cNvSpPr/>
            <p:nvPr/>
          </p:nvSpPr>
          <p:spPr>
            <a:xfrm>
              <a:off x="271882" y="546396"/>
              <a:ext cx="88479" cy="126765"/>
            </a:xfrm>
            <a:custGeom>
              <a:avLst/>
              <a:gdLst/>
              <a:ahLst/>
              <a:cxnLst/>
              <a:rect l="l" t="t" r="r" b="b"/>
              <a:pathLst>
                <a:path w="3277" h="4695" extrusionOk="0">
                  <a:moveTo>
                    <a:pt x="1539" y="0"/>
                  </a:moveTo>
                  <a:cubicBezTo>
                    <a:pt x="1219" y="0"/>
                    <a:pt x="865" y="131"/>
                    <a:pt x="700" y="368"/>
                  </a:cubicBezTo>
                  <a:cubicBezTo>
                    <a:pt x="252" y="816"/>
                    <a:pt x="112" y="1404"/>
                    <a:pt x="112" y="1992"/>
                  </a:cubicBezTo>
                  <a:cubicBezTo>
                    <a:pt x="0" y="2580"/>
                    <a:pt x="0" y="3028"/>
                    <a:pt x="252" y="3616"/>
                  </a:cubicBezTo>
                  <a:cubicBezTo>
                    <a:pt x="458" y="4155"/>
                    <a:pt x="875" y="4694"/>
                    <a:pt x="1482" y="4694"/>
                  </a:cubicBezTo>
                  <a:cubicBezTo>
                    <a:pt x="1537" y="4694"/>
                    <a:pt x="1594" y="4690"/>
                    <a:pt x="1653" y="4680"/>
                  </a:cubicBezTo>
                  <a:cubicBezTo>
                    <a:pt x="2213" y="4680"/>
                    <a:pt x="2913" y="4316"/>
                    <a:pt x="3053" y="3616"/>
                  </a:cubicBezTo>
                  <a:cubicBezTo>
                    <a:pt x="3277" y="2468"/>
                    <a:pt x="3053" y="928"/>
                    <a:pt x="1989" y="116"/>
                  </a:cubicBezTo>
                  <a:cubicBezTo>
                    <a:pt x="1872" y="38"/>
                    <a:pt x="1710" y="0"/>
                    <a:pt x="15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9"/>
            <p:cNvSpPr/>
            <p:nvPr/>
          </p:nvSpPr>
          <p:spPr>
            <a:xfrm>
              <a:off x="492661" y="594726"/>
              <a:ext cx="91503" cy="125388"/>
            </a:xfrm>
            <a:custGeom>
              <a:avLst/>
              <a:gdLst/>
              <a:ahLst/>
              <a:cxnLst/>
              <a:rect l="l" t="t" r="r" b="b"/>
              <a:pathLst>
                <a:path w="3389" h="4644" extrusionOk="0">
                  <a:moveTo>
                    <a:pt x="1796" y="0"/>
                  </a:moveTo>
                  <a:cubicBezTo>
                    <a:pt x="1671" y="0"/>
                    <a:pt x="1539" y="28"/>
                    <a:pt x="1401" y="90"/>
                  </a:cubicBezTo>
                  <a:cubicBezTo>
                    <a:pt x="0" y="426"/>
                    <a:pt x="224" y="2414"/>
                    <a:pt x="337" y="3590"/>
                  </a:cubicBezTo>
                  <a:cubicBezTo>
                    <a:pt x="462" y="4219"/>
                    <a:pt x="1219" y="4644"/>
                    <a:pt x="1879" y="4644"/>
                  </a:cubicBezTo>
                  <a:cubicBezTo>
                    <a:pt x="1954" y="4644"/>
                    <a:pt x="2029" y="4638"/>
                    <a:pt x="2101" y="4627"/>
                  </a:cubicBezTo>
                  <a:cubicBezTo>
                    <a:pt x="2801" y="4515"/>
                    <a:pt x="3389" y="3927"/>
                    <a:pt x="3389" y="3114"/>
                  </a:cubicBezTo>
                  <a:cubicBezTo>
                    <a:pt x="3277" y="2526"/>
                    <a:pt x="3137" y="1938"/>
                    <a:pt x="3025" y="1238"/>
                  </a:cubicBezTo>
                  <a:cubicBezTo>
                    <a:pt x="2839" y="658"/>
                    <a:pt x="2403" y="0"/>
                    <a:pt x="17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9"/>
            <p:cNvSpPr/>
            <p:nvPr/>
          </p:nvSpPr>
          <p:spPr>
            <a:xfrm>
              <a:off x="130483" y="727188"/>
              <a:ext cx="97578" cy="140292"/>
            </a:xfrm>
            <a:custGeom>
              <a:avLst/>
              <a:gdLst/>
              <a:ahLst/>
              <a:cxnLst/>
              <a:rect l="l" t="t" r="r" b="b"/>
              <a:pathLst>
                <a:path w="3614" h="5196" extrusionOk="0">
                  <a:moveTo>
                    <a:pt x="1837" y="0"/>
                  </a:moveTo>
                  <a:cubicBezTo>
                    <a:pt x="1386" y="0"/>
                    <a:pt x="932" y="240"/>
                    <a:pt x="701" y="673"/>
                  </a:cubicBezTo>
                  <a:cubicBezTo>
                    <a:pt x="1" y="1709"/>
                    <a:pt x="1" y="3809"/>
                    <a:pt x="925" y="4733"/>
                  </a:cubicBezTo>
                  <a:cubicBezTo>
                    <a:pt x="1236" y="5045"/>
                    <a:pt x="1619" y="5195"/>
                    <a:pt x="1989" y="5195"/>
                  </a:cubicBezTo>
                  <a:cubicBezTo>
                    <a:pt x="2449" y="5195"/>
                    <a:pt x="2888" y="4960"/>
                    <a:pt x="3137" y="4509"/>
                  </a:cubicBezTo>
                  <a:cubicBezTo>
                    <a:pt x="3613" y="3809"/>
                    <a:pt x="3501" y="3109"/>
                    <a:pt x="3389" y="2297"/>
                  </a:cubicBezTo>
                  <a:cubicBezTo>
                    <a:pt x="3389" y="1821"/>
                    <a:pt x="3249" y="1233"/>
                    <a:pt x="2913" y="673"/>
                  </a:cubicBezTo>
                  <a:cubicBezTo>
                    <a:pt x="2682" y="212"/>
                    <a:pt x="2261" y="0"/>
                    <a:pt x="183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9"/>
            <p:cNvSpPr/>
            <p:nvPr/>
          </p:nvSpPr>
          <p:spPr>
            <a:xfrm>
              <a:off x="432937" y="796605"/>
              <a:ext cx="81675" cy="100413"/>
            </a:xfrm>
            <a:custGeom>
              <a:avLst/>
              <a:gdLst/>
              <a:ahLst/>
              <a:cxnLst/>
              <a:rect l="l" t="t" r="r" b="b"/>
              <a:pathLst>
                <a:path w="3025" h="3719" extrusionOk="0">
                  <a:moveTo>
                    <a:pt x="1552" y="1"/>
                  </a:moveTo>
                  <a:cubicBezTo>
                    <a:pt x="1397" y="1"/>
                    <a:pt x="1228" y="25"/>
                    <a:pt x="1036" y="62"/>
                  </a:cubicBezTo>
                  <a:cubicBezTo>
                    <a:pt x="700" y="62"/>
                    <a:pt x="448" y="426"/>
                    <a:pt x="224" y="650"/>
                  </a:cubicBezTo>
                  <a:cubicBezTo>
                    <a:pt x="112" y="902"/>
                    <a:pt x="0" y="1126"/>
                    <a:pt x="0" y="1462"/>
                  </a:cubicBezTo>
                  <a:cubicBezTo>
                    <a:pt x="0" y="1826"/>
                    <a:pt x="0" y="2162"/>
                    <a:pt x="112" y="2638"/>
                  </a:cubicBezTo>
                  <a:cubicBezTo>
                    <a:pt x="314" y="3270"/>
                    <a:pt x="903" y="3719"/>
                    <a:pt x="1531" y="3719"/>
                  </a:cubicBezTo>
                  <a:cubicBezTo>
                    <a:pt x="1599" y="3719"/>
                    <a:pt x="1668" y="3713"/>
                    <a:pt x="1736" y="3702"/>
                  </a:cubicBezTo>
                  <a:cubicBezTo>
                    <a:pt x="2436" y="3562"/>
                    <a:pt x="2913" y="3002"/>
                    <a:pt x="3025" y="2162"/>
                  </a:cubicBezTo>
                  <a:cubicBezTo>
                    <a:pt x="3025" y="1714"/>
                    <a:pt x="3025" y="1350"/>
                    <a:pt x="2801" y="902"/>
                  </a:cubicBezTo>
                  <a:cubicBezTo>
                    <a:pt x="2689" y="650"/>
                    <a:pt x="2549" y="538"/>
                    <a:pt x="2436" y="426"/>
                  </a:cubicBezTo>
                  <a:cubicBezTo>
                    <a:pt x="2135" y="105"/>
                    <a:pt x="1871" y="1"/>
                    <a:pt x="15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42" name="Google Shape;1442;p29"/>
          <p:cNvGrpSpPr/>
          <p:nvPr/>
        </p:nvGrpSpPr>
        <p:grpSpPr>
          <a:xfrm>
            <a:off x="146359" y="2962410"/>
            <a:ext cx="513432" cy="580527"/>
            <a:chOff x="146359" y="2962410"/>
            <a:chExt cx="513432" cy="580527"/>
          </a:xfrm>
        </p:grpSpPr>
        <p:sp>
          <p:nvSpPr>
            <p:cNvPr id="1443" name="Google Shape;1443;p29"/>
            <p:cNvSpPr/>
            <p:nvPr/>
          </p:nvSpPr>
          <p:spPr>
            <a:xfrm>
              <a:off x="149383" y="3031962"/>
              <a:ext cx="81702" cy="126495"/>
            </a:xfrm>
            <a:custGeom>
              <a:avLst/>
              <a:gdLst/>
              <a:ahLst/>
              <a:cxnLst/>
              <a:rect l="l" t="t" r="r" b="b"/>
              <a:pathLst>
                <a:path w="3026" h="4685" extrusionOk="0">
                  <a:moveTo>
                    <a:pt x="1502" y="1"/>
                  </a:moveTo>
                  <a:cubicBezTo>
                    <a:pt x="1184" y="1"/>
                    <a:pt x="869" y="120"/>
                    <a:pt x="589" y="358"/>
                  </a:cubicBezTo>
                  <a:cubicBezTo>
                    <a:pt x="113" y="834"/>
                    <a:pt x="113" y="1534"/>
                    <a:pt x="1" y="2234"/>
                  </a:cubicBezTo>
                  <a:cubicBezTo>
                    <a:pt x="1" y="2934"/>
                    <a:pt x="1" y="3522"/>
                    <a:pt x="337" y="3970"/>
                  </a:cubicBezTo>
                  <a:cubicBezTo>
                    <a:pt x="687" y="4446"/>
                    <a:pt x="1100" y="4684"/>
                    <a:pt x="1513" y="4684"/>
                  </a:cubicBezTo>
                  <a:cubicBezTo>
                    <a:pt x="1926" y="4684"/>
                    <a:pt x="2339" y="4446"/>
                    <a:pt x="2689" y="3970"/>
                  </a:cubicBezTo>
                  <a:cubicBezTo>
                    <a:pt x="3025" y="3522"/>
                    <a:pt x="3025" y="2934"/>
                    <a:pt x="3025" y="2234"/>
                  </a:cubicBezTo>
                  <a:cubicBezTo>
                    <a:pt x="2913" y="1534"/>
                    <a:pt x="2913" y="834"/>
                    <a:pt x="2437" y="358"/>
                  </a:cubicBezTo>
                  <a:cubicBezTo>
                    <a:pt x="2143" y="120"/>
                    <a:pt x="1821" y="1"/>
                    <a:pt x="150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9"/>
            <p:cNvSpPr/>
            <p:nvPr/>
          </p:nvSpPr>
          <p:spPr>
            <a:xfrm>
              <a:off x="363547" y="2962410"/>
              <a:ext cx="107217" cy="104166"/>
            </a:xfrm>
            <a:custGeom>
              <a:avLst/>
              <a:gdLst/>
              <a:ahLst/>
              <a:cxnLst/>
              <a:rect l="l" t="t" r="r" b="b"/>
              <a:pathLst>
                <a:path w="3971" h="3858" extrusionOk="0">
                  <a:moveTo>
                    <a:pt x="2038" y="0"/>
                  </a:moveTo>
                  <a:cubicBezTo>
                    <a:pt x="1597" y="0"/>
                    <a:pt x="1156" y="203"/>
                    <a:pt x="918" y="609"/>
                  </a:cubicBezTo>
                  <a:cubicBezTo>
                    <a:pt x="918" y="721"/>
                    <a:pt x="806" y="945"/>
                    <a:pt x="694" y="1197"/>
                  </a:cubicBezTo>
                  <a:cubicBezTo>
                    <a:pt x="694" y="1309"/>
                    <a:pt x="694" y="1422"/>
                    <a:pt x="582" y="1422"/>
                  </a:cubicBezTo>
                  <a:cubicBezTo>
                    <a:pt x="582" y="1490"/>
                    <a:pt x="541" y="1599"/>
                    <a:pt x="558" y="1599"/>
                  </a:cubicBezTo>
                  <a:cubicBezTo>
                    <a:pt x="569" y="1599"/>
                    <a:pt x="603" y="1557"/>
                    <a:pt x="685" y="1435"/>
                  </a:cubicBezTo>
                  <a:lnTo>
                    <a:pt x="685" y="1435"/>
                  </a:lnTo>
                  <a:cubicBezTo>
                    <a:pt x="1" y="2470"/>
                    <a:pt x="812" y="3858"/>
                    <a:pt x="2094" y="3858"/>
                  </a:cubicBezTo>
                  <a:cubicBezTo>
                    <a:pt x="3270" y="3858"/>
                    <a:pt x="3970" y="2598"/>
                    <a:pt x="3494" y="1534"/>
                  </a:cubicBezTo>
                  <a:cubicBezTo>
                    <a:pt x="3494" y="1422"/>
                    <a:pt x="3494" y="1309"/>
                    <a:pt x="3382" y="1197"/>
                  </a:cubicBezTo>
                  <a:cubicBezTo>
                    <a:pt x="3382" y="945"/>
                    <a:pt x="3270" y="721"/>
                    <a:pt x="3158" y="609"/>
                  </a:cubicBezTo>
                  <a:cubicBezTo>
                    <a:pt x="2920" y="203"/>
                    <a:pt x="2479" y="0"/>
                    <a:pt x="203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9"/>
            <p:cNvSpPr/>
            <p:nvPr/>
          </p:nvSpPr>
          <p:spPr>
            <a:xfrm>
              <a:off x="571285" y="3044409"/>
              <a:ext cx="88506" cy="105570"/>
            </a:xfrm>
            <a:custGeom>
              <a:avLst/>
              <a:gdLst/>
              <a:ahLst/>
              <a:cxnLst/>
              <a:rect l="l" t="t" r="r" b="b"/>
              <a:pathLst>
                <a:path w="3278" h="3910" extrusionOk="0">
                  <a:moveTo>
                    <a:pt x="1587" y="0"/>
                  </a:moveTo>
                  <a:cubicBezTo>
                    <a:pt x="1317" y="0"/>
                    <a:pt x="1083" y="103"/>
                    <a:pt x="925" y="261"/>
                  </a:cubicBezTo>
                  <a:cubicBezTo>
                    <a:pt x="477" y="597"/>
                    <a:pt x="365" y="1073"/>
                    <a:pt x="365" y="1521"/>
                  </a:cubicBezTo>
                  <a:cubicBezTo>
                    <a:pt x="113" y="2221"/>
                    <a:pt x="1" y="3061"/>
                    <a:pt x="701" y="3509"/>
                  </a:cubicBezTo>
                  <a:cubicBezTo>
                    <a:pt x="1010" y="3760"/>
                    <a:pt x="1382" y="3909"/>
                    <a:pt x="1750" y="3909"/>
                  </a:cubicBezTo>
                  <a:cubicBezTo>
                    <a:pt x="2082" y="3909"/>
                    <a:pt x="2411" y="3788"/>
                    <a:pt x="2689" y="3509"/>
                  </a:cubicBezTo>
                  <a:cubicBezTo>
                    <a:pt x="3277" y="2921"/>
                    <a:pt x="3165" y="2221"/>
                    <a:pt x="2913" y="1409"/>
                  </a:cubicBezTo>
                  <a:cubicBezTo>
                    <a:pt x="2689" y="961"/>
                    <a:pt x="2577" y="485"/>
                    <a:pt x="2101" y="121"/>
                  </a:cubicBezTo>
                  <a:cubicBezTo>
                    <a:pt x="1923" y="37"/>
                    <a:pt x="1749" y="0"/>
                    <a:pt x="15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9"/>
            <p:cNvSpPr/>
            <p:nvPr/>
          </p:nvSpPr>
          <p:spPr>
            <a:xfrm>
              <a:off x="287758" y="3192558"/>
              <a:ext cx="88479" cy="126576"/>
            </a:xfrm>
            <a:custGeom>
              <a:avLst/>
              <a:gdLst/>
              <a:ahLst/>
              <a:cxnLst/>
              <a:rect l="l" t="t" r="r" b="b"/>
              <a:pathLst>
                <a:path w="3277" h="4688" extrusionOk="0">
                  <a:moveTo>
                    <a:pt x="1508" y="0"/>
                  </a:moveTo>
                  <a:cubicBezTo>
                    <a:pt x="1225" y="0"/>
                    <a:pt x="926" y="96"/>
                    <a:pt x="701" y="234"/>
                  </a:cubicBezTo>
                  <a:cubicBezTo>
                    <a:pt x="224" y="711"/>
                    <a:pt x="224" y="1411"/>
                    <a:pt x="112" y="1999"/>
                  </a:cubicBezTo>
                  <a:cubicBezTo>
                    <a:pt x="0" y="2587"/>
                    <a:pt x="0" y="3035"/>
                    <a:pt x="224" y="3623"/>
                  </a:cubicBezTo>
                  <a:cubicBezTo>
                    <a:pt x="477" y="4211"/>
                    <a:pt x="925" y="4687"/>
                    <a:pt x="1625" y="4687"/>
                  </a:cubicBezTo>
                  <a:cubicBezTo>
                    <a:pt x="2213" y="4687"/>
                    <a:pt x="2913" y="4211"/>
                    <a:pt x="3025" y="3623"/>
                  </a:cubicBezTo>
                  <a:cubicBezTo>
                    <a:pt x="3277" y="2475"/>
                    <a:pt x="3025" y="823"/>
                    <a:pt x="1989" y="122"/>
                  </a:cubicBezTo>
                  <a:cubicBezTo>
                    <a:pt x="1850" y="37"/>
                    <a:pt x="1682" y="0"/>
                    <a:pt x="15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9"/>
            <p:cNvSpPr/>
            <p:nvPr/>
          </p:nvSpPr>
          <p:spPr>
            <a:xfrm>
              <a:off x="508537" y="3239187"/>
              <a:ext cx="91503" cy="126819"/>
            </a:xfrm>
            <a:custGeom>
              <a:avLst/>
              <a:gdLst/>
              <a:ahLst/>
              <a:cxnLst/>
              <a:rect l="l" t="t" r="r" b="b"/>
              <a:pathLst>
                <a:path w="3389" h="4697" extrusionOk="0">
                  <a:moveTo>
                    <a:pt x="1700" y="1"/>
                  </a:moveTo>
                  <a:cubicBezTo>
                    <a:pt x="1604" y="1"/>
                    <a:pt x="1504" y="16"/>
                    <a:pt x="1401" y="48"/>
                  </a:cubicBezTo>
                  <a:cubicBezTo>
                    <a:pt x="1" y="496"/>
                    <a:pt x="225" y="2484"/>
                    <a:pt x="449" y="3548"/>
                  </a:cubicBezTo>
                  <a:cubicBezTo>
                    <a:pt x="589" y="4360"/>
                    <a:pt x="1401" y="4696"/>
                    <a:pt x="2101" y="4696"/>
                  </a:cubicBezTo>
                  <a:cubicBezTo>
                    <a:pt x="2801" y="4584"/>
                    <a:pt x="3389" y="3884"/>
                    <a:pt x="3389" y="3184"/>
                  </a:cubicBezTo>
                  <a:cubicBezTo>
                    <a:pt x="3389" y="2484"/>
                    <a:pt x="3249" y="1896"/>
                    <a:pt x="3025" y="1308"/>
                  </a:cubicBezTo>
                  <a:cubicBezTo>
                    <a:pt x="2829" y="697"/>
                    <a:pt x="2357" y="1"/>
                    <a:pt x="17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9"/>
            <p:cNvSpPr/>
            <p:nvPr/>
          </p:nvSpPr>
          <p:spPr>
            <a:xfrm>
              <a:off x="146359" y="3373512"/>
              <a:ext cx="97578" cy="139347"/>
            </a:xfrm>
            <a:custGeom>
              <a:avLst/>
              <a:gdLst/>
              <a:ahLst/>
              <a:cxnLst/>
              <a:rect l="l" t="t" r="r" b="b"/>
              <a:pathLst>
                <a:path w="3614" h="5161" extrusionOk="0">
                  <a:moveTo>
                    <a:pt x="1893" y="1"/>
                  </a:moveTo>
                  <a:cubicBezTo>
                    <a:pt x="1442" y="1"/>
                    <a:pt x="990" y="240"/>
                    <a:pt x="701" y="673"/>
                  </a:cubicBezTo>
                  <a:cubicBezTo>
                    <a:pt x="1" y="1710"/>
                    <a:pt x="1" y="3810"/>
                    <a:pt x="925" y="4734"/>
                  </a:cubicBezTo>
                  <a:cubicBezTo>
                    <a:pt x="1220" y="5029"/>
                    <a:pt x="1576" y="5160"/>
                    <a:pt x="1923" y="5160"/>
                  </a:cubicBezTo>
                  <a:cubicBezTo>
                    <a:pt x="2400" y="5160"/>
                    <a:pt x="2862" y="4915"/>
                    <a:pt x="3137" y="4510"/>
                  </a:cubicBezTo>
                  <a:cubicBezTo>
                    <a:pt x="3613" y="3810"/>
                    <a:pt x="3501" y="3110"/>
                    <a:pt x="3501" y="2298"/>
                  </a:cubicBezTo>
                  <a:cubicBezTo>
                    <a:pt x="3361" y="1710"/>
                    <a:pt x="3249" y="1121"/>
                    <a:pt x="3025" y="673"/>
                  </a:cubicBezTo>
                  <a:cubicBezTo>
                    <a:pt x="2740" y="212"/>
                    <a:pt x="2317" y="1"/>
                    <a:pt x="18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9"/>
            <p:cNvSpPr/>
            <p:nvPr/>
          </p:nvSpPr>
          <p:spPr>
            <a:xfrm>
              <a:off x="448813" y="3441579"/>
              <a:ext cx="81675" cy="101358"/>
            </a:xfrm>
            <a:custGeom>
              <a:avLst/>
              <a:gdLst/>
              <a:ahLst/>
              <a:cxnLst/>
              <a:rect l="l" t="t" r="r" b="b"/>
              <a:pathLst>
                <a:path w="3025" h="3754" extrusionOk="0">
                  <a:moveTo>
                    <a:pt x="1036" y="1"/>
                  </a:moveTo>
                  <a:cubicBezTo>
                    <a:pt x="812" y="113"/>
                    <a:pt x="448" y="365"/>
                    <a:pt x="224" y="701"/>
                  </a:cubicBezTo>
                  <a:cubicBezTo>
                    <a:pt x="112" y="953"/>
                    <a:pt x="0" y="1177"/>
                    <a:pt x="0" y="1401"/>
                  </a:cubicBezTo>
                  <a:cubicBezTo>
                    <a:pt x="0" y="1877"/>
                    <a:pt x="0" y="2213"/>
                    <a:pt x="112" y="2689"/>
                  </a:cubicBezTo>
                  <a:cubicBezTo>
                    <a:pt x="336" y="3277"/>
                    <a:pt x="1036" y="3753"/>
                    <a:pt x="1736" y="3753"/>
                  </a:cubicBezTo>
                  <a:cubicBezTo>
                    <a:pt x="2549" y="3613"/>
                    <a:pt x="3025" y="3053"/>
                    <a:pt x="3025" y="2213"/>
                  </a:cubicBezTo>
                  <a:cubicBezTo>
                    <a:pt x="3025" y="1765"/>
                    <a:pt x="3025" y="1289"/>
                    <a:pt x="2801" y="953"/>
                  </a:cubicBezTo>
                  <a:cubicBezTo>
                    <a:pt x="2661" y="701"/>
                    <a:pt x="2549" y="589"/>
                    <a:pt x="2437" y="365"/>
                  </a:cubicBezTo>
                  <a:cubicBezTo>
                    <a:pt x="2101" y="1"/>
                    <a:pt x="1624" y="1"/>
                    <a:pt x="1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0" name="Google Shape;1450;p29"/>
          <p:cNvGrpSpPr/>
          <p:nvPr/>
        </p:nvGrpSpPr>
        <p:grpSpPr>
          <a:xfrm>
            <a:off x="8459089" y="250287"/>
            <a:ext cx="551961" cy="621054"/>
            <a:chOff x="8459089" y="250287"/>
            <a:chExt cx="551961" cy="621054"/>
          </a:xfrm>
        </p:grpSpPr>
        <p:sp>
          <p:nvSpPr>
            <p:cNvPr id="1451" name="Google Shape;1451;p29"/>
            <p:cNvSpPr/>
            <p:nvPr/>
          </p:nvSpPr>
          <p:spPr>
            <a:xfrm>
              <a:off x="8462869" y="326643"/>
              <a:ext cx="87723" cy="135000"/>
            </a:xfrm>
            <a:custGeom>
              <a:avLst/>
              <a:gdLst/>
              <a:ahLst/>
              <a:cxnLst/>
              <a:rect l="l" t="t" r="r" b="b"/>
              <a:pathLst>
                <a:path w="3249" h="5000" extrusionOk="0">
                  <a:moveTo>
                    <a:pt x="1666" y="1"/>
                  </a:moveTo>
                  <a:cubicBezTo>
                    <a:pt x="1330" y="1"/>
                    <a:pt x="980" y="148"/>
                    <a:pt x="700" y="442"/>
                  </a:cubicBezTo>
                  <a:cubicBezTo>
                    <a:pt x="112" y="918"/>
                    <a:pt x="224" y="1730"/>
                    <a:pt x="112" y="2430"/>
                  </a:cubicBezTo>
                  <a:cubicBezTo>
                    <a:pt x="0" y="3130"/>
                    <a:pt x="0" y="3718"/>
                    <a:pt x="448" y="4306"/>
                  </a:cubicBezTo>
                  <a:cubicBezTo>
                    <a:pt x="798" y="4768"/>
                    <a:pt x="1239" y="4999"/>
                    <a:pt x="1680" y="4999"/>
                  </a:cubicBezTo>
                  <a:cubicBezTo>
                    <a:pt x="2121" y="4999"/>
                    <a:pt x="2562" y="4768"/>
                    <a:pt x="2912" y="4306"/>
                  </a:cubicBezTo>
                  <a:cubicBezTo>
                    <a:pt x="3249" y="3718"/>
                    <a:pt x="3249" y="3130"/>
                    <a:pt x="3249" y="2430"/>
                  </a:cubicBezTo>
                  <a:cubicBezTo>
                    <a:pt x="3136" y="1730"/>
                    <a:pt x="3136" y="918"/>
                    <a:pt x="2548" y="442"/>
                  </a:cubicBezTo>
                  <a:cubicBezTo>
                    <a:pt x="2324" y="148"/>
                    <a:pt x="2002" y="1"/>
                    <a:pt x="166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9"/>
            <p:cNvSpPr/>
            <p:nvPr/>
          </p:nvSpPr>
          <p:spPr>
            <a:xfrm>
              <a:off x="8695744" y="250287"/>
              <a:ext cx="113427" cy="113238"/>
            </a:xfrm>
            <a:custGeom>
              <a:avLst/>
              <a:gdLst/>
              <a:ahLst/>
              <a:cxnLst/>
              <a:rect l="l" t="t" r="r" b="b"/>
              <a:pathLst>
                <a:path w="4201" h="4194" extrusionOk="0">
                  <a:moveTo>
                    <a:pt x="2101" y="0"/>
                  </a:moveTo>
                  <a:cubicBezTo>
                    <a:pt x="1631" y="0"/>
                    <a:pt x="1162" y="231"/>
                    <a:pt x="924" y="693"/>
                  </a:cubicBezTo>
                  <a:cubicBezTo>
                    <a:pt x="812" y="946"/>
                    <a:pt x="700" y="1170"/>
                    <a:pt x="700" y="1394"/>
                  </a:cubicBezTo>
                  <a:cubicBezTo>
                    <a:pt x="588" y="1394"/>
                    <a:pt x="588" y="1534"/>
                    <a:pt x="588" y="1646"/>
                  </a:cubicBezTo>
                  <a:cubicBezTo>
                    <a:pt x="588" y="1646"/>
                    <a:pt x="588" y="1646"/>
                    <a:pt x="588" y="1646"/>
                  </a:cubicBezTo>
                  <a:lnTo>
                    <a:pt x="588" y="1646"/>
                  </a:lnTo>
                  <a:cubicBezTo>
                    <a:pt x="588" y="1710"/>
                    <a:pt x="551" y="1775"/>
                    <a:pt x="541" y="1775"/>
                  </a:cubicBezTo>
                  <a:cubicBezTo>
                    <a:pt x="534" y="1775"/>
                    <a:pt x="541" y="1740"/>
                    <a:pt x="588" y="1646"/>
                  </a:cubicBezTo>
                  <a:lnTo>
                    <a:pt x="588" y="1646"/>
                  </a:lnTo>
                  <a:cubicBezTo>
                    <a:pt x="0" y="2682"/>
                    <a:pt x="812" y="4194"/>
                    <a:pt x="2101" y="4194"/>
                  </a:cubicBezTo>
                  <a:cubicBezTo>
                    <a:pt x="3389" y="4194"/>
                    <a:pt x="4201" y="2794"/>
                    <a:pt x="3613" y="1758"/>
                  </a:cubicBezTo>
                  <a:lnTo>
                    <a:pt x="3613" y="1646"/>
                  </a:lnTo>
                  <a:cubicBezTo>
                    <a:pt x="3613" y="1534"/>
                    <a:pt x="3613" y="1534"/>
                    <a:pt x="3501" y="1394"/>
                  </a:cubicBezTo>
                  <a:cubicBezTo>
                    <a:pt x="3501" y="1170"/>
                    <a:pt x="3389" y="946"/>
                    <a:pt x="3277" y="693"/>
                  </a:cubicBezTo>
                  <a:cubicBezTo>
                    <a:pt x="3039" y="231"/>
                    <a:pt x="2570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9"/>
            <p:cNvSpPr/>
            <p:nvPr/>
          </p:nvSpPr>
          <p:spPr>
            <a:xfrm>
              <a:off x="8916523" y="338469"/>
              <a:ext cx="94527" cy="114696"/>
            </a:xfrm>
            <a:custGeom>
              <a:avLst/>
              <a:gdLst/>
              <a:ahLst/>
              <a:cxnLst/>
              <a:rect l="l" t="t" r="r" b="b"/>
              <a:pathLst>
                <a:path w="3501" h="4248" extrusionOk="0">
                  <a:moveTo>
                    <a:pt x="1721" y="0"/>
                  </a:moveTo>
                  <a:cubicBezTo>
                    <a:pt x="1422" y="0"/>
                    <a:pt x="1143" y="131"/>
                    <a:pt x="924" y="368"/>
                  </a:cubicBezTo>
                  <a:cubicBezTo>
                    <a:pt x="448" y="704"/>
                    <a:pt x="336" y="1180"/>
                    <a:pt x="336" y="1628"/>
                  </a:cubicBezTo>
                  <a:cubicBezTo>
                    <a:pt x="112" y="2468"/>
                    <a:pt x="0" y="3280"/>
                    <a:pt x="700" y="3868"/>
                  </a:cubicBezTo>
                  <a:cubicBezTo>
                    <a:pt x="1070" y="4105"/>
                    <a:pt x="1470" y="4248"/>
                    <a:pt x="1853" y="4248"/>
                  </a:cubicBezTo>
                  <a:cubicBezTo>
                    <a:pt x="2195" y="4248"/>
                    <a:pt x="2523" y="4133"/>
                    <a:pt x="2801" y="3868"/>
                  </a:cubicBezTo>
                  <a:cubicBezTo>
                    <a:pt x="3501" y="3168"/>
                    <a:pt x="3361" y="2468"/>
                    <a:pt x="3137" y="1628"/>
                  </a:cubicBezTo>
                  <a:cubicBezTo>
                    <a:pt x="2913" y="1068"/>
                    <a:pt x="2661" y="480"/>
                    <a:pt x="2213" y="116"/>
                  </a:cubicBezTo>
                  <a:cubicBezTo>
                    <a:pt x="2047" y="38"/>
                    <a:pt x="1881" y="0"/>
                    <a:pt x="17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9"/>
            <p:cNvSpPr/>
            <p:nvPr/>
          </p:nvSpPr>
          <p:spPr>
            <a:xfrm>
              <a:off x="8614069" y="496608"/>
              <a:ext cx="90774" cy="138375"/>
            </a:xfrm>
            <a:custGeom>
              <a:avLst/>
              <a:gdLst/>
              <a:ahLst/>
              <a:cxnLst/>
              <a:rect l="l" t="t" r="r" b="b"/>
              <a:pathLst>
                <a:path w="3362" h="5125" extrusionOk="0">
                  <a:moveTo>
                    <a:pt x="1509" y="0"/>
                  </a:moveTo>
                  <a:cubicBezTo>
                    <a:pt x="1208" y="0"/>
                    <a:pt x="894" y="126"/>
                    <a:pt x="701" y="336"/>
                  </a:cubicBezTo>
                  <a:cubicBezTo>
                    <a:pt x="225" y="924"/>
                    <a:pt x="113" y="1512"/>
                    <a:pt x="113" y="2212"/>
                  </a:cubicBezTo>
                  <a:cubicBezTo>
                    <a:pt x="1" y="2772"/>
                    <a:pt x="1" y="3360"/>
                    <a:pt x="225" y="3948"/>
                  </a:cubicBezTo>
                  <a:cubicBezTo>
                    <a:pt x="449" y="4536"/>
                    <a:pt x="1037" y="5124"/>
                    <a:pt x="1737" y="5124"/>
                  </a:cubicBezTo>
                  <a:cubicBezTo>
                    <a:pt x="2325" y="5012"/>
                    <a:pt x="3137" y="4648"/>
                    <a:pt x="3249" y="3948"/>
                  </a:cubicBezTo>
                  <a:cubicBezTo>
                    <a:pt x="3361" y="2660"/>
                    <a:pt x="3137" y="1036"/>
                    <a:pt x="2101" y="224"/>
                  </a:cubicBezTo>
                  <a:cubicBezTo>
                    <a:pt x="1946" y="69"/>
                    <a:pt x="1731" y="0"/>
                    <a:pt x="15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9"/>
            <p:cNvSpPr/>
            <p:nvPr/>
          </p:nvSpPr>
          <p:spPr>
            <a:xfrm>
              <a:off x="8849968" y="548502"/>
              <a:ext cx="97578" cy="133812"/>
            </a:xfrm>
            <a:custGeom>
              <a:avLst/>
              <a:gdLst/>
              <a:ahLst/>
              <a:cxnLst/>
              <a:rect l="l" t="t" r="r" b="b"/>
              <a:pathLst>
                <a:path w="3614" h="4956" extrusionOk="0">
                  <a:moveTo>
                    <a:pt x="1706" y="0"/>
                  </a:moveTo>
                  <a:cubicBezTo>
                    <a:pt x="1609" y="0"/>
                    <a:pt x="1507" y="12"/>
                    <a:pt x="1401" y="38"/>
                  </a:cubicBezTo>
                  <a:cubicBezTo>
                    <a:pt x="1" y="514"/>
                    <a:pt x="225" y="2614"/>
                    <a:pt x="365" y="3790"/>
                  </a:cubicBezTo>
                  <a:cubicBezTo>
                    <a:pt x="466" y="4520"/>
                    <a:pt x="1221" y="4955"/>
                    <a:pt x="1882" y="4955"/>
                  </a:cubicBezTo>
                  <a:cubicBezTo>
                    <a:pt x="1956" y="4955"/>
                    <a:pt x="2030" y="4950"/>
                    <a:pt x="2101" y="4938"/>
                  </a:cubicBezTo>
                  <a:cubicBezTo>
                    <a:pt x="2913" y="4826"/>
                    <a:pt x="3613" y="4126"/>
                    <a:pt x="3501" y="3426"/>
                  </a:cubicBezTo>
                  <a:cubicBezTo>
                    <a:pt x="3501" y="2726"/>
                    <a:pt x="3389" y="2026"/>
                    <a:pt x="3165" y="1438"/>
                  </a:cubicBezTo>
                  <a:cubicBezTo>
                    <a:pt x="2942" y="719"/>
                    <a:pt x="2456" y="0"/>
                    <a:pt x="17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9"/>
            <p:cNvSpPr/>
            <p:nvPr/>
          </p:nvSpPr>
          <p:spPr>
            <a:xfrm>
              <a:off x="8459089" y="691278"/>
              <a:ext cx="107379" cy="150066"/>
            </a:xfrm>
            <a:custGeom>
              <a:avLst/>
              <a:gdLst/>
              <a:ahLst/>
              <a:cxnLst/>
              <a:rect l="l" t="t" r="r" b="b"/>
              <a:pathLst>
                <a:path w="3977" h="5558" extrusionOk="0">
                  <a:moveTo>
                    <a:pt x="2048" y="0"/>
                  </a:moveTo>
                  <a:cubicBezTo>
                    <a:pt x="1582" y="0"/>
                    <a:pt x="1120" y="239"/>
                    <a:pt x="840" y="715"/>
                  </a:cubicBezTo>
                  <a:cubicBezTo>
                    <a:pt x="140" y="1863"/>
                    <a:pt x="0" y="4103"/>
                    <a:pt x="1064" y="5139"/>
                  </a:cubicBezTo>
                  <a:cubicBezTo>
                    <a:pt x="1397" y="5426"/>
                    <a:pt x="1771" y="5557"/>
                    <a:pt x="2136" y="5557"/>
                  </a:cubicBezTo>
                  <a:cubicBezTo>
                    <a:pt x="2663" y="5557"/>
                    <a:pt x="3170" y="5283"/>
                    <a:pt x="3501" y="4803"/>
                  </a:cubicBezTo>
                  <a:cubicBezTo>
                    <a:pt x="3977" y="4103"/>
                    <a:pt x="3865" y="3263"/>
                    <a:pt x="3753" y="2451"/>
                  </a:cubicBezTo>
                  <a:cubicBezTo>
                    <a:pt x="3641" y="1863"/>
                    <a:pt x="3641" y="1303"/>
                    <a:pt x="3276" y="715"/>
                  </a:cubicBezTo>
                  <a:cubicBezTo>
                    <a:pt x="2982" y="239"/>
                    <a:pt x="2513" y="0"/>
                    <a:pt x="20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9"/>
            <p:cNvSpPr/>
            <p:nvPr/>
          </p:nvSpPr>
          <p:spPr>
            <a:xfrm>
              <a:off x="8784196" y="765582"/>
              <a:ext cx="87750" cy="105759"/>
            </a:xfrm>
            <a:custGeom>
              <a:avLst/>
              <a:gdLst/>
              <a:ahLst/>
              <a:cxnLst/>
              <a:rect l="l" t="t" r="r" b="b"/>
              <a:pathLst>
                <a:path w="3250" h="3917" extrusionOk="0">
                  <a:moveTo>
                    <a:pt x="1699" y="1"/>
                  </a:moveTo>
                  <a:cubicBezTo>
                    <a:pt x="1528" y="1"/>
                    <a:pt x="1345" y="26"/>
                    <a:pt x="1149" y="63"/>
                  </a:cubicBezTo>
                  <a:cubicBezTo>
                    <a:pt x="813" y="63"/>
                    <a:pt x="449" y="399"/>
                    <a:pt x="225" y="651"/>
                  </a:cubicBezTo>
                  <a:cubicBezTo>
                    <a:pt x="113" y="987"/>
                    <a:pt x="113" y="1211"/>
                    <a:pt x="1" y="1463"/>
                  </a:cubicBezTo>
                  <a:cubicBezTo>
                    <a:pt x="1" y="1911"/>
                    <a:pt x="1" y="2387"/>
                    <a:pt x="225" y="2751"/>
                  </a:cubicBezTo>
                  <a:cubicBezTo>
                    <a:pt x="426" y="3481"/>
                    <a:pt x="921" y="3916"/>
                    <a:pt x="1608" y="3916"/>
                  </a:cubicBezTo>
                  <a:cubicBezTo>
                    <a:pt x="1686" y="3916"/>
                    <a:pt x="1766" y="3911"/>
                    <a:pt x="1849" y="3899"/>
                  </a:cubicBezTo>
                  <a:cubicBezTo>
                    <a:pt x="2661" y="3787"/>
                    <a:pt x="3137" y="3087"/>
                    <a:pt x="3249" y="2387"/>
                  </a:cubicBezTo>
                  <a:cubicBezTo>
                    <a:pt x="3249" y="1799"/>
                    <a:pt x="3249" y="1351"/>
                    <a:pt x="3025" y="875"/>
                  </a:cubicBezTo>
                  <a:cubicBezTo>
                    <a:pt x="2913" y="763"/>
                    <a:pt x="2801" y="511"/>
                    <a:pt x="2549" y="399"/>
                  </a:cubicBezTo>
                  <a:cubicBezTo>
                    <a:pt x="2325" y="100"/>
                    <a:pt x="2039" y="1"/>
                    <a:pt x="169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58" name="Google Shape;1458;p29"/>
          <p:cNvGrpSpPr/>
          <p:nvPr/>
        </p:nvGrpSpPr>
        <p:grpSpPr>
          <a:xfrm>
            <a:off x="873427" y="4578630"/>
            <a:ext cx="431379" cy="241353"/>
            <a:chOff x="873427" y="4578630"/>
            <a:chExt cx="431379" cy="241353"/>
          </a:xfrm>
        </p:grpSpPr>
        <p:sp>
          <p:nvSpPr>
            <p:cNvPr id="1459" name="Google Shape;1459;p29"/>
            <p:cNvSpPr/>
            <p:nvPr/>
          </p:nvSpPr>
          <p:spPr>
            <a:xfrm>
              <a:off x="873508" y="4578630"/>
              <a:ext cx="430974" cy="110997"/>
            </a:xfrm>
            <a:custGeom>
              <a:avLst/>
              <a:gdLst/>
              <a:ahLst/>
              <a:cxnLst/>
              <a:rect l="l" t="t" r="r" b="b"/>
              <a:pathLst>
                <a:path w="15962" h="4111" extrusionOk="0">
                  <a:moveTo>
                    <a:pt x="13464" y="1"/>
                  </a:moveTo>
                  <a:cubicBezTo>
                    <a:pt x="13437" y="1"/>
                    <a:pt x="13409" y="2"/>
                    <a:pt x="13382" y="5"/>
                  </a:cubicBezTo>
                  <a:cubicBezTo>
                    <a:pt x="12934" y="145"/>
                    <a:pt x="12570" y="593"/>
                    <a:pt x="12234" y="957"/>
                  </a:cubicBezTo>
                  <a:cubicBezTo>
                    <a:pt x="11646" y="1545"/>
                    <a:pt x="10945" y="1993"/>
                    <a:pt x="10357" y="2581"/>
                  </a:cubicBezTo>
                  <a:cubicBezTo>
                    <a:pt x="9881" y="1993"/>
                    <a:pt x="9433" y="1405"/>
                    <a:pt x="8957" y="957"/>
                  </a:cubicBezTo>
                  <a:cubicBezTo>
                    <a:pt x="8733" y="593"/>
                    <a:pt x="8481" y="369"/>
                    <a:pt x="8033" y="369"/>
                  </a:cubicBezTo>
                  <a:cubicBezTo>
                    <a:pt x="7557" y="481"/>
                    <a:pt x="7081" y="1069"/>
                    <a:pt x="6633" y="1405"/>
                  </a:cubicBezTo>
                  <a:cubicBezTo>
                    <a:pt x="6045" y="1881"/>
                    <a:pt x="5457" y="2469"/>
                    <a:pt x="4869" y="2945"/>
                  </a:cubicBezTo>
                  <a:cubicBezTo>
                    <a:pt x="4421" y="2357"/>
                    <a:pt x="3832" y="1881"/>
                    <a:pt x="3356" y="1293"/>
                  </a:cubicBezTo>
                  <a:cubicBezTo>
                    <a:pt x="3132" y="1069"/>
                    <a:pt x="2768" y="705"/>
                    <a:pt x="2320" y="705"/>
                  </a:cubicBezTo>
                  <a:cubicBezTo>
                    <a:pt x="1956" y="705"/>
                    <a:pt x="1732" y="1069"/>
                    <a:pt x="1480" y="1293"/>
                  </a:cubicBezTo>
                  <a:cubicBezTo>
                    <a:pt x="1032" y="1993"/>
                    <a:pt x="556" y="2693"/>
                    <a:pt x="80" y="3393"/>
                  </a:cubicBezTo>
                  <a:cubicBezTo>
                    <a:pt x="0" y="3573"/>
                    <a:pt x="161" y="3738"/>
                    <a:pt x="301" y="3738"/>
                  </a:cubicBezTo>
                  <a:cubicBezTo>
                    <a:pt x="358" y="3738"/>
                    <a:pt x="412" y="3710"/>
                    <a:pt x="444" y="3645"/>
                  </a:cubicBezTo>
                  <a:cubicBezTo>
                    <a:pt x="780" y="3393"/>
                    <a:pt x="2320" y="1769"/>
                    <a:pt x="2432" y="1769"/>
                  </a:cubicBezTo>
                  <a:cubicBezTo>
                    <a:pt x="2432" y="1769"/>
                    <a:pt x="3132" y="2581"/>
                    <a:pt x="3244" y="2693"/>
                  </a:cubicBezTo>
                  <a:cubicBezTo>
                    <a:pt x="3580" y="3169"/>
                    <a:pt x="4057" y="3505"/>
                    <a:pt x="4421" y="3982"/>
                  </a:cubicBezTo>
                  <a:cubicBezTo>
                    <a:pt x="4515" y="4076"/>
                    <a:pt x="4630" y="4111"/>
                    <a:pt x="4750" y="4111"/>
                  </a:cubicBezTo>
                  <a:cubicBezTo>
                    <a:pt x="4914" y="4111"/>
                    <a:pt x="5087" y="4046"/>
                    <a:pt x="5233" y="3982"/>
                  </a:cubicBezTo>
                  <a:cubicBezTo>
                    <a:pt x="6045" y="3281"/>
                    <a:pt x="6969" y="2581"/>
                    <a:pt x="7781" y="1769"/>
                  </a:cubicBezTo>
                  <a:cubicBezTo>
                    <a:pt x="7994" y="1638"/>
                    <a:pt x="8044" y="1584"/>
                    <a:pt x="8094" y="1584"/>
                  </a:cubicBezTo>
                  <a:cubicBezTo>
                    <a:pt x="8129" y="1584"/>
                    <a:pt x="8164" y="1611"/>
                    <a:pt x="8257" y="1657"/>
                  </a:cubicBezTo>
                  <a:cubicBezTo>
                    <a:pt x="8481" y="1657"/>
                    <a:pt x="8733" y="2105"/>
                    <a:pt x="8845" y="2245"/>
                  </a:cubicBezTo>
                  <a:cubicBezTo>
                    <a:pt x="9181" y="2693"/>
                    <a:pt x="9657" y="3169"/>
                    <a:pt x="10021" y="3645"/>
                  </a:cubicBezTo>
                  <a:cubicBezTo>
                    <a:pt x="10077" y="3758"/>
                    <a:pt x="10189" y="3814"/>
                    <a:pt x="10319" y="3814"/>
                  </a:cubicBezTo>
                  <a:cubicBezTo>
                    <a:pt x="10448" y="3814"/>
                    <a:pt x="10595" y="3758"/>
                    <a:pt x="10721" y="3645"/>
                  </a:cubicBezTo>
                  <a:cubicBezTo>
                    <a:pt x="11533" y="2945"/>
                    <a:pt x="12234" y="2245"/>
                    <a:pt x="13046" y="1545"/>
                  </a:cubicBezTo>
                  <a:lnTo>
                    <a:pt x="13522" y="1069"/>
                  </a:lnTo>
                  <a:cubicBezTo>
                    <a:pt x="13634" y="1293"/>
                    <a:pt x="13746" y="1545"/>
                    <a:pt x="13970" y="1769"/>
                  </a:cubicBezTo>
                  <a:cubicBezTo>
                    <a:pt x="14334" y="2245"/>
                    <a:pt x="14558" y="2693"/>
                    <a:pt x="14922" y="3169"/>
                  </a:cubicBezTo>
                  <a:cubicBezTo>
                    <a:pt x="15030" y="3359"/>
                    <a:pt x="15189" y="3438"/>
                    <a:pt x="15342" y="3438"/>
                  </a:cubicBezTo>
                  <a:cubicBezTo>
                    <a:pt x="15663" y="3438"/>
                    <a:pt x="15962" y="3092"/>
                    <a:pt x="15734" y="2693"/>
                  </a:cubicBezTo>
                  <a:cubicBezTo>
                    <a:pt x="15379" y="2011"/>
                    <a:pt x="14493" y="1"/>
                    <a:pt x="134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9"/>
            <p:cNvSpPr/>
            <p:nvPr/>
          </p:nvSpPr>
          <p:spPr>
            <a:xfrm>
              <a:off x="873427" y="4710633"/>
              <a:ext cx="431379" cy="109350"/>
            </a:xfrm>
            <a:custGeom>
              <a:avLst/>
              <a:gdLst/>
              <a:ahLst/>
              <a:cxnLst/>
              <a:rect l="l" t="t" r="r" b="b"/>
              <a:pathLst>
                <a:path w="15977" h="4050" extrusionOk="0">
                  <a:moveTo>
                    <a:pt x="13537" y="1"/>
                  </a:moveTo>
                  <a:cubicBezTo>
                    <a:pt x="13486" y="1"/>
                    <a:pt x="13436" y="6"/>
                    <a:pt x="13385" y="17"/>
                  </a:cubicBezTo>
                  <a:cubicBezTo>
                    <a:pt x="12937" y="17"/>
                    <a:pt x="12573" y="605"/>
                    <a:pt x="12237" y="857"/>
                  </a:cubicBezTo>
                  <a:cubicBezTo>
                    <a:pt x="11649" y="1417"/>
                    <a:pt x="10948" y="2005"/>
                    <a:pt x="10360" y="2593"/>
                  </a:cubicBezTo>
                  <a:cubicBezTo>
                    <a:pt x="9884" y="2005"/>
                    <a:pt x="9436" y="1417"/>
                    <a:pt x="8960" y="857"/>
                  </a:cubicBezTo>
                  <a:cubicBezTo>
                    <a:pt x="8767" y="639"/>
                    <a:pt x="8552" y="359"/>
                    <a:pt x="8208" y="359"/>
                  </a:cubicBezTo>
                  <a:cubicBezTo>
                    <a:pt x="8154" y="359"/>
                    <a:pt x="8097" y="365"/>
                    <a:pt x="8036" y="381"/>
                  </a:cubicBezTo>
                  <a:cubicBezTo>
                    <a:pt x="7560" y="493"/>
                    <a:pt x="7084" y="1081"/>
                    <a:pt x="6636" y="1417"/>
                  </a:cubicBezTo>
                  <a:cubicBezTo>
                    <a:pt x="6048" y="1893"/>
                    <a:pt x="5460" y="2369"/>
                    <a:pt x="4872" y="2817"/>
                  </a:cubicBezTo>
                  <a:cubicBezTo>
                    <a:pt x="4424" y="2369"/>
                    <a:pt x="3835" y="1781"/>
                    <a:pt x="3359" y="1305"/>
                  </a:cubicBezTo>
                  <a:cubicBezTo>
                    <a:pt x="3135" y="969"/>
                    <a:pt x="2771" y="605"/>
                    <a:pt x="2323" y="605"/>
                  </a:cubicBezTo>
                  <a:cubicBezTo>
                    <a:pt x="1959" y="717"/>
                    <a:pt x="1735" y="969"/>
                    <a:pt x="1483" y="1305"/>
                  </a:cubicBezTo>
                  <a:cubicBezTo>
                    <a:pt x="1035" y="1893"/>
                    <a:pt x="559" y="2593"/>
                    <a:pt x="83" y="3405"/>
                  </a:cubicBezTo>
                  <a:cubicBezTo>
                    <a:pt x="0" y="3591"/>
                    <a:pt x="176" y="3701"/>
                    <a:pt x="320" y="3701"/>
                  </a:cubicBezTo>
                  <a:cubicBezTo>
                    <a:pt x="371" y="3701"/>
                    <a:pt x="418" y="3687"/>
                    <a:pt x="447" y="3657"/>
                  </a:cubicBezTo>
                  <a:cubicBezTo>
                    <a:pt x="783" y="3405"/>
                    <a:pt x="2323" y="1669"/>
                    <a:pt x="2435" y="1669"/>
                  </a:cubicBezTo>
                  <a:cubicBezTo>
                    <a:pt x="2435" y="1781"/>
                    <a:pt x="3135" y="2481"/>
                    <a:pt x="3247" y="2705"/>
                  </a:cubicBezTo>
                  <a:cubicBezTo>
                    <a:pt x="3583" y="3069"/>
                    <a:pt x="4060" y="3517"/>
                    <a:pt x="4424" y="3881"/>
                  </a:cubicBezTo>
                  <a:cubicBezTo>
                    <a:pt x="4536" y="3993"/>
                    <a:pt x="4676" y="4049"/>
                    <a:pt x="4819" y="4049"/>
                  </a:cubicBezTo>
                  <a:cubicBezTo>
                    <a:pt x="4963" y="4049"/>
                    <a:pt x="5110" y="3993"/>
                    <a:pt x="5236" y="3881"/>
                  </a:cubicBezTo>
                  <a:cubicBezTo>
                    <a:pt x="6048" y="3181"/>
                    <a:pt x="6972" y="2481"/>
                    <a:pt x="7784" y="1669"/>
                  </a:cubicBezTo>
                  <a:cubicBezTo>
                    <a:pt x="7993" y="1524"/>
                    <a:pt x="8045" y="1463"/>
                    <a:pt x="8094" y="1463"/>
                  </a:cubicBezTo>
                  <a:cubicBezTo>
                    <a:pt x="8130" y="1463"/>
                    <a:pt x="8164" y="1497"/>
                    <a:pt x="8260" y="1557"/>
                  </a:cubicBezTo>
                  <a:cubicBezTo>
                    <a:pt x="8484" y="1669"/>
                    <a:pt x="8736" y="2005"/>
                    <a:pt x="8848" y="2257"/>
                  </a:cubicBezTo>
                  <a:cubicBezTo>
                    <a:pt x="9184" y="2705"/>
                    <a:pt x="9660" y="3181"/>
                    <a:pt x="10024" y="3657"/>
                  </a:cubicBezTo>
                  <a:cubicBezTo>
                    <a:pt x="10072" y="3752"/>
                    <a:pt x="10159" y="3786"/>
                    <a:pt x="10263" y="3786"/>
                  </a:cubicBezTo>
                  <a:cubicBezTo>
                    <a:pt x="10405" y="3786"/>
                    <a:pt x="10579" y="3722"/>
                    <a:pt x="10724" y="3657"/>
                  </a:cubicBezTo>
                  <a:cubicBezTo>
                    <a:pt x="11536" y="2957"/>
                    <a:pt x="12237" y="2257"/>
                    <a:pt x="13049" y="1417"/>
                  </a:cubicBezTo>
                  <a:cubicBezTo>
                    <a:pt x="13161" y="1305"/>
                    <a:pt x="13385" y="1193"/>
                    <a:pt x="13525" y="1081"/>
                  </a:cubicBezTo>
                  <a:cubicBezTo>
                    <a:pt x="13637" y="1305"/>
                    <a:pt x="13749" y="1557"/>
                    <a:pt x="13973" y="1781"/>
                  </a:cubicBezTo>
                  <a:cubicBezTo>
                    <a:pt x="14337" y="2257"/>
                    <a:pt x="14561" y="2705"/>
                    <a:pt x="14925" y="3181"/>
                  </a:cubicBezTo>
                  <a:cubicBezTo>
                    <a:pt x="15021" y="3317"/>
                    <a:pt x="15156" y="3376"/>
                    <a:pt x="15292" y="3376"/>
                  </a:cubicBezTo>
                  <a:cubicBezTo>
                    <a:pt x="15632" y="3376"/>
                    <a:pt x="15977" y="3013"/>
                    <a:pt x="15737" y="2593"/>
                  </a:cubicBezTo>
                  <a:cubicBezTo>
                    <a:pt x="15390" y="2033"/>
                    <a:pt x="14536" y="1"/>
                    <a:pt x="135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1" name="Google Shape;1461;p29"/>
          <p:cNvGrpSpPr/>
          <p:nvPr/>
        </p:nvGrpSpPr>
        <p:grpSpPr>
          <a:xfrm>
            <a:off x="7573828" y="4683834"/>
            <a:ext cx="431379" cy="240408"/>
            <a:chOff x="7726228" y="4531434"/>
            <a:chExt cx="431379" cy="240408"/>
          </a:xfrm>
        </p:grpSpPr>
        <p:sp>
          <p:nvSpPr>
            <p:cNvPr id="1462" name="Google Shape;1462;p29"/>
            <p:cNvSpPr/>
            <p:nvPr/>
          </p:nvSpPr>
          <p:spPr>
            <a:xfrm>
              <a:off x="7726228" y="4531434"/>
              <a:ext cx="431379" cy="109161"/>
            </a:xfrm>
            <a:custGeom>
              <a:avLst/>
              <a:gdLst/>
              <a:ahLst/>
              <a:cxnLst/>
              <a:rect l="l" t="t" r="r" b="b"/>
              <a:pathLst>
                <a:path w="15977" h="4043" extrusionOk="0">
                  <a:moveTo>
                    <a:pt x="13541" y="1"/>
                  </a:moveTo>
                  <a:cubicBezTo>
                    <a:pt x="13492" y="1"/>
                    <a:pt x="13443" y="6"/>
                    <a:pt x="13393" y="17"/>
                  </a:cubicBezTo>
                  <a:cubicBezTo>
                    <a:pt x="12917" y="17"/>
                    <a:pt x="12441" y="605"/>
                    <a:pt x="12105" y="829"/>
                  </a:cubicBezTo>
                  <a:cubicBezTo>
                    <a:pt x="11517" y="1417"/>
                    <a:pt x="10929" y="2005"/>
                    <a:pt x="10341" y="2593"/>
                  </a:cubicBezTo>
                  <a:cubicBezTo>
                    <a:pt x="9893" y="2005"/>
                    <a:pt x="9417" y="1417"/>
                    <a:pt x="8941" y="829"/>
                  </a:cubicBezTo>
                  <a:cubicBezTo>
                    <a:pt x="8753" y="548"/>
                    <a:pt x="8566" y="326"/>
                    <a:pt x="8232" y="326"/>
                  </a:cubicBezTo>
                  <a:cubicBezTo>
                    <a:pt x="8166" y="326"/>
                    <a:pt x="8095" y="334"/>
                    <a:pt x="8017" y="353"/>
                  </a:cubicBezTo>
                  <a:cubicBezTo>
                    <a:pt x="7540" y="353"/>
                    <a:pt x="6980" y="1053"/>
                    <a:pt x="6616" y="1417"/>
                  </a:cubicBezTo>
                  <a:cubicBezTo>
                    <a:pt x="6028" y="1893"/>
                    <a:pt x="5440" y="2341"/>
                    <a:pt x="4880" y="2817"/>
                  </a:cubicBezTo>
                  <a:cubicBezTo>
                    <a:pt x="4292" y="2341"/>
                    <a:pt x="3816" y="1753"/>
                    <a:pt x="3340" y="1305"/>
                  </a:cubicBezTo>
                  <a:cubicBezTo>
                    <a:pt x="3004" y="941"/>
                    <a:pt x="2780" y="605"/>
                    <a:pt x="2304" y="605"/>
                  </a:cubicBezTo>
                  <a:cubicBezTo>
                    <a:pt x="1940" y="717"/>
                    <a:pt x="1716" y="941"/>
                    <a:pt x="1492" y="1305"/>
                  </a:cubicBezTo>
                  <a:cubicBezTo>
                    <a:pt x="1016" y="1893"/>
                    <a:pt x="540" y="2593"/>
                    <a:pt x="91" y="3405"/>
                  </a:cubicBezTo>
                  <a:cubicBezTo>
                    <a:pt x="1" y="3496"/>
                    <a:pt x="130" y="3660"/>
                    <a:pt x="301" y="3660"/>
                  </a:cubicBezTo>
                  <a:cubicBezTo>
                    <a:pt x="342" y="3660"/>
                    <a:pt x="385" y="3651"/>
                    <a:pt x="428" y="3629"/>
                  </a:cubicBezTo>
                  <a:cubicBezTo>
                    <a:pt x="680" y="3405"/>
                    <a:pt x="2192" y="1641"/>
                    <a:pt x="2304" y="1641"/>
                  </a:cubicBezTo>
                  <a:cubicBezTo>
                    <a:pt x="2416" y="1641"/>
                    <a:pt x="3004" y="2453"/>
                    <a:pt x="3228" y="2593"/>
                  </a:cubicBezTo>
                  <a:cubicBezTo>
                    <a:pt x="3592" y="3041"/>
                    <a:pt x="4040" y="3517"/>
                    <a:pt x="4404" y="3853"/>
                  </a:cubicBezTo>
                  <a:cubicBezTo>
                    <a:pt x="4516" y="3979"/>
                    <a:pt x="4663" y="4042"/>
                    <a:pt x="4796" y="4042"/>
                  </a:cubicBezTo>
                  <a:cubicBezTo>
                    <a:pt x="4929" y="4042"/>
                    <a:pt x="5048" y="3979"/>
                    <a:pt x="5104" y="3853"/>
                  </a:cubicBezTo>
                  <a:cubicBezTo>
                    <a:pt x="6028" y="3153"/>
                    <a:pt x="6980" y="2453"/>
                    <a:pt x="7792" y="1641"/>
                  </a:cubicBezTo>
                  <a:cubicBezTo>
                    <a:pt x="7989" y="1510"/>
                    <a:pt x="8032" y="1455"/>
                    <a:pt x="8079" y="1455"/>
                  </a:cubicBezTo>
                  <a:cubicBezTo>
                    <a:pt x="8113" y="1455"/>
                    <a:pt x="8148" y="1483"/>
                    <a:pt x="8241" y="1529"/>
                  </a:cubicBezTo>
                  <a:cubicBezTo>
                    <a:pt x="8493" y="1641"/>
                    <a:pt x="8605" y="2005"/>
                    <a:pt x="8829" y="2117"/>
                  </a:cubicBezTo>
                  <a:cubicBezTo>
                    <a:pt x="9193" y="2705"/>
                    <a:pt x="9529" y="3153"/>
                    <a:pt x="10005" y="3629"/>
                  </a:cubicBezTo>
                  <a:cubicBezTo>
                    <a:pt x="10052" y="3724"/>
                    <a:pt x="10144" y="3759"/>
                    <a:pt x="10252" y="3759"/>
                  </a:cubicBezTo>
                  <a:cubicBezTo>
                    <a:pt x="10400" y="3759"/>
                    <a:pt x="10576" y="3694"/>
                    <a:pt x="10705" y="3629"/>
                  </a:cubicBezTo>
                  <a:cubicBezTo>
                    <a:pt x="11405" y="2929"/>
                    <a:pt x="12217" y="2117"/>
                    <a:pt x="13029" y="1417"/>
                  </a:cubicBezTo>
                  <a:cubicBezTo>
                    <a:pt x="13141" y="1305"/>
                    <a:pt x="13393" y="1193"/>
                    <a:pt x="13505" y="1053"/>
                  </a:cubicBezTo>
                  <a:cubicBezTo>
                    <a:pt x="13617" y="1305"/>
                    <a:pt x="13729" y="1529"/>
                    <a:pt x="13981" y="1641"/>
                  </a:cubicBezTo>
                  <a:cubicBezTo>
                    <a:pt x="14205" y="2229"/>
                    <a:pt x="14541" y="2705"/>
                    <a:pt x="14905" y="3153"/>
                  </a:cubicBezTo>
                  <a:cubicBezTo>
                    <a:pt x="15002" y="3290"/>
                    <a:pt x="15141" y="3348"/>
                    <a:pt x="15280" y="3348"/>
                  </a:cubicBezTo>
                  <a:cubicBezTo>
                    <a:pt x="15625" y="3348"/>
                    <a:pt x="15977" y="2992"/>
                    <a:pt x="15718" y="2593"/>
                  </a:cubicBezTo>
                  <a:cubicBezTo>
                    <a:pt x="15264" y="2033"/>
                    <a:pt x="14506" y="1"/>
                    <a:pt x="135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9"/>
            <p:cNvSpPr/>
            <p:nvPr/>
          </p:nvSpPr>
          <p:spPr>
            <a:xfrm>
              <a:off x="7726552" y="4661061"/>
              <a:ext cx="430947" cy="110781"/>
            </a:xfrm>
            <a:custGeom>
              <a:avLst/>
              <a:gdLst/>
              <a:ahLst/>
              <a:cxnLst/>
              <a:rect l="l" t="t" r="r" b="b"/>
              <a:pathLst>
                <a:path w="15961" h="4103" extrusionOk="0">
                  <a:moveTo>
                    <a:pt x="13461" y="0"/>
                  </a:moveTo>
                  <a:cubicBezTo>
                    <a:pt x="13435" y="0"/>
                    <a:pt x="13408" y="2"/>
                    <a:pt x="13381" y="4"/>
                  </a:cubicBezTo>
                  <a:cubicBezTo>
                    <a:pt x="12905" y="116"/>
                    <a:pt x="12429" y="592"/>
                    <a:pt x="12093" y="929"/>
                  </a:cubicBezTo>
                  <a:cubicBezTo>
                    <a:pt x="11505" y="1517"/>
                    <a:pt x="10917" y="1993"/>
                    <a:pt x="10329" y="2553"/>
                  </a:cubicBezTo>
                  <a:cubicBezTo>
                    <a:pt x="9881" y="1993"/>
                    <a:pt x="9405" y="1405"/>
                    <a:pt x="8929" y="817"/>
                  </a:cubicBezTo>
                  <a:cubicBezTo>
                    <a:pt x="8705" y="592"/>
                    <a:pt x="8481" y="340"/>
                    <a:pt x="8005" y="340"/>
                  </a:cubicBezTo>
                  <a:cubicBezTo>
                    <a:pt x="7528" y="452"/>
                    <a:pt x="6968" y="1041"/>
                    <a:pt x="6604" y="1405"/>
                  </a:cubicBezTo>
                  <a:cubicBezTo>
                    <a:pt x="6016" y="1853"/>
                    <a:pt x="5428" y="2329"/>
                    <a:pt x="4868" y="2917"/>
                  </a:cubicBezTo>
                  <a:cubicBezTo>
                    <a:pt x="4280" y="2329"/>
                    <a:pt x="3804" y="1853"/>
                    <a:pt x="3328" y="1293"/>
                  </a:cubicBezTo>
                  <a:cubicBezTo>
                    <a:pt x="3028" y="1068"/>
                    <a:pt x="2817" y="687"/>
                    <a:pt x="2437" y="687"/>
                  </a:cubicBezTo>
                  <a:cubicBezTo>
                    <a:pt x="2392" y="687"/>
                    <a:pt x="2343" y="692"/>
                    <a:pt x="2292" y="705"/>
                  </a:cubicBezTo>
                  <a:cubicBezTo>
                    <a:pt x="1928" y="705"/>
                    <a:pt x="1704" y="1041"/>
                    <a:pt x="1480" y="1293"/>
                  </a:cubicBezTo>
                  <a:cubicBezTo>
                    <a:pt x="1004" y="1993"/>
                    <a:pt x="528" y="2693"/>
                    <a:pt x="79" y="3393"/>
                  </a:cubicBezTo>
                  <a:cubicBezTo>
                    <a:pt x="0" y="3551"/>
                    <a:pt x="89" y="3710"/>
                    <a:pt x="227" y="3710"/>
                  </a:cubicBezTo>
                  <a:cubicBezTo>
                    <a:pt x="284" y="3710"/>
                    <a:pt x="350" y="3683"/>
                    <a:pt x="416" y="3617"/>
                  </a:cubicBezTo>
                  <a:cubicBezTo>
                    <a:pt x="668" y="3393"/>
                    <a:pt x="2180" y="1741"/>
                    <a:pt x="2292" y="1741"/>
                  </a:cubicBezTo>
                  <a:cubicBezTo>
                    <a:pt x="2404" y="1741"/>
                    <a:pt x="2992" y="2441"/>
                    <a:pt x="3216" y="2693"/>
                  </a:cubicBezTo>
                  <a:cubicBezTo>
                    <a:pt x="3580" y="3141"/>
                    <a:pt x="4028" y="3505"/>
                    <a:pt x="4392" y="3953"/>
                  </a:cubicBezTo>
                  <a:cubicBezTo>
                    <a:pt x="4489" y="4062"/>
                    <a:pt x="4612" y="4103"/>
                    <a:pt x="4730" y="4103"/>
                  </a:cubicBezTo>
                  <a:cubicBezTo>
                    <a:pt x="4884" y="4103"/>
                    <a:pt x="5029" y="4032"/>
                    <a:pt x="5092" y="3953"/>
                  </a:cubicBezTo>
                  <a:cubicBezTo>
                    <a:pt x="6016" y="3253"/>
                    <a:pt x="6968" y="2553"/>
                    <a:pt x="7780" y="1741"/>
                  </a:cubicBezTo>
                  <a:cubicBezTo>
                    <a:pt x="7994" y="1528"/>
                    <a:pt x="8026" y="1450"/>
                    <a:pt x="8079" y="1450"/>
                  </a:cubicBezTo>
                  <a:cubicBezTo>
                    <a:pt x="8110" y="1450"/>
                    <a:pt x="8147" y="1476"/>
                    <a:pt x="8229" y="1517"/>
                  </a:cubicBezTo>
                  <a:cubicBezTo>
                    <a:pt x="8481" y="1629"/>
                    <a:pt x="8593" y="2105"/>
                    <a:pt x="8817" y="2217"/>
                  </a:cubicBezTo>
                  <a:cubicBezTo>
                    <a:pt x="9181" y="2693"/>
                    <a:pt x="9517" y="3141"/>
                    <a:pt x="9993" y="3617"/>
                  </a:cubicBezTo>
                  <a:cubicBezTo>
                    <a:pt x="10049" y="3729"/>
                    <a:pt x="10168" y="3785"/>
                    <a:pt x="10301" y="3785"/>
                  </a:cubicBezTo>
                  <a:cubicBezTo>
                    <a:pt x="10434" y="3785"/>
                    <a:pt x="10581" y="3729"/>
                    <a:pt x="10693" y="3617"/>
                  </a:cubicBezTo>
                  <a:cubicBezTo>
                    <a:pt x="11393" y="2917"/>
                    <a:pt x="12205" y="2217"/>
                    <a:pt x="13017" y="1517"/>
                  </a:cubicBezTo>
                  <a:lnTo>
                    <a:pt x="13493" y="1041"/>
                  </a:lnTo>
                  <a:cubicBezTo>
                    <a:pt x="13605" y="1293"/>
                    <a:pt x="13717" y="1517"/>
                    <a:pt x="13969" y="1741"/>
                  </a:cubicBezTo>
                  <a:cubicBezTo>
                    <a:pt x="14193" y="2217"/>
                    <a:pt x="14529" y="2693"/>
                    <a:pt x="14893" y="3141"/>
                  </a:cubicBezTo>
                  <a:cubicBezTo>
                    <a:pt x="14994" y="3318"/>
                    <a:pt x="15141" y="3388"/>
                    <a:pt x="15287" y="3388"/>
                  </a:cubicBezTo>
                  <a:cubicBezTo>
                    <a:pt x="15626" y="3388"/>
                    <a:pt x="15960" y="3006"/>
                    <a:pt x="15706" y="2693"/>
                  </a:cubicBezTo>
                  <a:cubicBezTo>
                    <a:pt x="15242" y="2011"/>
                    <a:pt x="14459" y="0"/>
                    <a:pt x="134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4" name="Google Shape;1464;p29"/>
          <p:cNvGrpSpPr/>
          <p:nvPr/>
        </p:nvGrpSpPr>
        <p:grpSpPr>
          <a:xfrm>
            <a:off x="8663992" y="3098301"/>
            <a:ext cx="343278" cy="225828"/>
            <a:chOff x="8663992" y="3098301"/>
            <a:chExt cx="343278" cy="225828"/>
          </a:xfrm>
        </p:grpSpPr>
        <p:sp>
          <p:nvSpPr>
            <p:cNvPr id="1465" name="Google Shape;1465;p29"/>
            <p:cNvSpPr/>
            <p:nvPr/>
          </p:nvSpPr>
          <p:spPr>
            <a:xfrm>
              <a:off x="8663992" y="3111180"/>
              <a:ext cx="113427" cy="98739"/>
            </a:xfrm>
            <a:custGeom>
              <a:avLst/>
              <a:gdLst/>
              <a:ahLst/>
              <a:cxnLst/>
              <a:rect l="l" t="t" r="r" b="b"/>
              <a:pathLst>
                <a:path w="4201" h="3657" extrusionOk="0">
                  <a:moveTo>
                    <a:pt x="2100" y="1036"/>
                  </a:moveTo>
                  <a:cubicBezTo>
                    <a:pt x="2464" y="1624"/>
                    <a:pt x="2912" y="2212"/>
                    <a:pt x="3277" y="2688"/>
                  </a:cubicBezTo>
                  <a:cubicBezTo>
                    <a:pt x="2912" y="2800"/>
                    <a:pt x="2576" y="2800"/>
                    <a:pt x="2212" y="2800"/>
                  </a:cubicBezTo>
                  <a:cubicBezTo>
                    <a:pt x="2100" y="2800"/>
                    <a:pt x="1400" y="2912"/>
                    <a:pt x="952" y="2912"/>
                  </a:cubicBezTo>
                  <a:cubicBezTo>
                    <a:pt x="1176" y="2548"/>
                    <a:pt x="1400" y="2212"/>
                    <a:pt x="1512" y="1988"/>
                  </a:cubicBezTo>
                  <a:cubicBezTo>
                    <a:pt x="1764" y="1624"/>
                    <a:pt x="1876" y="1400"/>
                    <a:pt x="2100" y="1036"/>
                  </a:cubicBezTo>
                  <a:close/>
                  <a:moveTo>
                    <a:pt x="2100" y="0"/>
                  </a:moveTo>
                  <a:cubicBezTo>
                    <a:pt x="1652" y="0"/>
                    <a:pt x="1512" y="700"/>
                    <a:pt x="1288" y="924"/>
                  </a:cubicBezTo>
                  <a:cubicBezTo>
                    <a:pt x="1176" y="1036"/>
                    <a:pt x="1176" y="1288"/>
                    <a:pt x="1064" y="1400"/>
                  </a:cubicBezTo>
                  <a:cubicBezTo>
                    <a:pt x="952" y="1624"/>
                    <a:pt x="812" y="1848"/>
                    <a:pt x="700" y="2100"/>
                  </a:cubicBezTo>
                  <a:cubicBezTo>
                    <a:pt x="476" y="2436"/>
                    <a:pt x="0" y="3024"/>
                    <a:pt x="252" y="3388"/>
                  </a:cubicBezTo>
                  <a:cubicBezTo>
                    <a:pt x="354" y="3591"/>
                    <a:pt x="553" y="3657"/>
                    <a:pt x="785" y="3657"/>
                  </a:cubicBezTo>
                  <a:cubicBezTo>
                    <a:pt x="1065" y="3657"/>
                    <a:pt x="1392" y="3562"/>
                    <a:pt x="1652" y="3500"/>
                  </a:cubicBezTo>
                  <a:cubicBezTo>
                    <a:pt x="2352" y="3500"/>
                    <a:pt x="3052" y="3388"/>
                    <a:pt x="3865" y="3388"/>
                  </a:cubicBezTo>
                  <a:cubicBezTo>
                    <a:pt x="4089" y="3388"/>
                    <a:pt x="4201" y="3136"/>
                    <a:pt x="4201" y="2912"/>
                  </a:cubicBezTo>
                  <a:cubicBezTo>
                    <a:pt x="4201" y="2800"/>
                    <a:pt x="4089" y="2688"/>
                    <a:pt x="4089" y="2688"/>
                  </a:cubicBezTo>
                  <a:lnTo>
                    <a:pt x="3977" y="2548"/>
                  </a:lnTo>
                  <a:cubicBezTo>
                    <a:pt x="3753" y="1988"/>
                    <a:pt x="3389" y="1512"/>
                    <a:pt x="3052" y="924"/>
                  </a:cubicBezTo>
                  <a:cubicBezTo>
                    <a:pt x="2800" y="700"/>
                    <a:pt x="2576" y="0"/>
                    <a:pt x="21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9"/>
            <p:cNvSpPr/>
            <p:nvPr/>
          </p:nvSpPr>
          <p:spPr>
            <a:xfrm>
              <a:off x="8803096" y="3098301"/>
              <a:ext cx="116478" cy="99063"/>
            </a:xfrm>
            <a:custGeom>
              <a:avLst/>
              <a:gdLst/>
              <a:ahLst/>
              <a:cxnLst/>
              <a:rect l="l" t="t" r="r" b="b"/>
              <a:pathLst>
                <a:path w="4314" h="3669" extrusionOk="0">
                  <a:moveTo>
                    <a:pt x="2101" y="1065"/>
                  </a:moveTo>
                  <a:cubicBezTo>
                    <a:pt x="2437" y="1625"/>
                    <a:pt x="2913" y="2213"/>
                    <a:pt x="3249" y="2689"/>
                  </a:cubicBezTo>
                  <a:cubicBezTo>
                    <a:pt x="2913" y="2801"/>
                    <a:pt x="2549" y="2801"/>
                    <a:pt x="2213" y="2801"/>
                  </a:cubicBezTo>
                  <a:cubicBezTo>
                    <a:pt x="2101" y="2801"/>
                    <a:pt x="1401" y="2913"/>
                    <a:pt x="1037" y="2913"/>
                  </a:cubicBezTo>
                  <a:cubicBezTo>
                    <a:pt x="1149" y="2577"/>
                    <a:pt x="1401" y="2213"/>
                    <a:pt x="1625" y="1989"/>
                  </a:cubicBezTo>
                  <a:cubicBezTo>
                    <a:pt x="1737" y="1625"/>
                    <a:pt x="1849" y="1401"/>
                    <a:pt x="2101" y="1065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701"/>
                    <a:pt x="1261" y="925"/>
                  </a:cubicBezTo>
                  <a:cubicBezTo>
                    <a:pt x="1261" y="1177"/>
                    <a:pt x="1149" y="1289"/>
                    <a:pt x="1037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449" y="2465"/>
                    <a:pt x="1" y="3025"/>
                    <a:pt x="225" y="3389"/>
                  </a:cubicBezTo>
                  <a:cubicBezTo>
                    <a:pt x="374" y="3601"/>
                    <a:pt x="596" y="3669"/>
                    <a:pt x="828" y="3669"/>
                  </a:cubicBezTo>
                  <a:cubicBezTo>
                    <a:pt x="1117" y="3669"/>
                    <a:pt x="1423" y="3564"/>
                    <a:pt x="1625" y="3501"/>
                  </a:cubicBezTo>
                  <a:cubicBezTo>
                    <a:pt x="2325" y="3501"/>
                    <a:pt x="3137" y="3501"/>
                    <a:pt x="3837" y="3389"/>
                  </a:cubicBezTo>
                  <a:cubicBezTo>
                    <a:pt x="4061" y="3389"/>
                    <a:pt x="4313" y="3165"/>
                    <a:pt x="4201" y="2913"/>
                  </a:cubicBezTo>
                  <a:cubicBezTo>
                    <a:pt x="4201" y="2801"/>
                    <a:pt x="4201" y="2801"/>
                    <a:pt x="4061" y="2689"/>
                  </a:cubicBezTo>
                  <a:cubicBezTo>
                    <a:pt x="4061" y="2689"/>
                    <a:pt x="4061" y="2577"/>
                    <a:pt x="3949" y="2577"/>
                  </a:cubicBezTo>
                  <a:cubicBezTo>
                    <a:pt x="3725" y="1989"/>
                    <a:pt x="3361" y="1513"/>
                    <a:pt x="3025" y="925"/>
                  </a:cubicBezTo>
                  <a:cubicBezTo>
                    <a:pt x="2913" y="701"/>
                    <a:pt x="2549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9"/>
            <p:cNvSpPr/>
            <p:nvPr/>
          </p:nvSpPr>
          <p:spPr>
            <a:xfrm>
              <a:off x="8733544" y="3227604"/>
              <a:ext cx="116451" cy="96525"/>
            </a:xfrm>
            <a:custGeom>
              <a:avLst/>
              <a:gdLst/>
              <a:ahLst/>
              <a:cxnLst/>
              <a:rect l="l" t="t" r="r" b="b"/>
              <a:pathLst>
                <a:path w="4313" h="3575" extrusionOk="0">
                  <a:moveTo>
                    <a:pt x="2101" y="1037"/>
                  </a:moveTo>
                  <a:cubicBezTo>
                    <a:pt x="2437" y="1513"/>
                    <a:pt x="2913" y="2101"/>
                    <a:pt x="3277" y="2689"/>
                  </a:cubicBezTo>
                  <a:lnTo>
                    <a:pt x="2213" y="2689"/>
                  </a:lnTo>
                  <a:cubicBezTo>
                    <a:pt x="2101" y="2689"/>
                    <a:pt x="1401" y="2801"/>
                    <a:pt x="1037" y="2913"/>
                  </a:cubicBezTo>
                  <a:cubicBezTo>
                    <a:pt x="1177" y="2577"/>
                    <a:pt x="1401" y="2213"/>
                    <a:pt x="1625" y="1877"/>
                  </a:cubicBezTo>
                  <a:cubicBezTo>
                    <a:pt x="1737" y="1513"/>
                    <a:pt x="1877" y="1289"/>
                    <a:pt x="2101" y="1037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589"/>
                    <a:pt x="1289" y="925"/>
                  </a:cubicBezTo>
                  <a:cubicBezTo>
                    <a:pt x="1289" y="1037"/>
                    <a:pt x="1177" y="1177"/>
                    <a:pt x="1037" y="1289"/>
                  </a:cubicBezTo>
                  <a:cubicBezTo>
                    <a:pt x="925" y="1513"/>
                    <a:pt x="813" y="1877"/>
                    <a:pt x="701" y="2101"/>
                  </a:cubicBezTo>
                  <a:cubicBezTo>
                    <a:pt x="476" y="2325"/>
                    <a:pt x="0" y="2913"/>
                    <a:pt x="224" y="3389"/>
                  </a:cubicBezTo>
                  <a:cubicBezTo>
                    <a:pt x="332" y="3533"/>
                    <a:pt x="543" y="3574"/>
                    <a:pt x="776" y="3574"/>
                  </a:cubicBezTo>
                  <a:cubicBezTo>
                    <a:pt x="1085" y="3574"/>
                    <a:pt x="1433" y="3501"/>
                    <a:pt x="1625" y="3501"/>
                  </a:cubicBezTo>
                  <a:cubicBezTo>
                    <a:pt x="2325" y="3389"/>
                    <a:pt x="3137" y="3389"/>
                    <a:pt x="3837" y="3277"/>
                  </a:cubicBezTo>
                  <a:cubicBezTo>
                    <a:pt x="4089" y="3277"/>
                    <a:pt x="4313" y="3025"/>
                    <a:pt x="4201" y="2801"/>
                  </a:cubicBezTo>
                  <a:cubicBezTo>
                    <a:pt x="4201" y="2801"/>
                    <a:pt x="4089" y="2689"/>
                    <a:pt x="4089" y="2577"/>
                  </a:cubicBezTo>
                  <a:lnTo>
                    <a:pt x="3977" y="2437"/>
                  </a:lnTo>
                  <a:cubicBezTo>
                    <a:pt x="3725" y="1989"/>
                    <a:pt x="3389" y="1401"/>
                    <a:pt x="3025" y="925"/>
                  </a:cubicBezTo>
                  <a:cubicBezTo>
                    <a:pt x="2913" y="589"/>
                    <a:pt x="2577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9"/>
            <p:cNvSpPr/>
            <p:nvPr/>
          </p:nvSpPr>
          <p:spPr>
            <a:xfrm>
              <a:off x="8893843" y="3227604"/>
              <a:ext cx="113427" cy="96525"/>
            </a:xfrm>
            <a:custGeom>
              <a:avLst/>
              <a:gdLst/>
              <a:ahLst/>
              <a:cxnLst/>
              <a:rect l="l" t="t" r="r" b="b"/>
              <a:pathLst>
                <a:path w="4201" h="3575" extrusionOk="0">
                  <a:moveTo>
                    <a:pt x="2100" y="1037"/>
                  </a:moveTo>
                  <a:cubicBezTo>
                    <a:pt x="2465" y="1513"/>
                    <a:pt x="2801" y="2101"/>
                    <a:pt x="3277" y="2689"/>
                  </a:cubicBezTo>
                  <a:lnTo>
                    <a:pt x="2241" y="2689"/>
                  </a:lnTo>
                  <a:cubicBezTo>
                    <a:pt x="2100" y="2689"/>
                    <a:pt x="1288" y="2801"/>
                    <a:pt x="952" y="2913"/>
                  </a:cubicBezTo>
                  <a:cubicBezTo>
                    <a:pt x="1176" y="2577"/>
                    <a:pt x="1400" y="2213"/>
                    <a:pt x="1540" y="1877"/>
                  </a:cubicBezTo>
                  <a:cubicBezTo>
                    <a:pt x="1764" y="1513"/>
                    <a:pt x="1876" y="1289"/>
                    <a:pt x="2100" y="1037"/>
                  </a:cubicBezTo>
                  <a:close/>
                  <a:moveTo>
                    <a:pt x="2100" y="1"/>
                  </a:moveTo>
                  <a:cubicBezTo>
                    <a:pt x="1652" y="1"/>
                    <a:pt x="1400" y="589"/>
                    <a:pt x="1288" y="925"/>
                  </a:cubicBezTo>
                  <a:cubicBezTo>
                    <a:pt x="1176" y="1037"/>
                    <a:pt x="1176" y="1177"/>
                    <a:pt x="1064" y="1289"/>
                  </a:cubicBezTo>
                  <a:cubicBezTo>
                    <a:pt x="952" y="1513"/>
                    <a:pt x="840" y="1877"/>
                    <a:pt x="700" y="2101"/>
                  </a:cubicBezTo>
                  <a:cubicBezTo>
                    <a:pt x="476" y="2325"/>
                    <a:pt x="0" y="2913"/>
                    <a:pt x="252" y="3389"/>
                  </a:cubicBezTo>
                  <a:cubicBezTo>
                    <a:pt x="348" y="3533"/>
                    <a:pt x="532" y="3574"/>
                    <a:pt x="739" y="3574"/>
                  </a:cubicBezTo>
                  <a:cubicBezTo>
                    <a:pt x="1015" y="3574"/>
                    <a:pt x="1332" y="3501"/>
                    <a:pt x="1540" y="3501"/>
                  </a:cubicBezTo>
                  <a:cubicBezTo>
                    <a:pt x="2353" y="3389"/>
                    <a:pt x="3053" y="3389"/>
                    <a:pt x="3865" y="3277"/>
                  </a:cubicBezTo>
                  <a:cubicBezTo>
                    <a:pt x="4089" y="3277"/>
                    <a:pt x="4201" y="3025"/>
                    <a:pt x="4089" y="2801"/>
                  </a:cubicBezTo>
                  <a:lnTo>
                    <a:pt x="4089" y="2577"/>
                  </a:lnTo>
                  <a:cubicBezTo>
                    <a:pt x="4089" y="2577"/>
                    <a:pt x="3977" y="2577"/>
                    <a:pt x="3977" y="2437"/>
                  </a:cubicBezTo>
                  <a:cubicBezTo>
                    <a:pt x="3753" y="1989"/>
                    <a:pt x="3389" y="1401"/>
                    <a:pt x="3053" y="925"/>
                  </a:cubicBezTo>
                  <a:cubicBezTo>
                    <a:pt x="2801" y="589"/>
                    <a:pt x="2577" y="1"/>
                    <a:pt x="2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69" name="Google Shape;1469;p29"/>
          <p:cNvGrpSpPr/>
          <p:nvPr/>
        </p:nvGrpSpPr>
        <p:grpSpPr>
          <a:xfrm>
            <a:off x="7119115" y="300228"/>
            <a:ext cx="346329" cy="224073"/>
            <a:chOff x="7119115" y="300228"/>
            <a:chExt cx="346329" cy="224073"/>
          </a:xfrm>
        </p:grpSpPr>
        <p:sp>
          <p:nvSpPr>
            <p:cNvPr id="1470" name="Google Shape;1470;p29"/>
            <p:cNvSpPr/>
            <p:nvPr/>
          </p:nvSpPr>
          <p:spPr>
            <a:xfrm>
              <a:off x="7119115" y="313080"/>
              <a:ext cx="116451" cy="96525"/>
            </a:xfrm>
            <a:custGeom>
              <a:avLst/>
              <a:gdLst/>
              <a:ahLst/>
              <a:cxnLst/>
              <a:rect l="l" t="t" r="r" b="b"/>
              <a:pathLst>
                <a:path w="4313" h="3575" extrusionOk="0">
                  <a:moveTo>
                    <a:pt x="2101" y="1037"/>
                  </a:moveTo>
                  <a:cubicBezTo>
                    <a:pt x="2437" y="1513"/>
                    <a:pt x="2913" y="2101"/>
                    <a:pt x="3277" y="2689"/>
                  </a:cubicBezTo>
                  <a:lnTo>
                    <a:pt x="2213" y="2689"/>
                  </a:lnTo>
                  <a:cubicBezTo>
                    <a:pt x="2101" y="2689"/>
                    <a:pt x="1401" y="2801"/>
                    <a:pt x="1036" y="2913"/>
                  </a:cubicBezTo>
                  <a:cubicBezTo>
                    <a:pt x="1176" y="2577"/>
                    <a:pt x="1401" y="2213"/>
                    <a:pt x="1625" y="1877"/>
                  </a:cubicBezTo>
                  <a:cubicBezTo>
                    <a:pt x="1737" y="1513"/>
                    <a:pt x="1877" y="1289"/>
                    <a:pt x="2101" y="1037"/>
                  </a:cubicBezTo>
                  <a:close/>
                  <a:moveTo>
                    <a:pt x="2101" y="1"/>
                  </a:moveTo>
                  <a:cubicBezTo>
                    <a:pt x="1737" y="1"/>
                    <a:pt x="1513" y="589"/>
                    <a:pt x="1288" y="925"/>
                  </a:cubicBezTo>
                  <a:cubicBezTo>
                    <a:pt x="1288" y="1037"/>
                    <a:pt x="1176" y="1177"/>
                    <a:pt x="1036" y="1289"/>
                  </a:cubicBezTo>
                  <a:cubicBezTo>
                    <a:pt x="924" y="1513"/>
                    <a:pt x="812" y="1877"/>
                    <a:pt x="700" y="2101"/>
                  </a:cubicBezTo>
                  <a:cubicBezTo>
                    <a:pt x="476" y="2325"/>
                    <a:pt x="0" y="2913"/>
                    <a:pt x="224" y="3389"/>
                  </a:cubicBezTo>
                  <a:cubicBezTo>
                    <a:pt x="380" y="3533"/>
                    <a:pt x="598" y="3574"/>
                    <a:pt x="822" y="3574"/>
                  </a:cubicBezTo>
                  <a:cubicBezTo>
                    <a:pt x="1122" y="3574"/>
                    <a:pt x="1433" y="3501"/>
                    <a:pt x="1625" y="3501"/>
                  </a:cubicBezTo>
                  <a:cubicBezTo>
                    <a:pt x="2325" y="3389"/>
                    <a:pt x="3137" y="3389"/>
                    <a:pt x="3837" y="3277"/>
                  </a:cubicBezTo>
                  <a:cubicBezTo>
                    <a:pt x="4089" y="3277"/>
                    <a:pt x="4313" y="3025"/>
                    <a:pt x="4201" y="2801"/>
                  </a:cubicBezTo>
                  <a:cubicBezTo>
                    <a:pt x="4201" y="2689"/>
                    <a:pt x="4201" y="2689"/>
                    <a:pt x="4089" y="2577"/>
                  </a:cubicBezTo>
                  <a:lnTo>
                    <a:pt x="3977" y="2437"/>
                  </a:lnTo>
                  <a:cubicBezTo>
                    <a:pt x="3725" y="1989"/>
                    <a:pt x="3389" y="1401"/>
                    <a:pt x="3025" y="925"/>
                  </a:cubicBezTo>
                  <a:cubicBezTo>
                    <a:pt x="2913" y="589"/>
                    <a:pt x="2577" y="1"/>
                    <a:pt x="2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9"/>
            <p:cNvSpPr/>
            <p:nvPr/>
          </p:nvSpPr>
          <p:spPr>
            <a:xfrm>
              <a:off x="7260514" y="300228"/>
              <a:ext cx="113427" cy="96849"/>
            </a:xfrm>
            <a:custGeom>
              <a:avLst/>
              <a:gdLst/>
              <a:ahLst/>
              <a:cxnLst/>
              <a:rect l="l" t="t" r="r" b="b"/>
              <a:pathLst>
                <a:path w="4201" h="3587" extrusionOk="0">
                  <a:moveTo>
                    <a:pt x="1988" y="1065"/>
                  </a:moveTo>
                  <a:cubicBezTo>
                    <a:pt x="2464" y="1513"/>
                    <a:pt x="2800" y="2101"/>
                    <a:pt x="3164" y="2689"/>
                  </a:cubicBezTo>
                  <a:lnTo>
                    <a:pt x="2100" y="2689"/>
                  </a:lnTo>
                  <a:cubicBezTo>
                    <a:pt x="2100" y="2801"/>
                    <a:pt x="1288" y="2801"/>
                    <a:pt x="952" y="2913"/>
                  </a:cubicBezTo>
                  <a:cubicBezTo>
                    <a:pt x="1064" y="2577"/>
                    <a:pt x="1288" y="2213"/>
                    <a:pt x="1540" y="1877"/>
                  </a:cubicBezTo>
                  <a:cubicBezTo>
                    <a:pt x="1652" y="1653"/>
                    <a:pt x="1876" y="1289"/>
                    <a:pt x="1988" y="1065"/>
                  </a:cubicBezTo>
                  <a:close/>
                  <a:moveTo>
                    <a:pt x="2100" y="1"/>
                  </a:moveTo>
                  <a:cubicBezTo>
                    <a:pt x="1652" y="1"/>
                    <a:pt x="1400" y="589"/>
                    <a:pt x="1288" y="953"/>
                  </a:cubicBezTo>
                  <a:cubicBezTo>
                    <a:pt x="1176" y="1065"/>
                    <a:pt x="1064" y="1177"/>
                    <a:pt x="1064" y="1289"/>
                  </a:cubicBezTo>
                  <a:cubicBezTo>
                    <a:pt x="840" y="1653"/>
                    <a:pt x="700" y="1877"/>
                    <a:pt x="588" y="2101"/>
                  </a:cubicBezTo>
                  <a:cubicBezTo>
                    <a:pt x="476" y="2353"/>
                    <a:pt x="0" y="3053"/>
                    <a:pt x="252" y="3389"/>
                  </a:cubicBezTo>
                  <a:cubicBezTo>
                    <a:pt x="346" y="3542"/>
                    <a:pt x="524" y="3586"/>
                    <a:pt x="725" y="3586"/>
                  </a:cubicBezTo>
                  <a:cubicBezTo>
                    <a:pt x="1004" y="3586"/>
                    <a:pt x="1329" y="3501"/>
                    <a:pt x="1540" y="3501"/>
                  </a:cubicBezTo>
                  <a:cubicBezTo>
                    <a:pt x="2240" y="3389"/>
                    <a:pt x="3052" y="3389"/>
                    <a:pt x="3753" y="3389"/>
                  </a:cubicBezTo>
                  <a:cubicBezTo>
                    <a:pt x="4089" y="3277"/>
                    <a:pt x="4201" y="3053"/>
                    <a:pt x="4089" y="2801"/>
                  </a:cubicBezTo>
                  <a:cubicBezTo>
                    <a:pt x="4089" y="2801"/>
                    <a:pt x="4089" y="2689"/>
                    <a:pt x="3977" y="2577"/>
                  </a:cubicBezTo>
                  <a:lnTo>
                    <a:pt x="3977" y="2465"/>
                  </a:lnTo>
                  <a:cubicBezTo>
                    <a:pt x="3641" y="1989"/>
                    <a:pt x="3388" y="1401"/>
                    <a:pt x="3052" y="953"/>
                  </a:cubicBezTo>
                  <a:cubicBezTo>
                    <a:pt x="2800" y="589"/>
                    <a:pt x="2464" y="1"/>
                    <a:pt x="210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9"/>
            <p:cNvSpPr/>
            <p:nvPr/>
          </p:nvSpPr>
          <p:spPr>
            <a:xfrm>
              <a:off x="7188667" y="426507"/>
              <a:ext cx="116478" cy="97794"/>
            </a:xfrm>
            <a:custGeom>
              <a:avLst/>
              <a:gdLst/>
              <a:ahLst/>
              <a:cxnLst/>
              <a:rect l="l" t="t" r="r" b="b"/>
              <a:pathLst>
                <a:path w="4314" h="3622" extrusionOk="0">
                  <a:moveTo>
                    <a:pt x="2101" y="1037"/>
                  </a:moveTo>
                  <a:cubicBezTo>
                    <a:pt x="2437" y="1625"/>
                    <a:pt x="2913" y="2213"/>
                    <a:pt x="3249" y="2689"/>
                  </a:cubicBezTo>
                  <a:cubicBezTo>
                    <a:pt x="2913" y="2689"/>
                    <a:pt x="2549" y="2801"/>
                    <a:pt x="2213" y="2801"/>
                  </a:cubicBezTo>
                  <a:cubicBezTo>
                    <a:pt x="2101" y="2801"/>
                    <a:pt x="1401" y="2913"/>
                    <a:pt x="1037" y="2913"/>
                  </a:cubicBezTo>
                  <a:cubicBezTo>
                    <a:pt x="1149" y="2577"/>
                    <a:pt x="1401" y="2213"/>
                    <a:pt x="1625" y="1877"/>
                  </a:cubicBezTo>
                  <a:cubicBezTo>
                    <a:pt x="1737" y="1625"/>
                    <a:pt x="1961" y="1289"/>
                    <a:pt x="2101" y="1037"/>
                  </a:cubicBezTo>
                  <a:close/>
                  <a:moveTo>
                    <a:pt x="2213" y="0"/>
                  </a:moveTo>
                  <a:cubicBezTo>
                    <a:pt x="1737" y="0"/>
                    <a:pt x="1513" y="588"/>
                    <a:pt x="1401" y="925"/>
                  </a:cubicBezTo>
                  <a:cubicBezTo>
                    <a:pt x="1261" y="1037"/>
                    <a:pt x="1149" y="1289"/>
                    <a:pt x="1149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561" y="2437"/>
                    <a:pt x="1" y="3025"/>
                    <a:pt x="337" y="3389"/>
                  </a:cubicBezTo>
                  <a:cubicBezTo>
                    <a:pt x="426" y="3568"/>
                    <a:pt x="592" y="3622"/>
                    <a:pt x="782" y="3622"/>
                  </a:cubicBezTo>
                  <a:cubicBezTo>
                    <a:pt x="1067" y="3622"/>
                    <a:pt x="1406" y="3501"/>
                    <a:pt x="1625" y="3501"/>
                  </a:cubicBezTo>
                  <a:cubicBezTo>
                    <a:pt x="2325" y="3501"/>
                    <a:pt x="3137" y="3389"/>
                    <a:pt x="3837" y="3389"/>
                  </a:cubicBezTo>
                  <a:cubicBezTo>
                    <a:pt x="4201" y="3389"/>
                    <a:pt x="4313" y="3137"/>
                    <a:pt x="4201" y="2913"/>
                  </a:cubicBezTo>
                  <a:cubicBezTo>
                    <a:pt x="4201" y="2801"/>
                    <a:pt x="4201" y="2689"/>
                    <a:pt x="4061" y="2689"/>
                  </a:cubicBezTo>
                  <a:lnTo>
                    <a:pt x="4061" y="2577"/>
                  </a:lnTo>
                  <a:cubicBezTo>
                    <a:pt x="3725" y="1989"/>
                    <a:pt x="3361" y="1401"/>
                    <a:pt x="3025" y="925"/>
                  </a:cubicBezTo>
                  <a:cubicBezTo>
                    <a:pt x="2913" y="701"/>
                    <a:pt x="2549" y="0"/>
                    <a:pt x="22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9"/>
            <p:cNvSpPr/>
            <p:nvPr/>
          </p:nvSpPr>
          <p:spPr>
            <a:xfrm>
              <a:off x="7348966" y="426507"/>
              <a:ext cx="116478" cy="97794"/>
            </a:xfrm>
            <a:custGeom>
              <a:avLst/>
              <a:gdLst/>
              <a:ahLst/>
              <a:cxnLst/>
              <a:rect l="l" t="t" r="r" b="b"/>
              <a:pathLst>
                <a:path w="4314" h="3622" extrusionOk="0">
                  <a:moveTo>
                    <a:pt x="2101" y="1037"/>
                  </a:moveTo>
                  <a:cubicBezTo>
                    <a:pt x="2465" y="1625"/>
                    <a:pt x="2913" y="2213"/>
                    <a:pt x="3277" y="2689"/>
                  </a:cubicBezTo>
                  <a:cubicBezTo>
                    <a:pt x="2913" y="2689"/>
                    <a:pt x="2577" y="2801"/>
                    <a:pt x="2213" y="2801"/>
                  </a:cubicBezTo>
                  <a:cubicBezTo>
                    <a:pt x="2101" y="2801"/>
                    <a:pt x="1401" y="2913"/>
                    <a:pt x="925" y="2913"/>
                  </a:cubicBezTo>
                  <a:cubicBezTo>
                    <a:pt x="1177" y="2577"/>
                    <a:pt x="1401" y="2213"/>
                    <a:pt x="1513" y="1877"/>
                  </a:cubicBezTo>
                  <a:cubicBezTo>
                    <a:pt x="1765" y="1625"/>
                    <a:pt x="1877" y="1289"/>
                    <a:pt x="2101" y="1037"/>
                  </a:cubicBezTo>
                  <a:close/>
                  <a:moveTo>
                    <a:pt x="2101" y="0"/>
                  </a:moveTo>
                  <a:cubicBezTo>
                    <a:pt x="1765" y="0"/>
                    <a:pt x="1513" y="588"/>
                    <a:pt x="1289" y="925"/>
                  </a:cubicBezTo>
                  <a:cubicBezTo>
                    <a:pt x="1289" y="1037"/>
                    <a:pt x="1177" y="1289"/>
                    <a:pt x="1065" y="1401"/>
                  </a:cubicBezTo>
                  <a:cubicBezTo>
                    <a:pt x="925" y="1625"/>
                    <a:pt x="813" y="1877"/>
                    <a:pt x="701" y="2101"/>
                  </a:cubicBezTo>
                  <a:cubicBezTo>
                    <a:pt x="477" y="2437"/>
                    <a:pt x="0" y="3025"/>
                    <a:pt x="224" y="3389"/>
                  </a:cubicBezTo>
                  <a:cubicBezTo>
                    <a:pt x="325" y="3568"/>
                    <a:pt x="516" y="3622"/>
                    <a:pt x="729" y="3622"/>
                  </a:cubicBezTo>
                  <a:cubicBezTo>
                    <a:pt x="1050" y="3622"/>
                    <a:pt x="1423" y="3501"/>
                    <a:pt x="1625" y="3501"/>
                  </a:cubicBezTo>
                  <a:cubicBezTo>
                    <a:pt x="2325" y="3501"/>
                    <a:pt x="3165" y="3389"/>
                    <a:pt x="3865" y="3389"/>
                  </a:cubicBezTo>
                  <a:cubicBezTo>
                    <a:pt x="4089" y="3389"/>
                    <a:pt x="4313" y="3137"/>
                    <a:pt x="4201" y="2913"/>
                  </a:cubicBezTo>
                  <a:cubicBezTo>
                    <a:pt x="4201" y="2801"/>
                    <a:pt x="4089" y="2689"/>
                    <a:pt x="4089" y="2689"/>
                  </a:cubicBezTo>
                  <a:cubicBezTo>
                    <a:pt x="4089" y="2577"/>
                    <a:pt x="4089" y="2577"/>
                    <a:pt x="3977" y="2577"/>
                  </a:cubicBezTo>
                  <a:cubicBezTo>
                    <a:pt x="3725" y="1989"/>
                    <a:pt x="3389" y="1401"/>
                    <a:pt x="3025" y="925"/>
                  </a:cubicBezTo>
                  <a:cubicBezTo>
                    <a:pt x="2913" y="701"/>
                    <a:pt x="257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74" name="Google Shape;1474;p29"/>
          <p:cNvGrpSpPr/>
          <p:nvPr/>
        </p:nvGrpSpPr>
        <p:grpSpPr>
          <a:xfrm>
            <a:off x="2691406" y="4752702"/>
            <a:ext cx="343278" cy="225666"/>
            <a:chOff x="2691406" y="4600302"/>
            <a:chExt cx="343278" cy="225666"/>
          </a:xfrm>
        </p:grpSpPr>
        <p:sp>
          <p:nvSpPr>
            <p:cNvPr id="1475" name="Google Shape;1475;p29"/>
            <p:cNvSpPr/>
            <p:nvPr/>
          </p:nvSpPr>
          <p:spPr>
            <a:xfrm>
              <a:off x="2691406" y="4612398"/>
              <a:ext cx="113427" cy="96822"/>
            </a:xfrm>
            <a:custGeom>
              <a:avLst/>
              <a:gdLst/>
              <a:ahLst/>
              <a:cxnLst/>
              <a:rect l="l" t="t" r="r" b="b"/>
              <a:pathLst>
                <a:path w="4201" h="3586" extrusionOk="0">
                  <a:moveTo>
                    <a:pt x="1989" y="1065"/>
                  </a:moveTo>
                  <a:cubicBezTo>
                    <a:pt x="2353" y="1653"/>
                    <a:pt x="2801" y="2101"/>
                    <a:pt x="3165" y="2689"/>
                  </a:cubicBezTo>
                  <a:cubicBezTo>
                    <a:pt x="2801" y="2689"/>
                    <a:pt x="2465" y="2801"/>
                    <a:pt x="2101" y="2801"/>
                  </a:cubicBezTo>
                  <a:cubicBezTo>
                    <a:pt x="2101" y="2801"/>
                    <a:pt x="1288" y="2941"/>
                    <a:pt x="952" y="2941"/>
                  </a:cubicBezTo>
                  <a:cubicBezTo>
                    <a:pt x="1064" y="2577"/>
                    <a:pt x="1288" y="2241"/>
                    <a:pt x="1512" y="1877"/>
                  </a:cubicBezTo>
                  <a:cubicBezTo>
                    <a:pt x="1653" y="1653"/>
                    <a:pt x="1877" y="1289"/>
                    <a:pt x="1989" y="1065"/>
                  </a:cubicBezTo>
                  <a:close/>
                  <a:moveTo>
                    <a:pt x="2101" y="0"/>
                  </a:moveTo>
                  <a:cubicBezTo>
                    <a:pt x="1653" y="0"/>
                    <a:pt x="1400" y="589"/>
                    <a:pt x="1288" y="953"/>
                  </a:cubicBezTo>
                  <a:cubicBezTo>
                    <a:pt x="1176" y="1065"/>
                    <a:pt x="1064" y="1289"/>
                    <a:pt x="1064" y="1401"/>
                  </a:cubicBezTo>
                  <a:cubicBezTo>
                    <a:pt x="812" y="1653"/>
                    <a:pt x="700" y="1877"/>
                    <a:pt x="588" y="2101"/>
                  </a:cubicBezTo>
                  <a:cubicBezTo>
                    <a:pt x="476" y="2465"/>
                    <a:pt x="0" y="3053"/>
                    <a:pt x="252" y="3389"/>
                  </a:cubicBezTo>
                  <a:cubicBezTo>
                    <a:pt x="346" y="3542"/>
                    <a:pt x="524" y="3586"/>
                    <a:pt x="723" y="3586"/>
                  </a:cubicBezTo>
                  <a:cubicBezTo>
                    <a:pt x="1000" y="3586"/>
                    <a:pt x="1317" y="3501"/>
                    <a:pt x="1512" y="3501"/>
                  </a:cubicBezTo>
                  <a:cubicBezTo>
                    <a:pt x="2213" y="3501"/>
                    <a:pt x="3053" y="3389"/>
                    <a:pt x="3753" y="3389"/>
                  </a:cubicBezTo>
                  <a:cubicBezTo>
                    <a:pt x="4089" y="3389"/>
                    <a:pt x="4201" y="3165"/>
                    <a:pt x="4089" y="2801"/>
                  </a:cubicBezTo>
                  <a:cubicBezTo>
                    <a:pt x="4089" y="2801"/>
                    <a:pt x="4089" y="2689"/>
                    <a:pt x="3977" y="2689"/>
                  </a:cubicBezTo>
                  <a:lnTo>
                    <a:pt x="3977" y="2577"/>
                  </a:lnTo>
                  <a:cubicBezTo>
                    <a:pt x="3613" y="1989"/>
                    <a:pt x="3389" y="1401"/>
                    <a:pt x="3053" y="953"/>
                  </a:cubicBezTo>
                  <a:cubicBezTo>
                    <a:pt x="2801" y="701"/>
                    <a:pt x="2465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2830510" y="4600302"/>
              <a:ext cx="113454" cy="98739"/>
            </a:xfrm>
            <a:custGeom>
              <a:avLst/>
              <a:gdLst/>
              <a:ahLst/>
              <a:cxnLst/>
              <a:rect l="l" t="t" r="r" b="b"/>
              <a:pathLst>
                <a:path w="4202" h="3657" extrusionOk="0">
                  <a:moveTo>
                    <a:pt x="1961" y="1037"/>
                  </a:moveTo>
                  <a:cubicBezTo>
                    <a:pt x="2437" y="1625"/>
                    <a:pt x="2801" y="2213"/>
                    <a:pt x="3249" y="2689"/>
                  </a:cubicBezTo>
                  <a:cubicBezTo>
                    <a:pt x="2913" y="2689"/>
                    <a:pt x="2549" y="2801"/>
                    <a:pt x="2213" y="2801"/>
                  </a:cubicBezTo>
                  <a:cubicBezTo>
                    <a:pt x="2101" y="2801"/>
                    <a:pt x="1261" y="2913"/>
                    <a:pt x="925" y="2913"/>
                  </a:cubicBezTo>
                  <a:cubicBezTo>
                    <a:pt x="1037" y="2549"/>
                    <a:pt x="1401" y="2213"/>
                    <a:pt x="1513" y="1849"/>
                  </a:cubicBezTo>
                  <a:cubicBezTo>
                    <a:pt x="1625" y="1625"/>
                    <a:pt x="1849" y="1401"/>
                    <a:pt x="1961" y="1037"/>
                  </a:cubicBezTo>
                  <a:close/>
                  <a:moveTo>
                    <a:pt x="2101" y="0"/>
                  </a:moveTo>
                  <a:cubicBezTo>
                    <a:pt x="1625" y="0"/>
                    <a:pt x="1401" y="701"/>
                    <a:pt x="1261" y="925"/>
                  </a:cubicBezTo>
                  <a:cubicBezTo>
                    <a:pt x="1149" y="1037"/>
                    <a:pt x="1037" y="1289"/>
                    <a:pt x="1037" y="1401"/>
                  </a:cubicBezTo>
                  <a:cubicBezTo>
                    <a:pt x="925" y="1625"/>
                    <a:pt x="701" y="1849"/>
                    <a:pt x="561" y="2101"/>
                  </a:cubicBezTo>
                  <a:cubicBezTo>
                    <a:pt x="449" y="2437"/>
                    <a:pt x="1" y="3025"/>
                    <a:pt x="225" y="3389"/>
                  </a:cubicBezTo>
                  <a:cubicBezTo>
                    <a:pt x="327" y="3592"/>
                    <a:pt x="526" y="3657"/>
                    <a:pt x="747" y="3657"/>
                  </a:cubicBezTo>
                  <a:cubicBezTo>
                    <a:pt x="1014" y="3657"/>
                    <a:pt x="1314" y="3562"/>
                    <a:pt x="1513" y="3501"/>
                  </a:cubicBezTo>
                  <a:cubicBezTo>
                    <a:pt x="2325" y="3501"/>
                    <a:pt x="3025" y="3389"/>
                    <a:pt x="3837" y="3389"/>
                  </a:cubicBezTo>
                  <a:cubicBezTo>
                    <a:pt x="4062" y="3389"/>
                    <a:pt x="4202" y="3137"/>
                    <a:pt x="4062" y="2913"/>
                  </a:cubicBezTo>
                  <a:lnTo>
                    <a:pt x="4062" y="2689"/>
                  </a:lnTo>
                  <a:lnTo>
                    <a:pt x="3950" y="2549"/>
                  </a:lnTo>
                  <a:cubicBezTo>
                    <a:pt x="3613" y="1989"/>
                    <a:pt x="3361" y="1513"/>
                    <a:pt x="3025" y="925"/>
                  </a:cubicBezTo>
                  <a:cubicBezTo>
                    <a:pt x="2801" y="701"/>
                    <a:pt x="243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2760958" y="4729605"/>
              <a:ext cx="113454" cy="96363"/>
            </a:xfrm>
            <a:custGeom>
              <a:avLst/>
              <a:gdLst/>
              <a:ahLst/>
              <a:cxnLst/>
              <a:rect l="l" t="t" r="r" b="b"/>
              <a:pathLst>
                <a:path w="4202" h="3569" extrusionOk="0">
                  <a:moveTo>
                    <a:pt x="1989" y="924"/>
                  </a:moveTo>
                  <a:cubicBezTo>
                    <a:pt x="2437" y="1512"/>
                    <a:pt x="2801" y="2100"/>
                    <a:pt x="3277" y="2660"/>
                  </a:cubicBezTo>
                  <a:lnTo>
                    <a:pt x="2101" y="2660"/>
                  </a:lnTo>
                  <a:cubicBezTo>
                    <a:pt x="2101" y="2660"/>
                    <a:pt x="1289" y="2800"/>
                    <a:pt x="925" y="2912"/>
                  </a:cubicBezTo>
                  <a:cubicBezTo>
                    <a:pt x="1037" y="2436"/>
                    <a:pt x="1289" y="2100"/>
                    <a:pt x="1513" y="1848"/>
                  </a:cubicBezTo>
                  <a:cubicBezTo>
                    <a:pt x="1625" y="1512"/>
                    <a:pt x="1877" y="1260"/>
                    <a:pt x="1989" y="924"/>
                  </a:cubicBezTo>
                  <a:close/>
                  <a:moveTo>
                    <a:pt x="2101" y="0"/>
                  </a:moveTo>
                  <a:cubicBezTo>
                    <a:pt x="1625" y="0"/>
                    <a:pt x="1401" y="560"/>
                    <a:pt x="1289" y="812"/>
                  </a:cubicBezTo>
                  <a:cubicBezTo>
                    <a:pt x="1177" y="1036"/>
                    <a:pt x="1037" y="1148"/>
                    <a:pt x="1037" y="1260"/>
                  </a:cubicBezTo>
                  <a:cubicBezTo>
                    <a:pt x="925" y="1512"/>
                    <a:pt x="701" y="1736"/>
                    <a:pt x="589" y="2100"/>
                  </a:cubicBezTo>
                  <a:cubicBezTo>
                    <a:pt x="477" y="2324"/>
                    <a:pt x="1" y="2912"/>
                    <a:pt x="225" y="3360"/>
                  </a:cubicBezTo>
                  <a:cubicBezTo>
                    <a:pt x="338" y="3524"/>
                    <a:pt x="541" y="3569"/>
                    <a:pt x="761" y="3569"/>
                  </a:cubicBezTo>
                  <a:cubicBezTo>
                    <a:pt x="1031" y="3569"/>
                    <a:pt x="1327" y="3500"/>
                    <a:pt x="1513" y="3500"/>
                  </a:cubicBezTo>
                  <a:cubicBezTo>
                    <a:pt x="2325" y="3360"/>
                    <a:pt x="3025" y="3360"/>
                    <a:pt x="3725" y="3248"/>
                  </a:cubicBezTo>
                  <a:cubicBezTo>
                    <a:pt x="4089" y="3248"/>
                    <a:pt x="4201" y="3024"/>
                    <a:pt x="4089" y="2800"/>
                  </a:cubicBezTo>
                  <a:cubicBezTo>
                    <a:pt x="4089" y="2660"/>
                    <a:pt x="4089" y="2660"/>
                    <a:pt x="3977" y="2548"/>
                  </a:cubicBezTo>
                  <a:lnTo>
                    <a:pt x="3977" y="2436"/>
                  </a:lnTo>
                  <a:cubicBezTo>
                    <a:pt x="3613" y="1848"/>
                    <a:pt x="3389" y="1400"/>
                    <a:pt x="3025" y="924"/>
                  </a:cubicBezTo>
                  <a:cubicBezTo>
                    <a:pt x="2801" y="560"/>
                    <a:pt x="243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9"/>
            <p:cNvSpPr/>
            <p:nvPr/>
          </p:nvSpPr>
          <p:spPr>
            <a:xfrm>
              <a:off x="2918233" y="4729605"/>
              <a:ext cx="116451" cy="96363"/>
            </a:xfrm>
            <a:custGeom>
              <a:avLst/>
              <a:gdLst/>
              <a:ahLst/>
              <a:cxnLst/>
              <a:rect l="l" t="t" r="r" b="b"/>
              <a:pathLst>
                <a:path w="4313" h="3569" extrusionOk="0">
                  <a:moveTo>
                    <a:pt x="2101" y="924"/>
                  </a:moveTo>
                  <a:cubicBezTo>
                    <a:pt x="2465" y="1512"/>
                    <a:pt x="2913" y="2100"/>
                    <a:pt x="3277" y="2660"/>
                  </a:cubicBezTo>
                  <a:lnTo>
                    <a:pt x="2213" y="2660"/>
                  </a:lnTo>
                  <a:cubicBezTo>
                    <a:pt x="2101" y="2660"/>
                    <a:pt x="1401" y="2800"/>
                    <a:pt x="1065" y="2912"/>
                  </a:cubicBezTo>
                  <a:cubicBezTo>
                    <a:pt x="1177" y="2436"/>
                    <a:pt x="1401" y="2100"/>
                    <a:pt x="1653" y="1848"/>
                  </a:cubicBezTo>
                  <a:cubicBezTo>
                    <a:pt x="1765" y="1512"/>
                    <a:pt x="1989" y="1260"/>
                    <a:pt x="2101" y="924"/>
                  </a:cubicBezTo>
                  <a:close/>
                  <a:moveTo>
                    <a:pt x="2101" y="0"/>
                  </a:moveTo>
                  <a:cubicBezTo>
                    <a:pt x="1765" y="0"/>
                    <a:pt x="1513" y="560"/>
                    <a:pt x="1289" y="812"/>
                  </a:cubicBezTo>
                  <a:cubicBezTo>
                    <a:pt x="1289" y="1036"/>
                    <a:pt x="1177" y="1148"/>
                    <a:pt x="1065" y="1260"/>
                  </a:cubicBezTo>
                  <a:cubicBezTo>
                    <a:pt x="953" y="1512"/>
                    <a:pt x="813" y="1736"/>
                    <a:pt x="701" y="2100"/>
                  </a:cubicBezTo>
                  <a:cubicBezTo>
                    <a:pt x="476" y="2324"/>
                    <a:pt x="0" y="2912"/>
                    <a:pt x="364" y="3360"/>
                  </a:cubicBezTo>
                  <a:cubicBezTo>
                    <a:pt x="465" y="3524"/>
                    <a:pt x="661" y="3569"/>
                    <a:pt x="880" y="3569"/>
                  </a:cubicBezTo>
                  <a:cubicBezTo>
                    <a:pt x="1149" y="3569"/>
                    <a:pt x="1452" y="3500"/>
                    <a:pt x="1653" y="3500"/>
                  </a:cubicBezTo>
                  <a:cubicBezTo>
                    <a:pt x="2353" y="3360"/>
                    <a:pt x="3165" y="3360"/>
                    <a:pt x="3865" y="3248"/>
                  </a:cubicBezTo>
                  <a:cubicBezTo>
                    <a:pt x="4089" y="3248"/>
                    <a:pt x="4313" y="3024"/>
                    <a:pt x="4201" y="2800"/>
                  </a:cubicBezTo>
                  <a:cubicBezTo>
                    <a:pt x="4201" y="2660"/>
                    <a:pt x="4201" y="2660"/>
                    <a:pt x="4089" y="2548"/>
                  </a:cubicBezTo>
                  <a:cubicBezTo>
                    <a:pt x="4089" y="2548"/>
                    <a:pt x="4089" y="2436"/>
                    <a:pt x="3977" y="2436"/>
                  </a:cubicBezTo>
                  <a:cubicBezTo>
                    <a:pt x="3753" y="1848"/>
                    <a:pt x="3389" y="1400"/>
                    <a:pt x="3053" y="924"/>
                  </a:cubicBezTo>
                  <a:cubicBezTo>
                    <a:pt x="2913" y="560"/>
                    <a:pt x="2577" y="0"/>
                    <a:pt x="21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9" name="Google Shape;1479;p29"/>
          <p:cNvSpPr txBox="1">
            <a:spLocks noGrp="1"/>
          </p:cNvSpPr>
          <p:nvPr>
            <p:ph type="subTitle" idx="1"/>
          </p:nvPr>
        </p:nvSpPr>
        <p:spPr>
          <a:xfrm>
            <a:off x="2391900" y="19203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3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0" name="Google Shape;1480;p29"/>
          <p:cNvSpPr txBox="1">
            <a:spLocks noGrp="1"/>
          </p:cNvSpPr>
          <p:nvPr>
            <p:ph type="subTitle" idx="2"/>
          </p:nvPr>
        </p:nvSpPr>
        <p:spPr>
          <a:xfrm>
            <a:off x="2391900" y="1434568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1" name="Google Shape;1481;p29"/>
          <p:cNvSpPr txBox="1">
            <a:spLocks noGrp="1"/>
          </p:cNvSpPr>
          <p:nvPr>
            <p:ph type="subTitle" idx="3"/>
          </p:nvPr>
        </p:nvSpPr>
        <p:spPr>
          <a:xfrm>
            <a:off x="2009700" y="37586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2" name="Google Shape;1482;p29"/>
          <p:cNvSpPr txBox="1">
            <a:spLocks noGrp="1"/>
          </p:cNvSpPr>
          <p:nvPr>
            <p:ph type="subTitle" idx="4"/>
          </p:nvPr>
        </p:nvSpPr>
        <p:spPr>
          <a:xfrm>
            <a:off x="4981500" y="37586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1483" name="Google Shape;1483;p29"/>
          <p:cNvSpPr txBox="1">
            <a:spLocks noGrp="1"/>
          </p:cNvSpPr>
          <p:nvPr>
            <p:ph type="subTitle" idx="5"/>
          </p:nvPr>
        </p:nvSpPr>
        <p:spPr>
          <a:xfrm>
            <a:off x="2391900" y="26918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1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grpSp>
        <p:nvGrpSpPr>
          <p:cNvPr id="1484" name="Google Shape;1484;p29"/>
          <p:cNvGrpSpPr/>
          <p:nvPr/>
        </p:nvGrpSpPr>
        <p:grpSpPr>
          <a:xfrm>
            <a:off x="902900" y="1914350"/>
            <a:ext cx="309475" cy="402625"/>
            <a:chOff x="788600" y="1971500"/>
            <a:chExt cx="309475" cy="402625"/>
          </a:xfrm>
        </p:grpSpPr>
        <p:sp>
          <p:nvSpPr>
            <p:cNvPr id="1485" name="Google Shape;1485;p29"/>
            <p:cNvSpPr/>
            <p:nvPr/>
          </p:nvSpPr>
          <p:spPr>
            <a:xfrm>
              <a:off x="808900" y="1995275"/>
              <a:ext cx="266075" cy="353975"/>
            </a:xfrm>
            <a:custGeom>
              <a:avLst/>
              <a:gdLst/>
              <a:ahLst/>
              <a:cxnLst/>
              <a:rect l="l" t="t" r="r" b="b"/>
              <a:pathLst>
                <a:path w="10643" h="14159" extrusionOk="0">
                  <a:moveTo>
                    <a:pt x="2465" y="2509"/>
                  </a:moveTo>
                  <a:cubicBezTo>
                    <a:pt x="3165" y="2733"/>
                    <a:pt x="3865" y="3657"/>
                    <a:pt x="4341" y="4133"/>
                  </a:cubicBezTo>
                  <a:cubicBezTo>
                    <a:pt x="4789" y="4609"/>
                    <a:pt x="5742" y="5309"/>
                    <a:pt x="6078" y="6121"/>
                  </a:cubicBezTo>
                  <a:cubicBezTo>
                    <a:pt x="6078" y="6233"/>
                    <a:pt x="6078" y="6345"/>
                    <a:pt x="5966" y="6569"/>
                  </a:cubicBezTo>
                  <a:cubicBezTo>
                    <a:pt x="5378" y="7270"/>
                    <a:pt x="4089" y="7858"/>
                    <a:pt x="3165" y="8222"/>
                  </a:cubicBezTo>
                  <a:cubicBezTo>
                    <a:pt x="3125" y="8262"/>
                    <a:pt x="3053" y="8287"/>
                    <a:pt x="2977" y="8287"/>
                  </a:cubicBezTo>
                  <a:cubicBezTo>
                    <a:pt x="2840" y="8287"/>
                    <a:pt x="2689" y="8204"/>
                    <a:pt x="2689" y="7970"/>
                  </a:cubicBezTo>
                  <a:cubicBezTo>
                    <a:pt x="2465" y="6933"/>
                    <a:pt x="2241" y="5757"/>
                    <a:pt x="2101" y="4721"/>
                  </a:cubicBezTo>
                  <a:cubicBezTo>
                    <a:pt x="1989" y="4133"/>
                    <a:pt x="1653" y="2957"/>
                    <a:pt x="2241" y="2621"/>
                  </a:cubicBezTo>
                  <a:cubicBezTo>
                    <a:pt x="2353" y="2509"/>
                    <a:pt x="2353" y="2509"/>
                    <a:pt x="2465" y="2509"/>
                  </a:cubicBezTo>
                  <a:close/>
                  <a:moveTo>
                    <a:pt x="2127" y="0"/>
                  </a:moveTo>
                  <a:cubicBezTo>
                    <a:pt x="1994" y="0"/>
                    <a:pt x="1854" y="56"/>
                    <a:pt x="1653" y="157"/>
                  </a:cubicBezTo>
                  <a:cubicBezTo>
                    <a:pt x="1065" y="409"/>
                    <a:pt x="477" y="857"/>
                    <a:pt x="1" y="1221"/>
                  </a:cubicBezTo>
                  <a:cubicBezTo>
                    <a:pt x="1" y="1669"/>
                    <a:pt x="141" y="2033"/>
                    <a:pt x="141" y="2509"/>
                  </a:cubicBezTo>
                  <a:cubicBezTo>
                    <a:pt x="589" y="4245"/>
                    <a:pt x="953" y="6121"/>
                    <a:pt x="1289" y="7858"/>
                  </a:cubicBezTo>
                  <a:cubicBezTo>
                    <a:pt x="1653" y="9958"/>
                    <a:pt x="1877" y="12058"/>
                    <a:pt x="2465" y="14158"/>
                  </a:cubicBezTo>
                  <a:cubicBezTo>
                    <a:pt x="3165" y="13822"/>
                    <a:pt x="3865" y="13346"/>
                    <a:pt x="4453" y="13010"/>
                  </a:cubicBezTo>
                  <a:cubicBezTo>
                    <a:pt x="4341" y="12170"/>
                    <a:pt x="4201" y="11358"/>
                    <a:pt x="3977" y="10546"/>
                  </a:cubicBezTo>
                  <a:cubicBezTo>
                    <a:pt x="3977" y="10434"/>
                    <a:pt x="3977" y="10322"/>
                    <a:pt x="4089" y="10210"/>
                  </a:cubicBezTo>
                  <a:cubicBezTo>
                    <a:pt x="4902" y="9734"/>
                    <a:pt x="5602" y="9258"/>
                    <a:pt x="6302" y="8922"/>
                  </a:cubicBezTo>
                  <a:cubicBezTo>
                    <a:pt x="6428" y="8866"/>
                    <a:pt x="6519" y="8838"/>
                    <a:pt x="6592" y="8838"/>
                  </a:cubicBezTo>
                  <a:cubicBezTo>
                    <a:pt x="6666" y="8838"/>
                    <a:pt x="6722" y="8866"/>
                    <a:pt x="6778" y="8922"/>
                  </a:cubicBezTo>
                  <a:cubicBezTo>
                    <a:pt x="7366" y="9370"/>
                    <a:pt x="7954" y="9846"/>
                    <a:pt x="8542" y="10322"/>
                  </a:cubicBezTo>
                  <a:cubicBezTo>
                    <a:pt x="8878" y="9958"/>
                    <a:pt x="9466" y="9734"/>
                    <a:pt x="9942" y="9510"/>
                  </a:cubicBezTo>
                  <a:cubicBezTo>
                    <a:pt x="10390" y="9258"/>
                    <a:pt x="10642" y="9146"/>
                    <a:pt x="10502" y="8810"/>
                  </a:cubicBezTo>
                  <a:cubicBezTo>
                    <a:pt x="10278" y="8446"/>
                    <a:pt x="9942" y="8110"/>
                    <a:pt x="9690" y="7858"/>
                  </a:cubicBezTo>
                  <a:cubicBezTo>
                    <a:pt x="8654" y="6709"/>
                    <a:pt x="7590" y="5533"/>
                    <a:pt x="6666" y="4357"/>
                  </a:cubicBezTo>
                  <a:cubicBezTo>
                    <a:pt x="5742" y="3321"/>
                    <a:pt x="4677" y="2257"/>
                    <a:pt x="3641" y="1221"/>
                  </a:cubicBezTo>
                  <a:cubicBezTo>
                    <a:pt x="3389" y="857"/>
                    <a:pt x="3053" y="521"/>
                    <a:pt x="2689" y="269"/>
                  </a:cubicBezTo>
                  <a:cubicBezTo>
                    <a:pt x="2443" y="84"/>
                    <a:pt x="2289" y="0"/>
                    <a:pt x="21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9"/>
            <p:cNvSpPr/>
            <p:nvPr/>
          </p:nvSpPr>
          <p:spPr>
            <a:xfrm>
              <a:off x="788600" y="1971500"/>
              <a:ext cx="309475" cy="402625"/>
            </a:xfrm>
            <a:custGeom>
              <a:avLst/>
              <a:gdLst/>
              <a:ahLst/>
              <a:cxnLst/>
              <a:rect l="l" t="t" r="r" b="b"/>
              <a:pathLst>
                <a:path w="12379" h="16105" extrusionOk="0">
                  <a:moveTo>
                    <a:pt x="2939" y="951"/>
                  </a:moveTo>
                  <a:cubicBezTo>
                    <a:pt x="3101" y="951"/>
                    <a:pt x="3255" y="1035"/>
                    <a:pt x="3501" y="1220"/>
                  </a:cubicBezTo>
                  <a:cubicBezTo>
                    <a:pt x="3865" y="1472"/>
                    <a:pt x="4201" y="1808"/>
                    <a:pt x="4453" y="2172"/>
                  </a:cubicBezTo>
                  <a:cubicBezTo>
                    <a:pt x="5489" y="3208"/>
                    <a:pt x="6554" y="4272"/>
                    <a:pt x="7478" y="5308"/>
                  </a:cubicBezTo>
                  <a:cubicBezTo>
                    <a:pt x="8402" y="6484"/>
                    <a:pt x="9466" y="7660"/>
                    <a:pt x="10502" y="8809"/>
                  </a:cubicBezTo>
                  <a:cubicBezTo>
                    <a:pt x="10754" y="9061"/>
                    <a:pt x="11090" y="9397"/>
                    <a:pt x="11314" y="9761"/>
                  </a:cubicBezTo>
                  <a:cubicBezTo>
                    <a:pt x="11454" y="10097"/>
                    <a:pt x="11202" y="10209"/>
                    <a:pt x="10754" y="10461"/>
                  </a:cubicBezTo>
                  <a:cubicBezTo>
                    <a:pt x="10278" y="10685"/>
                    <a:pt x="9690" y="10909"/>
                    <a:pt x="9354" y="11273"/>
                  </a:cubicBezTo>
                  <a:cubicBezTo>
                    <a:pt x="8766" y="10797"/>
                    <a:pt x="8178" y="10321"/>
                    <a:pt x="7590" y="9873"/>
                  </a:cubicBezTo>
                  <a:cubicBezTo>
                    <a:pt x="7534" y="9817"/>
                    <a:pt x="7478" y="9789"/>
                    <a:pt x="7404" y="9789"/>
                  </a:cubicBezTo>
                  <a:cubicBezTo>
                    <a:pt x="7331" y="9789"/>
                    <a:pt x="7240" y="9817"/>
                    <a:pt x="7114" y="9873"/>
                  </a:cubicBezTo>
                  <a:cubicBezTo>
                    <a:pt x="6414" y="10209"/>
                    <a:pt x="5714" y="10685"/>
                    <a:pt x="4901" y="11161"/>
                  </a:cubicBezTo>
                  <a:cubicBezTo>
                    <a:pt x="4789" y="11273"/>
                    <a:pt x="4789" y="11385"/>
                    <a:pt x="4789" y="11497"/>
                  </a:cubicBezTo>
                  <a:cubicBezTo>
                    <a:pt x="5013" y="12309"/>
                    <a:pt x="5153" y="13121"/>
                    <a:pt x="5265" y="13961"/>
                  </a:cubicBezTo>
                  <a:cubicBezTo>
                    <a:pt x="4677" y="14297"/>
                    <a:pt x="3977" y="14773"/>
                    <a:pt x="3277" y="15109"/>
                  </a:cubicBezTo>
                  <a:cubicBezTo>
                    <a:pt x="2689" y="13009"/>
                    <a:pt x="2465" y="10909"/>
                    <a:pt x="2101" y="8809"/>
                  </a:cubicBezTo>
                  <a:cubicBezTo>
                    <a:pt x="1765" y="7072"/>
                    <a:pt x="1401" y="5196"/>
                    <a:pt x="953" y="3460"/>
                  </a:cubicBezTo>
                  <a:cubicBezTo>
                    <a:pt x="953" y="2984"/>
                    <a:pt x="813" y="2620"/>
                    <a:pt x="813" y="2172"/>
                  </a:cubicBezTo>
                  <a:cubicBezTo>
                    <a:pt x="1289" y="1808"/>
                    <a:pt x="1877" y="1360"/>
                    <a:pt x="2465" y="1108"/>
                  </a:cubicBezTo>
                  <a:cubicBezTo>
                    <a:pt x="2666" y="1007"/>
                    <a:pt x="2806" y="951"/>
                    <a:pt x="2939" y="951"/>
                  </a:cubicBezTo>
                  <a:close/>
                  <a:moveTo>
                    <a:pt x="3006" y="1"/>
                  </a:moveTo>
                  <a:cubicBezTo>
                    <a:pt x="2909" y="1"/>
                    <a:pt x="2804" y="22"/>
                    <a:pt x="2689" y="71"/>
                  </a:cubicBezTo>
                  <a:cubicBezTo>
                    <a:pt x="1765" y="407"/>
                    <a:pt x="953" y="1108"/>
                    <a:pt x="113" y="1696"/>
                  </a:cubicBezTo>
                  <a:cubicBezTo>
                    <a:pt x="113" y="1696"/>
                    <a:pt x="1" y="1808"/>
                    <a:pt x="1" y="1920"/>
                  </a:cubicBezTo>
                  <a:cubicBezTo>
                    <a:pt x="113" y="2872"/>
                    <a:pt x="253" y="3684"/>
                    <a:pt x="477" y="4608"/>
                  </a:cubicBezTo>
                  <a:cubicBezTo>
                    <a:pt x="701" y="6008"/>
                    <a:pt x="1065" y="7520"/>
                    <a:pt x="1289" y="9061"/>
                  </a:cubicBezTo>
                  <a:cubicBezTo>
                    <a:pt x="1765" y="11273"/>
                    <a:pt x="1877" y="13597"/>
                    <a:pt x="2689" y="15809"/>
                  </a:cubicBezTo>
                  <a:cubicBezTo>
                    <a:pt x="2689" y="15995"/>
                    <a:pt x="2887" y="16105"/>
                    <a:pt x="3081" y="16105"/>
                  </a:cubicBezTo>
                  <a:cubicBezTo>
                    <a:pt x="3150" y="16105"/>
                    <a:pt x="3218" y="16091"/>
                    <a:pt x="3277" y="16062"/>
                  </a:cubicBezTo>
                  <a:cubicBezTo>
                    <a:pt x="4089" y="15585"/>
                    <a:pt x="5013" y="14997"/>
                    <a:pt x="5854" y="14409"/>
                  </a:cubicBezTo>
                  <a:cubicBezTo>
                    <a:pt x="5966" y="14297"/>
                    <a:pt x="6078" y="14185"/>
                    <a:pt x="6078" y="14073"/>
                  </a:cubicBezTo>
                  <a:cubicBezTo>
                    <a:pt x="5854" y="13261"/>
                    <a:pt x="5714" y="12421"/>
                    <a:pt x="5489" y="11609"/>
                  </a:cubicBezTo>
                  <a:cubicBezTo>
                    <a:pt x="6078" y="11273"/>
                    <a:pt x="6778" y="10909"/>
                    <a:pt x="7366" y="10573"/>
                  </a:cubicBezTo>
                  <a:cubicBezTo>
                    <a:pt x="7954" y="11021"/>
                    <a:pt x="8402" y="11609"/>
                    <a:pt x="8990" y="12085"/>
                  </a:cubicBezTo>
                  <a:cubicBezTo>
                    <a:pt x="9102" y="12141"/>
                    <a:pt x="9221" y="12169"/>
                    <a:pt x="9326" y="12169"/>
                  </a:cubicBezTo>
                  <a:cubicBezTo>
                    <a:pt x="9431" y="12169"/>
                    <a:pt x="9522" y="12141"/>
                    <a:pt x="9578" y="12085"/>
                  </a:cubicBezTo>
                  <a:cubicBezTo>
                    <a:pt x="10278" y="11385"/>
                    <a:pt x="11314" y="11161"/>
                    <a:pt x="12014" y="10461"/>
                  </a:cubicBezTo>
                  <a:cubicBezTo>
                    <a:pt x="12378" y="10209"/>
                    <a:pt x="12378" y="9985"/>
                    <a:pt x="12154" y="9621"/>
                  </a:cubicBezTo>
                  <a:cubicBezTo>
                    <a:pt x="11678" y="8809"/>
                    <a:pt x="10754" y="8108"/>
                    <a:pt x="10166" y="7296"/>
                  </a:cubicBezTo>
                  <a:cubicBezTo>
                    <a:pt x="9466" y="6484"/>
                    <a:pt x="8766" y="5784"/>
                    <a:pt x="8066" y="4972"/>
                  </a:cubicBezTo>
                  <a:cubicBezTo>
                    <a:pt x="6778" y="3460"/>
                    <a:pt x="5489" y="2060"/>
                    <a:pt x="3977" y="660"/>
                  </a:cubicBezTo>
                  <a:cubicBezTo>
                    <a:pt x="3684" y="366"/>
                    <a:pt x="3409" y="1"/>
                    <a:pt x="3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9"/>
            <p:cNvSpPr/>
            <p:nvPr/>
          </p:nvSpPr>
          <p:spPr>
            <a:xfrm>
              <a:off x="850225" y="2057975"/>
              <a:ext cx="110625" cy="144500"/>
            </a:xfrm>
            <a:custGeom>
              <a:avLst/>
              <a:gdLst/>
              <a:ahLst/>
              <a:cxnLst/>
              <a:rect l="l" t="t" r="r" b="b"/>
              <a:pathLst>
                <a:path w="4425" h="5780" extrusionOk="0">
                  <a:moveTo>
                    <a:pt x="1036" y="925"/>
                  </a:moveTo>
                  <a:cubicBezTo>
                    <a:pt x="1148" y="1149"/>
                    <a:pt x="1288" y="1261"/>
                    <a:pt x="1400" y="1401"/>
                  </a:cubicBezTo>
                  <a:cubicBezTo>
                    <a:pt x="1624" y="1625"/>
                    <a:pt x="1848" y="1849"/>
                    <a:pt x="2100" y="2101"/>
                  </a:cubicBezTo>
                  <a:cubicBezTo>
                    <a:pt x="2548" y="2549"/>
                    <a:pt x="3249" y="3137"/>
                    <a:pt x="3613" y="3725"/>
                  </a:cubicBezTo>
                  <a:cubicBezTo>
                    <a:pt x="3136" y="4201"/>
                    <a:pt x="2324" y="4649"/>
                    <a:pt x="1624" y="4902"/>
                  </a:cubicBezTo>
                  <a:lnTo>
                    <a:pt x="1288" y="2801"/>
                  </a:lnTo>
                  <a:cubicBezTo>
                    <a:pt x="1148" y="2213"/>
                    <a:pt x="1148" y="1737"/>
                    <a:pt x="1036" y="1149"/>
                  </a:cubicBezTo>
                  <a:lnTo>
                    <a:pt x="1036" y="925"/>
                  </a:lnTo>
                  <a:close/>
                  <a:moveTo>
                    <a:pt x="812" y="1"/>
                  </a:moveTo>
                  <a:cubicBezTo>
                    <a:pt x="700" y="1"/>
                    <a:pt x="700" y="1"/>
                    <a:pt x="588" y="113"/>
                  </a:cubicBezTo>
                  <a:cubicBezTo>
                    <a:pt x="0" y="449"/>
                    <a:pt x="336" y="1625"/>
                    <a:pt x="448" y="2213"/>
                  </a:cubicBezTo>
                  <a:cubicBezTo>
                    <a:pt x="588" y="3249"/>
                    <a:pt x="812" y="4425"/>
                    <a:pt x="1036" y="5462"/>
                  </a:cubicBezTo>
                  <a:cubicBezTo>
                    <a:pt x="1036" y="5696"/>
                    <a:pt x="1187" y="5779"/>
                    <a:pt x="1324" y="5779"/>
                  </a:cubicBezTo>
                  <a:cubicBezTo>
                    <a:pt x="1400" y="5779"/>
                    <a:pt x="1472" y="5754"/>
                    <a:pt x="1512" y="5714"/>
                  </a:cubicBezTo>
                  <a:cubicBezTo>
                    <a:pt x="2436" y="5350"/>
                    <a:pt x="3725" y="4762"/>
                    <a:pt x="4313" y="4061"/>
                  </a:cubicBezTo>
                  <a:cubicBezTo>
                    <a:pt x="4425" y="3837"/>
                    <a:pt x="4425" y="3725"/>
                    <a:pt x="4425" y="3613"/>
                  </a:cubicBezTo>
                  <a:cubicBezTo>
                    <a:pt x="4089" y="2801"/>
                    <a:pt x="3136" y="2101"/>
                    <a:pt x="2688" y="1625"/>
                  </a:cubicBezTo>
                  <a:cubicBezTo>
                    <a:pt x="2212" y="1149"/>
                    <a:pt x="1512" y="225"/>
                    <a:pt x="8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8" name="Google Shape;1488;p29"/>
          <p:cNvGrpSpPr/>
          <p:nvPr/>
        </p:nvGrpSpPr>
        <p:grpSpPr>
          <a:xfrm>
            <a:off x="7760300" y="1027850"/>
            <a:ext cx="297575" cy="376525"/>
            <a:chOff x="5806650" y="1132625"/>
            <a:chExt cx="297575" cy="376525"/>
          </a:xfrm>
        </p:grpSpPr>
        <p:sp>
          <p:nvSpPr>
            <p:cNvPr id="1489" name="Google Shape;1489;p29"/>
            <p:cNvSpPr/>
            <p:nvPr/>
          </p:nvSpPr>
          <p:spPr>
            <a:xfrm>
              <a:off x="5826950" y="1151825"/>
              <a:ext cx="256975" cy="337000"/>
            </a:xfrm>
            <a:custGeom>
              <a:avLst/>
              <a:gdLst/>
              <a:ahLst/>
              <a:cxnLst/>
              <a:rect l="l" t="t" r="r" b="b"/>
              <a:pathLst>
                <a:path w="10279" h="13480" extrusionOk="0">
                  <a:moveTo>
                    <a:pt x="3252" y="1362"/>
                  </a:moveTo>
                  <a:cubicBezTo>
                    <a:pt x="3515" y="1362"/>
                    <a:pt x="3767" y="1399"/>
                    <a:pt x="3977" y="1466"/>
                  </a:cubicBezTo>
                  <a:cubicBezTo>
                    <a:pt x="4789" y="1690"/>
                    <a:pt x="5041" y="2643"/>
                    <a:pt x="4789" y="3343"/>
                  </a:cubicBezTo>
                  <a:cubicBezTo>
                    <a:pt x="4565" y="4155"/>
                    <a:pt x="3501" y="4855"/>
                    <a:pt x="2689" y="4967"/>
                  </a:cubicBezTo>
                  <a:lnTo>
                    <a:pt x="2577" y="4967"/>
                  </a:lnTo>
                  <a:cubicBezTo>
                    <a:pt x="2577" y="4967"/>
                    <a:pt x="2465" y="4967"/>
                    <a:pt x="2465" y="4855"/>
                  </a:cubicBezTo>
                  <a:cubicBezTo>
                    <a:pt x="2241" y="4603"/>
                    <a:pt x="2241" y="4379"/>
                    <a:pt x="2101" y="4155"/>
                  </a:cubicBezTo>
                  <a:cubicBezTo>
                    <a:pt x="1989" y="3791"/>
                    <a:pt x="1877" y="3567"/>
                    <a:pt x="1765" y="3203"/>
                  </a:cubicBezTo>
                  <a:cubicBezTo>
                    <a:pt x="1653" y="2867"/>
                    <a:pt x="1401" y="2391"/>
                    <a:pt x="1653" y="2054"/>
                  </a:cubicBezTo>
                  <a:cubicBezTo>
                    <a:pt x="1967" y="1564"/>
                    <a:pt x="2638" y="1362"/>
                    <a:pt x="3252" y="1362"/>
                  </a:cubicBezTo>
                  <a:close/>
                  <a:moveTo>
                    <a:pt x="6269" y="7664"/>
                  </a:moveTo>
                  <a:cubicBezTo>
                    <a:pt x="6635" y="7664"/>
                    <a:pt x="6978" y="7754"/>
                    <a:pt x="7254" y="7991"/>
                  </a:cubicBezTo>
                  <a:cubicBezTo>
                    <a:pt x="7954" y="8467"/>
                    <a:pt x="8066" y="9643"/>
                    <a:pt x="7590" y="10344"/>
                  </a:cubicBezTo>
                  <a:cubicBezTo>
                    <a:pt x="7366" y="10680"/>
                    <a:pt x="6890" y="11044"/>
                    <a:pt x="6442" y="11156"/>
                  </a:cubicBezTo>
                  <a:cubicBezTo>
                    <a:pt x="6165" y="11326"/>
                    <a:pt x="5823" y="11577"/>
                    <a:pt x="5479" y="11577"/>
                  </a:cubicBezTo>
                  <a:cubicBezTo>
                    <a:pt x="5370" y="11577"/>
                    <a:pt x="5261" y="11552"/>
                    <a:pt x="5153" y="11492"/>
                  </a:cubicBezTo>
                  <a:cubicBezTo>
                    <a:pt x="4677" y="11380"/>
                    <a:pt x="4677" y="10680"/>
                    <a:pt x="4453" y="10344"/>
                  </a:cubicBezTo>
                  <a:cubicBezTo>
                    <a:pt x="4341" y="9755"/>
                    <a:pt x="4089" y="9167"/>
                    <a:pt x="3977" y="8579"/>
                  </a:cubicBezTo>
                  <a:cubicBezTo>
                    <a:pt x="3977" y="8467"/>
                    <a:pt x="3977" y="8467"/>
                    <a:pt x="4089" y="8355"/>
                  </a:cubicBezTo>
                  <a:lnTo>
                    <a:pt x="4201" y="8243"/>
                  </a:lnTo>
                  <a:cubicBezTo>
                    <a:pt x="4756" y="8003"/>
                    <a:pt x="5556" y="7664"/>
                    <a:pt x="6269" y="7664"/>
                  </a:cubicBezTo>
                  <a:close/>
                  <a:moveTo>
                    <a:pt x="3887" y="0"/>
                  </a:moveTo>
                  <a:cubicBezTo>
                    <a:pt x="2532" y="0"/>
                    <a:pt x="1119" y="826"/>
                    <a:pt x="1" y="1578"/>
                  </a:cubicBezTo>
                  <a:cubicBezTo>
                    <a:pt x="253" y="2167"/>
                    <a:pt x="477" y="2755"/>
                    <a:pt x="701" y="3343"/>
                  </a:cubicBezTo>
                  <a:cubicBezTo>
                    <a:pt x="841" y="3791"/>
                    <a:pt x="953" y="4155"/>
                    <a:pt x="1065" y="4491"/>
                  </a:cubicBezTo>
                  <a:cubicBezTo>
                    <a:pt x="2241" y="7403"/>
                    <a:pt x="3053" y="10568"/>
                    <a:pt x="4453" y="13480"/>
                  </a:cubicBezTo>
                  <a:cubicBezTo>
                    <a:pt x="6442" y="12892"/>
                    <a:pt x="9942" y="12444"/>
                    <a:pt x="10166" y="9980"/>
                  </a:cubicBezTo>
                  <a:cubicBezTo>
                    <a:pt x="10278" y="8691"/>
                    <a:pt x="9690" y="7403"/>
                    <a:pt x="8878" y="6479"/>
                  </a:cubicBezTo>
                  <a:cubicBezTo>
                    <a:pt x="8292" y="5812"/>
                    <a:pt x="7575" y="5568"/>
                    <a:pt x="6789" y="5568"/>
                  </a:cubicBezTo>
                  <a:cubicBezTo>
                    <a:pt x="6486" y="5568"/>
                    <a:pt x="6173" y="5605"/>
                    <a:pt x="5854" y="5667"/>
                  </a:cubicBezTo>
                  <a:lnTo>
                    <a:pt x="5742" y="5779"/>
                  </a:lnTo>
                  <a:cubicBezTo>
                    <a:pt x="5615" y="5835"/>
                    <a:pt x="5524" y="5863"/>
                    <a:pt x="5451" y="5863"/>
                  </a:cubicBezTo>
                  <a:cubicBezTo>
                    <a:pt x="5377" y="5863"/>
                    <a:pt x="5321" y="5835"/>
                    <a:pt x="5265" y="5779"/>
                  </a:cubicBezTo>
                  <a:cubicBezTo>
                    <a:pt x="5041" y="5779"/>
                    <a:pt x="4901" y="5443"/>
                    <a:pt x="5153" y="5303"/>
                  </a:cubicBezTo>
                  <a:cubicBezTo>
                    <a:pt x="5153" y="5191"/>
                    <a:pt x="5153" y="5191"/>
                    <a:pt x="5265" y="5191"/>
                  </a:cubicBezTo>
                  <a:cubicBezTo>
                    <a:pt x="7002" y="4155"/>
                    <a:pt x="7254" y="1578"/>
                    <a:pt x="5377" y="402"/>
                  </a:cubicBezTo>
                  <a:cubicBezTo>
                    <a:pt x="4902" y="118"/>
                    <a:pt x="4398" y="0"/>
                    <a:pt x="38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9"/>
            <p:cNvSpPr/>
            <p:nvPr/>
          </p:nvSpPr>
          <p:spPr>
            <a:xfrm>
              <a:off x="5806650" y="1132625"/>
              <a:ext cx="297575" cy="376525"/>
            </a:xfrm>
            <a:custGeom>
              <a:avLst/>
              <a:gdLst/>
              <a:ahLst/>
              <a:cxnLst/>
              <a:rect l="l" t="t" r="r" b="b"/>
              <a:pathLst>
                <a:path w="11903" h="15061" extrusionOk="0">
                  <a:moveTo>
                    <a:pt x="4699" y="768"/>
                  </a:moveTo>
                  <a:cubicBezTo>
                    <a:pt x="5210" y="768"/>
                    <a:pt x="5714" y="886"/>
                    <a:pt x="6189" y="1170"/>
                  </a:cubicBezTo>
                  <a:cubicBezTo>
                    <a:pt x="8066" y="2346"/>
                    <a:pt x="7814" y="4923"/>
                    <a:pt x="6077" y="5959"/>
                  </a:cubicBezTo>
                  <a:cubicBezTo>
                    <a:pt x="5965" y="5959"/>
                    <a:pt x="5965" y="5959"/>
                    <a:pt x="5965" y="6071"/>
                  </a:cubicBezTo>
                  <a:cubicBezTo>
                    <a:pt x="5713" y="6211"/>
                    <a:pt x="5853" y="6547"/>
                    <a:pt x="6077" y="6547"/>
                  </a:cubicBezTo>
                  <a:cubicBezTo>
                    <a:pt x="6133" y="6603"/>
                    <a:pt x="6189" y="6631"/>
                    <a:pt x="6263" y="6631"/>
                  </a:cubicBezTo>
                  <a:cubicBezTo>
                    <a:pt x="6336" y="6631"/>
                    <a:pt x="6427" y="6603"/>
                    <a:pt x="6554" y="6547"/>
                  </a:cubicBezTo>
                  <a:lnTo>
                    <a:pt x="6666" y="6435"/>
                  </a:lnTo>
                  <a:cubicBezTo>
                    <a:pt x="6985" y="6373"/>
                    <a:pt x="7298" y="6336"/>
                    <a:pt x="7601" y="6336"/>
                  </a:cubicBezTo>
                  <a:cubicBezTo>
                    <a:pt x="8387" y="6336"/>
                    <a:pt x="9104" y="6580"/>
                    <a:pt x="9690" y="7247"/>
                  </a:cubicBezTo>
                  <a:cubicBezTo>
                    <a:pt x="10502" y="8171"/>
                    <a:pt x="11090" y="9459"/>
                    <a:pt x="10978" y="10748"/>
                  </a:cubicBezTo>
                  <a:cubicBezTo>
                    <a:pt x="10754" y="13212"/>
                    <a:pt x="7254" y="13660"/>
                    <a:pt x="5265" y="14248"/>
                  </a:cubicBezTo>
                  <a:cubicBezTo>
                    <a:pt x="3865" y="11336"/>
                    <a:pt x="3053" y="8171"/>
                    <a:pt x="1877" y="5259"/>
                  </a:cubicBezTo>
                  <a:cubicBezTo>
                    <a:pt x="1765" y="4923"/>
                    <a:pt x="1653" y="4559"/>
                    <a:pt x="1513" y="4111"/>
                  </a:cubicBezTo>
                  <a:cubicBezTo>
                    <a:pt x="1289" y="3523"/>
                    <a:pt x="1065" y="2935"/>
                    <a:pt x="813" y="2346"/>
                  </a:cubicBezTo>
                  <a:cubicBezTo>
                    <a:pt x="1931" y="1594"/>
                    <a:pt x="3344" y="768"/>
                    <a:pt x="4699" y="768"/>
                  </a:cubicBezTo>
                  <a:close/>
                  <a:moveTo>
                    <a:pt x="4688" y="0"/>
                  </a:moveTo>
                  <a:cubicBezTo>
                    <a:pt x="4058" y="0"/>
                    <a:pt x="3417" y="144"/>
                    <a:pt x="2801" y="358"/>
                  </a:cubicBezTo>
                  <a:cubicBezTo>
                    <a:pt x="2213" y="610"/>
                    <a:pt x="365" y="1170"/>
                    <a:pt x="113" y="2010"/>
                  </a:cubicBezTo>
                  <a:cubicBezTo>
                    <a:pt x="1" y="2122"/>
                    <a:pt x="1" y="2234"/>
                    <a:pt x="1" y="2346"/>
                  </a:cubicBezTo>
                  <a:cubicBezTo>
                    <a:pt x="253" y="3047"/>
                    <a:pt x="589" y="3859"/>
                    <a:pt x="953" y="4559"/>
                  </a:cubicBezTo>
                  <a:cubicBezTo>
                    <a:pt x="953" y="4811"/>
                    <a:pt x="1065" y="5147"/>
                    <a:pt x="1177" y="5371"/>
                  </a:cubicBezTo>
                  <a:cubicBezTo>
                    <a:pt x="2213" y="8535"/>
                    <a:pt x="4677" y="15060"/>
                    <a:pt x="4901" y="15060"/>
                  </a:cubicBezTo>
                  <a:cubicBezTo>
                    <a:pt x="5013" y="15060"/>
                    <a:pt x="5153" y="15060"/>
                    <a:pt x="5265" y="14948"/>
                  </a:cubicBezTo>
                  <a:cubicBezTo>
                    <a:pt x="6890" y="14724"/>
                    <a:pt x="8654" y="14248"/>
                    <a:pt x="10054" y="13436"/>
                  </a:cubicBezTo>
                  <a:cubicBezTo>
                    <a:pt x="11202" y="12624"/>
                    <a:pt x="11902" y="11448"/>
                    <a:pt x="11790" y="10047"/>
                  </a:cubicBezTo>
                  <a:cubicBezTo>
                    <a:pt x="11678" y="8535"/>
                    <a:pt x="10866" y="7135"/>
                    <a:pt x="9802" y="6211"/>
                  </a:cubicBezTo>
                  <a:cubicBezTo>
                    <a:pt x="9214" y="5847"/>
                    <a:pt x="8402" y="5511"/>
                    <a:pt x="7590" y="5511"/>
                  </a:cubicBezTo>
                  <a:cubicBezTo>
                    <a:pt x="8654" y="3971"/>
                    <a:pt x="8402" y="1758"/>
                    <a:pt x="6666" y="610"/>
                  </a:cubicBezTo>
                  <a:cubicBezTo>
                    <a:pt x="6052" y="172"/>
                    <a:pt x="5377" y="0"/>
                    <a:pt x="46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9"/>
            <p:cNvSpPr/>
            <p:nvPr/>
          </p:nvSpPr>
          <p:spPr>
            <a:xfrm>
              <a:off x="5861950" y="1185875"/>
              <a:ext cx="91050" cy="90125"/>
            </a:xfrm>
            <a:custGeom>
              <a:avLst/>
              <a:gdLst/>
              <a:ahLst/>
              <a:cxnLst/>
              <a:rect l="l" t="t" r="r" b="b"/>
              <a:pathLst>
                <a:path w="3642" h="3605" extrusionOk="0">
                  <a:moveTo>
                    <a:pt x="1877" y="692"/>
                  </a:moveTo>
                  <a:cubicBezTo>
                    <a:pt x="2577" y="692"/>
                    <a:pt x="3053" y="1141"/>
                    <a:pt x="2689" y="1841"/>
                  </a:cubicBezTo>
                  <a:cubicBezTo>
                    <a:pt x="2465" y="2205"/>
                    <a:pt x="1989" y="2681"/>
                    <a:pt x="1541" y="2905"/>
                  </a:cubicBezTo>
                  <a:cubicBezTo>
                    <a:pt x="1289" y="2541"/>
                    <a:pt x="1177" y="2205"/>
                    <a:pt x="1065" y="1841"/>
                  </a:cubicBezTo>
                  <a:cubicBezTo>
                    <a:pt x="1065" y="1841"/>
                    <a:pt x="1065" y="1729"/>
                    <a:pt x="953" y="1729"/>
                  </a:cubicBezTo>
                  <a:lnTo>
                    <a:pt x="953" y="1505"/>
                  </a:lnTo>
                  <a:lnTo>
                    <a:pt x="841" y="1141"/>
                  </a:lnTo>
                  <a:cubicBezTo>
                    <a:pt x="841" y="1029"/>
                    <a:pt x="953" y="917"/>
                    <a:pt x="1177" y="917"/>
                  </a:cubicBezTo>
                  <a:cubicBezTo>
                    <a:pt x="1401" y="805"/>
                    <a:pt x="1653" y="692"/>
                    <a:pt x="1877" y="692"/>
                  </a:cubicBezTo>
                  <a:close/>
                  <a:moveTo>
                    <a:pt x="1852" y="0"/>
                  </a:moveTo>
                  <a:cubicBezTo>
                    <a:pt x="1238" y="0"/>
                    <a:pt x="567" y="202"/>
                    <a:pt x="253" y="692"/>
                  </a:cubicBezTo>
                  <a:cubicBezTo>
                    <a:pt x="1" y="1029"/>
                    <a:pt x="253" y="1505"/>
                    <a:pt x="365" y="1841"/>
                  </a:cubicBezTo>
                  <a:cubicBezTo>
                    <a:pt x="477" y="2205"/>
                    <a:pt x="589" y="2429"/>
                    <a:pt x="701" y="2793"/>
                  </a:cubicBezTo>
                  <a:cubicBezTo>
                    <a:pt x="841" y="3017"/>
                    <a:pt x="841" y="3241"/>
                    <a:pt x="1065" y="3493"/>
                  </a:cubicBezTo>
                  <a:cubicBezTo>
                    <a:pt x="1065" y="3605"/>
                    <a:pt x="1177" y="3605"/>
                    <a:pt x="1177" y="3605"/>
                  </a:cubicBezTo>
                  <a:lnTo>
                    <a:pt x="1289" y="3605"/>
                  </a:lnTo>
                  <a:cubicBezTo>
                    <a:pt x="2101" y="3493"/>
                    <a:pt x="3165" y="2793"/>
                    <a:pt x="3389" y="1981"/>
                  </a:cubicBezTo>
                  <a:cubicBezTo>
                    <a:pt x="3641" y="1281"/>
                    <a:pt x="3389" y="328"/>
                    <a:pt x="2577" y="104"/>
                  </a:cubicBezTo>
                  <a:cubicBezTo>
                    <a:pt x="2367" y="37"/>
                    <a:pt x="2115" y="0"/>
                    <a:pt x="185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9"/>
            <p:cNvSpPr/>
            <p:nvPr/>
          </p:nvSpPr>
          <p:spPr>
            <a:xfrm>
              <a:off x="5926375" y="1343425"/>
              <a:ext cx="102225" cy="97850"/>
            </a:xfrm>
            <a:custGeom>
              <a:avLst/>
              <a:gdLst/>
              <a:ahLst/>
              <a:cxnLst/>
              <a:rect l="l" t="t" r="r" b="b"/>
              <a:pathLst>
                <a:path w="4089" h="3914" extrusionOk="0">
                  <a:moveTo>
                    <a:pt x="2244" y="774"/>
                  </a:moveTo>
                  <a:cubicBezTo>
                    <a:pt x="2357" y="774"/>
                    <a:pt x="2469" y="783"/>
                    <a:pt x="2577" y="803"/>
                  </a:cubicBezTo>
                  <a:cubicBezTo>
                    <a:pt x="2913" y="803"/>
                    <a:pt x="3165" y="1279"/>
                    <a:pt x="3165" y="1615"/>
                  </a:cubicBezTo>
                  <a:cubicBezTo>
                    <a:pt x="3165" y="2091"/>
                    <a:pt x="3025" y="2316"/>
                    <a:pt x="2689" y="2540"/>
                  </a:cubicBezTo>
                  <a:cubicBezTo>
                    <a:pt x="2325" y="2792"/>
                    <a:pt x="1989" y="2904"/>
                    <a:pt x="1765" y="3016"/>
                  </a:cubicBezTo>
                  <a:lnTo>
                    <a:pt x="1512" y="3128"/>
                  </a:lnTo>
                  <a:cubicBezTo>
                    <a:pt x="1512" y="3016"/>
                    <a:pt x="1400" y="2792"/>
                    <a:pt x="1400" y="2680"/>
                  </a:cubicBezTo>
                  <a:cubicBezTo>
                    <a:pt x="1176" y="2203"/>
                    <a:pt x="1064" y="1615"/>
                    <a:pt x="812" y="1139"/>
                  </a:cubicBezTo>
                  <a:cubicBezTo>
                    <a:pt x="1201" y="956"/>
                    <a:pt x="1739" y="774"/>
                    <a:pt x="2244" y="774"/>
                  </a:cubicBezTo>
                  <a:close/>
                  <a:moveTo>
                    <a:pt x="2292" y="0"/>
                  </a:moveTo>
                  <a:cubicBezTo>
                    <a:pt x="1579" y="0"/>
                    <a:pt x="779" y="339"/>
                    <a:pt x="224" y="579"/>
                  </a:cubicBezTo>
                  <a:lnTo>
                    <a:pt x="112" y="691"/>
                  </a:lnTo>
                  <a:cubicBezTo>
                    <a:pt x="0" y="803"/>
                    <a:pt x="0" y="803"/>
                    <a:pt x="0" y="915"/>
                  </a:cubicBezTo>
                  <a:cubicBezTo>
                    <a:pt x="112" y="1503"/>
                    <a:pt x="364" y="2091"/>
                    <a:pt x="476" y="2680"/>
                  </a:cubicBezTo>
                  <a:cubicBezTo>
                    <a:pt x="700" y="3016"/>
                    <a:pt x="700" y="3716"/>
                    <a:pt x="1176" y="3828"/>
                  </a:cubicBezTo>
                  <a:cubicBezTo>
                    <a:pt x="1284" y="3888"/>
                    <a:pt x="1393" y="3913"/>
                    <a:pt x="1502" y="3913"/>
                  </a:cubicBezTo>
                  <a:cubicBezTo>
                    <a:pt x="1846" y="3913"/>
                    <a:pt x="2188" y="3662"/>
                    <a:pt x="2465" y="3492"/>
                  </a:cubicBezTo>
                  <a:cubicBezTo>
                    <a:pt x="2913" y="3380"/>
                    <a:pt x="3389" y="3016"/>
                    <a:pt x="3613" y="2680"/>
                  </a:cubicBezTo>
                  <a:cubicBezTo>
                    <a:pt x="4089" y="1979"/>
                    <a:pt x="3977" y="803"/>
                    <a:pt x="3277" y="327"/>
                  </a:cubicBezTo>
                  <a:cubicBezTo>
                    <a:pt x="3001" y="90"/>
                    <a:pt x="2658" y="0"/>
                    <a:pt x="2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93" name="Google Shape;1493;p29"/>
          <p:cNvGrpSpPr/>
          <p:nvPr/>
        </p:nvGrpSpPr>
        <p:grpSpPr>
          <a:xfrm>
            <a:off x="1523000" y="4043425"/>
            <a:ext cx="300350" cy="375875"/>
            <a:chOff x="3485150" y="4586350"/>
            <a:chExt cx="300350" cy="375875"/>
          </a:xfrm>
        </p:grpSpPr>
        <p:sp>
          <p:nvSpPr>
            <p:cNvPr id="1494" name="Google Shape;1494;p29"/>
            <p:cNvSpPr/>
            <p:nvPr/>
          </p:nvSpPr>
          <p:spPr>
            <a:xfrm>
              <a:off x="3505450" y="4607125"/>
              <a:ext cx="256250" cy="335250"/>
            </a:xfrm>
            <a:custGeom>
              <a:avLst/>
              <a:gdLst/>
              <a:ahLst/>
              <a:cxnLst/>
              <a:rect l="l" t="t" r="r" b="b"/>
              <a:pathLst>
                <a:path w="10250" h="13410" extrusionOk="0">
                  <a:moveTo>
                    <a:pt x="6805" y="0"/>
                  </a:moveTo>
                  <a:cubicBezTo>
                    <a:pt x="5780" y="0"/>
                    <a:pt x="4771" y="209"/>
                    <a:pt x="3837" y="696"/>
                  </a:cubicBezTo>
                  <a:cubicBezTo>
                    <a:pt x="1737" y="1872"/>
                    <a:pt x="700" y="4309"/>
                    <a:pt x="224" y="6549"/>
                  </a:cubicBezTo>
                  <a:cubicBezTo>
                    <a:pt x="112" y="7585"/>
                    <a:pt x="0" y="8761"/>
                    <a:pt x="336" y="9797"/>
                  </a:cubicBezTo>
                  <a:cubicBezTo>
                    <a:pt x="700" y="10973"/>
                    <a:pt x="1625" y="11674"/>
                    <a:pt x="2801" y="12150"/>
                  </a:cubicBezTo>
                  <a:cubicBezTo>
                    <a:pt x="3725" y="12486"/>
                    <a:pt x="4901" y="12850"/>
                    <a:pt x="5825" y="13074"/>
                  </a:cubicBezTo>
                  <a:cubicBezTo>
                    <a:pt x="6189" y="13186"/>
                    <a:pt x="7001" y="13410"/>
                    <a:pt x="7337" y="13410"/>
                  </a:cubicBezTo>
                  <a:lnTo>
                    <a:pt x="7337" y="13298"/>
                  </a:lnTo>
                  <a:cubicBezTo>
                    <a:pt x="7589" y="12374"/>
                    <a:pt x="7813" y="11449"/>
                    <a:pt x="8037" y="10497"/>
                  </a:cubicBezTo>
                  <a:cubicBezTo>
                    <a:pt x="6637" y="10497"/>
                    <a:pt x="5013" y="10273"/>
                    <a:pt x="3949" y="9349"/>
                  </a:cubicBezTo>
                  <a:cubicBezTo>
                    <a:pt x="2913" y="8397"/>
                    <a:pt x="2549" y="7109"/>
                    <a:pt x="2913" y="5709"/>
                  </a:cubicBezTo>
                  <a:cubicBezTo>
                    <a:pt x="3542" y="3454"/>
                    <a:pt x="5715" y="2105"/>
                    <a:pt x="7912" y="2105"/>
                  </a:cubicBezTo>
                  <a:cubicBezTo>
                    <a:pt x="8552" y="2105"/>
                    <a:pt x="9195" y="2220"/>
                    <a:pt x="9802" y="2460"/>
                  </a:cubicBezTo>
                  <a:cubicBezTo>
                    <a:pt x="9914" y="2096"/>
                    <a:pt x="10026" y="1648"/>
                    <a:pt x="10138" y="1284"/>
                  </a:cubicBezTo>
                  <a:cubicBezTo>
                    <a:pt x="10250" y="1060"/>
                    <a:pt x="10250" y="948"/>
                    <a:pt x="10250" y="696"/>
                  </a:cubicBezTo>
                  <a:cubicBezTo>
                    <a:pt x="9137" y="266"/>
                    <a:pt x="7961" y="0"/>
                    <a:pt x="68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9"/>
            <p:cNvSpPr/>
            <p:nvPr/>
          </p:nvSpPr>
          <p:spPr>
            <a:xfrm>
              <a:off x="3485150" y="4586350"/>
              <a:ext cx="300350" cy="375875"/>
            </a:xfrm>
            <a:custGeom>
              <a:avLst/>
              <a:gdLst/>
              <a:ahLst/>
              <a:cxnLst/>
              <a:rect l="l" t="t" r="r" b="b"/>
              <a:pathLst>
                <a:path w="12014" h="15035" extrusionOk="0">
                  <a:moveTo>
                    <a:pt x="7617" y="831"/>
                  </a:moveTo>
                  <a:cubicBezTo>
                    <a:pt x="8773" y="831"/>
                    <a:pt x="9949" y="1097"/>
                    <a:pt x="11062" y="1527"/>
                  </a:cubicBezTo>
                  <a:cubicBezTo>
                    <a:pt x="11062" y="1779"/>
                    <a:pt x="11062" y="1891"/>
                    <a:pt x="10950" y="2115"/>
                  </a:cubicBezTo>
                  <a:cubicBezTo>
                    <a:pt x="10838" y="2479"/>
                    <a:pt x="10726" y="2927"/>
                    <a:pt x="10614" y="3291"/>
                  </a:cubicBezTo>
                  <a:cubicBezTo>
                    <a:pt x="10007" y="3051"/>
                    <a:pt x="9364" y="2936"/>
                    <a:pt x="8724" y="2936"/>
                  </a:cubicBezTo>
                  <a:cubicBezTo>
                    <a:pt x="6527" y="2936"/>
                    <a:pt x="4354" y="4285"/>
                    <a:pt x="3725" y="6540"/>
                  </a:cubicBezTo>
                  <a:cubicBezTo>
                    <a:pt x="3361" y="7940"/>
                    <a:pt x="3725" y="9228"/>
                    <a:pt x="4761" y="10180"/>
                  </a:cubicBezTo>
                  <a:cubicBezTo>
                    <a:pt x="5825" y="11104"/>
                    <a:pt x="7449" y="11328"/>
                    <a:pt x="8849" y="11328"/>
                  </a:cubicBezTo>
                  <a:cubicBezTo>
                    <a:pt x="8625" y="12280"/>
                    <a:pt x="8401" y="13205"/>
                    <a:pt x="8149" y="14129"/>
                  </a:cubicBezTo>
                  <a:lnTo>
                    <a:pt x="8149" y="14241"/>
                  </a:lnTo>
                  <a:cubicBezTo>
                    <a:pt x="7813" y="14241"/>
                    <a:pt x="7001" y="14017"/>
                    <a:pt x="6637" y="13905"/>
                  </a:cubicBezTo>
                  <a:cubicBezTo>
                    <a:pt x="5713" y="13681"/>
                    <a:pt x="4537" y="13317"/>
                    <a:pt x="3613" y="12981"/>
                  </a:cubicBezTo>
                  <a:cubicBezTo>
                    <a:pt x="2437" y="12505"/>
                    <a:pt x="1512" y="11804"/>
                    <a:pt x="1148" y="10628"/>
                  </a:cubicBezTo>
                  <a:cubicBezTo>
                    <a:pt x="812" y="9592"/>
                    <a:pt x="924" y="8416"/>
                    <a:pt x="1036" y="7380"/>
                  </a:cubicBezTo>
                  <a:cubicBezTo>
                    <a:pt x="1512" y="5140"/>
                    <a:pt x="2549" y="2703"/>
                    <a:pt x="4649" y="1527"/>
                  </a:cubicBezTo>
                  <a:cubicBezTo>
                    <a:pt x="5583" y="1040"/>
                    <a:pt x="6592" y="831"/>
                    <a:pt x="7617" y="831"/>
                  </a:cubicBezTo>
                  <a:close/>
                  <a:moveTo>
                    <a:pt x="7725" y="0"/>
                  </a:moveTo>
                  <a:cubicBezTo>
                    <a:pt x="6384" y="0"/>
                    <a:pt x="5043" y="325"/>
                    <a:pt x="3837" y="1079"/>
                  </a:cubicBezTo>
                  <a:cubicBezTo>
                    <a:pt x="1512" y="2591"/>
                    <a:pt x="336" y="5616"/>
                    <a:pt x="112" y="8304"/>
                  </a:cubicBezTo>
                  <a:cubicBezTo>
                    <a:pt x="0" y="9480"/>
                    <a:pt x="224" y="10740"/>
                    <a:pt x="812" y="11804"/>
                  </a:cubicBezTo>
                  <a:cubicBezTo>
                    <a:pt x="1400" y="12841"/>
                    <a:pt x="2437" y="13429"/>
                    <a:pt x="3613" y="13905"/>
                  </a:cubicBezTo>
                  <a:cubicBezTo>
                    <a:pt x="5013" y="14381"/>
                    <a:pt x="6525" y="14829"/>
                    <a:pt x="7925" y="14941"/>
                  </a:cubicBezTo>
                  <a:cubicBezTo>
                    <a:pt x="8069" y="15001"/>
                    <a:pt x="8197" y="15035"/>
                    <a:pt x="8314" y="15035"/>
                  </a:cubicBezTo>
                  <a:cubicBezTo>
                    <a:pt x="8472" y="15035"/>
                    <a:pt x="8609" y="14973"/>
                    <a:pt x="8737" y="14829"/>
                  </a:cubicBezTo>
                  <a:cubicBezTo>
                    <a:pt x="8961" y="14605"/>
                    <a:pt x="9101" y="14129"/>
                    <a:pt x="9214" y="13793"/>
                  </a:cubicBezTo>
                  <a:cubicBezTo>
                    <a:pt x="9438" y="12841"/>
                    <a:pt x="9662" y="11916"/>
                    <a:pt x="9662" y="10992"/>
                  </a:cubicBezTo>
                  <a:lnTo>
                    <a:pt x="9662" y="10740"/>
                  </a:lnTo>
                  <a:cubicBezTo>
                    <a:pt x="9550" y="10628"/>
                    <a:pt x="9438" y="10516"/>
                    <a:pt x="9326" y="10516"/>
                  </a:cubicBezTo>
                  <a:cubicBezTo>
                    <a:pt x="8037" y="10516"/>
                    <a:pt x="6749" y="10516"/>
                    <a:pt x="5713" y="9816"/>
                  </a:cubicBezTo>
                  <a:cubicBezTo>
                    <a:pt x="4649" y="9116"/>
                    <a:pt x="4201" y="7940"/>
                    <a:pt x="4537" y="6792"/>
                  </a:cubicBezTo>
                  <a:cubicBezTo>
                    <a:pt x="5052" y="4896"/>
                    <a:pt x="6902" y="3758"/>
                    <a:pt x="8769" y="3758"/>
                  </a:cubicBezTo>
                  <a:cubicBezTo>
                    <a:pt x="9439" y="3758"/>
                    <a:pt x="10112" y="3905"/>
                    <a:pt x="10726" y="4215"/>
                  </a:cubicBezTo>
                  <a:cubicBezTo>
                    <a:pt x="10786" y="4245"/>
                    <a:pt x="10848" y="4259"/>
                    <a:pt x="10909" y="4259"/>
                  </a:cubicBezTo>
                  <a:cubicBezTo>
                    <a:pt x="11075" y="4259"/>
                    <a:pt x="11232" y="4155"/>
                    <a:pt x="11314" y="3991"/>
                  </a:cubicBezTo>
                  <a:cubicBezTo>
                    <a:pt x="11426" y="3403"/>
                    <a:pt x="11762" y="1779"/>
                    <a:pt x="11902" y="1415"/>
                  </a:cubicBezTo>
                  <a:cubicBezTo>
                    <a:pt x="12014" y="1303"/>
                    <a:pt x="11902" y="1079"/>
                    <a:pt x="11762" y="939"/>
                  </a:cubicBezTo>
                  <a:cubicBezTo>
                    <a:pt x="10518" y="353"/>
                    <a:pt x="9122" y="0"/>
                    <a:pt x="77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96" name="Google Shape;1496;p29"/>
          <p:cNvSpPr/>
          <p:nvPr/>
        </p:nvSpPr>
        <p:spPr>
          <a:xfrm>
            <a:off x="628975" y="827825"/>
            <a:ext cx="7783464" cy="3800170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7" name="Google Shape;1497;p29"/>
          <p:cNvGrpSpPr/>
          <p:nvPr/>
        </p:nvGrpSpPr>
        <p:grpSpPr>
          <a:xfrm>
            <a:off x="7981550" y="3626875"/>
            <a:ext cx="936050" cy="1287350"/>
            <a:chOff x="5847950" y="3626875"/>
            <a:chExt cx="936050" cy="1287350"/>
          </a:xfrm>
        </p:grpSpPr>
        <p:sp>
          <p:nvSpPr>
            <p:cNvPr id="1498" name="Google Shape;1498;p29"/>
            <p:cNvSpPr/>
            <p:nvPr/>
          </p:nvSpPr>
          <p:spPr>
            <a:xfrm>
              <a:off x="6317025" y="3793500"/>
              <a:ext cx="280050" cy="327925"/>
            </a:xfrm>
            <a:custGeom>
              <a:avLst/>
              <a:gdLst/>
              <a:ahLst/>
              <a:cxnLst/>
              <a:rect l="l" t="t" r="r" b="b"/>
              <a:pathLst>
                <a:path w="11202" h="13117" extrusionOk="0">
                  <a:moveTo>
                    <a:pt x="3165" y="1"/>
                  </a:moveTo>
                  <a:cubicBezTo>
                    <a:pt x="3277" y="1037"/>
                    <a:pt x="2689" y="2325"/>
                    <a:pt x="2101" y="3025"/>
                  </a:cubicBezTo>
                  <a:cubicBezTo>
                    <a:pt x="1289" y="4201"/>
                    <a:pt x="0" y="5125"/>
                    <a:pt x="0" y="6638"/>
                  </a:cubicBezTo>
                  <a:cubicBezTo>
                    <a:pt x="0" y="8514"/>
                    <a:pt x="1653" y="8038"/>
                    <a:pt x="2801" y="8626"/>
                  </a:cubicBezTo>
                  <a:cubicBezTo>
                    <a:pt x="3753" y="9102"/>
                    <a:pt x="3977" y="9914"/>
                    <a:pt x="4089" y="10838"/>
                  </a:cubicBezTo>
                  <a:cubicBezTo>
                    <a:pt x="4341" y="11902"/>
                    <a:pt x="4453" y="12714"/>
                    <a:pt x="5489" y="13051"/>
                  </a:cubicBezTo>
                  <a:cubicBezTo>
                    <a:pt x="5677" y="13095"/>
                    <a:pt x="5854" y="13117"/>
                    <a:pt x="6018" y="13117"/>
                  </a:cubicBezTo>
                  <a:cubicBezTo>
                    <a:pt x="6782" y="13117"/>
                    <a:pt x="7273" y="12643"/>
                    <a:pt x="7365" y="11790"/>
                  </a:cubicBezTo>
                  <a:cubicBezTo>
                    <a:pt x="7589" y="10726"/>
                    <a:pt x="7589" y="9438"/>
                    <a:pt x="8878" y="8850"/>
                  </a:cubicBezTo>
                  <a:cubicBezTo>
                    <a:pt x="9060" y="8794"/>
                    <a:pt x="9263" y="8766"/>
                    <a:pt x="9466" y="8766"/>
                  </a:cubicBezTo>
                  <a:cubicBezTo>
                    <a:pt x="9669" y="8766"/>
                    <a:pt x="9872" y="8794"/>
                    <a:pt x="10054" y="8850"/>
                  </a:cubicBezTo>
                  <a:cubicBezTo>
                    <a:pt x="10278" y="8990"/>
                    <a:pt x="10754" y="9690"/>
                    <a:pt x="11202" y="9914"/>
                  </a:cubicBezTo>
                  <a:cubicBezTo>
                    <a:pt x="11090" y="9438"/>
                    <a:pt x="10866" y="8990"/>
                    <a:pt x="10754" y="8514"/>
                  </a:cubicBezTo>
                  <a:cubicBezTo>
                    <a:pt x="9466" y="4649"/>
                    <a:pt x="6665" y="1625"/>
                    <a:pt x="316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9"/>
            <p:cNvSpPr/>
            <p:nvPr/>
          </p:nvSpPr>
          <p:spPr>
            <a:xfrm>
              <a:off x="5984475" y="4196500"/>
              <a:ext cx="507600" cy="306275"/>
            </a:xfrm>
            <a:custGeom>
              <a:avLst/>
              <a:gdLst/>
              <a:ahLst/>
              <a:cxnLst/>
              <a:rect l="l" t="t" r="r" b="b"/>
              <a:pathLst>
                <a:path w="20304" h="12251" extrusionOk="0">
                  <a:moveTo>
                    <a:pt x="9346" y="0"/>
                  </a:moveTo>
                  <a:cubicBezTo>
                    <a:pt x="8808" y="0"/>
                    <a:pt x="8261" y="242"/>
                    <a:pt x="7842" y="795"/>
                  </a:cubicBezTo>
                  <a:cubicBezTo>
                    <a:pt x="7142" y="1719"/>
                    <a:pt x="6889" y="3119"/>
                    <a:pt x="5965" y="4071"/>
                  </a:cubicBezTo>
                  <a:cubicBezTo>
                    <a:pt x="4901" y="5108"/>
                    <a:pt x="3501" y="4884"/>
                    <a:pt x="2241" y="5220"/>
                  </a:cubicBezTo>
                  <a:cubicBezTo>
                    <a:pt x="589" y="5808"/>
                    <a:pt x="1" y="7320"/>
                    <a:pt x="477" y="8832"/>
                  </a:cubicBezTo>
                  <a:cubicBezTo>
                    <a:pt x="2941" y="11184"/>
                    <a:pt x="6189" y="11996"/>
                    <a:pt x="9690" y="12220"/>
                  </a:cubicBezTo>
                  <a:cubicBezTo>
                    <a:pt x="10238" y="12239"/>
                    <a:pt x="10789" y="12251"/>
                    <a:pt x="11340" y="12251"/>
                  </a:cubicBezTo>
                  <a:cubicBezTo>
                    <a:pt x="14195" y="12251"/>
                    <a:pt x="17050" y="11922"/>
                    <a:pt x="19491" y="10372"/>
                  </a:cubicBezTo>
                  <a:cubicBezTo>
                    <a:pt x="19743" y="10232"/>
                    <a:pt x="19967" y="10008"/>
                    <a:pt x="20191" y="9784"/>
                  </a:cubicBezTo>
                  <a:cubicBezTo>
                    <a:pt x="20303" y="8132"/>
                    <a:pt x="20079" y="6172"/>
                    <a:pt x="18567" y="5108"/>
                  </a:cubicBezTo>
                  <a:cubicBezTo>
                    <a:pt x="18144" y="4905"/>
                    <a:pt x="17640" y="4733"/>
                    <a:pt x="17153" y="4733"/>
                  </a:cubicBezTo>
                  <a:cubicBezTo>
                    <a:pt x="16833" y="4733"/>
                    <a:pt x="16520" y="4807"/>
                    <a:pt x="16243" y="4996"/>
                  </a:cubicBezTo>
                  <a:cubicBezTo>
                    <a:pt x="15655" y="5332"/>
                    <a:pt x="15403" y="5920"/>
                    <a:pt x="14843" y="6284"/>
                  </a:cubicBezTo>
                  <a:cubicBezTo>
                    <a:pt x="14471" y="6557"/>
                    <a:pt x="14070" y="6685"/>
                    <a:pt x="13677" y="6685"/>
                  </a:cubicBezTo>
                  <a:cubicBezTo>
                    <a:pt x="13063" y="6685"/>
                    <a:pt x="12469" y="6371"/>
                    <a:pt x="12042" y="5808"/>
                  </a:cubicBezTo>
                  <a:cubicBezTo>
                    <a:pt x="11090" y="4519"/>
                    <a:pt x="11454" y="3231"/>
                    <a:pt x="11342" y="1831"/>
                  </a:cubicBezTo>
                  <a:cubicBezTo>
                    <a:pt x="11182" y="730"/>
                    <a:pt x="10278" y="0"/>
                    <a:pt x="93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9"/>
            <p:cNvSpPr/>
            <p:nvPr/>
          </p:nvSpPr>
          <p:spPr>
            <a:xfrm>
              <a:off x="6241400" y="3656300"/>
              <a:ext cx="26650" cy="75625"/>
            </a:xfrm>
            <a:custGeom>
              <a:avLst/>
              <a:gdLst/>
              <a:ahLst/>
              <a:cxnLst/>
              <a:rect l="l" t="t" r="r" b="b"/>
              <a:pathLst>
                <a:path w="1066" h="3025" extrusionOk="0">
                  <a:moveTo>
                    <a:pt x="113" y="0"/>
                  </a:moveTo>
                  <a:cubicBezTo>
                    <a:pt x="1" y="588"/>
                    <a:pt x="1" y="1288"/>
                    <a:pt x="1" y="1876"/>
                  </a:cubicBezTo>
                  <a:lnTo>
                    <a:pt x="1" y="3025"/>
                  </a:lnTo>
                  <a:cubicBezTo>
                    <a:pt x="365" y="2912"/>
                    <a:pt x="701" y="2912"/>
                    <a:pt x="1065" y="2912"/>
                  </a:cubicBezTo>
                  <a:cubicBezTo>
                    <a:pt x="1065" y="2436"/>
                    <a:pt x="1065" y="1988"/>
                    <a:pt x="925" y="1400"/>
                  </a:cubicBezTo>
                  <a:cubicBezTo>
                    <a:pt x="925" y="924"/>
                    <a:pt x="1065" y="476"/>
                    <a:pt x="10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9"/>
            <p:cNvSpPr/>
            <p:nvPr/>
          </p:nvSpPr>
          <p:spPr>
            <a:xfrm>
              <a:off x="5896975" y="3758600"/>
              <a:ext cx="729500" cy="658725"/>
            </a:xfrm>
            <a:custGeom>
              <a:avLst/>
              <a:gdLst/>
              <a:ahLst/>
              <a:cxnLst/>
              <a:rect l="l" t="t" r="r" b="b"/>
              <a:pathLst>
                <a:path w="29180" h="26349" extrusionOk="0">
                  <a:moveTo>
                    <a:pt x="13825" y="1"/>
                  </a:moveTo>
                  <a:cubicBezTo>
                    <a:pt x="12760" y="1"/>
                    <a:pt x="11693" y="140"/>
                    <a:pt x="10642" y="445"/>
                  </a:cubicBezTo>
                  <a:cubicBezTo>
                    <a:pt x="11090" y="809"/>
                    <a:pt x="11454" y="1509"/>
                    <a:pt x="11566" y="2209"/>
                  </a:cubicBezTo>
                  <a:cubicBezTo>
                    <a:pt x="11678" y="3245"/>
                    <a:pt x="11090" y="4197"/>
                    <a:pt x="10277" y="4897"/>
                  </a:cubicBezTo>
                  <a:cubicBezTo>
                    <a:pt x="9801" y="5233"/>
                    <a:pt x="9101" y="5597"/>
                    <a:pt x="8877" y="6185"/>
                  </a:cubicBezTo>
                  <a:cubicBezTo>
                    <a:pt x="8541" y="6886"/>
                    <a:pt x="9241" y="7586"/>
                    <a:pt x="9689" y="8034"/>
                  </a:cubicBezTo>
                  <a:cubicBezTo>
                    <a:pt x="10389" y="9098"/>
                    <a:pt x="10754" y="10134"/>
                    <a:pt x="10277" y="11310"/>
                  </a:cubicBezTo>
                  <a:cubicBezTo>
                    <a:pt x="9801" y="12486"/>
                    <a:pt x="8765" y="13046"/>
                    <a:pt x="7589" y="13298"/>
                  </a:cubicBezTo>
                  <a:cubicBezTo>
                    <a:pt x="7472" y="13314"/>
                    <a:pt x="7353" y="13322"/>
                    <a:pt x="7232" y="13322"/>
                  </a:cubicBezTo>
                  <a:cubicBezTo>
                    <a:pt x="6300" y="13322"/>
                    <a:pt x="5254" y="12901"/>
                    <a:pt x="4329" y="12901"/>
                  </a:cubicBezTo>
                  <a:cubicBezTo>
                    <a:pt x="3702" y="12901"/>
                    <a:pt x="3130" y="13095"/>
                    <a:pt x="2688" y="13746"/>
                  </a:cubicBezTo>
                  <a:cubicBezTo>
                    <a:pt x="2100" y="14699"/>
                    <a:pt x="1764" y="16099"/>
                    <a:pt x="476" y="16323"/>
                  </a:cubicBezTo>
                  <a:cubicBezTo>
                    <a:pt x="364" y="16435"/>
                    <a:pt x="140" y="16435"/>
                    <a:pt x="0" y="16435"/>
                  </a:cubicBezTo>
                  <a:cubicBezTo>
                    <a:pt x="140" y="19487"/>
                    <a:pt x="1064" y="22400"/>
                    <a:pt x="2688" y="24836"/>
                  </a:cubicBezTo>
                  <a:cubicBezTo>
                    <a:pt x="2800" y="24948"/>
                    <a:pt x="2941" y="25088"/>
                    <a:pt x="2941" y="25200"/>
                  </a:cubicBezTo>
                  <a:cubicBezTo>
                    <a:pt x="3053" y="23688"/>
                    <a:pt x="4089" y="22147"/>
                    <a:pt x="5741" y="21699"/>
                  </a:cubicBezTo>
                  <a:cubicBezTo>
                    <a:pt x="6553" y="21587"/>
                    <a:pt x="7477" y="21587"/>
                    <a:pt x="8289" y="21111"/>
                  </a:cubicBezTo>
                  <a:cubicBezTo>
                    <a:pt x="8877" y="20747"/>
                    <a:pt x="9101" y="20187"/>
                    <a:pt x="9465" y="19599"/>
                  </a:cubicBezTo>
                  <a:cubicBezTo>
                    <a:pt x="9941" y="18535"/>
                    <a:pt x="10277" y="17387"/>
                    <a:pt x="11342" y="16799"/>
                  </a:cubicBezTo>
                  <a:cubicBezTo>
                    <a:pt x="11804" y="16505"/>
                    <a:pt x="12329" y="16358"/>
                    <a:pt x="12854" y="16358"/>
                  </a:cubicBezTo>
                  <a:cubicBezTo>
                    <a:pt x="13379" y="16358"/>
                    <a:pt x="13904" y="16505"/>
                    <a:pt x="14366" y="16799"/>
                  </a:cubicBezTo>
                  <a:cubicBezTo>
                    <a:pt x="15542" y="17387"/>
                    <a:pt x="15878" y="18535"/>
                    <a:pt x="15878" y="19823"/>
                  </a:cubicBezTo>
                  <a:cubicBezTo>
                    <a:pt x="15990" y="20635"/>
                    <a:pt x="15878" y="21587"/>
                    <a:pt x="16354" y="22400"/>
                  </a:cubicBezTo>
                  <a:cubicBezTo>
                    <a:pt x="16563" y="22830"/>
                    <a:pt x="16827" y="23011"/>
                    <a:pt x="17119" y="23011"/>
                  </a:cubicBezTo>
                  <a:cubicBezTo>
                    <a:pt x="17455" y="23011"/>
                    <a:pt x="17829" y="22773"/>
                    <a:pt x="18203" y="22400"/>
                  </a:cubicBezTo>
                  <a:cubicBezTo>
                    <a:pt x="18900" y="21610"/>
                    <a:pt x="19654" y="21167"/>
                    <a:pt x="20627" y="21167"/>
                  </a:cubicBezTo>
                  <a:cubicBezTo>
                    <a:pt x="20827" y="21167"/>
                    <a:pt x="21036" y="21185"/>
                    <a:pt x="21255" y="21223"/>
                  </a:cubicBezTo>
                  <a:cubicBezTo>
                    <a:pt x="23803" y="21699"/>
                    <a:pt x="24755" y="24136"/>
                    <a:pt x="24867" y="26348"/>
                  </a:cubicBezTo>
                  <a:cubicBezTo>
                    <a:pt x="28368" y="22848"/>
                    <a:pt x="29180" y="17387"/>
                    <a:pt x="28256" y="12486"/>
                  </a:cubicBezTo>
                  <a:cubicBezTo>
                    <a:pt x="28004" y="12486"/>
                    <a:pt x="27780" y="12346"/>
                    <a:pt x="27556" y="12234"/>
                  </a:cubicBezTo>
                  <a:cubicBezTo>
                    <a:pt x="27304" y="12122"/>
                    <a:pt x="27192" y="12010"/>
                    <a:pt x="26968" y="11786"/>
                  </a:cubicBezTo>
                  <a:cubicBezTo>
                    <a:pt x="26809" y="11528"/>
                    <a:pt x="26523" y="11284"/>
                    <a:pt x="26160" y="11284"/>
                  </a:cubicBezTo>
                  <a:cubicBezTo>
                    <a:pt x="26012" y="11284"/>
                    <a:pt x="25850" y="11325"/>
                    <a:pt x="25680" y="11422"/>
                  </a:cubicBezTo>
                  <a:cubicBezTo>
                    <a:pt x="25091" y="11646"/>
                    <a:pt x="25203" y="13186"/>
                    <a:pt x="25091" y="13746"/>
                  </a:cubicBezTo>
                  <a:cubicBezTo>
                    <a:pt x="24979" y="14222"/>
                    <a:pt x="24755" y="14699"/>
                    <a:pt x="24279" y="15035"/>
                  </a:cubicBezTo>
                  <a:cubicBezTo>
                    <a:pt x="23899" y="15369"/>
                    <a:pt x="23457" y="15509"/>
                    <a:pt x="23004" y="15509"/>
                  </a:cubicBezTo>
                  <a:cubicBezTo>
                    <a:pt x="22357" y="15509"/>
                    <a:pt x="21687" y="15223"/>
                    <a:pt x="21143" y="14811"/>
                  </a:cubicBezTo>
                  <a:cubicBezTo>
                    <a:pt x="20079" y="14110"/>
                    <a:pt x="20191" y="12934"/>
                    <a:pt x="19967" y="11898"/>
                  </a:cubicBezTo>
                  <a:cubicBezTo>
                    <a:pt x="19603" y="10246"/>
                    <a:pt x="17754" y="10946"/>
                    <a:pt x="16690" y="10022"/>
                  </a:cubicBezTo>
                  <a:cubicBezTo>
                    <a:pt x="15990" y="9434"/>
                    <a:pt x="15878" y="8398"/>
                    <a:pt x="15990" y="7446"/>
                  </a:cubicBezTo>
                  <a:cubicBezTo>
                    <a:pt x="16242" y="6185"/>
                    <a:pt x="17166" y="5233"/>
                    <a:pt x="17978" y="4309"/>
                  </a:cubicBezTo>
                  <a:cubicBezTo>
                    <a:pt x="18679" y="3497"/>
                    <a:pt x="19491" y="2097"/>
                    <a:pt x="19043" y="1033"/>
                  </a:cubicBezTo>
                  <a:cubicBezTo>
                    <a:pt x="17364" y="386"/>
                    <a:pt x="15597" y="1"/>
                    <a:pt x="138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9"/>
            <p:cNvSpPr/>
            <p:nvPr/>
          </p:nvSpPr>
          <p:spPr>
            <a:xfrm>
              <a:off x="5896975" y="3781600"/>
              <a:ext cx="268850" cy="364775"/>
            </a:xfrm>
            <a:custGeom>
              <a:avLst/>
              <a:gdLst/>
              <a:ahLst/>
              <a:cxnLst/>
              <a:rect l="l" t="t" r="r" b="b"/>
              <a:pathLst>
                <a:path w="10754" h="14591" extrusionOk="0">
                  <a:moveTo>
                    <a:pt x="9101" y="1"/>
                  </a:moveTo>
                  <a:cubicBezTo>
                    <a:pt x="8653" y="225"/>
                    <a:pt x="8065" y="477"/>
                    <a:pt x="7477" y="813"/>
                  </a:cubicBezTo>
                  <a:cubicBezTo>
                    <a:pt x="2688" y="3501"/>
                    <a:pt x="140" y="9102"/>
                    <a:pt x="0" y="14591"/>
                  </a:cubicBezTo>
                  <a:cubicBezTo>
                    <a:pt x="364" y="14479"/>
                    <a:pt x="840" y="14115"/>
                    <a:pt x="952" y="14003"/>
                  </a:cubicBezTo>
                  <a:cubicBezTo>
                    <a:pt x="1288" y="13527"/>
                    <a:pt x="1400" y="13078"/>
                    <a:pt x="1652" y="12602"/>
                  </a:cubicBezTo>
                  <a:cubicBezTo>
                    <a:pt x="2100" y="11902"/>
                    <a:pt x="2688" y="11202"/>
                    <a:pt x="3501" y="10978"/>
                  </a:cubicBezTo>
                  <a:cubicBezTo>
                    <a:pt x="3708" y="10934"/>
                    <a:pt x="3912" y="10915"/>
                    <a:pt x="4113" y="10915"/>
                  </a:cubicBezTo>
                  <a:cubicBezTo>
                    <a:pt x="5051" y="10915"/>
                    <a:pt x="5924" y="11314"/>
                    <a:pt x="6777" y="11314"/>
                  </a:cubicBezTo>
                  <a:cubicBezTo>
                    <a:pt x="6854" y="11320"/>
                    <a:pt x="6930" y="11323"/>
                    <a:pt x="7007" y="11323"/>
                  </a:cubicBezTo>
                  <a:cubicBezTo>
                    <a:pt x="8326" y="11323"/>
                    <a:pt x="9571" y="10419"/>
                    <a:pt x="9465" y="8990"/>
                  </a:cubicBezTo>
                  <a:cubicBezTo>
                    <a:pt x="9353" y="7926"/>
                    <a:pt x="8289" y="7366"/>
                    <a:pt x="7841" y="6414"/>
                  </a:cubicBezTo>
                  <a:cubicBezTo>
                    <a:pt x="7589" y="5713"/>
                    <a:pt x="7701" y="4901"/>
                    <a:pt x="8177" y="4313"/>
                  </a:cubicBezTo>
                  <a:cubicBezTo>
                    <a:pt x="8653" y="3613"/>
                    <a:pt x="9465" y="3277"/>
                    <a:pt x="10053" y="2689"/>
                  </a:cubicBezTo>
                  <a:cubicBezTo>
                    <a:pt x="10754" y="1765"/>
                    <a:pt x="10502" y="365"/>
                    <a:pt x="93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9"/>
            <p:cNvSpPr/>
            <p:nvPr/>
          </p:nvSpPr>
          <p:spPr>
            <a:xfrm>
              <a:off x="6098600" y="4688875"/>
              <a:ext cx="323450" cy="195925"/>
            </a:xfrm>
            <a:custGeom>
              <a:avLst/>
              <a:gdLst/>
              <a:ahLst/>
              <a:cxnLst/>
              <a:rect l="l" t="t" r="r" b="b"/>
              <a:pathLst>
                <a:path w="12938" h="7837" extrusionOk="0">
                  <a:moveTo>
                    <a:pt x="6806" y="0"/>
                  </a:moveTo>
                  <a:cubicBezTo>
                    <a:pt x="6750" y="0"/>
                    <a:pt x="6694" y="1"/>
                    <a:pt x="6637" y="2"/>
                  </a:cubicBezTo>
                  <a:cubicBezTo>
                    <a:pt x="4901" y="114"/>
                    <a:pt x="3277" y="1179"/>
                    <a:pt x="2100" y="2579"/>
                  </a:cubicBezTo>
                  <a:cubicBezTo>
                    <a:pt x="1512" y="3391"/>
                    <a:pt x="1036" y="4203"/>
                    <a:pt x="700" y="5239"/>
                  </a:cubicBezTo>
                  <a:cubicBezTo>
                    <a:pt x="476" y="5939"/>
                    <a:pt x="336" y="6779"/>
                    <a:pt x="112" y="7479"/>
                  </a:cubicBezTo>
                  <a:cubicBezTo>
                    <a:pt x="0" y="7591"/>
                    <a:pt x="0" y="7591"/>
                    <a:pt x="0" y="7703"/>
                  </a:cubicBezTo>
                  <a:cubicBezTo>
                    <a:pt x="1558" y="7784"/>
                    <a:pt x="3131" y="7836"/>
                    <a:pt x="4703" y="7836"/>
                  </a:cubicBezTo>
                  <a:cubicBezTo>
                    <a:pt x="7481" y="7836"/>
                    <a:pt x="10255" y="7675"/>
                    <a:pt x="12938" y="7227"/>
                  </a:cubicBezTo>
                  <a:cubicBezTo>
                    <a:pt x="12386" y="3886"/>
                    <a:pt x="10771" y="0"/>
                    <a:pt x="680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9"/>
            <p:cNvSpPr/>
            <p:nvPr/>
          </p:nvSpPr>
          <p:spPr>
            <a:xfrm>
              <a:off x="6256125" y="4546100"/>
              <a:ext cx="29425" cy="113450"/>
            </a:xfrm>
            <a:custGeom>
              <a:avLst/>
              <a:gdLst/>
              <a:ahLst/>
              <a:cxnLst/>
              <a:rect l="l" t="t" r="r" b="b"/>
              <a:pathLst>
                <a:path w="1177" h="4538" extrusionOk="0">
                  <a:moveTo>
                    <a:pt x="0" y="1"/>
                  </a:moveTo>
                  <a:lnTo>
                    <a:pt x="0" y="1289"/>
                  </a:lnTo>
                  <a:cubicBezTo>
                    <a:pt x="0" y="2325"/>
                    <a:pt x="0" y="3501"/>
                    <a:pt x="112" y="4537"/>
                  </a:cubicBezTo>
                  <a:lnTo>
                    <a:pt x="1176" y="4537"/>
                  </a:lnTo>
                  <a:cubicBezTo>
                    <a:pt x="924" y="3725"/>
                    <a:pt x="1036" y="2689"/>
                    <a:pt x="924" y="1849"/>
                  </a:cubicBezTo>
                  <a:cubicBezTo>
                    <a:pt x="924" y="1289"/>
                    <a:pt x="812" y="589"/>
                    <a:pt x="9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9"/>
            <p:cNvSpPr/>
            <p:nvPr/>
          </p:nvSpPr>
          <p:spPr>
            <a:xfrm>
              <a:off x="6293925" y="3661900"/>
              <a:ext cx="464175" cy="954250"/>
            </a:xfrm>
            <a:custGeom>
              <a:avLst/>
              <a:gdLst/>
              <a:ahLst/>
              <a:cxnLst/>
              <a:rect l="l" t="t" r="r" b="b"/>
              <a:pathLst>
                <a:path w="18567" h="38170" extrusionOk="0">
                  <a:moveTo>
                    <a:pt x="0" y="0"/>
                  </a:moveTo>
                  <a:lnTo>
                    <a:pt x="0" y="952"/>
                  </a:lnTo>
                  <a:cubicBezTo>
                    <a:pt x="240" y="932"/>
                    <a:pt x="479" y="922"/>
                    <a:pt x="719" y="922"/>
                  </a:cubicBezTo>
                  <a:cubicBezTo>
                    <a:pt x="2106" y="922"/>
                    <a:pt x="3483" y="1246"/>
                    <a:pt x="4677" y="1652"/>
                  </a:cubicBezTo>
                  <a:cubicBezTo>
                    <a:pt x="6665" y="2212"/>
                    <a:pt x="8513" y="3053"/>
                    <a:pt x="10166" y="4313"/>
                  </a:cubicBezTo>
                  <a:cubicBezTo>
                    <a:pt x="13190" y="6553"/>
                    <a:pt x="15178" y="9577"/>
                    <a:pt x="16102" y="13302"/>
                  </a:cubicBezTo>
                  <a:cubicBezTo>
                    <a:pt x="17026" y="17054"/>
                    <a:pt x="17026" y="21003"/>
                    <a:pt x="16214" y="24867"/>
                  </a:cubicBezTo>
                  <a:cubicBezTo>
                    <a:pt x="15766" y="26716"/>
                    <a:pt x="15178" y="28704"/>
                    <a:pt x="14226" y="30356"/>
                  </a:cubicBezTo>
                  <a:cubicBezTo>
                    <a:pt x="13302" y="31980"/>
                    <a:pt x="11902" y="33156"/>
                    <a:pt x="10390" y="34081"/>
                  </a:cubicBezTo>
                  <a:cubicBezTo>
                    <a:pt x="7477" y="35957"/>
                    <a:pt x="3977" y="37105"/>
                    <a:pt x="588" y="37105"/>
                  </a:cubicBezTo>
                  <a:lnTo>
                    <a:pt x="588" y="38169"/>
                  </a:lnTo>
                  <a:cubicBezTo>
                    <a:pt x="4677" y="37917"/>
                    <a:pt x="9802" y="36769"/>
                    <a:pt x="12966" y="34193"/>
                  </a:cubicBezTo>
                  <a:cubicBezTo>
                    <a:pt x="16102" y="31756"/>
                    <a:pt x="17279" y="27556"/>
                    <a:pt x="17979" y="23467"/>
                  </a:cubicBezTo>
                  <a:cubicBezTo>
                    <a:pt x="18567" y="19491"/>
                    <a:pt x="18203" y="15290"/>
                    <a:pt x="17167" y="11314"/>
                  </a:cubicBezTo>
                  <a:cubicBezTo>
                    <a:pt x="15990" y="7477"/>
                    <a:pt x="13526" y="4453"/>
                    <a:pt x="10390" y="2352"/>
                  </a:cubicBezTo>
                  <a:cubicBezTo>
                    <a:pt x="8877" y="1400"/>
                    <a:pt x="7225" y="700"/>
                    <a:pt x="5601" y="252"/>
                  </a:cubicBezTo>
                  <a:cubicBezTo>
                    <a:pt x="4857" y="59"/>
                    <a:pt x="3820" y="31"/>
                    <a:pt x="2747" y="31"/>
                  </a:cubicBezTo>
                  <a:cubicBezTo>
                    <a:pt x="2324" y="31"/>
                    <a:pt x="1894" y="36"/>
                    <a:pt x="1475" y="36"/>
                  </a:cubicBezTo>
                  <a:cubicBezTo>
                    <a:pt x="958" y="36"/>
                    <a:pt x="457" y="29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9"/>
            <p:cNvSpPr/>
            <p:nvPr/>
          </p:nvSpPr>
          <p:spPr>
            <a:xfrm>
              <a:off x="5847950" y="3626875"/>
              <a:ext cx="936050" cy="1287350"/>
            </a:xfrm>
            <a:custGeom>
              <a:avLst/>
              <a:gdLst/>
              <a:ahLst/>
              <a:cxnLst/>
              <a:rect l="l" t="t" r="r" b="b"/>
              <a:pathLst>
                <a:path w="37442" h="51494" extrusionOk="0">
                  <a:moveTo>
                    <a:pt x="16803" y="1177"/>
                  </a:moveTo>
                  <a:cubicBezTo>
                    <a:pt x="16803" y="1653"/>
                    <a:pt x="16663" y="2101"/>
                    <a:pt x="16663" y="2577"/>
                  </a:cubicBezTo>
                  <a:cubicBezTo>
                    <a:pt x="16803" y="3165"/>
                    <a:pt x="16803" y="3613"/>
                    <a:pt x="16803" y="4089"/>
                  </a:cubicBezTo>
                  <a:cubicBezTo>
                    <a:pt x="16439" y="4089"/>
                    <a:pt x="16103" y="4089"/>
                    <a:pt x="15739" y="4202"/>
                  </a:cubicBezTo>
                  <a:lnTo>
                    <a:pt x="15739" y="3053"/>
                  </a:lnTo>
                  <a:cubicBezTo>
                    <a:pt x="15739" y="2465"/>
                    <a:pt x="15739" y="1765"/>
                    <a:pt x="15851" y="1177"/>
                  </a:cubicBezTo>
                  <a:close/>
                  <a:moveTo>
                    <a:pt x="21928" y="6666"/>
                  </a:moveTo>
                  <a:cubicBezTo>
                    <a:pt x="25428" y="8290"/>
                    <a:pt x="28229" y="11314"/>
                    <a:pt x="29517" y="15179"/>
                  </a:cubicBezTo>
                  <a:cubicBezTo>
                    <a:pt x="29629" y="15655"/>
                    <a:pt x="29853" y="16103"/>
                    <a:pt x="29965" y="16579"/>
                  </a:cubicBezTo>
                  <a:cubicBezTo>
                    <a:pt x="29517" y="16355"/>
                    <a:pt x="29041" y="15655"/>
                    <a:pt x="28817" y="15515"/>
                  </a:cubicBezTo>
                  <a:cubicBezTo>
                    <a:pt x="28635" y="15459"/>
                    <a:pt x="28432" y="15431"/>
                    <a:pt x="28229" y="15431"/>
                  </a:cubicBezTo>
                  <a:cubicBezTo>
                    <a:pt x="28026" y="15431"/>
                    <a:pt x="27823" y="15459"/>
                    <a:pt x="27641" y="15515"/>
                  </a:cubicBezTo>
                  <a:cubicBezTo>
                    <a:pt x="26352" y="16103"/>
                    <a:pt x="26352" y="17391"/>
                    <a:pt x="26128" y="18455"/>
                  </a:cubicBezTo>
                  <a:cubicBezTo>
                    <a:pt x="26036" y="19308"/>
                    <a:pt x="25545" y="19782"/>
                    <a:pt x="24781" y="19782"/>
                  </a:cubicBezTo>
                  <a:cubicBezTo>
                    <a:pt x="24617" y="19782"/>
                    <a:pt x="24440" y="19760"/>
                    <a:pt x="24252" y="19716"/>
                  </a:cubicBezTo>
                  <a:cubicBezTo>
                    <a:pt x="23216" y="19379"/>
                    <a:pt x="23104" y="18567"/>
                    <a:pt x="22852" y="17503"/>
                  </a:cubicBezTo>
                  <a:cubicBezTo>
                    <a:pt x="22740" y="16579"/>
                    <a:pt x="22516" y="15767"/>
                    <a:pt x="21564" y="15291"/>
                  </a:cubicBezTo>
                  <a:cubicBezTo>
                    <a:pt x="20416" y="14703"/>
                    <a:pt x="18763" y="15179"/>
                    <a:pt x="18763" y="13303"/>
                  </a:cubicBezTo>
                  <a:cubicBezTo>
                    <a:pt x="18763" y="11790"/>
                    <a:pt x="20052" y="10866"/>
                    <a:pt x="20864" y="9690"/>
                  </a:cubicBezTo>
                  <a:cubicBezTo>
                    <a:pt x="21452" y="8990"/>
                    <a:pt x="22040" y="7702"/>
                    <a:pt x="21928" y="6666"/>
                  </a:cubicBezTo>
                  <a:close/>
                  <a:moveTo>
                    <a:pt x="11314" y="6190"/>
                  </a:moveTo>
                  <a:cubicBezTo>
                    <a:pt x="12463" y="6554"/>
                    <a:pt x="12715" y="7954"/>
                    <a:pt x="12014" y="8878"/>
                  </a:cubicBezTo>
                  <a:cubicBezTo>
                    <a:pt x="11426" y="9466"/>
                    <a:pt x="10614" y="9802"/>
                    <a:pt x="10138" y="10502"/>
                  </a:cubicBezTo>
                  <a:cubicBezTo>
                    <a:pt x="9662" y="11090"/>
                    <a:pt x="9550" y="11902"/>
                    <a:pt x="9802" y="12603"/>
                  </a:cubicBezTo>
                  <a:cubicBezTo>
                    <a:pt x="10250" y="13555"/>
                    <a:pt x="11314" y="14115"/>
                    <a:pt x="11426" y="15179"/>
                  </a:cubicBezTo>
                  <a:cubicBezTo>
                    <a:pt x="11532" y="16608"/>
                    <a:pt x="10287" y="17512"/>
                    <a:pt x="8968" y="17512"/>
                  </a:cubicBezTo>
                  <a:cubicBezTo>
                    <a:pt x="8891" y="17512"/>
                    <a:pt x="8815" y="17509"/>
                    <a:pt x="8738" y="17503"/>
                  </a:cubicBezTo>
                  <a:cubicBezTo>
                    <a:pt x="7885" y="17503"/>
                    <a:pt x="7012" y="17104"/>
                    <a:pt x="6074" y="17104"/>
                  </a:cubicBezTo>
                  <a:cubicBezTo>
                    <a:pt x="5873" y="17104"/>
                    <a:pt x="5669" y="17123"/>
                    <a:pt x="5462" y="17167"/>
                  </a:cubicBezTo>
                  <a:cubicBezTo>
                    <a:pt x="4649" y="17391"/>
                    <a:pt x="4061" y="18091"/>
                    <a:pt x="3613" y="18791"/>
                  </a:cubicBezTo>
                  <a:cubicBezTo>
                    <a:pt x="3361" y="19267"/>
                    <a:pt x="3249" y="19716"/>
                    <a:pt x="2913" y="20192"/>
                  </a:cubicBezTo>
                  <a:cubicBezTo>
                    <a:pt x="2801" y="20304"/>
                    <a:pt x="2325" y="20668"/>
                    <a:pt x="1961" y="20780"/>
                  </a:cubicBezTo>
                  <a:cubicBezTo>
                    <a:pt x="2101" y="15291"/>
                    <a:pt x="4649" y="9690"/>
                    <a:pt x="9438" y="7002"/>
                  </a:cubicBezTo>
                  <a:cubicBezTo>
                    <a:pt x="10026" y="6666"/>
                    <a:pt x="10614" y="6414"/>
                    <a:pt x="11062" y="6190"/>
                  </a:cubicBezTo>
                  <a:close/>
                  <a:moveTo>
                    <a:pt x="15786" y="5270"/>
                  </a:moveTo>
                  <a:cubicBezTo>
                    <a:pt x="17558" y="5270"/>
                    <a:pt x="19325" y="5655"/>
                    <a:pt x="21004" y="6302"/>
                  </a:cubicBezTo>
                  <a:cubicBezTo>
                    <a:pt x="21452" y="7366"/>
                    <a:pt x="20640" y="8766"/>
                    <a:pt x="19939" y="9578"/>
                  </a:cubicBezTo>
                  <a:cubicBezTo>
                    <a:pt x="19127" y="10502"/>
                    <a:pt x="18203" y="11454"/>
                    <a:pt x="17951" y="12715"/>
                  </a:cubicBezTo>
                  <a:cubicBezTo>
                    <a:pt x="17839" y="13667"/>
                    <a:pt x="17951" y="14703"/>
                    <a:pt x="18651" y="15291"/>
                  </a:cubicBezTo>
                  <a:cubicBezTo>
                    <a:pt x="19715" y="16215"/>
                    <a:pt x="21564" y="15515"/>
                    <a:pt x="21928" y="17167"/>
                  </a:cubicBezTo>
                  <a:cubicBezTo>
                    <a:pt x="22152" y="18203"/>
                    <a:pt x="22040" y="19379"/>
                    <a:pt x="23104" y="20080"/>
                  </a:cubicBezTo>
                  <a:cubicBezTo>
                    <a:pt x="23648" y="20492"/>
                    <a:pt x="24318" y="20778"/>
                    <a:pt x="24965" y="20778"/>
                  </a:cubicBezTo>
                  <a:cubicBezTo>
                    <a:pt x="25418" y="20778"/>
                    <a:pt x="25860" y="20638"/>
                    <a:pt x="26240" y="20304"/>
                  </a:cubicBezTo>
                  <a:cubicBezTo>
                    <a:pt x="26716" y="19968"/>
                    <a:pt x="26940" y="19491"/>
                    <a:pt x="27052" y="19015"/>
                  </a:cubicBezTo>
                  <a:cubicBezTo>
                    <a:pt x="27164" y="18455"/>
                    <a:pt x="27052" y="16915"/>
                    <a:pt x="27641" y="16691"/>
                  </a:cubicBezTo>
                  <a:cubicBezTo>
                    <a:pt x="27811" y="16594"/>
                    <a:pt x="27973" y="16553"/>
                    <a:pt x="28121" y="16553"/>
                  </a:cubicBezTo>
                  <a:cubicBezTo>
                    <a:pt x="28484" y="16553"/>
                    <a:pt x="28770" y="16797"/>
                    <a:pt x="28929" y="17055"/>
                  </a:cubicBezTo>
                  <a:cubicBezTo>
                    <a:pt x="29153" y="17279"/>
                    <a:pt x="29265" y="17391"/>
                    <a:pt x="29517" y="17503"/>
                  </a:cubicBezTo>
                  <a:cubicBezTo>
                    <a:pt x="29741" y="17615"/>
                    <a:pt x="29965" y="17755"/>
                    <a:pt x="30217" y="17755"/>
                  </a:cubicBezTo>
                  <a:cubicBezTo>
                    <a:pt x="31141" y="22656"/>
                    <a:pt x="30329" y="28117"/>
                    <a:pt x="26828" y="31617"/>
                  </a:cubicBezTo>
                  <a:cubicBezTo>
                    <a:pt x="26716" y="29405"/>
                    <a:pt x="25764" y="26968"/>
                    <a:pt x="23216" y="26492"/>
                  </a:cubicBezTo>
                  <a:cubicBezTo>
                    <a:pt x="22997" y="26454"/>
                    <a:pt x="22788" y="26436"/>
                    <a:pt x="22588" y="26436"/>
                  </a:cubicBezTo>
                  <a:cubicBezTo>
                    <a:pt x="21615" y="26436"/>
                    <a:pt x="20861" y="26879"/>
                    <a:pt x="20164" y="27669"/>
                  </a:cubicBezTo>
                  <a:cubicBezTo>
                    <a:pt x="19790" y="28042"/>
                    <a:pt x="19416" y="28280"/>
                    <a:pt x="19080" y="28280"/>
                  </a:cubicBezTo>
                  <a:cubicBezTo>
                    <a:pt x="18788" y="28280"/>
                    <a:pt x="18524" y="28099"/>
                    <a:pt x="18315" y="27669"/>
                  </a:cubicBezTo>
                  <a:cubicBezTo>
                    <a:pt x="17839" y="26856"/>
                    <a:pt x="17951" y="25904"/>
                    <a:pt x="17839" y="25092"/>
                  </a:cubicBezTo>
                  <a:cubicBezTo>
                    <a:pt x="17839" y="23804"/>
                    <a:pt x="17503" y="22656"/>
                    <a:pt x="16327" y="22068"/>
                  </a:cubicBezTo>
                  <a:cubicBezTo>
                    <a:pt x="15865" y="21774"/>
                    <a:pt x="15340" y="21627"/>
                    <a:pt x="14815" y="21627"/>
                  </a:cubicBezTo>
                  <a:cubicBezTo>
                    <a:pt x="14290" y="21627"/>
                    <a:pt x="13765" y="21774"/>
                    <a:pt x="13303" y="22068"/>
                  </a:cubicBezTo>
                  <a:cubicBezTo>
                    <a:pt x="12238" y="22656"/>
                    <a:pt x="11902" y="23804"/>
                    <a:pt x="11426" y="24868"/>
                  </a:cubicBezTo>
                  <a:cubicBezTo>
                    <a:pt x="11062" y="25456"/>
                    <a:pt x="10838" y="26016"/>
                    <a:pt x="10250" y="26380"/>
                  </a:cubicBezTo>
                  <a:cubicBezTo>
                    <a:pt x="9438" y="26856"/>
                    <a:pt x="8514" y="26856"/>
                    <a:pt x="7702" y="26968"/>
                  </a:cubicBezTo>
                  <a:cubicBezTo>
                    <a:pt x="6050" y="27416"/>
                    <a:pt x="5014" y="28957"/>
                    <a:pt x="4902" y="30469"/>
                  </a:cubicBezTo>
                  <a:cubicBezTo>
                    <a:pt x="4902" y="30357"/>
                    <a:pt x="4761" y="30217"/>
                    <a:pt x="4649" y="30105"/>
                  </a:cubicBezTo>
                  <a:cubicBezTo>
                    <a:pt x="3025" y="27669"/>
                    <a:pt x="2101" y="24756"/>
                    <a:pt x="1961" y="21704"/>
                  </a:cubicBezTo>
                  <a:cubicBezTo>
                    <a:pt x="2101" y="21704"/>
                    <a:pt x="2325" y="21704"/>
                    <a:pt x="2437" y="21592"/>
                  </a:cubicBezTo>
                  <a:cubicBezTo>
                    <a:pt x="3725" y="21368"/>
                    <a:pt x="4061" y="19968"/>
                    <a:pt x="4649" y="19015"/>
                  </a:cubicBezTo>
                  <a:cubicBezTo>
                    <a:pt x="5091" y="18364"/>
                    <a:pt x="5663" y="18170"/>
                    <a:pt x="6290" y="18170"/>
                  </a:cubicBezTo>
                  <a:cubicBezTo>
                    <a:pt x="7215" y="18170"/>
                    <a:pt x="8261" y="18591"/>
                    <a:pt x="9193" y="18591"/>
                  </a:cubicBezTo>
                  <a:cubicBezTo>
                    <a:pt x="9314" y="18591"/>
                    <a:pt x="9433" y="18583"/>
                    <a:pt x="9550" y="18567"/>
                  </a:cubicBezTo>
                  <a:cubicBezTo>
                    <a:pt x="10726" y="18315"/>
                    <a:pt x="11762" y="17755"/>
                    <a:pt x="12238" y="16579"/>
                  </a:cubicBezTo>
                  <a:cubicBezTo>
                    <a:pt x="12715" y="15403"/>
                    <a:pt x="12350" y="14367"/>
                    <a:pt x="11650" y="13303"/>
                  </a:cubicBezTo>
                  <a:cubicBezTo>
                    <a:pt x="11202" y="12855"/>
                    <a:pt x="10502" y="12155"/>
                    <a:pt x="10838" y="11454"/>
                  </a:cubicBezTo>
                  <a:cubicBezTo>
                    <a:pt x="11062" y="10866"/>
                    <a:pt x="11762" y="10502"/>
                    <a:pt x="12238" y="10166"/>
                  </a:cubicBezTo>
                  <a:cubicBezTo>
                    <a:pt x="13051" y="9466"/>
                    <a:pt x="13639" y="8514"/>
                    <a:pt x="13527" y="7478"/>
                  </a:cubicBezTo>
                  <a:cubicBezTo>
                    <a:pt x="13415" y="6778"/>
                    <a:pt x="13051" y="6078"/>
                    <a:pt x="12603" y="5714"/>
                  </a:cubicBezTo>
                  <a:cubicBezTo>
                    <a:pt x="13654" y="5409"/>
                    <a:pt x="14721" y="5270"/>
                    <a:pt x="15786" y="5270"/>
                  </a:cubicBezTo>
                  <a:close/>
                  <a:moveTo>
                    <a:pt x="14807" y="22785"/>
                  </a:moveTo>
                  <a:cubicBezTo>
                    <a:pt x="15739" y="22785"/>
                    <a:pt x="16643" y="23515"/>
                    <a:pt x="16803" y="24616"/>
                  </a:cubicBezTo>
                  <a:cubicBezTo>
                    <a:pt x="16915" y="26016"/>
                    <a:pt x="16551" y="27304"/>
                    <a:pt x="17503" y="28593"/>
                  </a:cubicBezTo>
                  <a:cubicBezTo>
                    <a:pt x="17930" y="29156"/>
                    <a:pt x="18524" y="29470"/>
                    <a:pt x="19138" y="29470"/>
                  </a:cubicBezTo>
                  <a:cubicBezTo>
                    <a:pt x="19531" y="29470"/>
                    <a:pt x="19932" y="29342"/>
                    <a:pt x="20304" y="29069"/>
                  </a:cubicBezTo>
                  <a:cubicBezTo>
                    <a:pt x="20864" y="28705"/>
                    <a:pt x="21116" y="28117"/>
                    <a:pt x="21704" y="27781"/>
                  </a:cubicBezTo>
                  <a:cubicBezTo>
                    <a:pt x="21981" y="27592"/>
                    <a:pt x="22294" y="27518"/>
                    <a:pt x="22614" y="27518"/>
                  </a:cubicBezTo>
                  <a:cubicBezTo>
                    <a:pt x="23101" y="27518"/>
                    <a:pt x="23605" y="27690"/>
                    <a:pt x="24028" y="27893"/>
                  </a:cubicBezTo>
                  <a:cubicBezTo>
                    <a:pt x="25540" y="28957"/>
                    <a:pt x="25764" y="30917"/>
                    <a:pt x="25652" y="32569"/>
                  </a:cubicBezTo>
                  <a:cubicBezTo>
                    <a:pt x="25428" y="32793"/>
                    <a:pt x="25204" y="33017"/>
                    <a:pt x="24952" y="33157"/>
                  </a:cubicBezTo>
                  <a:cubicBezTo>
                    <a:pt x="22511" y="34707"/>
                    <a:pt x="19656" y="35036"/>
                    <a:pt x="16801" y="35036"/>
                  </a:cubicBezTo>
                  <a:cubicBezTo>
                    <a:pt x="16250" y="35036"/>
                    <a:pt x="15699" y="35024"/>
                    <a:pt x="15151" y="35005"/>
                  </a:cubicBezTo>
                  <a:cubicBezTo>
                    <a:pt x="11650" y="34781"/>
                    <a:pt x="8402" y="33969"/>
                    <a:pt x="5938" y="31617"/>
                  </a:cubicBezTo>
                  <a:cubicBezTo>
                    <a:pt x="5462" y="30105"/>
                    <a:pt x="6050" y="28593"/>
                    <a:pt x="7702" y="28005"/>
                  </a:cubicBezTo>
                  <a:cubicBezTo>
                    <a:pt x="8962" y="27669"/>
                    <a:pt x="10362" y="27893"/>
                    <a:pt x="11426" y="26856"/>
                  </a:cubicBezTo>
                  <a:cubicBezTo>
                    <a:pt x="12350" y="25904"/>
                    <a:pt x="12603" y="24504"/>
                    <a:pt x="13303" y="23580"/>
                  </a:cubicBezTo>
                  <a:cubicBezTo>
                    <a:pt x="13722" y="23027"/>
                    <a:pt x="14269" y="22785"/>
                    <a:pt x="14807" y="22785"/>
                  </a:cubicBezTo>
                  <a:close/>
                  <a:moveTo>
                    <a:pt x="17951" y="3389"/>
                  </a:moveTo>
                  <a:cubicBezTo>
                    <a:pt x="19015" y="3501"/>
                    <a:pt x="20164" y="3501"/>
                    <a:pt x="21340" y="3865"/>
                  </a:cubicBezTo>
                  <a:cubicBezTo>
                    <a:pt x="22964" y="4202"/>
                    <a:pt x="24504" y="4902"/>
                    <a:pt x="26016" y="5714"/>
                  </a:cubicBezTo>
                  <a:cubicBezTo>
                    <a:pt x="29041" y="7478"/>
                    <a:pt x="31365" y="10166"/>
                    <a:pt x="32541" y="13667"/>
                  </a:cubicBezTo>
                  <a:cubicBezTo>
                    <a:pt x="33605" y="17167"/>
                    <a:pt x="33829" y="20892"/>
                    <a:pt x="33241" y="24392"/>
                  </a:cubicBezTo>
                  <a:cubicBezTo>
                    <a:pt x="32653" y="28005"/>
                    <a:pt x="31505" y="31757"/>
                    <a:pt x="28453" y="33969"/>
                  </a:cubicBezTo>
                  <a:cubicBezTo>
                    <a:pt x="25540" y="36182"/>
                    <a:pt x="21928" y="37218"/>
                    <a:pt x="18315" y="37358"/>
                  </a:cubicBezTo>
                  <a:cubicBezTo>
                    <a:pt x="18315" y="37106"/>
                    <a:pt x="18315" y="36882"/>
                    <a:pt x="18203" y="36770"/>
                  </a:cubicBezTo>
                  <a:cubicBezTo>
                    <a:pt x="20052" y="36658"/>
                    <a:pt x="21816" y="36294"/>
                    <a:pt x="23552" y="35706"/>
                  </a:cubicBezTo>
                  <a:cubicBezTo>
                    <a:pt x="26716" y="34557"/>
                    <a:pt x="29153" y="32093"/>
                    <a:pt x="30665" y="29069"/>
                  </a:cubicBezTo>
                  <a:cubicBezTo>
                    <a:pt x="32429" y="25456"/>
                    <a:pt x="32653" y="21480"/>
                    <a:pt x="31953" y="17615"/>
                  </a:cubicBezTo>
                  <a:cubicBezTo>
                    <a:pt x="31253" y="14003"/>
                    <a:pt x="29741" y="10390"/>
                    <a:pt x="26828" y="7814"/>
                  </a:cubicBezTo>
                  <a:cubicBezTo>
                    <a:pt x="24364" y="5714"/>
                    <a:pt x="21228" y="4454"/>
                    <a:pt x="17839" y="4202"/>
                  </a:cubicBezTo>
                  <a:cubicBezTo>
                    <a:pt x="17951" y="3865"/>
                    <a:pt x="17951" y="3613"/>
                    <a:pt x="17951" y="3389"/>
                  </a:cubicBezTo>
                  <a:close/>
                  <a:moveTo>
                    <a:pt x="17839" y="1401"/>
                  </a:moveTo>
                  <a:cubicBezTo>
                    <a:pt x="18296" y="1430"/>
                    <a:pt x="18797" y="1437"/>
                    <a:pt x="19314" y="1437"/>
                  </a:cubicBezTo>
                  <a:cubicBezTo>
                    <a:pt x="19733" y="1437"/>
                    <a:pt x="20163" y="1432"/>
                    <a:pt x="20586" y="1432"/>
                  </a:cubicBezTo>
                  <a:cubicBezTo>
                    <a:pt x="21659" y="1432"/>
                    <a:pt x="22696" y="1460"/>
                    <a:pt x="23440" y="1653"/>
                  </a:cubicBezTo>
                  <a:cubicBezTo>
                    <a:pt x="25064" y="2101"/>
                    <a:pt x="26716" y="2801"/>
                    <a:pt x="28229" y="3753"/>
                  </a:cubicBezTo>
                  <a:cubicBezTo>
                    <a:pt x="31365" y="5854"/>
                    <a:pt x="33829" y="8878"/>
                    <a:pt x="35006" y="12715"/>
                  </a:cubicBezTo>
                  <a:cubicBezTo>
                    <a:pt x="36042" y="16691"/>
                    <a:pt x="36406" y="20892"/>
                    <a:pt x="35818" y="24868"/>
                  </a:cubicBezTo>
                  <a:cubicBezTo>
                    <a:pt x="35118" y="28957"/>
                    <a:pt x="33941" y="33157"/>
                    <a:pt x="30805" y="35594"/>
                  </a:cubicBezTo>
                  <a:cubicBezTo>
                    <a:pt x="27641" y="38170"/>
                    <a:pt x="22516" y="39318"/>
                    <a:pt x="18427" y="39570"/>
                  </a:cubicBezTo>
                  <a:lnTo>
                    <a:pt x="18427" y="38506"/>
                  </a:lnTo>
                  <a:cubicBezTo>
                    <a:pt x="21816" y="38506"/>
                    <a:pt x="25316" y="37358"/>
                    <a:pt x="28229" y="35482"/>
                  </a:cubicBezTo>
                  <a:cubicBezTo>
                    <a:pt x="29741" y="34557"/>
                    <a:pt x="31141" y="33381"/>
                    <a:pt x="32065" y="31757"/>
                  </a:cubicBezTo>
                  <a:cubicBezTo>
                    <a:pt x="33017" y="30105"/>
                    <a:pt x="33605" y="28117"/>
                    <a:pt x="34053" y="26268"/>
                  </a:cubicBezTo>
                  <a:cubicBezTo>
                    <a:pt x="34865" y="22404"/>
                    <a:pt x="34865" y="18455"/>
                    <a:pt x="33941" y="14703"/>
                  </a:cubicBezTo>
                  <a:cubicBezTo>
                    <a:pt x="33017" y="10978"/>
                    <a:pt x="31029" y="7954"/>
                    <a:pt x="28005" y="5714"/>
                  </a:cubicBezTo>
                  <a:cubicBezTo>
                    <a:pt x="26352" y="4454"/>
                    <a:pt x="24504" y="3613"/>
                    <a:pt x="22516" y="3053"/>
                  </a:cubicBezTo>
                  <a:cubicBezTo>
                    <a:pt x="21322" y="2647"/>
                    <a:pt x="19945" y="2323"/>
                    <a:pt x="18558" y="2323"/>
                  </a:cubicBezTo>
                  <a:cubicBezTo>
                    <a:pt x="18318" y="2323"/>
                    <a:pt x="18079" y="2333"/>
                    <a:pt x="17839" y="2353"/>
                  </a:cubicBezTo>
                  <a:lnTo>
                    <a:pt x="17839" y="1401"/>
                  </a:lnTo>
                  <a:close/>
                  <a:moveTo>
                    <a:pt x="17251" y="36770"/>
                  </a:moveTo>
                  <a:cubicBezTo>
                    <a:pt x="17139" y="37358"/>
                    <a:pt x="17251" y="38058"/>
                    <a:pt x="17251" y="38618"/>
                  </a:cubicBezTo>
                  <a:cubicBezTo>
                    <a:pt x="17363" y="39458"/>
                    <a:pt x="17251" y="40494"/>
                    <a:pt x="17503" y="41306"/>
                  </a:cubicBezTo>
                  <a:lnTo>
                    <a:pt x="16439" y="41306"/>
                  </a:lnTo>
                  <a:cubicBezTo>
                    <a:pt x="16327" y="40270"/>
                    <a:pt x="16327" y="39094"/>
                    <a:pt x="16327" y="38058"/>
                  </a:cubicBezTo>
                  <a:lnTo>
                    <a:pt x="16327" y="36770"/>
                  </a:lnTo>
                  <a:close/>
                  <a:moveTo>
                    <a:pt x="16832" y="42480"/>
                  </a:moveTo>
                  <a:cubicBezTo>
                    <a:pt x="20797" y="42480"/>
                    <a:pt x="22412" y="46366"/>
                    <a:pt x="22964" y="49707"/>
                  </a:cubicBezTo>
                  <a:cubicBezTo>
                    <a:pt x="20281" y="50155"/>
                    <a:pt x="17507" y="50316"/>
                    <a:pt x="14729" y="50316"/>
                  </a:cubicBezTo>
                  <a:cubicBezTo>
                    <a:pt x="13157" y="50316"/>
                    <a:pt x="11584" y="50264"/>
                    <a:pt x="10026" y="50183"/>
                  </a:cubicBezTo>
                  <a:cubicBezTo>
                    <a:pt x="10026" y="50071"/>
                    <a:pt x="10026" y="50071"/>
                    <a:pt x="10138" y="49959"/>
                  </a:cubicBezTo>
                  <a:cubicBezTo>
                    <a:pt x="10362" y="49259"/>
                    <a:pt x="10502" y="48419"/>
                    <a:pt x="10726" y="47719"/>
                  </a:cubicBezTo>
                  <a:cubicBezTo>
                    <a:pt x="11062" y="46683"/>
                    <a:pt x="11538" y="45871"/>
                    <a:pt x="12126" y="45059"/>
                  </a:cubicBezTo>
                  <a:cubicBezTo>
                    <a:pt x="13303" y="43659"/>
                    <a:pt x="14927" y="42594"/>
                    <a:pt x="16663" y="42482"/>
                  </a:cubicBezTo>
                  <a:cubicBezTo>
                    <a:pt x="16720" y="42481"/>
                    <a:pt x="16776" y="42480"/>
                    <a:pt x="16832" y="42480"/>
                  </a:cubicBezTo>
                  <a:close/>
                  <a:moveTo>
                    <a:pt x="17363" y="1"/>
                  </a:moveTo>
                  <a:cubicBezTo>
                    <a:pt x="16803" y="1"/>
                    <a:pt x="16103" y="1"/>
                    <a:pt x="15515" y="113"/>
                  </a:cubicBezTo>
                  <a:cubicBezTo>
                    <a:pt x="15151" y="253"/>
                    <a:pt x="14927" y="365"/>
                    <a:pt x="14815" y="813"/>
                  </a:cubicBezTo>
                  <a:cubicBezTo>
                    <a:pt x="14703" y="1401"/>
                    <a:pt x="14703" y="2213"/>
                    <a:pt x="14703" y="2913"/>
                  </a:cubicBezTo>
                  <a:cubicBezTo>
                    <a:pt x="14703" y="3389"/>
                    <a:pt x="14703" y="3753"/>
                    <a:pt x="14815" y="4202"/>
                  </a:cubicBezTo>
                  <a:cubicBezTo>
                    <a:pt x="11314" y="4566"/>
                    <a:pt x="8150" y="6078"/>
                    <a:pt x="5462" y="8402"/>
                  </a:cubicBezTo>
                  <a:cubicBezTo>
                    <a:pt x="2101" y="11202"/>
                    <a:pt x="337" y="16215"/>
                    <a:pt x="225" y="20416"/>
                  </a:cubicBezTo>
                  <a:cubicBezTo>
                    <a:pt x="1" y="24756"/>
                    <a:pt x="1513" y="29069"/>
                    <a:pt x="4425" y="32093"/>
                  </a:cubicBezTo>
                  <a:cubicBezTo>
                    <a:pt x="6638" y="34557"/>
                    <a:pt x="9662" y="36070"/>
                    <a:pt x="12939" y="36518"/>
                  </a:cubicBezTo>
                  <a:cubicBezTo>
                    <a:pt x="13751" y="36518"/>
                    <a:pt x="14451" y="36658"/>
                    <a:pt x="15263" y="36658"/>
                  </a:cubicBezTo>
                  <a:cubicBezTo>
                    <a:pt x="15151" y="37106"/>
                    <a:pt x="15263" y="37582"/>
                    <a:pt x="15263" y="38058"/>
                  </a:cubicBezTo>
                  <a:cubicBezTo>
                    <a:pt x="15151" y="39206"/>
                    <a:pt x="15263" y="40382"/>
                    <a:pt x="15263" y="41558"/>
                  </a:cubicBezTo>
                  <a:cubicBezTo>
                    <a:pt x="13639" y="42006"/>
                    <a:pt x="12238" y="42958"/>
                    <a:pt x="11314" y="44107"/>
                  </a:cubicBezTo>
                  <a:cubicBezTo>
                    <a:pt x="9662" y="45871"/>
                    <a:pt x="9214" y="48195"/>
                    <a:pt x="8738" y="50519"/>
                  </a:cubicBezTo>
                  <a:cubicBezTo>
                    <a:pt x="8626" y="50884"/>
                    <a:pt x="8850" y="51220"/>
                    <a:pt x="9326" y="51360"/>
                  </a:cubicBezTo>
                  <a:cubicBezTo>
                    <a:pt x="10666" y="51451"/>
                    <a:pt x="11989" y="51493"/>
                    <a:pt x="13304" y="51493"/>
                  </a:cubicBezTo>
                  <a:cubicBezTo>
                    <a:pt x="16800" y="51493"/>
                    <a:pt x="20243" y="51199"/>
                    <a:pt x="23804" y="50772"/>
                  </a:cubicBezTo>
                  <a:cubicBezTo>
                    <a:pt x="24028" y="50659"/>
                    <a:pt x="24140" y="50295"/>
                    <a:pt x="24140" y="50071"/>
                  </a:cubicBezTo>
                  <a:cubicBezTo>
                    <a:pt x="23804" y="47859"/>
                    <a:pt x="23104" y="45395"/>
                    <a:pt x="21816" y="43659"/>
                  </a:cubicBezTo>
                  <a:cubicBezTo>
                    <a:pt x="20864" y="42594"/>
                    <a:pt x="19715" y="41782"/>
                    <a:pt x="18427" y="41558"/>
                  </a:cubicBezTo>
                  <a:cubicBezTo>
                    <a:pt x="18427" y="41306"/>
                    <a:pt x="18427" y="41082"/>
                    <a:pt x="18539" y="40858"/>
                  </a:cubicBezTo>
                  <a:cubicBezTo>
                    <a:pt x="22264" y="40858"/>
                    <a:pt x="27529" y="39570"/>
                    <a:pt x="30553" y="37358"/>
                  </a:cubicBezTo>
                  <a:cubicBezTo>
                    <a:pt x="32205" y="36294"/>
                    <a:pt x="33605" y="34893"/>
                    <a:pt x="34529" y="33157"/>
                  </a:cubicBezTo>
                  <a:cubicBezTo>
                    <a:pt x="35454" y="31281"/>
                    <a:pt x="36154" y="29069"/>
                    <a:pt x="36518" y="26968"/>
                  </a:cubicBezTo>
                  <a:cubicBezTo>
                    <a:pt x="37442" y="22656"/>
                    <a:pt x="37442" y="18091"/>
                    <a:pt x="36406" y="13891"/>
                  </a:cubicBezTo>
                  <a:cubicBezTo>
                    <a:pt x="35454" y="9690"/>
                    <a:pt x="33465" y="6302"/>
                    <a:pt x="30217" y="3753"/>
                  </a:cubicBezTo>
                  <a:cubicBezTo>
                    <a:pt x="28565" y="2353"/>
                    <a:pt x="26716" y="1401"/>
                    <a:pt x="24616" y="701"/>
                  </a:cubicBezTo>
                  <a:cubicBezTo>
                    <a:pt x="23591" y="423"/>
                    <a:pt x="21995" y="221"/>
                    <a:pt x="20456" y="221"/>
                  </a:cubicBezTo>
                  <a:cubicBezTo>
                    <a:pt x="19514" y="221"/>
                    <a:pt x="18594" y="296"/>
                    <a:pt x="17839" y="477"/>
                  </a:cubicBezTo>
                  <a:lnTo>
                    <a:pt x="17727" y="477"/>
                  </a:lnTo>
                  <a:cubicBezTo>
                    <a:pt x="17727" y="253"/>
                    <a:pt x="17615" y="113"/>
                    <a:pt x="173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7" name="Google Shape;1507;p29"/>
          <p:cNvGrpSpPr/>
          <p:nvPr/>
        </p:nvGrpSpPr>
        <p:grpSpPr>
          <a:xfrm>
            <a:off x="7931625" y="2207975"/>
            <a:ext cx="787625" cy="860650"/>
            <a:chOff x="6083900" y="2207975"/>
            <a:chExt cx="787625" cy="860650"/>
          </a:xfrm>
        </p:grpSpPr>
        <p:sp>
          <p:nvSpPr>
            <p:cNvPr id="1508" name="Google Shape;1508;p29"/>
            <p:cNvSpPr/>
            <p:nvPr/>
          </p:nvSpPr>
          <p:spPr>
            <a:xfrm>
              <a:off x="6393325" y="2641150"/>
              <a:ext cx="93150" cy="218475"/>
            </a:xfrm>
            <a:custGeom>
              <a:avLst/>
              <a:gdLst/>
              <a:ahLst/>
              <a:cxnLst/>
              <a:rect l="l" t="t" r="r" b="b"/>
              <a:pathLst>
                <a:path w="3726" h="8739" extrusionOk="0">
                  <a:moveTo>
                    <a:pt x="2213" y="1"/>
                  </a:moveTo>
                  <a:cubicBezTo>
                    <a:pt x="1989" y="1177"/>
                    <a:pt x="1625" y="2325"/>
                    <a:pt x="1289" y="3389"/>
                  </a:cubicBezTo>
                  <a:cubicBezTo>
                    <a:pt x="813" y="5014"/>
                    <a:pt x="449" y="6638"/>
                    <a:pt x="1" y="8290"/>
                  </a:cubicBezTo>
                  <a:cubicBezTo>
                    <a:pt x="113" y="8402"/>
                    <a:pt x="225" y="8402"/>
                    <a:pt x="449" y="8402"/>
                  </a:cubicBezTo>
                  <a:lnTo>
                    <a:pt x="1513" y="8738"/>
                  </a:lnTo>
                  <a:cubicBezTo>
                    <a:pt x="1989" y="6778"/>
                    <a:pt x="2437" y="4902"/>
                    <a:pt x="3025" y="2913"/>
                  </a:cubicBezTo>
                  <a:cubicBezTo>
                    <a:pt x="3249" y="2101"/>
                    <a:pt x="3501" y="1289"/>
                    <a:pt x="3725" y="477"/>
                  </a:cubicBezTo>
                  <a:cubicBezTo>
                    <a:pt x="3249" y="337"/>
                    <a:pt x="2689" y="225"/>
                    <a:pt x="221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9"/>
            <p:cNvSpPr/>
            <p:nvPr/>
          </p:nvSpPr>
          <p:spPr>
            <a:xfrm>
              <a:off x="6258925" y="2356450"/>
              <a:ext cx="470025" cy="520675"/>
            </a:xfrm>
            <a:custGeom>
              <a:avLst/>
              <a:gdLst/>
              <a:ahLst/>
              <a:cxnLst/>
              <a:rect l="l" t="t" r="r" b="b"/>
              <a:pathLst>
                <a:path w="18801" h="20827" extrusionOk="0">
                  <a:moveTo>
                    <a:pt x="9365" y="0"/>
                  </a:moveTo>
                  <a:cubicBezTo>
                    <a:pt x="8628" y="0"/>
                    <a:pt x="7873" y="96"/>
                    <a:pt x="7113" y="299"/>
                  </a:cubicBezTo>
                  <a:cubicBezTo>
                    <a:pt x="4089" y="1112"/>
                    <a:pt x="1624" y="3576"/>
                    <a:pt x="812" y="6600"/>
                  </a:cubicBezTo>
                  <a:cubicBezTo>
                    <a:pt x="0" y="9513"/>
                    <a:pt x="812" y="13013"/>
                    <a:pt x="3725" y="14525"/>
                  </a:cubicBezTo>
                  <a:cubicBezTo>
                    <a:pt x="3865" y="14525"/>
                    <a:pt x="3865" y="14665"/>
                    <a:pt x="3977" y="14777"/>
                  </a:cubicBezTo>
                  <a:lnTo>
                    <a:pt x="3977" y="15113"/>
                  </a:lnTo>
                  <a:cubicBezTo>
                    <a:pt x="3613" y="16514"/>
                    <a:pt x="3388" y="17802"/>
                    <a:pt x="3024" y="19090"/>
                  </a:cubicBezTo>
                  <a:cubicBezTo>
                    <a:pt x="3613" y="19202"/>
                    <a:pt x="4201" y="19314"/>
                    <a:pt x="4789" y="19566"/>
                  </a:cubicBezTo>
                  <a:cubicBezTo>
                    <a:pt x="5377" y="17326"/>
                    <a:pt x="5965" y="15113"/>
                    <a:pt x="6525" y="12901"/>
                  </a:cubicBezTo>
                  <a:cubicBezTo>
                    <a:pt x="6777" y="12425"/>
                    <a:pt x="6889" y="11865"/>
                    <a:pt x="7113" y="11165"/>
                  </a:cubicBezTo>
                  <a:cubicBezTo>
                    <a:pt x="6189" y="10801"/>
                    <a:pt x="5265" y="10325"/>
                    <a:pt x="5265" y="9401"/>
                  </a:cubicBezTo>
                  <a:cubicBezTo>
                    <a:pt x="5125" y="8589"/>
                    <a:pt x="5601" y="7776"/>
                    <a:pt x="6413" y="7776"/>
                  </a:cubicBezTo>
                  <a:cubicBezTo>
                    <a:pt x="7477" y="7776"/>
                    <a:pt x="7813" y="9177"/>
                    <a:pt x="7813" y="9989"/>
                  </a:cubicBezTo>
                  <a:cubicBezTo>
                    <a:pt x="7813" y="10213"/>
                    <a:pt x="7701" y="10577"/>
                    <a:pt x="7701" y="10801"/>
                  </a:cubicBezTo>
                  <a:cubicBezTo>
                    <a:pt x="7813" y="10913"/>
                    <a:pt x="8065" y="10913"/>
                    <a:pt x="8177" y="10913"/>
                  </a:cubicBezTo>
                  <a:cubicBezTo>
                    <a:pt x="8513" y="11025"/>
                    <a:pt x="8877" y="11277"/>
                    <a:pt x="9325" y="11277"/>
                  </a:cubicBezTo>
                  <a:cubicBezTo>
                    <a:pt x="9577" y="10689"/>
                    <a:pt x="9689" y="10101"/>
                    <a:pt x="10165" y="9765"/>
                  </a:cubicBezTo>
                  <a:cubicBezTo>
                    <a:pt x="10419" y="9550"/>
                    <a:pt x="10752" y="9432"/>
                    <a:pt x="11072" y="9432"/>
                  </a:cubicBezTo>
                  <a:cubicBezTo>
                    <a:pt x="11460" y="9432"/>
                    <a:pt x="11829" y="9605"/>
                    <a:pt x="12014" y="9989"/>
                  </a:cubicBezTo>
                  <a:cubicBezTo>
                    <a:pt x="12490" y="10801"/>
                    <a:pt x="11902" y="11613"/>
                    <a:pt x="11090" y="11865"/>
                  </a:cubicBezTo>
                  <a:cubicBezTo>
                    <a:pt x="10876" y="11996"/>
                    <a:pt x="10634" y="12051"/>
                    <a:pt x="10352" y="12051"/>
                  </a:cubicBezTo>
                  <a:cubicBezTo>
                    <a:pt x="10152" y="12051"/>
                    <a:pt x="9933" y="12023"/>
                    <a:pt x="9689" y="11977"/>
                  </a:cubicBezTo>
                  <a:cubicBezTo>
                    <a:pt x="9577" y="12565"/>
                    <a:pt x="9325" y="13125"/>
                    <a:pt x="9213" y="13713"/>
                  </a:cubicBezTo>
                  <a:cubicBezTo>
                    <a:pt x="8625" y="15925"/>
                    <a:pt x="8065" y="18026"/>
                    <a:pt x="7477" y="20266"/>
                  </a:cubicBezTo>
                  <a:lnTo>
                    <a:pt x="8765" y="20602"/>
                  </a:lnTo>
                  <a:cubicBezTo>
                    <a:pt x="8821" y="20546"/>
                    <a:pt x="8877" y="20518"/>
                    <a:pt x="8933" y="20518"/>
                  </a:cubicBezTo>
                  <a:cubicBezTo>
                    <a:pt x="8989" y="20518"/>
                    <a:pt x="9045" y="20546"/>
                    <a:pt x="9101" y="20602"/>
                  </a:cubicBezTo>
                  <a:cubicBezTo>
                    <a:pt x="9213" y="20602"/>
                    <a:pt x="9465" y="20714"/>
                    <a:pt x="9689" y="20714"/>
                  </a:cubicBezTo>
                  <a:lnTo>
                    <a:pt x="9801" y="20826"/>
                  </a:lnTo>
                  <a:cubicBezTo>
                    <a:pt x="10165" y="19678"/>
                    <a:pt x="10501" y="18614"/>
                    <a:pt x="10725" y="17466"/>
                  </a:cubicBezTo>
                  <a:cubicBezTo>
                    <a:pt x="10865" y="17102"/>
                    <a:pt x="11090" y="17102"/>
                    <a:pt x="11426" y="17102"/>
                  </a:cubicBezTo>
                  <a:lnTo>
                    <a:pt x="11566" y="17102"/>
                  </a:lnTo>
                  <a:cubicBezTo>
                    <a:pt x="11878" y="17179"/>
                    <a:pt x="12181" y="17216"/>
                    <a:pt x="12474" y="17216"/>
                  </a:cubicBezTo>
                  <a:cubicBezTo>
                    <a:pt x="15667" y="17216"/>
                    <a:pt x="17654" y="12871"/>
                    <a:pt x="18090" y="10101"/>
                  </a:cubicBezTo>
                  <a:cubicBezTo>
                    <a:pt x="18801" y="4686"/>
                    <a:pt x="14517" y="0"/>
                    <a:pt x="9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9"/>
            <p:cNvSpPr/>
            <p:nvPr/>
          </p:nvSpPr>
          <p:spPr>
            <a:xfrm>
              <a:off x="6317025" y="2976500"/>
              <a:ext cx="128850" cy="68350"/>
            </a:xfrm>
            <a:custGeom>
              <a:avLst/>
              <a:gdLst/>
              <a:ahLst/>
              <a:cxnLst/>
              <a:rect l="l" t="t" r="r" b="b"/>
              <a:pathLst>
                <a:path w="5154" h="2734" extrusionOk="0">
                  <a:moveTo>
                    <a:pt x="140" y="1"/>
                  </a:moveTo>
                  <a:cubicBezTo>
                    <a:pt x="0" y="1177"/>
                    <a:pt x="364" y="2213"/>
                    <a:pt x="1765" y="2577"/>
                  </a:cubicBezTo>
                  <a:cubicBezTo>
                    <a:pt x="2102" y="2673"/>
                    <a:pt x="2496" y="2733"/>
                    <a:pt x="2894" y="2733"/>
                  </a:cubicBezTo>
                  <a:cubicBezTo>
                    <a:pt x="3880" y="2733"/>
                    <a:pt x="4894" y="2367"/>
                    <a:pt x="5153" y="1289"/>
                  </a:cubicBezTo>
                  <a:cubicBezTo>
                    <a:pt x="4089" y="1177"/>
                    <a:pt x="3165" y="925"/>
                    <a:pt x="2465" y="701"/>
                  </a:cubicBezTo>
                  <a:cubicBezTo>
                    <a:pt x="1653" y="477"/>
                    <a:pt x="840" y="225"/>
                    <a:pt x="1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9"/>
            <p:cNvSpPr/>
            <p:nvPr/>
          </p:nvSpPr>
          <p:spPr>
            <a:xfrm>
              <a:off x="6288325" y="2856275"/>
              <a:ext cx="235950" cy="129350"/>
            </a:xfrm>
            <a:custGeom>
              <a:avLst/>
              <a:gdLst/>
              <a:ahLst/>
              <a:cxnLst/>
              <a:rect l="l" t="t" r="r" b="b"/>
              <a:pathLst>
                <a:path w="9438" h="5174" extrusionOk="0">
                  <a:moveTo>
                    <a:pt x="1981" y="1771"/>
                  </a:moveTo>
                  <a:cubicBezTo>
                    <a:pt x="2018" y="1771"/>
                    <a:pt x="2058" y="1775"/>
                    <a:pt x="2100" y="1785"/>
                  </a:cubicBezTo>
                  <a:cubicBezTo>
                    <a:pt x="3725" y="2233"/>
                    <a:pt x="5489" y="2709"/>
                    <a:pt x="7225" y="2933"/>
                  </a:cubicBezTo>
                  <a:cubicBezTo>
                    <a:pt x="7658" y="3061"/>
                    <a:pt x="7489" y="3536"/>
                    <a:pt x="7201" y="3536"/>
                  </a:cubicBezTo>
                  <a:cubicBezTo>
                    <a:pt x="7173" y="3536"/>
                    <a:pt x="7143" y="3532"/>
                    <a:pt x="7113" y="3521"/>
                  </a:cubicBezTo>
                  <a:cubicBezTo>
                    <a:pt x="5349" y="3297"/>
                    <a:pt x="3613" y="2821"/>
                    <a:pt x="1848" y="2373"/>
                  </a:cubicBezTo>
                  <a:cubicBezTo>
                    <a:pt x="1543" y="2246"/>
                    <a:pt x="1608" y="1771"/>
                    <a:pt x="1981" y="1771"/>
                  </a:cubicBezTo>
                  <a:close/>
                  <a:moveTo>
                    <a:pt x="960" y="1"/>
                  </a:moveTo>
                  <a:cubicBezTo>
                    <a:pt x="530" y="1"/>
                    <a:pt x="323" y="357"/>
                    <a:pt x="224" y="973"/>
                  </a:cubicBezTo>
                  <a:cubicBezTo>
                    <a:pt x="336" y="1085"/>
                    <a:pt x="700" y="1197"/>
                    <a:pt x="812" y="1309"/>
                  </a:cubicBezTo>
                  <a:lnTo>
                    <a:pt x="924" y="1309"/>
                  </a:lnTo>
                  <a:cubicBezTo>
                    <a:pt x="924" y="1309"/>
                    <a:pt x="924" y="1421"/>
                    <a:pt x="1036" y="1421"/>
                  </a:cubicBezTo>
                  <a:cubicBezTo>
                    <a:pt x="1482" y="1657"/>
                    <a:pt x="1191" y="2384"/>
                    <a:pt x="693" y="2384"/>
                  </a:cubicBezTo>
                  <a:cubicBezTo>
                    <a:pt x="659" y="2384"/>
                    <a:pt x="624" y="2380"/>
                    <a:pt x="588" y="2373"/>
                  </a:cubicBezTo>
                  <a:lnTo>
                    <a:pt x="588" y="2373"/>
                  </a:lnTo>
                  <a:cubicBezTo>
                    <a:pt x="0" y="2933"/>
                    <a:pt x="0" y="3297"/>
                    <a:pt x="700" y="3521"/>
                  </a:cubicBezTo>
                  <a:lnTo>
                    <a:pt x="924" y="3521"/>
                  </a:lnTo>
                  <a:cubicBezTo>
                    <a:pt x="1288" y="3773"/>
                    <a:pt x="1624" y="3885"/>
                    <a:pt x="1988" y="3998"/>
                  </a:cubicBezTo>
                  <a:cubicBezTo>
                    <a:pt x="2689" y="4222"/>
                    <a:pt x="3389" y="4474"/>
                    <a:pt x="4089" y="4586"/>
                  </a:cubicBezTo>
                  <a:cubicBezTo>
                    <a:pt x="4789" y="4810"/>
                    <a:pt x="5601" y="4922"/>
                    <a:pt x="6413" y="5034"/>
                  </a:cubicBezTo>
                  <a:cubicBezTo>
                    <a:pt x="6637" y="5034"/>
                    <a:pt x="7001" y="5174"/>
                    <a:pt x="7337" y="5174"/>
                  </a:cubicBezTo>
                  <a:cubicBezTo>
                    <a:pt x="7589" y="5174"/>
                    <a:pt x="7813" y="5034"/>
                    <a:pt x="8037" y="5034"/>
                  </a:cubicBezTo>
                  <a:cubicBezTo>
                    <a:pt x="8401" y="4922"/>
                    <a:pt x="8513" y="4586"/>
                    <a:pt x="8149" y="3998"/>
                  </a:cubicBezTo>
                  <a:cubicBezTo>
                    <a:pt x="7589" y="3773"/>
                    <a:pt x="7813" y="2933"/>
                    <a:pt x="8401" y="2933"/>
                  </a:cubicBezTo>
                  <a:cubicBezTo>
                    <a:pt x="8849" y="2933"/>
                    <a:pt x="9437" y="2821"/>
                    <a:pt x="8989" y="2121"/>
                  </a:cubicBezTo>
                  <a:cubicBezTo>
                    <a:pt x="8849" y="2009"/>
                    <a:pt x="8625" y="1897"/>
                    <a:pt x="8401" y="1785"/>
                  </a:cubicBezTo>
                  <a:lnTo>
                    <a:pt x="4089" y="721"/>
                  </a:lnTo>
                  <a:cubicBezTo>
                    <a:pt x="3389" y="609"/>
                    <a:pt x="2549" y="385"/>
                    <a:pt x="1736" y="133"/>
                  </a:cubicBezTo>
                  <a:cubicBezTo>
                    <a:pt x="1512" y="133"/>
                    <a:pt x="1400" y="133"/>
                    <a:pt x="1148" y="21"/>
                  </a:cubicBezTo>
                  <a:cubicBezTo>
                    <a:pt x="1081" y="8"/>
                    <a:pt x="1019" y="1"/>
                    <a:pt x="9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9"/>
            <p:cNvSpPr/>
            <p:nvPr/>
          </p:nvSpPr>
          <p:spPr>
            <a:xfrm>
              <a:off x="6506750" y="2611750"/>
              <a:ext cx="46925" cy="29425"/>
            </a:xfrm>
            <a:custGeom>
              <a:avLst/>
              <a:gdLst/>
              <a:ahLst/>
              <a:cxnLst/>
              <a:rect l="l" t="t" r="r" b="b"/>
              <a:pathLst>
                <a:path w="1877" h="1177" extrusionOk="0">
                  <a:moveTo>
                    <a:pt x="588" y="1"/>
                  </a:moveTo>
                  <a:cubicBezTo>
                    <a:pt x="364" y="253"/>
                    <a:pt x="112" y="701"/>
                    <a:pt x="0" y="1177"/>
                  </a:cubicBezTo>
                  <a:cubicBezTo>
                    <a:pt x="364" y="1177"/>
                    <a:pt x="588" y="1177"/>
                    <a:pt x="812" y="1065"/>
                  </a:cubicBezTo>
                  <a:cubicBezTo>
                    <a:pt x="1177" y="1065"/>
                    <a:pt x="1289" y="953"/>
                    <a:pt x="1401" y="701"/>
                  </a:cubicBezTo>
                  <a:cubicBezTo>
                    <a:pt x="1877" y="365"/>
                    <a:pt x="1653" y="113"/>
                    <a:pt x="5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9"/>
            <p:cNvSpPr/>
            <p:nvPr/>
          </p:nvSpPr>
          <p:spPr>
            <a:xfrm>
              <a:off x="6403075" y="2573050"/>
              <a:ext cx="36475" cy="47825"/>
            </a:xfrm>
            <a:custGeom>
              <a:avLst/>
              <a:gdLst/>
              <a:ahLst/>
              <a:cxnLst/>
              <a:rect l="l" t="t" r="r" b="b"/>
              <a:pathLst>
                <a:path w="1459" h="1913" extrusionOk="0">
                  <a:moveTo>
                    <a:pt x="552" y="1"/>
                  </a:moveTo>
                  <a:cubicBezTo>
                    <a:pt x="259" y="1"/>
                    <a:pt x="1" y="204"/>
                    <a:pt x="59" y="625"/>
                  </a:cubicBezTo>
                  <a:cubicBezTo>
                    <a:pt x="59" y="961"/>
                    <a:pt x="535" y="1437"/>
                    <a:pt x="759" y="1549"/>
                  </a:cubicBezTo>
                  <a:cubicBezTo>
                    <a:pt x="1011" y="1801"/>
                    <a:pt x="1235" y="1801"/>
                    <a:pt x="1347" y="1913"/>
                  </a:cubicBezTo>
                  <a:cubicBezTo>
                    <a:pt x="1459" y="1437"/>
                    <a:pt x="1459" y="849"/>
                    <a:pt x="1235" y="513"/>
                  </a:cubicBezTo>
                  <a:cubicBezTo>
                    <a:pt x="1127" y="176"/>
                    <a:pt x="825" y="1"/>
                    <a:pt x="55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9"/>
            <p:cNvSpPr/>
            <p:nvPr/>
          </p:nvSpPr>
          <p:spPr>
            <a:xfrm>
              <a:off x="6226700" y="2332850"/>
              <a:ext cx="525100" cy="735775"/>
            </a:xfrm>
            <a:custGeom>
              <a:avLst/>
              <a:gdLst/>
              <a:ahLst/>
              <a:cxnLst/>
              <a:rect l="l" t="t" r="r" b="b"/>
              <a:pathLst>
                <a:path w="21004" h="29431" extrusionOk="0">
                  <a:moveTo>
                    <a:pt x="7607" y="9609"/>
                  </a:moveTo>
                  <a:cubicBezTo>
                    <a:pt x="7880" y="9609"/>
                    <a:pt x="8182" y="9784"/>
                    <a:pt x="8290" y="10121"/>
                  </a:cubicBezTo>
                  <a:cubicBezTo>
                    <a:pt x="8514" y="10457"/>
                    <a:pt x="8514" y="11045"/>
                    <a:pt x="8402" y="11521"/>
                  </a:cubicBezTo>
                  <a:cubicBezTo>
                    <a:pt x="8290" y="11409"/>
                    <a:pt x="8066" y="11409"/>
                    <a:pt x="7814" y="11157"/>
                  </a:cubicBezTo>
                  <a:cubicBezTo>
                    <a:pt x="7590" y="11045"/>
                    <a:pt x="7114" y="10569"/>
                    <a:pt x="7114" y="10233"/>
                  </a:cubicBezTo>
                  <a:cubicBezTo>
                    <a:pt x="7056" y="9812"/>
                    <a:pt x="7314" y="9609"/>
                    <a:pt x="7607" y="9609"/>
                  </a:cubicBezTo>
                  <a:close/>
                  <a:moveTo>
                    <a:pt x="11790" y="11157"/>
                  </a:moveTo>
                  <a:cubicBezTo>
                    <a:pt x="12855" y="11269"/>
                    <a:pt x="13079" y="11521"/>
                    <a:pt x="12603" y="11857"/>
                  </a:cubicBezTo>
                  <a:cubicBezTo>
                    <a:pt x="12491" y="12109"/>
                    <a:pt x="12379" y="12221"/>
                    <a:pt x="12014" y="12221"/>
                  </a:cubicBezTo>
                  <a:cubicBezTo>
                    <a:pt x="11790" y="12333"/>
                    <a:pt x="11566" y="12333"/>
                    <a:pt x="11202" y="12333"/>
                  </a:cubicBezTo>
                  <a:cubicBezTo>
                    <a:pt x="11314" y="11857"/>
                    <a:pt x="11566" y="11409"/>
                    <a:pt x="11790" y="11157"/>
                  </a:cubicBezTo>
                  <a:close/>
                  <a:moveTo>
                    <a:pt x="8878" y="12333"/>
                  </a:moveTo>
                  <a:cubicBezTo>
                    <a:pt x="9354" y="12557"/>
                    <a:pt x="9914" y="12669"/>
                    <a:pt x="10390" y="12809"/>
                  </a:cubicBezTo>
                  <a:cubicBezTo>
                    <a:pt x="10166" y="13621"/>
                    <a:pt x="9914" y="14433"/>
                    <a:pt x="9690" y="15245"/>
                  </a:cubicBezTo>
                  <a:cubicBezTo>
                    <a:pt x="9102" y="17234"/>
                    <a:pt x="8654" y="19110"/>
                    <a:pt x="8178" y="21070"/>
                  </a:cubicBezTo>
                  <a:lnTo>
                    <a:pt x="7114" y="20734"/>
                  </a:lnTo>
                  <a:cubicBezTo>
                    <a:pt x="6890" y="20734"/>
                    <a:pt x="6778" y="20734"/>
                    <a:pt x="6666" y="20622"/>
                  </a:cubicBezTo>
                  <a:cubicBezTo>
                    <a:pt x="7114" y="18970"/>
                    <a:pt x="7478" y="17346"/>
                    <a:pt x="7954" y="15721"/>
                  </a:cubicBezTo>
                  <a:cubicBezTo>
                    <a:pt x="8290" y="14657"/>
                    <a:pt x="8654" y="13509"/>
                    <a:pt x="8878" y="12333"/>
                  </a:cubicBezTo>
                  <a:close/>
                  <a:moveTo>
                    <a:pt x="10654" y="944"/>
                  </a:moveTo>
                  <a:cubicBezTo>
                    <a:pt x="15806" y="944"/>
                    <a:pt x="20090" y="5630"/>
                    <a:pt x="19379" y="11045"/>
                  </a:cubicBezTo>
                  <a:cubicBezTo>
                    <a:pt x="18943" y="13815"/>
                    <a:pt x="16956" y="18160"/>
                    <a:pt x="13763" y="18160"/>
                  </a:cubicBezTo>
                  <a:cubicBezTo>
                    <a:pt x="13470" y="18160"/>
                    <a:pt x="13167" y="18123"/>
                    <a:pt x="12855" y="18046"/>
                  </a:cubicBezTo>
                  <a:lnTo>
                    <a:pt x="12715" y="18046"/>
                  </a:lnTo>
                  <a:cubicBezTo>
                    <a:pt x="12379" y="18046"/>
                    <a:pt x="12154" y="18046"/>
                    <a:pt x="12014" y="18410"/>
                  </a:cubicBezTo>
                  <a:cubicBezTo>
                    <a:pt x="11790" y="19558"/>
                    <a:pt x="11454" y="20622"/>
                    <a:pt x="11090" y="21770"/>
                  </a:cubicBezTo>
                  <a:lnTo>
                    <a:pt x="10978" y="21658"/>
                  </a:lnTo>
                  <a:cubicBezTo>
                    <a:pt x="10754" y="21658"/>
                    <a:pt x="10502" y="21546"/>
                    <a:pt x="10390" y="21546"/>
                  </a:cubicBezTo>
                  <a:cubicBezTo>
                    <a:pt x="10334" y="21490"/>
                    <a:pt x="10278" y="21462"/>
                    <a:pt x="10222" y="21462"/>
                  </a:cubicBezTo>
                  <a:cubicBezTo>
                    <a:pt x="10166" y="21462"/>
                    <a:pt x="10110" y="21490"/>
                    <a:pt x="10054" y="21546"/>
                  </a:cubicBezTo>
                  <a:lnTo>
                    <a:pt x="8766" y="21210"/>
                  </a:lnTo>
                  <a:cubicBezTo>
                    <a:pt x="9354" y="18970"/>
                    <a:pt x="9914" y="16869"/>
                    <a:pt x="10502" y="14657"/>
                  </a:cubicBezTo>
                  <a:cubicBezTo>
                    <a:pt x="10614" y="14069"/>
                    <a:pt x="10866" y="13509"/>
                    <a:pt x="10978" y="12921"/>
                  </a:cubicBezTo>
                  <a:cubicBezTo>
                    <a:pt x="11222" y="12967"/>
                    <a:pt x="11441" y="12995"/>
                    <a:pt x="11641" y="12995"/>
                  </a:cubicBezTo>
                  <a:cubicBezTo>
                    <a:pt x="11923" y="12995"/>
                    <a:pt x="12165" y="12940"/>
                    <a:pt x="12379" y="12809"/>
                  </a:cubicBezTo>
                  <a:cubicBezTo>
                    <a:pt x="13191" y="12557"/>
                    <a:pt x="13779" y="11745"/>
                    <a:pt x="13303" y="10933"/>
                  </a:cubicBezTo>
                  <a:cubicBezTo>
                    <a:pt x="13118" y="10549"/>
                    <a:pt x="12749" y="10376"/>
                    <a:pt x="12361" y="10376"/>
                  </a:cubicBezTo>
                  <a:cubicBezTo>
                    <a:pt x="12041" y="10376"/>
                    <a:pt x="11708" y="10494"/>
                    <a:pt x="11454" y="10709"/>
                  </a:cubicBezTo>
                  <a:cubicBezTo>
                    <a:pt x="10978" y="11045"/>
                    <a:pt x="10866" y="11633"/>
                    <a:pt x="10614" y="12221"/>
                  </a:cubicBezTo>
                  <a:cubicBezTo>
                    <a:pt x="10166" y="12221"/>
                    <a:pt x="9802" y="11969"/>
                    <a:pt x="9466" y="11857"/>
                  </a:cubicBezTo>
                  <a:cubicBezTo>
                    <a:pt x="9354" y="11857"/>
                    <a:pt x="9102" y="11857"/>
                    <a:pt x="8990" y="11745"/>
                  </a:cubicBezTo>
                  <a:cubicBezTo>
                    <a:pt x="8990" y="11521"/>
                    <a:pt x="9102" y="11157"/>
                    <a:pt x="9102" y="10933"/>
                  </a:cubicBezTo>
                  <a:cubicBezTo>
                    <a:pt x="9102" y="10121"/>
                    <a:pt x="8766" y="8720"/>
                    <a:pt x="7702" y="8720"/>
                  </a:cubicBezTo>
                  <a:cubicBezTo>
                    <a:pt x="6890" y="8720"/>
                    <a:pt x="6414" y="9533"/>
                    <a:pt x="6554" y="10345"/>
                  </a:cubicBezTo>
                  <a:cubicBezTo>
                    <a:pt x="6554" y="11269"/>
                    <a:pt x="7478" y="11745"/>
                    <a:pt x="8402" y="12109"/>
                  </a:cubicBezTo>
                  <a:cubicBezTo>
                    <a:pt x="8178" y="12809"/>
                    <a:pt x="8066" y="13369"/>
                    <a:pt x="7814" y="13845"/>
                  </a:cubicBezTo>
                  <a:cubicBezTo>
                    <a:pt x="7254" y="16057"/>
                    <a:pt x="6666" y="18270"/>
                    <a:pt x="6078" y="20510"/>
                  </a:cubicBezTo>
                  <a:cubicBezTo>
                    <a:pt x="5490" y="20258"/>
                    <a:pt x="4902" y="20146"/>
                    <a:pt x="4313" y="20034"/>
                  </a:cubicBezTo>
                  <a:cubicBezTo>
                    <a:pt x="4677" y="18746"/>
                    <a:pt x="4902" y="17458"/>
                    <a:pt x="5266" y="16057"/>
                  </a:cubicBezTo>
                  <a:lnTo>
                    <a:pt x="5266" y="15721"/>
                  </a:lnTo>
                  <a:cubicBezTo>
                    <a:pt x="5154" y="15609"/>
                    <a:pt x="5154" y="15469"/>
                    <a:pt x="5014" y="15469"/>
                  </a:cubicBezTo>
                  <a:cubicBezTo>
                    <a:pt x="2101" y="13957"/>
                    <a:pt x="1289" y="10457"/>
                    <a:pt x="2101" y="7544"/>
                  </a:cubicBezTo>
                  <a:cubicBezTo>
                    <a:pt x="2913" y="4520"/>
                    <a:pt x="5378" y="2056"/>
                    <a:pt x="8402" y="1243"/>
                  </a:cubicBezTo>
                  <a:cubicBezTo>
                    <a:pt x="9162" y="1040"/>
                    <a:pt x="9917" y="944"/>
                    <a:pt x="10654" y="944"/>
                  </a:cubicBezTo>
                  <a:close/>
                  <a:moveTo>
                    <a:pt x="3425" y="20938"/>
                  </a:moveTo>
                  <a:cubicBezTo>
                    <a:pt x="3484" y="20938"/>
                    <a:pt x="3546" y="20945"/>
                    <a:pt x="3613" y="20958"/>
                  </a:cubicBezTo>
                  <a:cubicBezTo>
                    <a:pt x="3865" y="21070"/>
                    <a:pt x="3977" y="21070"/>
                    <a:pt x="4201" y="21070"/>
                  </a:cubicBezTo>
                  <a:cubicBezTo>
                    <a:pt x="5014" y="21322"/>
                    <a:pt x="5854" y="21546"/>
                    <a:pt x="6554" y="21658"/>
                  </a:cubicBezTo>
                  <a:lnTo>
                    <a:pt x="10866" y="22722"/>
                  </a:lnTo>
                  <a:cubicBezTo>
                    <a:pt x="11090" y="22834"/>
                    <a:pt x="11314" y="22946"/>
                    <a:pt x="11454" y="23058"/>
                  </a:cubicBezTo>
                  <a:cubicBezTo>
                    <a:pt x="11902" y="23758"/>
                    <a:pt x="11314" y="23870"/>
                    <a:pt x="10866" y="23870"/>
                  </a:cubicBezTo>
                  <a:cubicBezTo>
                    <a:pt x="10278" y="23870"/>
                    <a:pt x="10054" y="24710"/>
                    <a:pt x="10614" y="24935"/>
                  </a:cubicBezTo>
                  <a:cubicBezTo>
                    <a:pt x="10978" y="25523"/>
                    <a:pt x="10866" y="25859"/>
                    <a:pt x="10502" y="25971"/>
                  </a:cubicBezTo>
                  <a:cubicBezTo>
                    <a:pt x="10278" y="25971"/>
                    <a:pt x="10054" y="26111"/>
                    <a:pt x="9802" y="26111"/>
                  </a:cubicBezTo>
                  <a:cubicBezTo>
                    <a:pt x="9466" y="26111"/>
                    <a:pt x="9102" y="25971"/>
                    <a:pt x="8878" y="25971"/>
                  </a:cubicBezTo>
                  <a:cubicBezTo>
                    <a:pt x="8066" y="25859"/>
                    <a:pt x="7254" y="25747"/>
                    <a:pt x="6554" y="25523"/>
                  </a:cubicBezTo>
                  <a:cubicBezTo>
                    <a:pt x="5854" y="25411"/>
                    <a:pt x="5154" y="25159"/>
                    <a:pt x="4453" y="24935"/>
                  </a:cubicBezTo>
                  <a:cubicBezTo>
                    <a:pt x="4089" y="24822"/>
                    <a:pt x="3753" y="24710"/>
                    <a:pt x="3389" y="24458"/>
                  </a:cubicBezTo>
                  <a:lnTo>
                    <a:pt x="3165" y="24458"/>
                  </a:lnTo>
                  <a:cubicBezTo>
                    <a:pt x="2465" y="24234"/>
                    <a:pt x="2465" y="23870"/>
                    <a:pt x="3053" y="23310"/>
                  </a:cubicBezTo>
                  <a:lnTo>
                    <a:pt x="3053" y="23310"/>
                  </a:lnTo>
                  <a:cubicBezTo>
                    <a:pt x="3089" y="23317"/>
                    <a:pt x="3124" y="23321"/>
                    <a:pt x="3158" y="23321"/>
                  </a:cubicBezTo>
                  <a:cubicBezTo>
                    <a:pt x="3656" y="23321"/>
                    <a:pt x="3947" y="22594"/>
                    <a:pt x="3501" y="22358"/>
                  </a:cubicBezTo>
                  <a:cubicBezTo>
                    <a:pt x="3389" y="22358"/>
                    <a:pt x="3389" y="22246"/>
                    <a:pt x="3389" y="22246"/>
                  </a:cubicBezTo>
                  <a:lnTo>
                    <a:pt x="3277" y="22246"/>
                  </a:lnTo>
                  <a:cubicBezTo>
                    <a:pt x="3165" y="22134"/>
                    <a:pt x="2801" y="22022"/>
                    <a:pt x="2689" y="21910"/>
                  </a:cubicBezTo>
                  <a:cubicBezTo>
                    <a:pt x="2788" y="21294"/>
                    <a:pt x="2995" y="20938"/>
                    <a:pt x="3425" y="20938"/>
                  </a:cubicBezTo>
                  <a:close/>
                  <a:moveTo>
                    <a:pt x="3753" y="25747"/>
                  </a:moveTo>
                  <a:cubicBezTo>
                    <a:pt x="4453" y="25971"/>
                    <a:pt x="5266" y="26223"/>
                    <a:pt x="6078" y="26447"/>
                  </a:cubicBezTo>
                  <a:cubicBezTo>
                    <a:pt x="6778" y="26671"/>
                    <a:pt x="7702" y="26923"/>
                    <a:pt x="8766" y="27035"/>
                  </a:cubicBezTo>
                  <a:cubicBezTo>
                    <a:pt x="8507" y="28113"/>
                    <a:pt x="7493" y="28479"/>
                    <a:pt x="6507" y="28479"/>
                  </a:cubicBezTo>
                  <a:cubicBezTo>
                    <a:pt x="6109" y="28479"/>
                    <a:pt x="5715" y="28419"/>
                    <a:pt x="5378" y="28323"/>
                  </a:cubicBezTo>
                  <a:cubicBezTo>
                    <a:pt x="3977" y="27959"/>
                    <a:pt x="3613" y="26923"/>
                    <a:pt x="3753" y="25747"/>
                  </a:cubicBezTo>
                  <a:close/>
                  <a:moveTo>
                    <a:pt x="10844" y="0"/>
                  </a:moveTo>
                  <a:cubicBezTo>
                    <a:pt x="6994" y="0"/>
                    <a:pt x="3143" y="2199"/>
                    <a:pt x="1513" y="6144"/>
                  </a:cubicBezTo>
                  <a:cubicBezTo>
                    <a:pt x="1" y="9645"/>
                    <a:pt x="701" y="14209"/>
                    <a:pt x="4201" y="16169"/>
                  </a:cubicBezTo>
                  <a:cubicBezTo>
                    <a:pt x="3865" y="17458"/>
                    <a:pt x="3613" y="18746"/>
                    <a:pt x="3277" y="19922"/>
                  </a:cubicBezTo>
                  <a:cubicBezTo>
                    <a:pt x="3165" y="19922"/>
                    <a:pt x="3053" y="19922"/>
                    <a:pt x="2913" y="20034"/>
                  </a:cubicBezTo>
                  <a:cubicBezTo>
                    <a:pt x="2213" y="20146"/>
                    <a:pt x="1513" y="20622"/>
                    <a:pt x="1513" y="21434"/>
                  </a:cubicBezTo>
                  <a:cubicBezTo>
                    <a:pt x="1401" y="21770"/>
                    <a:pt x="1653" y="22134"/>
                    <a:pt x="1877" y="22470"/>
                  </a:cubicBezTo>
                  <a:cubicBezTo>
                    <a:pt x="1289" y="22834"/>
                    <a:pt x="1065" y="23534"/>
                    <a:pt x="1401" y="24346"/>
                  </a:cubicBezTo>
                  <a:cubicBezTo>
                    <a:pt x="1653" y="24822"/>
                    <a:pt x="2213" y="25159"/>
                    <a:pt x="2801" y="25411"/>
                  </a:cubicBezTo>
                  <a:cubicBezTo>
                    <a:pt x="2577" y="27259"/>
                    <a:pt x="3053" y="28771"/>
                    <a:pt x="5154" y="29247"/>
                  </a:cubicBezTo>
                  <a:cubicBezTo>
                    <a:pt x="5582" y="29365"/>
                    <a:pt x="6062" y="29431"/>
                    <a:pt x="6545" y="29431"/>
                  </a:cubicBezTo>
                  <a:cubicBezTo>
                    <a:pt x="8018" y="29431"/>
                    <a:pt x="9521" y="28813"/>
                    <a:pt x="9690" y="27147"/>
                  </a:cubicBezTo>
                  <a:cubicBezTo>
                    <a:pt x="10278" y="27147"/>
                    <a:pt x="10754" y="27035"/>
                    <a:pt x="11202" y="26811"/>
                  </a:cubicBezTo>
                  <a:cubicBezTo>
                    <a:pt x="11902" y="26335"/>
                    <a:pt x="12266" y="25411"/>
                    <a:pt x="11902" y="24710"/>
                  </a:cubicBezTo>
                  <a:cubicBezTo>
                    <a:pt x="12491" y="24458"/>
                    <a:pt x="12855" y="24122"/>
                    <a:pt x="12855" y="23534"/>
                  </a:cubicBezTo>
                  <a:cubicBezTo>
                    <a:pt x="12855" y="22946"/>
                    <a:pt x="12491" y="22470"/>
                    <a:pt x="12014" y="22246"/>
                  </a:cubicBezTo>
                  <a:cubicBezTo>
                    <a:pt x="12379" y="21210"/>
                    <a:pt x="12715" y="20146"/>
                    <a:pt x="12967" y="19222"/>
                  </a:cubicBezTo>
                  <a:cubicBezTo>
                    <a:pt x="13179" y="19250"/>
                    <a:pt x="13388" y="19263"/>
                    <a:pt x="13592" y="19263"/>
                  </a:cubicBezTo>
                  <a:cubicBezTo>
                    <a:pt x="16642" y="19263"/>
                    <a:pt x="18744" y="16239"/>
                    <a:pt x="19715" y="13509"/>
                  </a:cubicBezTo>
                  <a:cubicBezTo>
                    <a:pt x="21004" y="10121"/>
                    <a:pt x="20668" y="6368"/>
                    <a:pt x="18315" y="3568"/>
                  </a:cubicBezTo>
                  <a:cubicBezTo>
                    <a:pt x="16373" y="1134"/>
                    <a:pt x="13608" y="0"/>
                    <a:pt x="108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9"/>
            <p:cNvSpPr/>
            <p:nvPr/>
          </p:nvSpPr>
          <p:spPr>
            <a:xfrm>
              <a:off x="6326875" y="2900525"/>
              <a:ext cx="152925" cy="44175"/>
            </a:xfrm>
            <a:custGeom>
              <a:avLst/>
              <a:gdLst/>
              <a:ahLst/>
              <a:cxnLst/>
              <a:rect l="l" t="t" r="r" b="b"/>
              <a:pathLst>
                <a:path w="6117" h="1767" extrusionOk="0">
                  <a:moveTo>
                    <a:pt x="439" y="1"/>
                  </a:moveTo>
                  <a:cubicBezTo>
                    <a:pt x="66" y="1"/>
                    <a:pt x="1" y="476"/>
                    <a:pt x="306" y="603"/>
                  </a:cubicBezTo>
                  <a:cubicBezTo>
                    <a:pt x="2071" y="1051"/>
                    <a:pt x="3807" y="1527"/>
                    <a:pt x="5571" y="1751"/>
                  </a:cubicBezTo>
                  <a:cubicBezTo>
                    <a:pt x="5601" y="1762"/>
                    <a:pt x="5631" y="1766"/>
                    <a:pt x="5659" y="1766"/>
                  </a:cubicBezTo>
                  <a:cubicBezTo>
                    <a:pt x="5947" y="1766"/>
                    <a:pt x="6116" y="1291"/>
                    <a:pt x="5683" y="1163"/>
                  </a:cubicBezTo>
                  <a:cubicBezTo>
                    <a:pt x="3947" y="939"/>
                    <a:pt x="2183" y="463"/>
                    <a:pt x="558" y="15"/>
                  </a:cubicBezTo>
                  <a:cubicBezTo>
                    <a:pt x="516" y="5"/>
                    <a:pt x="476" y="1"/>
                    <a:pt x="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9"/>
            <p:cNvSpPr/>
            <p:nvPr/>
          </p:nvSpPr>
          <p:spPr>
            <a:xfrm>
              <a:off x="6565550" y="2207975"/>
              <a:ext cx="37825" cy="100750"/>
            </a:xfrm>
            <a:custGeom>
              <a:avLst/>
              <a:gdLst/>
              <a:ahLst/>
              <a:cxnLst/>
              <a:rect l="l" t="t" r="r" b="b"/>
              <a:pathLst>
                <a:path w="1513" h="4030" extrusionOk="0">
                  <a:moveTo>
                    <a:pt x="915" y="1"/>
                  </a:moveTo>
                  <a:cubicBezTo>
                    <a:pt x="776" y="1"/>
                    <a:pt x="644" y="51"/>
                    <a:pt x="561" y="162"/>
                  </a:cubicBezTo>
                  <a:cubicBezTo>
                    <a:pt x="337" y="750"/>
                    <a:pt x="337" y="1338"/>
                    <a:pt x="225" y="1926"/>
                  </a:cubicBezTo>
                  <a:cubicBezTo>
                    <a:pt x="113" y="2514"/>
                    <a:pt x="1" y="3102"/>
                    <a:pt x="1" y="3662"/>
                  </a:cubicBezTo>
                  <a:cubicBezTo>
                    <a:pt x="1" y="3899"/>
                    <a:pt x="143" y="4030"/>
                    <a:pt x="274" y="4030"/>
                  </a:cubicBezTo>
                  <a:cubicBezTo>
                    <a:pt x="343" y="4030"/>
                    <a:pt x="410" y="3992"/>
                    <a:pt x="449" y="3914"/>
                  </a:cubicBezTo>
                  <a:cubicBezTo>
                    <a:pt x="1037" y="2962"/>
                    <a:pt x="1513" y="1562"/>
                    <a:pt x="1513" y="526"/>
                  </a:cubicBezTo>
                  <a:cubicBezTo>
                    <a:pt x="1513" y="207"/>
                    <a:pt x="1199" y="1"/>
                    <a:pt x="9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9"/>
            <p:cNvSpPr/>
            <p:nvPr/>
          </p:nvSpPr>
          <p:spPr>
            <a:xfrm>
              <a:off x="6083900" y="2468950"/>
              <a:ext cx="107825" cy="40625"/>
            </a:xfrm>
            <a:custGeom>
              <a:avLst/>
              <a:gdLst/>
              <a:ahLst/>
              <a:cxnLst/>
              <a:rect l="l" t="t" r="r" b="b"/>
              <a:pathLst>
                <a:path w="4313" h="1625" extrusionOk="0">
                  <a:moveTo>
                    <a:pt x="700" y="0"/>
                  </a:moveTo>
                  <a:cubicBezTo>
                    <a:pt x="224" y="0"/>
                    <a:pt x="0" y="700"/>
                    <a:pt x="476" y="924"/>
                  </a:cubicBezTo>
                  <a:cubicBezTo>
                    <a:pt x="1064" y="1176"/>
                    <a:pt x="1624" y="1288"/>
                    <a:pt x="2212" y="1400"/>
                  </a:cubicBezTo>
                  <a:cubicBezTo>
                    <a:pt x="2800" y="1512"/>
                    <a:pt x="3389" y="1624"/>
                    <a:pt x="3977" y="1624"/>
                  </a:cubicBezTo>
                  <a:cubicBezTo>
                    <a:pt x="4201" y="1624"/>
                    <a:pt x="4313" y="1176"/>
                    <a:pt x="4089" y="1064"/>
                  </a:cubicBezTo>
                  <a:cubicBezTo>
                    <a:pt x="3277" y="476"/>
                    <a:pt x="1764" y="0"/>
                    <a:pt x="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9"/>
            <p:cNvSpPr/>
            <p:nvPr/>
          </p:nvSpPr>
          <p:spPr>
            <a:xfrm>
              <a:off x="6763675" y="2661450"/>
              <a:ext cx="107850" cy="37850"/>
            </a:xfrm>
            <a:custGeom>
              <a:avLst/>
              <a:gdLst/>
              <a:ahLst/>
              <a:cxnLst/>
              <a:rect l="l" t="t" r="r" b="b"/>
              <a:pathLst>
                <a:path w="4314" h="1514" extrusionOk="0">
                  <a:moveTo>
                    <a:pt x="337" y="1"/>
                  </a:moveTo>
                  <a:cubicBezTo>
                    <a:pt x="113" y="1"/>
                    <a:pt x="1" y="365"/>
                    <a:pt x="225" y="477"/>
                  </a:cubicBezTo>
                  <a:cubicBezTo>
                    <a:pt x="1037" y="1065"/>
                    <a:pt x="2577" y="1513"/>
                    <a:pt x="3613" y="1513"/>
                  </a:cubicBezTo>
                  <a:cubicBezTo>
                    <a:pt x="3977" y="1513"/>
                    <a:pt x="4313" y="813"/>
                    <a:pt x="3837" y="701"/>
                  </a:cubicBezTo>
                  <a:cubicBezTo>
                    <a:pt x="3277" y="477"/>
                    <a:pt x="2689" y="365"/>
                    <a:pt x="2101" y="225"/>
                  </a:cubicBezTo>
                  <a:cubicBezTo>
                    <a:pt x="1513" y="113"/>
                    <a:pt x="925" y="1"/>
                    <a:pt x="3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9"/>
            <p:cNvSpPr/>
            <p:nvPr/>
          </p:nvSpPr>
          <p:spPr>
            <a:xfrm>
              <a:off x="6266175" y="2236425"/>
              <a:ext cx="67575" cy="89225"/>
            </a:xfrm>
            <a:custGeom>
              <a:avLst/>
              <a:gdLst/>
              <a:ahLst/>
              <a:cxnLst/>
              <a:rect l="l" t="t" r="r" b="b"/>
              <a:pathLst>
                <a:path w="2703" h="3569" extrusionOk="0">
                  <a:moveTo>
                    <a:pt x="661" y="0"/>
                  </a:moveTo>
                  <a:cubicBezTo>
                    <a:pt x="330" y="0"/>
                    <a:pt x="1" y="214"/>
                    <a:pt x="186" y="564"/>
                  </a:cubicBezTo>
                  <a:cubicBezTo>
                    <a:pt x="410" y="1124"/>
                    <a:pt x="774" y="1600"/>
                    <a:pt x="1110" y="2076"/>
                  </a:cubicBezTo>
                  <a:cubicBezTo>
                    <a:pt x="1474" y="2524"/>
                    <a:pt x="1810" y="3112"/>
                    <a:pt x="2174" y="3476"/>
                  </a:cubicBezTo>
                  <a:cubicBezTo>
                    <a:pt x="2239" y="3541"/>
                    <a:pt x="2313" y="3568"/>
                    <a:pt x="2383" y="3568"/>
                  </a:cubicBezTo>
                  <a:cubicBezTo>
                    <a:pt x="2555" y="3568"/>
                    <a:pt x="2702" y="3403"/>
                    <a:pt x="2622" y="3224"/>
                  </a:cubicBezTo>
                  <a:cubicBezTo>
                    <a:pt x="2398" y="2188"/>
                    <a:pt x="1698" y="900"/>
                    <a:pt x="998" y="88"/>
                  </a:cubicBezTo>
                  <a:cubicBezTo>
                    <a:pt x="902" y="28"/>
                    <a:pt x="781" y="0"/>
                    <a:pt x="6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9"/>
            <p:cNvSpPr/>
            <p:nvPr/>
          </p:nvSpPr>
          <p:spPr>
            <a:xfrm>
              <a:off x="6621700" y="2842950"/>
              <a:ext cx="67400" cy="90400"/>
            </a:xfrm>
            <a:custGeom>
              <a:avLst/>
              <a:gdLst/>
              <a:ahLst/>
              <a:cxnLst/>
              <a:rect l="l" t="t" r="r" b="b"/>
              <a:pathLst>
                <a:path w="2696" h="3616" extrusionOk="0">
                  <a:moveTo>
                    <a:pt x="323" y="1"/>
                  </a:moveTo>
                  <a:cubicBezTo>
                    <a:pt x="143" y="1"/>
                    <a:pt x="0" y="172"/>
                    <a:pt x="79" y="330"/>
                  </a:cubicBezTo>
                  <a:cubicBezTo>
                    <a:pt x="303" y="1366"/>
                    <a:pt x="1003" y="2766"/>
                    <a:pt x="1703" y="3466"/>
                  </a:cubicBezTo>
                  <a:cubicBezTo>
                    <a:pt x="1807" y="3571"/>
                    <a:pt x="1939" y="3615"/>
                    <a:pt x="2068" y="3615"/>
                  </a:cubicBezTo>
                  <a:cubicBezTo>
                    <a:pt x="2390" y="3615"/>
                    <a:pt x="2695" y="3338"/>
                    <a:pt x="2515" y="3018"/>
                  </a:cubicBezTo>
                  <a:cubicBezTo>
                    <a:pt x="2291" y="2430"/>
                    <a:pt x="1955" y="1954"/>
                    <a:pt x="1591" y="1506"/>
                  </a:cubicBezTo>
                  <a:cubicBezTo>
                    <a:pt x="1255" y="1030"/>
                    <a:pt x="891" y="554"/>
                    <a:pt x="555" y="106"/>
                  </a:cubicBezTo>
                  <a:cubicBezTo>
                    <a:pt x="480" y="31"/>
                    <a:pt x="398" y="1"/>
                    <a:pt x="3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9"/>
            <p:cNvSpPr/>
            <p:nvPr/>
          </p:nvSpPr>
          <p:spPr>
            <a:xfrm>
              <a:off x="6122150" y="2725325"/>
              <a:ext cx="95800" cy="61775"/>
            </a:xfrm>
            <a:custGeom>
              <a:avLst/>
              <a:gdLst/>
              <a:ahLst/>
              <a:cxnLst/>
              <a:rect l="l" t="t" r="r" b="b"/>
              <a:pathLst>
                <a:path w="3832" h="2471" extrusionOk="0">
                  <a:moveTo>
                    <a:pt x="3506" y="0"/>
                  </a:moveTo>
                  <a:cubicBezTo>
                    <a:pt x="3466" y="0"/>
                    <a:pt x="3421" y="7"/>
                    <a:pt x="3371" y="22"/>
                  </a:cubicBezTo>
                  <a:cubicBezTo>
                    <a:pt x="2447" y="246"/>
                    <a:pt x="1046" y="834"/>
                    <a:pt x="234" y="1647"/>
                  </a:cubicBezTo>
                  <a:cubicBezTo>
                    <a:pt x="1" y="1854"/>
                    <a:pt x="200" y="2471"/>
                    <a:pt x="587" y="2471"/>
                  </a:cubicBezTo>
                  <a:cubicBezTo>
                    <a:pt x="618" y="2471"/>
                    <a:pt x="650" y="2467"/>
                    <a:pt x="682" y="2459"/>
                  </a:cubicBezTo>
                  <a:cubicBezTo>
                    <a:pt x="1270" y="2235"/>
                    <a:pt x="1747" y="1871"/>
                    <a:pt x="2195" y="1535"/>
                  </a:cubicBezTo>
                  <a:cubicBezTo>
                    <a:pt x="2783" y="1170"/>
                    <a:pt x="3259" y="834"/>
                    <a:pt x="3735" y="470"/>
                  </a:cubicBezTo>
                  <a:cubicBezTo>
                    <a:pt x="3832" y="277"/>
                    <a:pt x="3761" y="0"/>
                    <a:pt x="35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9"/>
            <p:cNvSpPr/>
            <p:nvPr/>
          </p:nvSpPr>
          <p:spPr>
            <a:xfrm>
              <a:off x="6737075" y="2383150"/>
              <a:ext cx="95900" cy="62700"/>
            </a:xfrm>
            <a:custGeom>
              <a:avLst/>
              <a:gdLst/>
              <a:ahLst/>
              <a:cxnLst/>
              <a:rect l="l" t="t" r="r" b="b"/>
              <a:pathLst>
                <a:path w="3836" h="2508" extrusionOk="0">
                  <a:moveTo>
                    <a:pt x="3342" y="0"/>
                  </a:moveTo>
                  <a:cubicBezTo>
                    <a:pt x="3288" y="0"/>
                    <a:pt x="3229" y="14"/>
                    <a:pt x="3165" y="44"/>
                  </a:cubicBezTo>
                  <a:cubicBezTo>
                    <a:pt x="2577" y="296"/>
                    <a:pt x="2101" y="632"/>
                    <a:pt x="1653" y="996"/>
                  </a:cubicBezTo>
                  <a:cubicBezTo>
                    <a:pt x="1065" y="1220"/>
                    <a:pt x="589" y="1556"/>
                    <a:pt x="141" y="2032"/>
                  </a:cubicBezTo>
                  <a:cubicBezTo>
                    <a:pt x="1" y="2144"/>
                    <a:pt x="141" y="2508"/>
                    <a:pt x="477" y="2508"/>
                  </a:cubicBezTo>
                  <a:cubicBezTo>
                    <a:pt x="1401" y="2256"/>
                    <a:pt x="2801" y="1556"/>
                    <a:pt x="3641" y="856"/>
                  </a:cubicBezTo>
                  <a:cubicBezTo>
                    <a:pt x="3835" y="565"/>
                    <a:pt x="3693" y="0"/>
                    <a:pt x="33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3" name="Google Shape;1523;p29"/>
          <p:cNvGrpSpPr/>
          <p:nvPr/>
        </p:nvGrpSpPr>
        <p:grpSpPr>
          <a:xfrm>
            <a:off x="7973125" y="1350475"/>
            <a:ext cx="1079550" cy="616525"/>
            <a:chOff x="6296725" y="1350475"/>
            <a:chExt cx="1079550" cy="616525"/>
          </a:xfrm>
        </p:grpSpPr>
        <p:sp>
          <p:nvSpPr>
            <p:cNvPr id="1524" name="Google Shape;1524;p29"/>
            <p:cNvSpPr/>
            <p:nvPr/>
          </p:nvSpPr>
          <p:spPr>
            <a:xfrm>
              <a:off x="6314975" y="1380925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9"/>
            <p:cNvSpPr/>
            <p:nvPr/>
          </p:nvSpPr>
          <p:spPr>
            <a:xfrm>
              <a:off x="6296725" y="13504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6" name="Google Shape;1526;p29"/>
          <p:cNvGrpSpPr/>
          <p:nvPr/>
        </p:nvGrpSpPr>
        <p:grpSpPr>
          <a:xfrm>
            <a:off x="142875" y="2345775"/>
            <a:ext cx="1024250" cy="585050"/>
            <a:chOff x="85725" y="2420875"/>
            <a:chExt cx="1024250" cy="585050"/>
          </a:xfrm>
        </p:grpSpPr>
        <p:sp>
          <p:nvSpPr>
            <p:cNvPr id="1527" name="Google Shape;1527;p29"/>
            <p:cNvSpPr/>
            <p:nvPr/>
          </p:nvSpPr>
          <p:spPr>
            <a:xfrm>
              <a:off x="100950" y="2448625"/>
              <a:ext cx="985225" cy="530700"/>
            </a:xfrm>
            <a:custGeom>
              <a:avLst/>
              <a:gdLst/>
              <a:ahLst/>
              <a:cxnLst/>
              <a:rect l="l" t="t" r="r" b="b"/>
              <a:pathLst>
                <a:path w="39409" h="21228" extrusionOk="0">
                  <a:moveTo>
                    <a:pt x="25518" y="1"/>
                  </a:moveTo>
                  <a:cubicBezTo>
                    <a:pt x="22382" y="1"/>
                    <a:pt x="20618" y="3025"/>
                    <a:pt x="19806" y="5714"/>
                  </a:cubicBezTo>
                  <a:cubicBezTo>
                    <a:pt x="19750" y="5896"/>
                    <a:pt x="19575" y="5987"/>
                    <a:pt x="19400" y="5987"/>
                  </a:cubicBezTo>
                  <a:cubicBezTo>
                    <a:pt x="19225" y="5987"/>
                    <a:pt x="19050" y="5896"/>
                    <a:pt x="18994" y="5714"/>
                  </a:cubicBezTo>
                  <a:cubicBezTo>
                    <a:pt x="18529" y="3197"/>
                    <a:pt x="17422" y="921"/>
                    <a:pt x="14657" y="921"/>
                  </a:cubicBezTo>
                  <a:cubicBezTo>
                    <a:pt x="14591" y="921"/>
                    <a:pt x="14525" y="922"/>
                    <a:pt x="14457" y="925"/>
                  </a:cubicBezTo>
                  <a:cubicBezTo>
                    <a:pt x="11881" y="1037"/>
                    <a:pt x="10368" y="3837"/>
                    <a:pt x="11069" y="6190"/>
                  </a:cubicBezTo>
                  <a:cubicBezTo>
                    <a:pt x="11147" y="6427"/>
                    <a:pt x="10879" y="6677"/>
                    <a:pt x="10635" y="6677"/>
                  </a:cubicBezTo>
                  <a:cubicBezTo>
                    <a:pt x="10532" y="6677"/>
                    <a:pt x="10435" y="6633"/>
                    <a:pt x="10368" y="6526"/>
                  </a:cubicBezTo>
                  <a:cubicBezTo>
                    <a:pt x="9780" y="5826"/>
                    <a:pt x="9080" y="4902"/>
                    <a:pt x="8156" y="4678"/>
                  </a:cubicBezTo>
                  <a:cubicBezTo>
                    <a:pt x="7916" y="4610"/>
                    <a:pt x="7679" y="4579"/>
                    <a:pt x="7448" y="4579"/>
                  </a:cubicBezTo>
                  <a:cubicBezTo>
                    <a:pt x="6442" y="4579"/>
                    <a:pt x="5540" y="5165"/>
                    <a:pt x="4880" y="5826"/>
                  </a:cubicBezTo>
                  <a:cubicBezTo>
                    <a:pt x="3368" y="7478"/>
                    <a:pt x="3003" y="10026"/>
                    <a:pt x="4880" y="11678"/>
                  </a:cubicBezTo>
                  <a:cubicBezTo>
                    <a:pt x="5076" y="11875"/>
                    <a:pt x="4929" y="12264"/>
                    <a:pt x="4645" y="12264"/>
                  </a:cubicBezTo>
                  <a:cubicBezTo>
                    <a:pt x="4604" y="12264"/>
                    <a:pt x="4561" y="12256"/>
                    <a:pt x="4516" y="12238"/>
                  </a:cubicBezTo>
                  <a:cubicBezTo>
                    <a:pt x="4401" y="12228"/>
                    <a:pt x="4288" y="12224"/>
                    <a:pt x="4176" y="12224"/>
                  </a:cubicBezTo>
                  <a:cubicBezTo>
                    <a:pt x="1794" y="12224"/>
                    <a:pt x="0" y="14454"/>
                    <a:pt x="455" y="16915"/>
                  </a:cubicBezTo>
                  <a:cubicBezTo>
                    <a:pt x="791" y="18539"/>
                    <a:pt x="1855" y="19715"/>
                    <a:pt x="3368" y="20416"/>
                  </a:cubicBezTo>
                  <a:cubicBezTo>
                    <a:pt x="6756" y="21116"/>
                    <a:pt x="10256" y="21228"/>
                    <a:pt x="13757" y="21228"/>
                  </a:cubicBezTo>
                  <a:cubicBezTo>
                    <a:pt x="17481" y="21116"/>
                    <a:pt x="21206" y="21004"/>
                    <a:pt x="24958" y="20892"/>
                  </a:cubicBezTo>
                  <a:cubicBezTo>
                    <a:pt x="28459" y="20780"/>
                    <a:pt x="32295" y="20892"/>
                    <a:pt x="35684" y="19827"/>
                  </a:cubicBezTo>
                  <a:cubicBezTo>
                    <a:pt x="37420" y="19379"/>
                    <a:pt x="39408" y="17979"/>
                    <a:pt x="38960" y="15991"/>
                  </a:cubicBezTo>
                  <a:cubicBezTo>
                    <a:pt x="38596" y="13891"/>
                    <a:pt x="36272" y="13303"/>
                    <a:pt x="34508" y="13303"/>
                  </a:cubicBezTo>
                  <a:cubicBezTo>
                    <a:pt x="34060" y="13303"/>
                    <a:pt x="33920" y="12715"/>
                    <a:pt x="34284" y="12491"/>
                  </a:cubicBezTo>
                  <a:cubicBezTo>
                    <a:pt x="36272" y="11314"/>
                    <a:pt x="36860" y="8626"/>
                    <a:pt x="35096" y="7002"/>
                  </a:cubicBezTo>
                  <a:cubicBezTo>
                    <a:pt x="34424" y="6330"/>
                    <a:pt x="33569" y="6012"/>
                    <a:pt x="32715" y="6012"/>
                  </a:cubicBezTo>
                  <a:cubicBezTo>
                    <a:pt x="31505" y="6012"/>
                    <a:pt x="30296" y="6649"/>
                    <a:pt x="29607" y="7814"/>
                  </a:cubicBezTo>
                  <a:cubicBezTo>
                    <a:pt x="29532" y="7973"/>
                    <a:pt x="29417" y="8038"/>
                    <a:pt x="29301" y="8038"/>
                  </a:cubicBezTo>
                  <a:cubicBezTo>
                    <a:pt x="29069" y="8038"/>
                    <a:pt x="28832" y="7777"/>
                    <a:pt x="28907" y="7478"/>
                  </a:cubicBezTo>
                  <a:cubicBezTo>
                    <a:pt x="29271" y="4790"/>
                    <a:pt x="29495" y="1"/>
                    <a:pt x="2551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9"/>
            <p:cNvSpPr/>
            <p:nvPr/>
          </p:nvSpPr>
          <p:spPr>
            <a:xfrm>
              <a:off x="85725" y="2420875"/>
              <a:ext cx="1024250" cy="585050"/>
            </a:xfrm>
            <a:custGeom>
              <a:avLst/>
              <a:gdLst/>
              <a:ahLst/>
              <a:cxnLst/>
              <a:rect l="l" t="t" r="r" b="b"/>
              <a:pathLst>
                <a:path w="40970" h="23402" extrusionOk="0">
                  <a:moveTo>
                    <a:pt x="26127" y="1335"/>
                  </a:moveTo>
                  <a:cubicBezTo>
                    <a:pt x="27192" y="1335"/>
                    <a:pt x="27892" y="1699"/>
                    <a:pt x="28480" y="2287"/>
                  </a:cubicBezTo>
                  <a:cubicBezTo>
                    <a:pt x="29628" y="3799"/>
                    <a:pt x="29516" y="6488"/>
                    <a:pt x="29292" y="8588"/>
                  </a:cubicBezTo>
                  <a:cubicBezTo>
                    <a:pt x="29180" y="8924"/>
                    <a:pt x="29404" y="9288"/>
                    <a:pt x="29768" y="9400"/>
                  </a:cubicBezTo>
                  <a:cubicBezTo>
                    <a:pt x="29992" y="9400"/>
                    <a:pt x="30328" y="9288"/>
                    <a:pt x="30468" y="9036"/>
                  </a:cubicBezTo>
                  <a:cubicBezTo>
                    <a:pt x="31028" y="8112"/>
                    <a:pt x="31980" y="7524"/>
                    <a:pt x="33016" y="7412"/>
                  </a:cubicBezTo>
                  <a:cubicBezTo>
                    <a:pt x="33166" y="7394"/>
                    <a:pt x="33315" y="7385"/>
                    <a:pt x="33463" y="7385"/>
                  </a:cubicBezTo>
                  <a:cubicBezTo>
                    <a:pt x="34254" y="7385"/>
                    <a:pt x="35003" y="7652"/>
                    <a:pt x="35593" y="8336"/>
                  </a:cubicBezTo>
                  <a:cubicBezTo>
                    <a:pt x="36293" y="9036"/>
                    <a:pt x="36629" y="9988"/>
                    <a:pt x="36517" y="10912"/>
                  </a:cubicBezTo>
                  <a:cubicBezTo>
                    <a:pt x="36293" y="11948"/>
                    <a:pt x="35705" y="12900"/>
                    <a:pt x="34781" y="13348"/>
                  </a:cubicBezTo>
                  <a:cubicBezTo>
                    <a:pt x="34529" y="13601"/>
                    <a:pt x="34417" y="13825"/>
                    <a:pt x="34529" y="14189"/>
                  </a:cubicBezTo>
                  <a:cubicBezTo>
                    <a:pt x="34529" y="14413"/>
                    <a:pt x="34781" y="14637"/>
                    <a:pt x="35117" y="14637"/>
                  </a:cubicBezTo>
                  <a:cubicBezTo>
                    <a:pt x="36293" y="14637"/>
                    <a:pt x="38869" y="15001"/>
                    <a:pt x="39317" y="17101"/>
                  </a:cubicBezTo>
                  <a:cubicBezTo>
                    <a:pt x="39569" y="18249"/>
                    <a:pt x="38981" y="19901"/>
                    <a:pt x="36293" y="20713"/>
                  </a:cubicBezTo>
                  <a:cubicBezTo>
                    <a:pt x="33492" y="21526"/>
                    <a:pt x="30580" y="21638"/>
                    <a:pt x="27528" y="21750"/>
                  </a:cubicBezTo>
                  <a:lnTo>
                    <a:pt x="25567" y="21750"/>
                  </a:lnTo>
                  <a:cubicBezTo>
                    <a:pt x="21703" y="22002"/>
                    <a:pt x="17978" y="22002"/>
                    <a:pt x="14366" y="22114"/>
                  </a:cubicBezTo>
                  <a:cubicBezTo>
                    <a:pt x="11089" y="22114"/>
                    <a:pt x="7589" y="22002"/>
                    <a:pt x="3977" y="21301"/>
                  </a:cubicBezTo>
                  <a:cubicBezTo>
                    <a:pt x="2576" y="20601"/>
                    <a:pt x="1624" y="19313"/>
                    <a:pt x="1288" y="17913"/>
                  </a:cubicBezTo>
                  <a:cubicBezTo>
                    <a:pt x="1064" y="16737"/>
                    <a:pt x="1400" y="15589"/>
                    <a:pt x="2212" y="14749"/>
                  </a:cubicBezTo>
                  <a:cubicBezTo>
                    <a:pt x="2841" y="14019"/>
                    <a:pt x="3854" y="13584"/>
                    <a:pt x="4804" y="13584"/>
                  </a:cubicBezTo>
                  <a:cubicBezTo>
                    <a:pt x="4912" y="13584"/>
                    <a:pt x="5019" y="13589"/>
                    <a:pt x="5125" y="13601"/>
                  </a:cubicBezTo>
                  <a:cubicBezTo>
                    <a:pt x="5171" y="13621"/>
                    <a:pt x="5215" y="13630"/>
                    <a:pt x="5259" y="13630"/>
                  </a:cubicBezTo>
                  <a:cubicBezTo>
                    <a:pt x="5454" y="13630"/>
                    <a:pt x="5621" y="13443"/>
                    <a:pt x="5713" y="13236"/>
                  </a:cubicBezTo>
                  <a:cubicBezTo>
                    <a:pt x="5825" y="13012"/>
                    <a:pt x="5713" y="12788"/>
                    <a:pt x="5601" y="12536"/>
                  </a:cubicBezTo>
                  <a:cubicBezTo>
                    <a:pt x="4901" y="11948"/>
                    <a:pt x="4425" y="11136"/>
                    <a:pt x="4425" y="10212"/>
                  </a:cubicBezTo>
                  <a:cubicBezTo>
                    <a:pt x="4425" y="9036"/>
                    <a:pt x="4901" y="8000"/>
                    <a:pt x="5713" y="7048"/>
                  </a:cubicBezTo>
                  <a:cubicBezTo>
                    <a:pt x="6025" y="6760"/>
                    <a:pt x="6913" y="5937"/>
                    <a:pt x="8042" y="5937"/>
                  </a:cubicBezTo>
                  <a:cubicBezTo>
                    <a:pt x="8230" y="5937"/>
                    <a:pt x="8425" y="5960"/>
                    <a:pt x="8625" y="6012"/>
                  </a:cubicBezTo>
                  <a:cubicBezTo>
                    <a:pt x="9577" y="6236"/>
                    <a:pt x="10165" y="6936"/>
                    <a:pt x="10725" y="7748"/>
                  </a:cubicBezTo>
                  <a:lnTo>
                    <a:pt x="10865" y="7748"/>
                  </a:lnTo>
                  <a:cubicBezTo>
                    <a:pt x="10948" y="7934"/>
                    <a:pt x="11152" y="8043"/>
                    <a:pt x="11355" y="8043"/>
                  </a:cubicBezTo>
                  <a:cubicBezTo>
                    <a:pt x="11427" y="8043"/>
                    <a:pt x="11499" y="8029"/>
                    <a:pt x="11566" y="8000"/>
                  </a:cubicBezTo>
                  <a:cubicBezTo>
                    <a:pt x="11790" y="7748"/>
                    <a:pt x="12014" y="7524"/>
                    <a:pt x="11902" y="7188"/>
                  </a:cubicBezTo>
                  <a:cubicBezTo>
                    <a:pt x="11566" y="6012"/>
                    <a:pt x="11678" y="4723"/>
                    <a:pt x="12378" y="3799"/>
                  </a:cubicBezTo>
                  <a:cubicBezTo>
                    <a:pt x="13078" y="2847"/>
                    <a:pt x="14002" y="2287"/>
                    <a:pt x="15066" y="2287"/>
                  </a:cubicBezTo>
                  <a:cubicBezTo>
                    <a:pt x="15142" y="2283"/>
                    <a:pt x="15217" y="2282"/>
                    <a:pt x="15291" y="2282"/>
                  </a:cubicBezTo>
                  <a:cubicBezTo>
                    <a:pt x="18032" y="2282"/>
                    <a:pt x="19024" y="4778"/>
                    <a:pt x="19379" y="6824"/>
                  </a:cubicBezTo>
                  <a:cubicBezTo>
                    <a:pt x="19379" y="7048"/>
                    <a:pt x="19603" y="7300"/>
                    <a:pt x="19967" y="7300"/>
                  </a:cubicBezTo>
                  <a:cubicBezTo>
                    <a:pt x="20191" y="7300"/>
                    <a:pt x="20527" y="7188"/>
                    <a:pt x="20667" y="6824"/>
                  </a:cubicBezTo>
                  <a:cubicBezTo>
                    <a:pt x="21815" y="3211"/>
                    <a:pt x="23691" y="1335"/>
                    <a:pt x="26127" y="1335"/>
                  </a:cubicBezTo>
                  <a:close/>
                  <a:moveTo>
                    <a:pt x="26006" y="1"/>
                  </a:moveTo>
                  <a:cubicBezTo>
                    <a:pt x="22943" y="1"/>
                    <a:pt x="21155" y="2657"/>
                    <a:pt x="20191" y="4611"/>
                  </a:cubicBezTo>
                  <a:cubicBezTo>
                    <a:pt x="19827" y="3435"/>
                    <a:pt x="19267" y="2623"/>
                    <a:pt x="18426" y="2035"/>
                  </a:cubicBezTo>
                  <a:cubicBezTo>
                    <a:pt x="17601" y="1388"/>
                    <a:pt x="16473" y="1043"/>
                    <a:pt x="15397" y="1043"/>
                  </a:cubicBezTo>
                  <a:cubicBezTo>
                    <a:pt x="15122" y="1043"/>
                    <a:pt x="14852" y="1065"/>
                    <a:pt x="14590" y="1111"/>
                  </a:cubicBezTo>
                  <a:cubicBezTo>
                    <a:pt x="12378" y="1335"/>
                    <a:pt x="10613" y="3323"/>
                    <a:pt x="10501" y="5647"/>
                  </a:cubicBezTo>
                  <a:cubicBezTo>
                    <a:pt x="9801" y="5087"/>
                    <a:pt x="9213" y="4723"/>
                    <a:pt x="8513" y="4723"/>
                  </a:cubicBezTo>
                  <a:cubicBezTo>
                    <a:pt x="8331" y="4692"/>
                    <a:pt x="8148" y="4676"/>
                    <a:pt x="7963" y="4676"/>
                  </a:cubicBezTo>
                  <a:cubicBezTo>
                    <a:pt x="6837" y="4676"/>
                    <a:pt x="5679" y="5249"/>
                    <a:pt x="4789" y="6236"/>
                  </a:cubicBezTo>
                  <a:cubicBezTo>
                    <a:pt x="3024" y="8000"/>
                    <a:pt x="2688" y="10688"/>
                    <a:pt x="3865" y="12424"/>
                  </a:cubicBezTo>
                  <a:cubicBezTo>
                    <a:pt x="2800" y="12648"/>
                    <a:pt x="1876" y="13236"/>
                    <a:pt x="1176" y="14189"/>
                  </a:cubicBezTo>
                  <a:cubicBezTo>
                    <a:pt x="364" y="15113"/>
                    <a:pt x="0" y="16401"/>
                    <a:pt x="112" y="17801"/>
                  </a:cubicBezTo>
                  <a:cubicBezTo>
                    <a:pt x="364" y="19649"/>
                    <a:pt x="1764" y="21638"/>
                    <a:pt x="3500" y="22450"/>
                  </a:cubicBezTo>
                  <a:cubicBezTo>
                    <a:pt x="3865" y="22590"/>
                    <a:pt x="4201" y="22702"/>
                    <a:pt x="4565" y="22702"/>
                  </a:cubicBezTo>
                  <a:cubicBezTo>
                    <a:pt x="7365" y="23290"/>
                    <a:pt x="10165" y="23402"/>
                    <a:pt x="12826" y="23402"/>
                  </a:cubicBezTo>
                  <a:lnTo>
                    <a:pt x="16578" y="23402"/>
                  </a:lnTo>
                  <a:cubicBezTo>
                    <a:pt x="20667" y="23290"/>
                    <a:pt x="25567" y="23150"/>
                    <a:pt x="30468" y="22926"/>
                  </a:cubicBezTo>
                  <a:cubicBezTo>
                    <a:pt x="30692" y="22814"/>
                    <a:pt x="30804" y="22814"/>
                    <a:pt x="31028" y="22814"/>
                  </a:cubicBezTo>
                  <a:cubicBezTo>
                    <a:pt x="34305" y="22702"/>
                    <a:pt x="38729" y="22338"/>
                    <a:pt x="40381" y="19201"/>
                  </a:cubicBezTo>
                  <a:cubicBezTo>
                    <a:pt x="40969" y="17801"/>
                    <a:pt x="40717" y="16289"/>
                    <a:pt x="39793" y="15113"/>
                  </a:cubicBezTo>
                  <a:cubicBezTo>
                    <a:pt x="38981" y="14301"/>
                    <a:pt x="38029" y="13713"/>
                    <a:pt x="36769" y="13488"/>
                  </a:cubicBezTo>
                  <a:cubicBezTo>
                    <a:pt x="38281" y="11612"/>
                    <a:pt x="38169" y="9036"/>
                    <a:pt x="36517" y="7412"/>
                  </a:cubicBezTo>
                  <a:cubicBezTo>
                    <a:pt x="35662" y="6494"/>
                    <a:pt x="34512" y="6050"/>
                    <a:pt x="33335" y="6050"/>
                  </a:cubicBezTo>
                  <a:cubicBezTo>
                    <a:pt x="32429" y="6050"/>
                    <a:pt x="31508" y="6312"/>
                    <a:pt x="30692" y="6824"/>
                  </a:cubicBezTo>
                  <a:cubicBezTo>
                    <a:pt x="30916" y="2735"/>
                    <a:pt x="29516" y="411"/>
                    <a:pt x="26716" y="47"/>
                  </a:cubicBezTo>
                  <a:cubicBezTo>
                    <a:pt x="26472" y="16"/>
                    <a:pt x="26235" y="1"/>
                    <a:pt x="260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29" name="Google Shape;1529;p29"/>
          <p:cNvGrpSpPr/>
          <p:nvPr/>
        </p:nvGrpSpPr>
        <p:grpSpPr>
          <a:xfrm>
            <a:off x="4749425" y="4195050"/>
            <a:ext cx="851325" cy="865900"/>
            <a:chOff x="4625600" y="4272500"/>
            <a:chExt cx="851325" cy="865900"/>
          </a:xfrm>
        </p:grpSpPr>
        <p:sp>
          <p:nvSpPr>
            <p:cNvPr id="1530" name="Google Shape;1530;p29"/>
            <p:cNvSpPr/>
            <p:nvPr/>
          </p:nvSpPr>
          <p:spPr>
            <a:xfrm>
              <a:off x="5168175" y="4510725"/>
              <a:ext cx="165775" cy="140750"/>
            </a:xfrm>
            <a:custGeom>
              <a:avLst/>
              <a:gdLst/>
              <a:ahLst/>
              <a:cxnLst/>
              <a:rect l="l" t="t" r="r" b="b"/>
              <a:pathLst>
                <a:path w="6631" h="5630" extrusionOk="0">
                  <a:moveTo>
                    <a:pt x="3357" y="0"/>
                  </a:moveTo>
                  <a:cubicBezTo>
                    <a:pt x="3054" y="0"/>
                    <a:pt x="2744" y="41"/>
                    <a:pt x="2437" y="128"/>
                  </a:cubicBezTo>
                  <a:cubicBezTo>
                    <a:pt x="2213" y="128"/>
                    <a:pt x="1988" y="240"/>
                    <a:pt x="1736" y="464"/>
                  </a:cubicBezTo>
                  <a:cubicBezTo>
                    <a:pt x="1624" y="464"/>
                    <a:pt x="1624" y="464"/>
                    <a:pt x="1624" y="604"/>
                  </a:cubicBezTo>
                  <a:cubicBezTo>
                    <a:pt x="1400" y="604"/>
                    <a:pt x="1288" y="716"/>
                    <a:pt x="1148" y="828"/>
                  </a:cubicBezTo>
                  <a:cubicBezTo>
                    <a:pt x="812" y="1164"/>
                    <a:pt x="700" y="1528"/>
                    <a:pt x="448" y="1864"/>
                  </a:cubicBezTo>
                  <a:cubicBezTo>
                    <a:pt x="0" y="3152"/>
                    <a:pt x="336" y="4804"/>
                    <a:pt x="1624" y="5364"/>
                  </a:cubicBezTo>
                  <a:cubicBezTo>
                    <a:pt x="1980" y="5548"/>
                    <a:pt x="2358" y="5630"/>
                    <a:pt x="2738" y="5630"/>
                  </a:cubicBezTo>
                  <a:cubicBezTo>
                    <a:pt x="4095" y="5630"/>
                    <a:pt x="5478" y="4585"/>
                    <a:pt x="5937" y="3404"/>
                  </a:cubicBezTo>
                  <a:cubicBezTo>
                    <a:pt x="6630" y="1396"/>
                    <a:pt x="5120" y="0"/>
                    <a:pt x="33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9"/>
            <p:cNvSpPr/>
            <p:nvPr/>
          </p:nvSpPr>
          <p:spPr>
            <a:xfrm>
              <a:off x="4981250" y="4377175"/>
              <a:ext cx="142825" cy="153200"/>
            </a:xfrm>
            <a:custGeom>
              <a:avLst/>
              <a:gdLst/>
              <a:ahLst/>
              <a:cxnLst/>
              <a:rect l="l" t="t" r="r" b="b"/>
              <a:pathLst>
                <a:path w="5713" h="6128" extrusionOk="0">
                  <a:moveTo>
                    <a:pt x="2885" y="1"/>
                  </a:moveTo>
                  <a:cubicBezTo>
                    <a:pt x="1815" y="1"/>
                    <a:pt x="712" y="749"/>
                    <a:pt x="224" y="1969"/>
                  </a:cubicBezTo>
                  <a:cubicBezTo>
                    <a:pt x="112" y="2193"/>
                    <a:pt x="0" y="2445"/>
                    <a:pt x="0" y="2669"/>
                  </a:cubicBezTo>
                  <a:lnTo>
                    <a:pt x="0" y="2893"/>
                  </a:lnTo>
                  <a:lnTo>
                    <a:pt x="0" y="3369"/>
                  </a:lnTo>
                  <a:cubicBezTo>
                    <a:pt x="0" y="3845"/>
                    <a:pt x="112" y="4181"/>
                    <a:pt x="364" y="4545"/>
                  </a:cubicBezTo>
                  <a:cubicBezTo>
                    <a:pt x="800" y="5438"/>
                    <a:pt x="1894" y="6127"/>
                    <a:pt x="2966" y="6127"/>
                  </a:cubicBezTo>
                  <a:cubicBezTo>
                    <a:pt x="3273" y="6127"/>
                    <a:pt x="3578" y="6070"/>
                    <a:pt x="3865" y="5946"/>
                  </a:cubicBezTo>
                  <a:cubicBezTo>
                    <a:pt x="5489" y="5246"/>
                    <a:pt x="5713" y="2781"/>
                    <a:pt x="4901" y="1269"/>
                  </a:cubicBezTo>
                  <a:cubicBezTo>
                    <a:pt x="4408" y="389"/>
                    <a:pt x="3655" y="1"/>
                    <a:pt x="288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9"/>
            <p:cNvSpPr/>
            <p:nvPr/>
          </p:nvSpPr>
          <p:spPr>
            <a:xfrm>
              <a:off x="4986850" y="4893350"/>
              <a:ext cx="166650" cy="136575"/>
            </a:xfrm>
            <a:custGeom>
              <a:avLst/>
              <a:gdLst/>
              <a:ahLst/>
              <a:cxnLst/>
              <a:rect l="l" t="t" r="r" b="b"/>
              <a:pathLst>
                <a:path w="6666" h="5463" extrusionOk="0">
                  <a:moveTo>
                    <a:pt x="2353" y="0"/>
                  </a:moveTo>
                  <a:cubicBezTo>
                    <a:pt x="1176" y="337"/>
                    <a:pt x="588" y="1261"/>
                    <a:pt x="0" y="2325"/>
                  </a:cubicBezTo>
                  <a:cubicBezTo>
                    <a:pt x="0" y="2437"/>
                    <a:pt x="0" y="2661"/>
                    <a:pt x="140" y="2913"/>
                  </a:cubicBezTo>
                  <a:cubicBezTo>
                    <a:pt x="328" y="4464"/>
                    <a:pt x="1916" y="5462"/>
                    <a:pt x="3465" y="5462"/>
                  </a:cubicBezTo>
                  <a:cubicBezTo>
                    <a:pt x="3762" y="5462"/>
                    <a:pt x="4057" y="5426"/>
                    <a:pt x="4341" y="5349"/>
                  </a:cubicBezTo>
                  <a:cubicBezTo>
                    <a:pt x="6665" y="4761"/>
                    <a:pt x="6665" y="1961"/>
                    <a:pt x="4901" y="561"/>
                  </a:cubicBezTo>
                  <a:cubicBezTo>
                    <a:pt x="4677" y="449"/>
                    <a:pt x="4453" y="337"/>
                    <a:pt x="4201" y="225"/>
                  </a:cubicBezTo>
                  <a:lnTo>
                    <a:pt x="4089" y="225"/>
                  </a:lnTo>
                  <a:cubicBezTo>
                    <a:pt x="3865" y="113"/>
                    <a:pt x="3753" y="0"/>
                    <a:pt x="3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9"/>
            <p:cNvSpPr/>
            <p:nvPr/>
          </p:nvSpPr>
          <p:spPr>
            <a:xfrm>
              <a:off x="5170975" y="4750300"/>
              <a:ext cx="166500" cy="141000"/>
            </a:xfrm>
            <a:custGeom>
              <a:avLst/>
              <a:gdLst/>
              <a:ahLst/>
              <a:cxnLst/>
              <a:rect l="l" t="t" r="r" b="b"/>
              <a:pathLst>
                <a:path w="6660" h="5640" extrusionOk="0">
                  <a:moveTo>
                    <a:pt x="3319" y="0"/>
                  </a:moveTo>
                  <a:cubicBezTo>
                    <a:pt x="3028" y="0"/>
                    <a:pt x="2731" y="39"/>
                    <a:pt x="2437" y="122"/>
                  </a:cubicBezTo>
                  <a:cubicBezTo>
                    <a:pt x="2213" y="234"/>
                    <a:pt x="1989" y="346"/>
                    <a:pt x="1736" y="458"/>
                  </a:cubicBezTo>
                  <a:cubicBezTo>
                    <a:pt x="1624" y="458"/>
                    <a:pt x="1624" y="570"/>
                    <a:pt x="1624" y="570"/>
                  </a:cubicBezTo>
                  <a:cubicBezTo>
                    <a:pt x="1400" y="682"/>
                    <a:pt x="1288" y="822"/>
                    <a:pt x="1176" y="934"/>
                  </a:cubicBezTo>
                  <a:cubicBezTo>
                    <a:pt x="812" y="1158"/>
                    <a:pt x="588" y="1522"/>
                    <a:pt x="476" y="1858"/>
                  </a:cubicBezTo>
                  <a:cubicBezTo>
                    <a:pt x="0" y="3034"/>
                    <a:pt x="476" y="4070"/>
                    <a:pt x="924" y="5022"/>
                  </a:cubicBezTo>
                  <a:cubicBezTo>
                    <a:pt x="1176" y="5134"/>
                    <a:pt x="1288" y="5246"/>
                    <a:pt x="1512" y="5358"/>
                  </a:cubicBezTo>
                  <a:cubicBezTo>
                    <a:pt x="1897" y="5551"/>
                    <a:pt x="2308" y="5639"/>
                    <a:pt x="2721" y="5639"/>
                  </a:cubicBezTo>
                  <a:cubicBezTo>
                    <a:pt x="4052" y="5639"/>
                    <a:pt x="5403" y="4717"/>
                    <a:pt x="5937" y="3370"/>
                  </a:cubicBezTo>
                  <a:cubicBezTo>
                    <a:pt x="6659" y="1468"/>
                    <a:pt x="5104" y="0"/>
                    <a:pt x="3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9"/>
            <p:cNvSpPr/>
            <p:nvPr/>
          </p:nvSpPr>
          <p:spPr>
            <a:xfrm>
              <a:off x="4762825" y="4479200"/>
              <a:ext cx="145625" cy="151925"/>
            </a:xfrm>
            <a:custGeom>
              <a:avLst/>
              <a:gdLst/>
              <a:ahLst/>
              <a:cxnLst/>
              <a:rect l="l" t="t" r="r" b="b"/>
              <a:pathLst>
                <a:path w="5825" h="6077" extrusionOk="0">
                  <a:moveTo>
                    <a:pt x="2872" y="0"/>
                  </a:moveTo>
                  <a:cubicBezTo>
                    <a:pt x="1784" y="0"/>
                    <a:pt x="692" y="718"/>
                    <a:pt x="224" y="1865"/>
                  </a:cubicBezTo>
                  <a:cubicBezTo>
                    <a:pt x="112" y="2201"/>
                    <a:pt x="0" y="2425"/>
                    <a:pt x="0" y="2677"/>
                  </a:cubicBezTo>
                  <a:lnTo>
                    <a:pt x="0" y="2789"/>
                  </a:lnTo>
                  <a:lnTo>
                    <a:pt x="0" y="3377"/>
                  </a:lnTo>
                  <a:cubicBezTo>
                    <a:pt x="0" y="3713"/>
                    <a:pt x="112" y="4189"/>
                    <a:pt x="336" y="4525"/>
                  </a:cubicBezTo>
                  <a:cubicBezTo>
                    <a:pt x="797" y="5447"/>
                    <a:pt x="1894" y="6076"/>
                    <a:pt x="2967" y="6076"/>
                  </a:cubicBezTo>
                  <a:cubicBezTo>
                    <a:pt x="3264" y="6076"/>
                    <a:pt x="3558" y="6028"/>
                    <a:pt x="3837" y="5925"/>
                  </a:cubicBezTo>
                  <a:cubicBezTo>
                    <a:pt x="5461" y="5113"/>
                    <a:pt x="5825" y="2677"/>
                    <a:pt x="5013" y="1277"/>
                  </a:cubicBezTo>
                  <a:cubicBezTo>
                    <a:pt x="4467" y="387"/>
                    <a:pt x="3671" y="0"/>
                    <a:pt x="28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9"/>
            <p:cNvSpPr/>
            <p:nvPr/>
          </p:nvSpPr>
          <p:spPr>
            <a:xfrm>
              <a:off x="4657800" y="4304450"/>
              <a:ext cx="772925" cy="799125"/>
            </a:xfrm>
            <a:custGeom>
              <a:avLst/>
              <a:gdLst/>
              <a:ahLst/>
              <a:cxnLst/>
              <a:rect l="l" t="t" r="r" b="b"/>
              <a:pathLst>
                <a:path w="30917" h="31965" extrusionOk="0">
                  <a:moveTo>
                    <a:pt x="15867" y="1851"/>
                  </a:moveTo>
                  <a:cubicBezTo>
                    <a:pt x="16915" y="1851"/>
                    <a:pt x="17941" y="2351"/>
                    <a:pt x="18651" y="3478"/>
                  </a:cubicBezTo>
                  <a:cubicBezTo>
                    <a:pt x="20163" y="5690"/>
                    <a:pt x="19239" y="8967"/>
                    <a:pt x="16551" y="9779"/>
                  </a:cubicBezTo>
                  <a:cubicBezTo>
                    <a:pt x="16296" y="9835"/>
                    <a:pt x="16034" y="9863"/>
                    <a:pt x="15772" y="9863"/>
                  </a:cubicBezTo>
                  <a:cubicBezTo>
                    <a:pt x="14482" y="9863"/>
                    <a:pt x="13184" y="9202"/>
                    <a:pt x="12602" y="8155"/>
                  </a:cubicBezTo>
                  <a:lnTo>
                    <a:pt x="12238" y="7790"/>
                  </a:lnTo>
                  <a:cubicBezTo>
                    <a:pt x="11650" y="6614"/>
                    <a:pt x="11650" y="5214"/>
                    <a:pt x="12350" y="4066"/>
                  </a:cubicBezTo>
                  <a:cubicBezTo>
                    <a:pt x="13138" y="2679"/>
                    <a:pt x="14520" y="1851"/>
                    <a:pt x="15867" y="1851"/>
                  </a:cubicBezTo>
                  <a:close/>
                  <a:moveTo>
                    <a:pt x="7083" y="5872"/>
                  </a:moveTo>
                  <a:cubicBezTo>
                    <a:pt x="8140" y="5872"/>
                    <a:pt x="9183" y="6365"/>
                    <a:pt x="9914" y="7454"/>
                  </a:cubicBezTo>
                  <a:cubicBezTo>
                    <a:pt x="11426" y="9779"/>
                    <a:pt x="10502" y="12915"/>
                    <a:pt x="7814" y="13755"/>
                  </a:cubicBezTo>
                  <a:cubicBezTo>
                    <a:pt x="7503" y="13847"/>
                    <a:pt x="7182" y="13891"/>
                    <a:pt x="6861" y="13891"/>
                  </a:cubicBezTo>
                  <a:cubicBezTo>
                    <a:pt x="5621" y="13891"/>
                    <a:pt x="4393" y="13239"/>
                    <a:pt x="3837" y="12215"/>
                  </a:cubicBezTo>
                  <a:cubicBezTo>
                    <a:pt x="3725" y="12103"/>
                    <a:pt x="3613" y="11991"/>
                    <a:pt x="3613" y="11879"/>
                  </a:cubicBezTo>
                  <a:cubicBezTo>
                    <a:pt x="2913" y="10703"/>
                    <a:pt x="2913" y="9191"/>
                    <a:pt x="3613" y="8014"/>
                  </a:cubicBezTo>
                  <a:cubicBezTo>
                    <a:pt x="4394" y="6656"/>
                    <a:pt x="5750" y="5872"/>
                    <a:pt x="7083" y="5872"/>
                  </a:cubicBezTo>
                  <a:close/>
                  <a:moveTo>
                    <a:pt x="23718" y="7142"/>
                  </a:moveTo>
                  <a:cubicBezTo>
                    <a:pt x="26203" y="7142"/>
                    <a:pt x="28256" y="9119"/>
                    <a:pt x="27416" y="11767"/>
                  </a:cubicBezTo>
                  <a:cubicBezTo>
                    <a:pt x="26843" y="13567"/>
                    <a:pt x="25152" y="14738"/>
                    <a:pt x="23389" y="14738"/>
                  </a:cubicBezTo>
                  <a:cubicBezTo>
                    <a:pt x="22656" y="14738"/>
                    <a:pt x="21910" y="14535"/>
                    <a:pt x="21227" y="14091"/>
                  </a:cubicBezTo>
                  <a:cubicBezTo>
                    <a:pt x="19939" y="13167"/>
                    <a:pt x="19351" y="11403"/>
                    <a:pt x="19939" y="10003"/>
                  </a:cubicBezTo>
                  <a:cubicBezTo>
                    <a:pt x="19939" y="9891"/>
                    <a:pt x="19939" y="9667"/>
                    <a:pt x="20051" y="9555"/>
                  </a:cubicBezTo>
                  <a:cubicBezTo>
                    <a:pt x="20527" y="8267"/>
                    <a:pt x="21703" y="7454"/>
                    <a:pt x="22964" y="7202"/>
                  </a:cubicBezTo>
                  <a:cubicBezTo>
                    <a:pt x="23218" y="7162"/>
                    <a:pt x="23470" y="7142"/>
                    <a:pt x="23718" y="7142"/>
                  </a:cubicBezTo>
                  <a:close/>
                  <a:moveTo>
                    <a:pt x="23864" y="16715"/>
                  </a:moveTo>
                  <a:cubicBezTo>
                    <a:pt x="26324" y="16715"/>
                    <a:pt x="28266" y="18773"/>
                    <a:pt x="27528" y="21316"/>
                  </a:cubicBezTo>
                  <a:cubicBezTo>
                    <a:pt x="26956" y="23132"/>
                    <a:pt x="25270" y="24364"/>
                    <a:pt x="23511" y="24364"/>
                  </a:cubicBezTo>
                  <a:cubicBezTo>
                    <a:pt x="22775" y="24364"/>
                    <a:pt x="22025" y="24148"/>
                    <a:pt x="21339" y="23669"/>
                  </a:cubicBezTo>
                  <a:cubicBezTo>
                    <a:pt x="20051" y="22856"/>
                    <a:pt x="19463" y="20980"/>
                    <a:pt x="20051" y="19580"/>
                  </a:cubicBezTo>
                  <a:cubicBezTo>
                    <a:pt x="20051" y="19468"/>
                    <a:pt x="20051" y="19356"/>
                    <a:pt x="20163" y="19216"/>
                  </a:cubicBezTo>
                  <a:cubicBezTo>
                    <a:pt x="20639" y="17956"/>
                    <a:pt x="21815" y="17004"/>
                    <a:pt x="23104" y="16780"/>
                  </a:cubicBezTo>
                  <a:cubicBezTo>
                    <a:pt x="23361" y="16736"/>
                    <a:pt x="23615" y="16715"/>
                    <a:pt x="23864" y="16715"/>
                  </a:cubicBezTo>
                  <a:close/>
                  <a:moveTo>
                    <a:pt x="16436" y="22477"/>
                  </a:moveTo>
                  <a:cubicBezTo>
                    <a:pt x="17427" y="22477"/>
                    <a:pt x="18332" y="22845"/>
                    <a:pt x="19127" y="23556"/>
                  </a:cubicBezTo>
                  <a:cubicBezTo>
                    <a:pt x="21115" y="25517"/>
                    <a:pt x="20863" y="28905"/>
                    <a:pt x="18063" y="29857"/>
                  </a:cubicBezTo>
                  <a:cubicBezTo>
                    <a:pt x="17579" y="30026"/>
                    <a:pt x="17090" y="30105"/>
                    <a:pt x="16613" y="30105"/>
                  </a:cubicBezTo>
                  <a:cubicBezTo>
                    <a:pt x="14471" y="30105"/>
                    <a:pt x="12577" y="28507"/>
                    <a:pt x="12462" y="26217"/>
                  </a:cubicBezTo>
                  <a:cubicBezTo>
                    <a:pt x="12462" y="24593"/>
                    <a:pt x="13638" y="23080"/>
                    <a:pt x="15039" y="22716"/>
                  </a:cubicBezTo>
                  <a:cubicBezTo>
                    <a:pt x="15151" y="22604"/>
                    <a:pt x="15263" y="22604"/>
                    <a:pt x="15403" y="22604"/>
                  </a:cubicBezTo>
                  <a:cubicBezTo>
                    <a:pt x="15756" y="22519"/>
                    <a:pt x="16101" y="22477"/>
                    <a:pt x="16436" y="22477"/>
                  </a:cubicBezTo>
                  <a:close/>
                  <a:moveTo>
                    <a:pt x="14847" y="1"/>
                  </a:moveTo>
                  <a:cubicBezTo>
                    <a:pt x="10594" y="1"/>
                    <a:pt x="6373" y="1860"/>
                    <a:pt x="3613" y="5354"/>
                  </a:cubicBezTo>
                  <a:cubicBezTo>
                    <a:pt x="1513" y="7902"/>
                    <a:pt x="1" y="11655"/>
                    <a:pt x="813" y="15015"/>
                  </a:cubicBezTo>
                  <a:cubicBezTo>
                    <a:pt x="1401" y="16416"/>
                    <a:pt x="2213" y="17704"/>
                    <a:pt x="3249" y="18768"/>
                  </a:cubicBezTo>
                  <a:cubicBezTo>
                    <a:pt x="4649" y="20280"/>
                    <a:pt x="6301" y="21204"/>
                    <a:pt x="7926" y="22492"/>
                  </a:cubicBezTo>
                  <a:cubicBezTo>
                    <a:pt x="9214" y="23556"/>
                    <a:pt x="9326" y="25181"/>
                    <a:pt x="9914" y="26805"/>
                  </a:cubicBezTo>
                  <a:cubicBezTo>
                    <a:pt x="10614" y="28457"/>
                    <a:pt x="11902" y="29969"/>
                    <a:pt x="13414" y="31005"/>
                  </a:cubicBezTo>
                  <a:cubicBezTo>
                    <a:pt x="14515" y="31679"/>
                    <a:pt x="15674" y="31964"/>
                    <a:pt x="16839" y="31964"/>
                  </a:cubicBezTo>
                  <a:cubicBezTo>
                    <a:pt x="19110" y="31964"/>
                    <a:pt x="21402" y="30882"/>
                    <a:pt x="23328" y="29493"/>
                  </a:cubicBezTo>
                  <a:cubicBezTo>
                    <a:pt x="26128" y="27393"/>
                    <a:pt x="28228" y="24481"/>
                    <a:pt x="29628" y="21316"/>
                  </a:cubicBezTo>
                  <a:cubicBezTo>
                    <a:pt x="30217" y="19692"/>
                    <a:pt x="30805" y="17956"/>
                    <a:pt x="30917" y="16080"/>
                  </a:cubicBezTo>
                  <a:cubicBezTo>
                    <a:pt x="30917" y="14091"/>
                    <a:pt x="30329" y="12355"/>
                    <a:pt x="29404" y="10591"/>
                  </a:cubicBezTo>
                  <a:cubicBezTo>
                    <a:pt x="27752" y="7202"/>
                    <a:pt x="25428" y="4178"/>
                    <a:pt x="22263" y="2078"/>
                  </a:cubicBezTo>
                  <a:cubicBezTo>
                    <a:pt x="19988" y="677"/>
                    <a:pt x="17412" y="1"/>
                    <a:pt x="148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9"/>
            <p:cNvSpPr/>
            <p:nvPr/>
          </p:nvSpPr>
          <p:spPr>
            <a:xfrm>
              <a:off x="4625600" y="4272500"/>
              <a:ext cx="851325" cy="865900"/>
            </a:xfrm>
            <a:custGeom>
              <a:avLst/>
              <a:gdLst/>
              <a:ahLst/>
              <a:cxnLst/>
              <a:rect l="l" t="t" r="r" b="b"/>
              <a:pathLst>
                <a:path w="34053" h="34636" extrusionOk="0">
                  <a:moveTo>
                    <a:pt x="16102" y="1367"/>
                  </a:moveTo>
                  <a:cubicBezTo>
                    <a:pt x="18651" y="1367"/>
                    <a:pt x="21227" y="2068"/>
                    <a:pt x="23551" y="3580"/>
                  </a:cubicBezTo>
                  <a:cubicBezTo>
                    <a:pt x="26352" y="5344"/>
                    <a:pt x="28816" y="8256"/>
                    <a:pt x="30552" y="11869"/>
                  </a:cubicBezTo>
                  <a:cubicBezTo>
                    <a:pt x="31253" y="13381"/>
                    <a:pt x="32093" y="15257"/>
                    <a:pt x="31953" y="17358"/>
                  </a:cubicBezTo>
                  <a:cubicBezTo>
                    <a:pt x="31953" y="18870"/>
                    <a:pt x="31505" y="20634"/>
                    <a:pt x="30692" y="22482"/>
                  </a:cubicBezTo>
                  <a:cubicBezTo>
                    <a:pt x="29292" y="25871"/>
                    <a:pt x="27192" y="28671"/>
                    <a:pt x="24504" y="30659"/>
                  </a:cubicBezTo>
                  <a:cubicBezTo>
                    <a:pt x="23040" y="31713"/>
                    <a:pt x="20666" y="33106"/>
                    <a:pt x="18139" y="33106"/>
                  </a:cubicBezTo>
                  <a:cubicBezTo>
                    <a:pt x="17039" y="33106"/>
                    <a:pt x="15910" y="32842"/>
                    <a:pt x="14814" y="32171"/>
                  </a:cubicBezTo>
                  <a:cubicBezTo>
                    <a:pt x="13302" y="31247"/>
                    <a:pt x="12126" y="29735"/>
                    <a:pt x="11426" y="27971"/>
                  </a:cubicBezTo>
                  <a:cubicBezTo>
                    <a:pt x="11202" y="27495"/>
                    <a:pt x="11090" y="27047"/>
                    <a:pt x="10950" y="26683"/>
                  </a:cubicBezTo>
                  <a:cubicBezTo>
                    <a:pt x="10614" y="25535"/>
                    <a:pt x="10250" y="24470"/>
                    <a:pt x="9214" y="23658"/>
                  </a:cubicBezTo>
                  <a:cubicBezTo>
                    <a:pt x="8738" y="23182"/>
                    <a:pt x="8037" y="22734"/>
                    <a:pt x="7589" y="22370"/>
                  </a:cubicBezTo>
                  <a:cubicBezTo>
                    <a:pt x="6525" y="21670"/>
                    <a:pt x="5601" y="20858"/>
                    <a:pt x="4649" y="20046"/>
                  </a:cubicBezTo>
                  <a:cubicBezTo>
                    <a:pt x="3613" y="18870"/>
                    <a:pt x="2801" y="17582"/>
                    <a:pt x="2213" y="16293"/>
                  </a:cubicBezTo>
                  <a:cubicBezTo>
                    <a:pt x="1401" y="12793"/>
                    <a:pt x="3137" y="9068"/>
                    <a:pt x="5013" y="6744"/>
                  </a:cubicBezTo>
                  <a:cubicBezTo>
                    <a:pt x="7701" y="3244"/>
                    <a:pt x="11902" y="1367"/>
                    <a:pt x="16102" y="1367"/>
                  </a:cubicBezTo>
                  <a:close/>
                  <a:moveTo>
                    <a:pt x="15959" y="1"/>
                  </a:moveTo>
                  <a:cubicBezTo>
                    <a:pt x="12008" y="1"/>
                    <a:pt x="8096" y="1436"/>
                    <a:pt x="5237" y="4280"/>
                  </a:cubicBezTo>
                  <a:cubicBezTo>
                    <a:pt x="2689" y="6856"/>
                    <a:pt x="0" y="11281"/>
                    <a:pt x="700" y="15957"/>
                  </a:cubicBezTo>
                  <a:cubicBezTo>
                    <a:pt x="1289" y="19458"/>
                    <a:pt x="3949" y="22734"/>
                    <a:pt x="8289" y="24834"/>
                  </a:cubicBezTo>
                  <a:cubicBezTo>
                    <a:pt x="8738" y="25283"/>
                    <a:pt x="9102" y="25871"/>
                    <a:pt x="9326" y="26459"/>
                  </a:cubicBezTo>
                  <a:lnTo>
                    <a:pt x="9438" y="26795"/>
                  </a:lnTo>
                  <a:cubicBezTo>
                    <a:pt x="9550" y="27635"/>
                    <a:pt x="9802" y="28335"/>
                    <a:pt x="10138" y="29035"/>
                  </a:cubicBezTo>
                  <a:cubicBezTo>
                    <a:pt x="10838" y="30659"/>
                    <a:pt x="12014" y="32059"/>
                    <a:pt x="13414" y="32984"/>
                  </a:cubicBezTo>
                  <a:cubicBezTo>
                    <a:pt x="14926" y="34160"/>
                    <a:pt x="16439" y="34636"/>
                    <a:pt x="18203" y="34636"/>
                  </a:cubicBezTo>
                  <a:cubicBezTo>
                    <a:pt x="18903" y="34636"/>
                    <a:pt x="19603" y="34636"/>
                    <a:pt x="20303" y="34384"/>
                  </a:cubicBezTo>
                  <a:cubicBezTo>
                    <a:pt x="24840" y="33348"/>
                    <a:pt x="29404" y="28671"/>
                    <a:pt x="31505" y="24582"/>
                  </a:cubicBezTo>
                  <a:cubicBezTo>
                    <a:pt x="33605" y="20382"/>
                    <a:pt x="34053" y="16657"/>
                    <a:pt x="32793" y="13269"/>
                  </a:cubicBezTo>
                  <a:cubicBezTo>
                    <a:pt x="31393" y="9292"/>
                    <a:pt x="28928" y="5792"/>
                    <a:pt x="25792" y="3356"/>
                  </a:cubicBezTo>
                  <a:cubicBezTo>
                    <a:pt x="22946" y="1113"/>
                    <a:pt x="19438" y="1"/>
                    <a:pt x="159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9"/>
            <p:cNvSpPr/>
            <p:nvPr/>
          </p:nvSpPr>
          <p:spPr>
            <a:xfrm>
              <a:off x="4969350" y="4866375"/>
              <a:ext cx="216350" cy="190700"/>
            </a:xfrm>
            <a:custGeom>
              <a:avLst/>
              <a:gdLst/>
              <a:ahLst/>
              <a:cxnLst/>
              <a:rect l="l" t="t" r="r" b="b"/>
              <a:pathLst>
                <a:path w="8654" h="7628" extrusionOk="0">
                  <a:moveTo>
                    <a:pt x="4201" y="1079"/>
                  </a:moveTo>
                  <a:cubicBezTo>
                    <a:pt x="4453" y="1079"/>
                    <a:pt x="4565" y="1192"/>
                    <a:pt x="4789" y="1304"/>
                  </a:cubicBezTo>
                  <a:lnTo>
                    <a:pt x="4901" y="1304"/>
                  </a:lnTo>
                  <a:cubicBezTo>
                    <a:pt x="5153" y="1416"/>
                    <a:pt x="5377" y="1528"/>
                    <a:pt x="5601" y="1640"/>
                  </a:cubicBezTo>
                  <a:cubicBezTo>
                    <a:pt x="7365" y="3040"/>
                    <a:pt x="7365" y="5840"/>
                    <a:pt x="5041" y="6428"/>
                  </a:cubicBezTo>
                  <a:cubicBezTo>
                    <a:pt x="4757" y="6505"/>
                    <a:pt x="4462" y="6541"/>
                    <a:pt x="4165" y="6541"/>
                  </a:cubicBezTo>
                  <a:cubicBezTo>
                    <a:pt x="2616" y="6541"/>
                    <a:pt x="1028" y="5543"/>
                    <a:pt x="840" y="3992"/>
                  </a:cubicBezTo>
                  <a:cubicBezTo>
                    <a:pt x="700" y="3740"/>
                    <a:pt x="700" y="3516"/>
                    <a:pt x="700" y="3404"/>
                  </a:cubicBezTo>
                  <a:cubicBezTo>
                    <a:pt x="1288" y="2340"/>
                    <a:pt x="1876" y="1416"/>
                    <a:pt x="3053" y="1079"/>
                  </a:cubicBezTo>
                  <a:close/>
                  <a:moveTo>
                    <a:pt x="3974" y="0"/>
                  </a:moveTo>
                  <a:cubicBezTo>
                    <a:pt x="3639" y="0"/>
                    <a:pt x="3294" y="42"/>
                    <a:pt x="2941" y="127"/>
                  </a:cubicBezTo>
                  <a:cubicBezTo>
                    <a:pt x="2801" y="127"/>
                    <a:pt x="2689" y="127"/>
                    <a:pt x="2577" y="239"/>
                  </a:cubicBezTo>
                  <a:cubicBezTo>
                    <a:pt x="1176" y="603"/>
                    <a:pt x="0" y="2116"/>
                    <a:pt x="0" y="3740"/>
                  </a:cubicBezTo>
                  <a:cubicBezTo>
                    <a:pt x="115" y="6030"/>
                    <a:pt x="2009" y="7628"/>
                    <a:pt x="4151" y="7628"/>
                  </a:cubicBezTo>
                  <a:cubicBezTo>
                    <a:pt x="4628" y="7628"/>
                    <a:pt x="5117" y="7549"/>
                    <a:pt x="5601" y="7380"/>
                  </a:cubicBezTo>
                  <a:cubicBezTo>
                    <a:pt x="8401" y="6428"/>
                    <a:pt x="8653" y="3040"/>
                    <a:pt x="6665" y="1079"/>
                  </a:cubicBezTo>
                  <a:cubicBezTo>
                    <a:pt x="5870" y="368"/>
                    <a:pt x="4965" y="0"/>
                    <a:pt x="39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9"/>
            <p:cNvSpPr/>
            <p:nvPr/>
          </p:nvSpPr>
          <p:spPr>
            <a:xfrm>
              <a:off x="5144375" y="4722300"/>
              <a:ext cx="220075" cy="191250"/>
            </a:xfrm>
            <a:custGeom>
              <a:avLst/>
              <a:gdLst/>
              <a:ahLst/>
              <a:cxnLst/>
              <a:rect l="l" t="t" r="r" b="b"/>
              <a:pathLst>
                <a:path w="8803" h="7650" extrusionOk="0">
                  <a:moveTo>
                    <a:pt x="4383" y="1120"/>
                  </a:moveTo>
                  <a:cubicBezTo>
                    <a:pt x="6168" y="1120"/>
                    <a:pt x="7723" y="2588"/>
                    <a:pt x="7001" y="4490"/>
                  </a:cubicBezTo>
                  <a:cubicBezTo>
                    <a:pt x="6467" y="5837"/>
                    <a:pt x="5116" y="6759"/>
                    <a:pt x="3785" y="6759"/>
                  </a:cubicBezTo>
                  <a:cubicBezTo>
                    <a:pt x="3372" y="6759"/>
                    <a:pt x="2961" y="6671"/>
                    <a:pt x="2576" y="6478"/>
                  </a:cubicBezTo>
                  <a:cubicBezTo>
                    <a:pt x="2352" y="6366"/>
                    <a:pt x="2240" y="6254"/>
                    <a:pt x="1988" y="6142"/>
                  </a:cubicBezTo>
                  <a:cubicBezTo>
                    <a:pt x="1540" y="5190"/>
                    <a:pt x="1064" y="4154"/>
                    <a:pt x="1540" y="2978"/>
                  </a:cubicBezTo>
                  <a:cubicBezTo>
                    <a:pt x="1652" y="2642"/>
                    <a:pt x="1876" y="2278"/>
                    <a:pt x="2240" y="2054"/>
                  </a:cubicBezTo>
                  <a:cubicBezTo>
                    <a:pt x="2352" y="1942"/>
                    <a:pt x="2464" y="1802"/>
                    <a:pt x="2688" y="1690"/>
                  </a:cubicBezTo>
                  <a:cubicBezTo>
                    <a:pt x="2688" y="1690"/>
                    <a:pt x="2688" y="1578"/>
                    <a:pt x="2800" y="1578"/>
                  </a:cubicBezTo>
                  <a:cubicBezTo>
                    <a:pt x="3053" y="1466"/>
                    <a:pt x="3277" y="1354"/>
                    <a:pt x="3501" y="1242"/>
                  </a:cubicBezTo>
                  <a:cubicBezTo>
                    <a:pt x="3795" y="1159"/>
                    <a:pt x="4092" y="1120"/>
                    <a:pt x="4383" y="1120"/>
                  </a:cubicBezTo>
                  <a:close/>
                  <a:moveTo>
                    <a:pt x="4401" y="1"/>
                  </a:moveTo>
                  <a:cubicBezTo>
                    <a:pt x="4152" y="1"/>
                    <a:pt x="3898" y="22"/>
                    <a:pt x="3641" y="66"/>
                  </a:cubicBezTo>
                  <a:cubicBezTo>
                    <a:pt x="2352" y="290"/>
                    <a:pt x="1176" y="1242"/>
                    <a:pt x="700" y="2502"/>
                  </a:cubicBezTo>
                  <a:cubicBezTo>
                    <a:pt x="588" y="2642"/>
                    <a:pt x="588" y="2754"/>
                    <a:pt x="588" y="2866"/>
                  </a:cubicBezTo>
                  <a:cubicBezTo>
                    <a:pt x="0" y="4266"/>
                    <a:pt x="588" y="6142"/>
                    <a:pt x="1876" y="6955"/>
                  </a:cubicBezTo>
                  <a:cubicBezTo>
                    <a:pt x="2562" y="7434"/>
                    <a:pt x="3312" y="7650"/>
                    <a:pt x="4048" y="7650"/>
                  </a:cubicBezTo>
                  <a:cubicBezTo>
                    <a:pt x="5807" y="7650"/>
                    <a:pt x="7493" y="6418"/>
                    <a:pt x="8065" y="4602"/>
                  </a:cubicBezTo>
                  <a:cubicBezTo>
                    <a:pt x="8803" y="2059"/>
                    <a:pt x="6861" y="1"/>
                    <a:pt x="4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9"/>
            <p:cNvSpPr/>
            <p:nvPr/>
          </p:nvSpPr>
          <p:spPr>
            <a:xfrm>
              <a:off x="5141575" y="4483000"/>
              <a:ext cx="222650" cy="189900"/>
            </a:xfrm>
            <a:custGeom>
              <a:avLst/>
              <a:gdLst/>
              <a:ahLst/>
              <a:cxnLst/>
              <a:rect l="l" t="t" r="r" b="b"/>
              <a:pathLst>
                <a:path w="8906" h="7596" extrusionOk="0">
                  <a:moveTo>
                    <a:pt x="4421" y="1109"/>
                  </a:moveTo>
                  <a:cubicBezTo>
                    <a:pt x="6184" y="1109"/>
                    <a:pt x="7694" y="2505"/>
                    <a:pt x="7001" y="4513"/>
                  </a:cubicBezTo>
                  <a:cubicBezTo>
                    <a:pt x="6542" y="5694"/>
                    <a:pt x="5159" y="6739"/>
                    <a:pt x="3802" y="6739"/>
                  </a:cubicBezTo>
                  <a:cubicBezTo>
                    <a:pt x="3422" y="6739"/>
                    <a:pt x="3044" y="6657"/>
                    <a:pt x="2688" y="6473"/>
                  </a:cubicBezTo>
                  <a:cubicBezTo>
                    <a:pt x="1400" y="5913"/>
                    <a:pt x="1064" y="4261"/>
                    <a:pt x="1512" y="2973"/>
                  </a:cubicBezTo>
                  <a:cubicBezTo>
                    <a:pt x="1764" y="2637"/>
                    <a:pt x="1876" y="2273"/>
                    <a:pt x="2212" y="1937"/>
                  </a:cubicBezTo>
                  <a:cubicBezTo>
                    <a:pt x="2352" y="1825"/>
                    <a:pt x="2464" y="1713"/>
                    <a:pt x="2688" y="1713"/>
                  </a:cubicBezTo>
                  <a:cubicBezTo>
                    <a:pt x="2688" y="1573"/>
                    <a:pt x="2688" y="1573"/>
                    <a:pt x="2800" y="1573"/>
                  </a:cubicBezTo>
                  <a:cubicBezTo>
                    <a:pt x="3052" y="1349"/>
                    <a:pt x="3277" y="1237"/>
                    <a:pt x="3501" y="1237"/>
                  </a:cubicBezTo>
                  <a:cubicBezTo>
                    <a:pt x="3808" y="1150"/>
                    <a:pt x="4118" y="1109"/>
                    <a:pt x="4421" y="1109"/>
                  </a:cubicBezTo>
                  <a:close/>
                  <a:moveTo>
                    <a:pt x="4367" y="0"/>
                  </a:moveTo>
                  <a:cubicBezTo>
                    <a:pt x="4119" y="0"/>
                    <a:pt x="3867" y="20"/>
                    <a:pt x="3613" y="60"/>
                  </a:cubicBezTo>
                  <a:cubicBezTo>
                    <a:pt x="2352" y="312"/>
                    <a:pt x="1176" y="1125"/>
                    <a:pt x="700" y="2413"/>
                  </a:cubicBezTo>
                  <a:cubicBezTo>
                    <a:pt x="588" y="2525"/>
                    <a:pt x="588" y="2749"/>
                    <a:pt x="588" y="2861"/>
                  </a:cubicBezTo>
                  <a:cubicBezTo>
                    <a:pt x="0" y="4261"/>
                    <a:pt x="588" y="6025"/>
                    <a:pt x="1876" y="6949"/>
                  </a:cubicBezTo>
                  <a:cubicBezTo>
                    <a:pt x="2559" y="7393"/>
                    <a:pt x="3305" y="7596"/>
                    <a:pt x="4038" y="7596"/>
                  </a:cubicBezTo>
                  <a:cubicBezTo>
                    <a:pt x="5801" y="7596"/>
                    <a:pt x="7492" y="6425"/>
                    <a:pt x="8065" y="4625"/>
                  </a:cubicBezTo>
                  <a:cubicBezTo>
                    <a:pt x="8905" y="1977"/>
                    <a:pt x="6852" y="0"/>
                    <a:pt x="4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9"/>
            <p:cNvSpPr/>
            <p:nvPr/>
          </p:nvSpPr>
          <p:spPr>
            <a:xfrm>
              <a:off x="4949050" y="4350725"/>
              <a:ext cx="212850" cy="200300"/>
            </a:xfrm>
            <a:custGeom>
              <a:avLst/>
              <a:gdLst/>
              <a:ahLst/>
              <a:cxnLst/>
              <a:rect l="l" t="t" r="r" b="b"/>
              <a:pathLst>
                <a:path w="8514" h="8012" extrusionOk="0">
                  <a:moveTo>
                    <a:pt x="4173" y="1059"/>
                  </a:moveTo>
                  <a:cubicBezTo>
                    <a:pt x="4943" y="1059"/>
                    <a:pt x="5696" y="1447"/>
                    <a:pt x="6189" y="2327"/>
                  </a:cubicBezTo>
                  <a:cubicBezTo>
                    <a:pt x="7001" y="3839"/>
                    <a:pt x="6777" y="6304"/>
                    <a:pt x="5153" y="7004"/>
                  </a:cubicBezTo>
                  <a:cubicBezTo>
                    <a:pt x="4866" y="7128"/>
                    <a:pt x="4561" y="7185"/>
                    <a:pt x="4254" y="7185"/>
                  </a:cubicBezTo>
                  <a:cubicBezTo>
                    <a:pt x="3182" y="7185"/>
                    <a:pt x="2088" y="6496"/>
                    <a:pt x="1652" y="5603"/>
                  </a:cubicBezTo>
                  <a:cubicBezTo>
                    <a:pt x="1400" y="5239"/>
                    <a:pt x="1288" y="4903"/>
                    <a:pt x="1288" y="4427"/>
                  </a:cubicBezTo>
                  <a:lnTo>
                    <a:pt x="1288" y="3951"/>
                  </a:lnTo>
                  <a:lnTo>
                    <a:pt x="1288" y="3727"/>
                  </a:lnTo>
                  <a:cubicBezTo>
                    <a:pt x="1288" y="3503"/>
                    <a:pt x="1400" y="3251"/>
                    <a:pt x="1512" y="3027"/>
                  </a:cubicBezTo>
                  <a:cubicBezTo>
                    <a:pt x="2000" y="1807"/>
                    <a:pt x="3103" y="1059"/>
                    <a:pt x="4173" y="1059"/>
                  </a:cubicBezTo>
                  <a:close/>
                  <a:moveTo>
                    <a:pt x="4217" y="0"/>
                  </a:moveTo>
                  <a:cubicBezTo>
                    <a:pt x="2870" y="0"/>
                    <a:pt x="1488" y="828"/>
                    <a:pt x="700" y="2215"/>
                  </a:cubicBezTo>
                  <a:cubicBezTo>
                    <a:pt x="0" y="3363"/>
                    <a:pt x="0" y="4763"/>
                    <a:pt x="588" y="5939"/>
                  </a:cubicBezTo>
                  <a:lnTo>
                    <a:pt x="952" y="6304"/>
                  </a:lnTo>
                  <a:cubicBezTo>
                    <a:pt x="1534" y="7351"/>
                    <a:pt x="2832" y="8012"/>
                    <a:pt x="4122" y="8012"/>
                  </a:cubicBezTo>
                  <a:cubicBezTo>
                    <a:pt x="4384" y="8012"/>
                    <a:pt x="4646" y="7984"/>
                    <a:pt x="4901" y="7928"/>
                  </a:cubicBezTo>
                  <a:cubicBezTo>
                    <a:pt x="7589" y="7116"/>
                    <a:pt x="8513" y="3839"/>
                    <a:pt x="7001" y="1627"/>
                  </a:cubicBezTo>
                  <a:cubicBezTo>
                    <a:pt x="6291" y="500"/>
                    <a:pt x="5265" y="0"/>
                    <a:pt x="421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9"/>
            <p:cNvSpPr/>
            <p:nvPr/>
          </p:nvSpPr>
          <p:spPr>
            <a:xfrm>
              <a:off x="4730600" y="4451225"/>
              <a:ext cx="212875" cy="200500"/>
            </a:xfrm>
            <a:custGeom>
              <a:avLst/>
              <a:gdLst/>
              <a:ahLst/>
              <a:cxnLst/>
              <a:rect l="l" t="t" r="r" b="b"/>
              <a:pathLst>
                <a:path w="8515" h="8020" extrusionOk="0">
                  <a:moveTo>
                    <a:pt x="4161" y="1119"/>
                  </a:moveTo>
                  <a:cubicBezTo>
                    <a:pt x="4960" y="1119"/>
                    <a:pt x="5756" y="1506"/>
                    <a:pt x="6302" y="2396"/>
                  </a:cubicBezTo>
                  <a:cubicBezTo>
                    <a:pt x="7114" y="3796"/>
                    <a:pt x="6750" y="6232"/>
                    <a:pt x="5126" y="7044"/>
                  </a:cubicBezTo>
                  <a:cubicBezTo>
                    <a:pt x="4847" y="7147"/>
                    <a:pt x="4553" y="7195"/>
                    <a:pt x="4256" y="7195"/>
                  </a:cubicBezTo>
                  <a:cubicBezTo>
                    <a:pt x="3183" y="7195"/>
                    <a:pt x="2086" y="6566"/>
                    <a:pt x="1625" y="5644"/>
                  </a:cubicBezTo>
                  <a:cubicBezTo>
                    <a:pt x="1401" y="5308"/>
                    <a:pt x="1289" y="4832"/>
                    <a:pt x="1289" y="4496"/>
                  </a:cubicBezTo>
                  <a:lnTo>
                    <a:pt x="1289" y="3908"/>
                  </a:lnTo>
                  <a:lnTo>
                    <a:pt x="1289" y="3796"/>
                  </a:lnTo>
                  <a:cubicBezTo>
                    <a:pt x="1289" y="3544"/>
                    <a:pt x="1401" y="3320"/>
                    <a:pt x="1513" y="2984"/>
                  </a:cubicBezTo>
                  <a:cubicBezTo>
                    <a:pt x="1981" y="1837"/>
                    <a:pt x="3073" y="1119"/>
                    <a:pt x="4161" y="1119"/>
                  </a:cubicBezTo>
                  <a:close/>
                  <a:moveTo>
                    <a:pt x="4171" y="1"/>
                  </a:moveTo>
                  <a:cubicBezTo>
                    <a:pt x="2838" y="1"/>
                    <a:pt x="1482" y="785"/>
                    <a:pt x="701" y="2143"/>
                  </a:cubicBezTo>
                  <a:cubicBezTo>
                    <a:pt x="1" y="3320"/>
                    <a:pt x="1" y="4832"/>
                    <a:pt x="701" y="6008"/>
                  </a:cubicBezTo>
                  <a:cubicBezTo>
                    <a:pt x="701" y="6120"/>
                    <a:pt x="813" y="6232"/>
                    <a:pt x="925" y="6344"/>
                  </a:cubicBezTo>
                  <a:cubicBezTo>
                    <a:pt x="1481" y="7368"/>
                    <a:pt x="2709" y="8020"/>
                    <a:pt x="3949" y="8020"/>
                  </a:cubicBezTo>
                  <a:cubicBezTo>
                    <a:pt x="4270" y="8020"/>
                    <a:pt x="4591" y="7976"/>
                    <a:pt x="4902" y="7884"/>
                  </a:cubicBezTo>
                  <a:cubicBezTo>
                    <a:pt x="7590" y="7044"/>
                    <a:pt x="8514" y="3908"/>
                    <a:pt x="7002" y="1583"/>
                  </a:cubicBezTo>
                  <a:cubicBezTo>
                    <a:pt x="6271" y="494"/>
                    <a:pt x="5228" y="1"/>
                    <a:pt x="41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" name="Google Shape;1542;p29"/>
          <p:cNvGrpSpPr/>
          <p:nvPr/>
        </p:nvGrpSpPr>
        <p:grpSpPr>
          <a:xfrm>
            <a:off x="395750" y="1077175"/>
            <a:ext cx="653225" cy="586000"/>
            <a:chOff x="447650" y="1275975"/>
            <a:chExt cx="653225" cy="586000"/>
          </a:xfrm>
        </p:grpSpPr>
        <p:sp>
          <p:nvSpPr>
            <p:cNvPr id="1543" name="Google Shape;1543;p29"/>
            <p:cNvSpPr/>
            <p:nvPr/>
          </p:nvSpPr>
          <p:spPr>
            <a:xfrm>
              <a:off x="666100" y="1704450"/>
              <a:ext cx="122525" cy="128825"/>
            </a:xfrm>
            <a:custGeom>
              <a:avLst/>
              <a:gdLst/>
              <a:ahLst/>
              <a:cxnLst/>
              <a:rect l="l" t="t" r="r" b="b"/>
              <a:pathLst>
                <a:path w="4901" h="5153" extrusionOk="0">
                  <a:moveTo>
                    <a:pt x="2212" y="0"/>
                  </a:moveTo>
                  <a:cubicBezTo>
                    <a:pt x="1512" y="1764"/>
                    <a:pt x="812" y="3389"/>
                    <a:pt x="0" y="5153"/>
                  </a:cubicBezTo>
                  <a:lnTo>
                    <a:pt x="1400" y="4089"/>
                  </a:lnTo>
                  <a:cubicBezTo>
                    <a:pt x="2576" y="3276"/>
                    <a:pt x="3613" y="2240"/>
                    <a:pt x="4901" y="1400"/>
                  </a:cubicBezTo>
                  <a:cubicBezTo>
                    <a:pt x="4565" y="1176"/>
                    <a:pt x="4313" y="1064"/>
                    <a:pt x="3977" y="952"/>
                  </a:cubicBezTo>
                  <a:cubicBezTo>
                    <a:pt x="3389" y="588"/>
                    <a:pt x="2800" y="364"/>
                    <a:pt x="221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9"/>
            <p:cNvSpPr/>
            <p:nvPr/>
          </p:nvSpPr>
          <p:spPr>
            <a:xfrm>
              <a:off x="613575" y="1336900"/>
              <a:ext cx="432000" cy="490075"/>
            </a:xfrm>
            <a:custGeom>
              <a:avLst/>
              <a:gdLst/>
              <a:ahLst/>
              <a:cxnLst/>
              <a:rect l="l" t="t" r="r" b="b"/>
              <a:pathLst>
                <a:path w="17280" h="19603" extrusionOk="0">
                  <a:moveTo>
                    <a:pt x="17279" y="0"/>
                  </a:moveTo>
                  <a:cubicBezTo>
                    <a:pt x="16467" y="840"/>
                    <a:pt x="15655" y="1400"/>
                    <a:pt x="14815" y="2100"/>
                  </a:cubicBezTo>
                  <a:cubicBezTo>
                    <a:pt x="13303" y="3277"/>
                    <a:pt x="11790" y="4341"/>
                    <a:pt x="10278" y="5377"/>
                  </a:cubicBezTo>
                  <a:cubicBezTo>
                    <a:pt x="6890" y="7701"/>
                    <a:pt x="3501" y="10053"/>
                    <a:pt x="1" y="12266"/>
                  </a:cubicBezTo>
                  <a:cubicBezTo>
                    <a:pt x="477" y="13554"/>
                    <a:pt x="589" y="14954"/>
                    <a:pt x="813" y="16242"/>
                  </a:cubicBezTo>
                  <a:cubicBezTo>
                    <a:pt x="1065" y="17390"/>
                    <a:pt x="1289" y="18455"/>
                    <a:pt x="1513" y="19603"/>
                  </a:cubicBezTo>
                  <a:cubicBezTo>
                    <a:pt x="2353" y="17866"/>
                    <a:pt x="3165" y="15990"/>
                    <a:pt x="3865" y="14254"/>
                  </a:cubicBezTo>
                  <a:cubicBezTo>
                    <a:pt x="3865" y="14142"/>
                    <a:pt x="3865" y="14002"/>
                    <a:pt x="3977" y="13890"/>
                  </a:cubicBezTo>
                  <a:cubicBezTo>
                    <a:pt x="6302" y="11202"/>
                    <a:pt x="8990" y="8877"/>
                    <a:pt x="11566" y="6441"/>
                  </a:cubicBezTo>
                  <a:cubicBezTo>
                    <a:pt x="12855" y="5153"/>
                    <a:pt x="14115" y="3865"/>
                    <a:pt x="15291" y="2577"/>
                  </a:cubicBezTo>
                  <a:cubicBezTo>
                    <a:pt x="15991" y="1764"/>
                    <a:pt x="16691" y="952"/>
                    <a:pt x="172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9"/>
            <p:cNvSpPr/>
            <p:nvPr/>
          </p:nvSpPr>
          <p:spPr>
            <a:xfrm>
              <a:off x="727700" y="1311000"/>
              <a:ext cx="352875" cy="492875"/>
            </a:xfrm>
            <a:custGeom>
              <a:avLst/>
              <a:gdLst/>
              <a:ahLst/>
              <a:cxnLst/>
              <a:rect l="l" t="t" r="r" b="b"/>
              <a:pathLst>
                <a:path w="14115" h="19715" extrusionOk="0">
                  <a:moveTo>
                    <a:pt x="14114" y="0"/>
                  </a:moveTo>
                  <a:cubicBezTo>
                    <a:pt x="12490" y="2912"/>
                    <a:pt x="9914" y="5377"/>
                    <a:pt x="7589" y="7701"/>
                  </a:cubicBezTo>
                  <a:cubicBezTo>
                    <a:pt x="5013" y="10137"/>
                    <a:pt x="2325" y="12602"/>
                    <a:pt x="0" y="15290"/>
                  </a:cubicBezTo>
                  <a:cubicBezTo>
                    <a:pt x="701" y="15514"/>
                    <a:pt x="1289" y="15878"/>
                    <a:pt x="1989" y="16214"/>
                  </a:cubicBezTo>
                  <a:cubicBezTo>
                    <a:pt x="2801" y="16578"/>
                    <a:pt x="3501" y="17026"/>
                    <a:pt x="4313" y="17390"/>
                  </a:cubicBezTo>
                  <a:cubicBezTo>
                    <a:pt x="5713" y="18202"/>
                    <a:pt x="7337" y="18902"/>
                    <a:pt x="8738" y="19715"/>
                  </a:cubicBezTo>
                  <a:cubicBezTo>
                    <a:pt x="9802" y="16326"/>
                    <a:pt x="10726" y="13078"/>
                    <a:pt x="11538" y="9689"/>
                  </a:cubicBezTo>
                  <a:cubicBezTo>
                    <a:pt x="12014" y="7925"/>
                    <a:pt x="12490" y="6189"/>
                    <a:pt x="12938" y="4313"/>
                  </a:cubicBezTo>
                  <a:cubicBezTo>
                    <a:pt x="13302" y="2912"/>
                    <a:pt x="13638" y="1400"/>
                    <a:pt x="141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9"/>
            <p:cNvSpPr/>
            <p:nvPr/>
          </p:nvSpPr>
          <p:spPr>
            <a:xfrm>
              <a:off x="467975" y="1311000"/>
              <a:ext cx="589500" cy="320650"/>
            </a:xfrm>
            <a:custGeom>
              <a:avLst/>
              <a:gdLst/>
              <a:ahLst/>
              <a:cxnLst/>
              <a:rect l="l" t="t" r="r" b="b"/>
              <a:pathLst>
                <a:path w="23580" h="12826" extrusionOk="0">
                  <a:moveTo>
                    <a:pt x="23579" y="0"/>
                  </a:moveTo>
                  <a:cubicBezTo>
                    <a:pt x="19827" y="1624"/>
                    <a:pt x="15990" y="3276"/>
                    <a:pt x="12014" y="4789"/>
                  </a:cubicBezTo>
                  <a:cubicBezTo>
                    <a:pt x="9801" y="5601"/>
                    <a:pt x="7701" y="6525"/>
                    <a:pt x="5601" y="7589"/>
                  </a:cubicBezTo>
                  <a:cubicBezTo>
                    <a:pt x="4537" y="8037"/>
                    <a:pt x="3613" y="8513"/>
                    <a:pt x="2576" y="8989"/>
                  </a:cubicBezTo>
                  <a:cubicBezTo>
                    <a:pt x="1736" y="9437"/>
                    <a:pt x="924" y="10025"/>
                    <a:pt x="0" y="10277"/>
                  </a:cubicBezTo>
                  <a:cubicBezTo>
                    <a:pt x="924" y="10501"/>
                    <a:pt x="1736" y="11089"/>
                    <a:pt x="2576" y="11426"/>
                  </a:cubicBezTo>
                  <a:cubicBezTo>
                    <a:pt x="3613" y="11902"/>
                    <a:pt x="4537" y="12378"/>
                    <a:pt x="5489" y="12826"/>
                  </a:cubicBezTo>
                  <a:lnTo>
                    <a:pt x="5601" y="12826"/>
                  </a:lnTo>
                  <a:cubicBezTo>
                    <a:pt x="8877" y="10613"/>
                    <a:pt x="12238" y="8401"/>
                    <a:pt x="15514" y="6077"/>
                  </a:cubicBezTo>
                  <a:cubicBezTo>
                    <a:pt x="17138" y="5013"/>
                    <a:pt x="18791" y="3977"/>
                    <a:pt x="20303" y="2688"/>
                  </a:cubicBezTo>
                  <a:cubicBezTo>
                    <a:pt x="21479" y="1876"/>
                    <a:pt x="22515" y="924"/>
                    <a:pt x="235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9"/>
            <p:cNvSpPr/>
            <p:nvPr/>
          </p:nvSpPr>
          <p:spPr>
            <a:xfrm>
              <a:off x="447650" y="1275975"/>
              <a:ext cx="653225" cy="586000"/>
            </a:xfrm>
            <a:custGeom>
              <a:avLst/>
              <a:gdLst/>
              <a:ahLst/>
              <a:cxnLst/>
              <a:rect l="l" t="t" r="r" b="b"/>
              <a:pathLst>
                <a:path w="26129" h="23440" extrusionOk="0">
                  <a:moveTo>
                    <a:pt x="23440" y="1989"/>
                  </a:moveTo>
                  <a:cubicBezTo>
                    <a:pt x="23216" y="2213"/>
                    <a:pt x="22992" y="2325"/>
                    <a:pt x="22740" y="2577"/>
                  </a:cubicBezTo>
                  <a:cubicBezTo>
                    <a:pt x="22152" y="3025"/>
                    <a:pt x="21592" y="3613"/>
                    <a:pt x="21004" y="3977"/>
                  </a:cubicBezTo>
                  <a:cubicBezTo>
                    <a:pt x="19604" y="5014"/>
                    <a:pt x="18091" y="6190"/>
                    <a:pt x="16327" y="7338"/>
                  </a:cubicBezTo>
                  <a:cubicBezTo>
                    <a:pt x="14591" y="8626"/>
                    <a:pt x="12715" y="9802"/>
                    <a:pt x="10950" y="10978"/>
                  </a:cubicBezTo>
                  <a:cubicBezTo>
                    <a:pt x="9438" y="12014"/>
                    <a:pt x="7814" y="13079"/>
                    <a:pt x="6302" y="14115"/>
                  </a:cubicBezTo>
                  <a:cubicBezTo>
                    <a:pt x="5350" y="13639"/>
                    <a:pt x="4426" y="13191"/>
                    <a:pt x="3501" y="12714"/>
                  </a:cubicBezTo>
                  <a:cubicBezTo>
                    <a:pt x="3249" y="12602"/>
                    <a:pt x="3025" y="12490"/>
                    <a:pt x="2913" y="12378"/>
                  </a:cubicBezTo>
                  <a:cubicBezTo>
                    <a:pt x="2325" y="12126"/>
                    <a:pt x="1849" y="11902"/>
                    <a:pt x="1289" y="11678"/>
                  </a:cubicBezTo>
                  <a:cubicBezTo>
                    <a:pt x="1737" y="11538"/>
                    <a:pt x="2213" y="11202"/>
                    <a:pt x="2689" y="10978"/>
                  </a:cubicBezTo>
                  <a:cubicBezTo>
                    <a:pt x="2913" y="10838"/>
                    <a:pt x="3137" y="10726"/>
                    <a:pt x="3501" y="10614"/>
                  </a:cubicBezTo>
                  <a:cubicBezTo>
                    <a:pt x="4538" y="10026"/>
                    <a:pt x="5602" y="9578"/>
                    <a:pt x="6414" y="9102"/>
                  </a:cubicBezTo>
                  <a:cubicBezTo>
                    <a:pt x="8990" y="7926"/>
                    <a:pt x="10950" y="7002"/>
                    <a:pt x="12939" y="6302"/>
                  </a:cubicBezTo>
                  <a:cubicBezTo>
                    <a:pt x="16103" y="5126"/>
                    <a:pt x="19352" y="3725"/>
                    <a:pt x="23440" y="1989"/>
                  </a:cubicBezTo>
                  <a:close/>
                  <a:moveTo>
                    <a:pt x="24840" y="2437"/>
                  </a:moveTo>
                  <a:cubicBezTo>
                    <a:pt x="24616" y="3137"/>
                    <a:pt x="24504" y="3725"/>
                    <a:pt x="24392" y="4425"/>
                  </a:cubicBezTo>
                  <a:cubicBezTo>
                    <a:pt x="24252" y="4901"/>
                    <a:pt x="24140" y="5238"/>
                    <a:pt x="24028" y="5714"/>
                  </a:cubicBezTo>
                  <a:cubicBezTo>
                    <a:pt x="23552" y="7478"/>
                    <a:pt x="23104" y="9214"/>
                    <a:pt x="22628" y="10978"/>
                  </a:cubicBezTo>
                  <a:cubicBezTo>
                    <a:pt x="21816" y="14227"/>
                    <a:pt x="20892" y="17503"/>
                    <a:pt x="19828" y="20892"/>
                  </a:cubicBezTo>
                  <a:cubicBezTo>
                    <a:pt x="18903" y="20303"/>
                    <a:pt x="17839" y="19827"/>
                    <a:pt x="16915" y="19379"/>
                  </a:cubicBezTo>
                  <a:cubicBezTo>
                    <a:pt x="16439" y="19127"/>
                    <a:pt x="15991" y="18903"/>
                    <a:pt x="15515" y="18679"/>
                  </a:cubicBezTo>
                  <a:cubicBezTo>
                    <a:pt x="14815" y="18203"/>
                    <a:pt x="14003" y="17839"/>
                    <a:pt x="13303" y="17503"/>
                  </a:cubicBezTo>
                  <a:cubicBezTo>
                    <a:pt x="13051" y="17391"/>
                    <a:pt x="12827" y="17279"/>
                    <a:pt x="12715" y="17139"/>
                  </a:cubicBezTo>
                  <a:cubicBezTo>
                    <a:pt x="12239" y="17027"/>
                    <a:pt x="11903" y="16803"/>
                    <a:pt x="11426" y="16579"/>
                  </a:cubicBezTo>
                  <a:cubicBezTo>
                    <a:pt x="13191" y="14591"/>
                    <a:pt x="15039" y="12714"/>
                    <a:pt x="16915" y="10978"/>
                  </a:cubicBezTo>
                  <a:cubicBezTo>
                    <a:pt x="17615" y="10390"/>
                    <a:pt x="18203" y="9802"/>
                    <a:pt x="18903" y="9214"/>
                  </a:cubicBezTo>
                  <a:lnTo>
                    <a:pt x="18903" y="9102"/>
                  </a:lnTo>
                  <a:cubicBezTo>
                    <a:pt x="21004" y="7114"/>
                    <a:pt x="23216" y="4901"/>
                    <a:pt x="24840" y="2437"/>
                  </a:cubicBezTo>
                  <a:close/>
                  <a:moveTo>
                    <a:pt x="22992" y="3501"/>
                  </a:moveTo>
                  <a:lnTo>
                    <a:pt x="22992" y="3501"/>
                  </a:lnTo>
                  <a:cubicBezTo>
                    <a:pt x="22628" y="3977"/>
                    <a:pt x="22292" y="4425"/>
                    <a:pt x="21816" y="4901"/>
                  </a:cubicBezTo>
                  <a:cubicBezTo>
                    <a:pt x="20752" y="6078"/>
                    <a:pt x="19604" y="7226"/>
                    <a:pt x="18091" y="8738"/>
                  </a:cubicBezTo>
                  <a:cubicBezTo>
                    <a:pt x="17503" y="9214"/>
                    <a:pt x="16915" y="9802"/>
                    <a:pt x="16327" y="10390"/>
                  </a:cubicBezTo>
                  <a:cubicBezTo>
                    <a:pt x="14339" y="12238"/>
                    <a:pt x="12351" y="14115"/>
                    <a:pt x="10502" y="16215"/>
                  </a:cubicBezTo>
                  <a:cubicBezTo>
                    <a:pt x="10390" y="16327"/>
                    <a:pt x="10390" y="16439"/>
                    <a:pt x="10390" y="16579"/>
                  </a:cubicBezTo>
                  <a:cubicBezTo>
                    <a:pt x="9690" y="18203"/>
                    <a:pt x="8990" y="19939"/>
                    <a:pt x="8150" y="21592"/>
                  </a:cubicBezTo>
                  <a:lnTo>
                    <a:pt x="7702" y="18679"/>
                  </a:lnTo>
                  <a:cubicBezTo>
                    <a:pt x="7590" y="18315"/>
                    <a:pt x="7590" y="18091"/>
                    <a:pt x="7450" y="17727"/>
                  </a:cubicBezTo>
                  <a:cubicBezTo>
                    <a:pt x="7338" y="16803"/>
                    <a:pt x="7114" y="15739"/>
                    <a:pt x="6890" y="14815"/>
                  </a:cubicBezTo>
                  <a:cubicBezTo>
                    <a:pt x="10614" y="12378"/>
                    <a:pt x="13751" y="10138"/>
                    <a:pt x="16915" y="8038"/>
                  </a:cubicBezTo>
                  <a:cubicBezTo>
                    <a:pt x="18791" y="6638"/>
                    <a:pt x="20192" y="5714"/>
                    <a:pt x="21452" y="4677"/>
                  </a:cubicBezTo>
                  <a:lnTo>
                    <a:pt x="21928" y="4313"/>
                  </a:lnTo>
                  <a:cubicBezTo>
                    <a:pt x="22292" y="4089"/>
                    <a:pt x="22628" y="3725"/>
                    <a:pt x="22992" y="3501"/>
                  </a:cubicBezTo>
                  <a:close/>
                  <a:moveTo>
                    <a:pt x="11090" y="17391"/>
                  </a:moveTo>
                  <a:cubicBezTo>
                    <a:pt x="11426" y="17615"/>
                    <a:pt x="11790" y="17727"/>
                    <a:pt x="12239" y="17979"/>
                  </a:cubicBezTo>
                  <a:cubicBezTo>
                    <a:pt x="12351" y="18091"/>
                    <a:pt x="12491" y="18091"/>
                    <a:pt x="12715" y="18203"/>
                  </a:cubicBezTo>
                  <a:cubicBezTo>
                    <a:pt x="12939" y="18315"/>
                    <a:pt x="13051" y="18427"/>
                    <a:pt x="13303" y="18539"/>
                  </a:cubicBezTo>
                  <a:cubicBezTo>
                    <a:pt x="12827" y="18903"/>
                    <a:pt x="12351" y="19239"/>
                    <a:pt x="11903" y="19715"/>
                  </a:cubicBezTo>
                  <a:cubicBezTo>
                    <a:pt x="11314" y="20191"/>
                    <a:pt x="10614" y="20640"/>
                    <a:pt x="10026" y="21116"/>
                  </a:cubicBezTo>
                  <a:cubicBezTo>
                    <a:pt x="9802" y="21340"/>
                    <a:pt x="9550" y="21480"/>
                    <a:pt x="9326" y="21704"/>
                  </a:cubicBezTo>
                  <a:cubicBezTo>
                    <a:pt x="9214" y="21704"/>
                    <a:pt x="9214" y="21704"/>
                    <a:pt x="9102" y="21816"/>
                  </a:cubicBezTo>
                  <a:cubicBezTo>
                    <a:pt x="9802" y="20303"/>
                    <a:pt x="10502" y="18903"/>
                    <a:pt x="11090" y="17391"/>
                  </a:cubicBezTo>
                  <a:close/>
                  <a:moveTo>
                    <a:pt x="25904" y="1"/>
                  </a:moveTo>
                  <a:lnTo>
                    <a:pt x="25792" y="113"/>
                  </a:lnTo>
                  <a:cubicBezTo>
                    <a:pt x="25652" y="113"/>
                    <a:pt x="25652" y="113"/>
                    <a:pt x="25540" y="225"/>
                  </a:cubicBezTo>
                  <a:cubicBezTo>
                    <a:pt x="23804" y="925"/>
                    <a:pt x="21928" y="1737"/>
                    <a:pt x="20052" y="2577"/>
                  </a:cubicBezTo>
                  <a:lnTo>
                    <a:pt x="19127" y="2913"/>
                  </a:lnTo>
                  <a:cubicBezTo>
                    <a:pt x="17391" y="3725"/>
                    <a:pt x="15515" y="4425"/>
                    <a:pt x="13751" y="5014"/>
                  </a:cubicBezTo>
                  <a:cubicBezTo>
                    <a:pt x="13303" y="5238"/>
                    <a:pt x="12827" y="5490"/>
                    <a:pt x="12351" y="5602"/>
                  </a:cubicBezTo>
                  <a:cubicBezTo>
                    <a:pt x="10390" y="6414"/>
                    <a:pt x="8290" y="7226"/>
                    <a:pt x="6190" y="8290"/>
                  </a:cubicBezTo>
                  <a:cubicBezTo>
                    <a:pt x="5238" y="8738"/>
                    <a:pt x="4201" y="9326"/>
                    <a:pt x="3025" y="9914"/>
                  </a:cubicBezTo>
                  <a:cubicBezTo>
                    <a:pt x="2801" y="10026"/>
                    <a:pt x="2549" y="10138"/>
                    <a:pt x="2325" y="10278"/>
                  </a:cubicBezTo>
                  <a:cubicBezTo>
                    <a:pt x="1513" y="10614"/>
                    <a:pt x="701" y="10978"/>
                    <a:pt x="113" y="11538"/>
                  </a:cubicBezTo>
                  <a:cubicBezTo>
                    <a:pt x="1" y="11678"/>
                    <a:pt x="1" y="11790"/>
                    <a:pt x="113" y="11902"/>
                  </a:cubicBezTo>
                  <a:cubicBezTo>
                    <a:pt x="113" y="11902"/>
                    <a:pt x="113" y="12014"/>
                    <a:pt x="225" y="12014"/>
                  </a:cubicBezTo>
                  <a:cubicBezTo>
                    <a:pt x="813" y="12490"/>
                    <a:pt x="1513" y="12827"/>
                    <a:pt x="2213" y="13079"/>
                  </a:cubicBezTo>
                  <a:cubicBezTo>
                    <a:pt x="2549" y="13191"/>
                    <a:pt x="2913" y="13415"/>
                    <a:pt x="3137" y="13527"/>
                  </a:cubicBezTo>
                  <a:cubicBezTo>
                    <a:pt x="4089" y="14003"/>
                    <a:pt x="5014" y="14479"/>
                    <a:pt x="6050" y="14927"/>
                  </a:cubicBezTo>
                  <a:cubicBezTo>
                    <a:pt x="6190" y="15991"/>
                    <a:pt x="6414" y="16915"/>
                    <a:pt x="6526" y="17839"/>
                  </a:cubicBezTo>
                  <a:cubicBezTo>
                    <a:pt x="6638" y="18203"/>
                    <a:pt x="6638" y="18427"/>
                    <a:pt x="6750" y="18791"/>
                  </a:cubicBezTo>
                  <a:lnTo>
                    <a:pt x="7590" y="23104"/>
                  </a:lnTo>
                  <a:cubicBezTo>
                    <a:pt x="7590" y="23328"/>
                    <a:pt x="7702" y="23440"/>
                    <a:pt x="7814" y="23440"/>
                  </a:cubicBezTo>
                  <a:lnTo>
                    <a:pt x="8038" y="23440"/>
                  </a:lnTo>
                  <a:cubicBezTo>
                    <a:pt x="8150" y="23440"/>
                    <a:pt x="8290" y="23440"/>
                    <a:pt x="8290" y="23328"/>
                  </a:cubicBezTo>
                  <a:cubicBezTo>
                    <a:pt x="8514" y="23328"/>
                    <a:pt x="8738" y="23216"/>
                    <a:pt x="8990" y="22992"/>
                  </a:cubicBezTo>
                  <a:lnTo>
                    <a:pt x="9102" y="22880"/>
                  </a:lnTo>
                  <a:cubicBezTo>
                    <a:pt x="9802" y="22404"/>
                    <a:pt x="10390" y="21928"/>
                    <a:pt x="10950" y="21480"/>
                  </a:cubicBezTo>
                  <a:lnTo>
                    <a:pt x="11314" y="21228"/>
                  </a:lnTo>
                  <a:cubicBezTo>
                    <a:pt x="12239" y="20528"/>
                    <a:pt x="13303" y="19827"/>
                    <a:pt x="14115" y="19015"/>
                  </a:cubicBezTo>
                  <a:cubicBezTo>
                    <a:pt x="14451" y="19127"/>
                    <a:pt x="14815" y="19239"/>
                    <a:pt x="15039" y="19491"/>
                  </a:cubicBezTo>
                  <a:cubicBezTo>
                    <a:pt x="15515" y="19715"/>
                    <a:pt x="15991" y="19939"/>
                    <a:pt x="16439" y="20191"/>
                  </a:cubicBezTo>
                  <a:cubicBezTo>
                    <a:pt x="17615" y="20780"/>
                    <a:pt x="18791" y="21340"/>
                    <a:pt x="19828" y="21928"/>
                  </a:cubicBezTo>
                  <a:lnTo>
                    <a:pt x="20052" y="21928"/>
                  </a:lnTo>
                  <a:cubicBezTo>
                    <a:pt x="20304" y="21928"/>
                    <a:pt x="20528" y="21816"/>
                    <a:pt x="20640" y="21592"/>
                  </a:cubicBezTo>
                  <a:cubicBezTo>
                    <a:pt x="21592" y="18203"/>
                    <a:pt x="22628" y="14703"/>
                    <a:pt x="23552" y="11202"/>
                  </a:cubicBezTo>
                  <a:cubicBezTo>
                    <a:pt x="23916" y="9578"/>
                    <a:pt x="24392" y="7814"/>
                    <a:pt x="24840" y="6078"/>
                  </a:cubicBezTo>
                  <a:cubicBezTo>
                    <a:pt x="24952" y="5826"/>
                    <a:pt x="24952" y="5490"/>
                    <a:pt x="25092" y="5238"/>
                  </a:cubicBezTo>
                  <a:cubicBezTo>
                    <a:pt x="25428" y="3837"/>
                    <a:pt x="25792" y="2325"/>
                    <a:pt x="26016" y="813"/>
                  </a:cubicBezTo>
                  <a:cubicBezTo>
                    <a:pt x="26128" y="701"/>
                    <a:pt x="26128" y="477"/>
                    <a:pt x="26016" y="337"/>
                  </a:cubicBezTo>
                  <a:cubicBezTo>
                    <a:pt x="26016" y="225"/>
                    <a:pt x="25904" y="225"/>
                    <a:pt x="25792" y="225"/>
                  </a:cubicBezTo>
                  <a:lnTo>
                    <a:pt x="2590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8" name="Google Shape;1548;p29"/>
          <p:cNvGrpSpPr/>
          <p:nvPr/>
        </p:nvGrpSpPr>
        <p:grpSpPr>
          <a:xfrm rot="1570073">
            <a:off x="247600" y="3669286"/>
            <a:ext cx="651096" cy="1279867"/>
            <a:chOff x="476375" y="3669325"/>
            <a:chExt cx="651100" cy="1279875"/>
          </a:xfrm>
        </p:grpSpPr>
        <p:sp>
          <p:nvSpPr>
            <p:cNvPr id="1549" name="Google Shape;1549;p29"/>
            <p:cNvSpPr/>
            <p:nvPr/>
          </p:nvSpPr>
          <p:spPr>
            <a:xfrm>
              <a:off x="946125" y="3711600"/>
              <a:ext cx="160350" cy="297550"/>
            </a:xfrm>
            <a:custGeom>
              <a:avLst/>
              <a:gdLst/>
              <a:ahLst/>
              <a:cxnLst/>
              <a:rect l="l" t="t" r="r" b="b"/>
              <a:pathLst>
                <a:path w="6414" h="11902" extrusionOk="0">
                  <a:moveTo>
                    <a:pt x="4453" y="0"/>
                  </a:moveTo>
                  <a:cubicBezTo>
                    <a:pt x="3053" y="1877"/>
                    <a:pt x="1653" y="3501"/>
                    <a:pt x="701" y="5601"/>
                  </a:cubicBezTo>
                  <a:cubicBezTo>
                    <a:pt x="253" y="6777"/>
                    <a:pt x="1" y="7925"/>
                    <a:pt x="113" y="9214"/>
                  </a:cubicBezTo>
                  <a:cubicBezTo>
                    <a:pt x="113" y="10026"/>
                    <a:pt x="477" y="10726"/>
                    <a:pt x="701" y="11566"/>
                  </a:cubicBezTo>
                  <a:cubicBezTo>
                    <a:pt x="1177" y="11566"/>
                    <a:pt x="1653" y="11678"/>
                    <a:pt x="2213" y="11678"/>
                  </a:cubicBezTo>
                  <a:cubicBezTo>
                    <a:pt x="2801" y="11790"/>
                    <a:pt x="3389" y="11790"/>
                    <a:pt x="3977" y="11902"/>
                  </a:cubicBezTo>
                  <a:cubicBezTo>
                    <a:pt x="5853" y="10166"/>
                    <a:pt x="6413" y="7925"/>
                    <a:pt x="6077" y="5377"/>
                  </a:cubicBezTo>
                  <a:cubicBezTo>
                    <a:pt x="5853" y="3501"/>
                    <a:pt x="4901" y="1877"/>
                    <a:pt x="445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9"/>
            <p:cNvSpPr/>
            <p:nvPr/>
          </p:nvSpPr>
          <p:spPr>
            <a:xfrm>
              <a:off x="940525" y="4023850"/>
              <a:ext cx="113450" cy="172225"/>
            </a:xfrm>
            <a:custGeom>
              <a:avLst/>
              <a:gdLst/>
              <a:ahLst/>
              <a:cxnLst/>
              <a:rect l="l" t="t" r="r" b="b"/>
              <a:pathLst>
                <a:path w="4538" h="6889" extrusionOk="0">
                  <a:moveTo>
                    <a:pt x="813" y="0"/>
                  </a:moveTo>
                  <a:cubicBezTo>
                    <a:pt x="225" y="1988"/>
                    <a:pt x="225" y="4313"/>
                    <a:pt x="1" y="6413"/>
                  </a:cubicBezTo>
                  <a:cubicBezTo>
                    <a:pt x="701" y="6413"/>
                    <a:pt x="1289" y="6525"/>
                    <a:pt x="1989" y="6637"/>
                  </a:cubicBezTo>
                  <a:cubicBezTo>
                    <a:pt x="2437" y="6637"/>
                    <a:pt x="3025" y="6777"/>
                    <a:pt x="3613" y="6889"/>
                  </a:cubicBezTo>
                  <a:cubicBezTo>
                    <a:pt x="3837" y="4789"/>
                    <a:pt x="4201" y="2688"/>
                    <a:pt x="4537" y="476"/>
                  </a:cubicBezTo>
                  <a:cubicBezTo>
                    <a:pt x="3389" y="336"/>
                    <a:pt x="2101" y="112"/>
                    <a:pt x="8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9"/>
            <p:cNvSpPr/>
            <p:nvPr/>
          </p:nvSpPr>
          <p:spPr>
            <a:xfrm>
              <a:off x="874100" y="4207250"/>
              <a:ext cx="151150" cy="605350"/>
            </a:xfrm>
            <a:custGeom>
              <a:avLst/>
              <a:gdLst/>
              <a:ahLst/>
              <a:cxnLst/>
              <a:rect l="l" t="t" r="r" b="b"/>
              <a:pathLst>
                <a:path w="6046" h="24214" extrusionOk="0">
                  <a:moveTo>
                    <a:pt x="2546" y="1"/>
                  </a:moveTo>
                  <a:cubicBezTo>
                    <a:pt x="2294" y="2241"/>
                    <a:pt x="2069" y="4342"/>
                    <a:pt x="1845" y="6554"/>
                  </a:cubicBezTo>
                  <a:cubicBezTo>
                    <a:pt x="1369" y="10642"/>
                    <a:pt x="893" y="14843"/>
                    <a:pt x="333" y="18903"/>
                  </a:cubicBezTo>
                  <a:cubicBezTo>
                    <a:pt x="193" y="19968"/>
                    <a:pt x="81" y="21004"/>
                    <a:pt x="81" y="21956"/>
                  </a:cubicBezTo>
                  <a:cubicBezTo>
                    <a:pt x="0" y="22968"/>
                    <a:pt x="534" y="24214"/>
                    <a:pt x="1364" y="24214"/>
                  </a:cubicBezTo>
                  <a:cubicBezTo>
                    <a:pt x="1683" y="24214"/>
                    <a:pt x="2045" y="24030"/>
                    <a:pt x="2434" y="23580"/>
                  </a:cubicBezTo>
                  <a:cubicBezTo>
                    <a:pt x="3134" y="22768"/>
                    <a:pt x="3134" y="21592"/>
                    <a:pt x="3246" y="20668"/>
                  </a:cubicBezTo>
                  <a:cubicBezTo>
                    <a:pt x="3358" y="19603"/>
                    <a:pt x="3470" y="18679"/>
                    <a:pt x="3694" y="17643"/>
                  </a:cubicBezTo>
                  <a:cubicBezTo>
                    <a:pt x="4394" y="11902"/>
                    <a:pt x="5234" y="6302"/>
                    <a:pt x="6046" y="589"/>
                  </a:cubicBezTo>
                  <a:cubicBezTo>
                    <a:pt x="5570" y="589"/>
                    <a:pt x="4982" y="477"/>
                    <a:pt x="4394" y="365"/>
                  </a:cubicBezTo>
                  <a:cubicBezTo>
                    <a:pt x="3834" y="253"/>
                    <a:pt x="3134" y="253"/>
                    <a:pt x="254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9"/>
            <p:cNvSpPr/>
            <p:nvPr/>
          </p:nvSpPr>
          <p:spPr>
            <a:xfrm>
              <a:off x="843925" y="3669325"/>
              <a:ext cx="283550" cy="1168500"/>
            </a:xfrm>
            <a:custGeom>
              <a:avLst/>
              <a:gdLst/>
              <a:ahLst/>
              <a:cxnLst/>
              <a:rect l="l" t="t" r="r" b="b"/>
              <a:pathLst>
                <a:path w="11342" h="46740" extrusionOk="0">
                  <a:moveTo>
                    <a:pt x="8541" y="1691"/>
                  </a:moveTo>
                  <a:cubicBezTo>
                    <a:pt x="8989" y="3568"/>
                    <a:pt x="9941" y="5192"/>
                    <a:pt x="10165" y="7068"/>
                  </a:cubicBezTo>
                  <a:cubicBezTo>
                    <a:pt x="10501" y="9616"/>
                    <a:pt x="9941" y="11857"/>
                    <a:pt x="8065" y="13593"/>
                  </a:cubicBezTo>
                  <a:cubicBezTo>
                    <a:pt x="7477" y="13481"/>
                    <a:pt x="6889" y="13481"/>
                    <a:pt x="6301" y="13369"/>
                  </a:cubicBezTo>
                  <a:cubicBezTo>
                    <a:pt x="5741" y="13369"/>
                    <a:pt x="5265" y="13257"/>
                    <a:pt x="4789" y="13257"/>
                  </a:cubicBezTo>
                  <a:cubicBezTo>
                    <a:pt x="4565" y="12417"/>
                    <a:pt x="4201" y="11717"/>
                    <a:pt x="4201" y="10905"/>
                  </a:cubicBezTo>
                  <a:cubicBezTo>
                    <a:pt x="4089" y="9616"/>
                    <a:pt x="4341" y="8468"/>
                    <a:pt x="4789" y="7292"/>
                  </a:cubicBezTo>
                  <a:cubicBezTo>
                    <a:pt x="5741" y="5192"/>
                    <a:pt x="7141" y="3568"/>
                    <a:pt x="8541" y="1691"/>
                  </a:cubicBezTo>
                  <a:close/>
                  <a:moveTo>
                    <a:pt x="4677" y="14181"/>
                  </a:moveTo>
                  <a:cubicBezTo>
                    <a:pt x="5965" y="14293"/>
                    <a:pt x="7253" y="14517"/>
                    <a:pt x="8401" y="14657"/>
                  </a:cubicBezTo>
                  <a:cubicBezTo>
                    <a:pt x="8065" y="16869"/>
                    <a:pt x="7701" y="18970"/>
                    <a:pt x="7477" y="21070"/>
                  </a:cubicBezTo>
                  <a:cubicBezTo>
                    <a:pt x="6889" y="20958"/>
                    <a:pt x="6301" y="20818"/>
                    <a:pt x="5853" y="20818"/>
                  </a:cubicBezTo>
                  <a:cubicBezTo>
                    <a:pt x="5153" y="20706"/>
                    <a:pt x="4565" y="20594"/>
                    <a:pt x="3865" y="20594"/>
                  </a:cubicBezTo>
                  <a:cubicBezTo>
                    <a:pt x="4089" y="18494"/>
                    <a:pt x="4089" y="16169"/>
                    <a:pt x="4677" y="14181"/>
                  </a:cubicBezTo>
                  <a:close/>
                  <a:moveTo>
                    <a:pt x="3753" y="21518"/>
                  </a:moveTo>
                  <a:cubicBezTo>
                    <a:pt x="4341" y="21770"/>
                    <a:pt x="5041" y="21770"/>
                    <a:pt x="5601" y="21882"/>
                  </a:cubicBezTo>
                  <a:cubicBezTo>
                    <a:pt x="6189" y="21994"/>
                    <a:pt x="6777" y="22106"/>
                    <a:pt x="7253" y="22106"/>
                  </a:cubicBezTo>
                  <a:cubicBezTo>
                    <a:pt x="6441" y="27819"/>
                    <a:pt x="5601" y="33419"/>
                    <a:pt x="4901" y="39160"/>
                  </a:cubicBezTo>
                  <a:cubicBezTo>
                    <a:pt x="4677" y="40196"/>
                    <a:pt x="4565" y="41120"/>
                    <a:pt x="4453" y="42185"/>
                  </a:cubicBezTo>
                  <a:cubicBezTo>
                    <a:pt x="4341" y="43109"/>
                    <a:pt x="4341" y="44285"/>
                    <a:pt x="3641" y="45097"/>
                  </a:cubicBezTo>
                  <a:cubicBezTo>
                    <a:pt x="3252" y="45547"/>
                    <a:pt x="2890" y="45731"/>
                    <a:pt x="2571" y="45731"/>
                  </a:cubicBezTo>
                  <a:cubicBezTo>
                    <a:pt x="1741" y="45731"/>
                    <a:pt x="1207" y="44485"/>
                    <a:pt x="1288" y="43473"/>
                  </a:cubicBezTo>
                  <a:cubicBezTo>
                    <a:pt x="1288" y="42521"/>
                    <a:pt x="1400" y="41485"/>
                    <a:pt x="1540" y="40420"/>
                  </a:cubicBezTo>
                  <a:cubicBezTo>
                    <a:pt x="2100" y="36360"/>
                    <a:pt x="2576" y="32159"/>
                    <a:pt x="3052" y="28071"/>
                  </a:cubicBezTo>
                  <a:cubicBezTo>
                    <a:pt x="3276" y="25859"/>
                    <a:pt x="3501" y="23758"/>
                    <a:pt x="3753" y="21518"/>
                  </a:cubicBezTo>
                  <a:close/>
                  <a:moveTo>
                    <a:pt x="8683" y="1"/>
                  </a:moveTo>
                  <a:cubicBezTo>
                    <a:pt x="8552" y="1"/>
                    <a:pt x="8416" y="53"/>
                    <a:pt x="8289" y="179"/>
                  </a:cubicBezTo>
                  <a:cubicBezTo>
                    <a:pt x="6665" y="2616"/>
                    <a:pt x="4453" y="4968"/>
                    <a:pt x="3501" y="7880"/>
                  </a:cubicBezTo>
                  <a:cubicBezTo>
                    <a:pt x="3164" y="9280"/>
                    <a:pt x="2800" y="12081"/>
                    <a:pt x="3977" y="13481"/>
                  </a:cubicBezTo>
                  <a:cubicBezTo>
                    <a:pt x="3164" y="15581"/>
                    <a:pt x="3164" y="18018"/>
                    <a:pt x="2800" y="20258"/>
                  </a:cubicBezTo>
                  <a:cubicBezTo>
                    <a:pt x="2576" y="22694"/>
                    <a:pt x="2240" y="25270"/>
                    <a:pt x="1988" y="27707"/>
                  </a:cubicBezTo>
                  <a:cubicBezTo>
                    <a:pt x="1400" y="32495"/>
                    <a:pt x="840" y="37396"/>
                    <a:pt x="364" y="42297"/>
                  </a:cubicBezTo>
                  <a:cubicBezTo>
                    <a:pt x="140" y="43809"/>
                    <a:pt x="0" y="45797"/>
                    <a:pt x="1540" y="46497"/>
                  </a:cubicBezTo>
                  <a:cubicBezTo>
                    <a:pt x="1876" y="46665"/>
                    <a:pt x="2212" y="46740"/>
                    <a:pt x="2536" y="46740"/>
                  </a:cubicBezTo>
                  <a:cubicBezTo>
                    <a:pt x="3564" y="46740"/>
                    <a:pt x="4475" y="45991"/>
                    <a:pt x="4901" y="45097"/>
                  </a:cubicBezTo>
                  <a:cubicBezTo>
                    <a:pt x="5377" y="44173"/>
                    <a:pt x="5377" y="43221"/>
                    <a:pt x="5489" y="42297"/>
                  </a:cubicBezTo>
                  <a:cubicBezTo>
                    <a:pt x="5741" y="41008"/>
                    <a:pt x="5853" y="39720"/>
                    <a:pt x="5965" y="38460"/>
                  </a:cubicBezTo>
                  <a:cubicBezTo>
                    <a:pt x="6301" y="35996"/>
                    <a:pt x="6665" y="33419"/>
                    <a:pt x="7001" y="30983"/>
                  </a:cubicBezTo>
                  <a:cubicBezTo>
                    <a:pt x="7841" y="25382"/>
                    <a:pt x="8653" y="19894"/>
                    <a:pt x="9577" y="14293"/>
                  </a:cubicBezTo>
                  <a:cubicBezTo>
                    <a:pt x="9577" y="14069"/>
                    <a:pt x="9465" y="13957"/>
                    <a:pt x="9353" y="13817"/>
                  </a:cubicBezTo>
                  <a:cubicBezTo>
                    <a:pt x="10753" y="12417"/>
                    <a:pt x="11342" y="10317"/>
                    <a:pt x="11342" y="8356"/>
                  </a:cubicBezTo>
                  <a:cubicBezTo>
                    <a:pt x="11342" y="5556"/>
                    <a:pt x="9801" y="3204"/>
                    <a:pt x="9241" y="403"/>
                  </a:cubicBezTo>
                  <a:cubicBezTo>
                    <a:pt x="9150" y="184"/>
                    <a:pt x="8927" y="1"/>
                    <a:pt x="86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9"/>
            <p:cNvSpPr/>
            <p:nvPr/>
          </p:nvSpPr>
          <p:spPr>
            <a:xfrm>
              <a:off x="651400" y="4126050"/>
              <a:ext cx="140025" cy="200950"/>
            </a:xfrm>
            <a:custGeom>
              <a:avLst/>
              <a:gdLst/>
              <a:ahLst/>
              <a:cxnLst/>
              <a:rect l="l" t="t" r="r" b="b"/>
              <a:pathLst>
                <a:path w="5601" h="8038" extrusionOk="0">
                  <a:moveTo>
                    <a:pt x="3052" y="1"/>
                  </a:moveTo>
                  <a:cubicBezTo>
                    <a:pt x="2100" y="337"/>
                    <a:pt x="952" y="701"/>
                    <a:pt x="0" y="1037"/>
                  </a:cubicBezTo>
                  <a:cubicBezTo>
                    <a:pt x="364" y="1625"/>
                    <a:pt x="588" y="2325"/>
                    <a:pt x="840" y="2913"/>
                  </a:cubicBezTo>
                  <a:cubicBezTo>
                    <a:pt x="1288" y="4089"/>
                    <a:pt x="1652" y="5237"/>
                    <a:pt x="2100" y="6413"/>
                  </a:cubicBezTo>
                  <a:cubicBezTo>
                    <a:pt x="2352" y="6889"/>
                    <a:pt x="2464" y="7449"/>
                    <a:pt x="2688" y="8038"/>
                  </a:cubicBezTo>
                  <a:cubicBezTo>
                    <a:pt x="2940" y="7926"/>
                    <a:pt x="3164" y="7926"/>
                    <a:pt x="3276" y="7814"/>
                  </a:cubicBezTo>
                  <a:cubicBezTo>
                    <a:pt x="4089" y="7590"/>
                    <a:pt x="4901" y="7337"/>
                    <a:pt x="5601" y="7113"/>
                  </a:cubicBezTo>
                  <a:cubicBezTo>
                    <a:pt x="4789" y="4789"/>
                    <a:pt x="3977" y="2325"/>
                    <a:pt x="30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9"/>
            <p:cNvSpPr/>
            <p:nvPr/>
          </p:nvSpPr>
          <p:spPr>
            <a:xfrm>
              <a:off x="502975" y="3834125"/>
              <a:ext cx="230350" cy="294750"/>
            </a:xfrm>
            <a:custGeom>
              <a:avLst/>
              <a:gdLst/>
              <a:ahLst/>
              <a:cxnLst/>
              <a:rect l="l" t="t" r="r" b="b"/>
              <a:pathLst>
                <a:path w="9214" h="11790" extrusionOk="0">
                  <a:moveTo>
                    <a:pt x="5237" y="0"/>
                  </a:moveTo>
                  <a:cubicBezTo>
                    <a:pt x="4901" y="364"/>
                    <a:pt x="5377" y="1876"/>
                    <a:pt x="5377" y="2212"/>
                  </a:cubicBezTo>
                  <a:cubicBezTo>
                    <a:pt x="5452" y="2531"/>
                    <a:pt x="5163" y="2849"/>
                    <a:pt x="4889" y="2849"/>
                  </a:cubicBezTo>
                  <a:cubicBezTo>
                    <a:pt x="4753" y="2849"/>
                    <a:pt x="4620" y="2771"/>
                    <a:pt x="4537" y="2576"/>
                  </a:cubicBezTo>
                  <a:cubicBezTo>
                    <a:pt x="4313" y="2100"/>
                    <a:pt x="4089" y="1624"/>
                    <a:pt x="3725" y="1176"/>
                  </a:cubicBezTo>
                  <a:cubicBezTo>
                    <a:pt x="3725" y="1064"/>
                    <a:pt x="3277" y="112"/>
                    <a:pt x="3137" y="112"/>
                  </a:cubicBezTo>
                  <a:cubicBezTo>
                    <a:pt x="3071" y="80"/>
                    <a:pt x="3012" y="65"/>
                    <a:pt x="2960" y="65"/>
                  </a:cubicBezTo>
                  <a:cubicBezTo>
                    <a:pt x="2278" y="65"/>
                    <a:pt x="2697" y="2592"/>
                    <a:pt x="2801" y="2800"/>
                  </a:cubicBezTo>
                  <a:cubicBezTo>
                    <a:pt x="2876" y="3119"/>
                    <a:pt x="2587" y="3375"/>
                    <a:pt x="2320" y="3375"/>
                  </a:cubicBezTo>
                  <a:cubicBezTo>
                    <a:pt x="2189" y="3375"/>
                    <a:pt x="2063" y="3313"/>
                    <a:pt x="1988" y="3164"/>
                  </a:cubicBezTo>
                  <a:cubicBezTo>
                    <a:pt x="1736" y="2800"/>
                    <a:pt x="1512" y="2576"/>
                    <a:pt x="1288" y="2212"/>
                  </a:cubicBezTo>
                  <a:cubicBezTo>
                    <a:pt x="1028" y="1972"/>
                    <a:pt x="896" y="1774"/>
                    <a:pt x="719" y="1774"/>
                  </a:cubicBezTo>
                  <a:cubicBezTo>
                    <a:pt x="649" y="1774"/>
                    <a:pt x="572" y="1805"/>
                    <a:pt x="476" y="1876"/>
                  </a:cubicBezTo>
                  <a:cubicBezTo>
                    <a:pt x="0" y="2324"/>
                    <a:pt x="588" y="3276"/>
                    <a:pt x="812" y="3725"/>
                  </a:cubicBezTo>
                  <a:cubicBezTo>
                    <a:pt x="1176" y="4789"/>
                    <a:pt x="1736" y="5825"/>
                    <a:pt x="2437" y="6777"/>
                  </a:cubicBezTo>
                  <a:cubicBezTo>
                    <a:pt x="3137" y="7925"/>
                    <a:pt x="4089" y="9101"/>
                    <a:pt x="4789" y="10277"/>
                  </a:cubicBezTo>
                  <a:cubicBezTo>
                    <a:pt x="4901" y="10277"/>
                    <a:pt x="4901" y="10389"/>
                    <a:pt x="5013" y="10389"/>
                  </a:cubicBezTo>
                  <a:cubicBezTo>
                    <a:pt x="5237" y="10865"/>
                    <a:pt x="5601" y="11313"/>
                    <a:pt x="5825" y="11790"/>
                  </a:cubicBezTo>
                  <a:cubicBezTo>
                    <a:pt x="6413" y="11566"/>
                    <a:pt x="7001" y="11313"/>
                    <a:pt x="7589" y="11201"/>
                  </a:cubicBezTo>
                  <a:cubicBezTo>
                    <a:pt x="7925" y="11089"/>
                    <a:pt x="8289" y="10977"/>
                    <a:pt x="8625" y="10725"/>
                  </a:cubicBezTo>
                  <a:cubicBezTo>
                    <a:pt x="8989" y="10501"/>
                    <a:pt x="8989" y="10277"/>
                    <a:pt x="9101" y="9801"/>
                  </a:cubicBezTo>
                  <a:cubicBezTo>
                    <a:pt x="9213" y="8513"/>
                    <a:pt x="9101" y="7113"/>
                    <a:pt x="9101" y="5965"/>
                  </a:cubicBezTo>
                  <a:cubicBezTo>
                    <a:pt x="9101" y="4565"/>
                    <a:pt x="8989" y="3164"/>
                    <a:pt x="8737" y="1876"/>
                  </a:cubicBezTo>
                  <a:cubicBezTo>
                    <a:pt x="8737" y="1483"/>
                    <a:pt x="8661" y="303"/>
                    <a:pt x="8238" y="303"/>
                  </a:cubicBezTo>
                  <a:cubicBezTo>
                    <a:pt x="8150" y="303"/>
                    <a:pt x="8046" y="355"/>
                    <a:pt x="7925" y="476"/>
                  </a:cubicBezTo>
                  <a:cubicBezTo>
                    <a:pt x="7589" y="812"/>
                    <a:pt x="7477" y="1512"/>
                    <a:pt x="7337" y="2100"/>
                  </a:cubicBezTo>
                  <a:cubicBezTo>
                    <a:pt x="7288" y="2311"/>
                    <a:pt x="7123" y="2406"/>
                    <a:pt x="6946" y="2406"/>
                  </a:cubicBezTo>
                  <a:cubicBezTo>
                    <a:pt x="6721" y="2406"/>
                    <a:pt x="6476" y="2254"/>
                    <a:pt x="6413" y="1988"/>
                  </a:cubicBezTo>
                  <a:cubicBezTo>
                    <a:pt x="6413" y="1624"/>
                    <a:pt x="6301" y="700"/>
                    <a:pt x="6077" y="364"/>
                  </a:cubicBezTo>
                  <a:cubicBezTo>
                    <a:pt x="6077" y="224"/>
                    <a:pt x="6077" y="112"/>
                    <a:pt x="59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9"/>
            <p:cNvSpPr/>
            <p:nvPr/>
          </p:nvSpPr>
          <p:spPr>
            <a:xfrm>
              <a:off x="727700" y="4329775"/>
              <a:ext cx="259750" cy="592075"/>
            </a:xfrm>
            <a:custGeom>
              <a:avLst/>
              <a:gdLst/>
              <a:ahLst/>
              <a:cxnLst/>
              <a:rect l="l" t="t" r="r" b="b"/>
              <a:pathLst>
                <a:path w="10390" h="23683" extrusionOk="0">
                  <a:moveTo>
                    <a:pt x="2913" y="1"/>
                  </a:moveTo>
                  <a:cubicBezTo>
                    <a:pt x="2213" y="253"/>
                    <a:pt x="1401" y="365"/>
                    <a:pt x="588" y="589"/>
                  </a:cubicBezTo>
                  <a:cubicBezTo>
                    <a:pt x="336" y="589"/>
                    <a:pt x="112" y="701"/>
                    <a:pt x="0" y="841"/>
                  </a:cubicBezTo>
                  <a:cubicBezTo>
                    <a:pt x="448" y="2241"/>
                    <a:pt x="1037" y="3753"/>
                    <a:pt x="1513" y="5265"/>
                  </a:cubicBezTo>
                  <a:cubicBezTo>
                    <a:pt x="2913" y="9466"/>
                    <a:pt x="4201" y="13778"/>
                    <a:pt x="5601" y="17867"/>
                  </a:cubicBezTo>
                  <a:cubicBezTo>
                    <a:pt x="6015" y="18825"/>
                    <a:pt x="7363" y="23682"/>
                    <a:pt x="8847" y="23682"/>
                  </a:cubicBezTo>
                  <a:cubicBezTo>
                    <a:pt x="8968" y="23682"/>
                    <a:pt x="9091" y="23650"/>
                    <a:pt x="9214" y="23580"/>
                  </a:cubicBezTo>
                  <a:cubicBezTo>
                    <a:pt x="10390" y="22992"/>
                    <a:pt x="9438" y="20779"/>
                    <a:pt x="9214" y="19967"/>
                  </a:cubicBezTo>
                  <a:cubicBezTo>
                    <a:pt x="8850" y="18791"/>
                    <a:pt x="8514" y="17755"/>
                    <a:pt x="8150" y="16691"/>
                  </a:cubicBezTo>
                  <a:cubicBezTo>
                    <a:pt x="6525" y="11090"/>
                    <a:pt x="4789" y="5489"/>
                    <a:pt x="29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9"/>
            <p:cNvSpPr/>
            <p:nvPr/>
          </p:nvSpPr>
          <p:spPr>
            <a:xfrm>
              <a:off x="476375" y="3795475"/>
              <a:ext cx="524900" cy="1153725"/>
            </a:xfrm>
            <a:custGeom>
              <a:avLst/>
              <a:gdLst/>
              <a:ahLst/>
              <a:cxnLst/>
              <a:rect l="l" t="t" r="r" b="b"/>
              <a:pathLst>
                <a:path w="20996" h="46149" extrusionOk="0">
                  <a:moveTo>
                    <a:pt x="7001" y="1546"/>
                  </a:moveTo>
                  <a:cubicBezTo>
                    <a:pt x="7141" y="1658"/>
                    <a:pt x="7141" y="1770"/>
                    <a:pt x="7141" y="1910"/>
                  </a:cubicBezTo>
                  <a:cubicBezTo>
                    <a:pt x="7365" y="2246"/>
                    <a:pt x="7477" y="3170"/>
                    <a:pt x="7477" y="3534"/>
                  </a:cubicBezTo>
                  <a:cubicBezTo>
                    <a:pt x="7540" y="3800"/>
                    <a:pt x="7785" y="3952"/>
                    <a:pt x="8010" y="3952"/>
                  </a:cubicBezTo>
                  <a:cubicBezTo>
                    <a:pt x="8187" y="3952"/>
                    <a:pt x="8352" y="3857"/>
                    <a:pt x="8401" y="3646"/>
                  </a:cubicBezTo>
                  <a:cubicBezTo>
                    <a:pt x="8541" y="3058"/>
                    <a:pt x="8653" y="2358"/>
                    <a:pt x="8989" y="2022"/>
                  </a:cubicBezTo>
                  <a:cubicBezTo>
                    <a:pt x="9110" y="1901"/>
                    <a:pt x="9214" y="1849"/>
                    <a:pt x="9302" y="1849"/>
                  </a:cubicBezTo>
                  <a:cubicBezTo>
                    <a:pt x="9725" y="1849"/>
                    <a:pt x="9801" y="3029"/>
                    <a:pt x="9801" y="3422"/>
                  </a:cubicBezTo>
                  <a:cubicBezTo>
                    <a:pt x="10053" y="4710"/>
                    <a:pt x="10165" y="6111"/>
                    <a:pt x="10165" y="7511"/>
                  </a:cubicBezTo>
                  <a:cubicBezTo>
                    <a:pt x="10165" y="8659"/>
                    <a:pt x="10277" y="10059"/>
                    <a:pt x="10165" y="11347"/>
                  </a:cubicBezTo>
                  <a:cubicBezTo>
                    <a:pt x="10053" y="11823"/>
                    <a:pt x="10053" y="12047"/>
                    <a:pt x="9689" y="12271"/>
                  </a:cubicBezTo>
                  <a:cubicBezTo>
                    <a:pt x="9353" y="12523"/>
                    <a:pt x="8989" y="12635"/>
                    <a:pt x="8653" y="12747"/>
                  </a:cubicBezTo>
                  <a:cubicBezTo>
                    <a:pt x="8065" y="12859"/>
                    <a:pt x="7477" y="13112"/>
                    <a:pt x="6889" y="13336"/>
                  </a:cubicBezTo>
                  <a:cubicBezTo>
                    <a:pt x="6665" y="12859"/>
                    <a:pt x="6301" y="12411"/>
                    <a:pt x="6077" y="11935"/>
                  </a:cubicBezTo>
                  <a:cubicBezTo>
                    <a:pt x="5965" y="11935"/>
                    <a:pt x="5965" y="11823"/>
                    <a:pt x="5853" y="11823"/>
                  </a:cubicBezTo>
                  <a:cubicBezTo>
                    <a:pt x="5153" y="10647"/>
                    <a:pt x="4201" y="9471"/>
                    <a:pt x="3501" y="8323"/>
                  </a:cubicBezTo>
                  <a:cubicBezTo>
                    <a:pt x="2800" y="7371"/>
                    <a:pt x="2240" y="6335"/>
                    <a:pt x="1876" y="5271"/>
                  </a:cubicBezTo>
                  <a:cubicBezTo>
                    <a:pt x="1652" y="4822"/>
                    <a:pt x="1064" y="3870"/>
                    <a:pt x="1540" y="3422"/>
                  </a:cubicBezTo>
                  <a:cubicBezTo>
                    <a:pt x="1636" y="3351"/>
                    <a:pt x="1713" y="3320"/>
                    <a:pt x="1783" y="3320"/>
                  </a:cubicBezTo>
                  <a:cubicBezTo>
                    <a:pt x="1960" y="3320"/>
                    <a:pt x="2092" y="3518"/>
                    <a:pt x="2352" y="3758"/>
                  </a:cubicBezTo>
                  <a:cubicBezTo>
                    <a:pt x="2576" y="4122"/>
                    <a:pt x="2800" y="4346"/>
                    <a:pt x="3052" y="4710"/>
                  </a:cubicBezTo>
                  <a:cubicBezTo>
                    <a:pt x="3127" y="4859"/>
                    <a:pt x="3253" y="4921"/>
                    <a:pt x="3384" y="4921"/>
                  </a:cubicBezTo>
                  <a:cubicBezTo>
                    <a:pt x="3651" y="4921"/>
                    <a:pt x="3940" y="4665"/>
                    <a:pt x="3865" y="4346"/>
                  </a:cubicBezTo>
                  <a:cubicBezTo>
                    <a:pt x="3761" y="4138"/>
                    <a:pt x="3342" y="1611"/>
                    <a:pt x="4024" y="1611"/>
                  </a:cubicBezTo>
                  <a:cubicBezTo>
                    <a:pt x="4076" y="1611"/>
                    <a:pt x="4135" y="1626"/>
                    <a:pt x="4201" y="1658"/>
                  </a:cubicBezTo>
                  <a:cubicBezTo>
                    <a:pt x="4341" y="1658"/>
                    <a:pt x="4789" y="2610"/>
                    <a:pt x="4789" y="2722"/>
                  </a:cubicBezTo>
                  <a:cubicBezTo>
                    <a:pt x="5153" y="3170"/>
                    <a:pt x="5377" y="3646"/>
                    <a:pt x="5601" y="4122"/>
                  </a:cubicBezTo>
                  <a:cubicBezTo>
                    <a:pt x="5684" y="4317"/>
                    <a:pt x="5817" y="4395"/>
                    <a:pt x="5953" y="4395"/>
                  </a:cubicBezTo>
                  <a:cubicBezTo>
                    <a:pt x="6227" y="4395"/>
                    <a:pt x="6516" y="4077"/>
                    <a:pt x="6441" y="3758"/>
                  </a:cubicBezTo>
                  <a:cubicBezTo>
                    <a:pt x="6441" y="3422"/>
                    <a:pt x="5965" y="1910"/>
                    <a:pt x="6301" y="1546"/>
                  </a:cubicBezTo>
                  <a:close/>
                  <a:moveTo>
                    <a:pt x="10053" y="13224"/>
                  </a:moveTo>
                  <a:cubicBezTo>
                    <a:pt x="10978" y="15548"/>
                    <a:pt x="11790" y="18012"/>
                    <a:pt x="12602" y="20336"/>
                  </a:cubicBezTo>
                  <a:cubicBezTo>
                    <a:pt x="11902" y="20560"/>
                    <a:pt x="11090" y="20813"/>
                    <a:pt x="10277" y="21037"/>
                  </a:cubicBezTo>
                  <a:cubicBezTo>
                    <a:pt x="10165" y="21149"/>
                    <a:pt x="9941" y="21149"/>
                    <a:pt x="9689" y="21261"/>
                  </a:cubicBezTo>
                  <a:cubicBezTo>
                    <a:pt x="9465" y="20672"/>
                    <a:pt x="9353" y="20112"/>
                    <a:pt x="9101" y="19636"/>
                  </a:cubicBezTo>
                  <a:cubicBezTo>
                    <a:pt x="8653" y="18460"/>
                    <a:pt x="8289" y="17312"/>
                    <a:pt x="7841" y="16136"/>
                  </a:cubicBezTo>
                  <a:cubicBezTo>
                    <a:pt x="7589" y="15548"/>
                    <a:pt x="7365" y="14848"/>
                    <a:pt x="7001" y="14260"/>
                  </a:cubicBezTo>
                  <a:cubicBezTo>
                    <a:pt x="7953" y="13924"/>
                    <a:pt x="9101" y="13560"/>
                    <a:pt x="10053" y="13224"/>
                  </a:cubicBezTo>
                  <a:close/>
                  <a:moveTo>
                    <a:pt x="12966" y="21373"/>
                  </a:moveTo>
                  <a:cubicBezTo>
                    <a:pt x="14842" y="26861"/>
                    <a:pt x="16578" y="32462"/>
                    <a:pt x="18203" y="38063"/>
                  </a:cubicBezTo>
                  <a:cubicBezTo>
                    <a:pt x="18567" y="39127"/>
                    <a:pt x="18903" y="40163"/>
                    <a:pt x="19267" y="41339"/>
                  </a:cubicBezTo>
                  <a:cubicBezTo>
                    <a:pt x="19491" y="42151"/>
                    <a:pt x="20443" y="44364"/>
                    <a:pt x="19267" y="44952"/>
                  </a:cubicBezTo>
                  <a:cubicBezTo>
                    <a:pt x="19144" y="45022"/>
                    <a:pt x="19021" y="45054"/>
                    <a:pt x="18900" y="45054"/>
                  </a:cubicBezTo>
                  <a:cubicBezTo>
                    <a:pt x="17416" y="45054"/>
                    <a:pt x="16068" y="40197"/>
                    <a:pt x="15654" y="39239"/>
                  </a:cubicBezTo>
                  <a:cubicBezTo>
                    <a:pt x="14254" y="35150"/>
                    <a:pt x="12966" y="30838"/>
                    <a:pt x="11566" y="26637"/>
                  </a:cubicBezTo>
                  <a:cubicBezTo>
                    <a:pt x="11090" y="25125"/>
                    <a:pt x="10501" y="23613"/>
                    <a:pt x="10053" y="22213"/>
                  </a:cubicBezTo>
                  <a:cubicBezTo>
                    <a:pt x="10165" y="22073"/>
                    <a:pt x="10389" y="21961"/>
                    <a:pt x="10641" y="21961"/>
                  </a:cubicBezTo>
                  <a:cubicBezTo>
                    <a:pt x="11454" y="21737"/>
                    <a:pt x="12266" y="21625"/>
                    <a:pt x="12966" y="21373"/>
                  </a:cubicBezTo>
                  <a:close/>
                  <a:moveTo>
                    <a:pt x="6711" y="0"/>
                  </a:moveTo>
                  <a:cubicBezTo>
                    <a:pt x="6625" y="0"/>
                    <a:pt x="6535" y="11"/>
                    <a:pt x="6441" y="34"/>
                  </a:cubicBezTo>
                  <a:cubicBezTo>
                    <a:pt x="5741" y="370"/>
                    <a:pt x="5489" y="958"/>
                    <a:pt x="5377" y="1546"/>
                  </a:cubicBezTo>
                  <a:cubicBezTo>
                    <a:pt x="5000" y="903"/>
                    <a:pt x="4570" y="400"/>
                    <a:pt x="4059" y="400"/>
                  </a:cubicBezTo>
                  <a:cubicBezTo>
                    <a:pt x="3925" y="400"/>
                    <a:pt x="3786" y="434"/>
                    <a:pt x="3641" y="510"/>
                  </a:cubicBezTo>
                  <a:cubicBezTo>
                    <a:pt x="2800" y="958"/>
                    <a:pt x="2688" y="1910"/>
                    <a:pt x="2688" y="2834"/>
                  </a:cubicBezTo>
                  <a:cubicBezTo>
                    <a:pt x="2363" y="2407"/>
                    <a:pt x="1963" y="2113"/>
                    <a:pt x="1544" y="2113"/>
                  </a:cubicBezTo>
                  <a:cubicBezTo>
                    <a:pt x="1386" y="2113"/>
                    <a:pt x="1225" y="2154"/>
                    <a:pt x="1064" y="2246"/>
                  </a:cubicBezTo>
                  <a:cubicBezTo>
                    <a:pt x="0" y="2722"/>
                    <a:pt x="476" y="4234"/>
                    <a:pt x="700" y="5046"/>
                  </a:cubicBezTo>
                  <a:cubicBezTo>
                    <a:pt x="1876" y="8071"/>
                    <a:pt x="4089" y="10759"/>
                    <a:pt x="5965" y="13448"/>
                  </a:cubicBezTo>
                  <a:cubicBezTo>
                    <a:pt x="6077" y="13672"/>
                    <a:pt x="6189" y="13812"/>
                    <a:pt x="6189" y="14036"/>
                  </a:cubicBezTo>
                  <a:cubicBezTo>
                    <a:pt x="6301" y="14736"/>
                    <a:pt x="6553" y="15436"/>
                    <a:pt x="6777" y="16248"/>
                  </a:cubicBezTo>
                  <a:cubicBezTo>
                    <a:pt x="7253" y="17536"/>
                    <a:pt x="7701" y="18712"/>
                    <a:pt x="8065" y="19860"/>
                  </a:cubicBezTo>
                  <a:cubicBezTo>
                    <a:pt x="8989" y="22437"/>
                    <a:pt x="9801" y="24873"/>
                    <a:pt x="10754" y="27449"/>
                  </a:cubicBezTo>
                  <a:cubicBezTo>
                    <a:pt x="12378" y="32350"/>
                    <a:pt x="13666" y="37251"/>
                    <a:pt x="15654" y="42039"/>
                  </a:cubicBezTo>
                  <a:cubicBezTo>
                    <a:pt x="16102" y="43551"/>
                    <a:pt x="16802" y="45876"/>
                    <a:pt x="18567" y="46128"/>
                  </a:cubicBezTo>
                  <a:cubicBezTo>
                    <a:pt x="18669" y="46142"/>
                    <a:pt x="18767" y="46149"/>
                    <a:pt x="18863" y="46149"/>
                  </a:cubicBezTo>
                  <a:cubicBezTo>
                    <a:pt x="20289" y="46149"/>
                    <a:pt x="20996" y="44640"/>
                    <a:pt x="20891" y="43327"/>
                  </a:cubicBezTo>
                  <a:cubicBezTo>
                    <a:pt x="20667" y="42263"/>
                    <a:pt x="20303" y="41339"/>
                    <a:pt x="20079" y="40275"/>
                  </a:cubicBezTo>
                  <a:cubicBezTo>
                    <a:pt x="19603" y="39015"/>
                    <a:pt x="19267" y="37727"/>
                    <a:pt x="18903" y="36439"/>
                  </a:cubicBezTo>
                  <a:cubicBezTo>
                    <a:pt x="18090" y="33974"/>
                    <a:pt x="17390" y="31538"/>
                    <a:pt x="16578" y="29074"/>
                  </a:cubicBezTo>
                  <a:cubicBezTo>
                    <a:pt x="14842" y="23473"/>
                    <a:pt x="12966" y="17872"/>
                    <a:pt x="10866" y="12411"/>
                  </a:cubicBezTo>
                  <a:cubicBezTo>
                    <a:pt x="10978" y="12271"/>
                    <a:pt x="10978" y="12159"/>
                    <a:pt x="10978" y="12047"/>
                  </a:cubicBezTo>
                  <a:cubicBezTo>
                    <a:pt x="11342" y="9723"/>
                    <a:pt x="11090" y="7259"/>
                    <a:pt x="10978" y="5046"/>
                  </a:cubicBezTo>
                  <a:cubicBezTo>
                    <a:pt x="10866" y="4010"/>
                    <a:pt x="10754" y="2722"/>
                    <a:pt x="10501" y="1658"/>
                  </a:cubicBezTo>
                  <a:cubicBezTo>
                    <a:pt x="10389" y="1210"/>
                    <a:pt x="10277" y="734"/>
                    <a:pt x="9801" y="622"/>
                  </a:cubicBezTo>
                  <a:cubicBezTo>
                    <a:pt x="9672" y="582"/>
                    <a:pt x="9548" y="563"/>
                    <a:pt x="9430" y="563"/>
                  </a:cubicBezTo>
                  <a:cubicBezTo>
                    <a:pt x="8808" y="563"/>
                    <a:pt x="8348" y="1087"/>
                    <a:pt x="8065" y="1770"/>
                  </a:cubicBezTo>
                  <a:cubicBezTo>
                    <a:pt x="7864" y="840"/>
                    <a:pt x="7460" y="0"/>
                    <a:pt x="67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7" name="Google Shape;1557;p29"/>
          <p:cNvGrpSpPr/>
          <p:nvPr/>
        </p:nvGrpSpPr>
        <p:grpSpPr>
          <a:xfrm>
            <a:off x="3432925" y="4162788"/>
            <a:ext cx="863250" cy="930425"/>
            <a:chOff x="2470000" y="4248575"/>
            <a:chExt cx="863250" cy="930425"/>
          </a:xfrm>
        </p:grpSpPr>
        <p:sp>
          <p:nvSpPr>
            <p:cNvPr id="1558" name="Google Shape;1558;p29"/>
            <p:cNvSpPr/>
            <p:nvPr/>
          </p:nvSpPr>
          <p:spPr>
            <a:xfrm>
              <a:off x="2580625" y="4783550"/>
              <a:ext cx="113450" cy="60300"/>
            </a:xfrm>
            <a:custGeom>
              <a:avLst/>
              <a:gdLst/>
              <a:ahLst/>
              <a:cxnLst/>
              <a:rect l="l" t="t" r="r" b="b"/>
              <a:pathLst>
                <a:path w="4538" h="2412" extrusionOk="0">
                  <a:moveTo>
                    <a:pt x="3555" y="1"/>
                  </a:moveTo>
                  <a:cubicBezTo>
                    <a:pt x="3160" y="1"/>
                    <a:pt x="2733" y="147"/>
                    <a:pt x="2437" y="304"/>
                  </a:cubicBezTo>
                  <a:cubicBezTo>
                    <a:pt x="1877" y="528"/>
                    <a:pt x="1401" y="752"/>
                    <a:pt x="813" y="1004"/>
                  </a:cubicBezTo>
                  <a:cubicBezTo>
                    <a:pt x="224" y="1340"/>
                    <a:pt x="0" y="1816"/>
                    <a:pt x="589" y="2292"/>
                  </a:cubicBezTo>
                  <a:cubicBezTo>
                    <a:pt x="761" y="2376"/>
                    <a:pt x="957" y="2412"/>
                    <a:pt x="1167" y="2412"/>
                  </a:cubicBezTo>
                  <a:cubicBezTo>
                    <a:pt x="2086" y="2412"/>
                    <a:pt x="3267" y="1727"/>
                    <a:pt x="3837" y="1340"/>
                  </a:cubicBezTo>
                  <a:lnTo>
                    <a:pt x="4089" y="1116"/>
                  </a:lnTo>
                  <a:cubicBezTo>
                    <a:pt x="4201" y="1116"/>
                    <a:pt x="4313" y="1004"/>
                    <a:pt x="4313" y="892"/>
                  </a:cubicBezTo>
                  <a:cubicBezTo>
                    <a:pt x="4537" y="640"/>
                    <a:pt x="4425" y="416"/>
                    <a:pt x="4201" y="192"/>
                  </a:cubicBezTo>
                  <a:cubicBezTo>
                    <a:pt x="4021" y="55"/>
                    <a:pt x="3794" y="1"/>
                    <a:pt x="355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9"/>
            <p:cNvSpPr/>
            <p:nvPr/>
          </p:nvSpPr>
          <p:spPr>
            <a:xfrm>
              <a:off x="2540025" y="4658075"/>
              <a:ext cx="110625" cy="61175"/>
            </a:xfrm>
            <a:custGeom>
              <a:avLst/>
              <a:gdLst/>
              <a:ahLst/>
              <a:cxnLst/>
              <a:rect l="l" t="t" r="r" b="b"/>
              <a:pathLst>
                <a:path w="4425" h="2447" extrusionOk="0">
                  <a:moveTo>
                    <a:pt x="3583" y="0"/>
                  </a:moveTo>
                  <a:cubicBezTo>
                    <a:pt x="3180" y="0"/>
                    <a:pt x="2740" y="150"/>
                    <a:pt x="2437" y="310"/>
                  </a:cubicBezTo>
                  <a:cubicBezTo>
                    <a:pt x="1848" y="534"/>
                    <a:pt x="1260" y="758"/>
                    <a:pt x="700" y="1122"/>
                  </a:cubicBezTo>
                  <a:cubicBezTo>
                    <a:pt x="224" y="1346"/>
                    <a:pt x="0" y="1823"/>
                    <a:pt x="560" y="2271"/>
                  </a:cubicBezTo>
                  <a:cubicBezTo>
                    <a:pt x="738" y="2395"/>
                    <a:pt x="950" y="2446"/>
                    <a:pt x="1181" y="2446"/>
                  </a:cubicBezTo>
                  <a:cubicBezTo>
                    <a:pt x="2045" y="2446"/>
                    <a:pt x="3172" y="1722"/>
                    <a:pt x="3725" y="1346"/>
                  </a:cubicBezTo>
                  <a:cubicBezTo>
                    <a:pt x="3837" y="1234"/>
                    <a:pt x="3949" y="1234"/>
                    <a:pt x="3949" y="1122"/>
                  </a:cubicBezTo>
                  <a:cubicBezTo>
                    <a:pt x="4061" y="1122"/>
                    <a:pt x="4201" y="1010"/>
                    <a:pt x="4313" y="870"/>
                  </a:cubicBezTo>
                  <a:cubicBezTo>
                    <a:pt x="4425" y="646"/>
                    <a:pt x="4425" y="422"/>
                    <a:pt x="4201" y="170"/>
                  </a:cubicBezTo>
                  <a:cubicBezTo>
                    <a:pt x="4028" y="49"/>
                    <a:pt x="3812" y="0"/>
                    <a:pt x="35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9"/>
            <p:cNvSpPr/>
            <p:nvPr/>
          </p:nvSpPr>
          <p:spPr>
            <a:xfrm>
              <a:off x="2624025" y="4914975"/>
              <a:ext cx="114150" cy="58675"/>
            </a:xfrm>
            <a:custGeom>
              <a:avLst/>
              <a:gdLst/>
              <a:ahLst/>
              <a:cxnLst/>
              <a:rect l="l" t="t" r="r" b="b"/>
              <a:pathLst>
                <a:path w="4566" h="2347" extrusionOk="0">
                  <a:moveTo>
                    <a:pt x="3594" y="0"/>
                  </a:moveTo>
                  <a:cubicBezTo>
                    <a:pt x="3202" y="0"/>
                    <a:pt x="2766" y="142"/>
                    <a:pt x="2465" y="284"/>
                  </a:cubicBezTo>
                  <a:cubicBezTo>
                    <a:pt x="1877" y="396"/>
                    <a:pt x="1401" y="760"/>
                    <a:pt x="841" y="984"/>
                  </a:cubicBezTo>
                  <a:cubicBezTo>
                    <a:pt x="253" y="1236"/>
                    <a:pt x="1" y="1796"/>
                    <a:pt x="589" y="2160"/>
                  </a:cubicBezTo>
                  <a:cubicBezTo>
                    <a:pt x="802" y="2292"/>
                    <a:pt x="1050" y="2346"/>
                    <a:pt x="1313" y="2346"/>
                  </a:cubicBezTo>
                  <a:cubicBezTo>
                    <a:pt x="2223" y="2346"/>
                    <a:pt x="3322" y="1695"/>
                    <a:pt x="3865" y="1348"/>
                  </a:cubicBezTo>
                  <a:lnTo>
                    <a:pt x="4089" y="1096"/>
                  </a:lnTo>
                  <a:cubicBezTo>
                    <a:pt x="4201" y="984"/>
                    <a:pt x="4341" y="984"/>
                    <a:pt x="4453" y="760"/>
                  </a:cubicBezTo>
                  <a:cubicBezTo>
                    <a:pt x="4565" y="536"/>
                    <a:pt x="4453" y="284"/>
                    <a:pt x="4201" y="172"/>
                  </a:cubicBezTo>
                  <a:cubicBezTo>
                    <a:pt x="4037" y="48"/>
                    <a:pt x="3823" y="0"/>
                    <a:pt x="359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9"/>
            <p:cNvSpPr/>
            <p:nvPr/>
          </p:nvSpPr>
          <p:spPr>
            <a:xfrm>
              <a:off x="2495925" y="4528900"/>
              <a:ext cx="110625" cy="59350"/>
            </a:xfrm>
            <a:custGeom>
              <a:avLst/>
              <a:gdLst/>
              <a:ahLst/>
              <a:cxnLst/>
              <a:rect l="l" t="t" r="r" b="b"/>
              <a:pathLst>
                <a:path w="4425" h="2374" extrusionOk="0">
                  <a:moveTo>
                    <a:pt x="3415" y="1"/>
                  </a:moveTo>
                  <a:cubicBezTo>
                    <a:pt x="3065" y="1"/>
                    <a:pt x="2710" y="90"/>
                    <a:pt x="2464" y="213"/>
                  </a:cubicBezTo>
                  <a:cubicBezTo>
                    <a:pt x="1876" y="437"/>
                    <a:pt x="1288" y="801"/>
                    <a:pt x="700" y="1025"/>
                  </a:cubicBezTo>
                  <a:cubicBezTo>
                    <a:pt x="224" y="1277"/>
                    <a:pt x="0" y="1837"/>
                    <a:pt x="588" y="2201"/>
                  </a:cubicBezTo>
                  <a:cubicBezTo>
                    <a:pt x="757" y="2323"/>
                    <a:pt x="960" y="2374"/>
                    <a:pt x="1183" y="2374"/>
                  </a:cubicBezTo>
                  <a:cubicBezTo>
                    <a:pt x="2035" y="2374"/>
                    <a:pt x="3170" y="1632"/>
                    <a:pt x="3725" y="1277"/>
                  </a:cubicBezTo>
                  <a:cubicBezTo>
                    <a:pt x="3865" y="1277"/>
                    <a:pt x="3977" y="1137"/>
                    <a:pt x="3977" y="1137"/>
                  </a:cubicBezTo>
                  <a:lnTo>
                    <a:pt x="4313" y="801"/>
                  </a:lnTo>
                  <a:cubicBezTo>
                    <a:pt x="4425" y="577"/>
                    <a:pt x="4425" y="325"/>
                    <a:pt x="4201" y="213"/>
                  </a:cubicBezTo>
                  <a:cubicBezTo>
                    <a:pt x="3986" y="61"/>
                    <a:pt x="3702" y="1"/>
                    <a:pt x="34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9"/>
            <p:cNvSpPr/>
            <p:nvPr/>
          </p:nvSpPr>
          <p:spPr>
            <a:xfrm>
              <a:off x="2670925" y="5045925"/>
              <a:ext cx="110650" cy="58675"/>
            </a:xfrm>
            <a:custGeom>
              <a:avLst/>
              <a:gdLst/>
              <a:ahLst/>
              <a:cxnLst/>
              <a:rect l="l" t="t" r="r" b="b"/>
              <a:pathLst>
                <a:path w="4426" h="2347" extrusionOk="0">
                  <a:moveTo>
                    <a:pt x="3397" y="1"/>
                  </a:moveTo>
                  <a:cubicBezTo>
                    <a:pt x="3015" y="1"/>
                    <a:pt x="2610" y="115"/>
                    <a:pt x="2325" y="198"/>
                  </a:cubicBezTo>
                  <a:cubicBezTo>
                    <a:pt x="1765" y="422"/>
                    <a:pt x="1289" y="758"/>
                    <a:pt x="701" y="1010"/>
                  </a:cubicBezTo>
                  <a:cubicBezTo>
                    <a:pt x="113" y="1234"/>
                    <a:pt x="1" y="1823"/>
                    <a:pt x="477" y="2159"/>
                  </a:cubicBezTo>
                  <a:cubicBezTo>
                    <a:pt x="685" y="2291"/>
                    <a:pt x="929" y="2347"/>
                    <a:pt x="1190" y="2347"/>
                  </a:cubicBezTo>
                  <a:cubicBezTo>
                    <a:pt x="2087" y="2347"/>
                    <a:pt x="3183" y="1690"/>
                    <a:pt x="3725" y="1234"/>
                  </a:cubicBezTo>
                  <a:cubicBezTo>
                    <a:pt x="3865" y="1234"/>
                    <a:pt x="3865" y="1122"/>
                    <a:pt x="3977" y="1122"/>
                  </a:cubicBezTo>
                  <a:lnTo>
                    <a:pt x="4314" y="758"/>
                  </a:lnTo>
                  <a:cubicBezTo>
                    <a:pt x="4426" y="534"/>
                    <a:pt x="4314" y="310"/>
                    <a:pt x="4089" y="198"/>
                  </a:cubicBezTo>
                  <a:cubicBezTo>
                    <a:pt x="3898" y="52"/>
                    <a:pt x="3653" y="1"/>
                    <a:pt x="33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9"/>
            <p:cNvSpPr/>
            <p:nvPr/>
          </p:nvSpPr>
          <p:spPr>
            <a:xfrm>
              <a:off x="2528125" y="4283575"/>
              <a:ext cx="764525" cy="863225"/>
            </a:xfrm>
            <a:custGeom>
              <a:avLst/>
              <a:gdLst/>
              <a:ahLst/>
              <a:cxnLst/>
              <a:rect l="l" t="t" r="r" b="b"/>
              <a:pathLst>
                <a:path w="30581" h="34529" extrusionOk="0">
                  <a:moveTo>
                    <a:pt x="20166" y="5586"/>
                  </a:moveTo>
                  <a:cubicBezTo>
                    <a:pt x="20449" y="5586"/>
                    <a:pt x="20599" y="6072"/>
                    <a:pt x="20191" y="6301"/>
                  </a:cubicBezTo>
                  <a:cubicBezTo>
                    <a:pt x="17979" y="7113"/>
                    <a:pt x="15626" y="7925"/>
                    <a:pt x="13302" y="8737"/>
                  </a:cubicBezTo>
                  <a:cubicBezTo>
                    <a:pt x="11202" y="9550"/>
                    <a:pt x="8989" y="10614"/>
                    <a:pt x="6777" y="10950"/>
                  </a:cubicBezTo>
                  <a:cubicBezTo>
                    <a:pt x="6525" y="10950"/>
                    <a:pt x="6525" y="10726"/>
                    <a:pt x="6637" y="10614"/>
                  </a:cubicBezTo>
                  <a:cubicBezTo>
                    <a:pt x="8513" y="9438"/>
                    <a:pt x="10978" y="8849"/>
                    <a:pt x="13078" y="8037"/>
                  </a:cubicBezTo>
                  <a:cubicBezTo>
                    <a:pt x="15402" y="7225"/>
                    <a:pt x="17727" y="6413"/>
                    <a:pt x="20079" y="5601"/>
                  </a:cubicBezTo>
                  <a:cubicBezTo>
                    <a:pt x="20109" y="5591"/>
                    <a:pt x="20138" y="5586"/>
                    <a:pt x="20166" y="5586"/>
                  </a:cubicBezTo>
                  <a:close/>
                  <a:moveTo>
                    <a:pt x="22266" y="11187"/>
                  </a:moveTo>
                  <a:cubicBezTo>
                    <a:pt x="22551" y="11187"/>
                    <a:pt x="22709" y="11672"/>
                    <a:pt x="22403" y="11902"/>
                  </a:cubicBezTo>
                  <a:cubicBezTo>
                    <a:pt x="20079" y="12714"/>
                    <a:pt x="17727" y="13526"/>
                    <a:pt x="15514" y="14338"/>
                  </a:cubicBezTo>
                  <a:cubicBezTo>
                    <a:pt x="13302" y="15150"/>
                    <a:pt x="11090" y="16214"/>
                    <a:pt x="8877" y="16550"/>
                  </a:cubicBezTo>
                  <a:cubicBezTo>
                    <a:pt x="8737" y="16550"/>
                    <a:pt x="8625" y="16326"/>
                    <a:pt x="8737" y="16214"/>
                  </a:cubicBezTo>
                  <a:cubicBezTo>
                    <a:pt x="10726" y="15038"/>
                    <a:pt x="13078" y="14450"/>
                    <a:pt x="15178" y="13638"/>
                  </a:cubicBezTo>
                  <a:cubicBezTo>
                    <a:pt x="17503" y="12826"/>
                    <a:pt x="19827" y="12014"/>
                    <a:pt x="22179" y="11202"/>
                  </a:cubicBezTo>
                  <a:cubicBezTo>
                    <a:pt x="22209" y="11192"/>
                    <a:pt x="22238" y="11187"/>
                    <a:pt x="22266" y="11187"/>
                  </a:cubicBezTo>
                  <a:close/>
                  <a:moveTo>
                    <a:pt x="24145" y="16900"/>
                  </a:moveTo>
                  <a:cubicBezTo>
                    <a:pt x="24537" y="16900"/>
                    <a:pt x="24689" y="17400"/>
                    <a:pt x="24279" y="17503"/>
                  </a:cubicBezTo>
                  <a:cubicBezTo>
                    <a:pt x="21927" y="18427"/>
                    <a:pt x="19715" y="19239"/>
                    <a:pt x="17390" y="20051"/>
                  </a:cubicBezTo>
                  <a:cubicBezTo>
                    <a:pt x="15290" y="20891"/>
                    <a:pt x="13078" y="21927"/>
                    <a:pt x="10838" y="22291"/>
                  </a:cubicBezTo>
                  <a:cubicBezTo>
                    <a:pt x="10614" y="22291"/>
                    <a:pt x="10614" y="22039"/>
                    <a:pt x="10726" y="21927"/>
                  </a:cubicBezTo>
                  <a:cubicBezTo>
                    <a:pt x="12602" y="20751"/>
                    <a:pt x="15038" y="20051"/>
                    <a:pt x="17138" y="19351"/>
                  </a:cubicBezTo>
                  <a:cubicBezTo>
                    <a:pt x="19491" y="18539"/>
                    <a:pt x="21703" y="17727"/>
                    <a:pt x="24027" y="16915"/>
                  </a:cubicBezTo>
                  <a:cubicBezTo>
                    <a:pt x="24068" y="16905"/>
                    <a:pt x="24108" y="16900"/>
                    <a:pt x="24145" y="16900"/>
                  </a:cubicBezTo>
                  <a:close/>
                  <a:moveTo>
                    <a:pt x="26155" y="22583"/>
                  </a:moveTo>
                  <a:cubicBezTo>
                    <a:pt x="26428" y="22583"/>
                    <a:pt x="26539" y="23119"/>
                    <a:pt x="26128" y="23215"/>
                  </a:cubicBezTo>
                  <a:cubicBezTo>
                    <a:pt x="23915" y="24139"/>
                    <a:pt x="21591" y="24952"/>
                    <a:pt x="19239" y="25792"/>
                  </a:cubicBezTo>
                  <a:cubicBezTo>
                    <a:pt x="17138" y="26492"/>
                    <a:pt x="14926" y="27640"/>
                    <a:pt x="12714" y="27892"/>
                  </a:cubicBezTo>
                  <a:cubicBezTo>
                    <a:pt x="12602" y="27892"/>
                    <a:pt x="12490" y="27640"/>
                    <a:pt x="12602" y="27640"/>
                  </a:cubicBezTo>
                  <a:cubicBezTo>
                    <a:pt x="14478" y="26352"/>
                    <a:pt x="16914" y="25792"/>
                    <a:pt x="19015" y="25092"/>
                  </a:cubicBezTo>
                  <a:cubicBezTo>
                    <a:pt x="21339" y="24139"/>
                    <a:pt x="23691" y="23327"/>
                    <a:pt x="26016" y="22627"/>
                  </a:cubicBezTo>
                  <a:cubicBezTo>
                    <a:pt x="26065" y="22597"/>
                    <a:pt x="26112" y="22583"/>
                    <a:pt x="26155" y="22583"/>
                  </a:cubicBezTo>
                  <a:close/>
                  <a:moveTo>
                    <a:pt x="20891" y="0"/>
                  </a:moveTo>
                  <a:cubicBezTo>
                    <a:pt x="17278" y="924"/>
                    <a:pt x="13778" y="2325"/>
                    <a:pt x="10390" y="3725"/>
                  </a:cubicBezTo>
                  <a:cubicBezTo>
                    <a:pt x="7001" y="5125"/>
                    <a:pt x="3501" y="6749"/>
                    <a:pt x="0" y="7701"/>
                  </a:cubicBezTo>
                  <a:cubicBezTo>
                    <a:pt x="112" y="7925"/>
                    <a:pt x="224" y="8149"/>
                    <a:pt x="336" y="8401"/>
                  </a:cubicBezTo>
                  <a:cubicBezTo>
                    <a:pt x="476" y="8737"/>
                    <a:pt x="588" y="8990"/>
                    <a:pt x="700" y="9326"/>
                  </a:cubicBezTo>
                  <a:cubicBezTo>
                    <a:pt x="1266" y="9042"/>
                    <a:pt x="1852" y="8870"/>
                    <a:pt x="2385" y="8870"/>
                  </a:cubicBezTo>
                  <a:cubicBezTo>
                    <a:pt x="2960" y="8870"/>
                    <a:pt x="3474" y="9070"/>
                    <a:pt x="3837" y="9550"/>
                  </a:cubicBezTo>
                  <a:cubicBezTo>
                    <a:pt x="5013" y="11090"/>
                    <a:pt x="3137" y="11902"/>
                    <a:pt x="1736" y="12350"/>
                  </a:cubicBezTo>
                  <a:cubicBezTo>
                    <a:pt x="1988" y="12714"/>
                    <a:pt x="2100" y="13050"/>
                    <a:pt x="2212" y="13414"/>
                  </a:cubicBezTo>
                  <a:cubicBezTo>
                    <a:pt x="2324" y="13750"/>
                    <a:pt x="2577" y="14114"/>
                    <a:pt x="2577" y="14450"/>
                  </a:cubicBezTo>
                  <a:cubicBezTo>
                    <a:pt x="3066" y="14259"/>
                    <a:pt x="3560" y="14150"/>
                    <a:pt x="4021" y="14150"/>
                  </a:cubicBezTo>
                  <a:cubicBezTo>
                    <a:pt x="4641" y="14150"/>
                    <a:pt x="5199" y="14348"/>
                    <a:pt x="5601" y="14814"/>
                  </a:cubicBezTo>
                  <a:cubicBezTo>
                    <a:pt x="6777" y="16326"/>
                    <a:pt x="4901" y="17139"/>
                    <a:pt x="3613" y="17615"/>
                  </a:cubicBezTo>
                  <a:cubicBezTo>
                    <a:pt x="3613" y="17727"/>
                    <a:pt x="3613" y="17839"/>
                    <a:pt x="3725" y="17839"/>
                  </a:cubicBezTo>
                  <a:cubicBezTo>
                    <a:pt x="3977" y="18427"/>
                    <a:pt x="4201" y="18903"/>
                    <a:pt x="4313" y="19491"/>
                  </a:cubicBezTo>
                  <a:cubicBezTo>
                    <a:pt x="4774" y="19284"/>
                    <a:pt x="5273" y="19168"/>
                    <a:pt x="5737" y="19168"/>
                  </a:cubicBezTo>
                  <a:cubicBezTo>
                    <a:pt x="6343" y="19168"/>
                    <a:pt x="6892" y="19367"/>
                    <a:pt x="7225" y="19827"/>
                  </a:cubicBezTo>
                  <a:cubicBezTo>
                    <a:pt x="8401" y="21339"/>
                    <a:pt x="6413" y="22151"/>
                    <a:pt x="5125" y="22627"/>
                  </a:cubicBezTo>
                  <a:cubicBezTo>
                    <a:pt x="5489" y="23327"/>
                    <a:pt x="5713" y="24027"/>
                    <a:pt x="5937" y="24728"/>
                  </a:cubicBezTo>
                  <a:cubicBezTo>
                    <a:pt x="6472" y="24511"/>
                    <a:pt x="7007" y="24370"/>
                    <a:pt x="7497" y="24370"/>
                  </a:cubicBezTo>
                  <a:cubicBezTo>
                    <a:pt x="8085" y="24370"/>
                    <a:pt x="8608" y="24573"/>
                    <a:pt x="8989" y="25092"/>
                  </a:cubicBezTo>
                  <a:cubicBezTo>
                    <a:pt x="10138" y="26492"/>
                    <a:pt x="8289" y="27416"/>
                    <a:pt x="7001" y="27892"/>
                  </a:cubicBezTo>
                  <a:cubicBezTo>
                    <a:pt x="7113" y="28116"/>
                    <a:pt x="7225" y="28340"/>
                    <a:pt x="7337" y="28592"/>
                  </a:cubicBezTo>
                  <a:cubicBezTo>
                    <a:pt x="7477" y="29040"/>
                    <a:pt x="7701" y="29516"/>
                    <a:pt x="7701" y="29852"/>
                  </a:cubicBezTo>
                  <a:cubicBezTo>
                    <a:pt x="8200" y="29710"/>
                    <a:pt x="8714" y="29607"/>
                    <a:pt x="9185" y="29607"/>
                  </a:cubicBezTo>
                  <a:cubicBezTo>
                    <a:pt x="9825" y="29607"/>
                    <a:pt x="10387" y="29796"/>
                    <a:pt x="10726" y="30328"/>
                  </a:cubicBezTo>
                  <a:cubicBezTo>
                    <a:pt x="11902" y="31728"/>
                    <a:pt x="9914" y="32653"/>
                    <a:pt x="8625" y="33129"/>
                  </a:cubicBezTo>
                  <a:cubicBezTo>
                    <a:pt x="8989" y="33493"/>
                    <a:pt x="9213" y="34053"/>
                    <a:pt x="9325" y="34529"/>
                  </a:cubicBezTo>
                  <a:cubicBezTo>
                    <a:pt x="13302" y="33353"/>
                    <a:pt x="17138" y="31952"/>
                    <a:pt x="21003" y="30440"/>
                  </a:cubicBezTo>
                  <a:cubicBezTo>
                    <a:pt x="23103" y="29628"/>
                    <a:pt x="25092" y="28704"/>
                    <a:pt x="27192" y="27752"/>
                  </a:cubicBezTo>
                  <a:cubicBezTo>
                    <a:pt x="28004" y="27416"/>
                    <a:pt x="29180" y="27052"/>
                    <a:pt x="29992" y="26492"/>
                  </a:cubicBezTo>
                  <a:cubicBezTo>
                    <a:pt x="30328" y="26352"/>
                    <a:pt x="30580" y="26240"/>
                    <a:pt x="30580" y="25904"/>
                  </a:cubicBezTo>
                  <a:cubicBezTo>
                    <a:pt x="30440" y="25540"/>
                    <a:pt x="30328" y="25204"/>
                    <a:pt x="30216" y="24952"/>
                  </a:cubicBezTo>
                  <a:cubicBezTo>
                    <a:pt x="29992" y="24504"/>
                    <a:pt x="29880" y="24027"/>
                    <a:pt x="29740" y="23551"/>
                  </a:cubicBezTo>
                  <a:cubicBezTo>
                    <a:pt x="26716" y="15738"/>
                    <a:pt x="23803" y="7813"/>
                    <a:pt x="2089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9"/>
            <p:cNvSpPr/>
            <p:nvPr/>
          </p:nvSpPr>
          <p:spPr>
            <a:xfrm>
              <a:off x="2470000" y="4248575"/>
              <a:ext cx="863250" cy="930425"/>
            </a:xfrm>
            <a:custGeom>
              <a:avLst/>
              <a:gdLst/>
              <a:ahLst/>
              <a:cxnLst/>
              <a:rect l="l" t="t" r="r" b="b"/>
              <a:pathLst>
                <a:path w="34530" h="37217" extrusionOk="0">
                  <a:moveTo>
                    <a:pt x="4490" y="11360"/>
                  </a:moveTo>
                  <a:cubicBezTo>
                    <a:pt x="4717" y="11360"/>
                    <a:pt x="4939" y="11406"/>
                    <a:pt x="5126" y="11538"/>
                  </a:cubicBezTo>
                  <a:cubicBezTo>
                    <a:pt x="5238" y="11538"/>
                    <a:pt x="5350" y="11650"/>
                    <a:pt x="5238" y="11902"/>
                  </a:cubicBezTo>
                  <a:cubicBezTo>
                    <a:pt x="5126" y="12014"/>
                    <a:pt x="5126" y="12126"/>
                    <a:pt x="5014" y="12238"/>
                  </a:cubicBezTo>
                  <a:cubicBezTo>
                    <a:pt x="4902" y="12238"/>
                    <a:pt x="4762" y="12350"/>
                    <a:pt x="4762" y="12350"/>
                  </a:cubicBezTo>
                  <a:cubicBezTo>
                    <a:pt x="4298" y="12651"/>
                    <a:pt x="3087" y="13412"/>
                    <a:pt x="2159" y="13412"/>
                  </a:cubicBezTo>
                  <a:cubicBezTo>
                    <a:pt x="1966" y="13412"/>
                    <a:pt x="1785" y="13379"/>
                    <a:pt x="1625" y="13302"/>
                  </a:cubicBezTo>
                  <a:cubicBezTo>
                    <a:pt x="1513" y="13190"/>
                    <a:pt x="1401" y="13050"/>
                    <a:pt x="1401" y="12826"/>
                  </a:cubicBezTo>
                  <a:cubicBezTo>
                    <a:pt x="1401" y="12714"/>
                    <a:pt x="1625" y="12490"/>
                    <a:pt x="1849" y="12350"/>
                  </a:cubicBezTo>
                  <a:cubicBezTo>
                    <a:pt x="2101" y="12238"/>
                    <a:pt x="2213" y="12126"/>
                    <a:pt x="2437" y="12126"/>
                  </a:cubicBezTo>
                  <a:cubicBezTo>
                    <a:pt x="2801" y="11902"/>
                    <a:pt x="3137" y="11790"/>
                    <a:pt x="3361" y="11538"/>
                  </a:cubicBezTo>
                  <a:lnTo>
                    <a:pt x="3501" y="11538"/>
                  </a:lnTo>
                  <a:cubicBezTo>
                    <a:pt x="3774" y="11470"/>
                    <a:pt x="4139" y="11360"/>
                    <a:pt x="4490" y="11360"/>
                  </a:cubicBezTo>
                  <a:close/>
                  <a:moveTo>
                    <a:pt x="6324" y="16548"/>
                  </a:moveTo>
                  <a:cubicBezTo>
                    <a:pt x="6541" y="16548"/>
                    <a:pt x="6729" y="16591"/>
                    <a:pt x="6862" y="16690"/>
                  </a:cubicBezTo>
                  <a:cubicBezTo>
                    <a:pt x="7002" y="16802"/>
                    <a:pt x="7114" y="17026"/>
                    <a:pt x="7002" y="17138"/>
                  </a:cubicBezTo>
                  <a:cubicBezTo>
                    <a:pt x="6862" y="17250"/>
                    <a:pt x="6750" y="17390"/>
                    <a:pt x="6750" y="17390"/>
                  </a:cubicBezTo>
                  <a:cubicBezTo>
                    <a:pt x="6638" y="17502"/>
                    <a:pt x="6526" y="17502"/>
                    <a:pt x="6526" y="17614"/>
                  </a:cubicBezTo>
                  <a:cubicBezTo>
                    <a:pt x="6042" y="17891"/>
                    <a:pt x="4858" y="18659"/>
                    <a:pt x="4001" y="18659"/>
                  </a:cubicBezTo>
                  <a:cubicBezTo>
                    <a:pt x="3816" y="18659"/>
                    <a:pt x="3646" y="18623"/>
                    <a:pt x="3501" y="18539"/>
                  </a:cubicBezTo>
                  <a:cubicBezTo>
                    <a:pt x="3249" y="18427"/>
                    <a:pt x="3137" y="18315"/>
                    <a:pt x="3137" y="18090"/>
                  </a:cubicBezTo>
                  <a:cubicBezTo>
                    <a:pt x="3137" y="17838"/>
                    <a:pt x="3361" y="17726"/>
                    <a:pt x="3613" y="17614"/>
                  </a:cubicBezTo>
                  <a:cubicBezTo>
                    <a:pt x="3837" y="17502"/>
                    <a:pt x="3949" y="17390"/>
                    <a:pt x="4201" y="17250"/>
                  </a:cubicBezTo>
                  <a:cubicBezTo>
                    <a:pt x="4537" y="17138"/>
                    <a:pt x="4902" y="16914"/>
                    <a:pt x="5238" y="16802"/>
                  </a:cubicBezTo>
                  <a:cubicBezTo>
                    <a:pt x="5594" y="16650"/>
                    <a:pt x="5992" y="16548"/>
                    <a:pt x="6324" y="16548"/>
                  </a:cubicBezTo>
                  <a:close/>
                  <a:moveTo>
                    <a:pt x="7982" y="21569"/>
                  </a:moveTo>
                  <a:cubicBezTo>
                    <a:pt x="8191" y="21569"/>
                    <a:pt x="8377" y="21608"/>
                    <a:pt x="8514" y="21703"/>
                  </a:cubicBezTo>
                  <a:cubicBezTo>
                    <a:pt x="8626" y="21815"/>
                    <a:pt x="8738" y="21927"/>
                    <a:pt x="8626" y="22151"/>
                  </a:cubicBezTo>
                  <a:cubicBezTo>
                    <a:pt x="8626" y="22291"/>
                    <a:pt x="8514" y="22403"/>
                    <a:pt x="8402" y="22403"/>
                  </a:cubicBezTo>
                  <a:cubicBezTo>
                    <a:pt x="8262" y="22515"/>
                    <a:pt x="8262" y="22515"/>
                    <a:pt x="8150" y="22627"/>
                  </a:cubicBezTo>
                  <a:cubicBezTo>
                    <a:pt x="7797" y="22914"/>
                    <a:pt x="6630" y="23616"/>
                    <a:pt x="5753" y="23616"/>
                  </a:cubicBezTo>
                  <a:cubicBezTo>
                    <a:pt x="5515" y="23616"/>
                    <a:pt x="5299" y="23565"/>
                    <a:pt x="5126" y="23439"/>
                  </a:cubicBezTo>
                  <a:cubicBezTo>
                    <a:pt x="5014" y="23439"/>
                    <a:pt x="4902" y="23327"/>
                    <a:pt x="4902" y="23103"/>
                  </a:cubicBezTo>
                  <a:cubicBezTo>
                    <a:pt x="4902" y="22851"/>
                    <a:pt x="5014" y="22739"/>
                    <a:pt x="5238" y="22627"/>
                  </a:cubicBezTo>
                  <a:cubicBezTo>
                    <a:pt x="5462" y="22515"/>
                    <a:pt x="5714" y="22403"/>
                    <a:pt x="5826" y="22291"/>
                  </a:cubicBezTo>
                  <a:cubicBezTo>
                    <a:pt x="6162" y="22151"/>
                    <a:pt x="6526" y="21927"/>
                    <a:pt x="6862" y="21815"/>
                  </a:cubicBezTo>
                  <a:cubicBezTo>
                    <a:pt x="7228" y="21675"/>
                    <a:pt x="7638" y="21569"/>
                    <a:pt x="7982" y="21569"/>
                  </a:cubicBezTo>
                  <a:close/>
                  <a:moveTo>
                    <a:pt x="9765" y="26818"/>
                  </a:moveTo>
                  <a:cubicBezTo>
                    <a:pt x="9983" y="26818"/>
                    <a:pt x="10191" y="26854"/>
                    <a:pt x="10362" y="26940"/>
                  </a:cubicBezTo>
                  <a:cubicBezTo>
                    <a:pt x="10502" y="27052"/>
                    <a:pt x="10502" y="27192"/>
                    <a:pt x="10362" y="27416"/>
                  </a:cubicBezTo>
                  <a:cubicBezTo>
                    <a:pt x="10362" y="27528"/>
                    <a:pt x="10250" y="27528"/>
                    <a:pt x="10138" y="27640"/>
                  </a:cubicBezTo>
                  <a:cubicBezTo>
                    <a:pt x="10026" y="27752"/>
                    <a:pt x="10026" y="27752"/>
                    <a:pt x="9914" y="27892"/>
                  </a:cubicBezTo>
                  <a:cubicBezTo>
                    <a:pt x="9538" y="28157"/>
                    <a:pt x="8374" y="28878"/>
                    <a:pt x="7488" y="28878"/>
                  </a:cubicBezTo>
                  <a:cubicBezTo>
                    <a:pt x="7253" y="28878"/>
                    <a:pt x="7038" y="28827"/>
                    <a:pt x="6862" y="28704"/>
                  </a:cubicBezTo>
                  <a:cubicBezTo>
                    <a:pt x="6750" y="28704"/>
                    <a:pt x="6638" y="28452"/>
                    <a:pt x="6638" y="28340"/>
                  </a:cubicBezTo>
                  <a:cubicBezTo>
                    <a:pt x="6638" y="28116"/>
                    <a:pt x="6750" y="27892"/>
                    <a:pt x="7002" y="27752"/>
                  </a:cubicBezTo>
                  <a:cubicBezTo>
                    <a:pt x="7226" y="27752"/>
                    <a:pt x="7450" y="27640"/>
                    <a:pt x="7562" y="27528"/>
                  </a:cubicBezTo>
                  <a:cubicBezTo>
                    <a:pt x="7926" y="27416"/>
                    <a:pt x="8262" y="27192"/>
                    <a:pt x="8626" y="27052"/>
                  </a:cubicBezTo>
                  <a:lnTo>
                    <a:pt x="8738" y="27052"/>
                  </a:lnTo>
                  <a:cubicBezTo>
                    <a:pt x="9032" y="26913"/>
                    <a:pt x="9412" y="26818"/>
                    <a:pt x="9765" y="26818"/>
                  </a:cubicBezTo>
                  <a:close/>
                  <a:moveTo>
                    <a:pt x="11539" y="32021"/>
                  </a:moveTo>
                  <a:cubicBezTo>
                    <a:pt x="11749" y="32021"/>
                    <a:pt x="11953" y="32071"/>
                    <a:pt x="12126" y="32204"/>
                  </a:cubicBezTo>
                  <a:cubicBezTo>
                    <a:pt x="12126" y="32204"/>
                    <a:pt x="12351" y="32428"/>
                    <a:pt x="12126" y="32652"/>
                  </a:cubicBezTo>
                  <a:cubicBezTo>
                    <a:pt x="12126" y="32792"/>
                    <a:pt x="12014" y="32792"/>
                    <a:pt x="11902" y="32904"/>
                  </a:cubicBezTo>
                  <a:cubicBezTo>
                    <a:pt x="11902" y="32904"/>
                    <a:pt x="11762" y="33016"/>
                    <a:pt x="11650" y="33016"/>
                  </a:cubicBezTo>
                  <a:cubicBezTo>
                    <a:pt x="11290" y="33287"/>
                    <a:pt x="10075" y="34103"/>
                    <a:pt x="9192" y="34103"/>
                  </a:cubicBezTo>
                  <a:cubicBezTo>
                    <a:pt x="8978" y="34103"/>
                    <a:pt x="8784" y="34055"/>
                    <a:pt x="8626" y="33941"/>
                  </a:cubicBezTo>
                  <a:cubicBezTo>
                    <a:pt x="8514" y="33829"/>
                    <a:pt x="8402" y="33717"/>
                    <a:pt x="8402" y="33604"/>
                  </a:cubicBezTo>
                  <a:cubicBezTo>
                    <a:pt x="8402" y="33352"/>
                    <a:pt x="8514" y="33128"/>
                    <a:pt x="8738" y="33016"/>
                  </a:cubicBezTo>
                  <a:cubicBezTo>
                    <a:pt x="8962" y="33016"/>
                    <a:pt x="9214" y="32904"/>
                    <a:pt x="9326" y="32792"/>
                  </a:cubicBezTo>
                  <a:cubicBezTo>
                    <a:pt x="9662" y="32540"/>
                    <a:pt x="10026" y="32428"/>
                    <a:pt x="10362" y="32316"/>
                  </a:cubicBezTo>
                  <a:lnTo>
                    <a:pt x="10502" y="32316"/>
                  </a:lnTo>
                  <a:cubicBezTo>
                    <a:pt x="10787" y="32174"/>
                    <a:pt x="11173" y="32021"/>
                    <a:pt x="11539" y="32021"/>
                  </a:cubicBezTo>
                  <a:close/>
                  <a:moveTo>
                    <a:pt x="23104" y="1512"/>
                  </a:moveTo>
                  <a:cubicBezTo>
                    <a:pt x="25764" y="8989"/>
                    <a:pt x="28565" y="16326"/>
                    <a:pt x="31365" y="23691"/>
                  </a:cubicBezTo>
                  <a:lnTo>
                    <a:pt x="32065" y="25539"/>
                  </a:lnTo>
                  <a:cubicBezTo>
                    <a:pt x="32205" y="25791"/>
                    <a:pt x="32317" y="26128"/>
                    <a:pt x="32429" y="26352"/>
                  </a:cubicBezTo>
                  <a:cubicBezTo>
                    <a:pt x="32541" y="26716"/>
                    <a:pt x="32653" y="26940"/>
                    <a:pt x="32765" y="27304"/>
                  </a:cubicBezTo>
                  <a:cubicBezTo>
                    <a:pt x="32653" y="27528"/>
                    <a:pt x="32541" y="27640"/>
                    <a:pt x="32317" y="27640"/>
                  </a:cubicBezTo>
                  <a:lnTo>
                    <a:pt x="32205" y="27752"/>
                  </a:lnTo>
                  <a:cubicBezTo>
                    <a:pt x="31617" y="28116"/>
                    <a:pt x="30917" y="28452"/>
                    <a:pt x="30217" y="28704"/>
                  </a:cubicBezTo>
                  <a:cubicBezTo>
                    <a:pt x="29965" y="28816"/>
                    <a:pt x="29629" y="28928"/>
                    <a:pt x="29405" y="29040"/>
                  </a:cubicBezTo>
                  <a:cubicBezTo>
                    <a:pt x="27417" y="29992"/>
                    <a:pt x="25316" y="30916"/>
                    <a:pt x="23328" y="31728"/>
                  </a:cubicBezTo>
                  <a:cubicBezTo>
                    <a:pt x="19603" y="33128"/>
                    <a:pt x="15739" y="34529"/>
                    <a:pt x="11762" y="35705"/>
                  </a:cubicBezTo>
                  <a:cubicBezTo>
                    <a:pt x="11538" y="35341"/>
                    <a:pt x="11426" y="34893"/>
                    <a:pt x="11202" y="34529"/>
                  </a:cubicBezTo>
                  <a:cubicBezTo>
                    <a:pt x="12239" y="34193"/>
                    <a:pt x="13303" y="33604"/>
                    <a:pt x="13527" y="32904"/>
                  </a:cubicBezTo>
                  <a:cubicBezTo>
                    <a:pt x="13639" y="32428"/>
                    <a:pt x="13527" y="32092"/>
                    <a:pt x="13163" y="31616"/>
                  </a:cubicBezTo>
                  <a:cubicBezTo>
                    <a:pt x="12816" y="31114"/>
                    <a:pt x="12277" y="30880"/>
                    <a:pt x="11586" y="30880"/>
                  </a:cubicBezTo>
                  <a:cubicBezTo>
                    <a:pt x="11158" y="30880"/>
                    <a:pt x="10673" y="30969"/>
                    <a:pt x="10138" y="31140"/>
                  </a:cubicBezTo>
                  <a:cubicBezTo>
                    <a:pt x="10138" y="30804"/>
                    <a:pt x="10026" y="30440"/>
                    <a:pt x="9914" y="30216"/>
                  </a:cubicBezTo>
                  <a:cubicBezTo>
                    <a:pt x="9802" y="30104"/>
                    <a:pt x="9802" y="29992"/>
                    <a:pt x="9802" y="29992"/>
                  </a:cubicBezTo>
                  <a:cubicBezTo>
                    <a:pt x="9802" y="29852"/>
                    <a:pt x="9662" y="29852"/>
                    <a:pt x="9662" y="29740"/>
                  </a:cubicBezTo>
                  <a:cubicBezTo>
                    <a:pt x="9662" y="29628"/>
                    <a:pt x="9550" y="29516"/>
                    <a:pt x="9550" y="29292"/>
                  </a:cubicBezTo>
                  <a:cubicBezTo>
                    <a:pt x="10614" y="28928"/>
                    <a:pt x="11538" y="28452"/>
                    <a:pt x="11762" y="27640"/>
                  </a:cubicBezTo>
                  <a:cubicBezTo>
                    <a:pt x="11902" y="27192"/>
                    <a:pt x="11762" y="26828"/>
                    <a:pt x="11426" y="26352"/>
                  </a:cubicBezTo>
                  <a:cubicBezTo>
                    <a:pt x="11068" y="25856"/>
                    <a:pt x="10543" y="25621"/>
                    <a:pt x="9870" y="25621"/>
                  </a:cubicBezTo>
                  <a:cubicBezTo>
                    <a:pt x="9439" y="25621"/>
                    <a:pt x="8948" y="25718"/>
                    <a:pt x="8402" y="25904"/>
                  </a:cubicBezTo>
                  <a:cubicBezTo>
                    <a:pt x="8150" y="25315"/>
                    <a:pt x="7926" y="24727"/>
                    <a:pt x="7562" y="24139"/>
                  </a:cubicBezTo>
                  <a:cubicBezTo>
                    <a:pt x="8738" y="23691"/>
                    <a:pt x="9802" y="23215"/>
                    <a:pt x="10026" y="22403"/>
                  </a:cubicBezTo>
                  <a:cubicBezTo>
                    <a:pt x="10138" y="22039"/>
                    <a:pt x="10026" y="21591"/>
                    <a:pt x="9662" y="21115"/>
                  </a:cubicBezTo>
                  <a:cubicBezTo>
                    <a:pt x="9316" y="20613"/>
                    <a:pt x="8777" y="20378"/>
                    <a:pt x="8085" y="20378"/>
                  </a:cubicBezTo>
                  <a:cubicBezTo>
                    <a:pt x="7658" y="20378"/>
                    <a:pt x="7172" y="20468"/>
                    <a:pt x="6638" y="20639"/>
                  </a:cubicBezTo>
                  <a:cubicBezTo>
                    <a:pt x="6526" y="20191"/>
                    <a:pt x="6414" y="19715"/>
                    <a:pt x="6162" y="19351"/>
                  </a:cubicBezTo>
                  <a:lnTo>
                    <a:pt x="6162" y="19239"/>
                  </a:lnTo>
                  <a:cubicBezTo>
                    <a:pt x="6162" y="19239"/>
                    <a:pt x="6162" y="19127"/>
                    <a:pt x="6050" y="19127"/>
                  </a:cubicBezTo>
                  <a:cubicBezTo>
                    <a:pt x="7114" y="18651"/>
                    <a:pt x="8150" y="18203"/>
                    <a:pt x="8402" y="17390"/>
                  </a:cubicBezTo>
                  <a:cubicBezTo>
                    <a:pt x="8514" y="17026"/>
                    <a:pt x="8402" y="16550"/>
                    <a:pt x="8038" y="16102"/>
                  </a:cubicBezTo>
                  <a:cubicBezTo>
                    <a:pt x="7656" y="15648"/>
                    <a:pt x="7085" y="15382"/>
                    <a:pt x="6348" y="15382"/>
                  </a:cubicBezTo>
                  <a:cubicBezTo>
                    <a:pt x="5950" y="15382"/>
                    <a:pt x="5504" y="15459"/>
                    <a:pt x="5014" y="15626"/>
                  </a:cubicBezTo>
                  <a:cubicBezTo>
                    <a:pt x="5014" y="15402"/>
                    <a:pt x="4902" y="15150"/>
                    <a:pt x="4762" y="14926"/>
                  </a:cubicBezTo>
                  <a:lnTo>
                    <a:pt x="4649" y="14702"/>
                  </a:lnTo>
                  <a:cubicBezTo>
                    <a:pt x="4537" y="14450"/>
                    <a:pt x="4425" y="14114"/>
                    <a:pt x="4313" y="13890"/>
                  </a:cubicBezTo>
                  <a:cubicBezTo>
                    <a:pt x="5350" y="13526"/>
                    <a:pt x="6414" y="12938"/>
                    <a:pt x="6638" y="12126"/>
                  </a:cubicBezTo>
                  <a:cubicBezTo>
                    <a:pt x="6750" y="11790"/>
                    <a:pt x="6638" y="11314"/>
                    <a:pt x="6302" y="10950"/>
                  </a:cubicBezTo>
                  <a:cubicBezTo>
                    <a:pt x="5886" y="10401"/>
                    <a:pt x="5343" y="10139"/>
                    <a:pt x="4654" y="10139"/>
                  </a:cubicBezTo>
                  <a:cubicBezTo>
                    <a:pt x="4181" y="10139"/>
                    <a:pt x="3640" y="10262"/>
                    <a:pt x="3025" y="10502"/>
                  </a:cubicBezTo>
                  <a:cubicBezTo>
                    <a:pt x="3025" y="10390"/>
                    <a:pt x="2913" y="10137"/>
                    <a:pt x="2913" y="10025"/>
                  </a:cubicBezTo>
                  <a:cubicBezTo>
                    <a:pt x="2801" y="9913"/>
                    <a:pt x="2801" y="9913"/>
                    <a:pt x="2801" y="9801"/>
                  </a:cubicBezTo>
                  <a:cubicBezTo>
                    <a:pt x="2661" y="9549"/>
                    <a:pt x="2549" y="9437"/>
                    <a:pt x="2549" y="9213"/>
                  </a:cubicBezTo>
                  <a:cubicBezTo>
                    <a:pt x="5126" y="8513"/>
                    <a:pt x="7814" y="7449"/>
                    <a:pt x="10250" y="6301"/>
                  </a:cubicBezTo>
                  <a:cubicBezTo>
                    <a:pt x="11062" y="5937"/>
                    <a:pt x="11902" y="5601"/>
                    <a:pt x="12827" y="5237"/>
                  </a:cubicBezTo>
                  <a:cubicBezTo>
                    <a:pt x="15851" y="4089"/>
                    <a:pt x="19351" y="2548"/>
                    <a:pt x="23104" y="1512"/>
                  </a:cubicBezTo>
                  <a:close/>
                  <a:moveTo>
                    <a:pt x="23328" y="0"/>
                  </a:moveTo>
                  <a:cubicBezTo>
                    <a:pt x="19351" y="1148"/>
                    <a:pt x="15739" y="2548"/>
                    <a:pt x="12351" y="3949"/>
                  </a:cubicBezTo>
                  <a:cubicBezTo>
                    <a:pt x="11202" y="4425"/>
                    <a:pt x="10026" y="4901"/>
                    <a:pt x="8850" y="5349"/>
                  </a:cubicBezTo>
                  <a:cubicBezTo>
                    <a:pt x="6414" y="6413"/>
                    <a:pt x="3949" y="7337"/>
                    <a:pt x="1513" y="8513"/>
                  </a:cubicBezTo>
                  <a:cubicBezTo>
                    <a:pt x="1401" y="8513"/>
                    <a:pt x="1261" y="8625"/>
                    <a:pt x="1261" y="8737"/>
                  </a:cubicBezTo>
                  <a:lnTo>
                    <a:pt x="1261" y="9101"/>
                  </a:lnTo>
                  <a:cubicBezTo>
                    <a:pt x="1401" y="9549"/>
                    <a:pt x="1513" y="9913"/>
                    <a:pt x="1625" y="10249"/>
                  </a:cubicBezTo>
                  <a:cubicBezTo>
                    <a:pt x="1625" y="10390"/>
                    <a:pt x="1737" y="10390"/>
                    <a:pt x="1737" y="10502"/>
                  </a:cubicBezTo>
                  <a:cubicBezTo>
                    <a:pt x="1737" y="10726"/>
                    <a:pt x="1849" y="10838"/>
                    <a:pt x="1849" y="11090"/>
                  </a:cubicBezTo>
                  <a:cubicBezTo>
                    <a:pt x="1401" y="11202"/>
                    <a:pt x="701" y="11538"/>
                    <a:pt x="337" y="12126"/>
                  </a:cubicBezTo>
                  <a:cubicBezTo>
                    <a:pt x="1" y="12826"/>
                    <a:pt x="113" y="13638"/>
                    <a:pt x="701" y="14114"/>
                  </a:cubicBezTo>
                  <a:cubicBezTo>
                    <a:pt x="1086" y="14446"/>
                    <a:pt x="1496" y="14570"/>
                    <a:pt x="1908" y="14570"/>
                  </a:cubicBezTo>
                  <a:cubicBezTo>
                    <a:pt x="2364" y="14570"/>
                    <a:pt x="2822" y="14417"/>
                    <a:pt x="3249" y="14226"/>
                  </a:cubicBezTo>
                  <a:cubicBezTo>
                    <a:pt x="3361" y="14338"/>
                    <a:pt x="3361" y="14590"/>
                    <a:pt x="3501" y="14702"/>
                  </a:cubicBezTo>
                  <a:cubicBezTo>
                    <a:pt x="3501" y="14814"/>
                    <a:pt x="3613" y="14926"/>
                    <a:pt x="3613" y="15150"/>
                  </a:cubicBezTo>
                  <a:cubicBezTo>
                    <a:pt x="3613" y="15150"/>
                    <a:pt x="3725" y="15290"/>
                    <a:pt x="3725" y="15402"/>
                  </a:cubicBezTo>
                  <a:cubicBezTo>
                    <a:pt x="3837" y="15626"/>
                    <a:pt x="3837" y="15850"/>
                    <a:pt x="3949" y="16102"/>
                  </a:cubicBezTo>
                  <a:lnTo>
                    <a:pt x="3837" y="16214"/>
                  </a:lnTo>
                  <a:cubicBezTo>
                    <a:pt x="3249" y="16438"/>
                    <a:pt x="2549" y="16690"/>
                    <a:pt x="2101" y="17390"/>
                  </a:cubicBezTo>
                  <a:cubicBezTo>
                    <a:pt x="1737" y="18090"/>
                    <a:pt x="1849" y="18903"/>
                    <a:pt x="2437" y="19351"/>
                  </a:cubicBezTo>
                  <a:cubicBezTo>
                    <a:pt x="2827" y="19687"/>
                    <a:pt x="3249" y="19810"/>
                    <a:pt x="3673" y="19810"/>
                  </a:cubicBezTo>
                  <a:cubicBezTo>
                    <a:pt x="4131" y="19810"/>
                    <a:pt x="4591" y="19665"/>
                    <a:pt x="5014" y="19491"/>
                  </a:cubicBezTo>
                  <a:cubicBezTo>
                    <a:pt x="5126" y="19603"/>
                    <a:pt x="5126" y="19715"/>
                    <a:pt x="5126" y="19715"/>
                  </a:cubicBezTo>
                  <a:cubicBezTo>
                    <a:pt x="5126" y="19827"/>
                    <a:pt x="5238" y="19939"/>
                    <a:pt x="5238" y="19939"/>
                  </a:cubicBezTo>
                  <a:lnTo>
                    <a:pt x="5238" y="20051"/>
                  </a:lnTo>
                  <a:cubicBezTo>
                    <a:pt x="5350" y="20415"/>
                    <a:pt x="5462" y="20751"/>
                    <a:pt x="5602" y="21115"/>
                  </a:cubicBezTo>
                  <a:cubicBezTo>
                    <a:pt x="5602" y="21227"/>
                    <a:pt x="5462" y="21227"/>
                    <a:pt x="5462" y="21227"/>
                  </a:cubicBezTo>
                  <a:cubicBezTo>
                    <a:pt x="4902" y="21339"/>
                    <a:pt x="4201" y="21703"/>
                    <a:pt x="3837" y="22403"/>
                  </a:cubicBezTo>
                  <a:cubicBezTo>
                    <a:pt x="3361" y="23103"/>
                    <a:pt x="3501" y="23915"/>
                    <a:pt x="4061" y="24391"/>
                  </a:cubicBezTo>
                  <a:cubicBezTo>
                    <a:pt x="4481" y="24671"/>
                    <a:pt x="4923" y="24783"/>
                    <a:pt x="5360" y="24783"/>
                  </a:cubicBezTo>
                  <a:cubicBezTo>
                    <a:pt x="5798" y="24783"/>
                    <a:pt x="6232" y="24671"/>
                    <a:pt x="6638" y="24503"/>
                  </a:cubicBezTo>
                  <a:cubicBezTo>
                    <a:pt x="6750" y="25203"/>
                    <a:pt x="7002" y="25791"/>
                    <a:pt x="7226" y="26492"/>
                  </a:cubicBezTo>
                  <a:cubicBezTo>
                    <a:pt x="6638" y="26604"/>
                    <a:pt x="5938" y="26940"/>
                    <a:pt x="5602" y="27528"/>
                  </a:cubicBezTo>
                  <a:cubicBezTo>
                    <a:pt x="5126" y="28228"/>
                    <a:pt x="5238" y="29152"/>
                    <a:pt x="5938" y="29628"/>
                  </a:cubicBezTo>
                  <a:cubicBezTo>
                    <a:pt x="6288" y="29922"/>
                    <a:pt x="6694" y="30041"/>
                    <a:pt x="7131" y="30041"/>
                  </a:cubicBezTo>
                  <a:cubicBezTo>
                    <a:pt x="7569" y="30041"/>
                    <a:pt x="8038" y="29922"/>
                    <a:pt x="8514" y="29740"/>
                  </a:cubicBezTo>
                  <a:cubicBezTo>
                    <a:pt x="8514" y="29852"/>
                    <a:pt x="8514" y="29992"/>
                    <a:pt x="8626" y="30104"/>
                  </a:cubicBezTo>
                  <a:lnTo>
                    <a:pt x="8626" y="30328"/>
                  </a:lnTo>
                  <a:cubicBezTo>
                    <a:pt x="8626" y="30440"/>
                    <a:pt x="8738" y="30552"/>
                    <a:pt x="8738" y="30552"/>
                  </a:cubicBezTo>
                  <a:cubicBezTo>
                    <a:pt x="8850" y="30916"/>
                    <a:pt x="8850" y="31252"/>
                    <a:pt x="9102" y="31616"/>
                  </a:cubicBezTo>
                  <a:lnTo>
                    <a:pt x="8962" y="31616"/>
                  </a:lnTo>
                  <a:cubicBezTo>
                    <a:pt x="8402" y="31840"/>
                    <a:pt x="7702" y="32204"/>
                    <a:pt x="7338" y="32792"/>
                  </a:cubicBezTo>
                  <a:cubicBezTo>
                    <a:pt x="6862" y="33492"/>
                    <a:pt x="7002" y="34305"/>
                    <a:pt x="7702" y="34893"/>
                  </a:cubicBezTo>
                  <a:cubicBezTo>
                    <a:pt x="8028" y="35153"/>
                    <a:pt x="8402" y="35244"/>
                    <a:pt x="8780" y="35244"/>
                  </a:cubicBezTo>
                  <a:cubicBezTo>
                    <a:pt x="9214" y="35244"/>
                    <a:pt x="9652" y="35124"/>
                    <a:pt x="10026" y="35005"/>
                  </a:cubicBezTo>
                  <a:cubicBezTo>
                    <a:pt x="10138" y="35229"/>
                    <a:pt x="10138" y="35341"/>
                    <a:pt x="10250" y="35453"/>
                  </a:cubicBezTo>
                  <a:lnTo>
                    <a:pt x="10250" y="35593"/>
                  </a:lnTo>
                  <a:cubicBezTo>
                    <a:pt x="10250" y="35705"/>
                    <a:pt x="10362" y="35817"/>
                    <a:pt x="10362" y="36041"/>
                  </a:cubicBezTo>
                  <a:cubicBezTo>
                    <a:pt x="10502" y="36293"/>
                    <a:pt x="10502" y="36517"/>
                    <a:pt x="10614" y="36741"/>
                  </a:cubicBezTo>
                  <a:cubicBezTo>
                    <a:pt x="10726" y="36853"/>
                    <a:pt x="10838" y="36993"/>
                    <a:pt x="11062" y="37105"/>
                  </a:cubicBezTo>
                  <a:cubicBezTo>
                    <a:pt x="11314" y="37217"/>
                    <a:pt x="11538" y="37217"/>
                    <a:pt x="11762" y="37217"/>
                  </a:cubicBezTo>
                  <a:cubicBezTo>
                    <a:pt x="15627" y="36041"/>
                    <a:pt x="19463" y="34641"/>
                    <a:pt x="23104" y="33240"/>
                  </a:cubicBezTo>
                  <a:cubicBezTo>
                    <a:pt x="23804" y="33016"/>
                    <a:pt x="24364" y="32652"/>
                    <a:pt x="25064" y="32428"/>
                  </a:cubicBezTo>
                  <a:cubicBezTo>
                    <a:pt x="27164" y="31616"/>
                    <a:pt x="29153" y="30692"/>
                    <a:pt x="31141" y="29740"/>
                  </a:cubicBezTo>
                  <a:cubicBezTo>
                    <a:pt x="31365" y="29628"/>
                    <a:pt x="31617" y="29516"/>
                    <a:pt x="31841" y="29404"/>
                  </a:cubicBezTo>
                  <a:cubicBezTo>
                    <a:pt x="33017" y="28928"/>
                    <a:pt x="34529" y="28340"/>
                    <a:pt x="34053" y="26828"/>
                  </a:cubicBezTo>
                  <a:cubicBezTo>
                    <a:pt x="33605" y="25315"/>
                    <a:pt x="33017" y="23803"/>
                    <a:pt x="32429" y="22291"/>
                  </a:cubicBezTo>
                  <a:cubicBezTo>
                    <a:pt x="32065" y="21591"/>
                    <a:pt x="31841" y="20891"/>
                    <a:pt x="31505" y="20191"/>
                  </a:cubicBezTo>
                  <a:lnTo>
                    <a:pt x="29153" y="13890"/>
                  </a:lnTo>
                  <a:cubicBezTo>
                    <a:pt x="27529" y="9437"/>
                    <a:pt x="25764" y="4901"/>
                    <a:pt x="24140" y="448"/>
                  </a:cubicBezTo>
                  <a:cubicBezTo>
                    <a:pt x="24028" y="112"/>
                    <a:pt x="23664" y="0"/>
                    <a:pt x="233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9"/>
            <p:cNvSpPr/>
            <p:nvPr/>
          </p:nvSpPr>
          <p:spPr>
            <a:xfrm>
              <a:off x="2691250" y="4423225"/>
              <a:ext cx="351850" cy="134100"/>
            </a:xfrm>
            <a:custGeom>
              <a:avLst/>
              <a:gdLst/>
              <a:ahLst/>
              <a:cxnLst/>
              <a:rect l="l" t="t" r="r" b="b"/>
              <a:pathLst>
                <a:path w="14074" h="5364" extrusionOk="0">
                  <a:moveTo>
                    <a:pt x="13641" y="0"/>
                  </a:moveTo>
                  <a:cubicBezTo>
                    <a:pt x="13613" y="0"/>
                    <a:pt x="13584" y="5"/>
                    <a:pt x="13554" y="15"/>
                  </a:cubicBezTo>
                  <a:cubicBezTo>
                    <a:pt x="11202" y="827"/>
                    <a:pt x="8877" y="1639"/>
                    <a:pt x="6553" y="2451"/>
                  </a:cubicBezTo>
                  <a:cubicBezTo>
                    <a:pt x="4453" y="3263"/>
                    <a:pt x="1988" y="3852"/>
                    <a:pt x="112" y="5028"/>
                  </a:cubicBezTo>
                  <a:cubicBezTo>
                    <a:pt x="0" y="5140"/>
                    <a:pt x="0" y="5364"/>
                    <a:pt x="252" y="5364"/>
                  </a:cubicBezTo>
                  <a:cubicBezTo>
                    <a:pt x="2464" y="5028"/>
                    <a:pt x="4677" y="3964"/>
                    <a:pt x="6777" y="3151"/>
                  </a:cubicBezTo>
                  <a:cubicBezTo>
                    <a:pt x="9101" y="2339"/>
                    <a:pt x="11454" y="1527"/>
                    <a:pt x="13666" y="715"/>
                  </a:cubicBezTo>
                  <a:cubicBezTo>
                    <a:pt x="14074" y="486"/>
                    <a:pt x="13924" y="0"/>
                    <a:pt x="13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9"/>
            <p:cNvSpPr/>
            <p:nvPr/>
          </p:nvSpPr>
          <p:spPr>
            <a:xfrm>
              <a:off x="2743750" y="4563250"/>
              <a:ext cx="352125" cy="134100"/>
            </a:xfrm>
            <a:custGeom>
              <a:avLst/>
              <a:gdLst/>
              <a:ahLst/>
              <a:cxnLst/>
              <a:rect l="l" t="t" r="r" b="b"/>
              <a:pathLst>
                <a:path w="14085" h="5364" extrusionOk="0">
                  <a:moveTo>
                    <a:pt x="13641" y="0"/>
                  </a:moveTo>
                  <a:cubicBezTo>
                    <a:pt x="13613" y="0"/>
                    <a:pt x="13584" y="5"/>
                    <a:pt x="13554" y="15"/>
                  </a:cubicBezTo>
                  <a:cubicBezTo>
                    <a:pt x="11202" y="827"/>
                    <a:pt x="8878" y="1639"/>
                    <a:pt x="6553" y="2451"/>
                  </a:cubicBezTo>
                  <a:cubicBezTo>
                    <a:pt x="4453" y="3263"/>
                    <a:pt x="2101" y="3851"/>
                    <a:pt x="112" y="5027"/>
                  </a:cubicBezTo>
                  <a:cubicBezTo>
                    <a:pt x="0" y="5139"/>
                    <a:pt x="112" y="5363"/>
                    <a:pt x="252" y="5363"/>
                  </a:cubicBezTo>
                  <a:cubicBezTo>
                    <a:pt x="2465" y="5027"/>
                    <a:pt x="4677" y="3963"/>
                    <a:pt x="6889" y="3151"/>
                  </a:cubicBezTo>
                  <a:cubicBezTo>
                    <a:pt x="9102" y="2339"/>
                    <a:pt x="11454" y="1527"/>
                    <a:pt x="13778" y="715"/>
                  </a:cubicBezTo>
                  <a:cubicBezTo>
                    <a:pt x="14084" y="485"/>
                    <a:pt x="13926" y="0"/>
                    <a:pt x="136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9"/>
            <p:cNvSpPr/>
            <p:nvPr/>
          </p:nvSpPr>
          <p:spPr>
            <a:xfrm>
              <a:off x="2793450" y="4706075"/>
              <a:ext cx="351900" cy="134800"/>
            </a:xfrm>
            <a:custGeom>
              <a:avLst/>
              <a:gdLst/>
              <a:ahLst/>
              <a:cxnLst/>
              <a:rect l="l" t="t" r="r" b="b"/>
              <a:pathLst>
                <a:path w="14076" h="5392" extrusionOk="0">
                  <a:moveTo>
                    <a:pt x="13532" y="0"/>
                  </a:moveTo>
                  <a:cubicBezTo>
                    <a:pt x="13495" y="0"/>
                    <a:pt x="13455" y="5"/>
                    <a:pt x="13414" y="15"/>
                  </a:cubicBezTo>
                  <a:cubicBezTo>
                    <a:pt x="11090" y="827"/>
                    <a:pt x="8878" y="1639"/>
                    <a:pt x="6525" y="2451"/>
                  </a:cubicBezTo>
                  <a:cubicBezTo>
                    <a:pt x="4425" y="3151"/>
                    <a:pt x="1989" y="3851"/>
                    <a:pt x="113" y="5027"/>
                  </a:cubicBezTo>
                  <a:cubicBezTo>
                    <a:pt x="1" y="5139"/>
                    <a:pt x="1" y="5391"/>
                    <a:pt x="225" y="5391"/>
                  </a:cubicBezTo>
                  <a:cubicBezTo>
                    <a:pt x="2465" y="5027"/>
                    <a:pt x="4677" y="3991"/>
                    <a:pt x="6777" y="3151"/>
                  </a:cubicBezTo>
                  <a:cubicBezTo>
                    <a:pt x="9102" y="2339"/>
                    <a:pt x="11314" y="1527"/>
                    <a:pt x="13666" y="603"/>
                  </a:cubicBezTo>
                  <a:cubicBezTo>
                    <a:pt x="14076" y="500"/>
                    <a:pt x="13924" y="0"/>
                    <a:pt x="135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9"/>
            <p:cNvSpPr/>
            <p:nvPr/>
          </p:nvSpPr>
          <p:spPr>
            <a:xfrm>
              <a:off x="2840350" y="4848150"/>
              <a:ext cx="351250" cy="132725"/>
            </a:xfrm>
            <a:custGeom>
              <a:avLst/>
              <a:gdLst/>
              <a:ahLst/>
              <a:cxnLst/>
              <a:rect l="l" t="t" r="r" b="b"/>
              <a:pathLst>
                <a:path w="14050" h="5309" extrusionOk="0">
                  <a:moveTo>
                    <a:pt x="13666" y="0"/>
                  </a:moveTo>
                  <a:cubicBezTo>
                    <a:pt x="13623" y="0"/>
                    <a:pt x="13576" y="14"/>
                    <a:pt x="13527" y="44"/>
                  </a:cubicBezTo>
                  <a:cubicBezTo>
                    <a:pt x="11202" y="744"/>
                    <a:pt x="8850" y="1556"/>
                    <a:pt x="6526" y="2509"/>
                  </a:cubicBezTo>
                  <a:cubicBezTo>
                    <a:pt x="4425" y="3209"/>
                    <a:pt x="1989" y="3769"/>
                    <a:pt x="113" y="5057"/>
                  </a:cubicBezTo>
                  <a:cubicBezTo>
                    <a:pt x="1" y="5057"/>
                    <a:pt x="113" y="5309"/>
                    <a:pt x="225" y="5309"/>
                  </a:cubicBezTo>
                  <a:cubicBezTo>
                    <a:pt x="2437" y="5057"/>
                    <a:pt x="4649" y="3909"/>
                    <a:pt x="6750" y="3209"/>
                  </a:cubicBezTo>
                  <a:cubicBezTo>
                    <a:pt x="9102" y="2369"/>
                    <a:pt x="11426" y="1556"/>
                    <a:pt x="13639" y="632"/>
                  </a:cubicBezTo>
                  <a:cubicBezTo>
                    <a:pt x="14050" y="536"/>
                    <a:pt x="13939" y="0"/>
                    <a:pt x="136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9" name="Google Shape;1569;p29"/>
          <p:cNvGrpSpPr/>
          <p:nvPr/>
        </p:nvGrpSpPr>
        <p:grpSpPr>
          <a:xfrm>
            <a:off x="2124118" y="471117"/>
            <a:ext cx="4771651" cy="754994"/>
            <a:chOff x="1801425" y="909900"/>
            <a:chExt cx="3827425" cy="567025"/>
          </a:xfrm>
        </p:grpSpPr>
        <p:sp>
          <p:nvSpPr>
            <p:cNvPr id="1570" name="Google Shape;1570;p29"/>
            <p:cNvSpPr/>
            <p:nvPr/>
          </p:nvSpPr>
          <p:spPr>
            <a:xfrm>
              <a:off x="1801425" y="909900"/>
              <a:ext cx="3827425" cy="567025"/>
            </a:xfrm>
            <a:custGeom>
              <a:avLst/>
              <a:gdLst/>
              <a:ahLst/>
              <a:cxnLst/>
              <a:rect l="l" t="t" r="r" b="b"/>
              <a:pathLst>
                <a:path w="153097" h="22681" extrusionOk="0">
                  <a:moveTo>
                    <a:pt x="90061" y="1864"/>
                  </a:moveTo>
                  <a:cubicBezTo>
                    <a:pt x="99745" y="1864"/>
                    <a:pt x="109434" y="1977"/>
                    <a:pt x="119156" y="2266"/>
                  </a:cubicBezTo>
                  <a:cubicBezTo>
                    <a:pt x="129770" y="2518"/>
                    <a:pt x="140383" y="3078"/>
                    <a:pt x="150884" y="3778"/>
                  </a:cubicBezTo>
                  <a:cubicBezTo>
                    <a:pt x="149484" y="5319"/>
                    <a:pt x="148196" y="6943"/>
                    <a:pt x="146684" y="8455"/>
                  </a:cubicBezTo>
                  <a:cubicBezTo>
                    <a:pt x="145760" y="9267"/>
                    <a:pt x="144808" y="10079"/>
                    <a:pt x="143883" y="10919"/>
                  </a:cubicBezTo>
                  <a:cubicBezTo>
                    <a:pt x="143295" y="11479"/>
                    <a:pt x="142119" y="11956"/>
                    <a:pt x="141895" y="12880"/>
                  </a:cubicBezTo>
                  <a:cubicBezTo>
                    <a:pt x="141671" y="13720"/>
                    <a:pt x="142483" y="14280"/>
                    <a:pt x="142959" y="14756"/>
                  </a:cubicBezTo>
                  <a:cubicBezTo>
                    <a:pt x="143883" y="15680"/>
                    <a:pt x="144920" y="16520"/>
                    <a:pt x="145872" y="17332"/>
                  </a:cubicBezTo>
                  <a:cubicBezTo>
                    <a:pt x="147384" y="18480"/>
                    <a:pt x="149120" y="19544"/>
                    <a:pt x="150408" y="20833"/>
                  </a:cubicBezTo>
                  <a:cubicBezTo>
                    <a:pt x="130475" y="19329"/>
                    <a:pt x="110481" y="18818"/>
                    <a:pt x="90470" y="18818"/>
                  </a:cubicBezTo>
                  <a:cubicBezTo>
                    <a:pt x="71715" y="18818"/>
                    <a:pt x="52944" y="19267"/>
                    <a:pt x="34193" y="19769"/>
                  </a:cubicBezTo>
                  <a:cubicBezTo>
                    <a:pt x="24168" y="20021"/>
                    <a:pt x="14002" y="20021"/>
                    <a:pt x="3977" y="20945"/>
                  </a:cubicBezTo>
                  <a:cubicBezTo>
                    <a:pt x="3277" y="20945"/>
                    <a:pt x="2577" y="20833"/>
                    <a:pt x="1989" y="20833"/>
                  </a:cubicBezTo>
                  <a:cubicBezTo>
                    <a:pt x="3053" y="19180"/>
                    <a:pt x="4341" y="17668"/>
                    <a:pt x="5601" y="16156"/>
                  </a:cubicBezTo>
                  <a:cubicBezTo>
                    <a:pt x="6441" y="15120"/>
                    <a:pt x="7141" y="14056"/>
                    <a:pt x="7953" y="13132"/>
                  </a:cubicBezTo>
                  <a:cubicBezTo>
                    <a:pt x="8289" y="12656"/>
                    <a:pt x="9102" y="11956"/>
                    <a:pt x="9102" y="11367"/>
                  </a:cubicBezTo>
                  <a:cubicBezTo>
                    <a:pt x="9102" y="10779"/>
                    <a:pt x="8541" y="10331"/>
                    <a:pt x="8177" y="9967"/>
                  </a:cubicBezTo>
                  <a:cubicBezTo>
                    <a:pt x="7365" y="9267"/>
                    <a:pt x="6553" y="8567"/>
                    <a:pt x="5853" y="7755"/>
                  </a:cubicBezTo>
                  <a:cubicBezTo>
                    <a:pt x="4453" y="6355"/>
                    <a:pt x="3165" y="4731"/>
                    <a:pt x="1765" y="3330"/>
                  </a:cubicBezTo>
                  <a:lnTo>
                    <a:pt x="1765" y="3330"/>
                  </a:lnTo>
                  <a:cubicBezTo>
                    <a:pt x="4348" y="3451"/>
                    <a:pt x="6937" y="3499"/>
                    <a:pt x="9529" y="3499"/>
                  </a:cubicBezTo>
                  <a:cubicBezTo>
                    <a:pt x="16547" y="3499"/>
                    <a:pt x="23586" y="3150"/>
                    <a:pt x="30580" y="2966"/>
                  </a:cubicBezTo>
                  <a:cubicBezTo>
                    <a:pt x="40382" y="2630"/>
                    <a:pt x="50295" y="2378"/>
                    <a:pt x="60096" y="2154"/>
                  </a:cubicBezTo>
                  <a:cubicBezTo>
                    <a:pt x="70102" y="1984"/>
                    <a:pt x="80079" y="1864"/>
                    <a:pt x="90061" y="1864"/>
                  </a:cubicBezTo>
                  <a:close/>
                  <a:moveTo>
                    <a:pt x="91428" y="0"/>
                  </a:moveTo>
                  <a:cubicBezTo>
                    <a:pt x="72338" y="0"/>
                    <a:pt x="53249" y="476"/>
                    <a:pt x="34193" y="978"/>
                  </a:cubicBezTo>
                  <a:cubicBezTo>
                    <a:pt x="23103" y="1230"/>
                    <a:pt x="12042" y="1230"/>
                    <a:pt x="1064" y="2378"/>
                  </a:cubicBezTo>
                  <a:cubicBezTo>
                    <a:pt x="952" y="2378"/>
                    <a:pt x="840" y="2378"/>
                    <a:pt x="700" y="2518"/>
                  </a:cubicBezTo>
                  <a:cubicBezTo>
                    <a:pt x="667" y="2497"/>
                    <a:pt x="630" y="2488"/>
                    <a:pt x="593" y="2488"/>
                  </a:cubicBezTo>
                  <a:cubicBezTo>
                    <a:pt x="385" y="2488"/>
                    <a:pt x="157" y="2793"/>
                    <a:pt x="252" y="3078"/>
                  </a:cubicBezTo>
                  <a:cubicBezTo>
                    <a:pt x="1176" y="4731"/>
                    <a:pt x="2577" y="6131"/>
                    <a:pt x="3865" y="7419"/>
                  </a:cubicBezTo>
                  <a:lnTo>
                    <a:pt x="5965" y="9519"/>
                  </a:lnTo>
                  <a:cubicBezTo>
                    <a:pt x="6301" y="9855"/>
                    <a:pt x="6665" y="10079"/>
                    <a:pt x="7001" y="10443"/>
                  </a:cubicBezTo>
                  <a:cubicBezTo>
                    <a:pt x="7589" y="10919"/>
                    <a:pt x="7953" y="11031"/>
                    <a:pt x="7589" y="11844"/>
                  </a:cubicBezTo>
                  <a:cubicBezTo>
                    <a:pt x="7141" y="12656"/>
                    <a:pt x="6189" y="13356"/>
                    <a:pt x="5601" y="14056"/>
                  </a:cubicBezTo>
                  <a:cubicBezTo>
                    <a:pt x="4901" y="14980"/>
                    <a:pt x="4089" y="15932"/>
                    <a:pt x="3389" y="16856"/>
                  </a:cubicBezTo>
                  <a:cubicBezTo>
                    <a:pt x="2241" y="18256"/>
                    <a:pt x="1064" y="19544"/>
                    <a:pt x="252" y="21169"/>
                  </a:cubicBezTo>
                  <a:cubicBezTo>
                    <a:pt x="0" y="21645"/>
                    <a:pt x="364" y="22233"/>
                    <a:pt x="840" y="22233"/>
                  </a:cubicBezTo>
                  <a:lnTo>
                    <a:pt x="3501" y="22233"/>
                  </a:lnTo>
                  <a:cubicBezTo>
                    <a:pt x="5143" y="22274"/>
                    <a:pt x="6789" y="22291"/>
                    <a:pt x="8438" y="22291"/>
                  </a:cubicBezTo>
                  <a:cubicBezTo>
                    <a:pt x="15812" y="22291"/>
                    <a:pt x="23233" y="21940"/>
                    <a:pt x="30580" y="21757"/>
                  </a:cubicBezTo>
                  <a:cubicBezTo>
                    <a:pt x="40382" y="21421"/>
                    <a:pt x="50295" y="21169"/>
                    <a:pt x="60096" y="20945"/>
                  </a:cubicBezTo>
                  <a:cubicBezTo>
                    <a:pt x="69954" y="20763"/>
                    <a:pt x="79783" y="20644"/>
                    <a:pt x="89616" y="20644"/>
                  </a:cubicBezTo>
                  <a:cubicBezTo>
                    <a:pt x="99449" y="20644"/>
                    <a:pt x="109285" y="20763"/>
                    <a:pt x="119156" y="21057"/>
                  </a:cubicBezTo>
                  <a:cubicBezTo>
                    <a:pt x="130106" y="21281"/>
                    <a:pt x="140971" y="21869"/>
                    <a:pt x="151921" y="22569"/>
                  </a:cubicBezTo>
                  <a:cubicBezTo>
                    <a:pt x="152061" y="22681"/>
                    <a:pt x="152285" y="22681"/>
                    <a:pt x="152397" y="22681"/>
                  </a:cubicBezTo>
                  <a:cubicBezTo>
                    <a:pt x="152761" y="22569"/>
                    <a:pt x="152873" y="22457"/>
                    <a:pt x="152985" y="22233"/>
                  </a:cubicBezTo>
                  <a:cubicBezTo>
                    <a:pt x="153097" y="21981"/>
                    <a:pt x="153097" y="21757"/>
                    <a:pt x="152985" y="21421"/>
                  </a:cubicBezTo>
                  <a:cubicBezTo>
                    <a:pt x="152061" y="19769"/>
                    <a:pt x="150660" y="18844"/>
                    <a:pt x="149120" y="17780"/>
                  </a:cubicBezTo>
                  <a:cubicBezTo>
                    <a:pt x="147972" y="16968"/>
                    <a:pt x="146796" y="16044"/>
                    <a:pt x="145760" y="15120"/>
                  </a:cubicBezTo>
                  <a:cubicBezTo>
                    <a:pt x="145284" y="14756"/>
                    <a:pt x="144920" y="14420"/>
                    <a:pt x="144472" y="14056"/>
                  </a:cubicBezTo>
                  <a:cubicBezTo>
                    <a:pt x="144220" y="13832"/>
                    <a:pt x="143883" y="13468"/>
                    <a:pt x="143659" y="13244"/>
                  </a:cubicBezTo>
                  <a:cubicBezTo>
                    <a:pt x="143506" y="13338"/>
                    <a:pt x="143397" y="13373"/>
                    <a:pt x="143348" y="13373"/>
                  </a:cubicBezTo>
                  <a:cubicBezTo>
                    <a:pt x="143281" y="13373"/>
                    <a:pt x="143325" y="13308"/>
                    <a:pt x="143519" y="13244"/>
                  </a:cubicBezTo>
                  <a:cubicBezTo>
                    <a:pt x="144107" y="12432"/>
                    <a:pt x="145396" y="11619"/>
                    <a:pt x="146208" y="11031"/>
                  </a:cubicBezTo>
                  <a:cubicBezTo>
                    <a:pt x="147020" y="10219"/>
                    <a:pt x="147860" y="9379"/>
                    <a:pt x="148672" y="8567"/>
                  </a:cubicBezTo>
                  <a:cubicBezTo>
                    <a:pt x="150072" y="7055"/>
                    <a:pt x="151584" y="5543"/>
                    <a:pt x="152621" y="3778"/>
                  </a:cubicBezTo>
                  <a:cubicBezTo>
                    <a:pt x="152873" y="3666"/>
                    <a:pt x="153097" y="3330"/>
                    <a:pt x="152985" y="3078"/>
                  </a:cubicBezTo>
                  <a:cubicBezTo>
                    <a:pt x="153097" y="2854"/>
                    <a:pt x="152985" y="2742"/>
                    <a:pt x="152985" y="2630"/>
                  </a:cubicBezTo>
                  <a:cubicBezTo>
                    <a:pt x="152873" y="2378"/>
                    <a:pt x="152621" y="2154"/>
                    <a:pt x="152285" y="2154"/>
                  </a:cubicBezTo>
                  <a:cubicBezTo>
                    <a:pt x="132024" y="538"/>
                    <a:pt x="111725" y="0"/>
                    <a:pt x="914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9"/>
            <p:cNvSpPr/>
            <p:nvPr/>
          </p:nvSpPr>
          <p:spPr>
            <a:xfrm>
              <a:off x="1839752" y="956470"/>
              <a:ext cx="3753003" cy="477050"/>
            </a:xfrm>
            <a:custGeom>
              <a:avLst/>
              <a:gdLst/>
              <a:ahLst/>
              <a:cxnLst/>
              <a:rect l="l" t="t" r="r" b="b"/>
              <a:pathLst>
                <a:path w="149121" h="19082" extrusionOk="0">
                  <a:moveTo>
                    <a:pt x="88297" y="1"/>
                  </a:moveTo>
                  <a:cubicBezTo>
                    <a:pt x="78315" y="1"/>
                    <a:pt x="68338" y="121"/>
                    <a:pt x="58332" y="291"/>
                  </a:cubicBezTo>
                  <a:cubicBezTo>
                    <a:pt x="48531" y="515"/>
                    <a:pt x="38618" y="767"/>
                    <a:pt x="28816" y="1103"/>
                  </a:cubicBezTo>
                  <a:cubicBezTo>
                    <a:pt x="21822" y="1287"/>
                    <a:pt x="14783" y="1636"/>
                    <a:pt x="7765" y="1636"/>
                  </a:cubicBezTo>
                  <a:cubicBezTo>
                    <a:pt x="5173" y="1636"/>
                    <a:pt x="2584" y="1588"/>
                    <a:pt x="1" y="1467"/>
                  </a:cubicBezTo>
                  <a:lnTo>
                    <a:pt x="1" y="1467"/>
                  </a:lnTo>
                  <a:cubicBezTo>
                    <a:pt x="1401" y="2868"/>
                    <a:pt x="2689" y="4492"/>
                    <a:pt x="4089" y="5892"/>
                  </a:cubicBezTo>
                  <a:cubicBezTo>
                    <a:pt x="4789" y="6704"/>
                    <a:pt x="5601" y="7404"/>
                    <a:pt x="6413" y="8104"/>
                  </a:cubicBezTo>
                  <a:cubicBezTo>
                    <a:pt x="6777" y="8468"/>
                    <a:pt x="7338" y="8916"/>
                    <a:pt x="7338" y="9504"/>
                  </a:cubicBezTo>
                  <a:cubicBezTo>
                    <a:pt x="7338" y="10093"/>
                    <a:pt x="6525" y="10793"/>
                    <a:pt x="6189" y="11269"/>
                  </a:cubicBezTo>
                  <a:cubicBezTo>
                    <a:pt x="5377" y="12193"/>
                    <a:pt x="4677" y="13257"/>
                    <a:pt x="3837" y="14293"/>
                  </a:cubicBezTo>
                  <a:cubicBezTo>
                    <a:pt x="2577" y="15805"/>
                    <a:pt x="1289" y="17317"/>
                    <a:pt x="225" y="18970"/>
                  </a:cubicBezTo>
                  <a:cubicBezTo>
                    <a:pt x="813" y="18970"/>
                    <a:pt x="1513" y="19082"/>
                    <a:pt x="2213" y="19082"/>
                  </a:cubicBezTo>
                  <a:cubicBezTo>
                    <a:pt x="12238" y="18158"/>
                    <a:pt x="22404" y="18158"/>
                    <a:pt x="32429" y="17906"/>
                  </a:cubicBezTo>
                  <a:cubicBezTo>
                    <a:pt x="51180" y="17404"/>
                    <a:pt x="69951" y="16955"/>
                    <a:pt x="88706" y="16955"/>
                  </a:cubicBezTo>
                  <a:cubicBezTo>
                    <a:pt x="108717" y="16955"/>
                    <a:pt x="128711" y="17466"/>
                    <a:pt x="148644" y="18970"/>
                  </a:cubicBezTo>
                  <a:cubicBezTo>
                    <a:pt x="147356" y="17681"/>
                    <a:pt x="145620" y="16617"/>
                    <a:pt x="144108" y="15469"/>
                  </a:cubicBezTo>
                  <a:cubicBezTo>
                    <a:pt x="143156" y="14657"/>
                    <a:pt x="142119" y="13817"/>
                    <a:pt x="141195" y="12893"/>
                  </a:cubicBezTo>
                  <a:cubicBezTo>
                    <a:pt x="140719" y="12417"/>
                    <a:pt x="139907" y="11857"/>
                    <a:pt x="140131" y="11017"/>
                  </a:cubicBezTo>
                  <a:cubicBezTo>
                    <a:pt x="140355" y="10093"/>
                    <a:pt x="141531" y="9616"/>
                    <a:pt x="142119" y="9056"/>
                  </a:cubicBezTo>
                  <a:cubicBezTo>
                    <a:pt x="143044" y="8216"/>
                    <a:pt x="143996" y="7404"/>
                    <a:pt x="144920" y="6592"/>
                  </a:cubicBezTo>
                  <a:cubicBezTo>
                    <a:pt x="146432" y="5080"/>
                    <a:pt x="147720" y="3456"/>
                    <a:pt x="149120" y="1915"/>
                  </a:cubicBezTo>
                  <a:cubicBezTo>
                    <a:pt x="138619" y="1215"/>
                    <a:pt x="128006" y="655"/>
                    <a:pt x="117392" y="403"/>
                  </a:cubicBezTo>
                  <a:cubicBezTo>
                    <a:pt x="107670" y="114"/>
                    <a:pt x="97981" y="1"/>
                    <a:pt x="882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2" name="Google Shape;1572;p29"/>
          <p:cNvGrpSpPr/>
          <p:nvPr/>
        </p:nvGrpSpPr>
        <p:grpSpPr>
          <a:xfrm>
            <a:off x="1840162" y="230766"/>
            <a:ext cx="431649" cy="240597"/>
            <a:chOff x="1840162" y="230766"/>
            <a:chExt cx="431649" cy="240597"/>
          </a:xfrm>
        </p:grpSpPr>
        <p:sp>
          <p:nvSpPr>
            <p:cNvPr id="1573" name="Google Shape;1573;p29"/>
            <p:cNvSpPr/>
            <p:nvPr/>
          </p:nvSpPr>
          <p:spPr>
            <a:xfrm>
              <a:off x="1840162" y="230766"/>
              <a:ext cx="431649" cy="109323"/>
            </a:xfrm>
            <a:custGeom>
              <a:avLst/>
              <a:gdLst/>
              <a:ahLst/>
              <a:cxnLst/>
              <a:rect l="l" t="t" r="r" b="b"/>
              <a:pathLst>
                <a:path w="15987" h="4049" extrusionOk="0">
                  <a:moveTo>
                    <a:pt x="13531" y="0"/>
                  </a:moveTo>
                  <a:cubicBezTo>
                    <a:pt x="13486" y="0"/>
                    <a:pt x="13440" y="6"/>
                    <a:pt x="13395" y="16"/>
                  </a:cubicBezTo>
                  <a:cubicBezTo>
                    <a:pt x="12835" y="16"/>
                    <a:pt x="12471" y="604"/>
                    <a:pt x="12134" y="856"/>
                  </a:cubicBezTo>
                  <a:cubicBezTo>
                    <a:pt x="11546" y="1416"/>
                    <a:pt x="10958" y="2005"/>
                    <a:pt x="10370" y="2593"/>
                  </a:cubicBezTo>
                  <a:cubicBezTo>
                    <a:pt x="9894" y="2005"/>
                    <a:pt x="9446" y="1416"/>
                    <a:pt x="8970" y="856"/>
                  </a:cubicBezTo>
                  <a:cubicBezTo>
                    <a:pt x="8693" y="556"/>
                    <a:pt x="8473" y="351"/>
                    <a:pt x="8216" y="351"/>
                  </a:cubicBezTo>
                  <a:cubicBezTo>
                    <a:pt x="8161" y="351"/>
                    <a:pt x="8105" y="361"/>
                    <a:pt x="8046" y="380"/>
                  </a:cubicBezTo>
                  <a:cubicBezTo>
                    <a:pt x="7458" y="380"/>
                    <a:pt x="6982" y="1080"/>
                    <a:pt x="6646" y="1416"/>
                  </a:cubicBezTo>
                  <a:cubicBezTo>
                    <a:pt x="6058" y="1893"/>
                    <a:pt x="5358" y="2369"/>
                    <a:pt x="4769" y="2817"/>
                  </a:cubicBezTo>
                  <a:cubicBezTo>
                    <a:pt x="4293" y="2369"/>
                    <a:pt x="3845" y="1781"/>
                    <a:pt x="3257" y="1304"/>
                  </a:cubicBezTo>
                  <a:cubicBezTo>
                    <a:pt x="3033" y="968"/>
                    <a:pt x="2669" y="604"/>
                    <a:pt x="2333" y="604"/>
                  </a:cubicBezTo>
                  <a:cubicBezTo>
                    <a:pt x="1857" y="716"/>
                    <a:pt x="1745" y="968"/>
                    <a:pt x="1493" y="1304"/>
                  </a:cubicBezTo>
                  <a:cubicBezTo>
                    <a:pt x="933" y="1893"/>
                    <a:pt x="457" y="2593"/>
                    <a:pt x="93" y="3405"/>
                  </a:cubicBezTo>
                  <a:cubicBezTo>
                    <a:pt x="0" y="3497"/>
                    <a:pt x="156" y="3685"/>
                    <a:pt x="339" y="3685"/>
                  </a:cubicBezTo>
                  <a:cubicBezTo>
                    <a:pt x="378" y="3685"/>
                    <a:pt x="418" y="3676"/>
                    <a:pt x="457" y="3657"/>
                  </a:cubicBezTo>
                  <a:cubicBezTo>
                    <a:pt x="681" y="3405"/>
                    <a:pt x="2193" y="1669"/>
                    <a:pt x="2333" y="1669"/>
                  </a:cubicBezTo>
                  <a:cubicBezTo>
                    <a:pt x="2445" y="1669"/>
                    <a:pt x="3033" y="2481"/>
                    <a:pt x="3145" y="2593"/>
                  </a:cubicBezTo>
                  <a:cubicBezTo>
                    <a:pt x="3593" y="3069"/>
                    <a:pt x="3957" y="3517"/>
                    <a:pt x="4433" y="3881"/>
                  </a:cubicBezTo>
                  <a:cubicBezTo>
                    <a:pt x="4545" y="3993"/>
                    <a:pt x="4657" y="4049"/>
                    <a:pt x="4773" y="4049"/>
                  </a:cubicBezTo>
                  <a:cubicBezTo>
                    <a:pt x="4889" y="4049"/>
                    <a:pt x="5008" y="3993"/>
                    <a:pt x="5134" y="3881"/>
                  </a:cubicBezTo>
                  <a:cubicBezTo>
                    <a:pt x="6058" y="3181"/>
                    <a:pt x="6982" y="2481"/>
                    <a:pt x="7794" y="1669"/>
                  </a:cubicBezTo>
                  <a:cubicBezTo>
                    <a:pt x="7938" y="1524"/>
                    <a:pt x="7963" y="1462"/>
                    <a:pt x="8021" y="1462"/>
                  </a:cubicBezTo>
                  <a:cubicBezTo>
                    <a:pt x="8065" y="1462"/>
                    <a:pt x="8126" y="1497"/>
                    <a:pt x="8270" y="1556"/>
                  </a:cubicBezTo>
                  <a:cubicBezTo>
                    <a:pt x="8382" y="1669"/>
                    <a:pt x="8634" y="2005"/>
                    <a:pt x="8746" y="2117"/>
                  </a:cubicBezTo>
                  <a:cubicBezTo>
                    <a:pt x="9194" y="2705"/>
                    <a:pt x="9558" y="3181"/>
                    <a:pt x="9894" y="3657"/>
                  </a:cubicBezTo>
                  <a:cubicBezTo>
                    <a:pt x="10001" y="3751"/>
                    <a:pt x="10122" y="3786"/>
                    <a:pt x="10236" y="3786"/>
                  </a:cubicBezTo>
                  <a:cubicBezTo>
                    <a:pt x="10390" y="3786"/>
                    <a:pt x="10530" y="3721"/>
                    <a:pt x="10594" y="3657"/>
                  </a:cubicBezTo>
                  <a:cubicBezTo>
                    <a:pt x="11434" y="2957"/>
                    <a:pt x="12246" y="2117"/>
                    <a:pt x="13059" y="1416"/>
                  </a:cubicBezTo>
                  <a:cubicBezTo>
                    <a:pt x="13171" y="1304"/>
                    <a:pt x="13283" y="1192"/>
                    <a:pt x="13535" y="1080"/>
                  </a:cubicBezTo>
                  <a:cubicBezTo>
                    <a:pt x="13647" y="1304"/>
                    <a:pt x="13759" y="1556"/>
                    <a:pt x="13871" y="1669"/>
                  </a:cubicBezTo>
                  <a:cubicBezTo>
                    <a:pt x="14235" y="2257"/>
                    <a:pt x="14571" y="2705"/>
                    <a:pt x="14795" y="3181"/>
                  </a:cubicBezTo>
                  <a:cubicBezTo>
                    <a:pt x="14899" y="3317"/>
                    <a:pt x="15049" y="3375"/>
                    <a:pt x="15202" y="3375"/>
                  </a:cubicBezTo>
                  <a:cubicBezTo>
                    <a:pt x="15585" y="3375"/>
                    <a:pt x="15987" y="3012"/>
                    <a:pt x="15747" y="2593"/>
                  </a:cubicBezTo>
                  <a:cubicBezTo>
                    <a:pt x="15294" y="2033"/>
                    <a:pt x="14434" y="0"/>
                    <a:pt x="135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9"/>
            <p:cNvSpPr/>
            <p:nvPr/>
          </p:nvSpPr>
          <p:spPr>
            <a:xfrm>
              <a:off x="1840540" y="360366"/>
              <a:ext cx="431163" cy="110997"/>
            </a:xfrm>
            <a:custGeom>
              <a:avLst/>
              <a:gdLst/>
              <a:ahLst/>
              <a:cxnLst/>
              <a:rect l="l" t="t" r="r" b="b"/>
              <a:pathLst>
                <a:path w="15969" h="4111" extrusionOk="0">
                  <a:moveTo>
                    <a:pt x="13454" y="1"/>
                  </a:moveTo>
                  <a:cubicBezTo>
                    <a:pt x="13430" y="1"/>
                    <a:pt x="13405" y="2"/>
                    <a:pt x="13381" y="5"/>
                  </a:cubicBezTo>
                  <a:cubicBezTo>
                    <a:pt x="12821" y="117"/>
                    <a:pt x="12457" y="593"/>
                    <a:pt x="12120" y="957"/>
                  </a:cubicBezTo>
                  <a:cubicBezTo>
                    <a:pt x="11532" y="1517"/>
                    <a:pt x="10944" y="1993"/>
                    <a:pt x="10356" y="2581"/>
                  </a:cubicBezTo>
                  <a:cubicBezTo>
                    <a:pt x="9880" y="1993"/>
                    <a:pt x="9432" y="1405"/>
                    <a:pt x="8956" y="817"/>
                  </a:cubicBezTo>
                  <a:cubicBezTo>
                    <a:pt x="8620" y="593"/>
                    <a:pt x="8368" y="369"/>
                    <a:pt x="8032" y="369"/>
                  </a:cubicBezTo>
                  <a:cubicBezTo>
                    <a:pt x="7444" y="481"/>
                    <a:pt x="6968" y="1069"/>
                    <a:pt x="6632" y="1405"/>
                  </a:cubicBezTo>
                  <a:cubicBezTo>
                    <a:pt x="6044" y="1881"/>
                    <a:pt x="5344" y="2357"/>
                    <a:pt x="4755" y="2917"/>
                  </a:cubicBezTo>
                  <a:cubicBezTo>
                    <a:pt x="4279" y="2357"/>
                    <a:pt x="3831" y="1881"/>
                    <a:pt x="3243" y="1293"/>
                  </a:cubicBezTo>
                  <a:cubicBezTo>
                    <a:pt x="3042" y="1092"/>
                    <a:pt x="2729" y="688"/>
                    <a:pt x="2423" y="688"/>
                  </a:cubicBezTo>
                  <a:cubicBezTo>
                    <a:pt x="2389" y="688"/>
                    <a:pt x="2354" y="693"/>
                    <a:pt x="2319" y="705"/>
                  </a:cubicBezTo>
                  <a:cubicBezTo>
                    <a:pt x="1843" y="705"/>
                    <a:pt x="1731" y="1069"/>
                    <a:pt x="1479" y="1293"/>
                  </a:cubicBezTo>
                  <a:cubicBezTo>
                    <a:pt x="919" y="1993"/>
                    <a:pt x="443" y="2693"/>
                    <a:pt x="79" y="3393"/>
                  </a:cubicBezTo>
                  <a:cubicBezTo>
                    <a:pt x="0" y="3551"/>
                    <a:pt x="101" y="3722"/>
                    <a:pt x="247" y="3722"/>
                  </a:cubicBezTo>
                  <a:cubicBezTo>
                    <a:pt x="308" y="3722"/>
                    <a:pt x="377" y="3692"/>
                    <a:pt x="443" y="3617"/>
                  </a:cubicBezTo>
                  <a:cubicBezTo>
                    <a:pt x="667" y="3393"/>
                    <a:pt x="2179" y="1769"/>
                    <a:pt x="2319" y="1769"/>
                  </a:cubicBezTo>
                  <a:cubicBezTo>
                    <a:pt x="2431" y="1769"/>
                    <a:pt x="3019" y="2469"/>
                    <a:pt x="3131" y="2693"/>
                  </a:cubicBezTo>
                  <a:cubicBezTo>
                    <a:pt x="3579" y="3169"/>
                    <a:pt x="3943" y="3505"/>
                    <a:pt x="4419" y="3981"/>
                  </a:cubicBezTo>
                  <a:cubicBezTo>
                    <a:pt x="4514" y="4076"/>
                    <a:pt x="4609" y="4111"/>
                    <a:pt x="4706" y="4111"/>
                  </a:cubicBezTo>
                  <a:cubicBezTo>
                    <a:pt x="4838" y="4111"/>
                    <a:pt x="4974" y="4046"/>
                    <a:pt x="5120" y="3981"/>
                  </a:cubicBezTo>
                  <a:cubicBezTo>
                    <a:pt x="6044" y="3281"/>
                    <a:pt x="6968" y="2581"/>
                    <a:pt x="7780" y="1769"/>
                  </a:cubicBezTo>
                  <a:cubicBezTo>
                    <a:pt x="7942" y="1535"/>
                    <a:pt x="7954" y="1451"/>
                    <a:pt x="8030" y="1451"/>
                  </a:cubicBezTo>
                  <a:cubicBezTo>
                    <a:pt x="8073" y="1451"/>
                    <a:pt x="8136" y="1477"/>
                    <a:pt x="8256" y="1517"/>
                  </a:cubicBezTo>
                  <a:cubicBezTo>
                    <a:pt x="8368" y="1657"/>
                    <a:pt x="8620" y="2105"/>
                    <a:pt x="8732" y="2217"/>
                  </a:cubicBezTo>
                  <a:cubicBezTo>
                    <a:pt x="9180" y="2693"/>
                    <a:pt x="9544" y="3169"/>
                    <a:pt x="9880" y="3617"/>
                  </a:cubicBezTo>
                  <a:cubicBezTo>
                    <a:pt x="10006" y="3743"/>
                    <a:pt x="10153" y="3806"/>
                    <a:pt x="10283" y="3806"/>
                  </a:cubicBezTo>
                  <a:cubicBezTo>
                    <a:pt x="10412" y="3806"/>
                    <a:pt x="10524" y="3743"/>
                    <a:pt x="10580" y="3617"/>
                  </a:cubicBezTo>
                  <a:cubicBezTo>
                    <a:pt x="11420" y="2917"/>
                    <a:pt x="12232" y="2217"/>
                    <a:pt x="13045" y="1517"/>
                  </a:cubicBezTo>
                  <a:cubicBezTo>
                    <a:pt x="13157" y="1405"/>
                    <a:pt x="13269" y="1181"/>
                    <a:pt x="13521" y="1069"/>
                  </a:cubicBezTo>
                  <a:cubicBezTo>
                    <a:pt x="13633" y="1293"/>
                    <a:pt x="13745" y="1517"/>
                    <a:pt x="13857" y="1769"/>
                  </a:cubicBezTo>
                  <a:cubicBezTo>
                    <a:pt x="14221" y="2217"/>
                    <a:pt x="14557" y="2693"/>
                    <a:pt x="14781" y="3169"/>
                  </a:cubicBezTo>
                  <a:cubicBezTo>
                    <a:pt x="14890" y="3345"/>
                    <a:pt x="15049" y="3416"/>
                    <a:pt x="15209" y="3416"/>
                  </a:cubicBezTo>
                  <a:cubicBezTo>
                    <a:pt x="15585" y="3416"/>
                    <a:pt x="15969" y="3027"/>
                    <a:pt x="15733" y="2693"/>
                  </a:cubicBezTo>
                  <a:cubicBezTo>
                    <a:pt x="15269" y="2011"/>
                    <a:pt x="14380" y="1"/>
                    <a:pt x="134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5" name="Google Shape;1575;p29"/>
          <p:cNvSpPr txBox="1">
            <a:spLocks noGrp="1"/>
          </p:cNvSpPr>
          <p:nvPr>
            <p:ph type="title"/>
          </p:nvPr>
        </p:nvSpPr>
        <p:spPr>
          <a:xfrm>
            <a:off x="2769900" y="415675"/>
            <a:ext cx="3604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7">
  <p:cSld name="CUSTOM_14">
    <p:bg>
      <p:bgPr>
        <a:solidFill>
          <a:schemeClr val="accent3"/>
        </a:solidFill>
        <a:effectLst/>
      </p:bgPr>
    </p:bg>
    <p:spTree>
      <p:nvGrpSpPr>
        <p:cNvPr id="1" name="Shape 1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7" name="Google Shape;1577;p30"/>
          <p:cNvGrpSpPr/>
          <p:nvPr/>
        </p:nvGrpSpPr>
        <p:grpSpPr>
          <a:xfrm>
            <a:off x="1206750" y="13675"/>
            <a:ext cx="6797350" cy="2353600"/>
            <a:chOff x="216150" y="13675"/>
            <a:chExt cx="6797350" cy="2353600"/>
          </a:xfrm>
        </p:grpSpPr>
        <p:sp>
          <p:nvSpPr>
            <p:cNvPr id="1578" name="Google Shape;1578;p30"/>
            <p:cNvSpPr/>
            <p:nvPr/>
          </p:nvSpPr>
          <p:spPr>
            <a:xfrm>
              <a:off x="2327725" y="64525"/>
              <a:ext cx="1235900" cy="1608575"/>
            </a:xfrm>
            <a:custGeom>
              <a:avLst/>
              <a:gdLst/>
              <a:ahLst/>
              <a:cxnLst/>
              <a:rect l="l" t="t" r="r" b="b"/>
              <a:pathLst>
                <a:path w="49436" h="64343" extrusionOk="0">
                  <a:moveTo>
                    <a:pt x="46028" y="0"/>
                  </a:moveTo>
                  <a:cubicBezTo>
                    <a:pt x="45429" y="0"/>
                    <a:pt x="44859" y="357"/>
                    <a:pt x="44660" y="1118"/>
                  </a:cubicBezTo>
                  <a:cubicBezTo>
                    <a:pt x="43373" y="5893"/>
                    <a:pt x="37447" y="5487"/>
                    <a:pt x="35619" y="9855"/>
                  </a:cubicBezTo>
                  <a:cubicBezTo>
                    <a:pt x="35178" y="10973"/>
                    <a:pt x="35178" y="12260"/>
                    <a:pt x="35754" y="13242"/>
                  </a:cubicBezTo>
                  <a:cubicBezTo>
                    <a:pt x="34637" y="15070"/>
                    <a:pt x="33350" y="17034"/>
                    <a:pt x="32232" y="18897"/>
                  </a:cubicBezTo>
                  <a:lnTo>
                    <a:pt x="28406" y="23536"/>
                  </a:lnTo>
                  <a:cubicBezTo>
                    <a:pt x="25019" y="27498"/>
                    <a:pt x="21802" y="31596"/>
                    <a:pt x="18551" y="35660"/>
                  </a:cubicBezTo>
                  <a:cubicBezTo>
                    <a:pt x="12049" y="44126"/>
                    <a:pt x="5988" y="52896"/>
                    <a:pt x="637" y="62209"/>
                  </a:cubicBezTo>
                  <a:cubicBezTo>
                    <a:pt x="1" y="63151"/>
                    <a:pt x="953" y="64342"/>
                    <a:pt x="1883" y="64342"/>
                  </a:cubicBezTo>
                  <a:cubicBezTo>
                    <a:pt x="2189" y="64342"/>
                    <a:pt x="2493" y="64213"/>
                    <a:pt x="2737" y="63902"/>
                  </a:cubicBezTo>
                  <a:cubicBezTo>
                    <a:pt x="15876" y="48528"/>
                    <a:pt x="27559" y="32273"/>
                    <a:pt x="38565" y="15341"/>
                  </a:cubicBezTo>
                  <a:cubicBezTo>
                    <a:pt x="39140" y="15494"/>
                    <a:pt x="39742" y="15570"/>
                    <a:pt x="40305" y="15570"/>
                  </a:cubicBezTo>
                  <a:cubicBezTo>
                    <a:pt x="40868" y="15570"/>
                    <a:pt x="41392" y="15494"/>
                    <a:pt x="41816" y="15341"/>
                  </a:cubicBezTo>
                  <a:cubicBezTo>
                    <a:pt x="47471" y="13513"/>
                    <a:pt x="49435" y="6198"/>
                    <a:pt x="47606" y="1118"/>
                  </a:cubicBezTo>
                  <a:cubicBezTo>
                    <a:pt x="47312" y="391"/>
                    <a:pt x="46655" y="0"/>
                    <a:pt x="460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0"/>
            <p:cNvSpPr/>
            <p:nvPr/>
          </p:nvSpPr>
          <p:spPr>
            <a:xfrm>
              <a:off x="2357200" y="80150"/>
              <a:ext cx="1199650" cy="1610800"/>
            </a:xfrm>
            <a:custGeom>
              <a:avLst/>
              <a:gdLst/>
              <a:ahLst/>
              <a:cxnLst/>
              <a:rect l="l" t="t" r="r" b="b"/>
              <a:pathLst>
                <a:path w="47986" h="64432" extrusionOk="0">
                  <a:moveTo>
                    <a:pt x="46868" y="493"/>
                  </a:moveTo>
                  <a:cubicBezTo>
                    <a:pt x="47003" y="3169"/>
                    <a:pt x="46868" y="5844"/>
                    <a:pt x="45581" y="8248"/>
                  </a:cubicBezTo>
                  <a:cubicBezTo>
                    <a:pt x="44638" y="10392"/>
                    <a:pt x="42367" y="13043"/>
                    <a:pt x="39991" y="13043"/>
                  </a:cubicBezTo>
                  <a:cubicBezTo>
                    <a:pt x="39553" y="13043"/>
                    <a:pt x="39111" y="12953"/>
                    <a:pt x="38673" y="12752"/>
                  </a:cubicBezTo>
                  <a:cubicBezTo>
                    <a:pt x="38232" y="12617"/>
                    <a:pt x="37826" y="12346"/>
                    <a:pt x="37555" y="11906"/>
                  </a:cubicBezTo>
                  <a:cubicBezTo>
                    <a:pt x="37386" y="11906"/>
                    <a:pt x="37386" y="11770"/>
                    <a:pt x="37386" y="11770"/>
                  </a:cubicBezTo>
                  <a:lnTo>
                    <a:pt x="37386" y="11635"/>
                  </a:lnTo>
                  <a:cubicBezTo>
                    <a:pt x="37518" y="11635"/>
                    <a:pt x="37443" y="11448"/>
                    <a:pt x="37340" y="11448"/>
                  </a:cubicBezTo>
                  <a:cubicBezTo>
                    <a:pt x="37311" y="11448"/>
                    <a:pt x="37280" y="11462"/>
                    <a:pt x="37250" y="11499"/>
                  </a:cubicBezTo>
                  <a:cubicBezTo>
                    <a:pt x="37250" y="11499"/>
                    <a:pt x="37250" y="11635"/>
                    <a:pt x="37115" y="11635"/>
                  </a:cubicBezTo>
                  <a:cubicBezTo>
                    <a:pt x="35693" y="9806"/>
                    <a:pt x="36268" y="7808"/>
                    <a:pt x="38402" y="6555"/>
                  </a:cubicBezTo>
                  <a:cubicBezTo>
                    <a:pt x="39384" y="5979"/>
                    <a:pt x="40501" y="5708"/>
                    <a:pt x="41483" y="4997"/>
                  </a:cubicBezTo>
                  <a:cubicBezTo>
                    <a:pt x="43617" y="3880"/>
                    <a:pt x="45310" y="2322"/>
                    <a:pt x="46698" y="493"/>
                  </a:cubicBezTo>
                  <a:close/>
                  <a:moveTo>
                    <a:pt x="36844" y="12346"/>
                  </a:moveTo>
                  <a:cubicBezTo>
                    <a:pt x="37115" y="12752"/>
                    <a:pt x="37555" y="13023"/>
                    <a:pt x="37961" y="13328"/>
                  </a:cubicBezTo>
                  <a:cubicBezTo>
                    <a:pt x="34575" y="18407"/>
                    <a:pt x="31053" y="23622"/>
                    <a:pt x="27531" y="28702"/>
                  </a:cubicBezTo>
                  <a:cubicBezTo>
                    <a:pt x="27422" y="28712"/>
                    <a:pt x="27314" y="28716"/>
                    <a:pt x="27209" y="28716"/>
                  </a:cubicBezTo>
                  <a:cubicBezTo>
                    <a:pt x="25818" y="28716"/>
                    <a:pt x="24806" y="27903"/>
                    <a:pt x="24145" y="26738"/>
                  </a:cubicBezTo>
                  <a:cubicBezTo>
                    <a:pt x="28243" y="21794"/>
                    <a:pt x="32476" y="16985"/>
                    <a:pt x="36844" y="12346"/>
                  </a:cubicBezTo>
                  <a:close/>
                  <a:moveTo>
                    <a:pt x="23840" y="27009"/>
                  </a:moveTo>
                  <a:cubicBezTo>
                    <a:pt x="24280" y="28262"/>
                    <a:pt x="25703" y="29108"/>
                    <a:pt x="27091" y="29278"/>
                  </a:cubicBezTo>
                  <a:cubicBezTo>
                    <a:pt x="19065" y="40825"/>
                    <a:pt x="10599" y="52136"/>
                    <a:pt x="1287" y="62701"/>
                  </a:cubicBezTo>
                  <a:lnTo>
                    <a:pt x="1287" y="62701"/>
                  </a:lnTo>
                  <a:cubicBezTo>
                    <a:pt x="5655" y="53660"/>
                    <a:pt x="10735" y="44923"/>
                    <a:pt x="16526" y="36728"/>
                  </a:cubicBezTo>
                  <a:cubicBezTo>
                    <a:pt x="18761" y="33341"/>
                    <a:pt x="21300" y="30124"/>
                    <a:pt x="23840" y="27009"/>
                  </a:cubicBezTo>
                  <a:close/>
                  <a:moveTo>
                    <a:pt x="46564" y="0"/>
                  </a:moveTo>
                  <a:cubicBezTo>
                    <a:pt x="46512" y="0"/>
                    <a:pt x="46464" y="17"/>
                    <a:pt x="46427" y="53"/>
                  </a:cubicBezTo>
                  <a:cubicBezTo>
                    <a:pt x="44870" y="1882"/>
                    <a:pt x="43177" y="3304"/>
                    <a:pt x="41212" y="4422"/>
                  </a:cubicBezTo>
                  <a:cubicBezTo>
                    <a:pt x="39790" y="5404"/>
                    <a:pt x="37555" y="5708"/>
                    <a:pt x="36404" y="7097"/>
                  </a:cubicBezTo>
                  <a:cubicBezTo>
                    <a:pt x="35151" y="8655"/>
                    <a:pt x="35422" y="10653"/>
                    <a:pt x="36539" y="12176"/>
                  </a:cubicBezTo>
                  <a:cubicBezTo>
                    <a:pt x="29089" y="19254"/>
                    <a:pt x="22452" y="27415"/>
                    <a:pt x="16526" y="35881"/>
                  </a:cubicBezTo>
                  <a:cubicBezTo>
                    <a:pt x="10159" y="44787"/>
                    <a:pt x="4673" y="54235"/>
                    <a:pt x="0" y="64124"/>
                  </a:cubicBezTo>
                  <a:cubicBezTo>
                    <a:pt x="0" y="64233"/>
                    <a:pt x="200" y="64432"/>
                    <a:pt x="347" y="64432"/>
                  </a:cubicBezTo>
                  <a:cubicBezTo>
                    <a:pt x="382" y="64432"/>
                    <a:pt x="414" y="64421"/>
                    <a:pt x="440" y="64395"/>
                  </a:cubicBezTo>
                  <a:cubicBezTo>
                    <a:pt x="14697" y="48580"/>
                    <a:pt x="26685" y="31106"/>
                    <a:pt x="38537" y="13599"/>
                  </a:cubicBezTo>
                  <a:cubicBezTo>
                    <a:pt x="38953" y="13737"/>
                    <a:pt x="39370" y="13801"/>
                    <a:pt x="39781" y="13801"/>
                  </a:cubicBezTo>
                  <a:cubicBezTo>
                    <a:pt x="41878" y="13801"/>
                    <a:pt x="43844" y="12154"/>
                    <a:pt x="45005" y="10483"/>
                  </a:cubicBezTo>
                  <a:cubicBezTo>
                    <a:pt x="47139" y="7673"/>
                    <a:pt x="47985" y="3880"/>
                    <a:pt x="47139" y="324"/>
                  </a:cubicBezTo>
                  <a:cubicBezTo>
                    <a:pt x="47139" y="256"/>
                    <a:pt x="47105" y="223"/>
                    <a:pt x="47054" y="223"/>
                  </a:cubicBezTo>
                  <a:cubicBezTo>
                    <a:pt x="47003" y="223"/>
                    <a:pt x="46935" y="256"/>
                    <a:pt x="46868" y="324"/>
                  </a:cubicBezTo>
                  <a:cubicBezTo>
                    <a:pt x="46868" y="126"/>
                    <a:pt x="46704" y="0"/>
                    <a:pt x="465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30"/>
            <p:cNvSpPr/>
            <p:nvPr/>
          </p:nvSpPr>
          <p:spPr>
            <a:xfrm>
              <a:off x="4484700" y="167950"/>
              <a:ext cx="1421450" cy="1622275"/>
            </a:xfrm>
            <a:custGeom>
              <a:avLst/>
              <a:gdLst/>
              <a:ahLst/>
              <a:cxnLst/>
              <a:rect l="l" t="t" r="r" b="b"/>
              <a:pathLst>
                <a:path w="56858" h="64891" extrusionOk="0">
                  <a:moveTo>
                    <a:pt x="46258" y="28001"/>
                  </a:moveTo>
                  <a:cubicBezTo>
                    <a:pt x="46258" y="28577"/>
                    <a:pt x="46258" y="29152"/>
                    <a:pt x="46123" y="29694"/>
                  </a:cubicBezTo>
                  <a:lnTo>
                    <a:pt x="46123" y="29559"/>
                  </a:lnTo>
                  <a:cubicBezTo>
                    <a:pt x="46123" y="29288"/>
                    <a:pt x="46123" y="28847"/>
                    <a:pt x="45987" y="28441"/>
                  </a:cubicBezTo>
                  <a:cubicBezTo>
                    <a:pt x="46123" y="28306"/>
                    <a:pt x="46258" y="28136"/>
                    <a:pt x="46258" y="28001"/>
                  </a:cubicBezTo>
                  <a:close/>
                  <a:moveTo>
                    <a:pt x="31422" y="3979"/>
                  </a:moveTo>
                  <a:cubicBezTo>
                    <a:pt x="34157" y="3979"/>
                    <a:pt x="36906" y="4170"/>
                    <a:pt x="39655" y="4296"/>
                  </a:cubicBezTo>
                  <a:lnTo>
                    <a:pt x="39655" y="5007"/>
                  </a:lnTo>
                  <a:cubicBezTo>
                    <a:pt x="39655" y="5447"/>
                    <a:pt x="39655" y="5854"/>
                    <a:pt x="39790" y="6294"/>
                  </a:cubicBezTo>
                  <a:cubicBezTo>
                    <a:pt x="37386" y="5447"/>
                    <a:pt x="34846" y="4872"/>
                    <a:pt x="32442" y="4872"/>
                  </a:cubicBezTo>
                  <a:cubicBezTo>
                    <a:pt x="32055" y="4856"/>
                    <a:pt x="31667" y="4849"/>
                    <a:pt x="31280" y="4849"/>
                  </a:cubicBezTo>
                  <a:cubicBezTo>
                    <a:pt x="24886" y="4849"/>
                    <a:pt x="18470" y="6958"/>
                    <a:pt x="13681" y="11204"/>
                  </a:cubicBezTo>
                  <a:cubicBezTo>
                    <a:pt x="8331" y="16148"/>
                    <a:pt x="6773" y="23497"/>
                    <a:pt x="8466" y="30405"/>
                  </a:cubicBezTo>
                  <a:cubicBezTo>
                    <a:pt x="10159" y="36602"/>
                    <a:pt x="14257" y="41682"/>
                    <a:pt x="19167" y="45644"/>
                  </a:cubicBezTo>
                  <a:cubicBezTo>
                    <a:pt x="16932" y="44222"/>
                    <a:pt x="14663" y="42698"/>
                    <a:pt x="12563" y="40835"/>
                  </a:cubicBezTo>
                  <a:cubicBezTo>
                    <a:pt x="10024" y="38736"/>
                    <a:pt x="7484" y="36467"/>
                    <a:pt x="6197" y="33385"/>
                  </a:cubicBezTo>
                  <a:cubicBezTo>
                    <a:pt x="3928" y="27730"/>
                    <a:pt x="4775" y="19975"/>
                    <a:pt x="8026" y="14895"/>
                  </a:cubicBezTo>
                  <a:cubicBezTo>
                    <a:pt x="11277" y="9951"/>
                    <a:pt x="16356" y="6700"/>
                    <a:pt x="22012" y="5143"/>
                  </a:cubicBezTo>
                  <a:cubicBezTo>
                    <a:pt x="25117" y="4235"/>
                    <a:pt x="28260" y="3979"/>
                    <a:pt x="31422" y="3979"/>
                  </a:cubicBezTo>
                  <a:close/>
                  <a:moveTo>
                    <a:pt x="29861" y="0"/>
                  </a:moveTo>
                  <a:cubicBezTo>
                    <a:pt x="22612" y="0"/>
                    <a:pt x="15300" y="2226"/>
                    <a:pt x="9854" y="6565"/>
                  </a:cubicBezTo>
                  <a:cubicBezTo>
                    <a:pt x="5621" y="9951"/>
                    <a:pt x="2540" y="14455"/>
                    <a:pt x="1253" y="19670"/>
                  </a:cubicBezTo>
                  <a:cubicBezTo>
                    <a:pt x="0" y="25190"/>
                    <a:pt x="135" y="32098"/>
                    <a:pt x="2946" y="37042"/>
                  </a:cubicBezTo>
                  <a:cubicBezTo>
                    <a:pt x="6062" y="42698"/>
                    <a:pt x="11988" y="46761"/>
                    <a:pt x="17474" y="50012"/>
                  </a:cubicBezTo>
                  <a:cubicBezTo>
                    <a:pt x="16772" y="49906"/>
                    <a:pt x="16052" y="49846"/>
                    <a:pt x="15336" y="49846"/>
                  </a:cubicBezTo>
                  <a:cubicBezTo>
                    <a:pt x="13319" y="49846"/>
                    <a:pt x="11329" y="50321"/>
                    <a:pt x="9854" y="51570"/>
                  </a:cubicBezTo>
                  <a:cubicBezTo>
                    <a:pt x="9748" y="51553"/>
                    <a:pt x="9643" y="51545"/>
                    <a:pt x="9540" y="51545"/>
                  </a:cubicBezTo>
                  <a:cubicBezTo>
                    <a:pt x="8011" y="51545"/>
                    <a:pt x="6944" y="53361"/>
                    <a:pt x="7484" y="54821"/>
                  </a:cubicBezTo>
                  <a:cubicBezTo>
                    <a:pt x="8331" y="57361"/>
                    <a:pt x="10701" y="58919"/>
                    <a:pt x="12834" y="60307"/>
                  </a:cubicBezTo>
                  <a:cubicBezTo>
                    <a:pt x="14934" y="61594"/>
                    <a:pt x="17203" y="62711"/>
                    <a:pt x="19607" y="63558"/>
                  </a:cubicBezTo>
                  <a:cubicBezTo>
                    <a:pt x="21023" y="64006"/>
                    <a:pt x="24224" y="64891"/>
                    <a:pt x="26983" y="64891"/>
                  </a:cubicBezTo>
                  <a:cubicBezTo>
                    <a:pt x="29435" y="64891"/>
                    <a:pt x="31539" y="64192"/>
                    <a:pt x="31730" y="61865"/>
                  </a:cubicBezTo>
                  <a:cubicBezTo>
                    <a:pt x="31866" y="59901"/>
                    <a:pt x="29902" y="57496"/>
                    <a:pt x="28649" y="56074"/>
                  </a:cubicBezTo>
                  <a:cubicBezTo>
                    <a:pt x="26956" y="54245"/>
                    <a:pt x="25093" y="52688"/>
                    <a:pt x="22994" y="51706"/>
                  </a:cubicBezTo>
                  <a:cubicBezTo>
                    <a:pt x="23264" y="50588"/>
                    <a:pt x="23569" y="49606"/>
                    <a:pt x="23569" y="48455"/>
                  </a:cubicBezTo>
                  <a:cubicBezTo>
                    <a:pt x="23976" y="48455"/>
                    <a:pt x="24247" y="48319"/>
                    <a:pt x="24551" y="48184"/>
                  </a:cubicBezTo>
                  <a:cubicBezTo>
                    <a:pt x="28155" y="50305"/>
                    <a:pt x="32743" y="51308"/>
                    <a:pt x="36961" y="51308"/>
                  </a:cubicBezTo>
                  <a:cubicBezTo>
                    <a:pt x="38331" y="51308"/>
                    <a:pt x="39662" y="51202"/>
                    <a:pt x="40908" y="50994"/>
                  </a:cubicBezTo>
                  <a:cubicBezTo>
                    <a:pt x="48527" y="49877"/>
                    <a:pt x="53742" y="43951"/>
                    <a:pt x="55300" y="36602"/>
                  </a:cubicBezTo>
                  <a:cubicBezTo>
                    <a:pt x="56857" y="28847"/>
                    <a:pt x="54318" y="19670"/>
                    <a:pt x="49644" y="13473"/>
                  </a:cubicBezTo>
                  <a:cubicBezTo>
                    <a:pt x="47816" y="11069"/>
                    <a:pt x="45411" y="9105"/>
                    <a:pt x="42872" y="7682"/>
                  </a:cubicBezTo>
                  <a:cubicBezTo>
                    <a:pt x="43041" y="7547"/>
                    <a:pt x="43041" y="7412"/>
                    <a:pt x="43176" y="7412"/>
                  </a:cubicBezTo>
                  <a:cubicBezTo>
                    <a:pt x="43447" y="6700"/>
                    <a:pt x="43583" y="5854"/>
                    <a:pt x="43718" y="5143"/>
                  </a:cubicBezTo>
                  <a:cubicBezTo>
                    <a:pt x="44023" y="4161"/>
                    <a:pt x="44023" y="3449"/>
                    <a:pt x="43447" y="2467"/>
                  </a:cubicBezTo>
                  <a:cubicBezTo>
                    <a:pt x="43170" y="1982"/>
                    <a:pt x="42483" y="1702"/>
                    <a:pt x="41848" y="1702"/>
                  </a:cubicBezTo>
                  <a:cubicBezTo>
                    <a:pt x="41553" y="1702"/>
                    <a:pt x="41269" y="1763"/>
                    <a:pt x="41043" y="1892"/>
                  </a:cubicBezTo>
                  <a:cubicBezTo>
                    <a:pt x="37525" y="625"/>
                    <a:pt x="33702" y="0"/>
                    <a:pt x="2986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30"/>
            <p:cNvSpPr/>
            <p:nvPr/>
          </p:nvSpPr>
          <p:spPr>
            <a:xfrm>
              <a:off x="4505850" y="204875"/>
              <a:ext cx="1418075" cy="1587500"/>
            </a:xfrm>
            <a:custGeom>
              <a:avLst/>
              <a:gdLst/>
              <a:ahLst/>
              <a:cxnLst/>
              <a:rect l="l" t="t" r="r" b="b"/>
              <a:pathLst>
                <a:path w="56723" h="63500" extrusionOk="0">
                  <a:moveTo>
                    <a:pt x="41222" y="2781"/>
                  </a:moveTo>
                  <a:cubicBezTo>
                    <a:pt x="41264" y="2781"/>
                    <a:pt x="41306" y="2793"/>
                    <a:pt x="41348" y="2819"/>
                  </a:cubicBezTo>
                  <a:cubicBezTo>
                    <a:pt x="41619" y="3124"/>
                    <a:pt x="41619" y="3970"/>
                    <a:pt x="41619" y="4241"/>
                  </a:cubicBezTo>
                  <a:cubicBezTo>
                    <a:pt x="41484" y="4817"/>
                    <a:pt x="41179" y="5223"/>
                    <a:pt x="40773" y="5494"/>
                  </a:cubicBezTo>
                  <a:lnTo>
                    <a:pt x="40773" y="5664"/>
                  </a:lnTo>
                  <a:lnTo>
                    <a:pt x="40637" y="5664"/>
                  </a:lnTo>
                  <a:lnTo>
                    <a:pt x="40637" y="5494"/>
                  </a:lnTo>
                  <a:cubicBezTo>
                    <a:pt x="40502" y="5088"/>
                    <a:pt x="40502" y="4648"/>
                    <a:pt x="40502" y="4106"/>
                  </a:cubicBezTo>
                  <a:cubicBezTo>
                    <a:pt x="40502" y="3830"/>
                    <a:pt x="40834" y="2781"/>
                    <a:pt x="41222" y="2781"/>
                  </a:cubicBezTo>
                  <a:close/>
                  <a:moveTo>
                    <a:pt x="30343" y="4512"/>
                  </a:moveTo>
                  <a:cubicBezTo>
                    <a:pt x="31189" y="5664"/>
                    <a:pt x="32036" y="6646"/>
                    <a:pt x="32713" y="7763"/>
                  </a:cubicBezTo>
                  <a:cubicBezTo>
                    <a:pt x="33729" y="9321"/>
                    <a:pt x="34135" y="11285"/>
                    <a:pt x="31596" y="12132"/>
                  </a:cubicBezTo>
                  <a:cubicBezTo>
                    <a:pt x="31302" y="12257"/>
                    <a:pt x="30986" y="12302"/>
                    <a:pt x="30665" y="12302"/>
                  </a:cubicBezTo>
                  <a:cubicBezTo>
                    <a:pt x="30209" y="12302"/>
                    <a:pt x="29744" y="12211"/>
                    <a:pt x="29327" y="12132"/>
                  </a:cubicBezTo>
                  <a:cubicBezTo>
                    <a:pt x="28482" y="12015"/>
                    <a:pt x="27637" y="11698"/>
                    <a:pt x="26706" y="11698"/>
                  </a:cubicBezTo>
                  <a:cubicBezTo>
                    <a:pt x="26555" y="11698"/>
                    <a:pt x="26401" y="11706"/>
                    <a:pt x="26245" y="11725"/>
                  </a:cubicBezTo>
                  <a:cubicBezTo>
                    <a:pt x="25114" y="11725"/>
                    <a:pt x="24114" y="12484"/>
                    <a:pt x="23015" y="12484"/>
                  </a:cubicBezTo>
                  <a:cubicBezTo>
                    <a:pt x="22863" y="12484"/>
                    <a:pt x="22710" y="12469"/>
                    <a:pt x="22554" y="12436"/>
                  </a:cubicBezTo>
                  <a:cubicBezTo>
                    <a:pt x="21488" y="12128"/>
                    <a:pt x="20886" y="11754"/>
                    <a:pt x="20087" y="11754"/>
                  </a:cubicBezTo>
                  <a:cubicBezTo>
                    <a:pt x="19744" y="11754"/>
                    <a:pt x="19365" y="11823"/>
                    <a:pt x="18897" y="11996"/>
                  </a:cubicBezTo>
                  <a:cubicBezTo>
                    <a:pt x="17474" y="12572"/>
                    <a:pt x="16933" y="12572"/>
                    <a:pt x="15510" y="12572"/>
                  </a:cubicBezTo>
                  <a:cubicBezTo>
                    <a:pt x="15104" y="12572"/>
                    <a:pt x="14664" y="12572"/>
                    <a:pt x="14257" y="12707"/>
                  </a:cubicBezTo>
                  <a:cubicBezTo>
                    <a:pt x="13411" y="12843"/>
                    <a:pt x="12970" y="13114"/>
                    <a:pt x="12564" y="13689"/>
                  </a:cubicBezTo>
                  <a:cubicBezTo>
                    <a:pt x="12395" y="13825"/>
                    <a:pt x="12395" y="13960"/>
                    <a:pt x="12564" y="13960"/>
                  </a:cubicBezTo>
                  <a:cubicBezTo>
                    <a:pt x="11988" y="14976"/>
                    <a:pt x="12395" y="15958"/>
                    <a:pt x="12970" y="16805"/>
                  </a:cubicBezTo>
                  <a:cubicBezTo>
                    <a:pt x="13411" y="17787"/>
                    <a:pt x="14257" y="18498"/>
                    <a:pt x="14799" y="19345"/>
                  </a:cubicBezTo>
                  <a:cubicBezTo>
                    <a:pt x="15239" y="19886"/>
                    <a:pt x="15646" y="20598"/>
                    <a:pt x="15781" y="21444"/>
                  </a:cubicBezTo>
                  <a:cubicBezTo>
                    <a:pt x="15950" y="22731"/>
                    <a:pt x="15239" y="23273"/>
                    <a:pt x="14393" y="24119"/>
                  </a:cubicBezTo>
                  <a:cubicBezTo>
                    <a:pt x="13411" y="25406"/>
                    <a:pt x="13546" y="25982"/>
                    <a:pt x="13241" y="27506"/>
                  </a:cubicBezTo>
                  <a:cubicBezTo>
                    <a:pt x="13106" y="28657"/>
                    <a:pt x="12124" y="29064"/>
                    <a:pt x="11853" y="30046"/>
                  </a:cubicBezTo>
                  <a:cubicBezTo>
                    <a:pt x="11277" y="31197"/>
                    <a:pt x="11142" y="32315"/>
                    <a:pt x="10160" y="33161"/>
                  </a:cubicBezTo>
                  <a:cubicBezTo>
                    <a:pt x="7485" y="26659"/>
                    <a:pt x="7620" y="18904"/>
                    <a:pt x="11988" y="13114"/>
                  </a:cubicBezTo>
                  <a:cubicBezTo>
                    <a:pt x="16221" y="7492"/>
                    <a:pt x="23265" y="4648"/>
                    <a:pt x="30343" y="4512"/>
                  </a:cubicBezTo>
                  <a:close/>
                  <a:moveTo>
                    <a:pt x="29902" y="2108"/>
                  </a:moveTo>
                  <a:cubicBezTo>
                    <a:pt x="33289" y="2108"/>
                    <a:pt x="36675" y="2954"/>
                    <a:pt x="40062" y="3970"/>
                  </a:cubicBezTo>
                  <a:cubicBezTo>
                    <a:pt x="39926" y="4512"/>
                    <a:pt x="40062" y="5088"/>
                    <a:pt x="40332" y="5494"/>
                  </a:cubicBezTo>
                  <a:cubicBezTo>
                    <a:pt x="37375" y="4283"/>
                    <a:pt x="34118" y="3689"/>
                    <a:pt x="30836" y="3689"/>
                  </a:cubicBezTo>
                  <a:cubicBezTo>
                    <a:pt x="24571" y="3689"/>
                    <a:pt x="18215" y="5854"/>
                    <a:pt x="13682" y="10032"/>
                  </a:cubicBezTo>
                  <a:cubicBezTo>
                    <a:pt x="6909" y="16229"/>
                    <a:pt x="5927" y="26659"/>
                    <a:pt x="9855" y="34719"/>
                  </a:cubicBezTo>
                  <a:cubicBezTo>
                    <a:pt x="12395" y="39798"/>
                    <a:pt x="16797" y="44031"/>
                    <a:pt x="22012" y="46842"/>
                  </a:cubicBezTo>
                  <a:cubicBezTo>
                    <a:pt x="21877" y="46842"/>
                    <a:pt x="21707" y="46978"/>
                    <a:pt x="21572" y="47147"/>
                  </a:cubicBezTo>
                  <a:cubicBezTo>
                    <a:pt x="10431" y="41356"/>
                    <a:pt x="1558" y="29064"/>
                    <a:pt x="6198" y="16094"/>
                  </a:cubicBezTo>
                  <a:cubicBezTo>
                    <a:pt x="8467" y="10032"/>
                    <a:pt x="12835" y="6070"/>
                    <a:pt x="18897" y="4241"/>
                  </a:cubicBezTo>
                  <a:cubicBezTo>
                    <a:pt x="22418" y="3124"/>
                    <a:pt x="26110" y="2108"/>
                    <a:pt x="29902" y="2108"/>
                  </a:cubicBezTo>
                  <a:close/>
                  <a:moveTo>
                    <a:pt x="29087" y="865"/>
                  </a:moveTo>
                  <a:cubicBezTo>
                    <a:pt x="32866" y="865"/>
                    <a:pt x="36628" y="1512"/>
                    <a:pt x="40332" y="2819"/>
                  </a:cubicBezTo>
                  <a:cubicBezTo>
                    <a:pt x="40197" y="2954"/>
                    <a:pt x="40197" y="3124"/>
                    <a:pt x="40062" y="3259"/>
                  </a:cubicBezTo>
                  <a:lnTo>
                    <a:pt x="40062" y="3801"/>
                  </a:lnTo>
                  <a:cubicBezTo>
                    <a:pt x="36930" y="2235"/>
                    <a:pt x="33528" y="1583"/>
                    <a:pt x="30126" y="1583"/>
                  </a:cubicBezTo>
                  <a:cubicBezTo>
                    <a:pt x="28009" y="1583"/>
                    <a:pt x="25893" y="1836"/>
                    <a:pt x="23841" y="2277"/>
                  </a:cubicBezTo>
                  <a:cubicBezTo>
                    <a:pt x="18626" y="3395"/>
                    <a:pt x="13411" y="4952"/>
                    <a:pt x="9720" y="8881"/>
                  </a:cubicBezTo>
                  <a:cubicBezTo>
                    <a:pt x="2947" y="16229"/>
                    <a:pt x="2811" y="27235"/>
                    <a:pt x="7755" y="35565"/>
                  </a:cubicBezTo>
                  <a:cubicBezTo>
                    <a:pt x="10871" y="40916"/>
                    <a:pt x="15781" y="45013"/>
                    <a:pt x="21301" y="47689"/>
                  </a:cubicBezTo>
                  <a:cubicBezTo>
                    <a:pt x="21166" y="47824"/>
                    <a:pt x="21166" y="47824"/>
                    <a:pt x="21166" y="47994"/>
                  </a:cubicBezTo>
                  <a:lnTo>
                    <a:pt x="21166" y="48671"/>
                  </a:lnTo>
                  <a:cubicBezTo>
                    <a:pt x="14799" y="45149"/>
                    <a:pt x="8602" y="41051"/>
                    <a:pt x="4775" y="34854"/>
                  </a:cubicBezTo>
                  <a:cubicBezTo>
                    <a:pt x="712" y="28217"/>
                    <a:pt x="272" y="20191"/>
                    <a:pt x="3522" y="13283"/>
                  </a:cubicBezTo>
                  <a:cubicBezTo>
                    <a:pt x="6638" y="6510"/>
                    <a:pt x="14257" y="3530"/>
                    <a:pt x="21030" y="1837"/>
                  </a:cubicBezTo>
                  <a:cubicBezTo>
                    <a:pt x="23715" y="1190"/>
                    <a:pt x="26405" y="865"/>
                    <a:pt x="29087" y="865"/>
                  </a:cubicBezTo>
                  <a:close/>
                  <a:moveTo>
                    <a:pt x="22283" y="46978"/>
                  </a:moveTo>
                  <a:cubicBezTo>
                    <a:pt x="22554" y="47147"/>
                    <a:pt x="22859" y="47282"/>
                    <a:pt x="22994" y="47282"/>
                  </a:cubicBezTo>
                  <a:lnTo>
                    <a:pt x="22994" y="47418"/>
                  </a:lnTo>
                  <a:cubicBezTo>
                    <a:pt x="22994" y="47689"/>
                    <a:pt x="22994" y="47994"/>
                    <a:pt x="22859" y="48400"/>
                  </a:cubicBezTo>
                  <a:cubicBezTo>
                    <a:pt x="22746" y="48625"/>
                    <a:pt x="22423" y="48873"/>
                    <a:pt x="22162" y="48873"/>
                  </a:cubicBezTo>
                  <a:cubicBezTo>
                    <a:pt x="22109" y="48873"/>
                    <a:pt x="22058" y="48863"/>
                    <a:pt x="22012" y="48840"/>
                  </a:cubicBezTo>
                  <a:cubicBezTo>
                    <a:pt x="21166" y="48400"/>
                    <a:pt x="22012" y="47418"/>
                    <a:pt x="22283" y="46978"/>
                  </a:cubicBezTo>
                  <a:close/>
                  <a:moveTo>
                    <a:pt x="31607" y="4496"/>
                  </a:moveTo>
                  <a:cubicBezTo>
                    <a:pt x="34840" y="4496"/>
                    <a:pt x="38046" y="5190"/>
                    <a:pt x="40908" y="6341"/>
                  </a:cubicBezTo>
                  <a:cubicBezTo>
                    <a:pt x="40908" y="6341"/>
                    <a:pt x="40908" y="6510"/>
                    <a:pt x="41044" y="6646"/>
                  </a:cubicBezTo>
                  <a:cubicBezTo>
                    <a:pt x="44565" y="8881"/>
                    <a:pt x="47545" y="11861"/>
                    <a:pt x="49814" y="15383"/>
                  </a:cubicBezTo>
                  <a:cubicBezTo>
                    <a:pt x="48968" y="14807"/>
                    <a:pt x="48121" y="14536"/>
                    <a:pt x="47105" y="14536"/>
                  </a:cubicBezTo>
                  <a:cubicBezTo>
                    <a:pt x="46428" y="14536"/>
                    <a:pt x="45852" y="14807"/>
                    <a:pt x="45581" y="15653"/>
                  </a:cubicBezTo>
                  <a:cubicBezTo>
                    <a:pt x="45581" y="16094"/>
                    <a:pt x="45717" y="16669"/>
                    <a:pt x="46259" y="16805"/>
                  </a:cubicBezTo>
                  <a:cubicBezTo>
                    <a:pt x="46699" y="17211"/>
                    <a:pt x="47105" y="17347"/>
                    <a:pt x="47545" y="17516"/>
                  </a:cubicBezTo>
                  <a:cubicBezTo>
                    <a:pt x="47952" y="17787"/>
                    <a:pt x="48392" y="17787"/>
                    <a:pt x="48663" y="18058"/>
                  </a:cubicBezTo>
                  <a:cubicBezTo>
                    <a:pt x="49374" y="18363"/>
                    <a:pt x="50661" y="19480"/>
                    <a:pt x="49374" y="20327"/>
                  </a:cubicBezTo>
                  <a:lnTo>
                    <a:pt x="49239" y="20327"/>
                  </a:lnTo>
                  <a:cubicBezTo>
                    <a:pt x="47275" y="19886"/>
                    <a:pt x="45717" y="18193"/>
                    <a:pt x="43583" y="17787"/>
                  </a:cubicBezTo>
                  <a:cubicBezTo>
                    <a:pt x="42669" y="17567"/>
                    <a:pt x="41577" y="17389"/>
                    <a:pt x="40502" y="17389"/>
                  </a:cubicBezTo>
                  <a:cubicBezTo>
                    <a:pt x="39427" y="17389"/>
                    <a:pt x="38368" y="17567"/>
                    <a:pt x="37522" y="18058"/>
                  </a:cubicBezTo>
                  <a:lnTo>
                    <a:pt x="37522" y="18193"/>
                  </a:lnTo>
                  <a:cubicBezTo>
                    <a:pt x="37454" y="18126"/>
                    <a:pt x="37386" y="18092"/>
                    <a:pt x="37336" y="18092"/>
                  </a:cubicBezTo>
                  <a:cubicBezTo>
                    <a:pt x="37285" y="18092"/>
                    <a:pt x="37251" y="18126"/>
                    <a:pt x="37251" y="18193"/>
                  </a:cubicBezTo>
                  <a:cubicBezTo>
                    <a:pt x="36269" y="20191"/>
                    <a:pt x="36675" y="22426"/>
                    <a:pt x="37251" y="24560"/>
                  </a:cubicBezTo>
                  <a:cubicBezTo>
                    <a:pt x="37580" y="25587"/>
                    <a:pt x="38133" y="25991"/>
                    <a:pt x="38865" y="25991"/>
                  </a:cubicBezTo>
                  <a:cubicBezTo>
                    <a:pt x="39340" y="25991"/>
                    <a:pt x="39889" y="25821"/>
                    <a:pt x="40502" y="25542"/>
                  </a:cubicBezTo>
                  <a:cubicBezTo>
                    <a:pt x="40502" y="25542"/>
                    <a:pt x="40637" y="25406"/>
                    <a:pt x="40637" y="25271"/>
                  </a:cubicBezTo>
                  <a:cubicBezTo>
                    <a:pt x="40332" y="24560"/>
                    <a:pt x="40502" y="23984"/>
                    <a:pt x="40502" y="23273"/>
                  </a:cubicBezTo>
                  <a:cubicBezTo>
                    <a:pt x="40908" y="23273"/>
                    <a:pt x="41179" y="23137"/>
                    <a:pt x="41484" y="23002"/>
                  </a:cubicBezTo>
                  <a:cubicBezTo>
                    <a:pt x="41755" y="23578"/>
                    <a:pt x="41755" y="24119"/>
                    <a:pt x="41619" y="24695"/>
                  </a:cubicBezTo>
                  <a:cubicBezTo>
                    <a:pt x="41619" y="24831"/>
                    <a:pt x="41619" y="24966"/>
                    <a:pt x="41755" y="24966"/>
                  </a:cubicBezTo>
                  <a:cubicBezTo>
                    <a:pt x="41965" y="25056"/>
                    <a:pt x="42149" y="25093"/>
                    <a:pt x="42323" y="25093"/>
                  </a:cubicBezTo>
                  <a:cubicBezTo>
                    <a:pt x="42734" y="25093"/>
                    <a:pt x="43083" y="24886"/>
                    <a:pt x="43583" y="24695"/>
                  </a:cubicBezTo>
                  <a:cubicBezTo>
                    <a:pt x="43583" y="24560"/>
                    <a:pt x="43719" y="24560"/>
                    <a:pt x="43719" y="24560"/>
                  </a:cubicBezTo>
                  <a:cubicBezTo>
                    <a:pt x="44024" y="24695"/>
                    <a:pt x="44159" y="24966"/>
                    <a:pt x="43888" y="25271"/>
                  </a:cubicBezTo>
                  <a:cubicBezTo>
                    <a:pt x="43888" y="25406"/>
                    <a:pt x="43719" y="25542"/>
                    <a:pt x="43583" y="25677"/>
                  </a:cubicBezTo>
                  <a:lnTo>
                    <a:pt x="43583" y="25982"/>
                  </a:lnTo>
                  <a:lnTo>
                    <a:pt x="43583" y="26117"/>
                  </a:lnTo>
                  <a:cubicBezTo>
                    <a:pt x="43583" y="26524"/>
                    <a:pt x="44159" y="26659"/>
                    <a:pt x="44565" y="26659"/>
                  </a:cubicBezTo>
                  <a:cubicBezTo>
                    <a:pt x="45006" y="26524"/>
                    <a:pt x="45277" y="26117"/>
                    <a:pt x="45581" y="25982"/>
                  </a:cubicBezTo>
                  <a:cubicBezTo>
                    <a:pt x="45729" y="25816"/>
                    <a:pt x="45916" y="25700"/>
                    <a:pt x="46106" y="25700"/>
                  </a:cubicBezTo>
                  <a:cubicBezTo>
                    <a:pt x="46265" y="25700"/>
                    <a:pt x="46425" y="25781"/>
                    <a:pt x="46563" y="25982"/>
                  </a:cubicBezTo>
                  <a:cubicBezTo>
                    <a:pt x="46699" y="26117"/>
                    <a:pt x="46699" y="26388"/>
                    <a:pt x="46699" y="26524"/>
                  </a:cubicBezTo>
                  <a:cubicBezTo>
                    <a:pt x="46699" y="27235"/>
                    <a:pt x="45852" y="27506"/>
                    <a:pt x="45277" y="27506"/>
                  </a:cubicBezTo>
                  <a:cubicBezTo>
                    <a:pt x="45085" y="27410"/>
                    <a:pt x="44809" y="27314"/>
                    <a:pt x="44520" y="27314"/>
                  </a:cubicBezTo>
                  <a:cubicBezTo>
                    <a:pt x="44400" y="27314"/>
                    <a:pt x="44278" y="27331"/>
                    <a:pt x="44159" y="27370"/>
                  </a:cubicBezTo>
                  <a:lnTo>
                    <a:pt x="44024" y="27370"/>
                  </a:lnTo>
                  <a:lnTo>
                    <a:pt x="44024" y="27506"/>
                  </a:lnTo>
                  <a:cubicBezTo>
                    <a:pt x="43719" y="27675"/>
                    <a:pt x="43719" y="27946"/>
                    <a:pt x="44024" y="28082"/>
                  </a:cubicBezTo>
                  <a:cubicBezTo>
                    <a:pt x="44159" y="28217"/>
                    <a:pt x="44295" y="28352"/>
                    <a:pt x="44430" y="28657"/>
                  </a:cubicBezTo>
                  <a:cubicBezTo>
                    <a:pt x="44565" y="28657"/>
                    <a:pt x="44565" y="28657"/>
                    <a:pt x="44735" y="28793"/>
                  </a:cubicBezTo>
                  <a:cubicBezTo>
                    <a:pt x="44480" y="29126"/>
                    <a:pt x="44180" y="29266"/>
                    <a:pt x="43893" y="29266"/>
                  </a:cubicBezTo>
                  <a:cubicBezTo>
                    <a:pt x="43685" y="29266"/>
                    <a:pt x="43484" y="29192"/>
                    <a:pt x="43312" y="29064"/>
                  </a:cubicBezTo>
                  <a:cubicBezTo>
                    <a:pt x="42466" y="28928"/>
                    <a:pt x="41484" y="28217"/>
                    <a:pt x="40773" y="27946"/>
                  </a:cubicBezTo>
                  <a:cubicBezTo>
                    <a:pt x="39533" y="27380"/>
                    <a:pt x="37758" y="26278"/>
                    <a:pt x="36162" y="26278"/>
                  </a:cubicBezTo>
                  <a:cubicBezTo>
                    <a:pt x="35753" y="26278"/>
                    <a:pt x="35356" y="26351"/>
                    <a:pt x="34982" y="26524"/>
                  </a:cubicBezTo>
                  <a:cubicBezTo>
                    <a:pt x="33424" y="27370"/>
                    <a:pt x="33018" y="29199"/>
                    <a:pt x="32882" y="30757"/>
                  </a:cubicBezTo>
                  <a:cubicBezTo>
                    <a:pt x="32442" y="33601"/>
                    <a:pt x="32578" y="36683"/>
                    <a:pt x="32882" y="39528"/>
                  </a:cubicBezTo>
                  <a:cubicBezTo>
                    <a:pt x="33018" y="41356"/>
                    <a:pt x="33289" y="44031"/>
                    <a:pt x="35117" y="45149"/>
                  </a:cubicBezTo>
                  <a:cubicBezTo>
                    <a:pt x="35606" y="45440"/>
                    <a:pt x="36127" y="45567"/>
                    <a:pt x="36646" y="45567"/>
                  </a:cubicBezTo>
                  <a:cubicBezTo>
                    <a:pt x="37636" y="45567"/>
                    <a:pt x="38617" y="45104"/>
                    <a:pt x="39350" y="44438"/>
                  </a:cubicBezTo>
                  <a:cubicBezTo>
                    <a:pt x="40908" y="42914"/>
                    <a:pt x="41348" y="40510"/>
                    <a:pt x="42195" y="38681"/>
                  </a:cubicBezTo>
                  <a:cubicBezTo>
                    <a:pt x="42601" y="37665"/>
                    <a:pt x="43177" y="36988"/>
                    <a:pt x="44024" y="36412"/>
                  </a:cubicBezTo>
                  <a:cubicBezTo>
                    <a:pt x="44565" y="35972"/>
                    <a:pt x="45141" y="35701"/>
                    <a:pt x="45717" y="35565"/>
                  </a:cubicBezTo>
                  <a:cubicBezTo>
                    <a:pt x="46123" y="35836"/>
                    <a:pt x="46563" y="35972"/>
                    <a:pt x="46970" y="36277"/>
                  </a:cubicBezTo>
                  <a:cubicBezTo>
                    <a:pt x="47275" y="36818"/>
                    <a:pt x="46834" y="36988"/>
                    <a:pt x="47410" y="37530"/>
                  </a:cubicBezTo>
                  <a:lnTo>
                    <a:pt x="47681" y="37530"/>
                  </a:lnTo>
                  <a:cubicBezTo>
                    <a:pt x="47918" y="37411"/>
                    <a:pt x="48826" y="36957"/>
                    <a:pt x="49323" y="36957"/>
                  </a:cubicBezTo>
                  <a:cubicBezTo>
                    <a:pt x="49395" y="36957"/>
                    <a:pt x="49458" y="36966"/>
                    <a:pt x="49510" y="36988"/>
                  </a:cubicBezTo>
                  <a:cubicBezTo>
                    <a:pt x="49510" y="36988"/>
                    <a:pt x="49645" y="37394"/>
                    <a:pt x="49814" y="37530"/>
                  </a:cubicBezTo>
                  <a:cubicBezTo>
                    <a:pt x="50221" y="37834"/>
                    <a:pt x="50356" y="38105"/>
                    <a:pt x="51067" y="38241"/>
                  </a:cubicBezTo>
                  <a:cubicBezTo>
                    <a:pt x="51105" y="38260"/>
                    <a:pt x="51141" y="38268"/>
                    <a:pt x="51174" y="38268"/>
                  </a:cubicBezTo>
                  <a:cubicBezTo>
                    <a:pt x="51376" y="38268"/>
                    <a:pt x="51465" y="37951"/>
                    <a:pt x="51203" y="37834"/>
                  </a:cubicBezTo>
                  <a:cubicBezTo>
                    <a:pt x="50796" y="37394"/>
                    <a:pt x="50356" y="36988"/>
                    <a:pt x="49950" y="36412"/>
                  </a:cubicBezTo>
                  <a:cubicBezTo>
                    <a:pt x="49814" y="36277"/>
                    <a:pt x="49645" y="36277"/>
                    <a:pt x="49510" y="36277"/>
                  </a:cubicBezTo>
                  <a:cubicBezTo>
                    <a:pt x="49133" y="36465"/>
                    <a:pt x="48741" y="36734"/>
                    <a:pt x="48343" y="36734"/>
                  </a:cubicBezTo>
                  <a:cubicBezTo>
                    <a:pt x="48168" y="36734"/>
                    <a:pt x="47992" y="36682"/>
                    <a:pt x="47816" y="36548"/>
                  </a:cubicBezTo>
                  <a:cubicBezTo>
                    <a:pt x="47410" y="36141"/>
                    <a:pt x="47816" y="36277"/>
                    <a:pt x="47545" y="35836"/>
                  </a:cubicBezTo>
                  <a:cubicBezTo>
                    <a:pt x="47410" y="35430"/>
                    <a:pt x="47545" y="35295"/>
                    <a:pt x="47105" y="34990"/>
                  </a:cubicBezTo>
                  <a:cubicBezTo>
                    <a:pt x="46927" y="34847"/>
                    <a:pt x="46696" y="34789"/>
                    <a:pt x="46441" y="34789"/>
                  </a:cubicBezTo>
                  <a:cubicBezTo>
                    <a:pt x="45727" y="34789"/>
                    <a:pt x="44818" y="35241"/>
                    <a:pt x="44295" y="35565"/>
                  </a:cubicBezTo>
                  <a:cubicBezTo>
                    <a:pt x="42872" y="36412"/>
                    <a:pt x="42026" y="37530"/>
                    <a:pt x="41484" y="38952"/>
                  </a:cubicBezTo>
                  <a:cubicBezTo>
                    <a:pt x="40502" y="41051"/>
                    <a:pt x="39791" y="44878"/>
                    <a:pt x="36946" y="44878"/>
                  </a:cubicBezTo>
                  <a:cubicBezTo>
                    <a:pt x="36901" y="44880"/>
                    <a:pt x="36857" y="44881"/>
                    <a:pt x="36813" y="44881"/>
                  </a:cubicBezTo>
                  <a:cubicBezTo>
                    <a:pt x="33421" y="44881"/>
                    <a:pt x="33289" y="39766"/>
                    <a:pt x="33289" y="37259"/>
                  </a:cubicBezTo>
                  <a:cubicBezTo>
                    <a:pt x="33153" y="34719"/>
                    <a:pt x="32882" y="31908"/>
                    <a:pt x="33560" y="29504"/>
                  </a:cubicBezTo>
                  <a:cubicBezTo>
                    <a:pt x="33996" y="27887"/>
                    <a:pt x="35073" y="26932"/>
                    <a:pt x="36498" y="26932"/>
                  </a:cubicBezTo>
                  <a:cubicBezTo>
                    <a:pt x="36954" y="26932"/>
                    <a:pt x="37445" y="27030"/>
                    <a:pt x="37962" y="27235"/>
                  </a:cubicBezTo>
                  <a:cubicBezTo>
                    <a:pt x="39080" y="27675"/>
                    <a:pt x="40197" y="28217"/>
                    <a:pt x="41348" y="28657"/>
                  </a:cubicBezTo>
                  <a:cubicBezTo>
                    <a:pt x="42282" y="29187"/>
                    <a:pt x="43536" y="29943"/>
                    <a:pt x="44703" y="29943"/>
                  </a:cubicBezTo>
                  <a:cubicBezTo>
                    <a:pt x="45102" y="29943"/>
                    <a:pt x="45490" y="29855"/>
                    <a:pt x="45852" y="29639"/>
                  </a:cubicBezTo>
                  <a:lnTo>
                    <a:pt x="45988" y="29504"/>
                  </a:lnTo>
                  <a:cubicBezTo>
                    <a:pt x="45852" y="28793"/>
                    <a:pt x="44430" y="28352"/>
                    <a:pt x="44295" y="27811"/>
                  </a:cubicBezTo>
                  <a:cubicBezTo>
                    <a:pt x="44295" y="27636"/>
                    <a:pt x="44383" y="27561"/>
                    <a:pt x="44491" y="27561"/>
                  </a:cubicBezTo>
                  <a:cubicBezTo>
                    <a:pt x="44572" y="27561"/>
                    <a:pt x="44662" y="27603"/>
                    <a:pt x="44735" y="27675"/>
                  </a:cubicBezTo>
                  <a:lnTo>
                    <a:pt x="45006" y="27675"/>
                  </a:lnTo>
                  <a:cubicBezTo>
                    <a:pt x="45141" y="27811"/>
                    <a:pt x="45277" y="27811"/>
                    <a:pt x="45412" y="27811"/>
                  </a:cubicBezTo>
                  <a:cubicBezTo>
                    <a:pt x="45852" y="27811"/>
                    <a:pt x="46123" y="27675"/>
                    <a:pt x="46428" y="27506"/>
                  </a:cubicBezTo>
                  <a:cubicBezTo>
                    <a:pt x="46970" y="27235"/>
                    <a:pt x="47275" y="26829"/>
                    <a:pt x="47105" y="26253"/>
                  </a:cubicBezTo>
                  <a:cubicBezTo>
                    <a:pt x="46970" y="25813"/>
                    <a:pt x="46699" y="25406"/>
                    <a:pt x="46123" y="25271"/>
                  </a:cubicBezTo>
                  <a:cubicBezTo>
                    <a:pt x="45852" y="25271"/>
                    <a:pt x="45581" y="25406"/>
                    <a:pt x="45412" y="25542"/>
                  </a:cubicBezTo>
                  <a:cubicBezTo>
                    <a:pt x="45204" y="25749"/>
                    <a:pt x="44659" y="26295"/>
                    <a:pt x="44232" y="26295"/>
                  </a:cubicBezTo>
                  <a:cubicBezTo>
                    <a:pt x="44102" y="26295"/>
                    <a:pt x="43983" y="26244"/>
                    <a:pt x="43888" y="26117"/>
                  </a:cubicBezTo>
                  <a:cubicBezTo>
                    <a:pt x="43888" y="25542"/>
                    <a:pt x="45006" y="24831"/>
                    <a:pt x="44430" y="24119"/>
                  </a:cubicBezTo>
                  <a:cubicBezTo>
                    <a:pt x="44351" y="23961"/>
                    <a:pt x="44225" y="23895"/>
                    <a:pt x="44073" y="23895"/>
                  </a:cubicBezTo>
                  <a:cubicBezTo>
                    <a:pt x="43966" y="23895"/>
                    <a:pt x="43845" y="23928"/>
                    <a:pt x="43719" y="23984"/>
                  </a:cubicBezTo>
                  <a:cubicBezTo>
                    <a:pt x="43170" y="24231"/>
                    <a:pt x="42955" y="24633"/>
                    <a:pt x="42443" y="24633"/>
                  </a:cubicBezTo>
                  <a:cubicBezTo>
                    <a:pt x="42323" y="24633"/>
                    <a:pt x="42186" y="24611"/>
                    <a:pt x="42026" y="24560"/>
                  </a:cubicBezTo>
                  <a:cubicBezTo>
                    <a:pt x="42195" y="23984"/>
                    <a:pt x="42195" y="23273"/>
                    <a:pt x="41755" y="22731"/>
                  </a:cubicBezTo>
                  <a:cubicBezTo>
                    <a:pt x="41755" y="22596"/>
                    <a:pt x="41619" y="22596"/>
                    <a:pt x="41619" y="22596"/>
                  </a:cubicBezTo>
                  <a:cubicBezTo>
                    <a:pt x="41179" y="22731"/>
                    <a:pt x="40908" y="22866"/>
                    <a:pt x="40637" y="23137"/>
                  </a:cubicBezTo>
                  <a:lnTo>
                    <a:pt x="40637" y="23002"/>
                  </a:lnTo>
                  <a:cubicBezTo>
                    <a:pt x="40637" y="22834"/>
                    <a:pt x="40521" y="22719"/>
                    <a:pt x="40400" y="22719"/>
                  </a:cubicBezTo>
                  <a:cubicBezTo>
                    <a:pt x="40325" y="22719"/>
                    <a:pt x="40249" y="22763"/>
                    <a:pt x="40197" y="22866"/>
                  </a:cubicBezTo>
                  <a:cubicBezTo>
                    <a:pt x="40062" y="23442"/>
                    <a:pt x="39926" y="23849"/>
                    <a:pt x="39926" y="24424"/>
                  </a:cubicBezTo>
                  <a:cubicBezTo>
                    <a:pt x="39926" y="24966"/>
                    <a:pt x="40197" y="25271"/>
                    <a:pt x="39486" y="25406"/>
                  </a:cubicBezTo>
                  <a:lnTo>
                    <a:pt x="37793" y="24695"/>
                  </a:lnTo>
                  <a:cubicBezTo>
                    <a:pt x="37793" y="24424"/>
                    <a:pt x="37657" y="24119"/>
                    <a:pt x="37657" y="23713"/>
                  </a:cubicBezTo>
                  <a:cubicBezTo>
                    <a:pt x="37115" y="22020"/>
                    <a:pt x="36811" y="20191"/>
                    <a:pt x="37522" y="18363"/>
                  </a:cubicBezTo>
                  <a:cubicBezTo>
                    <a:pt x="37612" y="18363"/>
                    <a:pt x="37642" y="18423"/>
                    <a:pt x="37692" y="18423"/>
                  </a:cubicBezTo>
                  <a:cubicBezTo>
                    <a:pt x="37717" y="18423"/>
                    <a:pt x="37748" y="18408"/>
                    <a:pt x="37793" y="18363"/>
                  </a:cubicBezTo>
                  <a:cubicBezTo>
                    <a:pt x="38588" y="17982"/>
                    <a:pt x="39539" y="17819"/>
                    <a:pt x="40532" y="17819"/>
                  </a:cubicBezTo>
                  <a:cubicBezTo>
                    <a:pt x="42540" y="17819"/>
                    <a:pt x="44718" y="18483"/>
                    <a:pt x="46123" y="19345"/>
                  </a:cubicBezTo>
                  <a:cubicBezTo>
                    <a:pt x="47174" y="19994"/>
                    <a:pt x="48085" y="20615"/>
                    <a:pt x="49292" y="20615"/>
                  </a:cubicBezTo>
                  <a:cubicBezTo>
                    <a:pt x="49407" y="20615"/>
                    <a:pt x="49524" y="20609"/>
                    <a:pt x="49645" y="20598"/>
                  </a:cubicBezTo>
                  <a:cubicBezTo>
                    <a:pt x="49814" y="20598"/>
                    <a:pt x="49814" y="20598"/>
                    <a:pt x="49814" y="20462"/>
                  </a:cubicBezTo>
                  <a:cubicBezTo>
                    <a:pt x="50356" y="20056"/>
                    <a:pt x="50492" y="19040"/>
                    <a:pt x="50085" y="18498"/>
                  </a:cubicBezTo>
                  <a:cubicBezTo>
                    <a:pt x="49239" y="17076"/>
                    <a:pt x="47105" y="17347"/>
                    <a:pt x="46123" y="16229"/>
                  </a:cubicBezTo>
                  <a:cubicBezTo>
                    <a:pt x="46123" y="16161"/>
                    <a:pt x="46089" y="16128"/>
                    <a:pt x="46055" y="16128"/>
                  </a:cubicBezTo>
                  <a:cubicBezTo>
                    <a:pt x="46022" y="16128"/>
                    <a:pt x="45988" y="16161"/>
                    <a:pt x="45988" y="16229"/>
                  </a:cubicBezTo>
                  <a:cubicBezTo>
                    <a:pt x="45852" y="15823"/>
                    <a:pt x="46259" y="15247"/>
                    <a:pt x="46699" y="15112"/>
                  </a:cubicBezTo>
                  <a:cubicBezTo>
                    <a:pt x="46789" y="15066"/>
                    <a:pt x="46883" y="15051"/>
                    <a:pt x="46979" y="15051"/>
                  </a:cubicBezTo>
                  <a:cubicBezTo>
                    <a:pt x="47169" y="15051"/>
                    <a:pt x="47365" y="15112"/>
                    <a:pt x="47545" y="15112"/>
                  </a:cubicBezTo>
                  <a:cubicBezTo>
                    <a:pt x="48121" y="15112"/>
                    <a:pt x="48663" y="15383"/>
                    <a:pt x="49239" y="15653"/>
                  </a:cubicBezTo>
                  <a:cubicBezTo>
                    <a:pt x="49645" y="15823"/>
                    <a:pt x="50085" y="16094"/>
                    <a:pt x="50492" y="16500"/>
                  </a:cubicBezTo>
                  <a:cubicBezTo>
                    <a:pt x="52896" y="20733"/>
                    <a:pt x="54047" y="25542"/>
                    <a:pt x="53607" y="30486"/>
                  </a:cubicBezTo>
                  <a:cubicBezTo>
                    <a:pt x="52761" y="39798"/>
                    <a:pt x="45717" y="47994"/>
                    <a:pt x="36269" y="49111"/>
                  </a:cubicBezTo>
                  <a:cubicBezTo>
                    <a:pt x="35573" y="49188"/>
                    <a:pt x="34872" y="49225"/>
                    <a:pt x="34168" y="49225"/>
                  </a:cubicBezTo>
                  <a:cubicBezTo>
                    <a:pt x="25872" y="49225"/>
                    <a:pt x="17247" y="44043"/>
                    <a:pt x="12564" y="37394"/>
                  </a:cubicBezTo>
                  <a:cubicBezTo>
                    <a:pt x="11717" y="36277"/>
                    <a:pt x="11006" y="34990"/>
                    <a:pt x="10431" y="33737"/>
                  </a:cubicBezTo>
                  <a:cubicBezTo>
                    <a:pt x="11006" y="33297"/>
                    <a:pt x="11413" y="32890"/>
                    <a:pt x="11717" y="32315"/>
                  </a:cubicBezTo>
                  <a:cubicBezTo>
                    <a:pt x="12124" y="31468"/>
                    <a:pt x="11853" y="31739"/>
                    <a:pt x="12124" y="31062"/>
                  </a:cubicBezTo>
                  <a:cubicBezTo>
                    <a:pt x="12564" y="30350"/>
                    <a:pt x="13106" y="29910"/>
                    <a:pt x="13411" y="29199"/>
                  </a:cubicBezTo>
                  <a:cubicBezTo>
                    <a:pt x="13682" y="28793"/>
                    <a:pt x="13817" y="28352"/>
                    <a:pt x="13817" y="27811"/>
                  </a:cubicBezTo>
                  <a:cubicBezTo>
                    <a:pt x="13953" y="27370"/>
                    <a:pt x="13817" y="26964"/>
                    <a:pt x="13953" y="26524"/>
                  </a:cubicBezTo>
                  <a:cubicBezTo>
                    <a:pt x="14088" y="25542"/>
                    <a:pt x="14799" y="24831"/>
                    <a:pt x="15510" y="23984"/>
                  </a:cubicBezTo>
                  <a:cubicBezTo>
                    <a:pt x="16221" y="23137"/>
                    <a:pt x="16628" y="22426"/>
                    <a:pt x="16357" y="21173"/>
                  </a:cubicBezTo>
                  <a:cubicBezTo>
                    <a:pt x="15950" y="19040"/>
                    <a:pt x="11988" y="16500"/>
                    <a:pt x="12835" y="14130"/>
                  </a:cubicBezTo>
                  <a:cubicBezTo>
                    <a:pt x="14257" y="12707"/>
                    <a:pt x="16357" y="13418"/>
                    <a:pt x="18185" y="12978"/>
                  </a:cubicBezTo>
                  <a:cubicBezTo>
                    <a:pt x="18897" y="12843"/>
                    <a:pt x="19337" y="12267"/>
                    <a:pt x="20319" y="12267"/>
                  </a:cubicBezTo>
                  <a:cubicBezTo>
                    <a:pt x="21030" y="12267"/>
                    <a:pt x="21707" y="12843"/>
                    <a:pt x="22283" y="12978"/>
                  </a:cubicBezTo>
                  <a:cubicBezTo>
                    <a:pt x="22632" y="13104"/>
                    <a:pt x="22913" y="13149"/>
                    <a:pt x="23181" y="13149"/>
                  </a:cubicBezTo>
                  <a:cubicBezTo>
                    <a:pt x="23562" y="13149"/>
                    <a:pt x="23919" y="13058"/>
                    <a:pt x="24416" y="12978"/>
                  </a:cubicBezTo>
                  <a:cubicBezTo>
                    <a:pt x="25209" y="12650"/>
                    <a:pt x="25913" y="12389"/>
                    <a:pt x="26671" y="12389"/>
                  </a:cubicBezTo>
                  <a:cubicBezTo>
                    <a:pt x="26853" y="12389"/>
                    <a:pt x="27037" y="12404"/>
                    <a:pt x="27227" y="12436"/>
                  </a:cubicBezTo>
                  <a:cubicBezTo>
                    <a:pt x="28074" y="12572"/>
                    <a:pt x="28920" y="12843"/>
                    <a:pt x="29902" y="12843"/>
                  </a:cubicBezTo>
                  <a:cubicBezTo>
                    <a:pt x="30119" y="12862"/>
                    <a:pt x="30344" y="12873"/>
                    <a:pt x="30572" y="12873"/>
                  </a:cubicBezTo>
                  <a:cubicBezTo>
                    <a:pt x="31980" y="12873"/>
                    <a:pt x="33504" y="12453"/>
                    <a:pt x="34000" y="10879"/>
                  </a:cubicBezTo>
                  <a:cubicBezTo>
                    <a:pt x="34711" y="8474"/>
                    <a:pt x="32307" y="6070"/>
                    <a:pt x="30749" y="4512"/>
                  </a:cubicBezTo>
                  <a:cubicBezTo>
                    <a:pt x="31035" y="4501"/>
                    <a:pt x="31321" y="4496"/>
                    <a:pt x="31607" y="4496"/>
                  </a:cubicBezTo>
                  <a:close/>
                  <a:moveTo>
                    <a:pt x="21572" y="49246"/>
                  </a:moveTo>
                  <a:lnTo>
                    <a:pt x="21707" y="49382"/>
                  </a:lnTo>
                  <a:lnTo>
                    <a:pt x="22148" y="49382"/>
                  </a:lnTo>
                  <a:cubicBezTo>
                    <a:pt x="22012" y="49958"/>
                    <a:pt x="22012" y="50533"/>
                    <a:pt x="21877" y="51075"/>
                  </a:cubicBezTo>
                  <a:lnTo>
                    <a:pt x="21877" y="51515"/>
                  </a:lnTo>
                  <a:cubicBezTo>
                    <a:pt x="21707" y="51515"/>
                    <a:pt x="21572" y="51786"/>
                    <a:pt x="21877" y="51786"/>
                  </a:cubicBezTo>
                  <a:lnTo>
                    <a:pt x="21877" y="51922"/>
                  </a:lnTo>
                  <a:lnTo>
                    <a:pt x="21877" y="52227"/>
                  </a:lnTo>
                  <a:cubicBezTo>
                    <a:pt x="21724" y="52565"/>
                    <a:pt x="21470" y="52734"/>
                    <a:pt x="21221" y="52734"/>
                  </a:cubicBezTo>
                  <a:cubicBezTo>
                    <a:pt x="20971" y="52734"/>
                    <a:pt x="20725" y="52565"/>
                    <a:pt x="20590" y="52227"/>
                  </a:cubicBezTo>
                  <a:cubicBezTo>
                    <a:pt x="20183" y="51380"/>
                    <a:pt x="21030" y="50229"/>
                    <a:pt x="21436" y="49382"/>
                  </a:cubicBezTo>
                  <a:lnTo>
                    <a:pt x="21572" y="49246"/>
                  </a:lnTo>
                  <a:close/>
                  <a:moveTo>
                    <a:pt x="15890" y="50443"/>
                  </a:moveTo>
                  <a:cubicBezTo>
                    <a:pt x="17309" y="50443"/>
                    <a:pt x="18701" y="50689"/>
                    <a:pt x="20014" y="51380"/>
                  </a:cubicBezTo>
                  <a:cubicBezTo>
                    <a:pt x="19743" y="52057"/>
                    <a:pt x="19879" y="52768"/>
                    <a:pt x="20861" y="53209"/>
                  </a:cubicBezTo>
                  <a:cubicBezTo>
                    <a:pt x="21014" y="53280"/>
                    <a:pt x="21166" y="53314"/>
                    <a:pt x="21313" y="53314"/>
                  </a:cubicBezTo>
                  <a:cubicBezTo>
                    <a:pt x="21721" y="53314"/>
                    <a:pt x="22084" y="53056"/>
                    <a:pt x="22283" y="52633"/>
                  </a:cubicBezTo>
                  <a:cubicBezTo>
                    <a:pt x="22418" y="52497"/>
                    <a:pt x="22418" y="52362"/>
                    <a:pt x="22418" y="52227"/>
                  </a:cubicBezTo>
                  <a:cubicBezTo>
                    <a:pt x="25669" y="54191"/>
                    <a:pt x="27938" y="56866"/>
                    <a:pt x="29631" y="60388"/>
                  </a:cubicBezTo>
                  <a:cubicBezTo>
                    <a:pt x="28201" y="60693"/>
                    <a:pt x="26771" y="60853"/>
                    <a:pt x="25355" y="60853"/>
                  </a:cubicBezTo>
                  <a:cubicBezTo>
                    <a:pt x="22848" y="60853"/>
                    <a:pt x="20387" y="60352"/>
                    <a:pt x="18050" y="59270"/>
                  </a:cubicBezTo>
                  <a:cubicBezTo>
                    <a:pt x="16086" y="58288"/>
                    <a:pt x="14257" y="57001"/>
                    <a:pt x="12835" y="55444"/>
                  </a:cubicBezTo>
                  <a:cubicBezTo>
                    <a:pt x="11548" y="54191"/>
                    <a:pt x="10871" y="52633"/>
                    <a:pt x="9584" y="51380"/>
                  </a:cubicBezTo>
                  <a:lnTo>
                    <a:pt x="9720" y="51380"/>
                  </a:lnTo>
                  <a:cubicBezTo>
                    <a:pt x="11724" y="50959"/>
                    <a:pt x="13834" y="50443"/>
                    <a:pt x="15890" y="50443"/>
                  </a:cubicBezTo>
                  <a:close/>
                  <a:moveTo>
                    <a:pt x="9313" y="51651"/>
                  </a:moveTo>
                  <a:cubicBezTo>
                    <a:pt x="10295" y="55037"/>
                    <a:pt x="14088" y="58153"/>
                    <a:pt x="17068" y="59677"/>
                  </a:cubicBezTo>
                  <a:cubicBezTo>
                    <a:pt x="19744" y="61026"/>
                    <a:pt x="22606" y="61711"/>
                    <a:pt x="25486" y="61711"/>
                  </a:cubicBezTo>
                  <a:cubicBezTo>
                    <a:pt x="26869" y="61711"/>
                    <a:pt x="28258" y="61553"/>
                    <a:pt x="29631" y="61234"/>
                  </a:cubicBezTo>
                  <a:lnTo>
                    <a:pt x="29767" y="61234"/>
                  </a:lnTo>
                  <a:lnTo>
                    <a:pt x="29767" y="61370"/>
                  </a:lnTo>
                  <a:cubicBezTo>
                    <a:pt x="29767" y="61675"/>
                    <a:pt x="29631" y="62081"/>
                    <a:pt x="29767" y="62386"/>
                  </a:cubicBezTo>
                  <a:cubicBezTo>
                    <a:pt x="28330" y="62691"/>
                    <a:pt x="26905" y="62839"/>
                    <a:pt x="25506" y="62839"/>
                  </a:cubicBezTo>
                  <a:cubicBezTo>
                    <a:pt x="18531" y="62839"/>
                    <a:pt x="12218" y="59166"/>
                    <a:pt x="8467" y="53073"/>
                  </a:cubicBezTo>
                  <a:cubicBezTo>
                    <a:pt x="8602" y="52768"/>
                    <a:pt x="8602" y="52497"/>
                    <a:pt x="8737" y="52227"/>
                  </a:cubicBezTo>
                  <a:cubicBezTo>
                    <a:pt x="8873" y="51922"/>
                    <a:pt x="9008" y="51786"/>
                    <a:pt x="9313" y="51651"/>
                  </a:cubicBezTo>
                  <a:close/>
                  <a:moveTo>
                    <a:pt x="29059" y="1"/>
                  </a:moveTo>
                  <a:cubicBezTo>
                    <a:pt x="21812" y="1"/>
                    <a:pt x="14257" y="2490"/>
                    <a:pt x="8737" y="6205"/>
                  </a:cubicBezTo>
                  <a:cubicBezTo>
                    <a:pt x="4098" y="9321"/>
                    <a:pt x="1829" y="14265"/>
                    <a:pt x="983" y="19616"/>
                  </a:cubicBezTo>
                  <a:cubicBezTo>
                    <a:pt x="1" y="25542"/>
                    <a:pt x="1389" y="31197"/>
                    <a:pt x="4775" y="36141"/>
                  </a:cubicBezTo>
                  <a:cubicBezTo>
                    <a:pt x="8737" y="42067"/>
                    <a:pt x="14799" y="45996"/>
                    <a:pt x="21030" y="49246"/>
                  </a:cubicBezTo>
                  <a:cubicBezTo>
                    <a:pt x="20725" y="49687"/>
                    <a:pt x="20454" y="50364"/>
                    <a:pt x="20183" y="50940"/>
                  </a:cubicBezTo>
                  <a:cubicBezTo>
                    <a:pt x="18628" y="50000"/>
                    <a:pt x="16909" y="49634"/>
                    <a:pt x="15169" y="49634"/>
                  </a:cubicBezTo>
                  <a:cubicBezTo>
                    <a:pt x="13272" y="49634"/>
                    <a:pt x="11350" y="50068"/>
                    <a:pt x="9584" y="50669"/>
                  </a:cubicBezTo>
                  <a:cubicBezTo>
                    <a:pt x="9313" y="50804"/>
                    <a:pt x="9313" y="51075"/>
                    <a:pt x="9449" y="51211"/>
                  </a:cubicBezTo>
                  <a:lnTo>
                    <a:pt x="9313" y="51211"/>
                  </a:lnTo>
                  <a:cubicBezTo>
                    <a:pt x="8602" y="51380"/>
                    <a:pt x="7891" y="52057"/>
                    <a:pt x="7891" y="52904"/>
                  </a:cubicBezTo>
                  <a:lnTo>
                    <a:pt x="7891" y="53209"/>
                  </a:lnTo>
                  <a:cubicBezTo>
                    <a:pt x="11358" y="59672"/>
                    <a:pt x="18144" y="63500"/>
                    <a:pt x="25213" y="63500"/>
                  </a:cubicBezTo>
                  <a:cubicBezTo>
                    <a:pt x="26773" y="63500"/>
                    <a:pt x="28347" y="63313"/>
                    <a:pt x="29902" y="62928"/>
                  </a:cubicBezTo>
                  <a:cubicBezTo>
                    <a:pt x="30173" y="62928"/>
                    <a:pt x="30173" y="62792"/>
                    <a:pt x="30173" y="62521"/>
                  </a:cubicBezTo>
                  <a:lnTo>
                    <a:pt x="30343" y="62521"/>
                  </a:lnTo>
                  <a:cubicBezTo>
                    <a:pt x="30478" y="61810"/>
                    <a:pt x="30343" y="61099"/>
                    <a:pt x="30343" y="60523"/>
                  </a:cubicBezTo>
                  <a:cubicBezTo>
                    <a:pt x="30478" y="60388"/>
                    <a:pt x="30478" y="60252"/>
                    <a:pt x="30343" y="60117"/>
                  </a:cubicBezTo>
                  <a:cubicBezTo>
                    <a:pt x="28649" y="56730"/>
                    <a:pt x="26245" y="53073"/>
                    <a:pt x="22418" y="51651"/>
                  </a:cubicBezTo>
                  <a:cubicBezTo>
                    <a:pt x="22418" y="51515"/>
                    <a:pt x="22418" y="51380"/>
                    <a:pt x="22554" y="51211"/>
                  </a:cubicBezTo>
                  <a:cubicBezTo>
                    <a:pt x="22554" y="50533"/>
                    <a:pt x="22723" y="49958"/>
                    <a:pt x="22723" y="49246"/>
                  </a:cubicBezTo>
                  <a:cubicBezTo>
                    <a:pt x="22859" y="49246"/>
                    <a:pt x="22994" y="49111"/>
                    <a:pt x="22994" y="49111"/>
                  </a:cubicBezTo>
                  <a:cubicBezTo>
                    <a:pt x="23401" y="48671"/>
                    <a:pt x="23570" y="48129"/>
                    <a:pt x="23705" y="47553"/>
                  </a:cubicBezTo>
                  <a:cubicBezTo>
                    <a:pt x="26651" y="48976"/>
                    <a:pt x="30038" y="49822"/>
                    <a:pt x="33289" y="50093"/>
                  </a:cubicBezTo>
                  <a:cubicBezTo>
                    <a:pt x="33578" y="50106"/>
                    <a:pt x="33865" y="50113"/>
                    <a:pt x="34152" y="50113"/>
                  </a:cubicBezTo>
                  <a:cubicBezTo>
                    <a:pt x="43377" y="50113"/>
                    <a:pt x="51411" y="43316"/>
                    <a:pt x="53743" y="34448"/>
                  </a:cubicBezTo>
                  <a:cubicBezTo>
                    <a:pt x="56723" y="23273"/>
                    <a:pt x="51067" y="11996"/>
                    <a:pt x="41619" y="5935"/>
                  </a:cubicBezTo>
                  <a:cubicBezTo>
                    <a:pt x="41484" y="5799"/>
                    <a:pt x="41484" y="5799"/>
                    <a:pt x="41348" y="5799"/>
                  </a:cubicBezTo>
                  <a:cubicBezTo>
                    <a:pt x="41890" y="5359"/>
                    <a:pt x="42195" y="4648"/>
                    <a:pt x="42195" y="3970"/>
                  </a:cubicBezTo>
                  <a:cubicBezTo>
                    <a:pt x="42195" y="3395"/>
                    <a:pt x="42026" y="2548"/>
                    <a:pt x="41484" y="2277"/>
                  </a:cubicBezTo>
                  <a:cubicBezTo>
                    <a:pt x="41353" y="2187"/>
                    <a:pt x="41238" y="2150"/>
                    <a:pt x="41133" y="2150"/>
                  </a:cubicBezTo>
                  <a:cubicBezTo>
                    <a:pt x="40883" y="2150"/>
                    <a:pt x="40692" y="2357"/>
                    <a:pt x="40502" y="2548"/>
                  </a:cubicBezTo>
                  <a:cubicBezTo>
                    <a:pt x="37056" y="777"/>
                    <a:pt x="33106" y="1"/>
                    <a:pt x="290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0"/>
            <p:cNvSpPr/>
            <p:nvPr/>
          </p:nvSpPr>
          <p:spPr>
            <a:xfrm>
              <a:off x="3609300" y="175875"/>
              <a:ext cx="317500" cy="1097650"/>
            </a:xfrm>
            <a:custGeom>
              <a:avLst/>
              <a:gdLst/>
              <a:ahLst/>
              <a:cxnLst/>
              <a:rect l="l" t="t" r="r" b="b"/>
              <a:pathLst>
                <a:path w="12700" h="43906" extrusionOk="0">
                  <a:moveTo>
                    <a:pt x="7548" y="0"/>
                  </a:moveTo>
                  <a:cubicBezTo>
                    <a:pt x="6892" y="0"/>
                    <a:pt x="6215" y="322"/>
                    <a:pt x="5927" y="897"/>
                  </a:cubicBezTo>
                  <a:cubicBezTo>
                    <a:pt x="3556" y="5977"/>
                    <a:pt x="3252" y="11463"/>
                    <a:pt x="3252" y="16813"/>
                  </a:cubicBezTo>
                  <a:cubicBezTo>
                    <a:pt x="3116" y="23044"/>
                    <a:pt x="2405" y="28971"/>
                    <a:pt x="1559" y="35032"/>
                  </a:cubicBezTo>
                  <a:cubicBezTo>
                    <a:pt x="170" y="36150"/>
                    <a:pt x="1" y="38148"/>
                    <a:pt x="1288" y="39536"/>
                  </a:cubicBezTo>
                  <a:cubicBezTo>
                    <a:pt x="1288" y="40518"/>
                    <a:pt x="1559" y="41670"/>
                    <a:pt x="2134" y="42381"/>
                  </a:cubicBezTo>
                  <a:cubicBezTo>
                    <a:pt x="3000" y="43434"/>
                    <a:pt x="4288" y="43905"/>
                    <a:pt x="5604" y="43905"/>
                  </a:cubicBezTo>
                  <a:cubicBezTo>
                    <a:pt x="6192" y="43905"/>
                    <a:pt x="6785" y="43811"/>
                    <a:pt x="7349" y="43634"/>
                  </a:cubicBezTo>
                  <a:cubicBezTo>
                    <a:pt x="8907" y="43227"/>
                    <a:pt x="10465" y="41940"/>
                    <a:pt x="11007" y="40247"/>
                  </a:cubicBezTo>
                  <a:cubicBezTo>
                    <a:pt x="11176" y="39536"/>
                    <a:pt x="11447" y="38554"/>
                    <a:pt x="11311" y="37708"/>
                  </a:cubicBezTo>
                  <a:cubicBezTo>
                    <a:pt x="12293" y="36725"/>
                    <a:pt x="12700" y="35608"/>
                    <a:pt x="12158" y="34186"/>
                  </a:cubicBezTo>
                  <a:cubicBezTo>
                    <a:pt x="11853" y="33475"/>
                    <a:pt x="11311" y="32899"/>
                    <a:pt x="10600" y="32628"/>
                  </a:cubicBezTo>
                  <a:cubicBezTo>
                    <a:pt x="10871" y="29817"/>
                    <a:pt x="10736" y="26702"/>
                    <a:pt x="10871" y="23891"/>
                  </a:cubicBezTo>
                  <a:cubicBezTo>
                    <a:pt x="10871" y="19929"/>
                    <a:pt x="11447" y="15425"/>
                    <a:pt x="10736" y="11598"/>
                  </a:cubicBezTo>
                  <a:lnTo>
                    <a:pt x="10736" y="11463"/>
                  </a:lnTo>
                  <a:cubicBezTo>
                    <a:pt x="10465" y="7941"/>
                    <a:pt x="9889" y="4555"/>
                    <a:pt x="9042" y="1033"/>
                  </a:cubicBezTo>
                  <a:cubicBezTo>
                    <a:pt x="8839" y="322"/>
                    <a:pt x="8204" y="0"/>
                    <a:pt x="7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0"/>
            <p:cNvSpPr/>
            <p:nvPr/>
          </p:nvSpPr>
          <p:spPr>
            <a:xfrm>
              <a:off x="3641475" y="171525"/>
              <a:ext cx="257400" cy="1080000"/>
            </a:xfrm>
            <a:custGeom>
              <a:avLst/>
              <a:gdLst/>
              <a:ahLst/>
              <a:cxnLst/>
              <a:rect l="l" t="t" r="r" b="b"/>
              <a:pathLst>
                <a:path w="10296" h="43200" extrusionOk="0">
                  <a:moveTo>
                    <a:pt x="6909" y="631"/>
                  </a:moveTo>
                  <a:cubicBezTo>
                    <a:pt x="7349" y="1071"/>
                    <a:pt x="7620" y="2189"/>
                    <a:pt x="7891" y="3306"/>
                  </a:cubicBezTo>
                  <a:cubicBezTo>
                    <a:pt x="7755" y="3306"/>
                    <a:pt x="7755" y="3306"/>
                    <a:pt x="7755" y="3442"/>
                  </a:cubicBezTo>
                  <a:cubicBezTo>
                    <a:pt x="7419" y="3715"/>
                    <a:pt x="7021" y="3858"/>
                    <a:pt x="6635" y="3858"/>
                  </a:cubicBezTo>
                  <a:cubicBezTo>
                    <a:pt x="6205" y="3858"/>
                    <a:pt x="5790" y="3681"/>
                    <a:pt x="5487" y="3306"/>
                  </a:cubicBezTo>
                  <a:cubicBezTo>
                    <a:pt x="5791" y="2189"/>
                    <a:pt x="6198" y="1071"/>
                    <a:pt x="6909" y="631"/>
                  </a:cubicBezTo>
                  <a:close/>
                  <a:moveTo>
                    <a:pt x="7891" y="3882"/>
                  </a:moveTo>
                  <a:cubicBezTo>
                    <a:pt x="8026" y="4729"/>
                    <a:pt x="8196" y="5440"/>
                    <a:pt x="8196" y="5982"/>
                  </a:cubicBezTo>
                  <a:cubicBezTo>
                    <a:pt x="8602" y="7844"/>
                    <a:pt x="8873" y="9673"/>
                    <a:pt x="9584" y="11502"/>
                  </a:cubicBezTo>
                  <a:cubicBezTo>
                    <a:pt x="9394" y="11728"/>
                    <a:pt x="9156" y="11823"/>
                    <a:pt x="8908" y="11823"/>
                  </a:cubicBezTo>
                  <a:cubicBezTo>
                    <a:pt x="8230" y="11823"/>
                    <a:pt x="7485" y="11104"/>
                    <a:pt x="7485" y="10384"/>
                  </a:cubicBezTo>
                  <a:cubicBezTo>
                    <a:pt x="7485" y="10164"/>
                    <a:pt x="7307" y="10054"/>
                    <a:pt x="7129" y="10054"/>
                  </a:cubicBezTo>
                  <a:cubicBezTo>
                    <a:pt x="6951" y="10054"/>
                    <a:pt x="6773" y="10164"/>
                    <a:pt x="6773" y="10384"/>
                  </a:cubicBezTo>
                  <a:lnTo>
                    <a:pt x="6773" y="10655"/>
                  </a:lnTo>
                  <a:cubicBezTo>
                    <a:pt x="6655" y="11010"/>
                    <a:pt x="6407" y="11391"/>
                    <a:pt x="6075" y="11391"/>
                  </a:cubicBezTo>
                  <a:cubicBezTo>
                    <a:pt x="6028" y="11391"/>
                    <a:pt x="5978" y="11383"/>
                    <a:pt x="5927" y="11366"/>
                  </a:cubicBezTo>
                  <a:cubicBezTo>
                    <a:pt x="5351" y="11366"/>
                    <a:pt x="5080" y="10926"/>
                    <a:pt x="5080" y="10384"/>
                  </a:cubicBezTo>
                  <a:cubicBezTo>
                    <a:pt x="5080" y="10232"/>
                    <a:pt x="4936" y="10155"/>
                    <a:pt x="4775" y="10155"/>
                  </a:cubicBezTo>
                  <a:cubicBezTo>
                    <a:pt x="4615" y="10155"/>
                    <a:pt x="4437" y="10232"/>
                    <a:pt x="4369" y="10384"/>
                  </a:cubicBezTo>
                  <a:cubicBezTo>
                    <a:pt x="4369" y="10519"/>
                    <a:pt x="4369" y="10655"/>
                    <a:pt x="4504" y="10926"/>
                  </a:cubicBezTo>
                  <a:cubicBezTo>
                    <a:pt x="4323" y="11312"/>
                    <a:pt x="3883" y="11560"/>
                    <a:pt x="3439" y="11560"/>
                  </a:cubicBezTo>
                  <a:cubicBezTo>
                    <a:pt x="3221" y="11560"/>
                    <a:pt x="3001" y="11500"/>
                    <a:pt x="2811" y="11366"/>
                  </a:cubicBezTo>
                  <a:cubicBezTo>
                    <a:pt x="2947" y="11366"/>
                    <a:pt x="2947" y="11366"/>
                    <a:pt x="3116" y="11231"/>
                  </a:cubicBezTo>
                  <a:cubicBezTo>
                    <a:pt x="3658" y="9368"/>
                    <a:pt x="4234" y="7675"/>
                    <a:pt x="4809" y="5846"/>
                  </a:cubicBezTo>
                  <a:cubicBezTo>
                    <a:pt x="4945" y="5440"/>
                    <a:pt x="5080" y="4864"/>
                    <a:pt x="5216" y="4153"/>
                  </a:cubicBezTo>
                  <a:cubicBezTo>
                    <a:pt x="5573" y="4396"/>
                    <a:pt x="5978" y="4512"/>
                    <a:pt x="6380" y="4512"/>
                  </a:cubicBezTo>
                  <a:cubicBezTo>
                    <a:pt x="6932" y="4512"/>
                    <a:pt x="7480" y="4293"/>
                    <a:pt x="7891" y="3882"/>
                  </a:cubicBezTo>
                  <a:close/>
                  <a:moveTo>
                    <a:pt x="4640" y="11366"/>
                  </a:moveTo>
                  <a:cubicBezTo>
                    <a:pt x="4640" y="11502"/>
                    <a:pt x="4809" y="11502"/>
                    <a:pt x="4809" y="11502"/>
                  </a:cubicBezTo>
                  <a:cubicBezTo>
                    <a:pt x="3522" y="18681"/>
                    <a:pt x="3252" y="26165"/>
                    <a:pt x="3252" y="33513"/>
                  </a:cubicBezTo>
                  <a:cubicBezTo>
                    <a:pt x="2811" y="33513"/>
                    <a:pt x="2269" y="33378"/>
                    <a:pt x="1694" y="33073"/>
                  </a:cubicBezTo>
                  <a:cubicBezTo>
                    <a:pt x="1965" y="26029"/>
                    <a:pt x="2540" y="19121"/>
                    <a:pt x="2811" y="12077"/>
                  </a:cubicBezTo>
                  <a:cubicBezTo>
                    <a:pt x="2993" y="12147"/>
                    <a:pt x="3184" y="12180"/>
                    <a:pt x="3372" y="12180"/>
                  </a:cubicBezTo>
                  <a:cubicBezTo>
                    <a:pt x="3918" y="12180"/>
                    <a:pt x="4438" y="11895"/>
                    <a:pt x="4640" y="11366"/>
                  </a:cubicBezTo>
                  <a:close/>
                  <a:moveTo>
                    <a:pt x="7349" y="11772"/>
                  </a:moveTo>
                  <a:cubicBezTo>
                    <a:pt x="7620" y="12077"/>
                    <a:pt x="8026" y="12348"/>
                    <a:pt x="8467" y="12348"/>
                  </a:cubicBezTo>
                  <a:cubicBezTo>
                    <a:pt x="8575" y="12384"/>
                    <a:pt x="8687" y="12401"/>
                    <a:pt x="8799" y="12401"/>
                  </a:cubicBezTo>
                  <a:cubicBezTo>
                    <a:pt x="9106" y="12401"/>
                    <a:pt x="9422" y="12276"/>
                    <a:pt x="9720" y="12077"/>
                  </a:cubicBezTo>
                  <a:lnTo>
                    <a:pt x="9720" y="12077"/>
                  </a:lnTo>
                  <a:cubicBezTo>
                    <a:pt x="8602" y="18985"/>
                    <a:pt x="8331" y="26165"/>
                    <a:pt x="8026" y="33242"/>
                  </a:cubicBezTo>
                  <a:cubicBezTo>
                    <a:pt x="8026" y="33242"/>
                    <a:pt x="8196" y="33242"/>
                    <a:pt x="8196" y="33378"/>
                  </a:cubicBezTo>
                  <a:cubicBezTo>
                    <a:pt x="7620" y="33513"/>
                    <a:pt x="6909" y="33649"/>
                    <a:pt x="6333" y="33649"/>
                  </a:cubicBezTo>
                  <a:lnTo>
                    <a:pt x="6333" y="33513"/>
                  </a:lnTo>
                  <a:cubicBezTo>
                    <a:pt x="6773" y="26300"/>
                    <a:pt x="7349" y="18985"/>
                    <a:pt x="7349" y="11772"/>
                  </a:cubicBezTo>
                  <a:close/>
                  <a:moveTo>
                    <a:pt x="7044" y="11366"/>
                  </a:moveTo>
                  <a:lnTo>
                    <a:pt x="7044" y="11366"/>
                  </a:lnTo>
                  <a:cubicBezTo>
                    <a:pt x="6198" y="18681"/>
                    <a:pt x="6198" y="26165"/>
                    <a:pt x="5791" y="33649"/>
                  </a:cubicBezTo>
                  <a:lnTo>
                    <a:pt x="5791" y="33784"/>
                  </a:lnTo>
                  <a:cubicBezTo>
                    <a:pt x="5080" y="33784"/>
                    <a:pt x="4504" y="33784"/>
                    <a:pt x="3793" y="33649"/>
                  </a:cubicBezTo>
                  <a:lnTo>
                    <a:pt x="3793" y="33378"/>
                  </a:lnTo>
                  <a:cubicBezTo>
                    <a:pt x="3793" y="26165"/>
                    <a:pt x="4369" y="18985"/>
                    <a:pt x="5080" y="11772"/>
                  </a:cubicBezTo>
                  <a:cubicBezTo>
                    <a:pt x="5351" y="11908"/>
                    <a:pt x="5656" y="12077"/>
                    <a:pt x="5927" y="12077"/>
                  </a:cubicBezTo>
                  <a:cubicBezTo>
                    <a:pt x="6333" y="12077"/>
                    <a:pt x="6773" y="11772"/>
                    <a:pt x="7044" y="11366"/>
                  </a:cubicBezTo>
                  <a:close/>
                  <a:moveTo>
                    <a:pt x="8873" y="33378"/>
                  </a:moveTo>
                  <a:cubicBezTo>
                    <a:pt x="9889" y="35782"/>
                    <a:pt x="6333" y="36188"/>
                    <a:pt x="4945" y="36188"/>
                  </a:cubicBezTo>
                  <a:cubicBezTo>
                    <a:pt x="4369" y="36324"/>
                    <a:pt x="3793" y="36324"/>
                    <a:pt x="3252" y="36324"/>
                  </a:cubicBezTo>
                  <a:cubicBezTo>
                    <a:pt x="2947" y="36324"/>
                    <a:pt x="2676" y="36324"/>
                    <a:pt x="2405" y="36188"/>
                  </a:cubicBezTo>
                  <a:cubicBezTo>
                    <a:pt x="1254" y="36188"/>
                    <a:pt x="983" y="35477"/>
                    <a:pt x="1254" y="34089"/>
                  </a:cubicBezTo>
                  <a:cubicBezTo>
                    <a:pt x="1423" y="34089"/>
                    <a:pt x="1558" y="34089"/>
                    <a:pt x="1694" y="33919"/>
                  </a:cubicBezTo>
                  <a:cubicBezTo>
                    <a:pt x="2705" y="34327"/>
                    <a:pt x="3818" y="34538"/>
                    <a:pt x="4938" y="34538"/>
                  </a:cubicBezTo>
                  <a:cubicBezTo>
                    <a:pt x="6145" y="34538"/>
                    <a:pt x="7360" y="34293"/>
                    <a:pt x="8467" y="33784"/>
                  </a:cubicBezTo>
                  <a:cubicBezTo>
                    <a:pt x="8602" y="33649"/>
                    <a:pt x="8602" y="33513"/>
                    <a:pt x="8602" y="33513"/>
                  </a:cubicBezTo>
                  <a:cubicBezTo>
                    <a:pt x="8737" y="33378"/>
                    <a:pt x="8737" y="33378"/>
                    <a:pt x="8873" y="33378"/>
                  </a:cubicBezTo>
                  <a:close/>
                  <a:moveTo>
                    <a:pt x="8873" y="35613"/>
                  </a:moveTo>
                  <a:cubicBezTo>
                    <a:pt x="9479" y="37628"/>
                    <a:pt x="7145" y="38545"/>
                    <a:pt x="4858" y="38545"/>
                  </a:cubicBezTo>
                  <a:cubicBezTo>
                    <a:pt x="2805" y="38545"/>
                    <a:pt x="790" y="37805"/>
                    <a:pt x="983" y="36459"/>
                  </a:cubicBezTo>
                  <a:lnTo>
                    <a:pt x="983" y="36459"/>
                  </a:lnTo>
                  <a:cubicBezTo>
                    <a:pt x="1553" y="36847"/>
                    <a:pt x="2322" y="36973"/>
                    <a:pt x="3064" y="36973"/>
                  </a:cubicBezTo>
                  <a:cubicBezTo>
                    <a:pt x="3424" y="36973"/>
                    <a:pt x="3777" y="36944"/>
                    <a:pt x="4098" y="36899"/>
                  </a:cubicBezTo>
                  <a:cubicBezTo>
                    <a:pt x="5656" y="36899"/>
                    <a:pt x="7485" y="36899"/>
                    <a:pt x="8737" y="35917"/>
                  </a:cubicBezTo>
                  <a:cubicBezTo>
                    <a:pt x="8737" y="35782"/>
                    <a:pt x="8873" y="35782"/>
                    <a:pt x="8873" y="35613"/>
                  </a:cubicBezTo>
                  <a:close/>
                  <a:moveTo>
                    <a:pt x="8467" y="38152"/>
                  </a:moveTo>
                  <a:cubicBezTo>
                    <a:pt x="8331" y="38864"/>
                    <a:pt x="8467" y="39846"/>
                    <a:pt x="8196" y="40557"/>
                  </a:cubicBezTo>
                  <a:cubicBezTo>
                    <a:pt x="7790" y="42157"/>
                    <a:pt x="6760" y="42494"/>
                    <a:pt x="5594" y="42494"/>
                  </a:cubicBezTo>
                  <a:cubicBezTo>
                    <a:pt x="5107" y="42494"/>
                    <a:pt x="4597" y="42435"/>
                    <a:pt x="4098" y="42385"/>
                  </a:cubicBezTo>
                  <a:cubicBezTo>
                    <a:pt x="2811" y="42250"/>
                    <a:pt x="1118" y="41979"/>
                    <a:pt x="1423" y="40286"/>
                  </a:cubicBezTo>
                  <a:cubicBezTo>
                    <a:pt x="1558" y="39710"/>
                    <a:pt x="1694" y="39168"/>
                    <a:pt x="1694" y="38593"/>
                  </a:cubicBezTo>
                  <a:cubicBezTo>
                    <a:pt x="2676" y="38999"/>
                    <a:pt x="4098" y="39168"/>
                    <a:pt x="4809" y="39168"/>
                  </a:cubicBezTo>
                  <a:cubicBezTo>
                    <a:pt x="5791" y="39168"/>
                    <a:pt x="7349" y="38728"/>
                    <a:pt x="8467" y="38152"/>
                  </a:cubicBezTo>
                  <a:close/>
                  <a:moveTo>
                    <a:pt x="6981" y="0"/>
                  </a:moveTo>
                  <a:cubicBezTo>
                    <a:pt x="6842" y="0"/>
                    <a:pt x="6773" y="104"/>
                    <a:pt x="6773" y="225"/>
                  </a:cubicBezTo>
                  <a:cubicBezTo>
                    <a:pt x="5487" y="631"/>
                    <a:pt x="5216" y="2053"/>
                    <a:pt x="4945" y="3171"/>
                  </a:cubicBezTo>
                  <a:cubicBezTo>
                    <a:pt x="4809" y="3306"/>
                    <a:pt x="4640" y="3442"/>
                    <a:pt x="4809" y="3611"/>
                  </a:cubicBezTo>
                  <a:cubicBezTo>
                    <a:pt x="3963" y="5982"/>
                    <a:pt x="3252" y="8386"/>
                    <a:pt x="2405" y="10790"/>
                  </a:cubicBezTo>
                  <a:lnTo>
                    <a:pt x="2405" y="11061"/>
                  </a:lnTo>
                  <a:cubicBezTo>
                    <a:pt x="2405" y="11061"/>
                    <a:pt x="2269" y="11061"/>
                    <a:pt x="2269" y="11231"/>
                  </a:cubicBezTo>
                  <a:cubicBezTo>
                    <a:pt x="1118" y="18410"/>
                    <a:pt x="847" y="26165"/>
                    <a:pt x="983" y="33513"/>
                  </a:cubicBezTo>
                  <a:cubicBezTo>
                    <a:pt x="136" y="34089"/>
                    <a:pt x="1" y="35206"/>
                    <a:pt x="576" y="35917"/>
                  </a:cubicBezTo>
                  <a:cubicBezTo>
                    <a:pt x="1" y="37035"/>
                    <a:pt x="272" y="37746"/>
                    <a:pt x="983" y="38152"/>
                  </a:cubicBezTo>
                  <a:cubicBezTo>
                    <a:pt x="983" y="39304"/>
                    <a:pt x="136" y="40692"/>
                    <a:pt x="847" y="41844"/>
                  </a:cubicBezTo>
                  <a:cubicBezTo>
                    <a:pt x="1423" y="43097"/>
                    <a:pt x="3252" y="43097"/>
                    <a:pt x="4504" y="43097"/>
                  </a:cubicBezTo>
                  <a:cubicBezTo>
                    <a:pt x="4922" y="43146"/>
                    <a:pt x="5388" y="43199"/>
                    <a:pt x="5853" y="43199"/>
                  </a:cubicBezTo>
                  <a:cubicBezTo>
                    <a:pt x="6671" y="43199"/>
                    <a:pt x="7486" y="43033"/>
                    <a:pt x="8026" y="42385"/>
                  </a:cubicBezTo>
                  <a:cubicBezTo>
                    <a:pt x="9178" y="41268"/>
                    <a:pt x="8873" y="39439"/>
                    <a:pt x="8873" y="38017"/>
                  </a:cubicBezTo>
                  <a:lnTo>
                    <a:pt x="8873" y="37746"/>
                  </a:lnTo>
                  <a:cubicBezTo>
                    <a:pt x="9584" y="37170"/>
                    <a:pt x="9889" y="36324"/>
                    <a:pt x="9178" y="35342"/>
                  </a:cubicBezTo>
                  <a:cubicBezTo>
                    <a:pt x="9720" y="34495"/>
                    <a:pt x="9720" y="33649"/>
                    <a:pt x="9178" y="32937"/>
                  </a:cubicBezTo>
                  <a:cubicBezTo>
                    <a:pt x="9042" y="32802"/>
                    <a:pt x="9042" y="32802"/>
                    <a:pt x="8873" y="32802"/>
                  </a:cubicBezTo>
                  <a:cubicBezTo>
                    <a:pt x="9313" y="25758"/>
                    <a:pt x="10160" y="18545"/>
                    <a:pt x="10295" y="11366"/>
                  </a:cubicBezTo>
                  <a:cubicBezTo>
                    <a:pt x="10295" y="11271"/>
                    <a:pt x="10229" y="11160"/>
                    <a:pt x="10142" y="11160"/>
                  </a:cubicBezTo>
                  <a:cubicBezTo>
                    <a:pt x="10105" y="11160"/>
                    <a:pt x="10065" y="11180"/>
                    <a:pt x="10024" y="11231"/>
                  </a:cubicBezTo>
                  <a:lnTo>
                    <a:pt x="9889" y="11231"/>
                  </a:lnTo>
                  <a:cubicBezTo>
                    <a:pt x="9720" y="8962"/>
                    <a:pt x="9042" y="6693"/>
                    <a:pt x="8602" y="4458"/>
                  </a:cubicBezTo>
                  <a:cubicBezTo>
                    <a:pt x="8331" y="3171"/>
                    <a:pt x="8467" y="631"/>
                    <a:pt x="7180" y="55"/>
                  </a:cubicBezTo>
                  <a:cubicBezTo>
                    <a:pt x="7102" y="17"/>
                    <a:pt x="7036" y="0"/>
                    <a:pt x="6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0"/>
            <p:cNvSpPr/>
            <p:nvPr/>
          </p:nvSpPr>
          <p:spPr>
            <a:xfrm>
              <a:off x="1651975" y="301925"/>
              <a:ext cx="1128550" cy="1267000"/>
            </a:xfrm>
            <a:custGeom>
              <a:avLst/>
              <a:gdLst/>
              <a:ahLst/>
              <a:cxnLst/>
              <a:rect l="l" t="t" r="r" b="b"/>
              <a:pathLst>
                <a:path w="45142" h="50680" extrusionOk="0">
                  <a:moveTo>
                    <a:pt x="13411" y="11771"/>
                  </a:moveTo>
                  <a:cubicBezTo>
                    <a:pt x="13546" y="11771"/>
                    <a:pt x="13681" y="11771"/>
                    <a:pt x="13817" y="11941"/>
                  </a:cubicBezTo>
                  <a:lnTo>
                    <a:pt x="13817" y="12483"/>
                  </a:lnTo>
                  <a:lnTo>
                    <a:pt x="13275" y="12483"/>
                  </a:lnTo>
                  <a:cubicBezTo>
                    <a:pt x="13275" y="12212"/>
                    <a:pt x="13275" y="12076"/>
                    <a:pt x="13411" y="11771"/>
                  </a:cubicBezTo>
                  <a:close/>
                  <a:moveTo>
                    <a:pt x="10160" y="33377"/>
                  </a:moveTo>
                  <a:cubicBezTo>
                    <a:pt x="11142" y="33512"/>
                    <a:pt x="12124" y="33512"/>
                    <a:pt x="13275" y="33648"/>
                  </a:cubicBezTo>
                  <a:cubicBezTo>
                    <a:pt x="12124" y="33648"/>
                    <a:pt x="11142" y="33783"/>
                    <a:pt x="10024" y="33783"/>
                  </a:cubicBezTo>
                  <a:cubicBezTo>
                    <a:pt x="10160" y="33648"/>
                    <a:pt x="10160" y="33512"/>
                    <a:pt x="10160" y="33377"/>
                  </a:cubicBezTo>
                  <a:close/>
                  <a:moveTo>
                    <a:pt x="33018" y="40556"/>
                  </a:moveTo>
                  <a:cubicBezTo>
                    <a:pt x="33018" y="41131"/>
                    <a:pt x="32882" y="41707"/>
                    <a:pt x="32747" y="42114"/>
                  </a:cubicBezTo>
                  <a:cubicBezTo>
                    <a:pt x="32442" y="41978"/>
                    <a:pt x="32307" y="41978"/>
                    <a:pt x="32171" y="41978"/>
                  </a:cubicBezTo>
                  <a:cubicBezTo>
                    <a:pt x="32307" y="41707"/>
                    <a:pt x="32578" y="41402"/>
                    <a:pt x="32578" y="40996"/>
                  </a:cubicBezTo>
                  <a:cubicBezTo>
                    <a:pt x="32747" y="40861"/>
                    <a:pt x="32882" y="40725"/>
                    <a:pt x="33018" y="40556"/>
                  </a:cubicBezTo>
                  <a:close/>
                  <a:moveTo>
                    <a:pt x="20456" y="0"/>
                  </a:moveTo>
                  <a:cubicBezTo>
                    <a:pt x="15704" y="0"/>
                    <a:pt x="10957" y="553"/>
                    <a:pt x="6502" y="1917"/>
                  </a:cubicBezTo>
                  <a:cubicBezTo>
                    <a:pt x="5927" y="2053"/>
                    <a:pt x="5656" y="2459"/>
                    <a:pt x="5486" y="3035"/>
                  </a:cubicBezTo>
                  <a:cubicBezTo>
                    <a:pt x="5080" y="3475"/>
                    <a:pt x="4945" y="4152"/>
                    <a:pt x="5486" y="4728"/>
                  </a:cubicBezTo>
                  <a:cubicBezTo>
                    <a:pt x="6502" y="5710"/>
                    <a:pt x="6502" y="6997"/>
                    <a:pt x="4945" y="7403"/>
                  </a:cubicBezTo>
                  <a:cubicBezTo>
                    <a:pt x="4369" y="7538"/>
                    <a:pt x="3963" y="8114"/>
                    <a:pt x="3793" y="8690"/>
                  </a:cubicBezTo>
                  <a:cubicBezTo>
                    <a:pt x="2540" y="14616"/>
                    <a:pt x="1829" y="20813"/>
                    <a:pt x="1253" y="26875"/>
                  </a:cubicBezTo>
                  <a:cubicBezTo>
                    <a:pt x="983" y="29855"/>
                    <a:pt x="712" y="32801"/>
                    <a:pt x="576" y="35646"/>
                  </a:cubicBezTo>
                  <a:cubicBezTo>
                    <a:pt x="407" y="38727"/>
                    <a:pt x="0" y="42114"/>
                    <a:pt x="407" y="45094"/>
                  </a:cubicBezTo>
                  <a:cubicBezTo>
                    <a:pt x="407" y="45805"/>
                    <a:pt x="847" y="46211"/>
                    <a:pt x="1253" y="46482"/>
                  </a:cubicBezTo>
                  <a:cubicBezTo>
                    <a:pt x="1619" y="47185"/>
                    <a:pt x="2264" y="47701"/>
                    <a:pt x="3035" y="47701"/>
                  </a:cubicBezTo>
                  <a:cubicBezTo>
                    <a:pt x="3193" y="47701"/>
                    <a:pt x="3356" y="47679"/>
                    <a:pt x="3522" y="47633"/>
                  </a:cubicBezTo>
                  <a:cubicBezTo>
                    <a:pt x="5124" y="47233"/>
                    <a:pt x="6733" y="47069"/>
                    <a:pt x="8344" y="47069"/>
                  </a:cubicBezTo>
                  <a:cubicBezTo>
                    <a:pt x="13547" y="47069"/>
                    <a:pt x="18773" y="48776"/>
                    <a:pt x="23841" y="49733"/>
                  </a:cubicBezTo>
                  <a:cubicBezTo>
                    <a:pt x="25797" y="50179"/>
                    <a:pt x="28020" y="50679"/>
                    <a:pt x="30142" y="50679"/>
                  </a:cubicBezTo>
                  <a:cubicBezTo>
                    <a:pt x="31399" y="50679"/>
                    <a:pt x="32620" y="50504"/>
                    <a:pt x="33729" y="50038"/>
                  </a:cubicBezTo>
                  <a:cubicBezTo>
                    <a:pt x="37251" y="48751"/>
                    <a:pt x="37826" y="44958"/>
                    <a:pt x="38504" y="41707"/>
                  </a:cubicBezTo>
                  <a:cubicBezTo>
                    <a:pt x="40366" y="32666"/>
                    <a:pt x="42466" y="23793"/>
                    <a:pt x="44430" y="14887"/>
                  </a:cubicBezTo>
                  <a:cubicBezTo>
                    <a:pt x="45141" y="11365"/>
                    <a:pt x="45141" y="8250"/>
                    <a:pt x="42466" y="5439"/>
                  </a:cubicBezTo>
                  <a:cubicBezTo>
                    <a:pt x="39926" y="2764"/>
                    <a:pt x="36269" y="1782"/>
                    <a:pt x="32578" y="1070"/>
                  </a:cubicBezTo>
                  <a:cubicBezTo>
                    <a:pt x="28657" y="412"/>
                    <a:pt x="24555" y="0"/>
                    <a:pt x="20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0"/>
            <p:cNvSpPr/>
            <p:nvPr/>
          </p:nvSpPr>
          <p:spPr>
            <a:xfrm>
              <a:off x="1658750" y="336175"/>
              <a:ext cx="1139550" cy="1224650"/>
            </a:xfrm>
            <a:custGeom>
              <a:avLst/>
              <a:gdLst/>
              <a:ahLst/>
              <a:cxnLst/>
              <a:rect l="l" t="t" r="r" b="b"/>
              <a:pathLst>
                <a:path w="45582" h="48986" extrusionOk="0">
                  <a:moveTo>
                    <a:pt x="20890" y="2202"/>
                  </a:moveTo>
                  <a:cubicBezTo>
                    <a:pt x="22020" y="2202"/>
                    <a:pt x="23150" y="2213"/>
                    <a:pt x="24281" y="2240"/>
                  </a:cubicBezTo>
                  <a:cubicBezTo>
                    <a:pt x="27396" y="2376"/>
                    <a:pt x="30613" y="2511"/>
                    <a:pt x="33593" y="2951"/>
                  </a:cubicBezTo>
                  <a:cubicBezTo>
                    <a:pt x="35287" y="3087"/>
                    <a:pt x="44464" y="3933"/>
                    <a:pt x="42906" y="7184"/>
                  </a:cubicBezTo>
                  <a:cubicBezTo>
                    <a:pt x="42226" y="8658"/>
                    <a:pt x="40516" y="9071"/>
                    <a:pt x="38625" y="9071"/>
                  </a:cubicBezTo>
                  <a:cubicBezTo>
                    <a:pt x="36560" y="9071"/>
                    <a:pt x="34278" y="8579"/>
                    <a:pt x="32882" y="8437"/>
                  </a:cubicBezTo>
                  <a:cubicBezTo>
                    <a:pt x="30072" y="8166"/>
                    <a:pt x="27227" y="8031"/>
                    <a:pt x="24281" y="7726"/>
                  </a:cubicBezTo>
                  <a:cubicBezTo>
                    <a:pt x="18084" y="7320"/>
                    <a:pt x="11717" y="7015"/>
                    <a:pt x="5520" y="6744"/>
                  </a:cubicBezTo>
                  <a:cubicBezTo>
                    <a:pt x="6367" y="6168"/>
                    <a:pt x="7213" y="5627"/>
                    <a:pt x="7620" y="4645"/>
                  </a:cubicBezTo>
                  <a:cubicBezTo>
                    <a:pt x="7755" y="3798"/>
                    <a:pt x="7755" y="2951"/>
                    <a:pt x="7213" y="2376"/>
                  </a:cubicBezTo>
                  <a:cubicBezTo>
                    <a:pt x="11846" y="2376"/>
                    <a:pt x="16370" y="2202"/>
                    <a:pt x="20890" y="2202"/>
                  </a:cubicBezTo>
                  <a:close/>
                  <a:moveTo>
                    <a:pt x="21504" y="863"/>
                  </a:moveTo>
                  <a:cubicBezTo>
                    <a:pt x="23083" y="863"/>
                    <a:pt x="24663" y="889"/>
                    <a:pt x="26245" y="953"/>
                  </a:cubicBezTo>
                  <a:cubicBezTo>
                    <a:pt x="29767" y="1258"/>
                    <a:pt x="33322" y="1394"/>
                    <a:pt x="36980" y="1800"/>
                  </a:cubicBezTo>
                  <a:cubicBezTo>
                    <a:pt x="38537" y="2105"/>
                    <a:pt x="40231" y="2376"/>
                    <a:pt x="41619" y="3087"/>
                  </a:cubicBezTo>
                  <a:cubicBezTo>
                    <a:pt x="44023" y="4475"/>
                    <a:pt x="45581" y="8437"/>
                    <a:pt x="42330" y="9995"/>
                  </a:cubicBezTo>
                  <a:lnTo>
                    <a:pt x="42195" y="9995"/>
                  </a:lnTo>
                  <a:cubicBezTo>
                    <a:pt x="40356" y="10252"/>
                    <a:pt x="38517" y="10353"/>
                    <a:pt x="36673" y="10353"/>
                  </a:cubicBezTo>
                  <a:cubicBezTo>
                    <a:pt x="32440" y="10353"/>
                    <a:pt x="28181" y="9820"/>
                    <a:pt x="23841" y="9419"/>
                  </a:cubicBezTo>
                  <a:cubicBezTo>
                    <a:pt x="17508" y="9013"/>
                    <a:pt x="11142" y="8437"/>
                    <a:pt x="4809" y="7862"/>
                  </a:cubicBezTo>
                  <a:cubicBezTo>
                    <a:pt x="4809" y="7862"/>
                    <a:pt x="4809" y="7726"/>
                    <a:pt x="4945" y="7591"/>
                  </a:cubicBezTo>
                  <a:cubicBezTo>
                    <a:pt x="13004" y="7862"/>
                    <a:pt x="21165" y="8302"/>
                    <a:pt x="29225" y="9013"/>
                  </a:cubicBezTo>
                  <a:cubicBezTo>
                    <a:pt x="32445" y="9261"/>
                    <a:pt x="35779" y="9877"/>
                    <a:pt x="39019" y="9877"/>
                  </a:cubicBezTo>
                  <a:cubicBezTo>
                    <a:pt x="39322" y="9877"/>
                    <a:pt x="39625" y="9871"/>
                    <a:pt x="39926" y="9860"/>
                  </a:cubicBezTo>
                  <a:cubicBezTo>
                    <a:pt x="41788" y="9724"/>
                    <a:pt x="43888" y="8878"/>
                    <a:pt x="43888" y="6744"/>
                  </a:cubicBezTo>
                  <a:cubicBezTo>
                    <a:pt x="43753" y="4204"/>
                    <a:pt x="41077" y="3358"/>
                    <a:pt x="39079" y="2951"/>
                  </a:cubicBezTo>
                  <a:cubicBezTo>
                    <a:pt x="35862" y="2240"/>
                    <a:pt x="32476" y="1935"/>
                    <a:pt x="29225" y="1665"/>
                  </a:cubicBezTo>
                  <a:cubicBezTo>
                    <a:pt x="26130" y="1426"/>
                    <a:pt x="22988" y="1316"/>
                    <a:pt x="19839" y="1316"/>
                  </a:cubicBezTo>
                  <a:cubicBezTo>
                    <a:pt x="15373" y="1316"/>
                    <a:pt x="10891" y="1538"/>
                    <a:pt x="6502" y="1935"/>
                  </a:cubicBezTo>
                  <a:cubicBezTo>
                    <a:pt x="6502" y="1800"/>
                    <a:pt x="6367" y="1529"/>
                    <a:pt x="6367" y="1258"/>
                  </a:cubicBezTo>
                  <a:cubicBezTo>
                    <a:pt x="11422" y="1129"/>
                    <a:pt x="16458" y="863"/>
                    <a:pt x="21504" y="863"/>
                  </a:cubicBezTo>
                  <a:close/>
                  <a:moveTo>
                    <a:pt x="4674" y="8708"/>
                  </a:moveTo>
                  <a:lnTo>
                    <a:pt x="25398" y="10401"/>
                  </a:lnTo>
                  <a:cubicBezTo>
                    <a:pt x="28766" y="10686"/>
                    <a:pt x="32613" y="11379"/>
                    <a:pt x="36321" y="11379"/>
                  </a:cubicBezTo>
                  <a:cubicBezTo>
                    <a:pt x="38355" y="11379"/>
                    <a:pt x="40347" y="11171"/>
                    <a:pt x="42195" y="10571"/>
                  </a:cubicBezTo>
                  <a:lnTo>
                    <a:pt x="42466" y="10571"/>
                  </a:lnTo>
                  <a:cubicBezTo>
                    <a:pt x="42906" y="10401"/>
                    <a:pt x="43177" y="10266"/>
                    <a:pt x="43482" y="9995"/>
                  </a:cubicBezTo>
                  <a:lnTo>
                    <a:pt x="43482" y="9995"/>
                  </a:lnTo>
                  <a:cubicBezTo>
                    <a:pt x="41924" y="15650"/>
                    <a:pt x="40502" y="21136"/>
                    <a:pt x="39249" y="26792"/>
                  </a:cubicBezTo>
                  <a:cubicBezTo>
                    <a:pt x="38673" y="29738"/>
                    <a:pt x="37962" y="32853"/>
                    <a:pt x="37386" y="35799"/>
                  </a:cubicBezTo>
                  <a:cubicBezTo>
                    <a:pt x="36844" y="38779"/>
                    <a:pt x="36540" y="42030"/>
                    <a:pt x="35287" y="44706"/>
                  </a:cubicBezTo>
                  <a:cubicBezTo>
                    <a:pt x="34026" y="47227"/>
                    <a:pt x="31977" y="48096"/>
                    <a:pt x="29614" y="48096"/>
                  </a:cubicBezTo>
                  <a:cubicBezTo>
                    <a:pt x="28804" y="48096"/>
                    <a:pt x="27956" y="47994"/>
                    <a:pt x="27092" y="47821"/>
                  </a:cubicBezTo>
                  <a:cubicBezTo>
                    <a:pt x="24416" y="47245"/>
                    <a:pt x="21876" y="46534"/>
                    <a:pt x="19201" y="46263"/>
                  </a:cubicBezTo>
                  <a:cubicBezTo>
                    <a:pt x="15555" y="45718"/>
                    <a:pt x="11979" y="45467"/>
                    <a:pt x="8383" y="45467"/>
                  </a:cubicBezTo>
                  <a:cubicBezTo>
                    <a:pt x="6402" y="45467"/>
                    <a:pt x="4414" y="45543"/>
                    <a:pt x="2405" y="45688"/>
                  </a:cubicBezTo>
                  <a:lnTo>
                    <a:pt x="2134" y="45688"/>
                  </a:lnTo>
                  <a:cubicBezTo>
                    <a:pt x="1287" y="45688"/>
                    <a:pt x="2845" y="28180"/>
                    <a:pt x="2980" y="26487"/>
                  </a:cubicBezTo>
                  <a:cubicBezTo>
                    <a:pt x="3387" y="20561"/>
                    <a:pt x="3827" y="14634"/>
                    <a:pt x="4674" y="8708"/>
                  </a:cubicBezTo>
                  <a:close/>
                  <a:moveTo>
                    <a:pt x="18257" y="0"/>
                  </a:moveTo>
                  <a:cubicBezTo>
                    <a:pt x="14222" y="0"/>
                    <a:pt x="10195" y="198"/>
                    <a:pt x="6231" y="683"/>
                  </a:cubicBezTo>
                  <a:cubicBezTo>
                    <a:pt x="6169" y="633"/>
                    <a:pt x="6076" y="601"/>
                    <a:pt x="5982" y="601"/>
                  </a:cubicBezTo>
                  <a:cubicBezTo>
                    <a:pt x="5819" y="601"/>
                    <a:pt x="5656" y="696"/>
                    <a:pt x="5656" y="953"/>
                  </a:cubicBezTo>
                  <a:cubicBezTo>
                    <a:pt x="5656" y="1394"/>
                    <a:pt x="5791" y="1935"/>
                    <a:pt x="6062" y="2376"/>
                  </a:cubicBezTo>
                  <a:cubicBezTo>
                    <a:pt x="6147" y="2443"/>
                    <a:pt x="6257" y="2477"/>
                    <a:pt x="6346" y="2477"/>
                  </a:cubicBezTo>
                  <a:cubicBezTo>
                    <a:pt x="6435" y="2477"/>
                    <a:pt x="6502" y="2443"/>
                    <a:pt x="6502" y="2376"/>
                  </a:cubicBezTo>
                  <a:lnTo>
                    <a:pt x="6773" y="2376"/>
                  </a:lnTo>
                  <a:cubicBezTo>
                    <a:pt x="7925" y="4204"/>
                    <a:pt x="6062" y="5491"/>
                    <a:pt x="4674" y="6338"/>
                  </a:cubicBezTo>
                  <a:cubicBezTo>
                    <a:pt x="4538" y="6473"/>
                    <a:pt x="4538" y="6609"/>
                    <a:pt x="4538" y="6744"/>
                  </a:cubicBezTo>
                  <a:cubicBezTo>
                    <a:pt x="4369" y="6880"/>
                    <a:pt x="4369" y="7015"/>
                    <a:pt x="4538" y="7320"/>
                  </a:cubicBezTo>
                  <a:lnTo>
                    <a:pt x="4369" y="7320"/>
                  </a:lnTo>
                  <a:cubicBezTo>
                    <a:pt x="4369" y="7591"/>
                    <a:pt x="4233" y="7862"/>
                    <a:pt x="4233" y="8166"/>
                  </a:cubicBezTo>
                  <a:cubicBezTo>
                    <a:pt x="3251" y="11248"/>
                    <a:pt x="2980" y="14499"/>
                    <a:pt x="2845" y="17750"/>
                  </a:cubicBezTo>
                  <a:cubicBezTo>
                    <a:pt x="2405" y="21847"/>
                    <a:pt x="2134" y="25810"/>
                    <a:pt x="1829" y="29873"/>
                  </a:cubicBezTo>
                  <a:cubicBezTo>
                    <a:pt x="1558" y="33835"/>
                    <a:pt x="1287" y="37797"/>
                    <a:pt x="982" y="41726"/>
                  </a:cubicBezTo>
                  <a:cubicBezTo>
                    <a:pt x="982" y="43012"/>
                    <a:pt x="0" y="46399"/>
                    <a:pt x="2134" y="46534"/>
                  </a:cubicBezTo>
                  <a:cubicBezTo>
                    <a:pt x="2269" y="46670"/>
                    <a:pt x="2269" y="46670"/>
                    <a:pt x="2405" y="46670"/>
                  </a:cubicBezTo>
                  <a:cubicBezTo>
                    <a:pt x="4502" y="46495"/>
                    <a:pt x="6595" y="46405"/>
                    <a:pt x="8687" y="46405"/>
                  </a:cubicBezTo>
                  <a:cubicBezTo>
                    <a:pt x="13082" y="46405"/>
                    <a:pt x="17471" y="46803"/>
                    <a:pt x="21876" y="47652"/>
                  </a:cubicBezTo>
                  <a:cubicBezTo>
                    <a:pt x="24278" y="48043"/>
                    <a:pt x="27149" y="48986"/>
                    <a:pt x="29789" y="48986"/>
                  </a:cubicBezTo>
                  <a:cubicBezTo>
                    <a:pt x="31951" y="48986"/>
                    <a:pt x="33958" y="48353"/>
                    <a:pt x="35422" y="46263"/>
                  </a:cubicBezTo>
                  <a:cubicBezTo>
                    <a:pt x="36844" y="44265"/>
                    <a:pt x="37251" y="41590"/>
                    <a:pt x="37691" y="39186"/>
                  </a:cubicBezTo>
                  <a:cubicBezTo>
                    <a:pt x="38233" y="35799"/>
                    <a:pt x="38944" y="32413"/>
                    <a:pt x="39655" y="28891"/>
                  </a:cubicBezTo>
                  <a:cubicBezTo>
                    <a:pt x="41077" y="22423"/>
                    <a:pt x="42635" y="15786"/>
                    <a:pt x="44159" y="9284"/>
                  </a:cubicBezTo>
                  <a:cubicBezTo>
                    <a:pt x="45175" y="7862"/>
                    <a:pt x="45175" y="6033"/>
                    <a:pt x="44159" y="4475"/>
                  </a:cubicBezTo>
                  <a:cubicBezTo>
                    <a:pt x="42059" y="1258"/>
                    <a:pt x="37555" y="1089"/>
                    <a:pt x="34000" y="818"/>
                  </a:cubicBezTo>
                  <a:cubicBezTo>
                    <a:pt x="28820" y="338"/>
                    <a:pt x="23531" y="0"/>
                    <a:pt x="182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0"/>
            <p:cNvSpPr/>
            <p:nvPr/>
          </p:nvSpPr>
          <p:spPr>
            <a:xfrm>
              <a:off x="3828575" y="413075"/>
              <a:ext cx="1061650" cy="1172025"/>
            </a:xfrm>
            <a:custGeom>
              <a:avLst/>
              <a:gdLst/>
              <a:ahLst/>
              <a:cxnLst/>
              <a:rect l="l" t="t" r="r" b="b"/>
              <a:pathLst>
                <a:path w="42466" h="46881" extrusionOk="0">
                  <a:moveTo>
                    <a:pt x="19032" y="6648"/>
                  </a:moveTo>
                  <a:lnTo>
                    <a:pt x="19032" y="6648"/>
                  </a:lnTo>
                  <a:cubicBezTo>
                    <a:pt x="19167" y="6784"/>
                    <a:pt x="19337" y="7055"/>
                    <a:pt x="19472" y="7325"/>
                  </a:cubicBezTo>
                  <a:cubicBezTo>
                    <a:pt x="19472" y="7325"/>
                    <a:pt x="19608" y="7495"/>
                    <a:pt x="19608" y="7630"/>
                  </a:cubicBezTo>
                  <a:lnTo>
                    <a:pt x="19472" y="7495"/>
                  </a:lnTo>
                  <a:cubicBezTo>
                    <a:pt x="19337" y="7190"/>
                    <a:pt x="19167" y="6919"/>
                    <a:pt x="19032" y="6648"/>
                  </a:cubicBezTo>
                  <a:close/>
                  <a:moveTo>
                    <a:pt x="4640" y="11559"/>
                  </a:moveTo>
                  <a:lnTo>
                    <a:pt x="4640" y="11559"/>
                  </a:lnTo>
                  <a:cubicBezTo>
                    <a:pt x="4775" y="11863"/>
                    <a:pt x="4945" y="11999"/>
                    <a:pt x="5216" y="12134"/>
                  </a:cubicBezTo>
                  <a:cubicBezTo>
                    <a:pt x="5080" y="12270"/>
                    <a:pt x="5080" y="12270"/>
                    <a:pt x="4945" y="12405"/>
                  </a:cubicBezTo>
                  <a:cubicBezTo>
                    <a:pt x="4945" y="12134"/>
                    <a:pt x="4775" y="11863"/>
                    <a:pt x="4640" y="11559"/>
                  </a:cubicBezTo>
                  <a:close/>
                  <a:moveTo>
                    <a:pt x="28209" y="37261"/>
                  </a:moveTo>
                  <a:cubicBezTo>
                    <a:pt x="28345" y="37668"/>
                    <a:pt x="28649" y="37972"/>
                    <a:pt x="28785" y="38379"/>
                  </a:cubicBezTo>
                  <a:cubicBezTo>
                    <a:pt x="28480" y="38379"/>
                    <a:pt x="28345" y="38379"/>
                    <a:pt x="28074" y="38514"/>
                  </a:cubicBezTo>
                  <a:cubicBezTo>
                    <a:pt x="28209" y="38108"/>
                    <a:pt x="28209" y="37668"/>
                    <a:pt x="28209" y="37261"/>
                  </a:cubicBezTo>
                  <a:close/>
                  <a:moveTo>
                    <a:pt x="19472" y="39936"/>
                  </a:moveTo>
                  <a:cubicBezTo>
                    <a:pt x="19608" y="39936"/>
                    <a:pt x="19743" y="40072"/>
                    <a:pt x="20014" y="40207"/>
                  </a:cubicBezTo>
                  <a:cubicBezTo>
                    <a:pt x="19743" y="40207"/>
                    <a:pt x="19472" y="40207"/>
                    <a:pt x="19337" y="40343"/>
                  </a:cubicBezTo>
                  <a:cubicBezTo>
                    <a:pt x="19337" y="40207"/>
                    <a:pt x="19472" y="40072"/>
                    <a:pt x="19472" y="39936"/>
                  </a:cubicBezTo>
                  <a:close/>
                  <a:moveTo>
                    <a:pt x="14393" y="40072"/>
                  </a:moveTo>
                  <a:lnTo>
                    <a:pt x="14393" y="40072"/>
                  </a:lnTo>
                  <a:cubicBezTo>
                    <a:pt x="14528" y="40207"/>
                    <a:pt x="14664" y="40207"/>
                    <a:pt x="14799" y="40207"/>
                  </a:cubicBezTo>
                  <a:cubicBezTo>
                    <a:pt x="14799" y="40343"/>
                    <a:pt x="14799" y="40343"/>
                    <a:pt x="14934" y="40343"/>
                  </a:cubicBezTo>
                  <a:cubicBezTo>
                    <a:pt x="15104" y="40783"/>
                    <a:pt x="15375" y="41054"/>
                    <a:pt x="15781" y="41359"/>
                  </a:cubicBezTo>
                  <a:cubicBezTo>
                    <a:pt x="15510" y="41359"/>
                    <a:pt x="15104" y="41494"/>
                    <a:pt x="14799" y="41630"/>
                  </a:cubicBezTo>
                  <a:cubicBezTo>
                    <a:pt x="14799" y="41494"/>
                    <a:pt x="14664" y="41359"/>
                    <a:pt x="14528" y="41189"/>
                  </a:cubicBezTo>
                  <a:cubicBezTo>
                    <a:pt x="14664" y="41054"/>
                    <a:pt x="14664" y="40918"/>
                    <a:pt x="14528" y="40648"/>
                  </a:cubicBezTo>
                  <a:cubicBezTo>
                    <a:pt x="14528" y="40512"/>
                    <a:pt x="14528" y="40343"/>
                    <a:pt x="14393" y="40072"/>
                  </a:cubicBezTo>
                  <a:close/>
                  <a:moveTo>
                    <a:pt x="26498" y="1"/>
                  </a:moveTo>
                  <a:cubicBezTo>
                    <a:pt x="26414" y="1"/>
                    <a:pt x="26330" y="4"/>
                    <a:pt x="26245" y="11"/>
                  </a:cubicBezTo>
                  <a:cubicBezTo>
                    <a:pt x="25094" y="146"/>
                    <a:pt x="24112" y="993"/>
                    <a:pt x="23705" y="1975"/>
                  </a:cubicBezTo>
                  <a:lnTo>
                    <a:pt x="23400" y="1975"/>
                  </a:lnTo>
                  <a:cubicBezTo>
                    <a:pt x="22418" y="1975"/>
                    <a:pt x="21436" y="2415"/>
                    <a:pt x="20861" y="3092"/>
                  </a:cubicBezTo>
                  <a:cubicBezTo>
                    <a:pt x="20337" y="2925"/>
                    <a:pt x="19762" y="2809"/>
                    <a:pt x="19200" y="2809"/>
                  </a:cubicBezTo>
                  <a:cubicBezTo>
                    <a:pt x="18852" y="2809"/>
                    <a:pt x="18509" y="2854"/>
                    <a:pt x="18185" y="2957"/>
                  </a:cubicBezTo>
                  <a:cubicBezTo>
                    <a:pt x="17474" y="3092"/>
                    <a:pt x="16932" y="3533"/>
                    <a:pt x="16628" y="3939"/>
                  </a:cubicBezTo>
                  <a:cubicBezTo>
                    <a:pt x="15781" y="3397"/>
                    <a:pt x="14934" y="2957"/>
                    <a:pt x="13952" y="2957"/>
                  </a:cubicBezTo>
                  <a:cubicBezTo>
                    <a:pt x="13106" y="3092"/>
                    <a:pt x="12395" y="3533"/>
                    <a:pt x="11853" y="4244"/>
                  </a:cubicBezTo>
                  <a:cubicBezTo>
                    <a:pt x="11286" y="3858"/>
                    <a:pt x="10581" y="3609"/>
                    <a:pt x="9842" y="3609"/>
                  </a:cubicBezTo>
                  <a:cubicBezTo>
                    <a:pt x="9478" y="3609"/>
                    <a:pt x="9106" y="3670"/>
                    <a:pt x="8737" y="3804"/>
                  </a:cubicBezTo>
                  <a:cubicBezTo>
                    <a:pt x="7484" y="4244"/>
                    <a:pt x="6773" y="5090"/>
                    <a:pt x="6469" y="6208"/>
                  </a:cubicBezTo>
                  <a:cubicBezTo>
                    <a:pt x="5792" y="5695"/>
                    <a:pt x="4953" y="5394"/>
                    <a:pt x="4088" y="5394"/>
                  </a:cubicBezTo>
                  <a:cubicBezTo>
                    <a:pt x="3526" y="5394"/>
                    <a:pt x="2952" y="5521"/>
                    <a:pt x="2405" y="5802"/>
                  </a:cubicBezTo>
                  <a:cubicBezTo>
                    <a:pt x="1118" y="6479"/>
                    <a:pt x="407" y="8037"/>
                    <a:pt x="847" y="9459"/>
                  </a:cubicBezTo>
                  <a:cubicBezTo>
                    <a:pt x="847" y="9730"/>
                    <a:pt x="1118" y="10170"/>
                    <a:pt x="1253" y="10441"/>
                  </a:cubicBezTo>
                  <a:cubicBezTo>
                    <a:pt x="542" y="10881"/>
                    <a:pt x="1" y="11728"/>
                    <a:pt x="407" y="12710"/>
                  </a:cubicBezTo>
                  <a:cubicBezTo>
                    <a:pt x="983" y="14268"/>
                    <a:pt x="847" y="16232"/>
                    <a:pt x="1118" y="17789"/>
                  </a:cubicBezTo>
                  <a:cubicBezTo>
                    <a:pt x="1389" y="19618"/>
                    <a:pt x="1558" y="21447"/>
                    <a:pt x="1965" y="23140"/>
                  </a:cubicBezTo>
                  <a:cubicBezTo>
                    <a:pt x="2540" y="26662"/>
                    <a:pt x="3082" y="30048"/>
                    <a:pt x="3929" y="33435"/>
                  </a:cubicBezTo>
                  <a:cubicBezTo>
                    <a:pt x="4640" y="36685"/>
                    <a:pt x="5486" y="40343"/>
                    <a:pt x="6773" y="43458"/>
                  </a:cubicBezTo>
                  <a:cubicBezTo>
                    <a:pt x="7315" y="44745"/>
                    <a:pt x="8026" y="45287"/>
                    <a:pt x="9449" y="45592"/>
                  </a:cubicBezTo>
                  <a:cubicBezTo>
                    <a:pt x="11006" y="45998"/>
                    <a:pt x="12395" y="46438"/>
                    <a:pt x="13952" y="46845"/>
                  </a:cubicBezTo>
                  <a:cubicBezTo>
                    <a:pt x="14058" y="46870"/>
                    <a:pt x="14158" y="46881"/>
                    <a:pt x="14253" y="46881"/>
                  </a:cubicBezTo>
                  <a:cubicBezTo>
                    <a:pt x="14674" y="46881"/>
                    <a:pt x="14990" y="46659"/>
                    <a:pt x="15239" y="46438"/>
                  </a:cubicBezTo>
                  <a:cubicBezTo>
                    <a:pt x="16357" y="46269"/>
                    <a:pt x="17474" y="45863"/>
                    <a:pt x="18626" y="45422"/>
                  </a:cubicBezTo>
                  <a:cubicBezTo>
                    <a:pt x="20861" y="44881"/>
                    <a:pt x="23130" y="44305"/>
                    <a:pt x="25534" y="43729"/>
                  </a:cubicBezTo>
                  <a:cubicBezTo>
                    <a:pt x="30343" y="42747"/>
                    <a:pt x="35117" y="41901"/>
                    <a:pt x="39926" y="41494"/>
                  </a:cubicBezTo>
                  <a:cubicBezTo>
                    <a:pt x="41619" y="41359"/>
                    <a:pt x="42466" y="39801"/>
                    <a:pt x="41755" y="38108"/>
                  </a:cubicBezTo>
                  <a:cubicBezTo>
                    <a:pt x="39350" y="32723"/>
                    <a:pt x="37522" y="27102"/>
                    <a:pt x="35828" y="21447"/>
                  </a:cubicBezTo>
                  <a:cubicBezTo>
                    <a:pt x="35117" y="18771"/>
                    <a:pt x="34406" y="15961"/>
                    <a:pt x="33864" y="13116"/>
                  </a:cubicBezTo>
                  <a:cubicBezTo>
                    <a:pt x="33289" y="10305"/>
                    <a:pt x="33018" y="7190"/>
                    <a:pt x="32036" y="4379"/>
                  </a:cubicBezTo>
                  <a:cubicBezTo>
                    <a:pt x="31731" y="3804"/>
                    <a:pt x="31325" y="3397"/>
                    <a:pt x="30749" y="3262"/>
                  </a:cubicBezTo>
                  <a:cubicBezTo>
                    <a:pt x="30613" y="2957"/>
                    <a:pt x="30478" y="2686"/>
                    <a:pt x="30343" y="2415"/>
                  </a:cubicBezTo>
                  <a:cubicBezTo>
                    <a:pt x="29538" y="1193"/>
                    <a:pt x="28092" y="1"/>
                    <a:pt x="2649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0"/>
            <p:cNvSpPr/>
            <p:nvPr/>
          </p:nvSpPr>
          <p:spPr>
            <a:xfrm>
              <a:off x="3853125" y="447275"/>
              <a:ext cx="1009175" cy="1133550"/>
            </a:xfrm>
            <a:custGeom>
              <a:avLst/>
              <a:gdLst/>
              <a:ahLst/>
              <a:cxnLst/>
              <a:rect l="l" t="t" r="r" b="b"/>
              <a:pathLst>
                <a:path w="40367" h="45342" extrusionOk="0">
                  <a:moveTo>
                    <a:pt x="27803" y="1318"/>
                  </a:moveTo>
                  <a:cubicBezTo>
                    <a:pt x="28209" y="1589"/>
                    <a:pt x="28649" y="1724"/>
                    <a:pt x="29056" y="2029"/>
                  </a:cubicBezTo>
                  <a:cubicBezTo>
                    <a:pt x="28785" y="2165"/>
                    <a:pt x="28345" y="2165"/>
                    <a:pt x="28074" y="2300"/>
                  </a:cubicBezTo>
                  <a:cubicBezTo>
                    <a:pt x="28074" y="2029"/>
                    <a:pt x="27938" y="1589"/>
                    <a:pt x="27803" y="1318"/>
                  </a:cubicBezTo>
                  <a:close/>
                  <a:moveTo>
                    <a:pt x="25128" y="2029"/>
                  </a:moveTo>
                  <a:lnTo>
                    <a:pt x="25128" y="3147"/>
                  </a:lnTo>
                  <a:cubicBezTo>
                    <a:pt x="24552" y="3282"/>
                    <a:pt x="24112" y="3282"/>
                    <a:pt x="23705" y="3282"/>
                  </a:cubicBezTo>
                  <a:cubicBezTo>
                    <a:pt x="23570" y="3011"/>
                    <a:pt x="23434" y="2571"/>
                    <a:pt x="23130" y="2300"/>
                  </a:cubicBezTo>
                  <a:cubicBezTo>
                    <a:pt x="23841" y="2300"/>
                    <a:pt x="24552" y="2165"/>
                    <a:pt x="25128" y="2029"/>
                  </a:cubicBezTo>
                  <a:close/>
                  <a:moveTo>
                    <a:pt x="25577" y="574"/>
                  </a:moveTo>
                  <a:cubicBezTo>
                    <a:pt x="25726" y="574"/>
                    <a:pt x="25862" y="586"/>
                    <a:pt x="25974" y="607"/>
                  </a:cubicBezTo>
                  <a:cubicBezTo>
                    <a:pt x="26651" y="742"/>
                    <a:pt x="27227" y="1318"/>
                    <a:pt x="27363" y="2029"/>
                  </a:cubicBezTo>
                  <a:cubicBezTo>
                    <a:pt x="27498" y="2300"/>
                    <a:pt x="27498" y="2436"/>
                    <a:pt x="27498" y="2571"/>
                  </a:cubicBezTo>
                  <a:lnTo>
                    <a:pt x="27498" y="2740"/>
                  </a:lnTo>
                  <a:cubicBezTo>
                    <a:pt x="27384" y="3566"/>
                    <a:pt x="26576" y="4200"/>
                    <a:pt x="25738" y="4200"/>
                  </a:cubicBezTo>
                  <a:cubicBezTo>
                    <a:pt x="25579" y="4200"/>
                    <a:pt x="25419" y="4177"/>
                    <a:pt x="25263" y="4129"/>
                  </a:cubicBezTo>
                  <a:cubicBezTo>
                    <a:pt x="25398" y="3993"/>
                    <a:pt x="25534" y="3722"/>
                    <a:pt x="25669" y="3587"/>
                  </a:cubicBezTo>
                  <a:cubicBezTo>
                    <a:pt x="25805" y="3418"/>
                    <a:pt x="25805" y="3282"/>
                    <a:pt x="25669" y="3282"/>
                  </a:cubicBezTo>
                  <a:cubicBezTo>
                    <a:pt x="25805" y="3147"/>
                    <a:pt x="25805" y="3011"/>
                    <a:pt x="25669" y="2876"/>
                  </a:cubicBezTo>
                  <a:cubicBezTo>
                    <a:pt x="25669" y="2740"/>
                    <a:pt x="25669" y="2740"/>
                    <a:pt x="25534" y="2740"/>
                  </a:cubicBezTo>
                  <a:lnTo>
                    <a:pt x="25534" y="1894"/>
                  </a:lnTo>
                  <a:cubicBezTo>
                    <a:pt x="25534" y="1724"/>
                    <a:pt x="25534" y="1589"/>
                    <a:pt x="25263" y="1589"/>
                  </a:cubicBezTo>
                  <a:cubicBezTo>
                    <a:pt x="24823" y="1589"/>
                    <a:pt x="24281" y="1724"/>
                    <a:pt x="23841" y="1894"/>
                  </a:cubicBezTo>
                  <a:lnTo>
                    <a:pt x="23841" y="1724"/>
                  </a:lnTo>
                  <a:cubicBezTo>
                    <a:pt x="23612" y="897"/>
                    <a:pt x="24779" y="574"/>
                    <a:pt x="25577" y="574"/>
                  </a:cubicBezTo>
                  <a:close/>
                  <a:moveTo>
                    <a:pt x="12040" y="4049"/>
                  </a:moveTo>
                  <a:cubicBezTo>
                    <a:pt x="12181" y="4049"/>
                    <a:pt x="12320" y="4080"/>
                    <a:pt x="12429" y="4129"/>
                  </a:cubicBezTo>
                  <a:cubicBezTo>
                    <a:pt x="12124" y="4264"/>
                    <a:pt x="11853" y="4264"/>
                    <a:pt x="11413" y="4434"/>
                  </a:cubicBezTo>
                  <a:cubicBezTo>
                    <a:pt x="11522" y="4150"/>
                    <a:pt x="11785" y="4049"/>
                    <a:pt x="12040" y="4049"/>
                  </a:cubicBezTo>
                  <a:close/>
                  <a:moveTo>
                    <a:pt x="20454" y="2876"/>
                  </a:moveTo>
                  <a:cubicBezTo>
                    <a:pt x="20895" y="3147"/>
                    <a:pt x="21030" y="3418"/>
                    <a:pt x="21165" y="3858"/>
                  </a:cubicBezTo>
                  <a:cubicBezTo>
                    <a:pt x="20590" y="3993"/>
                    <a:pt x="20048" y="4129"/>
                    <a:pt x="19472" y="4434"/>
                  </a:cubicBezTo>
                  <a:lnTo>
                    <a:pt x="19472" y="3722"/>
                  </a:lnTo>
                  <a:cubicBezTo>
                    <a:pt x="19337" y="3587"/>
                    <a:pt x="19337" y="3418"/>
                    <a:pt x="19201" y="3147"/>
                  </a:cubicBezTo>
                  <a:cubicBezTo>
                    <a:pt x="19472" y="3147"/>
                    <a:pt x="19608" y="3147"/>
                    <a:pt x="19879" y="3011"/>
                  </a:cubicBezTo>
                  <a:cubicBezTo>
                    <a:pt x="19879" y="3147"/>
                    <a:pt x="20048" y="3147"/>
                    <a:pt x="20183" y="3147"/>
                  </a:cubicBezTo>
                  <a:cubicBezTo>
                    <a:pt x="20319" y="3011"/>
                    <a:pt x="20319" y="3011"/>
                    <a:pt x="20454" y="2876"/>
                  </a:cubicBezTo>
                  <a:close/>
                  <a:moveTo>
                    <a:pt x="21030" y="1589"/>
                  </a:moveTo>
                  <a:cubicBezTo>
                    <a:pt x="21572" y="1589"/>
                    <a:pt x="22012" y="1724"/>
                    <a:pt x="22283" y="2165"/>
                  </a:cubicBezTo>
                  <a:cubicBezTo>
                    <a:pt x="22148" y="2165"/>
                    <a:pt x="22148" y="2436"/>
                    <a:pt x="22283" y="2436"/>
                  </a:cubicBezTo>
                  <a:lnTo>
                    <a:pt x="22588" y="2436"/>
                  </a:lnTo>
                  <a:cubicBezTo>
                    <a:pt x="22994" y="3011"/>
                    <a:pt x="23434" y="3722"/>
                    <a:pt x="22994" y="4434"/>
                  </a:cubicBezTo>
                  <a:cubicBezTo>
                    <a:pt x="22802" y="4754"/>
                    <a:pt x="22512" y="4892"/>
                    <a:pt x="22198" y="4892"/>
                  </a:cubicBezTo>
                  <a:cubicBezTo>
                    <a:pt x="21848" y="4892"/>
                    <a:pt x="21469" y="4719"/>
                    <a:pt x="21165" y="4434"/>
                  </a:cubicBezTo>
                  <a:cubicBezTo>
                    <a:pt x="21436" y="4434"/>
                    <a:pt x="21572" y="4264"/>
                    <a:pt x="21877" y="4264"/>
                  </a:cubicBezTo>
                  <a:cubicBezTo>
                    <a:pt x="22148" y="4129"/>
                    <a:pt x="22012" y="3722"/>
                    <a:pt x="21741" y="3722"/>
                  </a:cubicBezTo>
                  <a:cubicBezTo>
                    <a:pt x="21572" y="3722"/>
                    <a:pt x="21572" y="3858"/>
                    <a:pt x="21572" y="3858"/>
                  </a:cubicBezTo>
                  <a:cubicBezTo>
                    <a:pt x="21572" y="3282"/>
                    <a:pt x="21165" y="2876"/>
                    <a:pt x="20725" y="2571"/>
                  </a:cubicBezTo>
                  <a:cubicBezTo>
                    <a:pt x="20725" y="2436"/>
                    <a:pt x="20590" y="2436"/>
                    <a:pt x="20454" y="2436"/>
                  </a:cubicBezTo>
                  <a:lnTo>
                    <a:pt x="20048" y="2436"/>
                  </a:lnTo>
                  <a:cubicBezTo>
                    <a:pt x="19879" y="2436"/>
                    <a:pt x="19879" y="2571"/>
                    <a:pt x="19879" y="2571"/>
                  </a:cubicBezTo>
                  <a:cubicBezTo>
                    <a:pt x="19743" y="2571"/>
                    <a:pt x="19608" y="2740"/>
                    <a:pt x="19608" y="2740"/>
                  </a:cubicBezTo>
                  <a:cubicBezTo>
                    <a:pt x="19608" y="2571"/>
                    <a:pt x="19472" y="2571"/>
                    <a:pt x="19472" y="2571"/>
                  </a:cubicBezTo>
                  <a:cubicBezTo>
                    <a:pt x="19201" y="2436"/>
                    <a:pt x="20183" y="1724"/>
                    <a:pt x="20048" y="1724"/>
                  </a:cubicBezTo>
                  <a:cubicBezTo>
                    <a:pt x="20319" y="1589"/>
                    <a:pt x="20725" y="1589"/>
                    <a:pt x="21030" y="1589"/>
                  </a:cubicBezTo>
                  <a:close/>
                  <a:moveTo>
                    <a:pt x="16797" y="3858"/>
                  </a:moveTo>
                  <a:cubicBezTo>
                    <a:pt x="16932" y="3858"/>
                    <a:pt x="16932" y="3993"/>
                    <a:pt x="17068" y="3993"/>
                  </a:cubicBezTo>
                  <a:cubicBezTo>
                    <a:pt x="17203" y="4264"/>
                    <a:pt x="17203" y="4569"/>
                    <a:pt x="17339" y="4840"/>
                  </a:cubicBezTo>
                  <a:cubicBezTo>
                    <a:pt x="16662" y="4840"/>
                    <a:pt x="16086" y="5111"/>
                    <a:pt x="15646" y="5416"/>
                  </a:cubicBezTo>
                  <a:cubicBezTo>
                    <a:pt x="15815" y="4975"/>
                    <a:pt x="15815" y="4569"/>
                    <a:pt x="15646" y="3993"/>
                  </a:cubicBezTo>
                  <a:cubicBezTo>
                    <a:pt x="15815" y="3993"/>
                    <a:pt x="16086" y="3858"/>
                    <a:pt x="16221" y="3858"/>
                  </a:cubicBezTo>
                  <a:cubicBezTo>
                    <a:pt x="16221" y="3993"/>
                    <a:pt x="16357" y="3993"/>
                    <a:pt x="16492" y="3993"/>
                  </a:cubicBezTo>
                  <a:cubicBezTo>
                    <a:pt x="16662" y="3993"/>
                    <a:pt x="16797" y="3858"/>
                    <a:pt x="16797" y="3858"/>
                  </a:cubicBezTo>
                  <a:close/>
                  <a:moveTo>
                    <a:pt x="16981" y="2284"/>
                  </a:moveTo>
                  <a:cubicBezTo>
                    <a:pt x="17512" y="2284"/>
                    <a:pt x="18046" y="2506"/>
                    <a:pt x="18490" y="3011"/>
                  </a:cubicBezTo>
                  <a:cubicBezTo>
                    <a:pt x="18897" y="3587"/>
                    <a:pt x="19032" y="4264"/>
                    <a:pt x="18897" y="4975"/>
                  </a:cubicBezTo>
                  <a:cubicBezTo>
                    <a:pt x="18728" y="5502"/>
                    <a:pt x="18284" y="5872"/>
                    <a:pt x="17834" y="5872"/>
                  </a:cubicBezTo>
                  <a:cubicBezTo>
                    <a:pt x="17561" y="5872"/>
                    <a:pt x="17285" y="5735"/>
                    <a:pt x="17068" y="5416"/>
                  </a:cubicBezTo>
                  <a:lnTo>
                    <a:pt x="17508" y="5416"/>
                  </a:lnTo>
                  <a:cubicBezTo>
                    <a:pt x="17564" y="5472"/>
                    <a:pt x="17644" y="5505"/>
                    <a:pt x="17717" y="5505"/>
                  </a:cubicBezTo>
                  <a:cubicBezTo>
                    <a:pt x="17822" y="5505"/>
                    <a:pt x="17915" y="5439"/>
                    <a:pt x="17915" y="5280"/>
                  </a:cubicBezTo>
                  <a:cubicBezTo>
                    <a:pt x="18185" y="5111"/>
                    <a:pt x="18185" y="4840"/>
                    <a:pt x="17915" y="4704"/>
                  </a:cubicBezTo>
                  <a:cubicBezTo>
                    <a:pt x="17779" y="3858"/>
                    <a:pt x="16932" y="2876"/>
                    <a:pt x="16221" y="2876"/>
                  </a:cubicBezTo>
                  <a:cubicBezTo>
                    <a:pt x="15950" y="2876"/>
                    <a:pt x="15950" y="3011"/>
                    <a:pt x="16086" y="3147"/>
                  </a:cubicBezTo>
                  <a:lnTo>
                    <a:pt x="16357" y="3418"/>
                  </a:lnTo>
                  <a:cubicBezTo>
                    <a:pt x="16086" y="3418"/>
                    <a:pt x="15815" y="3587"/>
                    <a:pt x="15510" y="3587"/>
                  </a:cubicBezTo>
                  <a:cubicBezTo>
                    <a:pt x="15510" y="3418"/>
                    <a:pt x="15375" y="3282"/>
                    <a:pt x="15239" y="3147"/>
                  </a:cubicBezTo>
                  <a:cubicBezTo>
                    <a:pt x="15703" y="2609"/>
                    <a:pt x="16339" y="2284"/>
                    <a:pt x="16981" y="2284"/>
                  </a:cubicBezTo>
                  <a:close/>
                  <a:moveTo>
                    <a:pt x="12835" y="4569"/>
                  </a:moveTo>
                  <a:cubicBezTo>
                    <a:pt x="12835" y="4704"/>
                    <a:pt x="12835" y="4704"/>
                    <a:pt x="12970" y="4704"/>
                  </a:cubicBezTo>
                  <a:cubicBezTo>
                    <a:pt x="12970" y="4840"/>
                    <a:pt x="13275" y="5280"/>
                    <a:pt x="13275" y="5687"/>
                  </a:cubicBezTo>
                  <a:cubicBezTo>
                    <a:pt x="12700" y="5822"/>
                    <a:pt x="11988" y="5822"/>
                    <a:pt x="11413" y="5957"/>
                  </a:cubicBezTo>
                  <a:cubicBezTo>
                    <a:pt x="11413" y="5551"/>
                    <a:pt x="11413" y="5280"/>
                    <a:pt x="11277" y="4840"/>
                  </a:cubicBezTo>
                  <a:cubicBezTo>
                    <a:pt x="11717" y="4704"/>
                    <a:pt x="12259" y="4704"/>
                    <a:pt x="12835" y="4569"/>
                  </a:cubicBezTo>
                  <a:close/>
                  <a:moveTo>
                    <a:pt x="13350" y="2734"/>
                  </a:moveTo>
                  <a:cubicBezTo>
                    <a:pt x="13880" y="2734"/>
                    <a:pt x="14411" y="2997"/>
                    <a:pt x="14799" y="3587"/>
                  </a:cubicBezTo>
                  <a:cubicBezTo>
                    <a:pt x="15646" y="4704"/>
                    <a:pt x="14968" y="6127"/>
                    <a:pt x="13817" y="6533"/>
                  </a:cubicBezTo>
                  <a:cubicBezTo>
                    <a:pt x="13817" y="6533"/>
                    <a:pt x="13817" y="6398"/>
                    <a:pt x="13952" y="6398"/>
                  </a:cubicBezTo>
                  <a:cubicBezTo>
                    <a:pt x="14122" y="5687"/>
                    <a:pt x="13682" y="4840"/>
                    <a:pt x="13275" y="4264"/>
                  </a:cubicBezTo>
                  <a:lnTo>
                    <a:pt x="13106" y="4129"/>
                  </a:lnTo>
                  <a:cubicBezTo>
                    <a:pt x="12887" y="3801"/>
                    <a:pt x="12470" y="3539"/>
                    <a:pt x="12104" y="3539"/>
                  </a:cubicBezTo>
                  <a:cubicBezTo>
                    <a:pt x="12016" y="3539"/>
                    <a:pt x="11931" y="3554"/>
                    <a:pt x="11853" y="3587"/>
                  </a:cubicBezTo>
                  <a:cubicBezTo>
                    <a:pt x="11833" y="3587"/>
                    <a:pt x="11817" y="3590"/>
                    <a:pt x="11802" y="3595"/>
                  </a:cubicBezTo>
                  <a:lnTo>
                    <a:pt x="11802" y="3595"/>
                  </a:lnTo>
                  <a:cubicBezTo>
                    <a:pt x="12190" y="3050"/>
                    <a:pt x="12769" y="2734"/>
                    <a:pt x="13350" y="2734"/>
                  </a:cubicBezTo>
                  <a:close/>
                  <a:moveTo>
                    <a:pt x="8331" y="5822"/>
                  </a:moveTo>
                  <a:cubicBezTo>
                    <a:pt x="8467" y="5957"/>
                    <a:pt x="8467" y="6127"/>
                    <a:pt x="8602" y="6262"/>
                  </a:cubicBezTo>
                  <a:cubicBezTo>
                    <a:pt x="8602" y="6504"/>
                    <a:pt x="8953" y="7422"/>
                    <a:pt x="8425" y="7422"/>
                  </a:cubicBezTo>
                  <a:cubicBezTo>
                    <a:pt x="8362" y="7422"/>
                    <a:pt x="8286" y="7409"/>
                    <a:pt x="8196" y="7380"/>
                  </a:cubicBezTo>
                  <a:lnTo>
                    <a:pt x="8467" y="7380"/>
                  </a:lnTo>
                  <a:cubicBezTo>
                    <a:pt x="8695" y="7266"/>
                    <a:pt x="8635" y="6935"/>
                    <a:pt x="8448" y="6935"/>
                  </a:cubicBezTo>
                  <a:cubicBezTo>
                    <a:pt x="8413" y="6935"/>
                    <a:pt x="8374" y="6947"/>
                    <a:pt x="8331" y="6973"/>
                  </a:cubicBezTo>
                  <a:cubicBezTo>
                    <a:pt x="7620" y="6973"/>
                    <a:pt x="7044" y="7244"/>
                    <a:pt x="6333" y="7380"/>
                  </a:cubicBezTo>
                  <a:cubicBezTo>
                    <a:pt x="6333" y="6973"/>
                    <a:pt x="6198" y="6669"/>
                    <a:pt x="5927" y="6398"/>
                  </a:cubicBezTo>
                  <a:cubicBezTo>
                    <a:pt x="6333" y="6262"/>
                    <a:pt x="6638" y="6127"/>
                    <a:pt x="6909" y="6127"/>
                  </a:cubicBezTo>
                  <a:cubicBezTo>
                    <a:pt x="7349" y="6127"/>
                    <a:pt x="7755" y="6127"/>
                    <a:pt x="8196" y="5957"/>
                  </a:cubicBezTo>
                  <a:cubicBezTo>
                    <a:pt x="8331" y="5957"/>
                    <a:pt x="8331" y="5957"/>
                    <a:pt x="8331" y="5822"/>
                  </a:cubicBezTo>
                  <a:close/>
                  <a:moveTo>
                    <a:pt x="8276" y="3697"/>
                  </a:moveTo>
                  <a:cubicBezTo>
                    <a:pt x="8387" y="3697"/>
                    <a:pt x="8497" y="3706"/>
                    <a:pt x="8602" y="3722"/>
                  </a:cubicBezTo>
                  <a:cubicBezTo>
                    <a:pt x="9449" y="3722"/>
                    <a:pt x="10160" y="4129"/>
                    <a:pt x="10566" y="4840"/>
                  </a:cubicBezTo>
                  <a:cubicBezTo>
                    <a:pt x="10566" y="4840"/>
                    <a:pt x="10566" y="4975"/>
                    <a:pt x="10735" y="4975"/>
                  </a:cubicBezTo>
                  <a:cubicBezTo>
                    <a:pt x="10871" y="5416"/>
                    <a:pt x="10871" y="5687"/>
                    <a:pt x="10871" y="5957"/>
                  </a:cubicBezTo>
                  <a:cubicBezTo>
                    <a:pt x="10735" y="5957"/>
                    <a:pt x="10735" y="6127"/>
                    <a:pt x="10871" y="6127"/>
                  </a:cubicBezTo>
                  <a:cubicBezTo>
                    <a:pt x="10566" y="6973"/>
                    <a:pt x="10024" y="7651"/>
                    <a:pt x="9042" y="7651"/>
                  </a:cubicBezTo>
                  <a:cubicBezTo>
                    <a:pt x="9178" y="7515"/>
                    <a:pt x="9313" y="7380"/>
                    <a:pt x="9313" y="7244"/>
                  </a:cubicBezTo>
                  <a:cubicBezTo>
                    <a:pt x="9449" y="6533"/>
                    <a:pt x="9042" y="5822"/>
                    <a:pt x="8602" y="5280"/>
                  </a:cubicBezTo>
                  <a:cubicBezTo>
                    <a:pt x="8331" y="4840"/>
                    <a:pt x="7891" y="4569"/>
                    <a:pt x="7349" y="4569"/>
                  </a:cubicBezTo>
                  <a:cubicBezTo>
                    <a:pt x="6909" y="4569"/>
                    <a:pt x="6638" y="4704"/>
                    <a:pt x="6502" y="4975"/>
                  </a:cubicBezTo>
                  <a:cubicBezTo>
                    <a:pt x="6621" y="4116"/>
                    <a:pt x="7492" y="3697"/>
                    <a:pt x="8276" y="3697"/>
                  </a:cubicBezTo>
                  <a:close/>
                  <a:moveTo>
                    <a:pt x="3187" y="5602"/>
                  </a:moveTo>
                  <a:cubicBezTo>
                    <a:pt x="3382" y="5602"/>
                    <a:pt x="3585" y="5629"/>
                    <a:pt x="3793" y="5687"/>
                  </a:cubicBezTo>
                  <a:cubicBezTo>
                    <a:pt x="4369" y="5687"/>
                    <a:pt x="4945" y="5957"/>
                    <a:pt x="5351" y="6533"/>
                  </a:cubicBezTo>
                  <a:cubicBezTo>
                    <a:pt x="5927" y="7244"/>
                    <a:pt x="6062" y="8802"/>
                    <a:pt x="4809" y="9073"/>
                  </a:cubicBezTo>
                  <a:cubicBezTo>
                    <a:pt x="4809" y="8802"/>
                    <a:pt x="4640" y="8667"/>
                    <a:pt x="4640" y="8362"/>
                  </a:cubicBezTo>
                  <a:cubicBezTo>
                    <a:pt x="4902" y="8245"/>
                    <a:pt x="4838" y="7928"/>
                    <a:pt x="4535" y="7928"/>
                  </a:cubicBezTo>
                  <a:cubicBezTo>
                    <a:pt x="4486" y="7928"/>
                    <a:pt x="4430" y="7937"/>
                    <a:pt x="4369" y="7955"/>
                  </a:cubicBezTo>
                  <a:cubicBezTo>
                    <a:pt x="4234" y="7515"/>
                    <a:pt x="3963" y="7244"/>
                    <a:pt x="3522" y="6973"/>
                  </a:cubicBezTo>
                  <a:cubicBezTo>
                    <a:pt x="3051" y="6724"/>
                    <a:pt x="2399" y="6497"/>
                    <a:pt x="1806" y="6497"/>
                  </a:cubicBezTo>
                  <a:cubicBezTo>
                    <a:pt x="1675" y="6497"/>
                    <a:pt x="1546" y="6509"/>
                    <a:pt x="1423" y="6533"/>
                  </a:cubicBezTo>
                  <a:cubicBezTo>
                    <a:pt x="1850" y="5973"/>
                    <a:pt x="2465" y="5602"/>
                    <a:pt x="3187" y="5602"/>
                  </a:cubicBezTo>
                  <a:close/>
                  <a:moveTo>
                    <a:pt x="39655" y="38704"/>
                  </a:moveTo>
                  <a:cubicBezTo>
                    <a:pt x="39657" y="38705"/>
                    <a:pt x="39659" y="38706"/>
                    <a:pt x="39661" y="38707"/>
                  </a:cubicBezTo>
                  <a:lnTo>
                    <a:pt x="39661" y="38707"/>
                  </a:lnTo>
                  <a:cubicBezTo>
                    <a:pt x="39607" y="38704"/>
                    <a:pt x="39558" y="38704"/>
                    <a:pt x="39520" y="38704"/>
                  </a:cubicBezTo>
                  <a:close/>
                  <a:moveTo>
                    <a:pt x="3116" y="7380"/>
                  </a:moveTo>
                  <a:cubicBezTo>
                    <a:pt x="3387" y="7515"/>
                    <a:pt x="3658" y="7820"/>
                    <a:pt x="3793" y="8091"/>
                  </a:cubicBezTo>
                  <a:cubicBezTo>
                    <a:pt x="3658" y="8091"/>
                    <a:pt x="3522" y="8091"/>
                    <a:pt x="3387" y="8226"/>
                  </a:cubicBezTo>
                  <a:lnTo>
                    <a:pt x="3116" y="8226"/>
                  </a:lnTo>
                  <a:cubicBezTo>
                    <a:pt x="3034" y="8190"/>
                    <a:pt x="2955" y="8173"/>
                    <a:pt x="2883" y="8173"/>
                  </a:cubicBezTo>
                  <a:cubicBezTo>
                    <a:pt x="2686" y="8173"/>
                    <a:pt x="2540" y="8299"/>
                    <a:pt x="2540" y="8497"/>
                  </a:cubicBezTo>
                  <a:cubicBezTo>
                    <a:pt x="2405" y="8497"/>
                    <a:pt x="2405" y="8802"/>
                    <a:pt x="2540" y="8802"/>
                  </a:cubicBezTo>
                  <a:cubicBezTo>
                    <a:pt x="3251" y="14728"/>
                    <a:pt x="4809" y="20654"/>
                    <a:pt x="6198" y="26581"/>
                  </a:cubicBezTo>
                  <a:cubicBezTo>
                    <a:pt x="7620" y="32507"/>
                    <a:pt x="9178" y="38433"/>
                    <a:pt x="11006" y="44224"/>
                  </a:cubicBezTo>
                  <a:cubicBezTo>
                    <a:pt x="10024" y="43513"/>
                    <a:pt x="8737" y="42937"/>
                    <a:pt x="7484" y="42226"/>
                  </a:cubicBezTo>
                  <a:cubicBezTo>
                    <a:pt x="6773" y="36740"/>
                    <a:pt x="4945" y="31220"/>
                    <a:pt x="3963" y="25734"/>
                  </a:cubicBezTo>
                  <a:cubicBezTo>
                    <a:pt x="2676" y="19943"/>
                    <a:pt x="1829" y="14017"/>
                    <a:pt x="983" y="8226"/>
                  </a:cubicBezTo>
                  <a:lnTo>
                    <a:pt x="983" y="8226"/>
                  </a:lnTo>
                  <a:cubicBezTo>
                    <a:pt x="1423" y="8497"/>
                    <a:pt x="1829" y="8667"/>
                    <a:pt x="2100" y="8802"/>
                  </a:cubicBezTo>
                  <a:cubicBezTo>
                    <a:pt x="2405" y="8802"/>
                    <a:pt x="2540" y="8362"/>
                    <a:pt x="2405" y="8226"/>
                  </a:cubicBezTo>
                  <a:cubicBezTo>
                    <a:pt x="2100" y="8091"/>
                    <a:pt x="1829" y="7955"/>
                    <a:pt x="1558" y="7820"/>
                  </a:cubicBezTo>
                  <a:cubicBezTo>
                    <a:pt x="1423" y="7820"/>
                    <a:pt x="1254" y="7651"/>
                    <a:pt x="1118" y="7515"/>
                  </a:cubicBezTo>
                  <a:cubicBezTo>
                    <a:pt x="1694" y="7515"/>
                    <a:pt x="2405" y="7515"/>
                    <a:pt x="2811" y="7380"/>
                  </a:cubicBezTo>
                  <a:close/>
                  <a:moveTo>
                    <a:pt x="29631" y="2436"/>
                  </a:moveTo>
                  <a:cubicBezTo>
                    <a:pt x="31054" y="8497"/>
                    <a:pt x="32882" y="14593"/>
                    <a:pt x="34576" y="20519"/>
                  </a:cubicBezTo>
                  <a:cubicBezTo>
                    <a:pt x="36133" y="26445"/>
                    <a:pt x="37386" y="32507"/>
                    <a:pt x="39520" y="38128"/>
                  </a:cubicBezTo>
                  <a:cubicBezTo>
                    <a:pt x="39350" y="38298"/>
                    <a:pt x="39215" y="38433"/>
                    <a:pt x="39079" y="38568"/>
                  </a:cubicBezTo>
                  <a:cubicBezTo>
                    <a:pt x="39079" y="38433"/>
                    <a:pt x="38944" y="38433"/>
                    <a:pt x="38809" y="38433"/>
                  </a:cubicBezTo>
                  <a:cubicBezTo>
                    <a:pt x="29902" y="40668"/>
                    <a:pt x="21030" y="42361"/>
                    <a:pt x="12124" y="44630"/>
                  </a:cubicBezTo>
                  <a:cubicBezTo>
                    <a:pt x="10431" y="38568"/>
                    <a:pt x="8602" y="32642"/>
                    <a:pt x="7180" y="26716"/>
                  </a:cubicBezTo>
                  <a:cubicBezTo>
                    <a:pt x="5791" y="20654"/>
                    <a:pt x="4809" y="14593"/>
                    <a:pt x="3251" y="8802"/>
                  </a:cubicBezTo>
                  <a:cubicBezTo>
                    <a:pt x="3387" y="8667"/>
                    <a:pt x="3387" y="8667"/>
                    <a:pt x="3522" y="8667"/>
                  </a:cubicBezTo>
                  <a:cubicBezTo>
                    <a:pt x="3658" y="8667"/>
                    <a:pt x="3963" y="8667"/>
                    <a:pt x="4098" y="8497"/>
                  </a:cubicBezTo>
                  <a:cubicBezTo>
                    <a:pt x="4234" y="8937"/>
                    <a:pt x="4234" y="9344"/>
                    <a:pt x="4234" y="9784"/>
                  </a:cubicBezTo>
                  <a:cubicBezTo>
                    <a:pt x="4166" y="9920"/>
                    <a:pt x="4310" y="9987"/>
                    <a:pt x="4471" y="9987"/>
                  </a:cubicBezTo>
                  <a:cubicBezTo>
                    <a:pt x="4631" y="9987"/>
                    <a:pt x="4809" y="9920"/>
                    <a:pt x="4809" y="9784"/>
                  </a:cubicBezTo>
                  <a:lnTo>
                    <a:pt x="4809" y="9649"/>
                  </a:lnTo>
                  <a:cubicBezTo>
                    <a:pt x="5927" y="9513"/>
                    <a:pt x="6502" y="8667"/>
                    <a:pt x="6502" y="7820"/>
                  </a:cubicBezTo>
                  <a:cubicBezTo>
                    <a:pt x="6909" y="7651"/>
                    <a:pt x="7484" y="7651"/>
                    <a:pt x="7891" y="7515"/>
                  </a:cubicBezTo>
                  <a:lnTo>
                    <a:pt x="7891" y="7515"/>
                  </a:lnTo>
                  <a:cubicBezTo>
                    <a:pt x="7755" y="7651"/>
                    <a:pt x="7755" y="7955"/>
                    <a:pt x="8026" y="8091"/>
                  </a:cubicBezTo>
                  <a:lnTo>
                    <a:pt x="8331" y="8091"/>
                  </a:lnTo>
                  <a:cubicBezTo>
                    <a:pt x="8331" y="8226"/>
                    <a:pt x="8331" y="8226"/>
                    <a:pt x="8467" y="8362"/>
                  </a:cubicBezTo>
                  <a:cubicBezTo>
                    <a:pt x="8638" y="8395"/>
                    <a:pt x="8805" y="8411"/>
                    <a:pt x="8965" y="8411"/>
                  </a:cubicBezTo>
                  <a:cubicBezTo>
                    <a:pt x="10259" y="8411"/>
                    <a:pt x="11157" y="7377"/>
                    <a:pt x="11277" y="6262"/>
                  </a:cubicBezTo>
                  <a:cubicBezTo>
                    <a:pt x="11486" y="6302"/>
                    <a:pt x="11694" y="6318"/>
                    <a:pt x="11902" y="6318"/>
                  </a:cubicBezTo>
                  <a:cubicBezTo>
                    <a:pt x="12405" y="6318"/>
                    <a:pt x="12908" y="6223"/>
                    <a:pt x="13411" y="6127"/>
                  </a:cubicBezTo>
                  <a:lnTo>
                    <a:pt x="13411" y="6127"/>
                  </a:lnTo>
                  <a:cubicBezTo>
                    <a:pt x="13411" y="6325"/>
                    <a:pt x="13338" y="6451"/>
                    <a:pt x="13126" y="6451"/>
                  </a:cubicBezTo>
                  <a:cubicBezTo>
                    <a:pt x="13049" y="6451"/>
                    <a:pt x="12953" y="6434"/>
                    <a:pt x="12835" y="6398"/>
                  </a:cubicBezTo>
                  <a:cubicBezTo>
                    <a:pt x="12564" y="6398"/>
                    <a:pt x="12429" y="6804"/>
                    <a:pt x="12700" y="6973"/>
                  </a:cubicBezTo>
                  <a:cubicBezTo>
                    <a:pt x="12767" y="7041"/>
                    <a:pt x="12835" y="7075"/>
                    <a:pt x="12903" y="7075"/>
                  </a:cubicBezTo>
                  <a:cubicBezTo>
                    <a:pt x="12970" y="7075"/>
                    <a:pt x="13038" y="7041"/>
                    <a:pt x="13106" y="6973"/>
                  </a:cubicBezTo>
                  <a:cubicBezTo>
                    <a:pt x="13275" y="7109"/>
                    <a:pt x="13275" y="7244"/>
                    <a:pt x="13546" y="7244"/>
                  </a:cubicBezTo>
                  <a:cubicBezTo>
                    <a:pt x="14393" y="7109"/>
                    <a:pt x="15104" y="6533"/>
                    <a:pt x="15375" y="5822"/>
                  </a:cubicBezTo>
                  <a:lnTo>
                    <a:pt x="15646" y="5822"/>
                  </a:lnTo>
                  <a:cubicBezTo>
                    <a:pt x="15950" y="5687"/>
                    <a:pt x="16221" y="5551"/>
                    <a:pt x="16492" y="5551"/>
                  </a:cubicBezTo>
                  <a:cubicBezTo>
                    <a:pt x="16714" y="6068"/>
                    <a:pt x="17221" y="6424"/>
                    <a:pt x="17807" y="6424"/>
                  </a:cubicBezTo>
                  <a:cubicBezTo>
                    <a:pt x="18027" y="6424"/>
                    <a:pt x="18259" y="6373"/>
                    <a:pt x="18490" y="6262"/>
                  </a:cubicBezTo>
                  <a:cubicBezTo>
                    <a:pt x="19032" y="6127"/>
                    <a:pt x="19472" y="5416"/>
                    <a:pt x="19472" y="4704"/>
                  </a:cubicBezTo>
                  <a:cubicBezTo>
                    <a:pt x="19879" y="4704"/>
                    <a:pt x="20183" y="4569"/>
                    <a:pt x="20590" y="4569"/>
                  </a:cubicBezTo>
                  <a:cubicBezTo>
                    <a:pt x="20862" y="5176"/>
                    <a:pt x="21444" y="5511"/>
                    <a:pt x="22049" y="5511"/>
                  </a:cubicBezTo>
                  <a:cubicBezTo>
                    <a:pt x="22423" y="5511"/>
                    <a:pt x="22806" y="5383"/>
                    <a:pt x="23130" y="5111"/>
                  </a:cubicBezTo>
                  <a:cubicBezTo>
                    <a:pt x="23570" y="4704"/>
                    <a:pt x="23705" y="4264"/>
                    <a:pt x="23705" y="3722"/>
                  </a:cubicBezTo>
                  <a:cubicBezTo>
                    <a:pt x="23908" y="3790"/>
                    <a:pt x="24120" y="3824"/>
                    <a:pt x="24332" y="3824"/>
                  </a:cubicBezTo>
                  <a:cubicBezTo>
                    <a:pt x="24543" y="3824"/>
                    <a:pt x="24755" y="3790"/>
                    <a:pt x="24958" y="3722"/>
                  </a:cubicBezTo>
                  <a:lnTo>
                    <a:pt x="24958" y="3722"/>
                  </a:lnTo>
                  <a:cubicBezTo>
                    <a:pt x="24958" y="3858"/>
                    <a:pt x="24823" y="3858"/>
                    <a:pt x="24823" y="3993"/>
                  </a:cubicBezTo>
                  <a:cubicBezTo>
                    <a:pt x="24687" y="3993"/>
                    <a:pt x="24687" y="4129"/>
                    <a:pt x="24687" y="4129"/>
                  </a:cubicBezTo>
                  <a:cubicBezTo>
                    <a:pt x="24687" y="4264"/>
                    <a:pt x="24687" y="4434"/>
                    <a:pt x="24823" y="4569"/>
                  </a:cubicBezTo>
                  <a:cubicBezTo>
                    <a:pt x="25175" y="4730"/>
                    <a:pt x="25520" y="4802"/>
                    <a:pt x="25844" y="4802"/>
                  </a:cubicBezTo>
                  <a:cubicBezTo>
                    <a:pt x="26957" y="4802"/>
                    <a:pt x="27833" y="3951"/>
                    <a:pt x="27938" y="2876"/>
                  </a:cubicBezTo>
                  <a:lnTo>
                    <a:pt x="29631" y="2436"/>
                  </a:lnTo>
                  <a:close/>
                  <a:moveTo>
                    <a:pt x="25415" y="0"/>
                  </a:moveTo>
                  <a:cubicBezTo>
                    <a:pt x="25265" y="0"/>
                    <a:pt x="25112" y="11"/>
                    <a:pt x="24958" y="31"/>
                  </a:cubicBezTo>
                  <a:cubicBezTo>
                    <a:pt x="24112" y="201"/>
                    <a:pt x="22994" y="878"/>
                    <a:pt x="23570" y="1894"/>
                  </a:cubicBezTo>
                  <a:cubicBezTo>
                    <a:pt x="23265" y="1894"/>
                    <a:pt x="23130" y="2029"/>
                    <a:pt x="22994" y="2029"/>
                  </a:cubicBezTo>
                  <a:cubicBezTo>
                    <a:pt x="22505" y="1447"/>
                    <a:pt x="21761" y="1057"/>
                    <a:pt x="21024" y="1057"/>
                  </a:cubicBezTo>
                  <a:cubicBezTo>
                    <a:pt x="20689" y="1057"/>
                    <a:pt x="20355" y="1138"/>
                    <a:pt x="20048" y="1318"/>
                  </a:cubicBezTo>
                  <a:cubicBezTo>
                    <a:pt x="19743" y="1454"/>
                    <a:pt x="18490" y="2740"/>
                    <a:pt x="19337" y="2876"/>
                  </a:cubicBezTo>
                  <a:lnTo>
                    <a:pt x="19032" y="2876"/>
                  </a:lnTo>
                  <a:cubicBezTo>
                    <a:pt x="18508" y="2189"/>
                    <a:pt x="17666" y="1753"/>
                    <a:pt x="16845" y="1753"/>
                  </a:cubicBezTo>
                  <a:cubicBezTo>
                    <a:pt x="16127" y="1753"/>
                    <a:pt x="15426" y="2086"/>
                    <a:pt x="14968" y="2876"/>
                  </a:cubicBezTo>
                  <a:cubicBezTo>
                    <a:pt x="14472" y="2427"/>
                    <a:pt x="13873" y="2221"/>
                    <a:pt x="13292" y="2221"/>
                  </a:cubicBezTo>
                  <a:cubicBezTo>
                    <a:pt x="12206" y="2221"/>
                    <a:pt x="11183" y="2938"/>
                    <a:pt x="11006" y="4129"/>
                  </a:cubicBezTo>
                  <a:cubicBezTo>
                    <a:pt x="11006" y="4264"/>
                    <a:pt x="11142" y="4264"/>
                    <a:pt x="11142" y="4264"/>
                  </a:cubicBezTo>
                  <a:lnTo>
                    <a:pt x="11142" y="4569"/>
                  </a:lnTo>
                  <a:cubicBezTo>
                    <a:pt x="11006" y="4434"/>
                    <a:pt x="10871" y="4264"/>
                    <a:pt x="10871" y="4129"/>
                  </a:cubicBezTo>
                  <a:cubicBezTo>
                    <a:pt x="10307" y="3458"/>
                    <a:pt x="9382" y="3063"/>
                    <a:pt x="8534" y="3063"/>
                  </a:cubicBezTo>
                  <a:cubicBezTo>
                    <a:pt x="8312" y="3063"/>
                    <a:pt x="8095" y="3091"/>
                    <a:pt x="7891" y="3147"/>
                  </a:cubicBezTo>
                  <a:cubicBezTo>
                    <a:pt x="6909" y="3418"/>
                    <a:pt x="5791" y="4129"/>
                    <a:pt x="6062" y="5280"/>
                  </a:cubicBezTo>
                  <a:cubicBezTo>
                    <a:pt x="6062" y="5416"/>
                    <a:pt x="6198" y="5416"/>
                    <a:pt x="6198" y="5416"/>
                  </a:cubicBezTo>
                  <a:cubicBezTo>
                    <a:pt x="6198" y="5511"/>
                    <a:pt x="6350" y="5607"/>
                    <a:pt x="6439" y="5607"/>
                  </a:cubicBezTo>
                  <a:cubicBezTo>
                    <a:pt x="6476" y="5607"/>
                    <a:pt x="6502" y="5591"/>
                    <a:pt x="6502" y="5551"/>
                  </a:cubicBezTo>
                  <a:cubicBezTo>
                    <a:pt x="6706" y="5196"/>
                    <a:pt x="6985" y="5052"/>
                    <a:pt x="7264" y="5052"/>
                  </a:cubicBezTo>
                  <a:cubicBezTo>
                    <a:pt x="7544" y="5052"/>
                    <a:pt x="7823" y="5196"/>
                    <a:pt x="8026" y="5416"/>
                  </a:cubicBezTo>
                  <a:lnTo>
                    <a:pt x="8196" y="5551"/>
                  </a:lnTo>
                  <a:cubicBezTo>
                    <a:pt x="8040" y="5526"/>
                    <a:pt x="7885" y="5515"/>
                    <a:pt x="7730" y="5515"/>
                  </a:cubicBezTo>
                  <a:cubicBezTo>
                    <a:pt x="7038" y="5515"/>
                    <a:pt x="6347" y="5736"/>
                    <a:pt x="5656" y="5957"/>
                  </a:cubicBezTo>
                  <a:cubicBezTo>
                    <a:pt x="5656" y="5822"/>
                    <a:pt x="5487" y="5687"/>
                    <a:pt x="5351" y="5551"/>
                  </a:cubicBezTo>
                  <a:cubicBezTo>
                    <a:pt x="4777" y="5172"/>
                    <a:pt x="4121" y="4984"/>
                    <a:pt x="3478" y="4984"/>
                  </a:cubicBezTo>
                  <a:cubicBezTo>
                    <a:pt x="2226" y="4984"/>
                    <a:pt x="1024" y="5699"/>
                    <a:pt x="576" y="7109"/>
                  </a:cubicBezTo>
                  <a:lnTo>
                    <a:pt x="576" y="7244"/>
                  </a:lnTo>
                  <a:cubicBezTo>
                    <a:pt x="520" y="7199"/>
                    <a:pt x="482" y="7184"/>
                    <a:pt x="452" y="7184"/>
                  </a:cubicBezTo>
                  <a:cubicBezTo>
                    <a:pt x="392" y="7184"/>
                    <a:pt x="362" y="7244"/>
                    <a:pt x="271" y="7244"/>
                  </a:cubicBezTo>
                  <a:cubicBezTo>
                    <a:pt x="1" y="7244"/>
                    <a:pt x="136" y="7515"/>
                    <a:pt x="271" y="7515"/>
                  </a:cubicBezTo>
                  <a:cubicBezTo>
                    <a:pt x="983" y="13306"/>
                    <a:pt x="1965" y="19097"/>
                    <a:pt x="2947" y="24752"/>
                  </a:cubicBezTo>
                  <a:cubicBezTo>
                    <a:pt x="3522" y="27698"/>
                    <a:pt x="4098" y="30678"/>
                    <a:pt x="4809" y="33624"/>
                  </a:cubicBezTo>
                  <a:cubicBezTo>
                    <a:pt x="5487" y="36435"/>
                    <a:pt x="5927" y="39550"/>
                    <a:pt x="7044" y="42361"/>
                  </a:cubicBezTo>
                  <a:cubicBezTo>
                    <a:pt x="6909" y="42531"/>
                    <a:pt x="6773" y="42801"/>
                    <a:pt x="7044" y="42937"/>
                  </a:cubicBezTo>
                  <a:cubicBezTo>
                    <a:pt x="8467" y="43648"/>
                    <a:pt x="10024" y="44630"/>
                    <a:pt x="11413" y="45206"/>
                  </a:cubicBezTo>
                  <a:cubicBezTo>
                    <a:pt x="11526" y="45206"/>
                    <a:pt x="11623" y="45266"/>
                    <a:pt x="11716" y="45266"/>
                  </a:cubicBezTo>
                  <a:cubicBezTo>
                    <a:pt x="11763" y="45266"/>
                    <a:pt x="11808" y="45251"/>
                    <a:pt x="11853" y="45206"/>
                  </a:cubicBezTo>
                  <a:cubicBezTo>
                    <a:pt x="11853" y="45341"/>
                    <a:pt x="11988" y="45341"/>
                    <a:pt x="11988" y="45341"/>
                  </a:cubicBezTo>
                  <a:cubicBezTo>
                    <a:pt x="21165" y="43919"/>
                    <a:pt x="30207" y="41684"/>
                    <a:pt x="39079" y="39415"/>
                  </a:cubicBezTo>
                  <a:lnTo>
                    <a:pt x="39215" y="39280"/>
                  </a:lnTo>
                  <a:lnTo>
                    <a:pt x="39926" y="39280"/>
                  </a:lnTo>
                  <a:cubicBezTo>
                    <a:pt x="40197" y="39280"/>
                    <a:pt x="40366" y="38839"/>
                    <a:pt x="40062" y="38839"/>
                  </a:cubicBezTo>
                  <a:cubicBezTo>
                    <a:pt x="40023" y="38801"/>
                    <a:pt x="39973" y="38773"/>
                    <a:pt x="39918" y="38753"/>
                  </a:cubicBezTo>
                  <a:lnTo>
                    <a:pt x="39918" y="38753"/>
                  </a:lnTo>
                  <a:cubicBezTo>
                    <a:pt x="40064" y="38730"/>
                    <a:pt x="40150" y="38611"/>
                    <a:pt x="40062" y="38433"/>
                  </a:cubicBezTo>
                  <a:cubicBezTo>
                    <a:pt x="39079" y="32371"/>
                    <a:pt x="36980" y="26276"/>
                    <a:pt x="35422" y="20214"/>
                  </a:cubicBezTo>
                  <a:cubicBezTo>
                    <a:pt x="33729" y="14288"/>
                    <a:pt x="32307" y="8091"/>
                    <a:pt x="30478" y="2165"/>
                  </a:cubicBezTo>
                  <a:cubicBezTo>
                    <a:pt x="30399" y="2006"/>
                    <a:pt x="30261" y="1940"/>
                    <a:pt x="30107" y="1940"/>
                  </a:cubicBezTo>
                  <a:cubicBezTo>
                    <a:pt x="29997" y="1940"/>
                    <a:pt x="29879" y="1973"/>
                    <a:pt x="29767" y="2029"/>
                  </a:cubicBezTo>
                  <a:cubicBezTo>
                    <a:pt x="29767" y="1894"/>
                    <a:pt x="29631" y="1894"/>
                    <a:pt x="29631" y="1894"/>
                  </a:cubicBezTo>
                  <a:cubicBezTo>
                    <a:pt x="29056" y="1454"/>
                    <a:pt x="28514" y="1183"/>
                    <a:pt x="27938" y="742"/>
                  </a:cubicBezTo>
                  <a:cubicBezTo>
                    <a:pt x="27803" y="742"/>
                    <a:pt x="27667" y="878"/>
                    <a:pt x="27498" y="1047"/>
                  </a:cubicBezTo>
                  <a:cubicBezTo>
                    <a:pt x="27038" y="329"/>
                    <a:pt x="26261" y="0"/>
                    <a:pt x="25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0"/>
            <p:cNvSpPr/>
            <p:nvPr/>
          </p:nvSpPr>
          <p:spPr>
            <a:xfrm>
              <a:off x="4025950" y="652400"/>
              <a:ext cx="521475" cy="100525"/>
            </a:xfrm>
            <a:custGeom>
              <a:avLst/>
              <a:gdLst/>
              <a:ahLst/>
              <a:cxnLst/>
              <a:rect l="l" t="t" r="r" b="b"/>
              <a:pathLst>
                <a:path w="20859" h="4021" extrusionOk="0">
                  <a:moveTo>
                    <a:pt x="20539" y="1"/>
                  </a:moveTo>
                  <a:cubicBezTo>
                    <a:pt x="20511" y="1"/>
                    <a:pt x="20481" y="7"/>
                    <a:pt x="20450" y="21"/>
                  </a:cubicBezTo>
                  <a:cubicBezTo>
                    <a:pt x="13677" y="1139"/>
                    <a:pt x="6904" y="2290"/>
                    <a:pt x="131" y="3679"/>
                  </a:cubicBezTo>
                  <a:cubicBezTo>
                    <a:pt x="21" y="3816"/>
                    <a:pt x="1" y="4020"/>
                    <a:pt x="69" y="4020"/>
                  </a:cubicBezTo>
                  <a:cubicBezTo>
                    <a:pt x="85" y="4020"/>
                    <a:pt x="106" y="4009"/>
                    <a:pt x="131" y="3983"/>
                  </a:cubicBezTo>
                  <a:cubicBezTo>
                    <a:pt x="7039" y="3001"/>
                    <a:pt x="13812" y="1850"/>
                    <a:pt x="20585" y="597"/>
                  </a:cubicBezTo>
                  <a:cubicBezTo>
                    <a:pt x="20858" y="476"/>
                    <a:pt x="20778" y="1"/>
                    <a:pt x="205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0"/>
            <p:cNvSpPr/>
            <p:nvPr/>
          </p:nvSpPr>
          <p:spPr>
            <a:xfrm>
              <a:off x="4100425" y="797150"/>
              <a:ext cx="485525" cy="96350"/>
            </a:xfrm>
            <a:custGeom>
              <a:avLst/>
              <a:gdLst/>
              <a:ahLst/>
              <a:cxnLst/>
              <a:rect l="l" t="t" r="r" b="b"/>
              <a:pathLst>
                <a:path w="19421" h="3854" extrusionOk="0">
                  <a:moveTo>
                    <a:pt x="19017" y="1"/>
                  </a:moveTo>
                  <a:cubicBezTo>
                    <a:pt x="18979" y="1"/>
                    <a:pt x="18937" y="7"/>
                    <a:pt x="18893" y="22"/>
                  </a:cubicBezTo>
                  <a:cubicBezTo>
                    <a:pt x="12696" y="1444"/>
                    <a:pt x="6465" y="2562"/>
                    <a:pt x="132" y="3544"/>
                  </a:cubicBezTo>
                  <a:cubicBezTo>
                    <a:pt x="19" y="3544"/>
                    <a:pt x="0" y="3854"/>
                    <a:pt x="77" y="3854"/>
                  </a:cubicBezTo>
                  <a:cubicBezTo>
                    <a:pt x="92" y="3854"/>
                    <a:pt x="110" y="3842"/>
                    <a:pt x="132" y="3815"/>
                  </a:cubicBezTo>
                  <a:cubicBezTo>
                    <a:pt x="6465" y="3138"/>
                    <a:pt x="12831" y="1986"/>
                    <a:pt x="19028" y="598"/>
                  </a:cubicBezTo>
                  <a:cubicBezTo>
                    <a:pt x="19420" y="447"/>
                    <a:pt x="19329" y="1"/>
                    <a:pt x="190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0"/>
            <p:cNvSpPr/>
            <p:nvPr/>
          </p:nvSpPr>
          <p:spPr>
            <a:xfrm>
              <a:off x="4128275" y="934850"/>
              <a:ext cx="496975" cy="120225"/>
            </a:xfrm>
            <a:custGeom>
              <a:avLst/>
              <a:gdLst/>
              <a:ahLst/>
              <a:cxnLst/>
              <a:rect l="l" t="t" r="r" b="b"/>
              <a:pathLst>
                <a:path w="19879" h="4809" extrusionOk="0">
                  <a:moveTo>
                    <a:pt x="19337" y="0"/>
                  </a:moveTo>
                  <a:cubicBezTo>
                    <a:pt x="12970" y="1422"/>
                    <a:pt x="6638" y="2845"/>
                    <a:pt x="271" y="4402"/>
                  </a:cubicBezTo>
                  <a:cubicBezTo>
                    <a:pt x="0" y="4402"/>
                    <a:pt x="136" y="4809"/>
                    <a:pt x="407" y="4809"/>
                  </a:cubicBezTo>
                  <a:cubicBezTo>
                    <a:pt x="6773" y="3556"/>
                    <a:pt x="13106" y="2269"/>
                    <a:pt x="19472" y="576"/>
                  </a:cubicBezTo>
                  <a:cubicBezTo>
                    <a:pt x="19878" y="576"/>
                    <a:pt x="19743" y="0"/>
                    <a:pt x="193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0"/>
            <p:cNvSpPr/>
            <p:nvPr/>
          </p:nvSpPr>
          <p:spPr>
            <a:xfrm>
              <a:off x="4173975" y="1111100"/>
              <a:ext cx="485875" cy="77750"/>
            </a:xfrm>
            <a:custGeom>
              <a:avLst/>
              <a:gdLst/>
              <a:ahLst/>
              <a:cxnLst/>
              <a:rect l="l" t="t" r="r" b="b"/>
              <a:pathLst>
                <a:path w="19435" h="3110" extrusionOk="0">
                  <a:moveTo>
                    <a:pt x="19171" y="0"/>
                  </a:moveTo>
                  <a:cubicBezTo>
                    <a:pt x="19139" y="0"/>
                    <a:pt x="19104" y="9"/>
                    <a:pt x="19066" y="28"/>
                  </a:cubicBezTo>
                  <a:cubicBezTo>
                    <a:pt x="12700" y="874"/>
                    <a:pt x="6503" y="1992"/>
                    <a:pt x="136" y="2838"/>
                  </a:cubicBezTo>
                  <a:cubicBezTo>
                    <a:pt x="1" y="2838"/>
                    <a:pt x="1" y="3109"/>
                    <a:pt x="136" y="3109"/>
                  </a:cubicBezTo>
                  <a:cubicBezTo>
                    <a:pt x="6503" y="2432"/>
                    <a:pt x="12971" y="1721"/>
                    <a:pt x="19202" y="434"/>
                  </a:cubicBezTo>
                  <a:cubicBezTo>
                    <a:pt x="19435" y="317"/>
                    <a:pt x="19367" y="0"/>
                    <a:pt x="19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0"/>
            <p:cNvSpPr/>
            <p:nvPr/>
          </p:nvSpPr>
          <p:spPr>
            <a:xfrm>
              <a:off x="4240875" y="1266700"/>
              <a:ext cx="398775" cy="95700"/>
            </a:xfrm>
            <a:custGeom>
              <a:avLst/>
              <a:gdLst/>
              <a:ahLst/>
              <a:cxnLst/>
              <a:rect l="l" t="t" r="r" b="b"/>
              <a:pathLst>
                <a:path w="15951" h="3828" extrusionOk="0">
                  <a:moveTo>
                    <a:pt x="15544" y="1"/>
                  </a:moveTo>
                  <a:cubicBezTo>
                    <a:pt x="10464" y="1118"/>
                    <a:pt x="5385" y="2270"/>
                    <a:pt x="305" y="3387"/>
                  </a:cubicBezTo>
                  <a:cubicBezTo>
                    <a:pt x="0" y="3387"/>
                    <a:pt x="136" y="3827"/>
                    <a:pt x="305" y="3827"/>
                  </a:cubicBezTo>
                  <a:cubicBezTo>
                    <a:pt x="5520" y="2981"/>
                    <a:pt x="10600" y="1829"/>
                    <a:pt x="15679" y="576"/>
                  </a:cubicBezTo>
                  <a:cubicBezTo>
                    <a:pt x="15950" y="576"/>
                    <a:pt x="15815" y="1"/>
                    <a:pt x="155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0"/>
            <p:cNvSpPr/>
            <p:nvPr/>
          </p:nvSpPr>
          <p:spPr>
            <a:xfrm>
              <a:off x="4040225" y="1326825"/>
              <a:ext cx="49125" cy="198675"/>
            </a:xfrm>
            <a:custGeom>
              <a:avLst/>
              <a:gdLst/>
              <a:ahLst/>
              <a:cxnLst/>
              <a:rect l="l" t="t" r="r" b="b"/>
              <a:pathLst>
                <a:path w="1965" h="7947" extrusionOk="0">
                  <a:moveTo>
                    <a:pt x="0" y="0"/>
                  </a:moveTo>
                  <a:lnTo>
                    <a:pt x="0" y="0"/>
                  </a:lnTo>
                  <a:cubicBezTo>
                    <a:pt x="542" y="2540"/>
                    <a:pt x="0" y="5655"/>
                    <a:pt x="1829" y="7890"/>
                  </a:cubicBezTo>
                  <a:cubicBezTo>
                    <a:pt x="1829" y="7930"/>
                    <a:pt x="1841" y="7946"/>
                    <a:pt x="1857" y="7946"/>
                  </a:cubicBezTo>
                  <a:cubicBezTo>
                    <a:pt x="1897" y="7946"/>
                    <a:pt x="1965" y="7851"/>
                    <a:pt x="1965" y="7755"/>
                  </a:cubicBezTo>
                  <a:cubicBezTo>
                    <a:pt x="407" y="5486"/>
                    <a:pt x="847" y="2540"/>
                    <a:pt x="0" y="0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0"/>
            <p:cNvSpPr/>
            <p:nvPr/>
          </p:nvSpPr>
          <p:spPr>
            <a:xfrm>
              <a:off x="3952175" y="921300"/>
              <a:ext cx="59300" cy="299725"/>
            </a:xfrm>
            <a:custGeom>
              <a:avLst/>
              <a:gdLst/>
              <a:ahLst/>
              <a:cxnLst/>
              <a:rect l="l" t="t" r="r" b="b"/>
              <a:pathLst>
                <a:path w="2372" h="11989" extrusionOk="0">
                  <a:moveTo>
                    <a:pt x="136" y="0"/>
                  </a:moveTo>
                  <a:cubicBezTo>
                    <a:pt x="136" y="0"/>
                    <a:pt x="1" y="0"/>
                    <a:pt x="1" y="136"/>
                  </a:cubicBezTo>
                  <a:cubicBezTo>
                    <a:pt x="407" y="4098"/>
                    <a:pt x="1254" y="8026"/>
                    <a:pt x="2371" y="11988"/>
                  </a:cubicBezTo>
                  <a:cubicBezTo>
                    <a:pt x="1389" y="8026"/>
                    <a:pt x="678" y="4098"/>
                    <a:pt x="1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0"/>
            <p:cNvSpPr/>
            <p:nvPr/>
          </p:nvSpPr>
          <p:spPr>
            <a:xfrm>
              <a:off x="2491800" y="863875"/>
              <a:ext cx="620575" cy="552350"/>
            </a:xfrm>
            <a:custGeom>
              <a:avLst/>
              <a:gdLst/>
              <a:ahLst/>
              <a:cxnLst/>
              <a:rect l="l" t="t" r="r" b="b"/>
              <a:pathLst>
                <a:path w="24823" h="22094" extrusionOk="0">
                  <a:moveTo>
                    <a:pt x="19242" y="0"/>
                  </a:moveTo>
                  <a:cubicBezTo>
                    <a:pt x="17652" y="0"/>
                    <a:pt x="16018" y="238"/>
                    <a:pt x="14799" y="299"/>
                  </a:cubicBezTo>
                  <a:cubicBezTo>
                    <a:pt x="11548" y="469"/>
                    <a:pt x="8162" y="875"/>
                    <a:pt x="5215" y="2568"/>
                  </a:cubicBezTo>
                  <a:cubicBezTo>
                    <a:pt x="2947" y="3990"/>
                    <a:pt x="542" y="6090"/>
                    <a:pt x="271" y="9070"/>
                  </a:cubicBezTo>
                  <a:cubicBezTo>
                    <a:pt x="0" y="12456"/>
                    <a:pt x="407" y="16249"/>
                    <a:pt x="847" y="19636"/>
                  </a:cubicBezTo>
                  <a:cubicBezTo>
                    <a:pt x="1044" y="20668"/>
                    <a:pt x="1758" y="21094"/>
                    <a:pt x="2524" y="21094"/>
                  </a:cubicBezTo>
                  <a:cubicBezTo>
                    <a:pt x="2813" y="21094"/>
                    <a:pt x="3109" y="21034"/>
                    <a:pt x="3387" y="20922"/>
                  </a:cubicBezTo>
                  <a:cubicBezTo>
                    <a:pt x="4640" y="21193"/>
                    <a:pt x="5927" y="21193"/>
                    <a:pt x="7315" y="21329"/>
                  </a:cubicBezTo>
                  <a:lnTo>
                    <a:pt x="12835" y="21904"/>
                  </a:lnTo>
                  <a:cubicBezTo>
                    <a:pt x="13594" y="21979"/>
                    <a:pt x="14364" y="22093"/>
                    <a:pt x="15138" y="22093"/>
                  </a:cubicBezTo>
                  <a:cubicBezTo>
                    <a:pt x="15779" y="22093"/>
                    <a:pt x="16423" y="22014"/>
                    <a:pt x="17068" y="21769"/>
                  </a:cubicBezTo>
                  <a:cubicBezTo>
                    <a:pt x="18456" y="21329"/>
                    <a:pt x="20014" y="20482"/>
                    <a:pt x="21165" y="19636"/>
                  </a:cubicBezTo>
                  <a:cubicBezTo>
                    <a:pt x="24112" y="17807"/>
                    <a:pt x="23976" y="14285"/>
                    <a:pt x="24247" y="11170"/>
                  </a:cubicBezTo>
                  <a:cubicBezTo>
                    <a:pt x="24382" y="9341"/>
                    <a:pt x="24552" y="7648"/>
                    <a:pt x="24552" y="5819"/>
                  </a:cubicBezTo>
                  <a:cubicBezTo>
                    <a:pt x="24687" y="4397"/>
                    <a:pt x="24823" y="2839"/>
                    <a:pt x="23976" y="1722"/>
                  </a:cubicBezTo>
                  <a:cubicBezTo>
                    <a:pt x="22981" y="339"/>
                    <a:pt x="21142" y="0"/>
                    <a:pt x="192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0"/>
            <p:cNvSpPr/>
            <p:nvPr/>
          </p:nvSpPr>
          <p:spPr>
            <a:xfrm>
              <a:off x="2516350" y="898025"/>
              <a:ext cx="571475" cy="495700"/>
            </a:xfrm>
            <a:custGeom>
              <a:avLst/>
              <a:gdLst/>
              <a:ahLst/>
              <a:cxnLst/>
              <a:rect l="l" t="t" r="r" b="b"/>
              <a:pathLst>
                <a:path w="22859" h="19828" extrusionOk="0">
                  <a:moveTo>
                    <a:pt x="19968" y="923"/>
                  </a:moveTo>
                  <a:cubicBezTo>
                    <a:pt x="20634" y="923"/>
                    <a:pt x="21297" y="1001"/>
                    <a:pt x="21707" y="1642"/>
                  </a:cubicBezTo>
                  <a:cubicBezTo>
                    <a:pt x="22012" y="2184"/>
                    <a:pt x="21877" y="3742"/>
                    <a:pt x="21877" y="4453"/>
                  </a:cubicBezTo>
                  <a:cubicBezTo>
                    <a:pt x="21877" y="8110"/>
                    <a:pt x="21301" y="11937"/>
                    <a:pt x="20590" y="15594"/>
                  </a:cubicBezTo>
                  <a:lnTo>
                    <a:pt x="20454" y="15594"/>
                  </a:lnTo>
                  <a:cubicBezTo>
                    <a:pt x="19102" y="15337"/>
                    <a:pt x="17763" y="15242"/>
                    <a:pt x="16420" y="15242"/>
                  </a:cubicBezTo>
                  <a:cubicBezTo>
                    <a:pt x="15645" y="15242"/>
                    <a:pt x="14869" y="15274"/>
                    <a:pt x="14088" y="15323"/>
                  </a:cubicBezTo>
                  <a:lnTo>
                    <a:pt x="10871" y="15323"/>
                  </a:lnTo>
                  <a:cubicBezTo>
                    <a:pt x="10651" y="15323"/>
                    <a:pt x="9838" y="15357"/>
                    <a:pt x="8974" y="15357"/>
                  </a:cubicBezTo>
                  <a:cubicBezTo>
                    <a:pt x="8111" y="15357"/>
                    <a:pt x="7197" y="15323"/>
                    <a:pt x="6773" y="15188"/>
                  </a:cubicBezTo>
                  <a:cubicBezTo>
                    <a:pt x="6773" y="15019"/>
                    <a:pt x="6638" y="15019"/>
                    <a:pt x="6469" y="15019"/>
                  </a:cubicBezTo>
                  <a:cubicBezTo>
                    <a:pt x="6638" y="11632"/>
                    <a:pt x="6469" y="8110"/>
                    <a:pt x="6469" y="4724"/>
                  </a:cubicBezTo>
                  <a:cubicBezTo>
                    <a:pt x="6469" y="3606"/>
                    <a:pt x="6062" y="2184"/>
                    <a:pt x="7484" y="1473"/>
                  </a:cubicBezTo>
                  <a:cubicBezTo>
                    <a:pt x="8026" y="1202"/>
                    <a:pt x="9178" y="1338"/>
                    <a:pt x="9719" y="1202"/>
                  </a:cubicBezTo>
                  <a:cubicBezTo>
                    <a:pt x="11413" y="1067"/>
                    <a:pt x="12970" y="1067"/>
                    <a:pt x="14528" y="931"/>
                  </a:cubicBezTo>
                  <a:lnTo>
                    <a:pt x="19337" y="931"/>
                  </a:lnTo>
                  <a:cubicBezTo>
                    <a:pt x="19542" y="931"/>
                    <a:pt x="19755" y="923"/>
                    <a:pt x="19968" y="923"/>
                  </a:cubicBezTo>
                  <a:close/>
                  <a:moveTo>
                    <a:pt x="5791" y="1778"/>
                  </a:moveTo>
                  <a:lnTo>
                    <a:pt x="5791" y="1778"/>
                  </a:lnTo>
                  <a:cubicBezTo>
                    <a:pt x="5622" y="2489"/>
                    <a:pt x="5791" y="3471"/>
                    <a:pt x="5791" y="3877"/>
                  </a:cubicBezTo>
                  <a:lnTo>
                    <a:pt x="5791" y="7128"/>
                  </a:lnTo>
                  <a:cubicBezTo>
                    <a:pt x="5791" y="9804"/>
                    <a:pt x="5927" y="12343"/>
                    <a:pt x="6062" y="15019"/>
                  </a:cubicBezTo>
                  <a:cubicBezTo>
                    <a:pt x="6062" y="15188"/>
                    <a:pt x="6062" y="15188"/>
                    <a:pt x="6198" y="15188"/>
                  </a:cubicBezTo>
                  <a:cubicBezTo>
                    <a:pt x="5351" y="15865"/>
                    <a:pt x="4640" y="16576"/>
                    <a:pt x="3929" y="17287"/>
                  </a:cubicBezTo>
                  <a:cubicBezTo>
                    <a:pt x="3330" y="17803"/>
                    <a:pt x="2581" y="18483"/>
                    <a:pt x="1957" y="18483"/>
                  </a:cubicBezTo>
                  <a:cubicBezTo>
                    <a:pt x="1556" y="18483"/>
                    <a:pt x="1207" y="18203"/>
                    <a:pt x="983" y="17423"/>
                  </a:cubicBezTo>
                  <a:cubicBezTo>
                    <a:pt x="407" y="15594"/>
                    <a:pt x="712" y="13495"/>
                    <a:pt x="712" y="11632"/>
                  </a:cubicBezTo>
                  <a:cubicBezTo>
                    <a:pt x="712" y="9668"/>
                    <a:pt x="407" y="7128"/>
                    <a:pt x="1558" y="5435"/>
                  </a:cubicBezTo>
                  <a:cubicBezTo>
                    <a:pt x="2540" y="3877"/>
                    <a:pt x="4233" y="2895"/>
                    <a:pt x="5791" y="1778"/>
                  </a:cubicBezTo>
                  <a:close/>
                  <a:moveTo>
                    <a:pt x="6638" y="15730"/>
                  </a:moveTo>
                  <a:cubicBezTo>
                    <a:pt x="7096" y="16062"/>
                    <a:pt x="7864" y="16150"/>
                    <a:pt x="8639" y="16150"/>
                  </a:cubicBezTo>
                  <a:cubicBezTo>
                    <a:pt x="9525" y="16150"/>
                    <a:pt x="10419" y="16035"/>
                    <a:pt x="10871" y="16035"/>
                  </a:cubicBezTo>
                  <a:cubicBezTo>
                    <a:pt x="13817" y="16035"/>
                    <a:pt x="16932" y="16035"/>
                    <a:pt x="19879" y="16170"/>
                  </a:cubicBezTo>
                  <a:cubicBezTo>
                    <a:pt x="18761" y="17017"/>
                    <a:pt x="17779" y="17999"/>
                    <a:pt x="16932" y="19116"/>
                  </a:cubicBezTo>
                  <a:lnTo>
                    <a:pt x="16797" y="19116"/>
                  </a:lnTo>
                  <a:cubicBezTo>
                    <a:pt x="14562" y="18776"/>
                    <a:pt x="12296" y="18599"/>
                    <a:pt x="10033" y="18599"/>
                  </a:cubicBezTo>
                  <a:cubicBezTo>
                    <a:pt x="7563" y="18599"/>
                    <a:pt x="5096" y="18810"/>
                    <a:pt x="2676" y="19252"/>
                  </a:cubicBezTo>
                  <a:cubicBezTo>
                    <a:pt x="4098" y="18405"/>
                    <a:pt x="5486" y="16881"/>
                    <a:pt x="6638" y="15730"/>
                  </a:cubicBezTo>
                  <a:close/>
                  <a:moveTo>
                    <a:pt x="19461" y="0"/>
                  </a:moveTo>
                  <a:cubicBezTo>
                    <a:pt x="18135" y="0"/>
                    <a:pt x="16660" y="220"/>
                    <a:pt x="15781" y="220"/>
                  </a:cubicBezTo>
                  <a:cubicBezTo>
                    <a:pt x="13546" y="220"/>
                    <a:pt x="11277" y="356"/>
                    <a:pt x="9008" y="626"/>
                  </a:cubicBezTo>
                  <a:cubicBezTo>
                    <a:pt x="8466" y="626"/>
                    <a:pt x="7180" y="626"/>
                    <a:pt x="6333" y="931"/>
                  </a:cubicBezTo>
                  <a:lnTo>
                    <a:pt x="6198" y="931"/>
                  </a:lnTo>
                  <a:cubicBezTo>
                    <a:pt x="4233" y="2049"/>
                    <a:pt x="1558" y="3606"/>
                    <a:pt x="542" y="5706"/>
                  </a:cubicBezTo>
                  <a:cubicBezTo>
                    <a:pt x="1" y="6993"/>
                    <a:pt x="1" y="8246"/>
                    <a:pt x="1" y="9668"/>
                  </a:cubicBezTo>
                  <a:lnTo>
                    <a:pt x="1" y="15019"/>
                  </a:lnTo>
                  <a:cubicBezTo>
                    <a:pt x="136" y="16035"/>
                    <a:pt x="136" y="19116"/>
                    <a:pt x="1558" y="19556"/>
                  </a:cubicBezTo>
                  <a:cubicBezTo>
                    <a:pt x="1558" y="19692"/>
                    <a:pt x="1694" y="19827"/>
                    <a:pt x="1829" y="19827"/>
                  </a:cubicBezTo>
                  <a:cubicBezTo>
                    <a:pt x="4756" y="19406"/>
                    <a:pt x="7683" y="19140"/>
                    <a:pt x="10638" y="19140"/>
                  </a:cubicBezTo>
                  <a:cubicBezTo>
                    <a:pt x="12675" y="19140"/>
                    <a:pt x="14725" y="19266"/>
                    <a:pt x="16797" y="19556"/>
                  </a:cubicBezTo>
                  <a:lnTo>
                    <a:pt x="17203" y="19556"/>
                  </a:lnTo>
                  <a:cubicBezTo>
                    <a:pt x="18321" y="18405"/>
                    <a:pt x="19472" y="17423"/>
                    <a:pt x="20725" y="16305"/>
                  </a:cubicBezTo>
                  <a:lnTo>
                    <a:pt x="20725" y="16170"/>
                  </a:lnTo>
                  <a:cubicBezTo>
                    <a:pt x="21030" y="16170"/>
                    <a:pt x="21165" y="16170"/>
                    <a:pt x="21301" y="15865"/>
                  </a:cubicBezTo>
                  <a:cubicBezTo>
                    <a:pt x="22012" y="11497"/>
                    <a:pt x="22859" y="6857"/>
                    <a:pt x="22554" y="2320"/>
                  </a:cubicBezTo>
                  <a:cubicBezTo>
                    <a:pt x="22418" y="1473"/>
                    <a:pt x="22418" y="796"/>
                    <a:pt x="21572" y="356"/>
                  </a:cubicBezTo>
                  <a:cubicBezTo>
                    <a:pt x="21042" y="84"/>
                    <a:pt x="20280" y="0"/>
                    <a:pt x="194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0"/>
            <p:cNvSpPr/>
            <p:nvPr/>
          </p:nvSpPr>
          <p:spPr>
            <a:xfrm>
              <a:off x="2607775" y="221500"/>
              <a:ext cx="781425" cy="1229425"/>
            </a:xfrm>
            <a:custGeom>
              <a:avLst/>
              <a:gdLst/>
              <a:ahLst/>
              <a:cxnLst/>
              <a:rect l="l" t="t" r="r" b="b"/>
              <a:pathLst>
                <a:path w="31257" h="49177" extrusionOk="0">
                  <a:moveTo>
                    <a:pt x="3280" y="0"/>
                  </a:moveTo>
                  <a:cubicBezTo>
                    <a:pt x="2946" y="0"/>
                    <a:pt x="2609" y="18"/>
                    <a:pt x="2270" y="54"/>
                  </a:cubicBezTo>
                  <a:cubicBezTo>
                    <a:pt x="983" y="190"/>
                    <a:pt x="1" y="2154"/>
                    <a:pt x="1288" y="3001"/>
                  </a:cubicBezTo>
                  <a:cubicBezTo>
                    <a:pt x="4674" y="5270"/>
                    <a:pt x="2405" y="10620"/>
                    <a:pt x="4674" y="13735"/>
                  </a:cubicBezTo>
                  <a:cubicBezTo>
                    <a:pt x="5521" y="14853"/>
                    <a:pt x="7349" y="15835"/>
                    <a:pt x="8907" y="15835"/>
                  </a:cubicBezTo>
                  <a:cubicBezTo>
                    <a:pt x="9042" y="16411"/>
                    <a:pt x="9449" y="16851"/>
                    <a:pt x="9754" y="17393"/>
                  </a:cubicBezTo>
                  <a:cubicBezTo>
                    <a:pt x="10160" y="18544"/>
                    <a:pt x="10736" y="19662"/>
                    <a:pt x="11007" y="20644"/>
                  </a:cubicBezTo>
                  <a:cubicBezTo>
                    <a:pt x="12293" y="24166"/>
                    <a:pt x="13987" y="27552"/>
                    <a:pt x="15680" y="30803"/>
                  </a:cubicBezTo>
                  <a:cubicBezTo>
                    <a:pt x="19202" y="37305"/>
                    <a:pt x="23570" y="43366"/>
                    <a:pt x="28650" y="48717"/>
                  </a:cubicBezTo>
                  <a:cubicBezTo>
                    <a:pt x="28931" y="49041"/>
                    <a:pt x="29241" y="49176"/>
                    <a:pt x="29542" y="49176"/>
                  </a:cubicBezTo>
                  <a:cubicBezTo>
                    <a:pt x="30436" y="49176"/>
                    <a:pt x="31257" y="47986"/>
                    <a:pt x="31054" y="47024"/>
                  </a:cubicBezTo>
                  <a:cubicBezTo>
                    <a:pt x="29496" y="40691"/>
                    <a:pt x="27092" y="34630"/>
                    <a:pt x="23706" y="28974"/>
                  </a:cubicBezTo>
                  <a:cubicBezTo>
                    <a:pt x="22012" y="26164"/>
                    <a:pt x="20184" y="23624"/>
                    <a:pt x="18220" y="21084"/>
                  </a:cubicBezTo>
                  <a:cubicBezTo>
                    <a:pt x="17204" y="19933"/>
                    <a:pt x="16222" y="18815"/>
                    <a:pt x="15240" y="17698"/>
                  </a:cubicBezTo>
                  <a:cubicBezTo>
                    <a:pt x="14122" y="16411"/>
                    <a:pt x="12429" y="15293"/>
                    <a:pt x="11989" y="13600"/>
                  </a:cubicBezTo>
                  <a:cubicBezTo>
                    <a:pt x="11989" y="13465"/>
                    <a:pt x="11853" y="13295"/>
                    <a:pt x="11718" y="13160"/>
                  </a:cubicBezTo>
                  <a:cubicBezTo>
                    <a:pt x="13140" y="11060"/>
                    <a:pt x="12971" y="7945"/>
                    <a:pt x="11853" y="5676"/>
                  </a:cubicBezTo>
                  <a:cubicBezTo>
                    <a:pt x="10300" y="2197"/>
                    <a:pt x="6981" y="0"/>
                    <a:pt x="3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0"/>
            <p:cNvSpPr/>
            <p:nvPr/>
          </p:nvSpPr>
          <p:spPr>
            <a:xfrm>
              <a:off x="2685675" y="243225"/>
              <a:ext cx="695075" cy="1218275"/>
            </a:xfrm>
            <a:custGeom>
              <a:avLst/>
              <a:gdLst/>
              <a:ahLst/>
              <a:cxnLst/>
              <a:rect l="l" t="t" r="r" b="b"/>
              <a:pathLst>
                <a:path w="27803" h="48731" extrusionOk="0">
                  <a:moveTo>
                    <a:pt x="1829" y="743"/>
                  </a:moveTo>
                  <a:lnTo>
                    <a:pt x="1829" y="743"/>
                  </a:lnTo>
                  <a:cubicBezTo>
                    <a:pt x="7315" y="1590"/>
                    <a:pt x="10024" y="7516"/>
                    <a:pt x="6909" y="12596"/>
                  </a:cubicBezTo>
                  <a:cubicBezTo>
                    <a:pt x="6341" y="12890"/>
                    <a:pt x="5817" y="13022"/>
                    <a:pt x="5344" y="13022"/>
                  </a:cubicBezTo>
                  <a:cubicBezTo>
                    <a:pt x="3585" y="13022"/>
                    <a:pt x="2511" y="11210"/>
                    <a:pt x="2405" y="9209"/>
                  </a:cubicBezTo>
                  <a:cubicBezTo>
                    <a:pt x="2235" y="7651"/>
                    <a:pt x="2811" y="6229"/>
                    <a:pt x="2811" y="4671"/>
                  </a:cubicBezTo>
                  <a:cubicBezTo>
                    <a:pt x="2946" y="3283"/>
                    <a:pt x="2676" y="1861"/>
                    <a:pt x="1829" y="743"/>
                  </a:cubicBezTo>
                  <a:close/>
                  <a:moveTo>
                    <a:pt x="7315" y="12866"/>
                  </a:moveTo>
                  <a:cubicBezTo>
                    <a:pt x="9719" y="15813"/>
                    <a:pt x="11988" y="19064"/>
                    <a:pt x="14257" y="22179"/>
                  </a:cubicBezTo>
                  <a:cubicBezTo>
                    <a:pt x="13410" y="23737"/>
                    <a:pt x="12259" y="24854"/>
                    <a:pt x="10701" y="25430"/>
                  </a:cubicBezTo>
                  <a:cubicBezTo>
                    <a:pt x="8873" y="21603"/>
                    <a:pt x="7484" y="17675"/>
                    <a:pt x="6197" y="13442"/>
                  </a:cubicBezTo>
                  <a:cubicBezTo>
                    <a:pt x="6468" y="13273"/>
                    <a:pt x="6773" y="13137"/>
                    <a:pt x="7044" y="12866"/>
                  </a:cubicBezTo>
                  <a:close/>
                  <a:moveTo>
                    <a:pt x="14663" y="22890"/>
                  </a:moveTo>
                  <a:cubicBezTo>
                    <a:pt x="16221" y="25125"/>
                    <a:pt x="17643" y="27394"/>
                    <a:pt x="19167" y="29798"/>
                  </a:cubicBezTo>
                  <a:cubicBezTo>
                    <a:pt x="22554" y="35454"/>
                    <a:pt x="26380" y="41211"/>
                    <a:pt x="26380" y="48153"/>
                  </a:cubicBezTo>
                  <a:cubicBezTo>
                    <a:pt x="20014" y="41380"/>
                    <a:pt x="14799" y="34031"/>
                    <a:pt x="11006" y="25836"/>
                  </a:cubicBezTo>
                  <a:cubicBezTo>
                    <a:pt x="12564" y="25430"/>
                    <a:pt x="13952" y="24279"/>
                    <a:pt x="14663" y="22890"/>
                  </a:cubicBezTo>
                  <a:close/>
                  <a:moveTo>
                    <a:pt x="1125" y="1"/>
                  </a:moveTo>
                  <a:cubicBezTo>
                    <a:pt x="889" y="1"/>
                    <a:pt x="649" y="11"/>
                    <a:pt x="407" y="32"/>
                  </a:cubicBezTo>
                  <a:cubicBezTo>
                    <a:pt x="0" y="32"/>
                    <a:pt x="0" y="743"/>
                    <a:pt x="542" y="743"/>
                  </a:cubicBezTo>
                  <a:lnTo>
                    <a:pt x="847" y="743"/>
                  </a:lnTo>
                  <a:cubicBezTo>
                    <a:pt x="3928" y="3689"/>
                    <a:pt x="407" y="8193"/>
                    <a:pt x="2235" y="11749"/>
                  </a:cubicBezTo>
                  <a:cubicBezTo>
                    <a:pt x="2846" y="12942"/>
                    <a:pt x="3982" y="13635"/>
                    <a:pt x="5084" y="13635"/>
                  </a:cubicBezTo>
                  <a:cubicBezTo>
                    <a:pt x="5265" y="13635"/>
                    <a:pt x="5445" y="13616"/>
                    <a:pt x="5622" y="13578"/>
                  </a:cubicBezTo>
                  <a:cubicBezTo>
                    <a:pt x="9008" y="26683"/>
                    <a:pt x="16357" y="39382"/>
                    <a:pt x="26245" y="48695"/>
                  </a:cubicBezTo>
                  <a:cubicBezTo>
                    <a:pt x="26270" y="48719"/>
                    <a:pt x="26304" y="48731"/>
                    <a:pt x="26341" y="48731"/>
                  </a:cubicBezTo>
                  <a:cubicBezTo>
                    <a:pt x="26507" y="48731"/>
                    <a:pt x="26737" y="48509"/>
                    <a:pt x="26516" y="48288"/>
                  </a:cubicBezTo>
                  <a:cubicBezTo>
                    <a:pt x="26651" y="48288"/>
                    <a:pt x="26651" y="48288"/>
                    <a:pt x="26651" y="48153"/>
                  </a:cubicBezTo>
                  <a:cubicBezTo>
                    <a:pt x="27803" y="42057"/>
                    <a:pt x="23705" y="35996"/>
                    <a:pt x="20725" y="31051"/>
                  </a:cubicBezTo>
                  <a:cubicBezTo>
                    <a:pt x="16797" y="24583"/>
                    <a:pt x="12394" y="18217"/>
                    <a:pt x="7755" y="12291"/>
                  </a:cubicBezTo>
                  <a:cubicBezTo>
                    <a:pt x="11279" y="7136"/>
                    <a:pt x="7353" y="1"/>
                    <a:pt x="11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0"/>
            <p:cNvSpPr/>
            <p:nvPr/>
          </p:nvSpPr>
          <p:spPr>
            <a:xfrm>
              <a:off x="1014700" y="23975"/>
              <a:ext cx="1472900" cy="1675075"/>
            </a:xfrm>
            <a:custGeom>
              <a:avLst/>
              <a:gdLst/>
              <a:ahLst/>
              <a:cxnLst/>
              <a:rect l="l" t="t" r="r" b="b"/>
              <a:pathLst>
                <a:path w="58916" h="67003" extrusionOk="0">
                  <a:moveTo>
                    <a:pt x="2199" y="0"/>
                  </a:moveTo>
                  <a:cubicBezTo>
                    <a:pt x="1027" y="0"/>
                    <a:pt x="0" y="1405"/>
                    <a:pt x="500" y="2436"/>
                  </a:cubicBezTo>
                  <a:cubicBezTo>
                    <a:pt x="1787" y="5280"/>
                    <a:pt x="3209" y="8226"/>
                    <a:pt x="5173" y="10631"/>
                  </a:cubicBezTo>
                  <a:cubicBezTo>
                    <a:pt x="5309" y="10766"/>
                    <a:pt x="5444" y="10902"/>
                    <a:pt x="5580" y="11037"/>
                  </a:cubicBezTo>
                  <a:cubicBezTo>
                    <a:pt x="10828" y="20079"/>
                    <a:pt x="17872" y="28138"/>
                    <a:pt x="24509" y="36300"/>
                  </a:cubicBezTo>
                  <a:cubicBezTo>
                    <a:pt x="31147" y="44495"/>
                    <a:pt x="38190" y="52385"/>
                    <a:pt x="45539" y="60140"/>
                  </a:cubicBezTo>
                  <a:cubicBezTo>
                    <a:pt x="47232" y="62002"/>
                    <a:pt x="48925" y="63966"/>
                    <a:pt x="50754" y="65660"/>
                  </a:cubicBezTo>
                  <a:cubicBezTo>
                    <a:pt x="51657" y="66474"/>
                    <a:pt x="52688" y="67003"/>
                    <a:pt x="53728" y="67003"/>
                  </a:cubicBezTo>
                  <a:cubicBezTo>
                    <a:pt x="54287" y="67003"/>
                    <a:pt x="54848" y="66850"/>
                    <a:pt x="55393" y="66506"/>
                  </a:cubicBezTo>
                  <a:cubicBezTo>
                    <a:pt x="58915" y="64237"/>
                    <a:pt x="58238" y="59463"/>
                    <a:pt x="56375" y="56482"/>
                  </a:cubicBezTo>
                  <a:cubicBezTo>
                    <a:pt x="55258" y="54654"/>
                    <a:pt x="53565" y="53096"/>
                    <a:pt x="52142" y="51403"/>
                  </a:cubicBezTo>
                  <a:cubicBezTo>
                    <a:pt x="50314" y="49303"/>
                    <a:pt x="48350" y="47170"/>
                    <a:pt x="46521" y="45070"/>
                  </a:cubicBezTo>
                  <a:cubicBezTo>
                    <a:pt x="42999" y="41108"/>
                    <a:pt x="39443" y="37011"/>
                    <a:pt x="36057" y="32913"/>
                  </a:cubicBezTo>
                  <a:cubicBezTo>
                    <a:pt x="28302" y="23736"/>
                    <a:pt x="20818" y="14288"/>
                    <a:pt x="13504" y="4705"/>
                  </a:cubicBezTo>
                  <a:cubicBezTo>
                    <a:pt x="13199" y="4264"/>
                    <a:pt x="12928" y="3993"/>
                    <a:pt x="12657" y="3858"/>
                  </a:cubicBezTo>
                  <a:cubicBezTo>
                    <a:pt x="12522" y="3587"/>
                    <a:pt x="12217" y="3147"/>
                    <a:pt x="11810" y="2876"/>
                  </a:cubicBezTo>
                  <a:cubicBezTo>
                    <a:pt x="8966" y="1454"/>
                    <a:pt x="5580" y="607"/>
                    <a:pt x="2498" y="31"/>
                  </a:cubicBezTo>
                  <a:cubicBezTo>
                    <a:pt x="2398" y="10"/>
                    <a:pt x="2298" y="0"/>
                    <a:pt x="2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0"/>
            <p:cNvSpPr/>
            <p:nvPr/>
          </p:nvSpPr>
          <p:spPr>
            <a:xfrm>
              <a:off x="1053200" y="13675"/>
              <a:ext cx="1431000" cy="1644975"/>
            </a:xfrm>
            <a:custGeom>
              <a:avLst/>
              <a:gdLst/>
              <a:ahLst/>
              <a:cxnLst/>
              <a:rect l="l" t="t" r="r" b="b"/>
              <a:pathLst>
                <a:path w="57240" h="65799" extrusionOk="0">
                  <a:moveTo>
                    <a:pt x="1093" y="1019"/>
                  </a:moveTo>
                  <a:lnTo>
                    <a:pt x="1093" y="1019"/>
                  </a:lnTo>
                  <a:cubicBezTo>
                    <a:pt x="1805" y="1290"/>
                    <a:pt x="2651" y="1730"/>
                    <a:pt x="3362" y="2001"/>
                  </a:cubicBezTo>
                  <a:lnTo>
                    <a:pt x="3362" y="2137"/>
                  </a:lnTo>
                  <a:cubicBezTo>
                    <a:pt x="3362" y="2848"/>
                    <a:pt x="2922" y="3559"/>
                    <a:pt x="2075" y="3694"/>
                  </a:cubicBezTo>
                  <a:cubicBezTo>
                    <a:pt x="1805" y="2712"/>
                    <a:pt x="1364" y="1866"/>
                    <a:pt x="1093" y="1019"/>
                  </a:cubicBezTo>
                  <a:close/>
                  <a:moveTo>
                    <a:pt x="3904" y="2306"/>
                  </a:moveTo>
                  <a:cubicBezTo>
                    <a:pt x="5902" y="3423"/>
                    <a:pt x="7866" y="4676"/>
                    <a:pt x="9695" y="6234"/>
                  </a:cubicBezTo>
                  <a:cubicBezTo>
                    <a:pt x="9589" y="6789"/>
                    <a:pt x="8968" y="7179"/>
                    <a:pt x="8363" y="7179"/>
                  </a:cubicBezTo>
                  <a:cubicBezTo>
                    <a:pt x="8192" y="7179"/>
                    <a:pt x="8023" y="7148"/>
                    <a:pt x="7866" y="7081"/>
                  </a:cubicBezTo>
                  <a:cubicBezTo>
                    <a:pt x="7826" y="7041"/>
                    <a:pt x="7787" y="7025"/>
                    <a:pt x="7754" y="7025"/>
                  </a:cubicBezTo>
                  <a:cubicBezTo>
                    <a:pt x="7675" y="7025"/>
                    <a:pt x="7635" y="7120"/>
                    <a:pt x="7731" y="7216"/>
                  </a:cubicBezTo>
                  <a:lnTo>
                    <a:pt x="7731" y="7521"/>
                  </a:lnTo>
                  <a:cubicBezTo>
                    <a:pt x="7866" y="7792"/>
                    <a:pt x="8002" y="7927"/>
                    <a:pt x="8002" y="8232"/>
                  </a:cubicBezTo>
                  <a:cubicBezTo>
                    <a:pt x="8002" y="8503"/>
                    <a:pt x="7866" y="8909"/>
                    <a:pt x="7595" y="9079"/>
                  </a:cubicBezTo>
                  <a:cubicBezTo>
                    <a:pt x="7290" y="9214"/>
                    <a:pt x="7020" y="9214"/>
                    <a:pt x="6749" y="9214"/>
                  </a:cubicBezTo>
                  <a:cubicBezTo>
                    <a:pt x="6579" y="9079"/>
                    <a:pt x="6444" y="8909"/>
                    <a:pt x="6308" y="8774"/>
                  </a:cubicBezTo>
                  <a:cubicBezTo>
                    <a:pt x="6308" y="8706"/>
                    <a:pt x="6308" y="8672"/>
                    <a:pt x="6291" y="8672"/>
                  </a:cubicBezTo>
                  <a:cubicBezTo>
                    <a:pt x="6275" y="8672"/>
                    <a:pt x="6241" y="8706"/>
                    <a:pt x="6173" y="8774"/>
                  </a:cubicBezTo>
                  <a:lnTo>
                    <a:pt x="6173" y="8638"/>
                  </a:lnTo>
                  <a:lnTo>
                    <a:pt x="6038" y="8638"/>
                  </a:lnTo>
                  <a:cubicBezTo>
                    <a:pt x="5981" y="8582"/>
                    <a:pt x="5919" y="8549"/>
                    <a:pt x="5866" y="8549"/>
                  </a:cubicBezTo>
                  <a:cubicBezTo>
                    <a:pt x="5791" y="8549"/>
                    <a:pt x="5733" y="8615"/>
                    <a:pt x="5733" y="8774"/>
                  </a:cubicBezTo>
                  <a:cubicBezTo>
                    <a:pt x="5733" y="8774"/>
                    <a:pt x="5733" y="8909"/>
                    <a:pt x="5902" y="9079"/>
                  </a:cubicBezTo>
                  <a:cubicBezTo>
                    <a:pt x="6173" y="9756"/>
                    <a:pt x="5462" y="10602"/>
                    <a:pt x="4615" y="10602"/>
                  </a:cubicBezTo>
                  <a:cubicBezTo>
                    <a:pt x="3904" y="8367"/>
                    <a:pt x="3057" y="6234"/>
                    <a:pt x="2211" y="3999"/>
                  </a:cubicBezTo>
                  <a:cubicBezTo>
                    <a:pt x="3057" y="3999"/>
                    <a:pt x="3904" y="3288"/>
                    <a:pt x="3904" y="2306"/>
                  </a:cubicBezTo>
                  <a:close/>
                  <a:moveTo>
                    <a:pt x="10135" y="6539"/>
                  </a:moveTo>
                  <a:cubicBezTo>
                    <a:pt x="10406" y="6810"/>
                    <a:pt x="10677" y="7081"/>
                    <a:pt x="10982" y="7216"/>
                  </a:cubicBezTo>
                  <a:cubicBezTo>
                    <a:pt x="10812" y="7385"/>
                    <a:pt x="10812" y="7521"/>
                    <a:pt x="10982" y="7521"/>
                  </a:cubicBezTo>
                  <a:cubicBezTo>
                    <a:pt x="18296" y="15851"/>
                    <a:pt x="25509" y="24148"/>
                    <a:pt x="32688" y="32614"/>
                  </a:cubicBezTo>
                  <a:cubicBezTo>
                    <a:pt x="39461" y="40538"/>
                    <a:pt x="45963" y="48699"/>
                    <a:pt x="52736" y="56624"/>
                  </a:cubicBezTo>
                  <a:cubicBezTo>
                    <a:pt x="52296" y="57165"/>
                    <a:pt x="51754" y="57741"/>
                    <a:pt x="51178" y="58452"/>
                  </a:cubicBezTo>
                  <a:cubicBezTo>
                    <a:pt x="36650" y="41791"/>
                    <a:pt x="22665" y="24859"/>
                    <a:pt x="8713" y="7792"/>
                  </a:cubicBezTo>
                  <a:cubicBezTo>
                    <a:pt x="8645" y="7724"/>
                    <a:pt x="8611" y="7690"/>
                    <a:pt x="8577" y="7690"/>
                  </a:cubicBezTo>
                  <a:cubicBezTo>
                    <a:pt x="8543" y="7690"/>
                    <a:pt x="8510" y="7724"/>
                    <a:pt x="8442" y="7792"/>
                  </a:cubicBezTo>
                  <a:lnTo>
                    <a:pt x="8442" y="7656"/>
                  </a:lnTo>
                  <a:cubicBezTo>
                    <a:pt x="9119" y="7656"/>
                    <a:pt x="9830" y="7216"/>
                    <a:pt x="10135" y="6539"/>
                  </a:cubicBezTo>
                  <a:close/>
                  <a:moveTo>
                    <a:pt x="8577" y="8232"/>
                  </a:moveTo>
                  <a:cubicBezTo>
                    <a:pt x="21987" y="25570"/>
                    <a:pt x="36210" y="42367"/>
                    <a:pt x="50772" y="58859"/>
                  </a:cubicBezTo>
                  <a:cubicBezTo>
                    <a:pt x="50331" y="59434"/>
                    <a:pt x="49756" y="60010"/>
                    <a:pt x="49349" y="60721"/>
                  </a:cubicBezTo>
                  <a:cubicBezTo>
                    <a:pt x="41730" y="52526"/>
                    <a:pt x="34382" y="44060"/>
                    <a:pt x="27202" y="35459"/>
                  </a:cubicBezTo>
                  <a:cubicBezTo>
                    <a:pt x="20294" y="26993"/>
                    <a:pt x="13792" y="18222"/>
                    <a:pt x="7155" y="9756"/>
                  </a:cubicBezTo>
                  <a:cubicBezTo>
                    <a:pt x="7290" y="9756"/>
                    <a:pt x="7595" y="9620"/>
                    <a:pt x="7866" y="9485"/>
                  </a:cubicBezTo>
                  <a:cubicBezTo>
                    <a:pt x="8273" y="9350"/>
                    <a:pt x="8577" y="8638"/>
                    <a:pt x="8577" y="8232"/>
                  </a:cubicBezTo>
                  <a:close/>
                  <a:moveTo>
                    <a:pt x="6308" y="9485"/>
                  </a:moveTo>
                  <a:cubicBezTo>
                    <a:pt x="6444" y="9485"/>
                    <a:pt x="6444" y="9485"/>
                    <a:pt x="6579" y="9620"/>
                  </a:cubicBezTo>
                  <a:cubicBezTo>
                    <a:pt x="12810" y="18662"/>
                    <a:pt x="19719" y="27264"/>
                    <a:pt x="26762" y="35730"/>
                  </a:cubicBezTo>
                  <a:cubicBezTo>
                    <a:pt x="33975" y="44331"/>
                    <a:pt x="41290" y="52932"/>
                    <a:pt x="48909" y="61127"/>
                  </a:cubicBezTo>
                  <a:cubicBezTo>
                    <a:pt x="48638" y="61568"/>
                    <a:pt x="48367" y="61974"/>
                    <a:pt x="48063" y="62550"/>
                  </a:cubicBezTo>
                  <a:cubicBezTo>
                    <a:pt x="33129" y="45889"/>
                    <a:pt x="18432" y="29092"/>
                    <a:pt x="5055" y="11314"/>
                  </a:cubicBezTo>
                  <a:cubicBezTo>
                    <a:pt x="4886" y="11178"/>
                    <a:pt x="4886" y="11178"/>
                    <a:pt x="4751" y="11178"/>
                  </a:cubicBezTo>
                  <a:lnTo>
                    <a:pt x="4751" y="10907"/>
                  </a:lnTo>
                  <a:cubicBezTo>
                    <a:pt x="4821" y="10918"/>
                    <a:pt x="4890" y="10924"/>
                    <a:pt x="4958" y="10924"/>
                  </a:cubicBezTo>
                  <a:cubicBezTo>
                    <a:pt x="5710" y="10924"/>
                    <a:pt x="6308" y="10261"/>
                    <a:pt x="6308" y="9485"/>
                  </a:cubicBezTo>
                  <a:close/>
                  <a:moveTo>
                    <a:pt x="53142" y="57030"/>
                  </a:moveTo>
                  <a:cubicBezTo>
                    <a:pt x="53447" y="57335"/>
                    <a:pt x="53718" y="57606"/>
                    <a:pt x="53989" y="58012"/>
                  </a:cubicBezTo>
                  <a:lnTo>
                    <a:pt x="54294" y="58012"/>
                  </a:lnTo>
                  <a:cubicBezTo>
                    <a:pt x="56393" y="59163"/>
                    <a:pt x="55546" y="62550"/>
                    <a:pt x="54294" y="64107"/>
                  </a:cubicBezTo>
                  <a:cubicBezTo>
                    <a:pt x="53582" y="64869"/>
                    <a:pt x="52524" y="65293"/>
                    <a:pt x="51500" y="65293"/>
                  </a:cubicBezTo>
                  <a:cubicBezTo>
                    <a:pt x="50475" y="65293"/>
                    <a:pt x="49485" y="64869"/>
                    <a:pt x="48909" y="63938"/>
                  </a:cubicBezTo>
                  <a:cubicBezTo>
                    <a:pt x="49078" y="63938"/>
                    <a:pt x="49214" y="63803"/>
                    <a:pt x="49078" y="63667"/>
                  </a:cubicBezTo>
                  <a:cubicBezTo>
                    <a:pt x="50772" y="61974"/>
                    <a:pt x="52296" y="60145"/>
                    <a:pt x="53853" y="58317"/>
                  </a:cubicBezTo>
                  <a:cubicBezTo>
                    <a:pt x="53950" y="58100"/>
                    <a:pt x="53772" y="57901"/>
                    <a:pt x="53613" y="57901"/>
                  </a:cubicBezTo>
                  <a:cubicBezTo>
                    <a:pt x="53548" y="57901"/>
                    <a:pt x="53486" y="57934"/>
                    <a:pt x="53447" y="58012"/>
                  </a:cubicBezTo>
                  <a:cubicBezTo>
                    <a:pt x="51889" y="59875"/>
                    <a:pt x="50331" y="61568"/>
                    <a:pt x="48909" y="63396"/>
                  </a:cubicBezTo>
                  <a:cubicBezTo>
                    <a:pt x="48638" y="63092"/>
                    <a:pt x="48503" y="62956"/>
                    <a:pt x="48232" y="62685"/>
                  </a:cubicBezTo>
                  <a:cubicBezTo>
                    <a:pt x="50061" y="61127"/>
                    <a:pt x="51618" y="58859"/>
                    <a:pt x="53142" y="57030"/>
                  </a:cubicBezTo>
                  <a:close/>
                  <a:moveTo>
                    <a:pt x="371" y="1"/>
                  </a:moveTo>
                  <a:cubicBezTo>
                    <a:pt x="161" y="1"/>
                    <a:pt x="1" y="222"/>
                    <a:pt x="111" y="443"/>
                  </a:cubicBezTo>
                  <a:cubicBezTo>
                    <a:pt x="1500" y="4134"/>
                    <a:pt x="2787" y="7792"/>
                    <a:pt x="4480" y="11314"/>
                  </a:cubicBezTo>
                  <a:cubicBezTo>
                    <a:pt x="4344" y="11449"/>
                    <a:pt x="4344" y="11618"/>
                    <a:pt x="4480" y="11754"/>
                  </a:cubicBezTo>
                  <a:cubicBezTo>
                    <a:pt x="18025" y="29803"/>
                    <a:pt x="32553" y="47446"/>
                    <a:pt x="48503" y="63667"/>
                  </a:cubicBezTo>
                  <a:cubicBezTo>
                    <a:pt x="48913" y="65134"/>
                    <a:pt x="50216" y="65799"/>
                    <a:pt x="51570" y="65799"/>
                  </a:cubicBezTo>
                  <a:cubicBezTo>
                    <a:pt x="52560" y="65799"/>
                    <a:pt x="53578" y="65443"/>
                    <a:pt x="54294" y="64785"/>
                  </a:cubicBezTo>
                  <a:cubicBezTo>
                    <a:pt x="56258" y="62956"/>
                    <a:pt x="57240" y="58723"/>
                    <a:pt x="54429" y="57335"/>
                  </a:cubicBezTo>
                  <a:lnTo>
                    <a:pt x="54158" y="57335"/>
                  </a:lnTo>
                  <a:cubicBezTo>
                    <a:pt x="47521" y="48699"/>
                    <a:pt x="40308" y="40538"/>
                    <a:pt x="33264" y="32208"/>
                  </a:cubicBezTo>
                  <a:cubicBezTo>
                    <a:pt x="26051" y="23742"/>
                    <a:pt x="18872" y="15411"/>
                    <a:pt x="11523" y="7081"/>
                  </a:cubicBezTo>
                  <a:cubicBezTo>
                    <a:pt x="11523" y="7081"/>
                    <a:pt x="11523" y="6945"/>
                    <a:pt x="11388" y="6810"/>
                  </a:cubicBezTo>
                  <a:cubicBezTo>
                    <a:pt x="8137" y="3999"/>
                    <a:pt x="4615" y="1730"/>
                    <a:pt x="518" y="37"/>
                  </a:cubicBezTo>
                  <a:cubicBezTo>
                    <a:pt x="468" y="12"/>
                    <a:pt x="418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0"/>
            <p:cNvSpPr/>
            <p:nvPr/>
          </p:nvSpPr>
          <p:spPr>
            <a:xfrm>
              <a:off x="216150" y="245250"/>
              <a:ext cx="3023225" cy="2117825"/>
            </a:xfrm>
            <a:custGeom>
              <a:avLst/>
              <a:gdLst/>
              <a:ahLst/>
              <a:cxnLst/>
              <a:rect l="l" t="t" r="r" b="b"/>
              <a:pathLst>
                <a:path w="120929" h="84713" extrusionOk="0">
                  <a:moveTo>
                    <a:pt x="100034" y="68661"/>
                  </a:moveTo>
                  <a:cubicBezTo>
                    <a:pt x="100170" y="68796"/>
                    <a:pt x="100339" y="68796"/>
                    <a:pt x="100339" y="68932"/>
                  </a:cubicBezTo>
                  <a:cubicBezTo>
                    <a:pt x="100339" y="69237"/>
                    <a:pt x="100339" y="69508"/>
                    <a:pt x="100474" y="69914"/>
                  </a:cubicBezTo>
                  <a:cubicBezTo>
                    <a:pt x="100339" y="69914"/>
                    <a:pt x="100339" y="69778"/>
                    <a:pt x="100339" y="69778"/>
                  </a:cubicBezTo>
                  <a:cubicBezTo>
                    <a:pt x="100170" y="69643"/>
                    <a:pt x="100034" y="69643"/>
                    <a:pt x="99899" y="69508"/>
                  </a:cubicBezTo>
                  <a:cubicBezTo>
                    <a:pt x="99899" y="69237"/>
                    <a:pt x="100034" y="68932"/>
                    <a:pt x="100034" y="68661"/>
                  </a:cubicBezTo>
                  <a:close/>
                  <a:moveTo>
                    <a:pt x="14855" y="0"/>
                  </a:moveTo>
                  <a:cubicBezTo>
                    <a:pt x="14416" y="0"/>
                    <a:pt x="13990" y="129"/>
                    <a:pt x="13681" y="493"/>
                  </a:cubicBezTo>
                  <a:cubicBezTo>
                    <a:pt x="9448" y="5572"/>
                    <a:pt x="4944" y="10517"/>
                    <a:pt x="576" y="15461"/>
                  </a:cubicBezTo>
                  <a:cubicBezTo>
                    <a:pt x="0" y="16307"/>
                    <a:pt x="271" y="17154"/>
                    <a:pt x="847" y="17594"/>
                  </a:cubicBezTo>
                  <a:cubicBezTo>
                    <a:pt x="712" y="18136"/>
                    <a:pt x="982" y="18712"/>
                    <a:pt x="1558" y="18983"/>
                  </a:cubicBezTo>
                  <a:cubicBezTo>
                    <a:pt x="15510" y="26331"/>
                    <a:pt x="29631" y="33239"/>
                    <a:pt x="43177" y="41434"/>
                  </a:cubicBezTo>
                  <a:cubicBezTo>
                    <a:pt x="57163" y="49765"/>
                    <a:pt x="70403" y="59077"/>
                    <a:pt x="83949" y="68221"/>
                  </a:cubicBezTo>
                  <a:cubicBezTo>
                    <a:pt x="91704" y="73605"/>
                    <a:pt x="99628" y="78820"/>
                    <a:pt x="107518" y="84171"/>
                  </a:cubicBezTo>
                  <a:cubicBezTo>
                    <a:pt x="107958" y="84611"/>
                    <a:pt x="108500" y="84611"/>
                    <a:pt x="108940" y="84611"/>
                  </a:cubicBezTo>
                  <a:cubicBezTo>
                    <a:pt x="109076" y="84679"/>
                    <a:pt x="109211" y="84712"/>
                    <a:pt x="109351" y="84712"/>
                  </a:cubicBezTo>
                  <a:cubicBezTo>
                    <a:pt x="109491" y="84712"/>
                    <a:pt x="109635" y="84679"/>
                    <a:pt x="109787" y="84611"/>
                  </a:cubicBezTo>
                  <a:cubicBezTo>
                    <a:pt x="112598" y="83460"/>
                    <a:pt x="113580" y="80513"/>
                    <a:pt x="114731" y="78109"/>
                  </a:cubicBezTo>
                  <a:cubicBezTo>
                    <a:pt x="116120" y="74723"/>
                    <a:pt x="118388" y="71472"/>
                    <a:pt x="119506" y="68085"/>
                  </a:cubicBezTo>
                  <a:cubicBezTo>
                    <a:pt x="120488" y="67374"/>
                    <a:pt x="120928" y="65545"/>
                    <a:pt x="119506" y="64563"/>
                  </a:cubicBezTo>
                  <a:cubicBezTo>
                    <a:pt x="118964" y="64157"/>
                    <a:pt x="118253" y="63717"/>
                    <a:pt x="117542" y="63310"/>
                  </a:cubicBezTo>
                  <a:cubicBezTo>
                    <a:pt x="117271" y="62295"/>
                    <a:pt x="116560" y="61617"/>
                    <a:pt x="115138" y="61313"/>
                  </a:cubicBezTo>
                  <a:cubicBezTo>
                    <a:pt x="114867" y="61177"/>
                    <a:pt x="114731" y="61177"/>
                    <a:pt x="114426" y="61177"/>
                  </a:cubicBezTo>
                  <a:cubicBezTo>
                    <a:pt x="102709" y="53151"/>
                    <a:pt x="91026" y="45227"/>
                    <a:pt x="79310" y="37337"/>
                  </a:cubicBezTo>
                  <a:cubicBezTo>
                    <a:pt x="66306" y="28600"/>
                    <a:pt x="53201" y="20134"/>
                    <a:pt x="39520" y="12515"/>
                  </a:cubicBezTo>
                  <a:cubicBezTo>
                    <a:pt x="31765" y="8112"/>
                    <a:pt x="23841" y="4049"/>
                    <a:pt x="15950" y="222"/>
                  </a:cubicBezTo>
                  <a:cubicBezTo>
                    <a:pt x="15621" y="96"/>
                    <a:pt x="15233" y="0"/>
                    <a:pt x="148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0"/>
            <p:cNvSpPr/>
            <p:nvPr/>
          </p:nvSpPr>
          <p:spPr>
            <a:xfrm>
              <a:off x="523450" y="484650"/>
              <a:ext cx="127025" cy="118175"/>
            </a:xfrm>
            <a:custGeom>
              <a:avLst/>
              <a:gdLst/>
              <a:ahLst/>
              <a:cxnLst/>
              <a:rect l="l" t="t" r="r" b="b"/>
              <a:pathLst>
                <a:path w="5081" h="4727" extrusionOk="0">
                  <a:moveTo>
                    <a:pt x="2151" y="636"/>
                  </a:moveTo>
                  <a:cubicBezTo>
                    <a:pt x="2541" y="636"/>
                    <a:pt x="2964" y="737"/>
                    <a:pt x="3387" y="941"/>
                  </a:cubicBezTo>
                  <a:cubicBezTo>
                    <a:pt x="4369" y="1516"/>
                    <a:pt x="4369" y="2939"/>
                    <a:pt x="3387" y="3785"/>
                  </a:cubicBezTo>
                  <a:cubicBezTo>
                    <a:pt x="3049" y="4056"/>
                    <a:pt x="2640" y="4197"/>
                    <a:pt x="2245" y="4197"/>
                  </a:cubicBezTo>
                  <a:cubicBezTo>
                    <a:pt x="1652" y="4197"/>
                    <a:pt x="1091" y="3880"/>
                    <a:pt x="848" y="3209"/>
                  </a:cubicBezTo>
                  <a:cubicBezTo>
                    <a:pt x="407" y="2498"/>
                    <a:pt x="543" y="1516"/>
                    <a:pt x="1118" y="941"/>
                  </a:cubicBezTo>
                  <a:cubicBezTo>
                    <a:pt x="1406" y="737"/>
                    <a:pt x="1762" y="636"/>
                    <a:pt x="2151" y="636"/>
                  </a:cubicBezTo>
                  <a:close/>
                  <a:moveTo>
                    <a:pt x="2117" y="1"/>
                  </a:moveTo>
                  <a:cubicBezTo>
                    <a:pt x="1466" y="1"/>
                    <a:pt x="831" y="246"/>
                    <a:pt x="407" y="805"/>
                  </a:cubicBezTo>
                  <a:cubicBezTo>
                    <a:pt x="272" y="941"/>
                    <a:pt x="272" y="1076"/>
                    <a:pt x="407" y="1245"/>
                  </a:cubicBezTo>
                  <a:cubicBezTo>
                    <a:pt x="1" y="1923"/>
                    <a:pt x="1" y="2939"/>
                    <a:pt x="407" y="3616"/>
                  </a:cubicBezTo>
                  <a:cubicBezTo>
                    <a:pt x="743" y="4367"/>
                    <a:pt x="1461" y="4726"/>
                    <a:pt x="2222" y="4726"/>
                  </a:cubicBezTo>
                  <a:cubicBezTo>
                    <a:pt x="2764" y="4726"/>
                    <a:pt x="3329" y="4544"/>
                    <a:pt x="3794" y="4192"/>
                  </a:cubicBezTo>
                  <a:cubicBezTo>
                    <a:pt x="4776" y="3209"/>
                    <a:pt x="5081" y="1652"/>
                    <a:pt x="3929" y="670"/>
                  </a:cubicBezTo>
                  <a:cubicBezTo>
                    <a:pt x="3438" y="246"/>
                    <a:pt x="2769" y="1"/>
                    <a:pt x="21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0"/>
            <p:cNvSpPr/>
            <p:nvPr/>
          </p:nvSpPr>
          <p:spPr>
            <a:xfrm>
              <a:off x="269475" y="256700"/>
              <a:ext cx="2952125" cy="2105225"/>
            </a:xfrm>
            <a:custGeom>
              <a:avLst/>
              <a:gdLst/>
              <a:ahLst/>
              <a:cxnLst/>
              <a:rect l="l" t="t" r="r" b="b"/>
              <a:pathLst>
                <a:path w="118085" h="84209" extrusionOk="0">
                  <a:moveTo>
                    <a:pt x="102952" y="78199"/>
                  </a:moveTo>
                  <a:cubicBezTo>
                    <a:pt x="102919" y="78199"/>
                    <a:pt x="102883" y="78208"/>
                    <a:pt x="102845" y="78227"/>
                  </a:cubicBezTo>
                  <a:cubicBezTo>
                    <a:pt x="101999" y="78498"/>
                    <a:pt x="101423" y="79480"/>
                    <a:pt x="101592" y="80462"/>
                  </a:cubicBezTo>
                  <a:cubicBezTo>
                    <a:pt x="101728" y="80462"/>
                    <a:pt x="101728" y="80631"/>
                    <a:pt x="101728" y="80631"/>
                  </a:cubicBezTo>
                  <a:cubicBezTo>
                    <a:pt x="101863" y="80631"/>
                    <a:pt x="101999" y="80631"/>
                    <a:pt x="101999" y="80462"/>
                  </a:cubicBezTo>
                  <a:cubicBezTo>
                    <a:pt x="101999" y="79615"/>
                    <a:pt x="102439" y="79073"/>
                    <a:pt x="103116" y="78633"/>
                  </a:cubicBezTo>
                  <a:cubicBezTo>
                    <a:pt x="103262" y="78517"/>
                    <a:pt x="103157" y="78199"/>
                    <a:pt x="102952" y="78199"/>
                  </a:cubicBezTo>
                  <a:close/>
                  <a:moveTo>
                    <a:pt x="12401" y="1"/>
                  </a:moveTo>
                  <a:cubicBezTo>
                    <a:pt x="12220" y="1"/>
                    <a:pt x="12148" y="228"/>
                    <a:pt x="12260" y="340"/>
                  </a:cubicBezTo>
                  <a:cubicBezTo>
                    <a:pt x="12260" y="340"/>
                    <a:pt x="12124" y="340"/>
                    <a:pt x="12124" y="475"/>
                  </a:cubicBezTo>
                  <a:cubicBezTo>
                    <a:pt x="10160" y="3015"/>
                    <a:pt x="8602" y="5826"/>
                    <a:pt x="6774" y="8365"/>
                  </a:cubicBezTo>
                  <a:cubicBezTo>
                    <a:pt x="4776" y="11041"/>
                    <a:pt x="2541" y="13580"/>
                    <a:pt x="543" y="16290"/>
                  </a:cubicBezTo>
                  <a:lnTo>
                    <a:pt x="272" y="16290"/>
                  </a:lnTo>
                  <a:cubicBezTo>
                    <a:pt x="1" y="16696"/>
                    <a:pt x="272" y="17272"/>
                    <a:pt x="678" y="17407"/>
                  </a:cubicBezTo>
                  <a:cubicBezTo>
                    <a:pt x="710" y="17433"/>
                    <a:pt x="742" y="17444"/>
                    <a:pt x="770" y="17444"/>
                  </a:cubicBezTo>
                  <a:cubicBezTo>
                    <a:pt x="889" y="17444"/>
                    <a:pt x="957" y="17246"/>
                    <a:pt x="847" y="17136"/>
                  </a:cubicBezTo>
                  <a:cubicBezTo>
                    <a:pt x="678" y="17136"/>
                    <a:pt x="678" y="16967"/>
                    <a:pt x="678" y="16831"/>
                  </a:cubicBezTo>
                  <a:cubicBezTo>
                    <a:pt x="2947" y="14427"/>
                    <a:pt x="4911" y="11887"/>
                    <a:pt x="6909" y="9347"/>
                  </a:cubicBezTo>
                  <a:cubicBezTo>
                    <a:pt x="8873" y="6537"/>
                    <a:pt x="11142" y="3726"/>
                    <a:pt x="12530" y="746"/>
                  </a:cubicBezTo>
                  <a:cubicBezTo>
                    <a:pt x="12700" y="611"/>
                    <a:pt x="12700" y="611"/>
                    <a:pt x="12700" y="475"/>
                  </a:cubicBezTo>
                  <a:cubicBezTo>
                    <a:pt x="26381" y="8670"/>
                    <a:pt x="40197" y="16425"/>
                    <a:pt x="53878" y="24586"/>
                  </a:cubicBezTo>
                  <a:cubicBezTo>
                    <a:pt x="67559" y="32917"/>
                    <a:pt x="81105" y="41518"/>
                    <a:pt x="94515" y="50289"/>
                  </a:cubicBezTo>
                  <a:cubicBezTo>
                    <a:pt x="102134" y="55369"/>
                    <a:pt x="109618" y="60448"/>
                    <a:pt x="117102" y="65528"/>
                  </a:cubicBezTo>
                  <a:cubicBezTo>
                    <a:pt x="113445" y="71589"/>
                    <a:pt x="109754" y="77516"/>
                    <a:pt x="106096" y="83577"/>
                  </a:cubicBezTo>
                  <a:cubicBezTo>
                    <a:pt x="104674" y="82595"/>
                    <a:pt x="103286" y="81613"/>
                    <a:pt x="101728" y="80631"/>
                  </a:cubicBezTo>
                  <a:cubicBezTo>
                    <a:pt x="100035" y="79480"/>
                    <a:pt x="98341" y="78362"/>
                    <a:pt x="96648" y="77245"/>
                  </a:cubicBezTo>
                  <a:cubicBezTo>
                    <a:pt x="97495" y="76093"/>
                    <a:pt x="98206" y="74840"/>
                    <a:pt x="98748" y="73689"/>
                  </a:cubicBezTo>
                  <a:cubicBezTo>
                    <a:pt x="98844" y="73497"/>
                    <a:pt x="98736" y="73306"/>
                    <a:pt x="98569" y="73306"/>
                  </a:cubicBezTo>
                  <a:cubicBezTo>
                    <a:pt x="98500" y="73306"/>
                    <a:pt x="98421" y="73339"/>
                    <a:pt x="98341" y="73418"/>
                  </a:cubicBezTo>
                  <a:cubicBezTo>
                    <a:pt x="97630" y="74536"/>
                    <a:pt x="96919" y="75822"/>
                    <a:pt x="96344" y="76940"/>
                  </a:cubicBezTo>
                  <a:cubicBezTo>
                    <a:pt x="94955" y="76093"/>
                    <a:pt x="93533" y="75111"/>
                    <a:pt x="92111" y="74265"/>
                  </a:cubicBezTo>
                  <a:cubicBezTo>
                    <a:pt x="92280" y="73994"/>
                    <a:pt x="92415" y="73689"/>
                    <a:pt x="92551" y="73553"/>
                  </a:cubicBezTo>
                  <a:cubicBezTo>
                    <a:pt x="92686" y="73283"/>
                    <a:pt x="92822" y="72842"/>
                    <a:pt x="92957" y="72571"/>
                  </a:cubicBezTo>
                  <a:cubicBezTo>
                    <a:pt x="93062" y="72404"/>
                    <a:pt x="92934" y="72288"/>
                    <a:pt x="92788" y="72288"/>
                  </a:cubicBezTo>
                  <a:cubicBezTo>
                    <a:pt x="92699" y="72288"/>
                    <a:pt x="92602" y="72332"/>
                    <a:pt x="92551" y="72436"/>
                  </a:cubicBezTo>
                  <a:cubicBezTo>
                    <a:pt x="92415" y="72707"/>
                    <a:pt x="92280" y="73147"/>
                    <a:pt x="92111" y="73418"/>
                  </a:cubicBezTo>
                  <a:cubicBezTo>
                    <a:pt x="91975" y="73689"/>
                    <a:pt x="91975" y="73858"/>
                    <a:pt x="91840" y="73994"/>
                  </a:cubicBezTo>
                  <a:cubicBezTo>
                    <a:pt x="90146" y="72842"/>
                    <a:pt x="88318" y="71725"/>
                    <a:pt x="86625" y="70607"/>
                  </a:cubicBezTo>
                  <a:cubicBezTo>
                    <a:pt x="87200" y="70303"/>
                    <a:pt x="87607" y="69625"/>
                    <a:pt x="88047" y="69185"/>
                  </a:cubicBezTo>
                  <a:cubicBezTo>
                    <a:pt x="88589" y="68609"/>
                    <a:pt x="89164" y="68068"/>
                    <a:pt x="89571" y="67492"/>
                  </a:cubicBezTo>
                  <a:cubicBezTo>
                    <a:pt x="89695" y="67294"/>
                    <a:pt x="89492" y="67168"/>
                    <a:pt x="89321" y="67168"/>
                  </a:cubicBezTo>
                  <a:cubicBezTo>
                    <a:pt x="89259" y="67168"/>
                    <a:pt x="89201" y="67185"/>
                    <a:pt x="89164" y="67221"/>
                  </a:cubicBezTo>
                  <a:cubicBezTo>
                    <a:pt x="88453" y="67763"/>
                    <a:pt x="88047" y="68338"/>
                    <a:pt x="87471" y="69050"/>
                  </a:cubicBezTo>
                  <a:cubicBezTo>
                    <a:pt x="87031" y="69456"/>
                    <a:pt x="86625" y="69896"/>
                    <a:pt x="86354" y="70472"/>
                  </a:cubicBezTo>
                  <a:cubicBezTo>
                    <a:pt x="84931" y="69625"/>
                    <a:pt x="83645" y="68609"/>
                    <a:pt x="82256" y="67763"/>
                  </a:cubicBezTo>
                  <a:lnTo>
                    <a:pt x="82392" y="67763"/>
                  </a:lnTo>
                  <a:cubicBezTo>
                    <a:pt x="82798" y="67221"/>
                    <a:pt x="83238" y="66645"/>
                    <a:pt x="83645" y="66070"/>
                  </a:cubicBezTo>
                  <a:cubicBezTo>
                    <a:pt x="83645" y="65960"/>
                    <a:pt x="83467" y="65762"/>
                    <a:pt x="83328" y="65762"/>
                  </a:cubicBezTo>
                  <a:cubicBezTo>
                    <a:pt x="83295" y="65762"/>
                    <a:pt x="83264" y="65773"/>
                    <a:pt x="83238" y="65799"/>
                  </a:cubicBezTo>
                  <a:cubicBezTo>
                    <a:pt x="82798" y="66374"/>
                    <a:pt x="82392" y="66916"/>
                    <a:pt x="82121" y="67627"/>
                  </a:cubicBezTo>
                  <a:cubicBezTo>
                    <a:pt x="80563" y="66781"/>
                    <a:pt x="79141" y="65799"/>
                    <a:pt x="77583" y="64817"/>
                  </a:cubicBezTo>
                  <a:cubicBezTo>
                    <a:pt x="78430" y="63835"/>
                    <a:pt x="79141" y="62852"/>
                    <a:pt x="79716" y="61566"/>
                  </a:cubicBezTo>
                  <a:cubicBezTo>
                    <a:pt x="79812" y="61375"/>
                    <a:pt x="79622" y="61168"/>
                    <a:pt x="79407" y="61168"/>
                  </a:cubicBezTo>
                  <a:cubicBezTo>
                    <a:pt x="79316" y="61168"/>
                    <a:pt x="79221" y="61204"/>
                    <a:pt x="79141" y="61295"/>
                  </a:cubicBezTo>
                  <a:cubicBezTo>
                    <a:pt x="78734" y="62548"/>
                    <a:pt x="78023" y="63530"/>
                    <a:pt x="77177" y="64546"/>
                  </a:cubicBezTo>
                  <a:cubicBezTo>
                    <a:pt x="75890" y="63699"/>
                    <a:pt x="74637" y="62852"/>
                    <a:pt x="73214" y="62006"/>
                  </a:cubicBezTo>
                  <a:lnTo>
                    <a:pt x="74061" y="61159"/>
                  </a:lnTo>
                  <a:cubicBezTo>
                    <a:pt x="74197" y="60855"/>
                    <a:pt x="74637" y="60448"/>
                    <a:pt x="74772" y="60143"/>
                  </a:cubicBezTo>
                  <a:cubicBezTo>
                    <a:pt x="74871" y="59945"/>
                    <a:pt x="74753" y="59819"/>
                    <a:pt x="74629" y="59819"/>
                  </a:cubicBezTo>
                  <a:cubicBezTo>
                    <a:pt x="74584" y="59819"/>
                    <a:pt x="74538" y="59836"/>
                    <a:pt x="74501" y="59872"/>
                  </a:cubicBezTo>
                  <a:cubicBezTo>
                    <a:pt x="74197" y="60143"/>
                    <a:pt x="73926" y="60584"/>
                    <a:pt x="73655" y="60855"/>
                  </a:cubicBezTo>
                  <a:cubicBezTo>
                    <a:pt x="73485" y="61159"/>
                    <a:pt x="73214" y="61566"/>
                    <a:pt x="73079" y="61837"/>
                  </a:cubicBezTo>
                  <a:cubicBezTo>
                    <a:pt x="71657" y="60990"/>
                    <a:pt x="70268" y="60008"/>
                    <a:pt x="68846" y="59161"/>
                  </a:cubicBezTo>
                  <a:cubicBezTo>
                    <a:pt x="69422" y="57908"/>
                    <a:pt x="70099" y="56757"/>
                    <a:pt x="71115" y="55639"/>
                  </a:cubicBezTo>
                  <a:cubicBezTo>
                    <a:pt x="71319" y="55538"/>
                    <a:pt x="71120" y="55263"/>
                    <a:pt x="70952" y="55263"/>
                  </a:cubicBezTo>
                  <a:cubicBezTo>
                    <a:pt x="70896" y="55263"/>
                    <a:pt x="70844" y="55293"/>
                    <a:pt x="70810" y="55369"/>
                  </a:cubicBezTo>
                  <a:cubicBezTo>
                    <a:pt x="69828" y="56351"/>
                    <a:pt x="68981" y="57604"/>
                    <a:pt x="68575" y="59026"/>
                  </a:cubicBezTo>
                  <a:cubicBezTo>
                    <a:pt x="67288" y="58179"/>
                    <a:pt x="66035" y="57333"/>
                    <a:pt x="64613" y="56351"/>
                  </a:cubicBezTo>
                  <a:cubicBezTo>
                    <a:pt x="64342" y="56215"/>
                    <a:pt x="64037" y="56080"/>
                    <a:pt x="63766" y="55775"/>
                  </a:cubicBezTo>
                  <a:cubicBezTo>
                    <a:pt x="64173" y="55369"/>
                    <a:pt x="64613" y="54793"/>
                    <a:pt x="64884" y="54217"/>
                  </a:cubicBezTo>
                  <a:cubicBezTo>
                    <a:pt x="65107" y="54019"/>
                    <a:pt x="64931" y="53893"/>
                    <a:pt x="64714" y="53893"/>
                  </a:cubicBezTo>
                  <a:cubicBezTo>
                    <a:pt x="64635" y="53893"/>
                    <a:pt x="64550" y="53910"/>
                    <a:pt x="64478" y="53946"/>
                  </a:cubicBezTo>
                  <a:cubicBezTo>
                    <a:pt x="64173" y="54522"/>
                    <a:pt x="63766" y="55064"/>
                    <a:pt x="63496" y="55639"/>
                  </a:cubicBezTo>
                  <a:cubicBezTo>
                    <a:pt x="62073" y="54657"/>
                    <a:pt x="60651" y="53811"/>
                    <a:pt x="59398" y="52964"/>
                  </a:cubicBezTo>
                  <a:cubicBezTo>
                    <a:pt x="59940" y="52389"/>
                    <a:pt x="60245" y="51677"/>
                    <a:pt x="60651" y="51136"/>
                  </a:cubicBezTo>
                  <a:cubicBezTo>
                    <a:pt x="61227" y="50289"/>
                    <a:pt x="61633" y="49578"/>
                    <a:pt x="62073" y="48867"/>
                  </a:cubicBezTo>
                  <a:cubicBezTo>
                    <a:pt x="62169" y="48676"/>
                    <a:pt x="61996" y="48469"/>
                    <a:pt x="61826" y="48469"/>
                  </a:cubicBezTo>
                  <a:cubicBezTo>
                    <a:pt x="61754" y="48469"/>
                    <a:pt x="61683" y="48505"/>
                    <a:pt x="61633" y="48596"/>
                  </a:cubicBezTo>
                  <a:cubicBezTo>
                    <a:pt x="61227" y="49307"/>
                    <a:pt x="60651" y="49984"/>
                    <a:pt x="60245" y="50831"/>
                  </a:cubicBezTo>
                  <a:cubicBezTo>
                    <a:pt x="59804" y="51406"/>
                    <a:pt x="59398" y="52118"/>
                    <a:pt x="59093" y="52829"/>
                  </a:cubicBezTo>
                  <a:cubicBezTo>
                    <a:pt x="57705" y="51847"/>
                    <a:pt x="56283" y="51000"/>
                    <a:pt x="54860" y="49984"/>
                  </a:cubicBezTo>
                  <a:lnTo>
                    <a:pt x="55030" y="49984"/>
                  </a:lnTo>
                  <a:cubicBezTo>
                    <a:pt x="55165" y="49713"/>
                    <a:pt x="55300" y="49442"/>
                    <a:pt x="55436" y="49138"/>
                  </a:cubicBezTo>
                  <a:cubicBezTo>
                    <a:pt x="55571" y="49002"/>
                    <a:pt x="55876" y="48867"/>
                    <a:pt x="56147" y="48596"/>
                  </a:cubicBezTo>
                  <a:cubicBezTo>
                    <a:pt x="56283" y="48460"/>
                    <a:pt x="56147" y="48156"/>
                    <a:pt x="55876" y="48156"/>
                  </a:cubicBezTo>
                  <a:cubicBezTo>
                    <a:pt x="55300" y="48460"/>
                    <a:pt x="54725" y="49138"/>
                    <a:pt x="54589" y="49849"/>
                  </a:cubicBezTo>
                  <a:lnTo>
                    <a:pt x="50797" y="47309"/>
                  </a:lnTo>
                  <a:cubicBezTo>
                    <a:pt x="50797" y="47309"/>
                    <a:pt x="50797" y="47173"/>
                    <a:pt x="50932" y="47173"/>
                  </a:cubicBezTo>
                  <a:cubicBezTo>
                    <a:pt x="52050" y="46056"/>
                    <a:pt x="53032" y="44769"/>
                    <a:pt x="54183" y="43516"/>
                  </a:cubicBezTo>
                  <a:cubicBezTo>
                    <a:pt x="54391" y="43282"/>
                    <a:pt x="54179" y="42987"/>
                    <a:pt x="53946" y="42987"/>
                  </a:cubicBezTo>
                  <a:cubicBezTo>
                    <a:pt x="53877" y="42987"/>
                    <a:pt x="53805" y="43013"/>
                    <a:pt x="53743" y="43076"/>
                  </a:cubicBezTo>
                  <a:cubicBezTo>
                    <a:pt x="52625" y="44363"/>
                    <a:pt x="51643" y="45616"/>
                    <a:pt x="50627" y="46903"/>
                  </a:cubicBezTo>
                  <a:cubicBezTo>
                    <a:pt x="50492" y="46903"/>
                    <a:pt x="50356" y="46903"/>
                    <a:pt x="50356" y="47038"/>
                  </a:cubicBezTo>
                  <a:cubicBezTo>
                    <a:pt x="49374" y="46327"/>
                    <a:pt x="48392" y="45751"/>
                    <a:pt x="47546" y="45209"/>
                  </a:cubicBezTo>
                  <a:cubicBezTo>
                    <a:pt x="47817" y="44769"/>
                    <a:pt x="48257" y="44227"/>
                    <a:pt x="48528" y="43787"/>
                  </a:cubicBezTo>
                  <a:cubicBezTo>
                    <a:pt x="48623" y="43596"/>
                    <a:pt x="48517" y="43389"/>
                    <a:pt x="48340" y="43389"/>
                  </a:cubicBezTo>
                  <a:cubicBezTo>
                    <a:pt x="48265" y="43389"/>
                    <a:pt x="48178" y="43426"/>
                    <a:pt x="48087" y="43516"/>
                  </a:cubicBezTo>
                  <a:cubicBezTo>
                    <a:pt x="47817" y="43923"/>
                    <a:pt x="47410" y="44363"/>
                    <a:pt x="47105" y="44905"/>
                  </a:cubicBezTo>
                  <a:cubicBezTo>
                    <a:pt x="45852" y="44058"/>
                    <a:pt x="44701" y="43381"/>
                    <a:pt x="43448" y="42534"/>
                  </a:cubicBezTo>
                  <a:cubicBezTo>
                    <a:pt x="44159" y="41247"/>
                    <a:pt x="44870" y="40265"/>
                    <a:pt x="45988" y="39283"/>
                  </a:cubicBezTo>
                  <a:cubicBezTo>
                    <a:pt x="46223" y="39165"/>
                    <a:pt x="45947" y="38817"/>
                    <a:pt x="45671" y="38817"/>
                  </a:cubicBezTo>
                  <a:cubicBezTo>
                    <a:pt x="45629" y="38817"/>
                    <a:pt x="45588" y="38825"/>
                    <a:pt x="45548" y="38843"/>
                  </a:cubicBezTo>
                  <a:cubicBezTo>
                    <a:pt x="44566" y="39825"/>
                    <a:pt x="43584" y="40976"/>
                    <a:pt x="43177" y="42229"/>
                  </a:cubicBezTo>
                  <a:cubicBezTo>
                    <a:pt x="42161" y="41688"/>
                    <a:pt x="41179" y="40976"/>
                    <a:pt x="40197" y="40265"/>
                  </a:cubicBezTo>
                  <a:cubicBezTo>
                    <a:pt x="40197" y="40265"/>
                    <a:pt x="40333" y="40130"/>
                    <a:pt x="40468" y="39994"/>
                  </a:cubicBezTo>
                  <a:cubicBezTo>
                    <a:pt x="40773" y="39690"/>
                    <a:pt x="41044" y="39554"/>
                    <a:pt x="41315" y="39283"/>
                  </a:cubicBezTo>
                  <a:cubicBezTo>
                    <a:pt x="41453" y="39034"/>
                    <a:pt x="41365" y="38807"/>
                    <a:pt x="41180" y="38807"/>
                  </a:cubicBezTo>
                  <a:cubicBezTo>
                    <a:pt x="41139" y="38807"/>
                    <a:pt x="41093" y="38818"/>
                    <a:pt x="41044" y="38843"/>
                  </a:cubicBezTo>
                  <a:cubicBezTo>
                    <a:pt x="40773" y="39148"/>
                    <a:pt x="40637" y="39419"/>
                    <a:pt x="40333" y="39690"/>
                  </a:cubicBezTo>
                  <a:cubicBezTo>
                    <a:pt x="40197" y="39825"/>
                    <a:pt x="39926" y="39994"/>
                    <a:pt x="39791" y="40130"/>
                  </a:cubicBezTo>
                  <a:cubicBezTo>
                    <a:pt x="38504" y="39283"/>
                    <a:pt x="37082" y="38437"/>
                    <a:pt x="35829" y="37455"/>
                  </a:cubicBezTo>
                  <a:cubicBezTo>
                    <a:pt x="36540" y="36303"/>
                    <a:pt x="37387" y="35321"/>
                    <a:pt x="38369" y="34204"/>
                  </a:cubicBezTo>
                  <a:cubicBezTo>
                    <a:pt x="38578" y="34099"/>
                    <a:pt x="38383" y="33812"/>
                    <a:pt x="38143" y="33812"/>
                  </a:cubicBezTo>
                  <a:cubicBezTo>
                    <a:pt x="38072" y="33812"/>
                    <a:pt x="37998" y="33837"/>
                    <a:pt x="37928" y="33899"/>
                  </a:cubicBezTo>
                  <a:cubicBezTo>
                    <a:pt x="36946" y="34915"/>
                    <a:pt x="36100" y="36032"/>
                    <a:pt x="35389" y="37285"/>
                  </a:cubicBezTo>
                  <a:cubicBezTo>
                    <a:pt x="34136" y="36439"/>
                    <a:pt x="33018" y="35761"/>
                    <a:pt x="31731" y="34915"/>
                  </a:cubicBezTo>
                  <a:cubicBezTo>
                    <a:pt x="31867" y="34745"/>
                    <a:pt x="31867" y="34475"/>
                    <a:pt x="32002" y="34339"/>
                  </a:cubicBezTo>
                  <a:cubicBezTo>
                    <a:pt x="32171" y="34068"/>
                    <a:pt x="32442" y="33763"/>
                    <a:pt x="32578" y="33628"/>
                  </a:cubicBezTo>
                  <a:cubicBezTo>
                    <a:pt x="32687" y="33518"/>
                    <a:pt x="32620" y="33320"/>
                    <a:pt x="32446" y="33320"/>
                  </a:cubicBezTo>
                  <a:cubicBezTo>
                    <a:pt x="32405" y="33320"/>
                    <a:pt x="32359" y="33331"/>
                    <a:pt x="32307" y="33357"/>
                  </a:cubicBezTo>
                  <a:cubicBezTo>
                    <a:pt x="31867" y="33628"/>
                    <a:pt x="31596" y="34204"/>
                    <a:pt x="31460" y="34745"/>
                  </a:cubicBezTo>
                  <a:cubicBezTo>
                    <a:pt x="30038" y="33899"/>
                    <a:pt x="28785" y="33052"/>
                    <a:pt x="27363" y="32070"/>
                  </a:cubicBezTo>
                  <a:lnTo>
                    <a:pt x="27498" y="32070"/>
                  </a:lnTo>
                  <a:cubicBezTo>
                    <a:pt x="28480" y="31088"/>
                    <a:pt x="29462" y="29835"/>
                    <a:pt x="30174" y="28548"/>
                  </a:cubicBezTo>
                  <a:cubicBezTo>
                    <a:pt x="30269" y="28358"/>
                    <a:pt x="30096" y="28150"/>
                    <a:pt x="29938" y="28150"/>
                  </a:cubicBezTo>
                  <a:cubicBezTo>
                    <a:pt x="29871" y="28150"/>
                    <a:pt x="29807" y="28187"/>
                    <a:pt x="29767" y="28277"/>
                  </a:cubicBezTo>
                  <a:cubicBezTo>
                    <a:pt x="28921" y="29530"/>
                    <a:pt x="28209" y="30682"/>
                    <a:pt x="27227" y="31799"/>
                  </a:cubicBezTo>
                  <a:lnTo>
                    <a:pt x="27092" y="31935"/>
                  </a:lnTo>
                  <a:cubicBezTo>
                    <a:pt x="26076" y="31359"/>
                    <a:pt x="25094" y="30682"/>
                    <a:pt x="24112" y="30106"/>
                  </a:cubicBezTo>
                  <a:cubicBezTo>
                    <a:pt x="23976" y="29971"/>
                    <a:pt x="23841" y="29835"/>
                    <a:pt x="23706" y="29835"/>
                  </a:cubicBezTo>
                  <a:cubicBezTo>
                    <a:pt x="23706" y="29530"/>
                    <a:pt x="23841" y="29395"/>
                    <a:pt x="23841" y="29259"/>
                  </a:cubicBezTo>
                  <a:cubicBezTo>
                    <a:pt x="24112" y="28989"/>
                    <a:pt x="24383" y="28819"/>
                    <a:pt x="24688" y="28548"/>
                  </a:cubicBezTo>
                  <a:cubicBezTo>
                    <a:pt x="24823" y="28413"/>
                    <a:pt x="24688" y="28142"/>
                    <a:pt x="24552" y="28142"/>
                  </a:cubicBezTo>
                  <a:cubicBezTo>
                    <a:pt x="23841" y="28277"/>
                    <a:pt x="23401" y="28989"/>
                    <a:pt x="23265" y="29530"/>
                  </a:cubicBezTo>
                  <a:cubicBezTo>
                    <a:pt x="22012" y="28819"/>
                    <a:pt x="20725" y="27973"/>
                    <a:pt x="19473" y="27126"/>
                  </a:cubicBezTo>
                  <a:cubicBezTo>
                    <a:pt x="19879" y="26584"/>
                    <a:pt x="20319" y="26009"/>
                    <a:pt x="20725" y="25602"/>
                  </a:cubicBezTo>
                  <a:cubicBezTo>
                    <a:pt x="21301" y="25026"/>
                    <a:pt x="21843" y="24586"/>
                    <a:pt x="22148" y="23909"/>
                  </a:cubicBezTo>
                  <a:cubicBezTo>
                    <a:pt x="22283" y="23740"/>
                    <a:pt x="22148" y="23604"/>
                    <a:pt x="21843" y="23604"/>
                  </a:cubicBezTo>
                  <a:cubicBezTo>
                    <a:pt x="21301" y="24044"/>
                    <a:pt x="20725" y="24756"/>
                    <a:pt x="20319" y="25433"/>
                  </a:cubicBezTo>
                  <a:cubicBezTo>
                    <a:pt x="19879" y="25873"/>
                    <a:pt x="19473" y="26449"/>
                    <a:pt x="19168" y="26991"/>
                  </a:cubicBezTo>
                  <a:cubicBezTo>
                    <a:pt x="17779" y="26144"/>
                    <a:pt x="16357" y="25433"/>
                    <a:pt x="14935" y="24586"/>
                  </a:cubicBezTo>
                  <a:cubicBezTo>
                    <a:pt x="15375" y="24180"/>
                    <a:pt x="15646" y="23740"/>
                    <a:pt x="15917" y="23333"/>
                  </a:cubicBezTo>
                  <a:cubicBezTo>
                    <a:pt x="16033" y="23240"/>
                    <a:pt x="15925" y="23067"/>
                    <a:pt x="15803" y="23067"/>
                  </a:cubicBezTo>
                  <a:cubicBezTo>
                    <a:pt x="15747" y="23067"/>
                    <a:pt x="15688" y="23103"/>
                    <a:pt x="15646" y="23198"/>
                  </a:cubicBezTo>
                  <a:cubicBezTo>
                    <a:pt x="15240" y="23469"/>
                    <a:pt x="14935" y="23909"/>
                    <a:pt x="14664" y="24451"/>
                  </a:cubicBezTo>
                  <a:cubicBezTo>
                    <a:pt x="13546" y="23740"/>
                    <a:pt x="12395" y="23198"/>
                    <a:pt x="11413" y="22622"/>
                  </a:cubicBezTo>
                  <a:cubicBezTo>
                    <a:pt x="11684" y="22046"/>
                    <a:pt x="12124" y="21640"/>
                    <a:pt x="12530" y="21200"/>
                  </a:cubicBezTo>
                  <a:cubicBezTo>
                    <a:pt x="12971" y="20658"/>
                    <a:pt x="13546" y="20082"/>
                    <a:pt x="13953" y="19371"/>
                  </a:cubicBezTo>
                  <a:cubicBezTo>
                    <a:pt x="14062" y="19262"/>
                    <a:pt x="13906" y="19063"/>
                    <a:pt x="13770" y="19063"/>
                  </a:cubicBezTo>
                  <a:cubicBezTo>
                    <a:pt x="13738" y="19063"/>
                    <a:pt x="13708" y="19074"/>
                    <a:pt x="13682" y="19100"/>
                  </a:cubicBezTo>
                  <a:cubicBezTo>
                    <a:pt x="12971" y="19676"/>
                    <a:pt x="12530" y="20523"/>
                    <a:pt x="11989" y="21064"/>
                  </a:cubicBezTo>
                  <a:cubicBezTo>
                    <a:pt x="11684" y="21505"/>
                    <a:pt x="11413" y="21911"/>
                    <a:pt x="11007" y="22351"/>
                  </a:cubicBezTo>
                  <a:cubicBezTo>
                    <a:pt x="7756" y="20658"/>
                    <a:pt x="4505" y="18965"/>
                    <a:pt x="1118" y="17407"/>
                  </a:cubicBezTo>
                  <a:cubicBezTo>
                    <a:pt x="1067" y="17381"/>
                    <a:pt x="1019" y="17370"/>
                    <a:pt x="977" y="17370"/>
                  </a:cubicBezTo>
                  <a:cubicBezTo>
                    <a:pt x="800" y="17370"/>
                    <a:pt x="736" y="17568"/>
                    <a:pt x="983" y="17678"/>
                  </a:cubicBezTo>
                  <a:cubicBezTo>
                    <a:pt x="4234" y="19371"/>
                    <a:pt x="7451" y="21200"/>
                    <a:pt x="10566" y="23062"/>
                  </a:cubicBezTo>
                  <a:cubicBezTo>
                    <a:pt x="10566" y="23198"/>
                    <a:pt x="10702" y="23198"/>
                    <a:pt x="10837" y="23198"/>
                  </a:cubicBezTo>
                  <a:cubicBezTo>
                    <a:pt x="20996" y="28989"/>
                    <a:pt x="31020" y="35321"/>
                    <a:pt x="40908" y="41688"/>
                  </a:cubicBezTo>
                  <a:cubicBezTo>
                    <a:pt x="42872" y="42940"/>
                    <a:pt x="44701" y="44227"/>
                    <a:pt x="46699" y="45480"/>
                  </a:cubicBezTo>
                  <a:cubicBezTo>
                    <a:pt x="46601" y="45676"/>
                    <a:pt x="46716" y="45819"/>
                    <a:pt x="46838" y="45819"/>
                  </a:cubicBezTo>
                  <a:cubicBezTo>
                    <a:pt x="46885" y="45819"/>
                    <a:pt x="46932" y="45798"/>
                    <a:pt x="46970" y="45751"/>
                  </a:cubicBezTo>
                  <a:cubicBezTo>
                    <a:pt x="56858" y="52253"/>
                    <a:pt x="66882" y="58619"/>
                    <a:pt x="76736" y="65087"/>
                  </a:cubicBezTo>
                  <a:cubicBezTo>
                    <a:pt x="76736" y="65223"/>
                    <a:pt x="76872" y="65392"/>
                    <a:pt x="77041" y="65392"/>
                  </a:cubicBezTo>
                  <a:cubicBezTo>
                    <a:pt x="78870" y="66510"/>
                    <a:pt x="80563" y="67627"/>
                    <a:pt x="82392" y="68914"/>
                  </a:cubicBezTo>
                  <a:cubicBezTo>
                    <a:pt x="90146" y="73994"/>
                    <a:pt x="97901" y="79209"/>
                    <a:pt x="105825" y="84153"/>
                  </a:cubicBezTo>
                  <a:cubicBezTo>
                    <a:pt x="105865" y="84193"/>
                    <a:pt x="105905" y="84209"/>
                    <a:pt x="105944" y="84209"/>
                  </a:cubicBezTo>
                  <a:cubicBezTo>
                    <a:pt x="106040" y="84209"/>
                    <a:pt x="106136" y="84113"/>
                    <a:pt x="106232" y="84017"/>
                  </a:cubicBezTo>
                  <a:cubicBezTo>
                    <a:pt x="106367" y="84017"/>
                    <a:pt x="106367" y="84017"/>
                    <a:pt x="106503" y="83848"/>
                  </a:cubicBezTo>
                  <a:cubicBezTo>
                    <a:pt x="110600" y="78227"/>
                    <a:pt x="114291" y="71996"/>
                    <a:pt x="117678" y="65799"/>
                  </a:cubicBezTo>
                  <a:cubicBezTo>
                    <a:pt x="117949" y="65663"/>
                    <a:pt x="118084" y="65223"/>
                    <a:pt x="117813" y="64952"/>
                  </a:cubicBezTo>
                  <a:cubicBezTo>
                    <a:pt x="91433" y="46598"/>
                    <a:pt x="64173" y="29530"/>
                    <a:pt x="36540" y="13445"/>
                  </a:cubicBezTo>
                  <a:cubicBezTo>
                    <a:pt x="28616" y="8806"/>
                    <a:pt x="20725" y="4132"/>
                    <a:pt x="12530" y="35"/>
                  </a:cubicBezTo>
                  <a:cubicBezTo>
                    <a:pt x="12483" y="11"/>
                    <a:pt x="12440" y="1"/>
                    <a:pt x="124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30"/>
            <p:cNvSpPr/>
            <p:nvPr/>
          </p:nvSpPr>
          <p:spPr>
            <a:xfrm>
              <a:off x="261875" y="792850"/>
              <a:ext cx="1622950" cy="937875"/>
            </a:xfrm>
            <a:custGeom>
              <a:avLst/>
              <a:gdLst/>
              <a:ahLst/>
              <a:cxnLst/>
              <a:rect l="l" t="t" r="r" b="b"/>
              <a:pathLst>
                <a:path w="64918" h="37515" extrusionOk="0">
                  <a:moveTo>
                    <a:pt x="35323" y="12180"/>
                  </a:moveTo>
                  <a:cubicBezTo>
                    <a:pt x="36313" y="12180"/>
                    <a:pt x="37287" y="12227"/>
                    <a:pt x="38232" y="12317"/>
                  </a:cubicBezTo>
                  <a:cubicBezTo>
                    <a:pt x="42770" y="12758"/>
                    <a:pt x="47714" y="13875"/>
                    <a:pt x="50796" y="17261"/>
                  </a:cubicBezTo>
                  <a:cubicBezTo>
                    <a:pt x="52929" y="19530"/>
                    <a:pt x="53776" y="22341"/>
                    <a:pt x="54182" y="25321"/>
                  </a:cubicBezTo>
                  <a:cubicBezTo>
                    <a:pt x="47545" y="24475"/>
                    <a:pt x="40637" y="23899"/>
                    <a:pt x="33864" y="23628"/>
                  </a:cubicBezTo>
                  <a:lnTo>
                    <a:pt x="22316" y="23628"/>
                  </a:lnTo>
                  <a:cubicBezTo>
                    <a:pt x="19912" y="23763"/>
                    <a:pt x="17508" y="23763"/>
                    <a:pt x="15103" y="24034"/>
                  </a:cubicBezTo>
                  <a:cubicBezTo>
                    <a:pt x="17615" y="15471"/>
                    <a:pt x="27020" y="12180"/>
                    <a:pt x="35323" y="12180"/>
                  </a:cubicBezTo>
                  <a:close/>
                  <a:moveTo>
                    <a:pt x="26685" y="32229"/>
                  </a:moveTo>
                  <a:cubicBezTo>
                    <a:pt x="28242" y="32229"/>
                    <a:pt x="29631" y="32365"/>
                    <a:pt x="31189" y="32365"/>
                  </a:cubicBezTo>
                  <a:lnTo>
                    <a:pt x="26820" y="32365"/>
                  </a:lnTo>
                  <a:cubicBezTo>
                    <a:pt x="26820" y="32229"/>
                    <a:pt x="26685" y="32229"/>
                    <a:pt x="26685" y="32229"/>
                  </a:cubicBezTo>
                  <a:close/>
                  <a:moveTo>
                    <a:pt x="29491" y="1"/>
                  </a:moveTo>
                  <a:cubicBezTo>
                    <a:pt x="26899" y="1"/>
                    <a:pt x="24332" y="254"/>
                    <a:pt x="21876" y="770"/>
                  </a:cubicBezTo>
                  <a:cubicBezTo>
                    <a:pt x="14968" y="2158"/>
                    <a:pt x="9313" y="6696"/>
                    <a:pt x="5655" y="12622"/>
                  </a:cubicBezTo>
                  <a:cubicBezTo>
                    <a:pt x="3691" y="15704"/>
                    <a:pt x="2133" y="19395"/>
                    <a:pt x="1422" y="23188"/>
                  </a:cubicBezTo>
                  <a:cubicBezTo>
                    <a:pt x="711" y="26574"/>
                    <a:pt x="0" y="31078"/>
                    <a:pt x="1829" y="34329"/>
                  </a:cubicBezTo>
                  <a:cubicBezTo>
                    <a:pt x="2133" y="34769"/>
                    <a:pt x="2540" y="35040"/>
                    <a:pt x="3115" y="35040"/>
                  </a:cubicBezTo>
                  <a:cubicBezTo>
                    <a:pt x="4673" y="36158"/>
                    <a:pt x="6908" y="36022"/>
                    <a:pt x="8771" y="36158"/>
                  </a:cubicBezTo>
                  <a:cubicBezTo>
                    <a:pt x="11141" y="36462"/>
                    <a:pt x="13546" y="36598"/>
                    <a:pt x="15814" y="36869"/>
                  </a:cubicBezTo>
                  <a:cubicBezTo>
                    <a:pt x="20894" y="37173"/>
                    <a:pt x="25974" y="37309"/>
                    <a:pt x="31053" y="37444"/>
                  </a:cubicBezTo>
                  <a:cubicBezTo>
                    <a:pt x="34058" y="37486"/>
                    <a:pt x="37087" y="37514"/>
                    <a:pt x="40125" y="37514"/>
                  </a:cubicBezTo>
                  <a:cubicBezTo>
                    <a:pt x="47087" y="37514"/>
                    <a:pt x="54095" y="37364"/>
                    <a:pt x="60955" y="36869"/>
                  </a:cubicBezTo>
                  <a:cubicBezTo>
                    <a:pt x="62953" y="36733"/>
                    <a:pt x="63630" y="34905"/>
                    <a:pt x="63224" y="33482"/>
                  </a:cubicBezTo>
                  <a:cubicBezTo>
                    <a:pt x="63359" y="33211"/>
                    <a:pt x="63495" y="32940"/>
                    <a:pt x="63495" y="32500"/>
                  </a:cubicBezTo>
                  <a:cubicBezTo>
                    <a:pt x="64917" y="18819"/>
                    <a:pt x="55334" y="6967"/>
                    <a:pt x="42906" y="2294"/>
                  </a:cubicBezTo>
                  <a:cubicBezTo>
                    <a:pt x="38675" y="783"/>
                    <a:pt x="34046" y="1"/>
                    <a:pt x="2949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30"/>
            <p:cNvSpPr/>
            <p:nvPr/>
          </p:nvSpPr>
          <p:spPr>
            <a:xfrm>
              <a:off x="290650" y="816325"/>
              <a:ext cx="1573000" cy="860825"/>
            </a:xfrm>
            <a:custGeom>
              <a:avLst/>
              <a:gdLst/>
              <a:ahLst/>
              <a:cxnLst/>
              <a:rect l="l" t="t" r="r" b="b"/>
              <a:pathLst>
                <a:path w="62920" h="34433" extrusionOk="0">
                  <a:moveTo>
                    <a:pt x="32391" y="0"/>
                  </a:moveTo>
                  <a:cubicBezTo>
                    <a:pt x="32340" y="0"/>
                    <a:pt x="32307" y="34"/>
                    <a:pt x="32307" y="102"/>
                  </a:cubicBezTo>
                  <a:cubicBezTo>
                    <a:pt x="30038" y="102"/>
                    <a:pt x="27938" y="237"/>
                    <a:pt x="25805" y="677"/>
                  </a:cubicBezTo>
                  <a:lnTo>
                    <a:pt x="25669" y="677"/>
                  </a:lnTo>
                  <a:cubicBezTo>
                    <a:pt x="23976" y="948"/>
                    <a:pt x="22418" y="1219"/>
                    <a:pt x="20861" y="1795"/>
                  </a:cubicBezTo>
                  <a:lnTo>
                    <a:pt x="20725" y="1795"/>
                  </a:lnTo>
                  <a:cubicBezTo>
                    <a:pt x="18896" y="2506"/>
                    <a:pt x="17068" y="3217"/>
                    <a:pt x="15375" y="4064"/>
                  </a:cubicBezTo>
                  <a:cubicBezTo>
                    <a:pt x="15334" y="4013"/>
                    <a:pt x="15278" y="3993"/>
                    <a:pt x="15224" y="3993"/>
                  </a:cubicBezTo>
                  <a:cubicBezTo>
                    <a:pt x="15096" y="3993"/>
                    <a:pt x="14975" y="4104"/>
                    <a:pt x="15070" y="4199"/>
                  </a:cubicBezTo>
                  <a:cubicBezTo>
                    <a:pt x="11006" y="6434"/>
                    <a:pt x="7450" y="9685"/>
                    <a:pt x="4911" y="14054"/>
                  </a:cubicBezTo>
                  <a:cubicBezTo>
                    <a:pt x="1524" y="19844"/>
                    <a:pt x="0" y="27057"/>
                    <a:pt x="1694" y="33695"/>
                  </a:cubicBezTo>
                  <a:cubicBezTo>
                    <a:pt x="1744" y="33796"/>
                    <a:pt x="1833" y="33841"/>
                    <a:pt x="1924" y="33841"/>
                  </a:cubicBezTo>
                  <a:cubicBezTo>
                    <a:pt x="2076" y="33841"/>
                    <a:pt x="2235" y="33716"/>
                    <a:pt x="2235" y="33525"/>
                  </a:cubicBezTo>
                  <a:cubicBezTo>
                    <a:pt x="1524" y="30139"/>
                    <a:pt x="1524" y="26753"/>
                    <a:pt x="2235" y="23536"/>
                  </a:cubicBezTo>
                  <a:cubicBezTo>
                    <a:pt x="3082" y="23671"/>
                    <a:pt x="4064" y="23671"/>
                    <a:pt x="5080" y="23671"/>
                  </a:cubicBezTo>
                  <a:cubicBezTo>
                    <a:pt x="5215" y="23671"/>
                    <a:pt x="5215" y="23366"/>
                    <a:pt x="5080" y="23366"/>
                  </a:cubicBezTo>
                  <a:cubicBezTo>
                    <a:pt x="4233" y="23231"/>
                    <a:pt x="3217" y="22960"/>
                    <a:pt x="2235" y="22960"/>
                  </a:cubicBezTo>
                  <a:cubicBezTo>
                    <a:pt x="2540" y="21842"/>
                    <a:pt x="2811" y="20826"/>
                    <a:pt x="3082" y="19709"/>
                  </a:cubicBezTo>
                  <a:cubicBezTo>
                    <a:pt x="3793" y="19980"/>
                    <a:pt x="4369" y="20149"/>
                    <a:pt x="5080" y="20285"/>
                  </a:cubicBezTo>
                  <a:cubicBezTo>
                    <a:pt x="5215" y="20285"/>
                    <a:pt x="5215" y="19980"/>
                    <a:pt x="5080" y="19980"/>
                  </a:cubicBezTo>
                  <a:cubicBezTo>
                    <a:pt x="4640" y="19844"/>
                    <a:pt x="4233" y="19709"/>
                    <a:pt x="3793" y="19573"/>
                  </a:cubicBezTo>
                  <a:cubicBezTo>
                    <a:pt x="3658" y="19438"/>
                    <a:pt x="3522" y="19438"/>
                    <a:pt x="3217" y="19303"/>
                  </a:cubicBezTo>
                  <a:cubicBezTo>
                    <a:pt x="3793" y="18016"/>
                    <a:pt x="4369" y="16593"/>
                    <a:pt x="4911" y="15340"/>
                  </a:cubicBezTo>
                  <a:cubicBezTo>
                    <a:pt x="6062" y="15916"/>
                    <a:pt x="7315" y="16187"/>
                    <a:pt x="8466" y="16322"/>
                  </a:cubicBezTo>
                  <a:cubicBezTo>
                    <a:pt x="8602" y="16322"/>
                    <a:pt x="8737" y="15916"/>
                    <a:pt x="8466" y="15916"/>
                  </a:cubicBezTo>
                  <a:cubicBezTo>
                    <a:pt x="7315" y="15747"/>
                    <a:pt x="6333" y="15340"/>
                    <a:pt x="5215" y="14900"/>
                  </a:cubicBezTo>
                  <a:cubicBezTo>
                    <a:pt x="5927" y="13647"/>
                    <a:pt x="6773" y="12360"/>
                    <a:pt x="7620" y="11243"/>
                  </a:cubicBezTo>
                  <a:lnTo>
                    <a:pt x="7620" y="11378"/>
                  </a:lnTo>
                  <a:cubicBezTo>
                    <a:pt x="7620" y="11683"/>
                    <a:pt x="7891" y="11819"/>
                    <a:pt x="8162" y="11954"/>
                  </a:cubicBezTo>
                  <a:cubicBezTo>
                    <a:pt x="8252" y="11954"/>
                    <a:pt x="8417" y="11894"/>
                    <a:pt x="8558" y="11894"/>
                  </a:cubicBezTo>
                  <a:cubicBezTo>
                    <a:pt x="8628" y="11894"/>
                    <a:pt x="8692" y="11909"/>
                    <a:pt x="8737" y="11954"/>
                  </a:cubicBezTo>
                  <a:cubicBezTo>
                    <a:pt x="8873" y="12090"/>
                    <a:pt x="8873" y="12225"/>
                    <a:pt x="8873" y="12360"/>
                  </a:cubicBezTo>
                  <a:cubicBezTo>
                    <a:pt x="8873" y="12530"/>
                    <a:pt x="9008" y="12530"/>
                    <a:pt x="9144" y="12530"/>
                  </a:cubicBezTo>
                  <a:cubicBezTo>
                    <a:pt x="9144" y="12090"/>
                    <a:pt x="9144" y="11819"/>
                    <a:pt x="8873" y="11683"/>
                  </a:cubicBezTo>
                  <a:cubicBezTo>
                    <a:pt x="8737" y="11514"/>
                    <a:pt x="8602" y="11514"/>
                    <a:pt x="8466" y="11514"/>
                  </a:cubicBezTo>
                  <a:lnTo>
                    <a:pt x="8297" y="11514"/>
                  </a:lnTo>
                  <a:cubicBezTo>
                    <a:pt x="8466" y="11243"/>
                    <a:pt x="8026" y="10972"/>
                    <a:pt x="7755" y="10972"/>
                  </a:cubicBezTo>
                  <a:cubicBezTo>
                    <a:pt x="8737" y="9821"/>
                    <a:pt x="9719" y="8839"/>
                    <a:pt x="10837" y="7857"/>
                  </a:cubicBezTo>
                  <a:cubicBezTo>
                    <a:pt x="11548" y="8568"/>
                    <a:pt x="12530" y="9414"/>
                    <a:pt x="13377" y="10125"/>
                  </a:cubicBezTo>
                  <a:cubicBezTo>
                    <a:pt x="13409" y="10151"/>
                    <a:pt x="13444" y="10162"/>
                    <a:pt x="13480" y="10162"/>
                  </a:cubicBezTo>
                  <a:cubicBezTo>
                    <a:pt x="13634" y="10162"/>
                    <a:pt x="13791" y="9958"/>
                    <a:pt x="13681" y="9821"/>
                  </a:cubicBezTo>
                  <a:cubicBezTo>
                    <a:pt x="12835" y="8974"/>
                    <a:pt x="11988" y="8297"/>
                    <a:pt x="11142" y="7586"/>
                  </a:cubicBezTo>
                  <a:cubicBezTo>
                    <a:pt x="12395" y="6434"/>
                    <a:pt x="13817" y="5452"/>
                    <a:pt x="15239" y="4741"/>
                  </a:cubicBezTo>
                  <a:cubicBezTo>
                    <a:pt x="15510" y="5317"/>
                    <a:pt x="15916" y="6028"/>
                    <a:pt x="16221" y="6604"/>
                  </a:cubicBezTo>
                  <a:cubicBezTo>
                    <a:pt x="16260" y="6642"/>
                    <a:pt x="16299" y="6659"/>
                    <a:pt x="16334" y="6659"/>
                  </a:cubicBezTo>
                  <a:cubicBezTo>
                    <a:pt x="16423" y="6659"/>
                    <a:pt x="16492" y="6555"/>
                    <a:pt x="16492" y="6434"/>
                  </a:cubicBezTo>
                  <a:cubicBezTo>
                    <a:pt x="16221" y="5757"/>
                    <a:pt x="15916" y="5181"/>
                    <a:pt x="15646" y="4470"/>
                  </a:cubicBezTo>
                  <a:cubicBezTo>
                    <a:pt x="16086" y="4335"/>
                    <a:pt x="16492" y="4064"/>
                    <a:pt x="16932" y="3894"/>
                  </a:cubicBezTo>
                  <a:cubicBezTo>
                    <a:pt x="18185" y="3353"/>
                    <a:pt x="19472" y="2777"/>
                    <a:pt x="20725" y="2506"/>
                  </a:cubicBezTo>
                  <a:cubicBezTo>
                    <a:pt x="21165" y="3759"/>
                    <a:pt x="21572" y="5181"/>
                    <a:pt x="21843" y="6604"/>
                  </a:cubicBezTo>
                  <a:cubicBezTo>
                    <a:pt x="21910" y="6658"/>
                    <a:pt x="21994" y="6690"/>
                    <a:pt x="22071" y="6690"/>
                  </a:cubicBezTo>
                  <a:cubicBezTo>
                    <a:pt x="22185" y="6690"/>
                    <a:pt x="22283" y="6617"/>
                    <a:pt x="22283" y="6434"/>
                  </a:cubicBezTo>
                  <a:cubicBezTo>
                    <a:pt x="22147" y="5046"/>
                    <a:pt x="21707" y="3624"/>
                    <a:pt x="21165" y="2371"/>
                  </a:cubicBezTo>
                  <a:cubicBezTo>
                    <a:pt x="22689" y="1930"/>
                    <a:pt x="24111" y="1524"/>
                    <a:pt x="25669" y="1355"/>
                  </a:cubicBezTo>
                  <a:cubicBezTo>
                    <a:pt x="25805" y="1930"/>
                    <a:pt x="25805" y="2506"/>
                    <a:pt x="25805" y="3048"/>
                  </a:cubicBezTo>
                  <a:cubicBezTo>
                    <a:pt x="25805" y="3144"/>
                    <a:pt x="25892" y="3229"/>
                    <a:pt x="25967" y="3229"/>
                  </a:cubicBezTo>
                  <a:cubicBezTo>
                    <a:pt x="26025" y="3229"/>
                    <a:pt x="26076" y="3180"/>
                    <a:pt x="26076" y="3048"/>
                  </a:cubicBezTo>
                  <a:cubicBezTo>
                    <a:pt x="26245" y="2506"/>
                    <a:pt x="26245" y="1795"/>
                    <a:pt x="26076" y="1219"/>
                  </a:cubicBezTo>
                  <a:cubicBezTo>
                    <a:pt x="28074" y="948"/>
                    <a:pt x="30038" y="813"/>
                    <a:pt x="32002" y="813"/>
                  </a:cubicBezTo>
                  <a:cubicBezTo>
                    <a:pt x="31866" y="2066"/>
                    <a:pt x="31866" y="3488"/>
                    <a:pt x="32002" y="4910"/>
                  </a:cubicBezTo>
                  <a:cubicBezTo>
                    <a:pt x="32002" y="4965"/>
                    <a:pt x="32072" y="4997"/>
                    <a:pt x="32157" y="4997"/>
                  </a:cubicBezTo>
                  <a:cubicBezTo>
                    <a:pt x="32283" y="4997"/>
                    <a:pt x="32442" y="4924"/>
                    <a:pt x="32442" y="4741"/>
                  </a:cubicBezTo>
                  <a:cubicBezTo>
                    <a:pt x="32442" y="3488"/>
                    <a:pt x="32442" y="2066"/>
                    <a:pt x="32577" y="813"/>
                  </a:cubicBezTo>
                  <a:cubicBezTo>
                    <a:pt x="34000" y="813"/>
                    <a:pt x="35253" y="813"/>
                    <a:pt x="36540" y="948"/>
                  </a:cubicBezTo>
                  <a:lnTo>
                    <a:pt x="36540" y="2777"/>
                  </a:lnTo>
                  <a:cubicBezTo>
                    <a:pt x="36540" y="2912"/>
                    <a:pt x="36641" y="2980"/>
                    <a:pt x="36743" y="2980"/>
                  </a:cubicBezTo>
                  <a:cubicBezTo>
                    <a:pt x="36844" y="2980"/>
                    <a:pt x="36946" y="2912"/>
                    <a:pt x="36946" y="2777"/>
                  </a:cubicBezTo>
                  <a:lnTo>
                    <a:pt x="36946" y="1084"/>
                  </a:lnTo>
                  <a:cubicBezTo>
                    <a:pt x="37792" y="1084"/>
                    <a:pt x="38504" y="1219"/>
                    <a:pt x="39215" y="1355"/>
                  </a:cubicBezTo>
                  <a:cubicBezTo>
                    <a:pt x="40332" y="1524"/>
                    <a:pt x="41484" y="1659"/>
                    <a:pt x="42601" y="1930"/>
                  </a:cubicBezTo>
                  <a:cubicBezTo>
                    <a:pt x="42025" y="3217"/>
                    <a:pt x="41619" y="4606"/>
                    <a:pt x="41484" y="5892"/>
                  </a:cubicBezTo>
                  <a:cubicBezTo>
                    <a:pt x="41484" y="5988"/>
                    <a:pt x="41551" y="6084"/>
                    <a:pt x="41639" y="6084"/>
                  </a:cubicBezTo>
                  <a:cubicBezTo>
                    <a:pt x="41675" y="6084"/>
                    <a:pt x="41715" y="6068"/>
                    <a:pt x="41755" y="6028"/>
                  </a:cubicBezTo>
                  <a:cubicBezTo>
                    <a:pt x="42161" y="4606"/>
                    <a:pt x="42601" y="3353"/>
                    <a:pt x="43177" y="2066"/>
                  </a:cubicBezTo>
                  <a:cubicBezTo>
                    <a:pt x="45005" y="2641"/>
                    <a:pt x="46699" y="3217"/>
                    <a:pt x="48392" y="4064"/>
                  </a:cubicBezTo>
                  <a:cubicBezTo>
                    <a:pt x="48087" y="4606"/>
                    <a:pt x="47681" y="5046"/>
                    <a:pt x="47410" y="5588"/>
                  </a:cubicBezTo>
                  <a:cubicBezTo>
                    <a:pt x="47289" y="5709"/>
                    <a:pt x="47410" y="5812"/>
                    <a:pt x="47538" y="5812"/>
                  </a:cubicBezTo>
                  <a:cubicBezTo>
                    <a:pt x="47589" y="5812"/>
                    <a:pt x="47642" y="5796"/>
                    <a:pt x="47681" y="5757"/>
                  </a:cubicBezTo>
                  <a:cubicBezTo>
                    <a:pt x="47952" y="5181"/>
                    <a:pt x="48392" y="4741"/>
                    <a:pt x="48798" y="4199"/>
                  </a:cubicBezTo>
                  <a:cubicBezTo>
                    <a:pt x="50356" y="5046"/>
                    <a:pt x="51914" y="6028"/>
                    <a:pt x="53336" y="7145"/>
                  </a:cubicBezTo>
                  <a:cubicBezTo>
                    <a:pt x="51914" y="7857"/>
                    <a:pt x="50627" y="8974"/>
                    <a:pt x="49645" y="10125"/>
                  </a:cubicBezTo>
                  <a:cubicBezTo>
                    <a:pt x="49645" y="10221"/>
                    <a:pt x="49713" y="10317"/>
                    <a:pt x="49812" y="10317"/>
                  </a:cubicBezTo>
                  <a:cubicBezTo>
                    <a:pt x="49853" y="10317"/>
                    <a:pt x="49900" y="10301"/>
                    <a:pt x="49950" y="10261"/>
                  </a:cubicBezTo>
                  <a:cubicBezTo>
                    <a:pt x="50932" y="9143"/>
                    <a:pt x="52185" y="8297"/>
                    <a:pt x="53607" y="7586"/>
                  </a:cubicBezTo>
                  <a:lnTo>
                    <a:pt x="53607" y="7450"/>
                  </a:lnTo>
                  <a:cubicBezTo>
                    <a:pt x="54589" y="8127"/>
                    <a:pt x="55436" y="8974"/>
                    <a:pt x="56147" y="9821"/>
                  </a:cubicBezTo>
                  <a:cubicBezTo>
                    <a:pt x="55706" y="10125"/>
                    <a:pt x="55165" y="10532"/>
                    <a:pt x="54724" y="10837"/>
                  </a:cubicBezTo>
                  <a:cubicBezTo>
                    <a:pt x="54615" y="10946"/>
                    <a:pt x="54683" y="11144"/>
                    <a:pt x="54874" y="11144"/>
                  </a:cubicBezTo>
                  <a:cubicBezTo>
                    <a:pt x="54919" y="11144"/>
                    <a:pt x="54971" y="11133"/>
                    <a:pt x="55029" y="11107"/>
                  </a:cubicBezTo>
                  <a:cubicBezTo>
                    <a:pt x="55436" y="10837"/>
                    <a:pt x="56011" y="10532"/>
                    <a:pt x="56418" y="10261"/>
                  </a:cubicBezTo>
                  <a:cubicBezTo>
                    <a:pt x="56722" y="10396"/>
                    <a:pt x="56858" y="10667"/>
                    <a:pt x="57129" y="10972"/>
                  </a:cubicBezTo>
                  <a:cubicBezTo>
                    <a:pt x="58111" y="12225"/>
                    <a:pt x="58957" y="13783"/>
                    <a:pt x="59533" y="15205"/>
                  </a:cubicBezTo>
                  <a:cubicBezTo>
                    <a:pt x="58416" y="15611"/>
                    <a:pt x="57129" y="16322"/>
                    <a:pt x="55876" y="16763"/>
                  </a:cubicBezTo>
                  <a:cubicBezTo>
                    <a:pt x="55706" y="16898"/>
                    <a:pt x="55876" y="17169"/>
                    <a:pt x="56011" y="17169"/>
                  </a:cubicBezTo>
                  <a:cubicBezTo>
                    <a:pt x="57264" y="16593"/>
                    <a:pt x="58551" y="16187"/>
                    <a:pt x="59804" y="15611"/>
                  </a:cubicBezTo>
                  <a:cubicBezTo>
                    <a:pt x="60244" y="16763"/>
                    <a:pt x="60515" y="17880"/>
                    <a:pt x="60786" y="18998"/>
                  </a:cubicBezTo>
                  <a:cubicBezTo>
                    <a:pt x="60244" y="19133"/>
                    <a:pt x="59804" y="19573"/>
                    <a:pt x="59533" y="19980"/>
                  </a:cubicBezTo>
                  <a:cubicBezTo>
                    <a:pt x="59533" y="20101"/>
                    <a:pt x="59602" y="20204"/>
                    <a:pt x="59691" y="20204"/>
                  </a:cubicBezTo>
                  <a:cubicBezTo>
                    <a:pt x="59727" y="20204"/>
                    <a:pt x="59765" y="20188"/>
                    <a:pt x="59804" y="20149"/>
                  </a:cubicBezTo>
                  <a:cubicBezTo>
                    <a:pt x="59939" y="19980"/>
                    <a:pt x="60244" y="19709"/>
                    <a:pt x="60515" y="19573"/>
                  </a:cubicBezTo>
                  <a:cubicBezTo>
                    <a:pt x="60651" y="19573"/>
                    <a:pt x="60786" y="19573"/>
                    <a:pt x="60955" y="19438"/>
                  </a:cubicBezTo>
                  <a:cubicBezTo>
                    <a:pt x="61937" y="23942"/>
                    <a:pt x="61633" y="28751"/>
                    <a:pt x="61362" y="33390"/>
                  </a:cubicBezTo>
                  <a:cubicBezTo>
                    <a:pt x="61226" y="33390"/>
                    <a:pt x="60955" y="33390"/>
                    <a:pt x="60786" y="33525"/>
                  </a:cubicBezTo>
                  <a:cubicBezTo>
                    <a:pt x="60786" y="33390"/>
                    <a:pt x="60651" y="33390"/>
                    <a:pt x="60515" y="33390"/>
                  </a:cubicBezTo>
                  <a:cubicBezTo>
                    <a:pt x="50627" y="33390"/>
                    <a:pt x="40772" y="33525"/>
                    <a:pt x="30749" y="33525"/>
                  </a:cubicBezTo>
                  <a:cubicBezTo>
                    <a:pt x="20861" y="33695"/>
                    <a:pt x="11006" y="33390"/>
                    <a:pt x="1118" y="33966"/>
                  </a:cubicBezTo>
                  <a:cubicBezTo>
                    <a:pt x="847" y="33966"/>
                    <a:pt x="847" y="34237"/>
                    <a:pt x="1118" y="34237"/>
                  </a:cubicBezTo>
                  <a:cubicBezTo>
                    <a:pt x="4414" y="34383"/>
                    <a:pt x="7706" y="34432"/>
                    <a:pt x="10997" y="34432"/>
                  </a:cubicBezTo>
                  <a:cubicBezTo>
                    <a:pt x="17580" y="34432"/>
                    <a:pt x="24157" y="34237"/>
                    <a:pt x="30749" y="34237"/>
                  </a:cubicBezTo>
                  <a:cubicBezTo>
                    <a:pt x="40772" y="34101"/>
                    <a:pt x="50627" y="34101"/>
                    <a:pt x="60515" y="34101"/>
                  </a:cubicBezTo>
                  <a:cubicBezTo>
                    <a:pt x="60651" y="34101"/>
                    <a:pt x="60786" y="33966"/>
                    <a:pt x="60786" y="33830"/>
                  </a:cubicBezTo>
                  <a:lnTo>
                    <a:pt x="61362" y="33830"/>
                  </a:lnTo>
                  <a:cubicBezTo>
                    <a:pt x="61362" y="34101"/>
                    <a:pt x="61540" y="34237"/>
                    <a:pt x="61717" y="34237"/>
                  </a:cubicBezTo>
                  <a:cubicBezTo>
                    <a:pt x="61895" y="34237"/>
                    <a:pt x="62073" y="34101"/>
                    <a:pt x="62073" y="33830"/>
                  </a:cubicBezTo>
                  <a:cubicBezTo>
                    <a:pt x="62479" y="27599"/>
                    <a:pt x="62919" y="20996"/>
                    <a:pt x="60380" y="15205"/>
                  </a:cubicBezTo>
                  <a:lnTo>
                    <a:pt x="60380" y="15070"/>
                  </a:lnTo>
                  <a:cubicBezTo>
                    <a:pt x="59939" y="14054"/>
                    <a:pt x="59533" y="13072"/>
                    <a:pt x="58822" y="12090"/>
                  </a:cubicBezTo>
                  <a:cubicBezTo>
                    <a:pt x="55165" y="6299"/>
                    <a:pt x="48798" y="2641"/>
                    <a:pt x="42161" y="1084"/>
                  </a:cubicBezTo>
                  <a:cubicBezTo>
                    <a:pt x="39079" y="373"/>
                    <a:pt x="35828" y="102"/>
                    <a:pt x="32577" y="102"/>
                  </a:cubicBezTo>
                  <a:cubicBezTo>
                    <a:pt x="32510" y="34"/>
                    <a:pt x="32442" y="0"/>
                    <a:pt x="323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30"/>
            <p:cNvSpPr/>
            <p:nvPr/>
          </p:nvSpPr>
          <p:spPr>
            <a:xfrm>
              <a:off x="614900" y="1033900"/>
              <a:ext cx="980375" cy="403850"/>
            </a:xfrm>
            <a:custGeom>
              <a:avLst/>
              <a:gdLst/>
              <a:ahLst/>
              <a:cxnLst/>
              <a:rect l="l" t="t" r="r" b="b"/>
              <a:pathLst>
                <a:path w="39215" h="16154" extrusionOk="0">
                  <a:moveTo>
                    <a:pt x="20183" y="711"/>
                  </a:moveTo>
                  <a:cubicBezTo>
                    <a:pt x="24687" y="711"/>
                    <a:pt x="29767" y="982"/>
                    <a:pt x="33424" y="4098"/>
                  </a:cubicBezTo>
                  <a:cubicBezTo>
                    <a:pt x="36675" y="6908"/>
                    <a:pt x="38503" y="11006"/>
                    <a:pt x="38233" y="15374"/>
                  </a:cubicBezTo>
                  <a:cubicBezTo>
                    <a:pt x="38097" y="15239"/>
                    <a:pt x="38097" y="15239"/>
                    <a:pt x="37962" y="15239"/>
                  </a:cubicBezTo>
                  <a:cubicBezTo>
                    <a:pt x="31731" y="15239"/>
                    <a:pt x="25669" y="15510"/>
                    <a:pt x="19472" y="15510"/>
                  </a:cubicBezTo>
                  <a:cubicBezTo>
                    <a:pt x="15431" y="15510"/>
                    <a:pt x="11315" y="15389"/>
                    <a:pt x="7223" y="15389"/>
                  </a:cubicBezTo>
                  <a:cubicBezTo>
                    <a:pt x="5183" y="15389"/>
                    <a:pt x="3150" y="15419"/>
                    <a:pt x="1135" y="15509"/>
                  </a:cubicBezTo>
                  <a:lnTo>
                    <a:pt x="1135" y="15509"/>
                  </a:lnTo>
                  <a:cubicBezTo>
                    <a:pt x="1253" y="15498"/>
                    <a:pt x="1253" y="15368"/>
                    <a:pt x="1253" y="15239"/>
                  </a:cubicBezTo>
                  <a:cubicBezTo>
                    <a:pt x="1253" y="5215"/>
                    <a:pt x="11412" y="847"/>
                    <a:pt x="20183" y="711"/>
                  </a:cubicBezTo>
                  <a:close/>
                  <a:moveTo>
                    <a:pt x="20183" y="0"/>
                  </a:moveTo>
                  <a:cubicBezTo>
                    <a:pt x="11582" y="136"/>
                    <a:pt x="0" y="4809"/>
                    <a:pt x="711" y="15239"/>
                  </a:cubicBezTo>
                  <a:cubicBezTo>
                    <a:pt x="711" y="15510"/>
                    <a:pt x="847" y="15510"/>
                    <a:pt x="982" y="15510"/>
                  </a:cubicBezTo>
                  <a:cubicBezTo>
                    <a:pt x="847" y="15679"/>
                    <a:pt x="982" y="15815"/>
                    <a:pt x="1118" y="15815"/>
                  </a:cubicBezTo>
                  <a:cubicBezTo>
                    <a:pt x="4149" y="16085"/>
                    <a:pt x="7222" y="16153"/>
                    <a:pt x="10295" y="16153"/>
                  </a:cubicBezTo>
                  <a:cubicBezTo>
                    <a:pt x="13368" y="16153"/>
                    <a:pt x="16441" y="16085"/>
                    <a:pt x="19472" y="16085"/>
                  </a:cubicBezTo>
                  <a:cubicBezTo>
                    <a:pt x="25669" y="16085"/>
                    <a:pt x="31731" y="15950"/>
                    <a:pt x="37962" y="15815"/>
                  </a:cubicBezTo>
                  <a:cubicBezTo>
                    <a:pt x="38097" y="15815"/>
                    <a:pt x="38233" y="15679"/>
                    <a:pt x="38233" y="15510"/>
                  </a:cubicBezTo>
                  <a:cubicBezTo>
                    <a:pt x="38294" y="15648"/>
                    <a:pt x="38446" y="15724"/>
                    <a:pt x="38594" y="15724"/>
                  </a:cubicBezTo>
                  <a:cubicBezTo>
                    <a:pt x="38772" y="15724"/>
                    <a:pt x="38944" y="15615"/>
                    <a:pt x="38944" y="15374"/>
                  </a:cubicBezTo>
                  <a:cubicBezTo>
                    <a:pt x="39215" y="11006"/>
                    <a:pt x="37386" y="6637"/>
                    <a:pt x="34135" y="3827"/>
                  </a:cubicBezTo>
                  <a:cubicBezTo>
                    <a:pt x="30342" y="440"/>
                    <a:pt x="25127" y="0"/>
                    <a:pt x="201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30"/>
            <p:cNvSpPr/>
            <p:nvPr/>
          </p:nvSpPr>
          <p:spPr>
            <a:xfrm>
              <a:off x="1694300" y="1404700"/>
              <a:ext cx="130400" cy="11700"/>
            </a:xfrm>
            <a:custGeom>
              <a:avLst/>
              <a:gdLst/>
              <a:ahLst/>
              <a:cxnLst/>
              <a:rect l="l" t="t" r="r" b="b"/>
              <a:pathLst>
                <a:path w="5216" h="468" extrusionOk="0">
                  <a:moveTo>
                    <a:pt x="4945" y="1"/>
                  </a:moveTo>
                  <a:cubicBezTo>
                    <a:pt x="3387" y="1"/>
                    <a:pt x="1694" y="1"/>
                    <a:pt x="136" y="136"/>
                  </a:cubicBezTo>
                  <a:cubicBezTo>
                    <a:pt x="1" y="136"/>
                    <a:pt x="1" y="407"/>
                    <a:pt x="136" y="407"/>
                  </a:cubicBezTo>
                  <a:cubicBezTo>
                    <a:pt x="1175" y="407"/>
                    <a:pt x="2273" y="467"/>
                    <a:pt x="3352" y="467"/>
                  </a:cubicBezTo>
                  <a:cubicBezTo>
                    <a:pt x="3891" y="467"/>
                    <a:pt x="4426" y="452"/>
                    <a:pt x="4945" y="407"/>
                  </a:cubicBezTo>
                  <a:cubicBezTo>
                    <a:pt x="5216" y="407"/>
                    <a:pt x="5216" y="1"/>
                    <a:pt x="4945" y="1"/>
                  </a:cubicBezTo>
                  <a:close/>
                </a:path>
              </a:pathLst>
            </a:custGeom>
            <a:solidFill>
              <a:srgbClr val="1E71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30"/>
            <p:cNvSpPr/>
            <p:nvPr/>
          </p:nvSpPr>
          <p:spPr>
            <a:xfrm>
              <a:off x="3016700" y="538625"/>
              <a:ext cx="931275" cy="856350"/>
            </a:xfrm>
            <a:custGeom>
              <a:avLst/>
              <a:gdLst/>
              <a:ahLst/>
              <a:cxnLst/>
              <a:rect l="l" t="t" r="r" b="b"/>
              <a:pathLst>
                <a:path w="37251" h="34254" extrusionOk="0">
                  <a:moveTo>
                    <a:pt x="19201" y="15714"/>
                  </a:moveTo>
                  <a:cubicBezTo>
                    <a:pt x="19336" y="15849"/>
                    <a:pt x="19336" y="15849"/>
                    <a:pt x="19336" y="16018"/>
                  </a:cubicBezTo>
                  <a:lnTo>
                    <a:pt x="19336" y="16154"/>
                  </a:lnTo>
                  <a:cubicBezTo>
                    <a:pt x="19201" y="16289"/>
                    <a:pt x="18930" y="16560"/>
                    <a:pt x="18795" y="16696"/>
                  </a:cubicBezTo>
                  <a:cubicBezTo>
                    <a:pt x="18930" y="16425"/>
                    <a:pt x="19065" y="16018"/>
                    <a:pt x="19201" y="15714"/>
                  </a:cubicBezTo>
                  <a:close/>
                  <a:moveTo>
                    <a:pt x="12428" y="28413"/>
                  </a:moveTo>
                  <a:cubicBezTo>
                    <a:pt x="12699" y="28548"/>
                    <a:pt x="13004" y="28548"/>
                    <a:pt x="13275" y="28548"/>
                  </a:cubicBezTo>
                  <a:cubicBezTo>
                    <a:pt x="13139" y="28717"/>
                    <a:pt x="13004" y="28717"/>
                    <a:pt x="13004" y="28853"/>
                  </a:cubicBezTo>
                  <a:cubicBezTo>
                    <a:pt x="12699" y="28717"/>
                    <a:pt x="12564" y="28548"/>
                    <a:pt x="12428" y="28413"/>
                  </a:cubicBezTo>
                  <a:close/>
                  <a:moveTo>
                    <a:pt x="20885" y="0"/>
                  </a:moveTo>
                  <a:cubicBezTo>
                    <a:pt x="20318" y="0"/>
                    <a:pt x="19754" y="142"/>
                    <a:pt x="19201" y="475"/>
                  </a:cubicBezTo>
                  <a:cubicBezTo>
                    <a:pt x="15950" y="2473"/>
                    <a:pt x="12868" y="5283"/>
                    <a:pt x="9753" y="7688"/>
                  </a:cubicBezTo>
                  <a:cubicBezTo>
                    <a:pt x="6502" y="10092"/>
                    <a:pt x="3386" y="12463"/>
                    <a:pt x="440" y="15307"/>
                  </a:cubicBezTo>
                  <a:cubicBezTo>
                    <a:pt x="0" y="15714"/>
                    <a:pt x="0" y="16425"/>
                    <a:pt x="440" y="16865"/>
                  </a:cubicBezTo>
                  <a:cubicBezTo>
                    <a:pt x="169" y="18965"/>
                    <a:pt x="576" y="21098"/>
                    <a:pt x="169" y="23198"/>
                  </a:cubicBezTo>
                  <a:cubicBezTo>
                    <a:pt x="169" y="23909"/>
                    <a:pt x="305" y="24755"/>
                    <a:pt x="1016" y="25026"/>
                  </a:cubicBezTo>
                  <a:cubicBezTo>
                    <a:pt x="3251" y="26313"/>
                    <a:pt x="5384" y="27566"/>
                    <a:pt x="7484" y="29124"/>
                  </a:cubicBezTo>
                  <a:cubicBezTo>
                    <a:pt x="9617" y="30546"/>
                    <a:pt x="11311" y="32510"/>
                    <a:pt x="13410" y="33932"/>
                  </a:cubicBezTo>
                  <a:cubicBezTo>
                    <a:pt x="13677" y="34157"/>
                    <a:pt x="13958" y="34253"/>
                    <a:pt x="14231" y="34253"/>
                  </a:cubicBezTo>
                  <a:cubicBezTo>
                    <a:pt x="14823" y="34253"/>
                    <a:pt x="15378" y="33801"/>
                    <a:pt x="15679" y="33221"/>
                  </a:cubicBezTo>
                  <a:cubicBezTo>
                    <a:pt x="15814" y="33221"/>
                    <a:pt x="15950" y="33086"/>
                    <a:pt x="16085" y="32950"/>
                  </a:cubicBezTo>
                  <a:cubicBezTo>
                    <a:pt x="23027" y="27295"/>
                    <a:pt x="29631" y="21233"/>
                    <a:pt x="36268" y="15002"/>
                  </a:cubicBezTo>
                  <a:cubicBezTo>
                    <a:pt x="37250" y="14156"/>
                    <a:pt x="36979" y="13038"/>
                    <a:pt x="36268" y="12327"/>
                  </a:cubicBezTo>
                  <a:cubicBezTo>
                    <a:pt x="36404" y="11785"/>
                    <a:pt x="36268" y="11210"/>
                    <a:pt x="35726" y="10769"/>
                  </a:cubicBezTo>
                  <a:cubicBezTo>
                    <a:pt x="33017" y="8230"/>
                    <a:pt x="30207" y="5859"/>
                    <a:pt x="27260" y="3726"/>
                  </a:cubicBezTo>
                  <a:cubicBezTo>
                    <a:pt x="25547" y="2366"/>
                    <a:pt x="23199" y="0"/>
                    <a:pt x="208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30"/>
            <p:cNvSpPr/>
            <p:nvPr/>
          </p:nvSpPr>
          <p:spPr>
            <a:xfrm>
              <a:off x="3009925" y="560075"/>
              <a:ext cx="921125" cy="828175"/>
            </a:xfrm>
            <a:custGeom>
              <a:avLst/>
              <a:gdLst/>
              <a:ahLst/>
              <a:cxnLst/>
              <a:rect l="l" t="t" r="r" b="b"/>
              <a:pathLst>
                <a:path w="36845" h="33127" extrusionOk="0">
                  <a:moveTo>
                    <a:pt x="36268" y="11605"/>
                  </a:moveTo>
                  <a:lnTo>
                    <a:pt x="36268" y="13027"/>
                  </a:lnTo>
                  <a:lnTo>
                    <a:pt x="36133" y="13162"/>
                  </a:lnTo>
                  <a:cubicBezTo>
                    <a:pt x="34440" y="14991"/>
                    <a:pt x="32747" y="16684"/>
                    <a:pt x="30918" y="18547"/>
                  </a:cubicBezTo>
                  <a:cubicBezTo>
                    <a:pt x="30918" y="17971"/>
                    <a:pt x="30749" y="17260"/>
                    <a:pt x="30613" y="16684"/>
                  </a:cubicBezTo>
                  <a:cubicBezTo>
                    <a:pt x="32611" y="14991"/>
                    <a:pt x="34440" y="13467"/>
                    <a:pt x="36268" y="11605"/>
                  </a:cubicBezTo>
                  <a:close/>
                  <a:moveTo>
                    <a:pt x="21605" y="328"/>
                  </a:moveTo>
                  <a:cubicBezTo>
                    <a:pt x="23298" y="1310"/>
                    <a:pt x="24992" y="2461"/>
                    <a:pt x="26380" y="3714"/>
                  </a:cubicBezTo>
                  <a:lnTo>
                    <a:pt x="26245" y="3714"/>
                  </a:lnTo>
                  <a:cubicBezTo>
                    <a:pt x="19201" y="8523"/>
                    <a:pt x="12293" y="13603"/>
                    <a:pt x="5791" y="19224"/>
                  </a:cubicBezTo>
                  <a:lnTo>
                    <a:pt x="5791" y="19393"/>
                  </a:lnTo>
                  <a:cubicBezTo>
                    <a:pt x="4098" y="18377"/>
                    <a:pt x="2404" y="17531"/>
                    <a:pt x="576" y="16684"/>
                  </a:cubicBezTo>
                  <a:cubicBezTo>
                    <a:pt x="7620" y="11334"/>
                    <a:pt x="14528" y="5848"/>
                    <a:pt x="21605" y="463"/>
                  </a:cubicBezTo>
                  <a:lnTo>
                    <a:pt x="21605" y="328"/>
                  </a:lnTo>
                  <a:close/>
                  <a:moveTo>
                    <a:pt x="30342" y="16989"/>
                  </a:moveTo>
                  <a:cubicBezTo>
                    <a:pt x="30342" y="17531"/>
                    <a:pt x="30478" y="18242"/>
                    <a:pt x="30478" y="18953"/>
                  </a:cubicBezTo>
                  <a:lnTo>
                    <a:pt x="30071" y="19393"/>
                  </a:lnTo>
                  <a:cubicBezTo>
                    <a:pt x="30071" y="18818"/>
                    <a:pt x="29902" y="18107"/>
                    <a:pt x="29766" y="17395"/>
                  </a:cubicBezTo>
                  <a:cubicBezTo>
                    <a:pt x="29902" y="17260"/>
                    <a:pt x="30207" y="17124"/>
                    <a:pt x="30342" y="16989"/>
                  </a:cubicBezTo>
                  <a:close/>
                  <a:moveTo>
                    <a:pt x="29496" y="17700"/>
                  </a:moveTo>
                  <a:cubicBezTo>
                    <a:pt x="29496" y="18377"/>
                    <a:pt x="29631" y="19089"/>
                    <a:pt x="29766" y="19664"/>
                  </a:cubicBezTo>
                  <a:lnTo>
                    <a:pt x="29766" y="19800"/>
                  </a:lnTo>
                  <a:lnTo>
                    <a:pt x="28514" y="21087"/>
                  </a:lnTo>
                  <a:cubicBezTo>
                    <a:pt x="28378" y="20240"/>
                    <a:pt x="28209" y="19529"/>
                    <a:pt x="28073" y="18682"/>
                  </a:cubicBezTo>
                  <a:cubicBezTo>
                    <a:pt x="28514" y="18377"/>
                    <a:pt x="29055" y="17971"/>
                    <a:pt x="29496" y="17700"/>
                  </a:cubicBezTo>
                  <a:close/>
                  <a:moveTo>
                    <a:pt x="26288" y="5681"/>
                  </a:moveTo>
                  <a:cubicBezTo>
                    <a:pt x="26944" y="5681"/>
                    <a:pt x="27593" y="5803"/>
                    <a:pt x="28209" y="6119"/>
                  </a:cubicBezTo>
                  <a:cubicBezTo>
                    <a:pt x="29496" y="6830"/>
                    <a:pt x="30071" y="8388"/>
                    <a:pt x="29496" y="9776"/>
                  </a:cubicBezTo>
                  <a:cubicBezTo>
                    <a:pt x="23705" y="14144"/>
                    <a:pt x="17643" y="18377"/>
                    <a:pt x="11988" y="23051"/>
                  </a:cubicBezTo>
                  <a:cubicBezTo>
                    <a:pt x="10159" y="21933"/>
                    <a:pt x="8195" y="20646"/>
                    <a:pt x="6197" y="19529"/>
                  </a:cubicBezTo>
                  <a:cubicBezTo>
                    <a:pt x="11852" y="14856"/>
                    <a:pt x="17779" y="10352"/>
                    <a:pt x="23840" y="6119"/>
                  </a:cubicBezTo>
                  <a:cubicBezTo>
                    <a:pt x="24632" y="5874"/>
                    <a:pt x="25465" y="5681"/>
                    <a:pt x="26288" y="5681"/>
                  </a:cubicBezTo>
                  <a:close/>
                  <a:moveTo>
                    <a:pt x="27938" y="18953"/>
                  </a:moveTo>
                  <a:cubicBezTo>
                    <a:pt x="27938" y="19664"/>
                    <a:pt x="27938" y="20511"/>
                    <a:pt x="28073" y="21357"/>
                  </a:cubicBezTo>
                  <a:lnTo>
                    <a:pt x="27227" y="22204"/>
                  </a:lnTo>
                  <a:cubicBezTo>
                    <a:pt x="27091" y="21493"/>
                    <a:pt x="26956" y="20646"/>
                    <a:pt x="26956" y="19935"/>
                  </a:cubicBezTo>
                  <a:cubicBezTo>
                    <a:pt x="26956" y="19867"/>
                    <a:pt x="26922" y="19834"/>
                    <a:pt x="26888" y="19834"/>
                  </a:cubicBezTo>
                  <a:cubicBezTo>
                    <a:pt x="26854" y="19834"/>
                    <a:pt x="26820" y="19867"/>
                    <a:pt x="26820" y="19935"/>
                  </a:cubicBezTo>
                  <a:cubicBezTo>
                    <a:pt x="26516" y="20782"/>
                    <a:pt x="26516" y="21628"/>
                    <a:pt x="26956" y="22475"/>
                  </a:cubicBezTo>
                  <a:lnTo>
                    <a:pt x="26956" y="22610"/>
                  </a:lnTo>
                  <a:cubicBezTo>
                    <a:pt x="26685" y="22780"/>
                    <a:pt x="26516" y="23051"/>
                    <a:pt x="26245" y="23186"/>
                  </a:cubicBezTo>
                  <a:cubicBezTo>
                    <a:pt x="26109" y="23322"/>
                    <a:pt x="26109" y="23457"/>
                    <a:pt x="25974" y="23457"/>
                  </a:cubicBezTo>
                  <a:cubicBezTo>
                    <a:pt x="25534" y="22610"/>
                    <a:pt x="25398" y="21764"/>
                    <a:pt x="25263" y="20782"/>
                  </a:cubicBezTo>
                  <a:cubicBezTo>
                    <a:pt x="26109" y="20240"/>
                    <a:pt x="27091" y="19529"/>
                    <a:pt x="27938" y="18953"/>
                  </a:cubicBezTo>
                  <a:close/>
                  <a:moveTo>
                    <a:pt x="7860" y="22019"/>
                  </a:moveTo>
                  <a:cubicBezTo>
                    <a:pt x="8017" y="22019"/>
                    <a:pt x="8175" y="22035"/>
                    <a:pt x="8331" y="22069"/>
                  </a:cubicBezTo>
                  <a:lnTo>
                    <a:pt x="8466" y="22069"/>
                  </a:lnTo>
                  <a:cubicBezTo>
                    <a:pt x="10561" y="23033"/>
                    <a:pt x="10305" y="26576"/>
                    <a:pt x="7763" y="26576"/>
                  </a:cubicBezTo>
                  <a:cubicBezTo>
                    <a:pt x="7716" y="26576"/>
                    <a:pt x="7668" y="26575"/>
                    <a:pt x="7620" y="26572"/>
                  </a:cubicBezTo>
                  <a:cubicBezTo>
                    <a:pt x="6502" y="26437"/>
                    <a:pt x="5351" y="25590"/>
                    <a:pt x="5351" y="24304"/>
                  </a:cubicBezTo>
                  <a:cubicBezTo>
                    <a:pt x="5351" y="23067"/>
                    <a:pt x="6585" y="22019"/>
                    <a:pt x="7860" y="22019"/>
                  </a:cubicBezTo>
                  <a:close/>
                  <a:moveTo>
                    <a:pt x="26685" y="3850"/>
                  </a:moveTo>
                  <a:cubicBezTo>
                    <a:pt x="29766" y="6254"/>
                    <a:pt x="32747" y="8794"/>
                    <a:pt x="36268" y="10758"/>
                  </a:cubicBezTo>
                  <a:lnTo>
                    <a:pt x="36133" y="10758"/>
                  </a:lnTo>
                  <a:cubicBezTo>
                    <a:pt x="30071" y="16549"/>
                    <a:pt x="23569" y="21357"/>
                    <a:pt x="16526" y="25861"/>
                  </a:cubicBezTo>
                  <a:cubicBezTo>
                    <a:pt x="16274" y="25973"/>
                    <a:pt x="16438" y="26200"/>
                    <a:pt x="16579" y="26200"/>
                  </a:cubicBezTo>
                  <a:cubicBezTo>
                    <a:pt x="16609" y="26200"/>
                    <a:pt x="16637" y="26190"/>
                    <a:pt x="16661" y="26166"/>
                  </a:cubicBezTo>
                  <a:cubicBezTo>
                    <a:pt x="19472" y="24744"/>
                    <a:pt x="22283" y="22915"/>
                    <a:pt x="24992" y="21087"/>
                  </a:cubicBezTo>
                  <a:cubicBezTo>
                    <a:pt x="24992" y="21933"/>
                    <a:pt x="25263" y="22780"/>
                    <a:pt x="25534" y="23626"/>
                  </a:cubicBezTo>
                  <a:cubicBezTo>
                    <a:pt x="25534" y="23762"/>
                    <a:pt x="25534" y="23762"/>
                    <a:pt x="25669" y="23762"/>
                  </a:cubicBezTo>
                  <a:cubicBezTo>
                    <a:pt x="22587" y="26572"/>
                    <a:pt x="19201" y="29112"/>
                    <a:pt x="16356" y="32228"/>
                  </a:cubicBezTo>
                  <a:lnTo>
                    <a:pt x="16356" y="26708"/>
                  </a:lnTo>
                  <a:cubicBezTo>
                    <a:pt x="16356" y="26572"/>
                    <a:pt x="16221" y="26437"/>
                    <a:pt x="16085" y="26437"/>
                  </a:cubicBezTo>
                  <a:cubicBezTo>
                    <a:pt x="15950" y="26437"/>
                    <a:pt x="15815" y="26572"/>
                    <a:pt x="15815" y="26708"/>
                  </a:cubicBezTo>
                  <a:lnTo>
                    <a:pt x="15815" y="32499"/>
                  </a:lnTo>
                  <a:cubicBezTo>
                    <a:pt x="13275" y="30535"/>
                    <a:pt x="10430" y="28706"/>
                    <a:pt x="7620" y="27013"/>
                  </a:cubicBezTo>
                  <a:cubicBezTo>
                    <a:pt x="8906" y="27013"/>
                    <a:pt x="10024" y="26302"/>
                    <a:pt x="10295" y="25015"/>
                  </a:cubicBezTo>
                  <a:cubicBezTo>
                    <a:pt x="10600" y="23626"/>
                    <a:pt x="9888" y="22204"/>
                    <a:pt x="8602" y="21764"/>
                  </a:cubicBezTo>
                  <a:cubicBezTo>
                    <a:pt x="8602" y="21628"/>
                    <a:pt x="8602" y="21628"/>
                    <a:pt x="8466" y="21628"/>
                  </a:cubicBezTo>
                  <a:cubicBezTo>
                    <a:pt x="8248" y="21571"/>
                    <a:pt x="8026" y="21544"/>
                    <a:pt x="7807" y="21544"/>
                  </a:cubicBezTo>
                  <a:cubicBezTo>
                    <a:pt x="6461" y="21544"/>
                    <a:pt x="5177" y="22558"/>
                    <a:pt x="4944" y="23897"/>
                  </a:cubicBezTo>
                  <a:cubicBezTo>
                    <a:pt x="4809" y="24473"/>
                    <a:pt x="4944" y="25015"/>
                    <a:pt x="5215" y="25455"/>
                  </a:cubicBezTo>
                  <a:cubicBezTo>
                    <a:pt x="4369" y="25015"/>
                    <a:pt x="3387" y="24608"/>
                    <a:pt x="2675" y="24033"/>
                  </a:cubicBezTo>
                  <a:cubicBezTo>
                    <a:pt x="1693" y="23186"/>
                    <a:pt x="1829" y="22204"/>
                    <a:pt x="1693" y="20917"/>
                  </a:cubicBezTo>
                  <a:cubicBezTo>
                    <a:pt x="1558" y="19529"/>
                    <a:pt x="1118" y="18242"/>
                    <a:pt x="576" y="16989"/>
                  </a:cubicBezTo>
                  <a:lnTo>
                    <a:pt x="576" y="16989"/>
                  </a:lnTo>
                  <a:cubicBezTo>
                    <a:pt x="5791" y="19800"/>
                    <a:pt x="11006" y="22915"/>
                    <a:pt x="15950" y="26437"/>
                  </a:cubicBezTo>
                  <a:lnTo>
                    <a:pt x="16085" y="26437"/>
                  </a:lnTo>
                  <a:cubicBezTo>
                    <a:pt x="16356" y="26437"/>
                    <a:pt x="16356" y="26166"/>
                    <a:pt x="16221" y="25997"/>
                  </a:cubicBezTo>
                  <a:cubicBezTo>
                    <a:pt x="14833" y="25015"/>
                    <a:pt x="13546" y="24033"/>
                    <a:pt x="12123" y="23186"/>
                  </a:cubicBezTo>
                  <a:cubicBezTo>
                    <a:pt x="18219" y="19393"/>
                    <a:pt x="23976" y="14856"/>
                    <a:pt x="29631" y="10487"/>
                  </a:cubicBezTo>
                  <a:cubicBezTo>
                    <a:pt x="29631" y="10487"/>
                    <a:pt x="29766" y="10487"/>
                    <a:pt x="29766" y="10352"/>
                  </a:cubicBezTo>
                  <a:cubicBezTo>
                    <a:pt x="30613" y="9776"/>
                    <a:pt x="31324" y="9234"/>
                    <a:pt x="32035" y="8658"/>
                  </a:cubicBezTo>
                  <a:cubicBezTo>
                    <a:pt x="32247" y="8447"/>
                    <a:pt x="32046" y="8133"/>
                    <a:pt x="31803" y="8133"/>
                  </a:cubicBezTo>
                  <a:cubicBezTo>
                    <a:pt x="31735" y="8133"/>
                    <a:pt x="31662" y="8158"/>
                    <a:pt x="31595" y="8218"/>
                  </a:cubicBezTo>
                  <a:cubicBezTo>
                    <a:pt x="31189" y="8523"/>
                    <a:pt x="30749" y="8794"/>
                    <a:pt x="30342" y="9234"/>
                  </a:cubicBezTo>
                  <a:cubicBezTo>
                    <a:pt x="30478" y="8083"/>
                    <a:pt x="29902" y="6830"/>
                    <a:pt x="29055" y="6119"/>
                  </a:cubicBezTo>
                  <a:cubicBezTo>
                    <a:pt x="28231" y="5473"/>
                    <a:pt x="27275" y="5193"/>
                    <a:pt x="26273" y="5193"/>
                  </a:cubicBezTo>
                  <a:cubicBezTo>
                    <a:pt x="25753" y="5193"/>
                    <a:pt x="25220" y="5269"/>
                    <a:pt x="24687" y="5408"/>
                  </a:cubicBezTo>
                  <a:cubicBezTo>
                    <a:pt x="25398" y="5001"/>
                    <a:pt x="25974" y="4561"/>
                    <a:pt x="26516" y="4155"/>
                  </a:cubicBezTo>
                  <a:cubicBezTo>
                    <a:pt x="26685" y="4155"/>
                    <a:pt x="26685" y="3985"/>
                    <a:pt x="26685" y="3850"/>
                  </a:cubicBezTo>
                  <a:close/>
                  <a:moveTo>
                    <a:pt x="21316" y="1"/>
                  </a:moveTo>
                  <a:cubicBezTo>
                    <a:pt x="21259" y="1"/>
                    <a:pt x="21205" y="17"/>
                    <a:pt x="21165" y="57"/>
                  </a:cubicBezTo>
                  <a:cubicBezTo>
                    <a:pt x="14257" y="5408"/>
                    <a:pt x="7213" y="10758"/>
                    <a:pt x="271" y="16278"/>
                  </a:cubicBezTo>
                  <a:lnTo>
                    <a:pt x="271" y="16413"/>
                  </a:lnTo>
                  <a:cubicBezTo>
                    <a:pt x="136" y="16413"/>
                    <a:pt x="0" y="16413"/>
                    <a:pt x="0" y="16549"/>
                  </a:cubicBezTo>
                  <a:cubicBezTo>
                    <a:pt x="440" y="17531"/>
                    <a:pt x="847" y="18547"/>
                    <a:pt x="982" y="19664"/>
                  </a:cubicBezTo>
                  <a:cubicBezTo>
                    <a:pt x="1287" y="20782"/>
                    <a:pt x="982" y="22204"/>
                    <a:pt x="1422" y="23186"/>
                  </a:cubicBezTo>
                  <a:cubicBezTo>
                    <a:pt x="1693" y="24473"/>
                    <a:pt x="3116" y="24879"/>
                    <a:pt x="4098" y="25455"/>
                  </a:cubicBezTo>
                  <a:cubicBezTo>
                    <a:pt x="8195" y="27859"/>
                    <a:pt x="11988" y="30399"/>
                    <a:pt x="15815" y="33074"/>
                  </a:cubicBezTo>
                  <a:cubicBezTo>
                    <a:pt x="15850" y="33110"/>
                    <a:pt x="15895" y="33127"/>
                    <a:pt x="15942" y="33127"/>
                  </a:cubicBezTo>
                  <a:cubicBezTo>
                    <a:pt x="16074" y="33127"/>
                    <a:pt x="16221" y="32994"/>
                    <a:pt x="16221" y="32770"/>
                  </a:cubicBezTo>
                  <a:lnTo>
                    <a:pt x="16221" y="32634"/>
                  </a:lnTo>
                  <a:cubicBezTo>
                    <a:pt x="19607" y="29553"/>
                    <a:pt x="23298" y="26843"/>
                    <a:pt x="26685" y="23626"/>
                  </a:cubicBezTo>
                  <a:cubicBezTo>
                    <a:pt x="28073" y="22340"/>
                    <a:pt x="29496" y="20917"/>
                    <a:pt x="30918" y="19529"/>
                  </a:cubicBezTo>
                  <a:lnTo>
                    <a:pt x="31053" y="19393"/>
                  </a:lnTo>
                  <a:cubicBezTo>
                    <a:pt x="32882" y="17531"/>
                    <a:pt x="34711" y="15567"/>
                    <a:pt x="36675" y="13603"/>
                  </a:cubicBezTo>
                  <a:lnTo>
                    <a:pt x="36675" y="13467"/>
                  </a:lnTo>
                  <a:lnTo>
                    <a:pt x="36675" y="13298"/>
                  </a:lnTo>
                  <a:lnTo>
                    <a:pt x="36675" y="11334"/>
                  </a:lnTo>
                  <a:cubicBezTo>
                    <a:pt x="36844" y="11198"/>
                    <a:pt x="36675" y="10927"/>
                    <a:pt x="36675" y="10927"/>
                  </a:cubicBezTo>
                  <a:cubicBezTo>
                    <a:pt x="36675" y="10758"/>
                    <a:pt x="36539" y="10758"/>
                    <a:pt x="36539" y="10758"/>
                  </a:cubicBezTo>
                  <a:cubicBezTo>
                    <a:pt x="36844" y="10623"/>
                    <a:pt x="36844" y="10352"/>
                    <a:pt x="36539" y="10216"/>
                  </a:cubicBezTo>
                  <a:cubicBezTo>
                    <a:pt x="31324" y="7372"/>
                    <a:pt x="27227" y="2732"/>
                    <a:pt x="21876" y="57"/>
                  </a:cubicBezTo>
                  <a:cubicBezTo>
                    <a:pt x="21741" y="57"/>
                    <a:pt x="21605" y="57"/>
                    <a:pt x="21605" y="192"/>
                  </a:cubicBezTo>
                  <a:cubicBezTo>
                    <a:pt x="21605" y="97"/>
                    <a:pt x="21453" y="1"/>
                    <a:pt x="213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0"/>
            <p:cNvSpPr/>
            <p:nvPr/>
          </p:nvSpPr>
          <p:spPr>
            <a:xfrm>
              <a:off x="3270675" y="991175"/>
              <a:ext cx="92300" cy="79650"/>
            </a:xfrm>
            <a:custGeom>
              <a:avLst/>
              <a:gdLst/>
              <a:ahLst/>
              <a:cxnLst/>
              <a:rect l="l" t="t" r="r" b="b"/>
              <a:pathLst>
                <a:path w="3692" h="3186" extrusionOk="0">
                  <a:moveTo>
                    <a:pt x="2134" y="456"/>
                  </a:moveTo>
                  <a:cubicBezTo>
                    <a:pt x="2269" y="456"/>
                    <a:pt x="2269" y="456"/>
                    <a:pt x="2405" y="592"/>
                  </a:cubicBezTo>
                  <a:cubicBezTo>
                    <a:pt x="2709" y="727"/>
                    <a:pt x="2980" y="998"/>
                    <a:pt x="2980" y="1303"/>
                  </a:cubicBezTo>
                  <a:cubicBezTo>
                    <a:pt x="2709" y="1133"/>
                    <a:pt x="2405" y="1133"/>
                    <a:pt x="2134" y="1133"/>
                  </a:cubicBezTo>
                  <a:lnTo>
                    <a:pt x="2134" y="456"/>
                  </a:lnTo>
                  <a:close/>
                  <a:moveTo>
                    <a:pt x="1863" y="456"/>
                  </a:moveTo>
                  <a:lnTo>
                    <a:pt x="1863" y="998"/>
                  </a:lnTo>
                  <a:cubicBezTo>
                    <a:pt x="1558" y="998"/>
                    <a:pt x="1287" y="1133"/>
                    <a:pt x="1152" y="1133"/>
                  </a:cubicBezTo>
                  <a:cubicBezTo>
                    <a:pt x="1016" y="1133"/>
                    <a:pt x="1016" y="1438"/>
                    <a:pt x="1152" y="1438"/>
                  </a:cubicBezTo>
                  <a:lnTo>
                    <a:pt x="1863" y="1438"/>
                  </a:lnTo>
                  <a:lnTo>
                    <a:pt x="1863" y="2420"/>
                  </a:lnTo>
                  <a:cubicBezTo>
                    <a:pt x="1863" y="2488"/>
                    <a:pt x="1897" y="2522"/>
                    <a:pt x="1947" y="2522"/>
                  </a:cubicBezTo>
                  <a:cubicBezTo>
                    <a:pt x="1998" y="2522"/>
                    <a:pt x="2066" y="2488"/>
                    <a:pt x="2134" y="2420"/>
                  </a:cubicBezTo>
                  <a:lnTo>
                    <a:pt x="2134" y="1438"/>
                  </a:lnTo>
                  <a:cubicBezTo>
                    <a:pt x="2405" y="1574"/>
                    <a:pt x="2709" y="1574"/>
                    <a:pt x="2980" y="1709"/>
                  </a:cubicBezTo>
                  <a:cubicBezTo>
                    <a:pt x="2980" y="1845"/>
                    <a:pt x="2845" y="2149"/>
                    <a:pt x="2709" y="2285"/>
                  </a:cubicBezTo>
                  <a:cubicBezTo>
                    <a:pt x="2493" y="2635"/>
                    <a:pt x="2177" y="2772"/>
                    <a:pt x="1844" y="2772"/>
                  </a:cubicBezTo>
                  <a:cubicBezTo>
                    <a:pt x="1501" y="2772"/>
                    <a:pt x="1139" y="2627"/>
                    <a:pt x="847" y="2420"/>
                  </a:cubicBezTo>
                  <a:cubicBezTo>
                    <a:pt x="576" y="2149"/>
                    <a:pt x="440" y="1845"/>
                    <a:pt x="576" y="1438"/>
                  </a:cubicBezTo>
                  <a:lnTo>
                    <a:pt x="576" y="1133"/>
                  </a:lnTo>
                  <a:lnTo>
                    <a:pt x="847" y="1133"/>
                  </a:lnTo>
                  <a:cubicBezTo>
                    <a:pt x="847" y="998"/>
                    <a:pt x="1016" y="863"/>
                    <a:pt x="1152" y="727"/>
                  </a:cubicBezTo>
                  <a:cubicBezTo>
                    <a:pt x="1152" y="727"/>
                    <a:pt x="1287" y="727"/>
                    <a:pt x="1422" y="863"/>
                  </a:cubicBezTo>
                  <a:cubicBezTo>
                    <a:pt x="1422" y="863"/>
                    <a:pt x="1558" y="727"/>
                    <a:pt x="1422" y="727"/>
                  </a:cubicBezTo>
                  <a:cubicBezTo>
                    <a:pt x="1422" y="592"/>
                    <a:pt x="1287" y="592"/>
                    <a:pt x="1287" y="592"/>
                  </a:cubicBezTo>
                  <a:cubicBezTo>
                    <a:pt x="1422" y="592"/>
                    <a:pt x="1558" y="456"/>
                    <a:pt x="1863" y="456"/>
                  </a:cubicBezTo>
                  <a:close/>
                  <a:moveTo>
                    <a:pt x="1960" y="0"/>
                  </a:moveTo>
                  <a:cubicBezTo>
                    <a:pt x="1410" y="0"/>
                    <a:pt x="856" y="275"/>
                    <a:pt x="576" y="727"/>
                  </a:cubicBezTo>
                  <a:cubicBezTo>
                    <a:pt x="170" y="998"/>
                    <a:pt x="0" y="1709"/>
                    <a:pt x="170" y="2149"/>
                  </a:cubicBezTo>
                  <a:cubicBezTo>
                    <a:pt x="435" y="2790"/>
                    <a:pt x="1132" y="3186"/>
                    <a:pt x="1821" y="3186"/>
                  </a:cubicBezTo>
                  <a:cubicBezTo>
                    <a:pt x="2187" y="3186"/>
                    <a:pt x="2551" y="3074"/>
                    <a:pt x="2845" y="2827"/>
                  </a:cubicBezTo>
                  <a:cubicBezTo>
                    <a:pt x="3691" y="2285"/>
                    <a:pt x="3691" y="863"/>
                    <a:pt x="2845" y="287"/>
                  </a:cubicBezTo>
                  <a:cubicBezTo>
                    <a:pt x="2586" y="90"/>
                    <a:pt x="2274" y="0"/>
                    <a:pt x="19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30"/>
            <p:cNvSpPr/>
            <p:nvPr/>
          </p:nvSpPr>
          <p:spPr>
            <a:xfrm>
              <a:off x="5200900" y="755725"/>
              <a:ext cx="1812600" cy="1611550"/>
            </a:xfrm>
            <a:custGeom>
              <a:avLst/>
              <a:gdLst/>
              <a:ahLst/>
              <a:cxnLst/>
              <a:rect l="l" t="t" r="r" b="b"/>
              <a:pathLst>
                <a:path w="72504" h="64462" extrusionOk="0">
                  <a:moveTo>
                    <a:pt x="64613" y="32732"/>
                  </a:moveTo>
                  <a:cubicBezTo>
                    <a:pt x="64613" y="33003"/>
                    <a:pt x="64478" y="33274"/>
                    <a:pt x="64342" y="33579"/>
                  </a:cubicBezTo>
                  <a:cubicBezTo>
                    <a:pt x="64478" y="33274"/>
                    <a:pt x="64478" y="33003"/>
                    <a:pt x="64478" y="32732"/>
                  </a:cubicBezTo>
                  <a:close/>
                  <a:moveTo>
                    <a:pt x="42161" y="40894"/>
                  </a:moveTo>
                  <a:cubicBezTo>
                    <a:pt x="42274" y="40894"/>
                    <a:pt x="42372" y="40954"/>
                    <a:pt x="42465" y="40954"/>
                  </a:cubicBezTo>
                  <a:cubicBezTo>
                    <a:pt x="42511" y="40954"/>
                    <a:pt x="42556" y="40939"/>
                    <a:pt x="42602" y="40894"/>
                  </a:cubicBezTo>
                  <a:lnTo>
                    <a:pt x="42602" y="40894"/>
                  </a:lnTo>
                  <a:cubicBezTo>
                    <a:pt x="42466" y="41029"/>
                    <a:pt x="42331" y="41198"/>
                    <a:pt x="42161" y="41198"/>
                  </a:cubicBezTo>
                  <a:cubicBezTo>
                    <a:pt x="42026" y="41198"/>
                    <a:pt x="41890" y="41029"/>
                    <a:pt x="41755" y="41029"/>
                  </a:cubicBezTo>
                  <a:cubicBezTo>
                    <a:pt x="41755" y="40894"/>
                    <a:pt x="41620" y="40894"/>
                    <a:pt x="41484" y="40894"/>
                  </a:cubicBezTo>
                  <a:close/>
                  <a:moveTo>
                    <a:pt x="41175" y="1"/>
                  </a:moveTo>
                  <a:cubicBezTo>
                    <a:pt x="38687" y="1"/>
                    <a:pt x="36224" y="235"/>
                    <a:pt x="33865" y="697"/>
                  </a:cubicBezTo>
                  <a:cubicBezTo>
                    <a:pt x="19303" y="3643"/>
                    <a:pt x="7315" y="14243"/>
                    <a:pt x="3218" y="28499"/>
                  </a:cubicBezTo>
                  <a:cubicBezTo>
                    <a:pt x="1389" y="35103"/>
                    <a:pt x="1" y="45126"/>
                    <a:pt x="4640" y="50917"/>
                  </a:cubicBezTo>
                  <a:cubicBezTo>
                    <a:pt x="6220" y="52876"/>
                    <a:pt x="8342" y="53913"/>
                    <a:pt x="10572" y="53913"/>
                  </a:cubicBezTo>
                  <a:cubicBezTo>
                    <a:pt x="11735" y="53913"/>
                    <a:pt x="12928" y="53631"/>
                    <a:pt x="14088" y="53051"/>
                  </a:cubicBezTo>
                  <a:cubicBezTo>
                    <a:pt x="16222" y="51899"/>
                    <a:pt x="18050" y="49495"/>
                    <a:pt x="20319" y="48242"/>
                  </a:cubicBezTo>
                  <a:cubicBezTo>
                    <a:pt x="22859" y="48648"/>
                    <a:pt x="24383" y="53728"/>
                    <a:pt x="25399" y="55590"/>
                  </a:cubicBezTo>
                  <a:cubicBezTo>
                    <a:pt x="27227" y="58537"/>
                    <a:pt x="29767" y="61076"/>
                    <a:pt x="32713" y="62634"/>
                  </a:cubicBezTo>
                  <a:cubicBezTo>
                    <a:pt x="35059" y="63905"/>
                    <a:pt x="37493" y="64461"/>
                    <a:pt x="39905" y="64461"/>
                  </a:cubicBezTo>
                  <a:cubicBezTo>
                    <a:pt x="44179" y="64461"/>
                    <a:pt x="48386" y="62714"/>
                    <a:pt x="51914" y="60094"/>
                  </a:cubicBezTo>
                  <a:cubicBezTo>
                    <a:pt x="58111" y="55590"/>
                    <a:pt x="62784" y="48818"/>
                    <a:pt x="66171" y="42045"/>
                  </a:cubicBezTo>
                  <a:cubicBezTo>
                    <a:pt x="69557" y="35408"/>
                    <a:pt x="72503" y="27212"/>
                    <a:pt x="70675" y="19593"/>
                  </a:cubicBezTo>
                  <a:cubicBezTo>
                    <a:pt x="67498" y="6233"/>
                    <a:pt x="54009" y="1"/>
                    <a:pt x="411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30"/>
            <p:cNvSpPr/>
            <p:nvPr/>
          </p:nvSpPr>
          <p:spPr>
            <a:xfrm>
              <a:off x="5154350" y="851575"/>
              <a:ext cx="1795650" cy="1413500"/>
            </a:xfrm>
            <a:custGeom>
              <a:avLst/>
              <a:gdLst/>
              <a:ahLst/>
              <a:cxnLst/>
              <a:rect l="l" t="t" r="r" b="b"/>
              <a:pathLst>
                <a:path w="71826" h="56540" extrusionOk="0">
                  <a:moveTo>
                    <a:pt x="20487" y="43122"/>
                  </a:moveTo>
                  <a:cubicBezTo>
                    <a:pt x="20400" y="43209"/>
                    <a:pt x="20313" y="43298"/>
                    <a:pt x="20226" y="43388"/>
                  </a:cubicBezTo>
                  <a:lnTo>
                    <a:pt x="20226" y="43388"/>
                  </a:lnTo>
                  <a:cubicBezTo>
                    <a:pt x="20311" y="43298"/>
                    <a:pt x="20398" y="43212"/>
                    <a:pt x="20487" y="43122"/>
                  </a:cubicBezTo>
                  <a:close/>
                  <a:moveTo>
                    <a:pt x="43673" y="599"/>
                  </a:moveTo>
                  <a:cubicBezTo>
                    <a:pt x="45301" y="599"/>
                    <a:pt x="46933" y="717"/>
                    <a:pt x="48561" y="961"/>
                  </a:cubicBezTo>
                  <a:cubicBezTo>
                    <a:pt x="54352" y="1807"/>
                    <a:pt x="59838" y="4042"/>
                    <a:pt x="64071" y="7869"/>
                  </a:cubicBezTo>
                  <a:cubicBezTo>
                    <a:pt x="66881" y="10273"/>
                    <a:pt x="69150" y="13355"/>
                    <a:pt x="70132" y="16877"/>
                  </a:cubicBezTo>
                  <a:cubicBezTo>
                    <a:pt x="70979" y="20128"/>
                    <a:pt x="70708" y="23514"/>
                    <a:pt x="70268" y="26765"/>
                  </a:cubicBezTo>
                  <a:cubicBezTo>
                    <a:pt x="68304" y="38888"/>
                    <a:pt x="61531" y="51587"/>
                    <a:pt x="48832" y="55143"/>
                  </a:cubicBezTo>
                  <a:cubicBezTo>
                    <a:pt x="47064" y="55656"/>
                    <a:pt x="45220" y="55910"/>
                    <a:pt x="43374" y="55910"/>
                  </a:cubicBezTo>
                  <a:cubicBezTo>
                    <a:pt x="38150" y="55910"/>
                    <a:pt x="32914" y="53873"/>
                    <a:pt x="29360" y="49894"/>
                  </a:cubicBezTo>
                  <a:cubicBezTo>
                    <a:pt x="27396" y="47794"/>
                    <a:pt x="26550" y="44408"/>
                    <a:pt x="23874" y="42986"/>
                  </a:cubicBezTo>
                  <a:cubicBezTo>
                    <a:pt x="23254" y="42595"/>
                    <a:pt x="22564" y="42402"/>
                    <a:pt x="21887" y="42402"/>
                  </a:cubicBezTo>
                  <a:cubicBezTo>
                    <a:pt x="20865" y="42402"/>
                    <a:pt x="19874" y="42841"/>
                    <a:pt x="19201" y="43697"/>
                  </a:cubicBezTo>
                  <a:cubicBezTo>
                    <a:pt x="19097" y="43905"/>
                    <a:pt x="19313" y="44133"/>
                    <a:pt x="19495" y="44166"/>
                  </a:cubicBezTo>
                  <a:lnTo>
                    <a:pt x="19495" y="44166"/>
                  </a:lnTo>
                  <a:cubicBezTo>
                    <a:pt x="18443" y="45313"/>
                    <a:pt x="17418" y="46501"/>
                    <a:pt x="16255" y="47354"/>
                  </a:cubicBezTo>
                  <a:cubicBezTo>
                    <a:pt x="15021" y="48177"/>
                    <a:pt x="13516" y="48736"/>
                    <a:pt x="12115" y="48736"/>
                  </a:cubicBezTo>
                  <a:cubicBezTo>
                    <a:pt x="10632" y="48736"/>
                    <a:pt x="9267" y="48110"/>
                    <a:pt x="8466" y="46508"/>
                  </a:cubicBezTo>
                  <a:cubicBezTo>
                    <a:pt x="8466" y="46372"/>
                    <a:pt x="8331" y="46372"/>
                    <a:pt x="8195" y="46372"/>
                  </a:cubicBezTo>
                  <a:cubicBezTo>
                    <a:pt x="1694" y="35231"/>
                    <a:pt x="5927" y="21956"/>
                    <a:pt x="14697" y="13355"/>
                  </a:cubicBezTo>
                  <a:cubicBezTo>
                    <a:pt x="22290" y="5762"/>
                    <a:pt x="32874" y="599"/>
                    <a:pt x="43673" y="599"/>
                  </a:cubicBezTo>
                  <a:close/>
                  <a:moveTo>
                    <a:pt x="43623" y="0"/>
                  </a:moveTo>
                  <a:cubicBezTo>
                    <a:pt x="33173" y="0"/>
                    <a:pt x="22811" y="4700"/>
                    <a:pt x="15239" y="11797"/>
                  </a:cubicBezTo>
                  <a:cubicBezTo>
                    <a:pt x="5927" y="20432"/>
                    <a:pt x="0" y="35231"/>
                    <a:pt x="7924" y="46677"/>
                  </a:cubicBezTo>
                  <a:lnTo>
                    <a:pt x="7924" y="46812"/>
                  </a:lnTo>
                  <a:cubicBezTo>
                    <a:pt x="8715" y="48611"/>
                    <a:pt x="10514" y="49511"/>
                    <a:pt x="12370" y="49511"/>
                  </a:cubicBezTo>
                  <a:cubicBezTo>
                    <a:pt x="12819" y="49511"/>
                    <a:pt x="13272" y="49458"/>
                    <a:pt x="13715" y="49352"/>
                  </a:cubicBezTo>
                  <a:cubicBezTo>
                    <a:pt x="16797" y="48506"/>
                    <a:pt x="19066" y="45661"/>
                    <a:pt x="20759" y="43290"/>
                  </a:cubicBezTo>
                  <a:cubicBezTo>
                    <a:pt x="20894" y="43121"/>
                    <a:pt x="20759" y="43121"/>
                    <a:pt x="20759" y="42986"/>
                  </a:cubicBezTo>
                  <a:cubicBezTo>
                    <a:pt x="21077" y="42813"/>
                    <a:pt x="21398" y="42734"/>
                    <a:pt x="21719" y="42734"/>
                  </a:cubicBezTo>
                  <a:cubicBezTo>
                    <a:pt x="24546" y="42734"/>
                    <a:pt x="27416" y="48814"/>
                    <a:pt x="28785" y="50334"/>
                  </a:cubicBezTo>
                  <a:cubicBezTo>
                    <a:pt x="30478" y="52298"/>
                    <a:pt x="32747" y="53721"/>
                    <a:pt x="35151" y="54838"/>
                  </a:cubicBezTo>
                  <a:cubicBezTo>
                    <a:pt x="37759" y="55973"/>
                    <a:pt x="40578" y="56540"/>
                    <a:pt x="43418" y="56540"/>
                  </a:cubicBezTo>
                  <a:cubicBezTo>
                    <a:pt x="46258" y="56540"/>
                    <a:pt x="49120" y="55973"/>
                    <a:pt x="51812" y="54838"/>
                  </a:cubicBezTo>
                  <a:cubicBezTo>
                    <a:pt x="63800" y="49894"/>
                    <a:pt x="69726" y="36924"/>
                    <a:pt x="71114" y="24665"/>
                  </a:cubicBezTo>
                  <a:cubicBezTo>
                    <a:pt x="71826" y="18299"/>
                    <a:pt x="70132" y="12948"/>
                    <a:pt x="65493" y="8411"/>
                  </a:cubicBezTo>
                  <a:cubicBezTo>
                    <a:pt x="61396" y="4347"/>
                    <a:pt x="55876" y="1807"/>
                    <a:pt x="50254" y="656"/>
                  </a:cubicBezTo>
                  <a:cubicBezTo>
                    <a:pt x="48057" y="212"/>
                    <a:pt x="45838" y="0"/>
                    <a:pt x="436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30"/>
            <p:cNvSpPr/>
            <p:nvPr/>
          </p:nvSpPr>
          <p:spPr>
            <a:xfrm>
              <a:off x="5363025" y="1581550"/>
              <a:ext cx="263200" cy="207375"/>
            </a:xfrm>
            <a:custGeom>
              <a:avLst/>
              <a:gdLst/>
              <a:ahLst/>
              <a:cxnLst/>
              <a:rect l="l" t="t" r="r" b="b"/>
              <a:pathLst>
                <a:path w="10528" h="8295" extrusionOk="0">
                  <a:moveTo>
                    <a:pt x="5365" y="668"/>
                  </a:moveTo>
                  <a:cubicBezTo>
                    <a:pt x="5697" y="668"/>
                    <a:pt x="6028" y="715"/>
                    <a:pt x="6350" y="817"/>
                  </a:cubicBezTo>
                  <a:cubicBezTo>
                    <a:pt x="8179" y="1528"/>
                    <a:pt x="9296" y="3221"/>
                    <a:pt x="9432" y="5050"/>
                  </a:cubicBezTo>
                  <a:cubicBezTo>
                    <a:pt x="8755" y="6472"/>
                    <a:pt x="7197" y="7319"/>
                    <a:pt x="5639" y="7590"/>
                  </a:cubicBezTo>
                  <a:cubicBezTo>
                    <a:pt x="5300" y="7631"/>
                    <a:pt x="4932" y="7659"/>
                    <a:pt x="4561" y="7659"/>
                  </a:cubicBezTo>
                  <a:cubicBezTo>
                    <a:pt x="3710" y="7659"/>
                    <a:pt x="2842" y="7509"/>
                    <a:pt x="2253" y="7014"/>
                  </a:cubicBezTo>
                  <a:cubicBezTo>
                    <a:pt x="1135" y="6032"/>
                    <a:pt x="1135" y="4474"/>
                    <a:pt x="1542" y="3221"/>
                  </a:cubicBezTo>
                  <a:cubicBezTo>
                    <a:pt x="2239" y="1715"/>
                    <a:pt x="3810" y="668"/>
                    <a:pt x="5365" y="668"/>
                  </a:cubicBezTo>
                  <a:close/>
                  <a:moveTo>
                    <a:pt x="5278" y="0"/>
                  </a:moveTo>
                  <a:cubicBezTo>
                    <a:pt x="3106" y="0"/>
                    <a:pt x="1199" y="1687"/>
                    <a:pt x="695" y="3763"/>
                  </a:cubicBezTo>
                  <a:cubicBezTo>
                    <a:pt x="0" y="6874"/>
                    <a:pt x="2240" y="8295"/>
                    <a:pt x="4748" y="8295"/>
                  </a:cubicBezTo>
                  <a:cubicBezTo>
                    <a:pt x="7373" y="8295"/>
                    <a:pt x="10292" y="6738"/>
                    <a:pt x="10448" y="3932"/>
                  </a:cubicBezTo>
                  <a:cubicBezTo>
                    <a:pt x="10527" y="3674"/>
                    <a:pt x="10314" y="3520"/>
                    <a:pt x="10125" y="3520"/>
                  </a:cubicBezTo>
                  <a:cubicBezTo>
                    <a:pt x="9993" y="3520"/>
                    <a:pt x="9872" y="3595"/>
                    <a:pt x="9872" y="3763"/>
                  </a:cubicBezTo>
                  <a:cubicBezTo>
                    <a:pt x="9872" y="3932"/>
                    <a:pt x="9737" y="4068"/>
                    <a:pt x="9737" y="4203"/>
                  </a:cubicBezTo>
                  <a:cubicBezTo>
                    <a:pt x="9601" y="2375"/>
                    <a:pt x="8043" y="546"/>
                    <a:pt x="6215" y="106"/>
                  </a:cubicBezTo>
                  <a:cubicBezTo>
                    <a:pt x="5899" y="34"/>
                    <a:pt x="558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30"/>
            <p:cNvSpPr/>
            <p:nvPr/>
          </p:nvSpPr>
          <p:spPr>
            <a:xfrm>
              <a:off x="5683850" y="1064250"/>
              <a:ext cx="430550" cy="435400"/>
            </a:xfrm>
            <a:custGeom>
              <a:avLst/>
              <a:gdLst/>
              <a:ahLst/>
              <a:cxnLst/>
              <a:rect l="l" t="t" r="r" b="b"/>
              <a:pathLst>
                <a:path w="17222" h="17416" extrusionOk="0">
                  <a:moveTo>
                    <a:pt x="11457" y="753"/>
                  </a:moveTo>
                  <a:cubicBezTo>
                    <a:pt x="11806" y="753"/>
                    <a:pt x="12170" y="805"/>
                    <a:pt x="12549" y="920"/>
                  </a:cubicBezTo>
                  <a:cubicBezTo>
                    <a:pt x="15800" y="1902"/>
                    <a:pt x="14547" y="4983"/>
                    <a:pt x="13124" y="6981"/>
                  </a:cubicBezTo>
                  <a:lnTo>
                    <a:pt x="12989" y="7117"/>
                  </a:lnTo>
                  <a:cubicBezTo>
                    <a:pt x="12989" y="7252"/>
                    <a:pt x="12854" y="7252"/>
                    <a:pt x="12854" y="7388"/>
                  </a:cubicBezTo>
                  <a:cubicBezTo>
                    <a:pt x="12714" y="7499"/>
                    <a:pt x="12897" y="7726"/>
                    <a:pt x="13041" y="7726"/>
                  </a:cubicBezTo>
                  <a:cubicBezTo>
                    <a:pt x="13072" y="7726"/>
                    <a:pt x="13101" y="7716"/>
                    <a:pt x="13124" y="7692"/>
                  </a:cubicBezTo>
                  <a:cubicBezTo>
                    <a:pt x="13260" y="7523"/>
                    <a:pt x="13395" y="7523"/>
                    <a:pt x="13531" y="7388"/>
                  </a:cubicBezTo>
                  <a:cubicBezTo>
                    <a:pt x="14818" y="7692"/>
                    <a:pt x="16917" y="8370"/>
                    <a:pt x="16071" y="10063"/>
                  </a:cubicBezTo>
                  <a:cubicBezTo>
                    <a:pt x="15608" y="10840"/>
                    <a:pt x="14852" y="11071"/>
                    <a:pt x="14057" y="11071"/>
                  </a:cubicBezTo>
                  <a:cubicBezTo>
                    <a:pt x="13397" y="11071"/>
                    <a:pt x="12711" y="10912"/>
                    <a:pt x="12142" y="10774"/>
                  </a:cubicBezTo>
                  <a:cubicBezTo>
                    <a:pt x="11702" y="10774"/>
                    <a:pt x="11567" y="11214"/>
                    <a:pt x="11838" y="11350"/>
                  </a:cubicBezTo>
                  <a:cubicBezTo>
                    <a:pt x="12007" y="11350"/>
                    <a:pt x="12142" y="11485"/>
                    <a:pt x="12278" y="11485"/>
                  </a:cubicBezTo>
                  <a:lnTo>
                    <a:pt x="12278" y="11621"/>
                  </a:lnTo>
                  <a:cubicBezTo>
                    <a:pt x="13260" y="13043"/>
                    <a:pt x="11702" y="14601"/>
                    <a:pt x="10720" y="15447"/>
                  </a:cubicBezTo>
                  <a:cubicBezTo>
                    <a:pt x="9593" y="16209"/>
                    <a:pt x="8329" y="16861"/>
                    <a:pt x="6952" y="16861"/>
                  </a:cubicBezTo>
                  <a:cubicBezTo>
                    <a:pt x="6799" y="16861"/>
                    <a:pt x="6644" y="16853"/>
                    <a:pt x="6487" y="16836"/>
                  </a:cubicBezTo>
                  <a:cubicBezTo>
                    <a:pt x="3372" y="16565"/>
                    <a:pt x="1543" y="13449"/>
                    <a:pt x="3236" y="10774"/>
                  </a:cubicBezTo>
                  <a:cubicBezTo>
                    <a:pt x="3236" y="10503"/>
                    <a:pt x="3236" y="10368"/>
                    <a:pt x="3101" y="10232"/>
                  </a:cubicBezTo>
                  <a:lnTo>
                    <a:pt x="3372" y="10232"/>
                  </a:lnTo>
                  <a:cubicBezTo>
                    <a:pt x="3541" y="10063"/>
                    <a:pt x="3541" y="9927"/>
                    <a:pt x="3372" y="9927"/>
                  </a:cubicBezTo>
                  <a:cubicBezTo>
                    <a:pt x="3195" y="9960"/>
                    <a:pt x="3028" y="9976"/>
                    <a:pt x="2870" y="9976"/>
                  </a:cubicBezTo>
                  <a:cubicBezTo>
                    <a:pt x="907" y="9976"/>
                    <a:pt x="393" y="7576"/>
                    <a:pt x="1678" y="6135"/>
                  </a:cubicBezTo>
                  <a:cubicBezTo>
                    <a:pt x="2397" y="5332"/>
                    <a:pt x="3326" y="5083"/>
                    <a:pt x="4301" y="5083"/>
                  </a:cubicBezTo>
                  <a:cubicBezTo>
                    <a:pt x="4889" y="5083"/>
                    <a:pt x="5495" y="5173"/>
                    <a:pt x="6081" y="5288"/>
                  </a:cubicBezTo>
                  <a:lnTo>
                    <a:pt x="6352" y="5288"/>
                  </a:lnTo>
                  <a:cubicBezTo>
                    <a:pt x="6623" y="5288"/>
                    <a:pt x="6758" y="4983"/>
                    <a:pt x="6487" y="4848"/>
                  </a:cubicBezTo>
                  <a:cubicBezTo>
                    <a:pt x="7600" y="2914"/>
                    <a:pt x="9220" y="753"/>
                    <a:pt x="11457" y="753"/>
                  </a:cubicBezTo>
                  <a:close/>
                  <a:moveTo>
                    <a:pt x="11560" y="0"/>
                  </a:moveTo>
                  <a:cubicBezTo>
                    <a:pt x="9104" y="0"/>
                    <a:pt x="7090" y="2408"/>
                    <a:pt x="6216" y="4712"/>
                  </a:cubicBezTo>
                  <a:cubicBezTo>
                    <a:pt x="5622" y="4526"/>
                    <a:pt x="4991" y="4428"/>
                    <a:pt x="4370" y="4428"/>
                  </a:cubicBezTo>
                  <a:cubicBezTo>
                    <a:pt x="2619" y="4428"/>
                    <a:pt x="950" y="5206"/>
                    <a:pt x="425" y="6981"/>
                  </a:cubicBezTo>
                  <a:cubicBezTo>
                    <a:pt x="1" y="8484"/>
                    <a:pt x="1058" y="10239"/>
                    <a:pt x="2531" y="10239"/>
                  </a:cubicBezTo>
                  <a:cubicBezTo>
                    <a:pt x="2585" y="10239"/>
                    <a:pt x="2640" y="10237"/>
                    <a:pt x="2694" y="10232"/>
                  </a:cubicBezTo>
                  <a:lnTo>
                    <a:pt x="2694" y="10368"/>
                  </a:lnTo>
                  <a:cubicBezTo>
                    <a:pt x="290" y="13449"/>
                    <a:pt x="3236" y="17411"/>
                    <a:pt x="6758" y="17411"/>
                  </a:cubicBezTo>
                  <a:cubicBezTo>
                    <a:pt x="6806" y="17414"/>
                    <a:pt x="6856" y="17416"/>
                    <a:pt x="6908" y="17416"/>
                  </a:cubicBezTo>
                  <a:cubicBezTo>
                    <a:pt x="9275" y="17416"/>
                    <a:pt x="14905" y="14402"/>
                    <a:pt x="12684" y="11485"/>
                  </a:cubicBezTo>
                  <a:lnTo>
                    <a:pt x="12684" y="11485"/>
                  </a:lnTo>
                  <a:cubicBezTo>
                    <a:pt x="13174" y="11612"/>
                    <a:pt x="13689" y="11689"/>
                    <a:pt x="14183" y="11689"/>
                  </a:cubicBezTo>
                  <a:cubicBezTo>
                    <a:pt x="15400" y="11689"/>
                    <a:pt x="16493" y="11227"/>
                    <a:pt x="16782" y="9927"/>
                  </a:cubicBezTo>
                  <a:cubicBezTo>
                    <a:pt x="17222" y="8099"/>
                    <a:pt x="15393" y="7252"/>
                    <a:pt x="13836" y="6981"/>
                  </a:cubicBezTo>
                  <a:cubicBezTo>
                    <a:pt x="15529" y="5153"/>
                    <a:pt x="16071" y="2037"/>
                    <a:pt x="13700" y="615"/>
                  </a:cubicBezTo>
                  <a:cubicBezTo>
                    <a:pt x="12962" y="187"/>
                    <a:pt x="12244" y="0"/>
                    <a:pt x="115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30"/>
            <p:cNvSpPr/>
            <p:nvPr/>
          </p:nvSpPr>
          <p:spPr>
            <a:xfrm>
              <a:off x="6287100" y="1046400"/>
              <a:ext cx="338650" cy="381925"/>
            </a:xfrm>
            <a:custGeom>
              <a:avLst/>
              <a:gdLst/>
              <a:ahLst/>
              <a:cxnLst/>
              <a:rect l="l" t="t" r="r" b="b"/>
              <a:pathLst>
                <a:path w="13546" h="15277" extrusionOk="0">
                  <a:moveTo>
                    <a:pt x="4355" y="633"/>
                  </a:moveTo>
                  <a:cubicBezTo>
                    <a:pt x="5751" y="633"/>
                    <a:pt x="6878" y="1613"/>
                    <a:pt x="7349" y="2887"/>
                  </a:cubicBezTo>
                  <a:cubicBezTo>
                    <a:pt x="7349" y="3022"/>
                    <a:pt x="7179" y="3022"/>
                    <a:pt x="7349" y="3157"/>
                  </a:cubicBezTo>
                  <a:cubicBezTo>
                    <a:pt x="7349" y="3327"/>
                    <a:pt x="7484" y="3327"/>
                    <a:pt x="7484" y="3462"/>
                  </a:cubicBezTo>
                  <a:lnTo>
                    <a:pt x="7484" y="3598"/>
                  </a:lnTo>
                  <a:cubicBezTo>
                    <a:pt x="7484" y="3598"/>
                    <a:pt x="7620" y="3598"/>
                    <a:pt x="7620" y="3733"/>
                  </a:cubicBezTo>
                  <a:cubicBezTo>
                    <a:pt x="7755" y="3869"/>
                    <a:pt x="7890" y="4004"/>
                    <a:pt x="8026" y="4173"/>
                  </a:cubicBezTo>
                  <a:cubicBezTo>
                    <a:pt x="8026" y="4269"/>
                    <a:pt x="8178" y="4365"/>
                    <a:pt x="8315" y="4365"/>
                  </a:cubicBezTo>
                  <a:cubicBezTo>
                    <a:pt x="8372" y="4365"/>
                    <a:pt x="8426" y="4348"/>
                    <a:pt x="8466" y="4309"/>
                  </a:cubicBezTo>
                  <a:cubicBezTo>
                    <a:pt x="8985" y="3852"/>
                    <a:pt x="9724" y="3572"/>
                    <a:pt x="10438" y="3572"/>
                  </a:cubicBezTo>
                  <a:cubicBezTo>
                    <a:pt x="11259" y="3572"/>
                    <a:pt x="12048" y="3944"/>
                    <a:pt x="12428" y="4851"/>
                  </a:cubicBezTo>
                  <a:cubicBezTo>
                    <a:pt x="12835" y="6002"/>
                    <a:pt x="12123" y="7390"/>
                    <a:pt x="11006" y="7831"/>
                  </a:cubicBezTo>
                  <a:cubicBezTo>
                    <a:pt x="10870" y="7695"/>
                    <a:pt x="10735" y="7695"/>
                    <a:pt x="10735" y="7560"/>
                  </a:cubicBezTo>
                  <a:cubicBezTo>
                    <a:pt x="10662" y="7487"/>
                    <a:pt x="10583" y="7456"/>
                    <a:pt x="10509" y="7456"/>
                  </a:cubicBezTo>
                  <a:cubicBezTo>
                    <a:pt x="10274" y="7456"/>
                    <a:pt x="10089" y="7760"/>
                    <a:pt x="10295" y="7966"/>
                  </a:cubicBezTo>
                  <a:cubicBezTo>
                    <a:pt x="10295" y="7966"/>
                    <a:pt x="10295" y="8102"/>
                    <a:pt x="10430" y="8102"/>
                  </a:cubicBezTo>
                  <a:cubicBezTo>
                    <a:pt x="10295" y="8237"/>
                    <a:pt x="10295" y="8406"/>
                    <a:pt x="10566" y="8406"/>
                  </a:cubicBezTo>
                  <a:cubicBezTo>
                    <a:pt x="12123" y="10777"/>
                    <a:pt x="10870" y="13757"/>
                    <a:pt x="8026" y="14468"/>
                  </a:cubicBezTo>
                  <a:cubicBezTo>
                    <a:pt x="7704" y="14546"/>
                    <a:pt x="7382" y="14583"/>
                    <a:pt x="7064" y="14583"/>
                  </a:cubicBezTo>
                  <a:cubicBezTo>
                    <a:pt x="4479" y="14583"/>
                    <a:pt x="2240" y="12133"/>
                    <a:pt x="3387" y="9388"/>
                  </a:cubicBezTo>
                  <a:cubicBezTo>
                    <a:pt x="3387" y="9253"/>
                    <a:pt x="3522" y="9253"/>
                    <a:pt x="3522" y="9084"/>
                  </a:cubicBezTo>
                  <a:cubicBezTo>
                    <a:pt x="3625" y="8981"/>
                    <a:pt x="3493" y="8722"/>
                    <a:pt x="3365" y="8722"/>
                  </a:cubicBezTo>
                  <a:cubicBezTo>
                    <a:pt x="3324" y="8722"/>
                    <a:pt x="3284" y="8748"/>
                    <a:pt x="3251" y="8813"/>
                  </a:cubicBezTo>
                  <a:cubicBezTo>
                    <a:pt x="2954" y="9063"/>
                    <a:pt x="2535" y="9191"/>
                    <a:pt x="2117" y="9191"/>
                  </a:cubicBezTo>
                  <a:cubicBezTo>
                    <a:pt x="1345" y="9191"/>
                    <a:pt x="576" y="8753"/>
                    <a:pt x="576" y="7831"/>
                  </a:cubicBezTo>
                  <a:cubicBezTo>
                    <a:pt x="576" y="7119"/>
                    <a:pt x="1253" y="6408"/>
                    <a:pt x="1964" y="6273"/>
                  </a:cubicBezTo>
                  <a:cubicBezTo>
                    <a:pt x="1964" y="6408"/>
                    <a:pt x="2100" y="6408"/>
                    <a:pt x="2100" y="6408"/>
                  </a:cubicBezTo>
                  <a:cubicBezTo>
                    <a:pt x="2149" y="6448"/>
                    <a:pt x="2208" y="6464"/>
                    <a:pt x="2265" y="6464"/>
                  </a:cubicBezTo>
                  <a:cubicBezTo>
                    <a:pt x="2405" y="6464"/>
                    <a:pt x="2540" y="6369"/>
                    <a:pt x="2540" y="6273"/>
                  </a:cubicBezTo>
                  <a:lnTo>
                    <a:pt x="2675" y="6273"/>
                  </a:lnTo>
                  <a:cubicBezTo>
                    <a:pt x="2703" y="6300"/>
                    <a:pt x="2730" y="6311"/>
                    <a:pt x="2755" y="6311"/>
                  </a:cubicBezTo>
                  <a:cubicBezTo>
                    <a:pt x="2854" y="6311"/>
                    <a:pt x="2919" y="6137"/>
                    <a:pt x="2811" y="6137"/>
                  </a:cubicBezTo>
                  <a:cubicBezTo>
                    <a:pt x="2675" y="6002"/>
                    <a:pt x="2540" y="6002"/>
                    <a:pt x="2405" y="6002"/>
                  </a:cubicBezTo>
                  <a:cubicBezTo>
                    <a:pt x="1118" y="4444"/>
                    <a:pt x="982" y="1329"/>
                    <a:pt x="3387" y="787"/>
                  </a:cubicBezTo>
                  <a:cubicBezTo>
                    <a:pt x="3720" y="682"/>
                    <a:pt x="4044" y="633"/>
                    <a:pt x="4355" y="633"/>
                  </a:cubicBezTo>
                  <a:close/>
                  <a:moveTo>
                    <a:pt x="4223" y="0"/>
                  </a:moveTo>
                  <a:cubicBezTo>
                    <a:pt x="3848" y="0"/>
                    <a:pt x="3473" y="67"/>
                    <a:pt x="3116" y="211"/>
                  </a:cubicBezTo>
                  <a:cubicBezTo>
                    <a:pt x="847" y="922"/>
                    <a:pt x="136" y="4173"/>
                    <a:pt x="1693" y="6002"/>
                  </a:cubicBezTo>
                  <a:cubicBezTo>
                    <a:pt x="711" y="6273"/>
                    <a:pt x="0" y="7119"/>
                    <a:pt x="0" y="7966"/>
                  </a:cubicBezTo>
                  <a:cubicBezTo>
                    <a:pt x="113" y="9153"/>
                    <a:pt x="1217" y="9727"/>
                    <a:pt x="2228" y="9727"/>
                  </a:cubicBezTo>
                  <a:cubicBezTo>
                    <a:pt x="2429" y="9727"/>
                    <a:pt x="2626" y="9704"/>
                    <a:pt x="2811" y="9659"/>
                  </a:cubicBezTo>
                  <a:lnTo>
                    <a:pt x="2811" y="9659"/>
                  </a:lnTo>
                  <a:cubicBezTo>
                    <a:pt x="1681" y="12592"/>
                    <a:pt x="4216" y="15277"/>
                    <a:pt x="7209" y="15277"/>
                  </a:cubicBezTo>
                  <a:cubicBezTo>
                    <a:pt x="7534" y="15277"/>
                    <a:pt x="7864" y="15245"/>
                    <a:pt x="8195" y="15179"/>
                  </a:cubicBezTo>
                  <a:cubicBezTo>
                    <a:pt x="11277" y="14468"/>
                    <a:pt x="13106" y="10777"/>
                    <a:pt x="11277" y="8237"/>
                  </a:cubicBezTo>
                  <a:cubicBezTo>
                    <a:pt x="12699" y="7695"/>
                    <a:pt x="13546" y="6002"/>
                    <a:pt x="12970" y="4444"/>
                  </a:cubicBezTo>
                  <a:cubicBezTo>
                    <a:pt x="12470" y="3444"/>
                    <a:pt x="11332" y="2881"/>
                    <a:pt x="10225" y="2881"/>
                  </a:cubicBezTo>
                  <a:cubicBezTo>
                    <a:pt x="9459" y="2881"/>
                    <a:pt x="8708" y="3151"/>
                    <a:pt x="8195" y="3733"/>
                  </a:cubicBezTo>
                  <a:cubicBezTo>
                    <a:pt x="8026" y="3598"/>
                    <a:pt x="8026" y="3462"/>
                    <a:pt x="7890" y="3462"/>
                  </a:cubicBezTo>
                  <a:cubicBezTo>
                    <a:pt x="7890" y="1580"/>
                    <a:pt x="6049" y="0"/>
                    <a:pt x="42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30"/>
            <p:cNvSpPr/>
            <p:nvPr/>
          </p:nvSpPr>
          <p:spPr>
            <a:xfrm>
              <a:off x="6453025" y="1409225"/>
              <a:ext cx="391150" cy="422175"/>
            </a:xfrm>
            <a:custGeom>
              <a:avLst/>
              <a:gdLst/>
              <a:ahLst/>
              <a:cxnLst/>
              <a:rect l="l" t="t" r="r" b="b"/>
              <a:pathLst>
                <a:path w="15646" h="16887" extrusionOk="0">
                  <a:moveTo>
                    <a:pt x="11632" y="633"/>
                  </a:moveTo>
                  <a:cubicBezTo>
                    <a:pt x="11791" y="633"/>
                    <a:pt x="11955" y="643"/>
                    <a:pt x="12124" y="666"/>
                  </a:cubicBezTo>
                  <a:cubicBezTo>
                    <a:pt x="13241" y="802"/>
                    <a:pt x="14257" y="1343"/>
                    <a:pt x="14528" y="2495"/>
                  </a:cubicBezTo>
                  <a:cubicBezTo>
                    <a:pt x="14799" y="3748"/>
                    <a:pt x="13952" y="4899"/>
                    <a:pt x="12835" y="5170"/>
                  </a:cubicBezTo>
                  <a:cubicBezTo>
                    <a:pt x="12699" y="5170"/>
                    <a:pt x="12699" y="5441"/>
                    <a:pt x="12835" y="5441"/>
                  </a:cubicBezTo>
                  <a:cubicBezTo>
                    <a:pt x="12835" y="5441"/>
                    <a:pt x="12970" y="5305"/>
                    <a:pt x="13106" y="5305"/>
                  </a:cubicBezTo>
                  <a:cubicBezTo>
                    <a:pt x="12970" y="5441"/>
                    <a:pt x="13106" y="5576"/>
                    <a:pt x="13241" y="5576"/>
                  </a:cubicBezTo>
                  <a:cubicBezTo>
                    <a:pt x="13291" y="5570"/>
                    <a:pt x="13341" y="5567"/>
                    <a:pt x="13390" y="5567"/>
                  </a:cubicBezTo>
                  <a:cubicBezTo>
                    <a:pt x="14338" y="5567"/>
                    <a:pt x="15089" y="6776"/>
                    <a:pt x="14799" y="7710"/>
                  </a:cubicBezTo>
                  <a:cubicBezTo>
                    <a:pt x="14522" y="8565"/>
                    <a:pt x="13708" y="8837"/>
                    <a:pt x="12907" y="8837"/>
                  </a:cubicBezTo>
                  <a:cubicBezTo>
                    <a:pt x="12534" y="8837"/>
                    <a:pt x="12165" y="8778"/>
                    <a:pt x="11853" y="8692"/>
                  </a:cubicBezTo>
                  <a:cubicBezTo>
                    <a:pt x="11806" y="8550"/>
                    <a:pt x="11705" y="8491"/>
                    <a:pt x="11594" y="8491"/>
                  </a:cubicBezTo>
                  <a:cubicBezTo>
                    <a:pt x="11386" y="8491"/>
                    <a:pt x="11142" y="8698"/>
                    <a:pt x="11142" y="8963"/>
                  </a:cubicBezTo>
                  <a:cubicBezTo>
                    <a:pt x="11853" y="11232"/>
                    <a:pt x="12564" y="14618"/>
                    <a:pt x="9855" y="15905"/>
                  </a:cubicBezTo>
                  <a:cubicBezTo>
                    <a:pt x="9364" y="16108"/>
                    <a:pt x="8805" y="16210"/>
                    <a:pt x="8246" y="16210"/>
                  </a:cubicBezTo>
                  <a:cubicBezTo>
                    <a:pt x="7688" y="16210"/>
                    <a:pt x="7129" y="16108"/>
                    <a:pt x="6638" y="15905"/>
                  </a:cubicBezTo>
                  <a:cubicBezTo>
                    <a:pt x="5080" y="15194"/>
                    <a:pt x="4369" y="13060"/>
                    <a:pt x="5486" y="11807"/>
                  </a:cubicBezTo>
                  <a:cubicBezTo>
                    <a:pt x="5622" y="11807"/>
                    <a:pt x="5927" y="11672"/>
                    <a:pt x="6062" y="11503"/>
                  </a:cubicBezTo>
                  <a:cubicBezTo>
                    <a:pt x="6413" y="11269"/>
                    <a:pt x="6158" y="10934"/>
                    <a:pt x="5907" y="10934"/>
                  </a:cubicBezTo>
                  <a:cubicBezTo>
                    <a:pt x="5868" y="10934"/>
                    <a:pt x="5828" y="10942"/>
                    <a:pt x="5791" y="10961"/>
                  </a:cubicBezTo>
                  <a:cubicBezTo>
                    <a:pt x="5163" y="11329"/>
                    <a:pt x="4548" y="11491"/>
                    <a:pt x="3974" y="11491"/>
                  </a:cubicBezTo>
                  <a:cubicBezTo>
                    <a:pt x="1702" y="11491"/>
                    <a:pt x="90" y="8945"/>
                    <a:pt x="983" y="6592"/>
                  </a:cubicBezTo>
                  <a:cubicBezTo>
                    <a:pt x="1751" y="4604"/>
                    <a:pt x="3640" y="3903"/>
                    <a:pt x="5578" y="3903"/>
                  </a:cubicBezTo>
                  <a:cubicBezTo>
                    <a:pt x="6115" y="3903"/>
                    <a:pt x="6657" y="3957"/>
                    <a:pt x="7180" y="4053"/>
                  </a:cubicBezTo>
                  <a:cubicBezTo>
                    <a:pt x="7315" y="4053"/>
                    <a:pt x="7315" y="4053"/>
                    <a:pt x="7315" y="3883"/>
                  </a:cubicBezTo>
                  <a:cubicBezTo>
                    <a:pt x="8381" y="2316"/>
                    <a:pt x="9650" y="633"/>
                    <a:pt x="11632" y="633"/>
                  </a:cubicBezTo>
                  <a:close/>
                  <a:moveTo>
                    <a:pt x="11783" y="1"/>
                  </a:moveTo>
                  <a:cubicBezTo>
                    <a:pt x="9761" y="1"/>
                    <a:pt x="7831" y="1843"/>
                    <a:pt x="6909" y="3612"/>
                  </a:cubicBezTo>
                  <a:cubicBezTo>
                    <a:pt x="6344" y="3434"/>
                    <a:pt x="5762" y="3349"/>
                    <a:pt x="5186" y="3349"/>
                  </a:cubicBezTo>
                  <a:cubicBezTo>
                    <a:pt x="2583" y="3349"/>
                    <a:pt x="111" y="5097"/>
                    <a:pt x="1" y="7981"/>
                  </a:cubicBezTo>
                  <a:cubicBezTo>
                    <a:pt x="1" y="10392"/>
                    <a:pt x="1953" y="12143"/>
                    <a:pt x="3975" y="12143"/>
                  </a:cubicBezTo>
                  <a:cubicBezTo>
                    <a:pt x="4197" y="12143"/>
                    <a:pt x="4419" y="12122"/>
                    <a:pt x="4640" y="12078"/>
                  </a:cubicBezTo>
                  <a:lnTo>
                    <a:pt x="4640" y="12078"/>
                  </a:lnTo>
                  <a:cubicBezTo>
                    <a:pt x="4369" y="12654"/>
                    <a:pt x="4233" y="13365"/>
                    <a:pt x="4369" y="14212"/>
                  </a:cubicBezTo>
                  <a:cubicBezTo>
                    <a:pt x="4775" y="15905"/>
                    <a:pt x="6469" y="16751"/>
                    <a:pt x="8026" y="16887"/>
                  </a:cubicBezTo>
                  <a:cubicBezTo>
                    <a:pt x="9855" y="16887"/>
                    <a:pt x="11277" y="16176"/>
                    <a:pt x="12124" y="14618"/>
                  </a:cubicBezTo>
                  <a:cubicBezTo>
                    <a:pt x="12835" y="12925"/>
                    <a:pt x="12564" y="11096"/>
                    <a:pt x="11988" y="9403"/>
                  </a:cubicBezTo>
                  <a:lnTo>
                    <a:pt x="11988" y="9403"/>
                  </a:lnTo>
                  <a:cubicBezTo>
                    <a:pt x="12231" y="9482"/>
                    <a:pt x="12496" y="9520"/>
                    <a:pt x="12768" y="9520"/>
                  </a:cubicBezTo>
                  <a:cubicBezTo>
                    <a:pt x="13902" y="9520"/>
                    <a:pt x="15156" y="8857"/>
                    <a:pt x="15375" y="7710"/>
                  </a:cubicBezTo>
                  <a:cubicBezTo>
                    <a:pt x="15646" y="6592"/>
                    <a:pt x="14799" y="5305"/>
                    <a:pt x="13682" y="5170"/>
                  </a:cubicBezTo>
                  <a:cubicBezTo>
                    <a:pt x="15375" y="4594"/>
                    <a:pt x="15510" y="1919"/>
                    <a:pt x="13952" y="802"/>
                  </a:cubicBezTo>
                  <a:cubicBezTo>
                    <a:pt x="13246" y="238"/>
                    <a:pt x="12508" y="1"/>
                    <a:pt x="117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17" name="Google Shape;1617;p30"/>
          <p:cNvSpPr/>
          <p:nvPr/>
        </p:nvSpPr>
        <p:spPr>
          <a:xfrm>
            <a:off x="-125" y="1114125"/>
            <a:ext cx="9143735" cy="4045960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30"/>
          <p:cNvSpPr/>
          <p:nvPr/>
        </p:nvSpPr>
        <p:spPr>
          <a:xfrm>
            <a:off x="0" y="1161750"/>
            <a:ext cx="9143735" cy="399835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30"/>
          <p:cNvSpPr txBox="1">
            <a:spLocks noGrp="1"/>
          </p:cNvSpPr>
          <p:nvPr>
            <p:ph type="title"/>
          </p:nvPr>
        </p:nvSpPr>
        <p:spPr>
          <a:xfrm>
            <a:off x="2104950" y="1882525"/>
            <a:ext cx="4934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620" name="Google Shape;1620;p30"/>
          <p:cNvSpPr txBox="1">
            <a:spLocks noGrp="1"/>
          </p:cNvSpPr>
          <p:nvPr>
            <p:ph type="subTitle" idx="1"/>
          </p:nvPr>
        </p:nvSpPr>
        <p:spPr>
          <a:xfrm>
            <a:off x="2391900" y="28061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1" name="Google Shape;1621;p30"/>
          <p:cNvSpPr txBox="1">
            <a:spLocks noGrp="1"/>
          </p:cNvSpPr>
          <p:nvPr>
            <p:ph type="subTitle" idx="2"/>
          </p:nvPr>
        </p:nvSpPr>
        <p:spPr>
          <a:xfrm>
            <a:off x="2391900" y="3634858"/>
            <a:ext cx="43602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3">
  <p:cSld name="CUSTOM_21">
    <p:spTree>
      <p:nvGrpSpPr>
        <p:cNvPr id="1" name="Shape 2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0" name="Google Shape;2090;p36"/>
          <p:cNvGrpSpPr/>
          <p:nvPr/>
        </p:nvGrpSpPr>
        <p:grpSpPr>
          <a:xfrm>
            <a:off x="-29450" y="115800"/>
            <a:ext cx="9202909" cy="4913400"/>
            <a:chOff x="-11500" y="75650"/>
            <a:chExt cx="9202909" cy="4913400"/>
          </a:xfrm>
        </p:grpSpPr>
        <p:sp>
          <p:nvSpPr>
            <p:cNvPr id="2091" name="Google Shape;2091;p36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6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6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6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36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36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6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6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6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6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6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6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6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6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6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6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6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36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36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6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6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36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36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6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6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6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7" name="Google Shape;2117;p36"/>
          <p:cNvSpPr/>
          <p:nvPr/>
        </p:nvSpPr>
        <p:spPr>
          <a:xfrm>
            <a:off x="703126" y="-21875"/>
            <a:ext cx="41549" cy="5207528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8" name="Google Shape;2118;p36"/>
          <p:cNvSpPr txBox="1">
            <a:spLocks noGrp="1"/>
          </p:cNvSpPr>
          <p:nvPr>
            <p:ph type="title"/>
          </p:nvPr>
        </p:nvSpPr>
        <p:spPr>
          <a:xfrm>
            <a:off x="1671600" y="539500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119" name="Google Shape;2119;p36"/>
          <p:cNvSpPr txBox="1">
            <a:spLocks noGrp="1"/>
          </p:cNvSpPr>
          <p:nvPr>
            <p:ph type="subTitle" idx="1"/>
          </p:nvPr>
        </p:nvSpPr>
        <p:spPr>
          <a:xfrm>
            <a:off x="2391900" y="174888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500">
                <a:solidFill>
                  <a:schemeClr val="accent4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0" name="Google Shape;2120;p36"/>
          <p:cNvSpPr txBox="1">
            <a:spLocks noGrp="1"/>
          </p:cNvSpPr>
          <p:nvPr>
            <p:ph type="subTitle" idx="2"/>
          </p:nvPr>
        </p:nvSpPr>
        <p:spPr>
          <a:xfrm>
            <a:off x="5425548" y="4169750"/>
            <a:ext cx="20277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1" name="Google Shape;2121;p36"/>
          <p:cNvSpPr txBox="1">
            <a:spLocks noGrp="1"/>
          </p:cNvSpPr>
          <p:nvPr>
            <p:ph type="subTitle" idx="3"/>
          </p:nvPr>
        </p:nvSpPr>
        <p:spPr>
          <a:xfrm>
            <a:off x="1776450" y="1386950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36"/>
          <p:cNvSpPr txBox="1">
            <a:spLocks noGrp="1"/>
          </p:cNvSpPr>
          <p:nvPr>
            <p:ph type="subTitle" idx="4"/>
          </p:nvPr>
        </p:nvSpPr>
        <p:spPr>
          <a:xfrm>
            <a:off x="2391900" y="2987146"/>
            <a:ext cx="43602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000">
                <a:solidFill>
                  <a:schemeClr val="accent5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3" name="Google Shape;2123;p36"/>
          <p:cNvSpPr txBox="1">
            <a:spLocks noGrp="1"/>
          </p:cNvSpPr>
          <p:nvPr>
            <p:ph type="subTitle" idx="5"/>
          </p:nvPr>
        </p:nvSpPr>
        <p:spPr>
          <a:xfrm>
            <a:off x="2625600" y="2577575"/>
            <a:ext cx="38928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4" name="Google Shape;2124;p36"/>
          <p:cNvSpPr/>
          <p:nvPr/>
        </p:nvSpPr>
        <p:spPr>
          <a:xfrm>
            <a:off x="8399326" y="-21875"/>
            <a:ext cx="41549" cy="5207528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5" name="Google Shape;2125;p36"/>
          <p:cNvSpPr/>
          <p:nvPr/>
        </p:nvSpPr>
        <p:spPr>
          <a:xfrm>
            <a:off x="3587418" y="4237528"/>
            <a:ext cx="362346" cy="275474"/>
          </a:xfrm>
          <a:custGeom>
            <a:avLst/>
            <a:gdLst/>
            <a:ahLst/>
            <a:cxnLst/>
            <a:rect l="l" t="t" r="r" b="b"/>
            <a:pathLst>
              <a:path w="10878" h="8270" extrusionOk="0">
                <a:moveTo>
                  <a:pt x="6893" y="3257"/>
                </a:moveTo>
                <a:lnTo>
                  <a:pt x="7218" y="3382"/>
                </a:lnTo>
                <a:lnTo>
                  <a:pt x="7419" y="3382"/>
                </a:lnTo>
                <a:lnTo>
                  <a:pt x="6993" y="3583"/>
                </a:lnTo>
                <a:cubicBezTo>
                  <a:pt x="6893" y="3483"/>
                  <a:pt x="6893" y="3382"/>
                  <a:pt x="6893" y="3257"/>
                </a:cubicBezTo>
                <a:close/>
                <a:moveTo>
                  <a:pt x="4186" y="3057"/>
                </a:moveTo>
                <a:cubicBezTo>
                  <a:pt x="4913" y="3057"/>
                  <a:pt x="5639" y="3157"/>
                  <a:pt x="6266" y="3157"/>
                </a:cubicBezTo>
                <a:cubicBezTo>
                  <a:pt x="6266" y="3382"/>
                  <a:pt x="6366" y="3583"/>
                  <a:pt x="6366" y="3783"/>
                </a:cubicBezTo>
                <a:cubicBezTo>
                  <a:pt x="5865" y="3884"/>
                  <a:pt x="5339" y="4109"/>
                  <a:pt x="4812" y="4310"/>
                </a:cubicBezTo>
                <a:cubicBezTo>
                  <a:pt x="4612" y="4410"/>
                  <a:pt x="4487" y="4410"/>
                  <a:pt x="4286" y="4510"/>
                </a:cubicBezTo>
                <a:cubicBezTo>
                  <a:pt x="3985" y="4210"/>
                  <a:pt x="3559" y="4009"/>
                  <a:pt x="3233" y="3683"/>
                </a:cubicBezTo>
                <a:lnTo>
                  <a:pt x="3133" y="3583"/>
                </a:lnTo>
                <a:cubicBezTo>
                  <a:pt x="3233" y="3382"/>
                  <a:pt x="3359" y="3157"/>
                  <a:pt x="3559" y="3057"/>
                </a:cubicBezTo>
                <a:close/>
                <a:moveTo>
                  <a:pt x="2732" y="4310"/>
                </a:moveTo>
                <a:lnTo>
                  <a:pt x="3359" y="4936"/>
                </a:lnTo>
                <a:cubicBezTo>
                  <a:pt x="3133" y="4936"/>
                  <a:pt x="2933" y="5037"/>
                  <a:pt x="2732" y="5137"/>
                </a:cubicBezTo>
                <a:lnTo>
                  <a:pt x="2206" y="5362"/>
                </a:lnTo>
                <a:lnTo>
                  <a:pt x="2106" y="5463"/>
                </a:lnTo>
                <a:lnTo>
                  <a:pt x="1880" y="5563"/>
                </a:lnTo>
                <a:cubicBezTo>
                  <a:pt x="1880" y="5563"/>
                  <a:pt x="1880" y="5463"/>
                  <a:pt x="1980" y="5362"/>
                </a:cubicBezTo>
                <a:lnTo>
                  <a:pt x="2306" y="4736"/>
                </a:lnTo>
                <a:lnTo>
                  <a:pt x="2607" y="4310"/>
                </a:lnTo>
                <a:close/>
                <a:moveTo>
                  <a:pt x="6592" y="4636"/>
                </a:moveTo>
                <a:lnTo>
                  <a:pt x="6592" y="4836"/>
                </a:lnTo>
                <a:cubicBezTo>
                  <a:pt x="6592" y="5137"/>
                  <a:pt x="6692" y="5663"/>
                  <a:pt x="6692" y="6089"/>
                </a:cubicBezTo>
                <a:lnTo>
                  <a:pt x="6692" y="6290"/>
                </a:lnTo>
                <a:lnTo>
                  <a:pt x="6692" y="6390"/>
                </a:lnTo>
                <a:lnTo>
                  <a:pt x="6692" y="6515"/>
                </a:lnTo>
                <a:lnTo>
                  <a:pt x="6592" y="6390"/>
                </a:lnTo>
                <a:lnTo>
                  <a:pt x="6492" y="6290"/>
                </a:lnTo>
                <a:lnTo>
                  <a:pt x="6366" y="6190"/>
                </a:lnTo>
                <a:lnTo>
                  <a:pt x="6066" y="5989"/>
                </a:lnTo>
                <a:cubicBezTo>
                  <a:pt x="5740" y="5663"/>
                  <a:pt x="5439" y="5463"/>
                  <a:pt x="5113" y="5137"/>
                </a:cubicBezTo>
                <a:cubicBezTo>
                  <a:pt x="5539" y="4936"/>
                  <a:pt x="6066" y="4836"/>
                  <a:pt x="6592" y="4636"/>
                </a:cubicBezTo>
                <a:close/>
                <a:moveTo>
                  <a:pt x="5490" y="0"/>
                </a:moveTo>
                <a:cubicBezTo>
                  <a:pt x="5415" y="0"/>
                  <a:pt x="5326" y="37"/>
                  <a:pt x="5238" y="124"/>
                </a:cubicBezTo>
                <a:cubicBezTo>
                  <a:pt x="5238" y="124"/>
                  <a:pt x="4612" y="651"/>
                  <a:pt x="3660" y="1804"/>
                </a:cubicBezTo>
                <a:cubicBezTo>
                  <a:pt x="3660" y="1904"/>
                  <a:pt x="3559" y="2004"/>
                  <a:pt x="3459" y="2129"/>
                </a:cubicBezTo>
                <a:lnTo>
                  <a:pt x="2607" y="2129"/>
                </a:lnTo>
                <a:cubicBezTo>
                  <a:pt x="2306" y="2129"/>
                  <a:pt x="2206" y="2129"/>
                  <a:pt x="1980" y="2230"/>
                </a:cubicBezTo>
                <a:cubicBezTo>
                  <a:pt x="1579" y="2230"/>
                  <a:pt x="1153" y="2330"/>
                  <a:pt x="727" y="2430"/>
                </a:cubicBezTo>
                <a:cubicBezTo>
                  <a:pt x="1153" y="2856"/>
                  <a:pt x="1479" y="3257"/>
                  <a:pt x="1980" y="3683"/>
                </a:cubicBezTo>
                <a:lnTo>
                  <a:pt x="2106" y="3783"/>
                </a:lnTo>
                <a:lnTo>
                  <a:pt x="1780" y="4310"/>
                </a:lnTo>
                <a:lnTo>
                  <a:pt x="1579" y="4636"/>
                </a:lnTo>
                <a:lnTo>
                  <a:pt x="1354" y="5037"/>
                </a:lnTo>
                <a:cubicBezTo>
                  <a:pt x="852" y="5763"/>
                  <a:pt x="426" y="6515"/>
                  <a:pt x="0" y="7342"/>
                </a:cubicBezTo>
                <a:lnTo>
                  <a:pt x="1780" y="6515"/>
                </a:lnTo>
                <a:lnTo>
                  <a:pt x="2507" y="6190"/>
                </a:lnTo>
                <a:lnTo>
                  <a:pt x="3033" y="5989"/>
                </a:lnTo>
                <a:cubicBezTo>
                  <a:pt x="3459" y="5763"/>
                  <a:pt x="3760" y="5663"/>
                  <a:pt x="4186" y="5463"/>
                </a:cubicBezTo>
                <a:cubicBezTo>
                  <a:pt x="4612" y="5889"/>
                  <a:pt x="5113" y="6190"/>
                  <a:pt x="5539" y="6515"/>
                </a:cubicBezTo>
                <a:lnTo>
                  <a:pt x="5865" y="6816"/>
                </a:lnTo>
                <a:lnTo>
                  <a:pt x="6066" y="6916"/>
                </a:lnTo>
                <a:lnTo>
                  <a:pt x="6366" y="7242"/>
                </a:lnTo>
                <a:cubicBezTo>
                  <a:pt x="6792" y="7543"/>
                  <a:pt x="7118" y="7969"/>
                  <a:pt x="7519" y="8270"/>
                </a:cubicBezTo>
                <a:lnTo>
                  <a:pt x="7519" y="7969"/>
                </a:lnTo>
                <a:lnTo>
                  <a:pt x="7519" y="7643"/>
                </a:lnTo>
                <a:lnTo>
                  <a:pt x="7419" y="7142"/>
                </a:lnTo>
                <a:lnTo>
                  <a:pt x="7419" y="6515"/>
                </a:lnTo>
                <a:lnTo>
                  <a:pt x="7419" y="6190"/>
                </a:lnTo>
                <a:lnTo>
                  <a:pt x="7419" y="5989"/>
                </a:lnTo>
                <a:cubicBezTo>
                  <a:pt x="7319" y="5563"/>
                  <a:pt x="7319" y="5137"/>
                  <a:pt x="7218" y="4736"/>
                </a:cubicBezTo>
                <a:cubicBezTo>
                  <a:pt x="7218" y="4636"/>
                  <a:pt x="7218" y="4510"/>
                  <a:pt x="7118" y="4410"/>
                </a:cubicBezTo>
                <a:lnTo>
                  <a:pt x="7218" y="4410"/>
                </a:lnTo>
                <a:lnTo>
                  <a:pt x="10878" y="3257"/>
                </a:lnTo>
                <a:cubicBezTo>
                  <a:pt x="10025" y="2956"/>
                  <a:pt x="9299" y="2756"/>
                  <a:pt x="8472" y="2631"/>
                </a:cubicBezTo>
                <a:lnTo>
                  <a:pt x="7845" y="2430"/>
                </a:lnTo>
                <a:lnTo>
                  <a:pt x="7419" y="2430"/>
                </a:lnTo>
                <a:lnTo>
                  <a:pt x="6692" y="2330"/>
                </a:lnTo>
                <a:lnTo>
                  <a:pt x="6592" y="2330"/>
                </a:lnTo>
                <a:cubicBezTo>
                  <a:pt x="6266" y="1177"/>
                  <a:pt x="5965" y="550"/>
                  <a:pt x="5965" y="550"/>
                </a:cubicBezTo>
                <a:cubicBezTo>
                  <a:pt x="5887" y="446"/>
                  <a:pt x="5799" y="402"/>
                  <a:pt x="5722" y="402"/>
                </a:cubicBezTo>
                <a:cubicBezTo>
                  <a:pt x="5579" y="402"/>
                  <a:pt x="5474" y="555"/>
                  <a:pt x="5539" y="751"/>
                </a:cubicBezTo>
                <a:cubicBezTo>
                  <a:pt x="5539" y="751"/>
                  <a:pt x="5740" y="1277"/>
                  <a:pt x="6066" y="2230"/>
                </a:cubicBezTo>
                <a:cubicBezTo>
                  <a:pt x="5439" y="2129"/>
                  <a:pt x="4913" y="2129"/>
                  <a:pt x="4286" y="2129"/>
                </a:cubicBezTo>
                <a:lnTo>
                  <a:pt x="4186" y="2129"/>
                </a:lnTo>
                <a:cubicBezTo>
                  <a:pt x="5013" y="1077"/>
                  <a:pt x="5539" y="450"/>
                  <a:pt x="5539" y="450"/>
                </a:cubicBezTo>
                <a:cubicBezTo>
                  <a:pt x="5770" y="219"/>
                  <a:pt x="5674" y="0"/>
                  <a:pt x="5490" y="0"/>
                </a:cubicBez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6" name="Google Shape;2126;p36"/>
          <p:cNvGrpSpPr/>
          <p:nvPr/>
        </p:nvGrpSpPr>
        <p:grpSpPr>
          <a:xfrm>
            <a:off x="7969776" y="-6"/>
            <a:ext cx="1160254" cy="885979"/>
            <a:chOff x="4554001" y="2570769"/>
            <a:chExt cx="1160254" cy="885979"/>
          </a:xfrm>
        </p:grpSpPr>
        <p:sp>
          <p:nvSpPr>
            <p:cNvPr id="2127" name="Google Shape;2127;p36"/>
            <p:cNvSpPr/>
            <p:nvPr/>
          </p:nvSpPr>
          <p:spPr>
            <a:xfrm>
              <a:off x="5009016" y="2570769"/>
              <a:ext cx="705239" cy="555644"/>
            </a:xfrm>
            <a:custGeom>
              <a:avLst/>
              <a:gdLst/>
              <a:ahLst/>
              <a:cxnLst/>
              <a:rect l="l" t="t" r="r" b="b"/>
              <a:pathLst>
                <a:path w="21172" h="16681" extrusionOk="0">
                  <a:moveTo>
                    <a:pt x="310" y="0"/>
                  </a:moveTo>
                  <a:cubicBezTo>
                    <a:pt x="194" y="0"/>
                    <a:pt x="63" y="75"/>
                    <a:pt x="0" y="226"/>
                  </a:cubicBezTo>
                  <a:cubicBezTo>
                    <a:pt x="125" y="226"/>
                    <a:pt x="0" y="752"/>
                    <a:pt x="125" y="1704"/>
                  </a:cubicBezTo>
                  <a:cubicBezTo>
                    <a:pt x="226" y="2632"/>
                    <a:pt x="426" y="3985"/>
                    <a:pt x="952" y="5364"/>
                  </a:cubicBezTo>
                  <a:cubicBezTo>
                    <a:pt x="1479" y="6817"/>
                    <a:pt x="2306" y="8271"/>
                    <a:pt x="3358" y="9624"/>
                  </a:cubicBezTo>
                  <a:cubicBezTo>
                    <a:pt x="4386" y="11003"/>
                    <a:pt x="5539" y="12256"/>
                    <a:pt x="6692" y="13083"/>
                  </a:cubicBezTo>
                  <a:cubicBezTo>
                    <a:pt x="7945" y="14010"/>
                    <a:pt x="9298" y="14862"/>
                    <a:pt x="10877" y="15489"/>
                  </a:cubicBezTo>
                  <a:cubicBezTo>
                    <a:pt x="12431" y="16116"/>
                    <a:pt x="14110" y="16517"/>
                    <a:pt x="15664" y="16642"/>
                  </a:cubicBezTo>
                  <a:cubicBezTo>
                    <a:pt x="16053" y="16668"/>
                    <a:pt x="16433" y="16681"/>
                    <a:pt x="16799" y="16681"/>
                  </a:cubicBezTo>
                  <a:cubicBezTo>
                    <a:pt x="17825" y="16681"/>
                    <a:pt x="18740" y="16583"/>
                    <a:pt x="19424" y="16416"/>
                  </a:cubicBezTo>
                  <a:cubicBezTo>
                    <a:pt x="20376" y="16316"/>
                    <a:pt x="20902" y="16116"/>
                    <a:pt x="20902" y="16116"/>
                  </a:cubicBezTo>
                  <a:cubicBezTo>
                    <a:pt x="21172" y="16026"/>
                    <a:pt x="21119" y="15674"/>
                    <a:pt x="20889" y="15674"/>
                  </a:cubicBezTo>
                  <a:cubicBezTo>
                    <a:pt x="20863" y="15674"/>
                    <a:pt x="20833" y="15679"/>
                    <a:pt x="20802" y="15689"/>
                  </a:cubicBezTo>
                  <a:cubicBezTo>
                    <a:pt x="20802" y="15683"/>
                    <a:pt x="20793" y="15680"/>
                    <a:pt x="20774" y="15680"/>
                  </a:cubicBezTo>
                  <a:cubicBezTo>
                    <a:pt x="20575" y="15680"/>
                    <a:pt x="19335" y="16025"/>
                    <a:pt x="17614" y="16025"/>
                  </a:cubicBezTo>
                  <a:cubicBezTo>
                    <a:pt x="17051" y="16025"/>
                    <a:pt x="16436" y="15988"/>
                    <a:pt x="15790" y="15890"/>
                  </a:cubicBezTo>
                  <a:cubicBezTo>
                    <a:pt x="14311" y="15790"/>
                    <a:pt x="12757" y="15389"/>
                    <a:pt x="11278" y="14637"/>
                  </a:cubicBezTo>
                  <a:cubicBezTo>
                    <a:pt x="9825" y="14010"/>
                    <a:pt x="8471" y="13183"/>
                    <a:pt x="7318" y="12356"/>
                  </a:cubicBezTo>
                  <a:cubicBezTo>
                    <a:pt x="6166" y="11504"/>
                    <a:pt x="5013" y="10376"/>
                    <a:pt x="4085" y="9123"/>
                  </a:cubicBezTo>
                  <a:cubicBezTo>
                    <a:pt x="3033" y="7870"/>
                    <a:pt x="2206" y="6491"/>
                    <a:pt x="1679" y="5138"/>
                  </a:cubicBezTo>
                  <a:cubicBezTo>
                    <a:pt x="526" y="2431"/>
                    <a:pt x="526" y="226"/>
                    <a:pt x="526" y="226"/>
                  </a:cubicBezTo>
                  <a:cubicBezTo>
                    <a:pt x="526" y="75"/>
                    <a:pt x="426" y="0"/>
                    <a:pt x="3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36"/>
            <p:cNvSpPr/>
            <p:nvPr/>
          </p:nvSpPr>
          <p:spPr>
            <a:xfrm>
              <a:off x="4554001" y="2640886"/>
              <a:ext cx="323140" cy="31744"/>
            </a:xfrm>
            <a:custGeom>
              <a:avLst/>
              <a:gdLst/>
              <a:ahLst/>
              <a:cxnLst/>
              <a:rect l="l" t="t" r="r" b="b"/>
              <a:pathLst>
                <a:path w="9701" h="953" extrusionOk="0">
                  <a:moveTo>
                    <a:pt x="4788" y="0"/>
                  </a:moveTo>
                  <a:cubicBezTo>
                    <a:pt x="3008" y="0"/>
                    <a:pt x="101" y="226"/>
                    <a:pt x="101" y="226"/>
                  </a:cubicBezTo>
                  <a:cubicBezTo>
                    <a:pt x="1" y="326"/>
                    <a:pt x="1" y="752"/>
                    <a:pt x="101" y="752"/>
                  </a:cubicBezTo>
                  <a:cubicBezTo>
                    <a:pt x="101" y="752"/>
                    <a:pt x="3008" y="953"/>
                    <a:pt x="4788" y="953"/>
                  </a:cubicBezTo>
                  <a:cubicBezTo>
                    <a:pt x="6668" y="953"/>
                    <a:pt x="9600" y="752"/>
                    <a:pt x="9600" y="752"/>
                  </a:cubicBezTo>
                  <a:cubicBezTo>
                    <a:pt x="9700" y="752"/>
                    <a:pt x="9700" y="326"/>
                    <a:pt x="9600" y="226"/>
                  </a:cubicBezTo>
                  <a:cubicBezTo>
                    <a:pt x="9600" y="226"/>
                    <a:pt x="6668" y="0"/>
                    <a:pt x="4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9" name="Google Shape;2129;p36"/>
            <p:cNvSpPr/>
            <p:nvPr/>
          </p:nvSpPr>
          <p:spPr>
            <a:xfrm>
              <a:off x="4605765" y="2815364"/>
              <a:ext cx="323973" cy="55128"/>
            </a:xfrm>
            <a:custGeom>
              <a:avLst/>
              <a:gdLst/>
              <a:ahLst/>
              <a:cxnLst/>
              <a:rect l="l" t="t" r="r" b="b"/>
              <a:pathLst>
                <a:path w="9726" h="1655" extrusionOk="0">
                  <a:moveTo>
                    <a:pt x="9500" y="1"/>
                  </a:moveTo>
                  <a:cubicBezTo>
                    <a:pt x="9500" y="1"/>
                    <a:pt x="8773" y="101"/>
                    <a:pt x="7845" y="101"/>
                  </a:cubicBezTo>
                  <a:cubicBezTo>
                    <a:pt x="6893" y="201"/>
                    <a:pt x="5740" y="201"/>
                    <a:pt x="4813" y="201"/>
                  </a:cubicBezTo>
                  <a:cubicBezTo>
                    <a:pt x="3860" y="301"/>
                    <a:pt x="2708" y="402"/>
                    <a:pt x="1780" y="627"/>
                  </a:cubicBezTo>
                  <a:cubicBezTo>
                    <a:pt x="828" y="928"/>
                    <a:pt x="101" y="1254"/>
                    <a:pt x="101" y="1254"/>
                  </a:cubicBezTo>
                  <a:cubicBezTo>
                    <a:pt x="1" y="1354"/>
                    <a:pt x="201" y="1655"/>
                    <a:pt x="327" y="1655"/>
                  </a:cubicBezTo>
                  <a:cubicBezTo>
                    <a:pt x="327" y="1655"/>
                    <a:pt x="953" y="1454"/>
                    <a:pt x="1880" y="1354"/>
                  </a:cubicBezTo>
                  <a:cubicBezTo>
                    <a:pt x="2833" y="1254"/>
                    <a:pt x="3961" y="1254"/>
                    <a:pt x="4913" y="1153"/>
                  </a:cubicBezTo>
                  <a:cubicBezTo>
                    <a:pt x="5740" y="1153"/>
                    <a:pt x="6993" y="1028"/>
                    <a:pt x="7946" y="828"/>
                  </a:cubicBezTo>
                  <a:cubicBezTo>
                    <a:pt x="8873" y="727"/>
                    <a:pt x="9600" y="402"/>
                    <a:pt x="9600" y="402"/>
                  </a:cubicBezTo>
                  <a:cubicBezTo>
                    <a:pt x="9725" y="402"/>
                    <a:pt x="9500" y="1"/>
                    <a:pt x="95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0" name="Google Shape;2130;p36"/>
            <p:cNvSpPr/>
            <p:nvPr/>
          </p:nvSpPr>
          <p:spPr>
            <a:xfrm>
              <a:off x="4751863" y="2971488"/>
              <a:ext cx="247160" cy="149462"/>
            </a:xfrm>
            <a:custGeom>
              <a:avLst/>
              <a:gdLst/>
              <a:ahLst/>
              <a:cxnLst/>
              <a:rect l="l" t="t" r="r" b="b"/>
              <a:pathLst>
                <a:path w="7420" h="4487" extrusionOk="0">
                  <a:moveTo>
                    <a:pt x="7094" y="0"/>
                  </a:moveTo>
                  <a:cubicBezTo>
                    <a:pt x="7094" y="0"/>
                    <a:pt x="6467" y="226"/>
                    <a:pt x="5740" y="527"/>
                  </a:cubicBezTo>
                  <a:cubicBezTo>
                    <a:pt x="4913" y="852"/>
                    <a:pt x="4086" y="1253"/>
                    <a:pt x="3334" y="1780"/>
                  </a:cubicBezTo>
                  <a:cubicBezTo>
                    <a:pt x="2708" y="2206"/>
                    <a:pt x="1880" y="2832"/>
                    <a:pt x="1154" y="3233"/>
                  </a:cubicBezTo>
                  <a:lnTo>
                    <a:pt x="1" y="4086"/>
                  </a:lnTo>
                  <a:cubicBezTo>
                    <a:pt x="1" y="4186"/>
                    <a:pt x="201" y="4487"/>
                    <a:pt x="327" y="4487"/>
                  </a:cubicBezTo>
                  <a:cubicBezTo>
                    <a:pt x="327" y="4487"/>
                    <a:pt x="828" y="4286"/>
                    <a:pt x="1580" y="3860"/>
                  </a:cubicBezTo>
                  <a:cubicBezTo>
                    <a:pt x="2307" y="3459"/>
                    <a:pt x="3234" y="2933"/>
                    <a:pt x="3860" y="2507"/>
                  </a:cubicBezTo>
                  <a:cubicBezTo>
                    <a:pt x="4487" y="2106"/>
                    <a:pt x="5339" y="1579"/>
                    <a:pt x="6066" y="1153"/>
                  </a:cubicBezTo>
                  <a:cubicBezTo>
                    <a:pt x="6793" y="727"/>
                    <a:pt x="7319" y="426"/>
                    <a:pt x="7319" y="426"/>
                  </a:cubicBezTo>
                  <a:cubicBezTo>
                    <a:pt x="7419" y="426"/>
                    <a:pt x="7219" y="0"/>
                    <a:pt x="70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36"/>
            <p:cNvSpPr/>
            <p:nvPr/>
          </p:nvSpPr>
          <p:spPr>
            <a:xfrm>
              <a:off x="5029868" y="3120084"/>
              <a:ext cx="160321" cy="262183"/>
            </a:xfrm>
            <a:custGeom>
              <a:avLst/>
              <a:gdLst/>
              <a:ahLst/>
              <a:cxnLst/>
              <a:rect l="l" t="t" r="r" b="b"/>
              <a:pathLst>
                <a:path w="4813" h="7871" extrusionOk="0">
                  <a:moveTo>
                    <a:pt x="4365" y="0"/>
                  </a:moveTo>
                  <a:cubicBezTo>
                    <a:pt x="4331" y="0"/>
                    <a:pt x="4304" y="8"/>
                    <a:pt x="4286" y="26"/>
                  </a:cubicBezTo>
                  <a:cubicBezTo>
                    <a:pt x="4286" y="26"/>
                    <a:pt x="3986" y="552"/>
                    <a:pt x="3459" y="1279"/>
                  </a:cubicBezTo>
                  <a:cubicBezTo>
                    <a:pt x="2933" y="2031"/>
                    <a:pt x="2306" y="2858"/>
                    <a:pt x="1880" y="3584"/>
                  </a:cubicBezTo>
                  <a:cubicBezTo>
                    <a:pt x="1479" y="4412"/>
                    <a:pt x="953" y="5364"/>
                    <a:pt x="627" y="6191"/>
                  </a:cubicBezTo>
                  <a:cubicBezTo>
                    <a:pt x="226" y="7043"/>
                    <a:pt x="1" y="7670"/>
                    <a:pt x="1" y="7670"/>
                  </a:cubicBezTo>
                  <a:cubicBezTo>
                    <a:pt x="1" y="7770"/>
                    <a:pt x="427" y="7870"/>
                    <a:pt x="527" y="7870"/>
                  </a:cubicBezTo>
                  <a:cubicBezTo>
                    <a:pt x="527" y="7870"/>
                    <a:pt x="853" y="7244"/>
                    <a:pt x="1254" y="6517"/>
                  </a:cubicBezTo>
                  <a:cubicBezTo>
                    <a:pt x="1680" y="5790"/>
                    <a:pt x="2306" y="4838"/>
                    <a:pt x="2732" y="4111"/>
                  </a:cubicBezTo>
                  <a:cubicBezTo>
                    <a:pt x="3133" y="3384"/>
                    <a:pt x="3660" y="2432"/>
                    <a:pt x="4086" y="1705"/>
                  </a:cubicBezTo>
                  <a:cubicBezTo>
                    <a:pt x="4512" y="878"/>
                    <a:pt x="4813" y="251"/>
                    <a:pt x="4813" y="251"/>
                  </a:cubicBezTo>
                  <a:cubicBezTo>
                    <a:pt x="4813" y="168"/>
                    <a:pt x="4523" y="0"/>
                    <a:pt x="4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2" name="Google Shape;2132;p36"/>
            <p:cNvSpPr/>
            <p:nvPr/>
          </p:nvSpPr>
          <p:spPr>
            <a:xfrm>
              <a:off x="5392181" y="3222779"/>
              <a:ext cx="51797" cy="233969"/>
            </a:xfrm>
            <a:custGeom>
              <a:avLst/>
              <a:gdLst/>
              <a:ahLst/>
              <a:cxnLst/>
              <a:rect l="l" t="t" r="r" b="b"/>
              <a:pathLst>
                <a:path w="1555" h="7024" extrusionOk="0">
                  <a:moveTo>
                    <a:pt x="1242" y="0"/>
                  </a:moveTo>
                  <a:cubicBezTo>
                    <a:pt x="1135" y="0"/>
                    <a:pt x="1028" y="25"/>
                    <a:pt x="1028" y="75"/>
                  </a:cubicBezTo>
                  <a:cubicBezTo>
                    <a:pt x="1028" y="75"/>
                    <a:pt x="928" y="602"/>
                    <a:pt x="828" y="1228"/>
                  </a:cubicBezTo>
                  <a:cubicBezTo>
                    <a:pt x="627" y="1855"/>
                    <a:pt x="402" y="2707"/>
                    <a:pt x="201" y="3434"/>
                  </a:cubicBezTo>
                  <a:cubicBezTo>
                    <a:pt x="101" y="4060"/>
                    <a:pt x="1" y="4988"/>
                    <a:pt x="1" y="5715"/>
                  </a:cubicBezTo>
                  <a:cubicBezTo>
                    <a:pt x="1" y="6466"/>
                    <a:pt x="101" y="6968"/>
                    <a:pt x="101" y="6968"/>
                  </a:cubicBezTo>
                  <a:cubicBezTo>
                    <a:pt x="101" y="7009"/>
                    <a:pt x="148" y="7023"/>
                    <a:pt x="212" y="7023"/>
                  </a:cubicBezTo>
                  <a:cubicBezTo>
                    <a:pt x="338" y="7023"/>
                    <a:pt x="527" y="6968"/>
                    <a:pt x="527" y="6968"/>
                  </a:cubicBezTo>
                  <a:cubicBezTo>
                    <a:pt x="527" y="6968"/>
                    <a:pt x="527" y="6466"/>
                    <a:pt x="728" y="5715"/>
                  </a:cubicBezTo>
                  <a:cubicBezTo>
                    <a:pt x="828" y="5088"/>
                    <a:pt x="1028" y="4261"/>
                    <a:pt x="1154" y="3634"/>
                  </a:cubicBezTo>
                  <a:cubicBezTo>
                    <a:pt x="1354" y="2908"/>
                    <a:pt x="1455" y="2080"/>
                    <a:pt x="1555" y="1329"/>
                  </a:cubicBezTo>
                  <a:cubicBezTo>
                    <a:pt x="1555" y="602"/>
                    <a:pt x="1455" y="75"/>
                    <a:pt x="1455" y="75"/>
                  </a:cubicBezTo>
                  <a:cubicBezTo>
                    <a:pt x="1455" y="25"/>
                    <a:pt x="1348" y="0"/>
                    <a:pt x="12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3" name="Google Shape;2133;p36"/>
            <p:cNvSpPr/>
            <p:nvPr/>
          </p:nvSpPr>
          <p:spPr>
            <a:xfrm>
              <a:off x="5572521" y="3221946"/>
              <a:ext cx="41771" cy="105060"/>
            </a:xfrm>
            <a:custGeom>
              <a:avLst/>
              <a:gdLst/>
              <a:ahLst/>
              <a:cxnLst/>
              <a:rect l="l" t="t" r="r" b="b"/>
              <a:pathLst>
                <a:path w="1254" h="3154" extrusionOk="0">
                  <a:moveTo>
                    <a:pt x="326" y="0"/>
                  </a:moveTo>
                  <a:cubicBezTo>
                    <a:pt x="326" y="0"/>
                    <a:pt x="226" y="226"/>
                    <a:pt x="126" y="627"/>
                  </a:cubicBezTo>
                  <a:cubicBezTo>
                    <a:pt x="0" y="953"/>
                    <a:pt x="0" y="1354"/>
                    <a:pt x="0" y="1679"/>
                  </a:cubicBezTo>
                  <a:cubicBezTo>
                    <a:pt x="126" y="1980"/>
                    <a:pt x="326" y="2406"/>
                    <a:pt x="527" y="2732"/>
                  </a:cubicBezTo>
                  <a:cubicBezTo>
                    <a:pt x="752" y="3033"/>
                    <a:pt x="953" y="3133"/>
                    <a:pt x="953" y="3133"/>
                  </a:cubicBezTo>
                  <a:cubicBezTo>
                    <a:pt x="953" y="3147"/>
                    <a:pt x="959" y="3153"/>
                    <a:pt x="970" y="3153"/>
                  </a:cubicBezTo>
                  <a:cubicBezTo>
                    <a:pt x="1033" y="3153"/>
                    <a:pt x="1254" y="2933"/>
                    <a:pt x="1254" y="2933"/>
                  </a:cubicBezTo>
                  <a:cubicBezTo>
                    <a:pt x="1254" y="2933"/>
                    <a:pt x="1254" y="2732"/>
                    <a:pt x="1153" y="2406"/>
                  </a:cubicBezTo>
                  <a:cubicBezTo>
                    <a:pt x="1053" y="2105"/>
                    <a:pt x="1053" y="1780"/>
                    <a:pt x="1053" y="1579"/>
                  </a:cubicBezTo>
                  <a:cubicBezTo>
                    <a:pt x="953" y="1253"/>
                    <a:pt x="853" y="953"/>
                    <a:pt x="853" y="627"/>
                  </a:cubicBezTo>
                  <a:lnTo>
                    <a:pt x="853" y="100"/>
                  </a:lnTo>
                  <a:cubicBezTo>
                    <a:pt x="752" y="100"/>
                    <a:pt x="326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34" name="Google Shape;2134;p36"/>
          <p:cNvSpPr/>
          <p:nvPr/>
        </p:nvSpPr>
        <p:spPr>
          <a:xfrm>
            <a:off x="582210" y="4219527"/>
            <a:ext cx="93534" cy="123414"/>
          </a:xfrm>
          <a:custGeom>
            <a:avLst/>
            <a:gdLst/>
            <a:ahLst/>
            <a:cxnLst/>
            <a:rect l="l" t="t" r="r" b="b"/>
            <a:pathLst>
              <a:path w="2808" h="3705" extrusionOk="0">
                <a:moveTo>
                  <a:pt x="2659" y="0"/>
                </a:moveTo>
                <a:cubicBezTo>
                  <a:pt x="2629" y="0"/>
                  <a:pt x="2607" y="12"/>
                  <a:pt x="2607" y="45"/>
                </a:cubicBezTo>
                <a:cubicBezTo>
                  <a:pt x="2607" y="45"/>
                  <a:pt x="2382" y="346"/>
                  <a:pt x="2181" y="672"/>
                </a:cubicBezTo>
                <a:cubicBezTo>
                  <a:pt x="1981" y="1073"/>
                  <a:pt x="1655" y="1599"/>
                  <a:pt x="1454" y="1925"/>
                </a:cubicBezTo>
                <a:cubicBezTo>
                  <a:pt x="1254" y="2225"/>
                  <a:pt x="828" y="2652"/>
                  <a:pt x="502" y="2952"/>
                </a:cubicBezTo>
                <a:cubicBezTo>
                  <a:pt x="201" y="3278"/>
                  <a:pt x="1" y="3479"/>
                  <a:pt x="1" y="3479"/>
                </a:cubicBezTo>
                <a:cubicBezTo>
                  <a:pt x="1" y="3579"/>
                  <a:pt x="101" y="3704"/>
                  <a:pt x="101" y="3704"/>
                </a:cubicBezTo>
                <a:cubicBezTo>
                  <a:pt x="101" y="3704"/>
                  <a:pt x="402" y="3579"/>
                  <a:pt x="828" y="3278"/>
                </a:cubicBezTo>
                <a:cubicBezTo>
                  <a:pt x="1128" y="2952"/>
                  <a:pt x="1554" y="2551"/>
                  <a:pt x="1880" y="2225"/>
                </a:cubicBezTo>
                <a:cubicBezTo>
                  <a:pt x="2081" y="1824"/>
                  <a:pt x="2382" y="1298"/>
                  <a:pt x="2607" y="872"/>
                </a:cubicBezTo>
                <a:cubicBezTo>
                  <a:pt x="2707" y="446"/>
                  <a:pt x="2808" y="45"/>
                  <a:pt x="2808" y="45"/>
                </a:cubicBezTo>
                <a:cubicBezTo>
                  <a:pt x="2808" y="45"/>
                  <a:pt x="2718" y="0"/>
                  <a:pt x="2659" y="0"/>
                </a:cubicBez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5" name="Google Shape;2135;p36"/>
          <p:cNvSpPr/>
          <p:nvPr/>
        </p:nvSpPr>
        <p:spPr>
          <a:xfrm>
            <a:off x="498735" y="4050712"/>
            <a:ext cx="58459" cy="41771"/>
          </a:xfrm>
          <a:custGeom>
            <a:avLst/>
            <a:gdLst/>
            <a:ahLst/>
            <a:cxnLst/>
            <a:rect l="l" t="t" r="r" b="b"/>
            <a:pathLst>
              <a:path w="1755" h="1254" extrusionOk="0">
                <a:moveTo>
                  <a:pt x="1128" y="0"/>
                </a:moveTo>
                <a:cubicBezTo>
                  <a:pt x="1028" y="0"/>
                  <a:pt x="827" y="0"/>
                  <a:pt x="627" y="100"/>
                </a:cubicBezTo>
                <a:cubicBezTo>
                  <a:pt x="502" y="201"/>
                  <a:pt x="301" y="301"/>
                  <a:pt x="301" y="501"/>
                </a:cubicBezTo>
                <a:cubicBezTo>
                  <a:pt x="101" y="727"/>
                  <a:pt x="0" y="928"/>
                  <a:pt x="0" y="928"/>
                </a:cubicBezTo>
                <a:lnTo>
                  <a:pt x="201" y="1028"/>
                </a:lnTo>
                <a:lnTo>
                  <a:pt x="502" y="727"/>
                </a:lnTo>
                <a:cubicBezTo>
                  <a:pt x="727" y="501"/>
                  <a:pt x="928" y="501"/>
                  <a:pt x="1128" y="501"/>
                </a:cubicBezTo>
                <a:lnTo>
                  <a:pt x="1253" y="501"/>
                </a:lnTo>
                <a:lnTo>
                  <a:pt x="1253" y="827"/>
                </a:lnTo>
                <a:lnTo>
                  <a:pt x="1354" y="1253"/>
                </a:lnTo>
                <a:lnTo>
                  <a:pt x="1554" y="1253"/>
                </a:lnTo>
                <a:lnTo>
                  <a:pt x="1654" y="827"/>
                </a:lnTo>
                <a:cubicBezTo>
                  <a:pt x="1654" y="727"/>
                  <a:pt x="1654" y="627"/>
                  <a:pt x="1755" y="301"/>
                </a:cubicBezTo>
                <a:lnTo>
                  <a:pt x="1755" y="201"/>
                </a:lnTo>
                <a:lnTo>
                  <a:pt x="1654" y="201"/>
                </a:lnTo>
                <a:lnTo>
                  <a:pt x="1654" y="100"/>
                </a:lnTo>
                <a:lnTo>
                  <a:pt x="1454" y="100"/>
                </a:lnTo>
                <a:cubicBezTo>
                  <a:pt x="1354" y="0"/>
                  <a:pt x="1354" y="0"/>
                  <a:pt x="1253" y="0"/>
                </a:cubicBezTo>
                <a:close/>
              </a:path>
            </a:pathLst>
          </a:custGeom>
          <a:solidFill>
            <a:srgbClr val="31313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36" name="Google Shape;2136;p36"/>
          <p:cNvGrpSpPr/>
          <p:nvPr/>
        </p:nvGrpSpPr>
        <p:grpSpPr>
          <a:xfrm>
            <a:off x="174216" y="3208336"/>
            <a:ext cx="967589" cy="1471869"/>
            <a:chOff x="250416" y="3284536"/>
            <a:chExt cx="967589" cy="1471869"/>
          </a:xfrm>
        </p:grpSpPr>
        <p:sp>
          <p:nvSpPr>
            <p:cNvPr id="2137" name="Google Shape;2137;p36"/>
            <p:cNvSpPr/>
            <p:nvPr/>
          </p:nvSpPr>
          <p:spPr>
            <a:xfrm>
              <a:off x="344750" y="3284536"/>
              <a:ext cx="873255" cy="1210552"/>
            </a:xfrm>
            <a:custGeom>
              <a:avLst/>
              <a:gdLst/>
              <a:ahLst/>
              <a:cxnLst/>
              <a:rect l="l" t="t" r="r" b="b"/>
              <a:pathLst>
                <a:path w="26216" h="36342" extrusionOk="0">
                  <a:moveTo>
                    <a:pt x="23384" y="953"/>
                  </a:moveTo>
                  <a:cubicBezTo>
                    <a:pt x="23386" y="953"/>
                    <a:pt x="23389" y="953"/>
                    <a:pt x="23391" y="954"/>
                  </a:cubicBezTo>
                  <a:lnTo>
                    <a:pt x="23391" y="954"/>
                  </a:lnTo>
                  <a:cubicBezTo>
                    <a:pt x="23390" y="953"/>
                    <a:pt x="23387" y="953"/>
                    <a:pt x="23384" y="953"/>
                  </a:cubicBezTo>
                  <a:close/>
                  <a:moveTo>
                    <a:pt x="24737" y="527"/>
                  </a:moveTo>
                  <a:cubicBezTo>
                    <a:pt x="24737" y="627"/>
                    <a:pt x="24963" y="1154"/>
                    <a:pt x="25163" y="1981"/>
                  </a:cubicBezTo>
                  <a:cubicBezTo>
                    <a:pt x="25364" y="2933"/>
                    <a:pt x="25489" y="4186"/>
                    <a:pt x="25489" y="5740"/>
                  </a:cubicBezTo>
                  <a:cubicBezTo>
                    <a:pt x="25489" y="5866"/>
                    <a:pt x="25364" y="5966"/>
                    <a:pt x="25364" y="6066"/>
                  </a:cubicBezTo>
                  <a:cubicBezTo>
                    <a:pt x="25163" y="6066"/>
                    <a:pt x="24737" y="5966"/>
                    <a:pt x="24336" y="5866"/>
                  </a:cubicBezTo>
                  <a:cubicBezTo>
                    <a:pt x="23609" y="5640"/>
                    <a:pt x="22657" y="5239"/>
                    <a:pt x="22030" y="4913"/>
                  </a:cubicBezTo>
                  <a:cubicBezTo>
                    <a:pt x="21404" y="4612"/>
                    <a:pt x="20577" y="4086"/>
                    <a:pt x="20050" y="3460"/>
                  </a:cubicBezTo>
                  <a:cubicBezTo>
                    <a:pt x="19725" y="3033"/>
                    <a:pt x="19524" y="2607"/>
                    <a:pt x="19424" y="2407"/>
                  </a:cubicBezTo>
                  <a:cubicBezTo>
                    <a:pt x="19524" y="2307"/>
                    <a:pt x="19624" y="2307"/>
                    <a:pt x="19850" y="2206"/>
                  </a:cubicBezTo>
                  <a:cubicBezTo>
                    <a:pt x="19950" y="2106"/>
                    <a:pt x="20050" y="2106"/>
                    <a:pt x="20151" y="1981"/>
                  </a:cubicBezTo>
                  <a:lnTo>
                    <a:pt x="20151" y="2106"/>
                  </a:lnTo>
                  <a:cubicBezTo>
                    <a:pt x="20151" y="2106"/>
                    <a:pt x="20477" y="1981"/>
                    <a:pt x="20777" y="1881"/>
                  </a:cubicBezTo>
                  <a:lnTo>
                    <a:pt x="21830" y="1680"/>
                  </a:lnTo>
                  <a:cubicBezTo>
                    <a:pt x="22457" y="1580"/>
                    <a:pt x="23484" y="1154"/>
                    <a:pt x="23484" y="1154"/>
                  </a:cubicBezTo>
                  <a:cubicBezTo>
                    <a:pt x="23484" y="1154"/>
                    <a:pt x="23484" y="963"/>
                    <a:pt x="23391" y="954"/>
                  </a:cubicBezTo>
                  <a:lnTo>
                    <a:pt x="23391" y="954"/>
                  </a:lnTo>
                  <a:cubicBezTo>
                    <a:pt x="23428" y="960"/>
                    <a:pt x="22633" y="1057"/>
                    <a:pt x="21930" y="1154"/>
                  </a:cubicBezTo>
                  <a:cubicBezTo>
                    <a:pt x="22457" y="953"/>
                    <a:pt x="22858" y="853"/>
                    <a:pt x="23284" y="728"/>
                  </a:cubicBezTo>
                  <a:cubicBezTo>
                    <a:pt x="24010" y="627"/>
                    <a:pt x="24537" y="527"/>
                    <a:pt x="24737" y="527"/>
                  </a:cubicBezTo>
                  <a:close/>
                  <a:moveTo>
                    <a:pt x="18898" y="2733"/>
                  </a:moveTo>
                  <a:cubicBezTo>
                    <a:pt x="18998" y="3033"/>
                    <a:pt x="19223" y="3460"/>
                    <a:pt x="19524" y="3861"/>
                  </a:cubicBezTo>
                  <a:cubicBezTo>
                    <a:pt x="19950" y="4612"/>
                    <a:pt x="20777" y="5339"/>
                    <a:pt x="21604" y="5740"/>
                  </a:cubicBezTo>
                  <a:cubicBezTo>
                    <a:pt x="22356" y="6166"/>
                    <a:pt x="23384" y="6492"/>
                    <a:pt x="24236" y="6592"/>
                  </a:cubicBezTo>
                  <a:lnTo>
                    <a:pt x="25364" y="6592"/>
                  </a:lnTo>
                  <a:cubicBezTo>
                    <a:pt x="25264" y="7846"/>
                    <a:pt x="25063" y="9199"/>
                    <a:pt x="24737" y="10452"/>
                  </a:cubicBezTo>
                  <a:cubicBezTo>
                    <a:pt x="24336" y="12131"/>
                    <a:pt x="23710" y="13685"/>
                    <a:pt x="23183" y="15039"/>
                  </a:cubicBezTo>
                  <a:cubicBezTo>
                    <a:pt x="22131" y="17871"/>
                    <a:pt x="20477" y="21204"/>
                    <a:pt x="18797" y="23811"/>
                  </a:cubicBezTo>
                  <a:cubicBezTo>
                    <a:pt x="17544" y="25690"/>
                    <a:pt x="16492" y="27269"/>
                    <a:pt x="15965" y="27896"/>
                  </a:cubicBezTo>
                  <a:lnTo>
                    <a:pt x="15965" y="27796"/>
                  </a:lnTo>
                  <a:cubicBezTo>
                    <a:pt x="15865" y="27670"/>
                    <a:pt x="15664" y="27470"/>
                    <a:pt x="15464" y="27369"/>
                  </a:cubicBezTo>
                  <a:cubicBezTo>
                    <a:pt x="15301" y="27269"/>
                    <a:pt x="15113" y="27244"/>
                    <a:pt x="14928" y="27244"/>
                  </a:cubicBezTo>
                  <a:cubicBezTo>
                    <a:pt x="14743" y="27244"/>
                    <a:pt x="14562" y="27269"/>
                    <a:pt x="14411" y="27269"/>
                  </a:cubicBezTo>
                  <a:cubicBezTo>
                    <a:pt x="14086" y="27369"/>
                    <a:pt x="13885" y="27470"/>
                    <a:pt x="13584" y="27570"/>
                  </a:cubicBezTo>
                  <a:cubicBezTo>
                    <a:pt x="13058" y="27796"/>
                    <a:pt x="12732" y="27996"/>
                    <a:pt x="12431" y="28297"/>
                  </a:cubicBezTo>
                  <a:cubicBezTo>
                    <a:pt x="11805" y="28723"/>
                    <a:pt x="11579" y="29049"/>
                    <a:pt x="11479" y="29149"/>
                  </a:cubicBezTo>
                  <a:lnTo>
                    <a:pt x="11479" y="29049"/>
                  </a:lnTo>
                  <a:cubicBezTo>
                    <a:pt x="11379" y="28923"/>
                    <a:pt x="11379" y="28923"/>
                    <a:pt x="11279" y="28823"/>
                  </a:cubicBezTo>
                  <a:lnTo>
                    <a:pt x="11178" y="28823"/>
                  </a:lnTo>
                  <a:cubicBezTo>
                    <a:pt x="11279" y="28623"/>
                    <a:pt x="11379" y="28422"/>
                    <a:pt x="11479" y="28197"/>
                  </a:cubicBezTo>
                  <a:cubicBezTo>
                    <a:pt x="11579" y="27896"/>
                    <a:pt x="11705" y="27570"/>
                    <a:pt x="11805" y="27269"/>
                  </a:cubicBezTo>
                  <a:lnTo>
                    <a:pt x="11905" y="27044"/>
                  </a:lnTo>
                  <a:lnTo>
                    <a:pt x="12005" y="26743"/>
                  </a:lnTo>
                  <a:cubicBezTo>
                    <a:pt x="12005" y="26643"/>
                    <a:pt x="12106" y="26417"/>
                    <a:pt x="12106" y="26217"/>
                  </a:cubicBezTo>
                  <a:cubicBezTo>
                    <a:pt x="12206" y="25916"/>
                    <a:pt x="12206" y="25490"/>
                    <a:pt x="12206" y="25064"/>
                  </a:cubicBezTo>
                  <a:cubicBezTo>
                    <a:pt x="12106" y="24963"/>
                    <a:pt x="12106" y="24763"/>
                    <a:pt x="12005" y="24537"/>
                  </a:cubicBezTo>
                  <a:cubicBezTo>
                    <a:pt x="11905" y="24337"/>
                    <a:pt x="11705" y="24136"/>
                    <a:pt x="11479" y="24036"/>
                  </a:cubicBezTo>
                  <a:cubicBezTo>
                    <a:pt x="11251" y="23939"/>
                    <a:pt x="11047" y="23902"/>
                    <a:pt x="10862" y="23902"/>
                  </a:cubicBezTo>
                  <a:cubicBezTo>
                    <a:pt x="10620" y="23902"/>
                    <a:pt x="10411" y="23965"/>
                    <a:pt x="10226" y="24036"/>
                  </a:cubicBezTo>
                  <a:cubicBezTo>
                    <a:pt x="9825" y="24136"/>
                    <a:pt x="9499" y="24237"/>
                    <a:pt x="9198" y="24437"/>
                  </a:cubicBezTo>
                  <a:cubicBezTo>
                    <a:pt x="8672" y="24863"/>
                    <a:pt x="8146" y="25389"/>
                    <a:pt x="7720" y="25916"/>
                  </a:cubicBezTo>
                  <a:cubicBezTo>
                    <a:pt x="7519" y="26116"/>
                    <a:pt x="7319" y="26417"/>
                    <a:pt x="7093" y="26643"/>
                  </a:cubicBezTo>
                  <a:cubicBezTo>
                    <a:pt x="6993" y="26643"/>
                    <a:pt x="6993" y="26643"/>
                    <a:pt x="6893" y="26542"/>
                  </a:cubicBezTo>
                  <a:cubicBezTo>
                    <a:pt x="6692" y="26417"/>
                    <a:pt x="6466" y="26317"/>
                    <a:pt x="6266" y="26217"/>
                  </a:cubicBezTo>
                  <a:cubicBezTo>
                    <a:pt x="6166" y="26116"/>
                    <a:pt x="5840" y="26016"/>
                    <a:pt x="5740" y="25916"/>
                  </a:cubicBezTo>
                  <a:cubicBezTo>
                    <a:pt x="5639" y="25790"/>
                    <a:pt x="5539" y="25790"/>
                    <a:pt x="5539" y="25690"/>
                  </a:cubicBezTo>
                  <a:cubicBezTo>
                    <a:pt x="5539" y="25690"/>
                    <a:pt x="5639" y="25690"/>
                    <a:pt x="5639" y="25590"/>
                  </a:cubicBezTo>
                  <a:cubicBezTo>
                    <a:pt x="5639" y="25590"/>
                    <a:pt x="5840" y="25164"/>
                    <a:pt x="6065" y="24437"/>
                  </a:cubicBezTo>
                  <a:cubicBezTo>
                    <a:pt x="6065" y="24036"/>
                    <a:pt x="6166" y="23510"/>
                    <a:pt x="6166" y="22983"/>
                  </a:cubicBezTo>
                  <a:cubicBezTo>
                    <a:pt x="6065" y="22783"/>
                    <a:pt x="6065" y="22457"/>
                    <a:pt x="5940" y="22156"/>
                  </a:cubicBezTo>
                  <a:cubicBezTo>
                    <a:pt x="5940" y="22031"/>
                    <a:pt x="5840" y="21831"/>
                    <a:pt x="5840" y="21730"/>
                  </a:cubicBezTo>
                  <a:lnTo>
                    <a:pt x="5840" y="21404"/>
                  </a:lnTo>
                  <a:lnTo>
                    <a:pt x="6166" y="20678"/>
                  </a:lnTo>
                  <a:cubicBezTo>
                    <a:pt x="6266" y="20678"/>
                    <a:pt x="6266" y="20778"/>
                    <a:pt x="6366" y="20778"/>
                  </a:cubicBezTo>
                  <a:cubicBezTo>
                    <a:pt x="6567" y="20903"/>
                    <a:pt x="6893" y="21003"/>
                    <a:pt x="6893" y="21003"/>
                  </a:cubicBezTo>
                  <a:lnTo>
                    <a:pt x="6993" y="20778"/>
                  </a:lnTo>
                  <a:cubicBezTo>
                    <a:pt x="6993" y="20778"/>
                    <a:pt x="6792" y="20477"/>
                    <a:pt x="6567" y="20377"/>
                  </a:cubicBezTo>
                  <a:cubicBezTo>
                    <a:pt x="6466" y="20377"/>
                    <a:pt x="6366" y="20277"/>
                    <a:pt x="6266" y="20277"/>
                  </a:cubicBezTo>
                  <a:cubicBezTo>
                    <a:pt x="6266" y="20151"/>
                    <a:pt x="6366" y="20051"/>
                    <a:pt x="6366" y="19951"/>
                  </a:cubicBezTo>
                  <a:lnTo>
                    <a:pt x="6466" y="20051"/>
                  </a:lnTo>
                  <a:cubicBezTo>
                    <a:pt x="6692" y="20151"/>
                    <a:pt x="7093" y="20277"/>
                    <a:pt x="7093" y="20277"/>
                  </a:cubicBezTo>
                  <a:cubicBezTo>
                    <a:pt x="7193" y="20277"/>
                    <a:pt x="7319" y="20151"/>
                    <a:pt x="7319" y="20051"/>
                  </a:cubicBezTo>
                  <a:cubicBezTo>
                    <a:pt x="7319" y="20051"/>
                    <a:pt x="6993" y="19750"/>
                    <a:pt x="6792" y="19650"/>
                  </a:cubicBezTo>
                  <a:cubicBezTo>
                    <a:pt x="6692" y="19650"/>
                    <a:pt x="6567" y="19525"/>
                    <a:pt x="6466" y="19525"/>
                  </a:cubicBezTo>
                  <a:cubicBezTo>
                    <a:pt x="6567" y="19224"/>
                    <a:pt x="6692" y="19024"/>
                    <a:pt x="6792" y="18698"/>
                  </a:cubicBezTo>
                  <a:cubicBezTo>
                    <a:pt x="6993" y="18171"/>
                    <a:pt x="7319" y="17445"/>
                    <a:pt x="7619" y="16818"/>
                  </a:cubicBezTo>
                  <a:cubicBezTo>
                    <a:pt x="8772" y="14111"/>
                    <a:pt x="10852" y="10878"/>
                    <a:pt x="12732" y="8673"/>
                  </a:cubicBezTo>
                  <a:cubicBezTo>
                    <a:pt x="13685" y="7520"/>
                    <a:pt x="14712" y="6267"/>
                    <a:pt x="15965" y="5114"/>
                  </a:cubicBezTo>
                  <a:cubicBezTo>
                    <a:pt x="16918" y="4186"/>
                    <a:pt x="17970" y="3359"/>
                    <a:pt x="18898" y="2733"/>
                  </a:cubicBezTo>
                  <a:close/>
                  <a:moveTo>
                    <a:pt x="4737" y="21755"/>
                  </a:moveTo>
                  <a:cubicBezTo>
                    <a:pt x="4831" y="21755"/>
                    <a:pt x="4913" y="21780"/>
                    <a:pt x="5013" y="21831"/>
                  </a:cubicBezTo>
                  <a:cubicBezTo>
                    <a:pt x="5113" y="21931"/>
                    <a:pt x="5213" y="22156"/>
                    <a:pt x="5314" y="22357"/>
                  </a:cubicBezTo>
                  <a:cubicBezTo>
                    <a:pt x="5439" y="22557"/>
                    <a:pt x="5439" y="22783"/>
                    <a:pt x="5439" y="23084"/>
                  </a:cubicBezTo>
                  <a:cubicBezTo>
                    <a:pt x="5539" y="23510"/>
                    <a:pt x="5539" y="23911"/>
                    <a:pt x="5439" y="24337"/>
                  </a:cubicBezTo>
                  <a:cubicBezTo>
                    <a:pt x="5314" y="25064"/>
                    <a:pt x="5213" y="25389"/>
                    <a:pt x="5213" y="25389"/>
                  </a:cubicBezTo>
                  <a:cubicBezTo>
                    <a:pt x="5213" y="25490"/>
                    <a:pt x="5213" y="25590"/>
                    <a:pt x="5314" y="25690"/>
                  </a:cubicBezTo>
                  <a:lnTo>
                    <a:pt x="5213" y="25690"/>
                  </a:lnTo>
                  <a:cubicBezTo>
                    <a:pt x="5113" y="25590"/>
                    <a:pt x="5013" y="25590"/>
                    <a:pt x="4913" y="25590"/>
                  </a:cubicBezTo>
                  <a:cubicBezTo>
                    <a:pt x="4913" y="25590"/>
                    <a:pt x="3960" y="25790"/>
                    <a:pt x="3033" y="26843"/>
                  </a:cubicBezTo>
                  <a:cubicBezTo>
                    <a:pt x="2607" y="27369"/>
                    <a:pt x="2080" y="27996"/>
                    <a:pt x="1780" y="28723"/>
                  </a:cubicBezTo>
                  <a:cubicBezTo>
                    <a:pt x="1554" y="29149"/>
                    <a:pt x="1354" y="29550"/>
                    <a:pt x="1253" y="29976"/>
                  </a:cubicBezTo>
                  <a:lnTo>
                    <a:pt x="1153" y="30076"/>
                  </a:lnTo>
                  <a:lnTo>
                    <a:pt x="1153" y="29976"/>
                  </a:lnTo>
                  <a:lnTo>
                    <a:pt x="1153" y="29876"/>
                  </a:lnTo>
                  <a:lnTo>
                    <a:pt x="1053" y="29775"/>
                  </a:lnTo>
                  <a:lnTo>
                    <a:pt x="1053" y="29249"/>
                  </a:lnTo>
                  <a:cubicBezTo>
                    <a:pt x="928" y="28422"/>
                    <a:pt x="928" y="27670"/>
                    <a:pt x="1153" y="26943"/>
                  </a:cubicBezTo>
                  <a:cubicBezTo>
                    <a:pt x="1153" y="26417"/>
                    <a:pt x="1354" y="25790"/>
                    <a:pt x="1679" y="25289"/>
                  </a:cubicBezTo>
                  <a:lnTo>
                    <a:pt x="1780" y="25289"/>
                  </a:lnTo>
                  <a:cubicBezTo>
                    <a:pt x="1780" y="25289"/>
                    <a:pt x="1880" y="25064"/>
                    <a:pt x="1980" y="24863"/>
                  </a:cubicBezTo>
                  <a:cubicBezTo>
                    <a:pt x="2181" y="24537"/>
                    <a:pt x="2406" y="24337"/>
                    <a:pt x="2507" y="24136"/>
                  </a:cubicBezTo>
                  <a:cubicBezTo>
                    <a:pt x="2707" y="23911"/>
                    <a:pt x="2933" y="23610"/>
                    <a:pt x="3033" y="23410"/>
                  </a:cubicBezTo>
                  <a:cubicBezTo>
                    <a:pt x="3233" y="23284"/>
                    <a:pt x="3434" y="23084"/>
                    <a:pt x="3434" y="23084"/>
                  </a:cubicBezTo>
                  <a:lnTo>
                    <a:pt x="3334" y="22883"/>
                  </a:lnTo>
                  <a:cubicBezTo>
                    <a:pt x="3334" y="22883"/>
                    <a:pt x="3133" y="22983"/>
                    <a:pt x="2933" y="23084"/>
                  </a:cubicBezTo>
                  <a:lnTo>
                    <a:pt x="3760" y="22257"/>
                  </a:lnTo>
                  <a:cubicBezTo>
                    <a:pt x="3760" y="22557"/>
                    <a:pt x="4060" y="22883"/>
                    <a:pt x="4060" y="22883"/>
                  </a:cubicBezTo>
                  <a:lnTo>
                    <a:pt x="4286" y="22783"/>
                  </a:lnTo>
                  <a:lnTo>
                    <a:pt x="4286" y="22357"/>
                  </a:lnTo>
                  <a:lnTo>
                    <a:pt x="4286" y="22257"/>
                  </a:lnTo>
                  <a:lnTo>
                    <a:pt x="4386" y="22257"/>
                  </a:lnTo>
                  <a:cubicBezTo>
                    <a:pt x="4386" y="22156"/>
                    <a:pt x="4386" y="22156"/>
                    <a:pt x="4486" y="22156"/>
                  </a:cubicBezTo>
                  <a:lnTo>
                    <a:pt x="4486" y="22257"/>
                  </a:lnTo>
                  <a:lnTo>
                    <a:pt x="4486" y="22357"/>
                  </a:lnTo>
                  <a:cubicBezTo>
                    <a:pt x="4486" y="22457"/>
                    <a:pt x="4587" y="22658"/>
                    <a:pt x="4587" y="22658"/>
                  </a:cubicBezTo>
                  <a:lnTo>
                    <a:pt x="4913" y="22658"/>
                  </a:lnTo>
                  <a:cubicBezTo>
                    <a:pt x="4913" y="22658"/>
                    <a:pt x="5013" y="22457"/>
                    <a:pt x="4913" y="22257"/>
                  </a:cubicBezTo>
                  <a:cubicBezTo>
                    <a:pt x="4913" y="22156"/>
                    <a:pt x="4812" y="22031"/>
                    <a:pt x="4687" y="21931"/>
                  </a:cubicBezTo>
                  <a:lnTo>
                    <a:pt x="4587" y="21931"/>
                  </a:lnTo>
                  <a:cubicBezTo>
                    <a:pt x="4587" y="21931"/>
                    <a:pt x="4486" y="21931"/>
                    <a:pt x="4486" y="22031"/>
                  </a:cubicBezTo>
                  <a:lnTo>
                    <a:pt x="4486" y="21831"/>
                  </a:lnTo>
                  <a:cubicBezTo>
                    <a:pt x="4486" y="21864"/>
                    <a:pt x="4475" y="21875"/>
                    <a:pt x="4461" y="21875"/>
                  </a:cubicBezTo>
                  <a:cubicBezTo>
                    <a:pt x="4431" y="21875"/>
                    <a:pt x="4386" y="21831"/>
                    <a:pt x="4386" y="21831"/>
                  </a:cubicBezTo>
                  <a:cubicBezTo>
                    <a:pt x="4537" y="21780"/>
                    <a:pt x="4643" y="21755"/>
                    <a:pt x="4737" y="21755"/>
                  </a:cubicBezTo>
                  <a:close/>
                  <a:moveTo>
                    <a:pt x="11078" y="24863"/>
                  </a:moveTo>
                  <a:cubicBezTo>
                    <a:pt x="11078" y="24963"/>
                    <a:pt x="11178" y="25064"/>
                    <a:pt x="11279" y="25289"/>
                  </a:cubicBezTo>
                  <a:cubicBezTo>
                    <a:pt x="11279" y="25490"/>
                    <a:pt x="11279" y="25790"/>
                    <a:pt x="11178" y="26016"/>
                  </a:cubicBezTo>
                  <a:cubicBezTo>
                    <a:pt x="11178" y="26217"/>
                    <a:pt x="11178" y="26317"/>
                    <a:pt x="11078" y="26542"/>
                  </a:cubicBezTo>
                  <a:lnTo>
                    <a:pt x="11078" y="26743"/>
                  </a:lnTo>
                  <a:lnTo>
                    <a:pt x="10953" y="26843"/>
                  </a:lnTo>
                  <a:lnTo>
                    <a:pt x="10953" y="26943"/>
                  </a:lnTo>
                  <a:cubicBezTo>
                    <a:pt x="10852" y="27269"/>
                    <a:pt x="10752" y="27570"/>
                    <a:pt x="10652" y="27896"/>
                  </a:cubicBezTo>
                  <a:cubicBezTo>
                    <a:pt x="10126" y="29049"/>
                    <a:pt x="9399" y="30176"/>
                    <a:pt x="8672" y="31129"/>
                  </a:cubicBezTo>
                  <a:cubicBezTo>
                    <a:pt x="7945" y="32056"/>
                    <a:pt x="7193" y="32808"/>
                    <a:pt x="6567" y="33209"/>
                  </a:cubicBezTo>
                  <a:cubicBezTo>
                    <a:pt x="6166" y="33435"/>
                    <a:pt x="5840" y="33635"/>
                    <a:pt x="5740" y="33635"/>
                  </a:cubicBezTo>
                  <a:cubicBezTo>
                    <a:pt x="5740" y="33435"/>
                    <a:pt x="5740" y="33109"/>
                    <a:pt x="5840" y="32582"/>
                  </a:cubicBezTo>
                  <a:cubicBezTo>
                    <a:pt x="5940" y="31856"/>
                    <a:pt x="6166" y="30803"/>
                    <a:pt x="6466" y="29675"/>
                  </a:cubicBezTo>
                  <a:cubicBezTo>
                    <a:pt x="6692" y="28823"/>
                    <a:pt x="7193" y="27996"/>
                    <a:pt x="7820" y="27169"/>
                  </a:cubicBezTo>
                  <a:lnTo>
                    <a:pt x="7820" y="27269"/>
                  </a:lnTo>
                  <a:cubicBezTo>
                    <a:pt x="7820" y="27269"/>
                    <a:pt x="8045" y="27470"/>
                    <a:pt x="8146" y="27470"/>
                  </a:cubicBezTo>
                  <a:cubicBezTo>
                    <a:pt x="8346" y="27570"/>
                    <a:pt x="8672" y="27670"/>
                    <a:pt x="8672" y="27670"/>
                  </a:cubicBezTo>
                  <a:lnTo>
                    <a:pt x="8772" y="27470"/>
                  </a:lnTo>
                  <a:cubicBezTo>
                    <a:pt x="8772" y="27470"/>
                    <a:pt x="8572" y="27169"/>
                    <a:pt x="8346" y="27044"/>
                  </a:cubicBezTo>
                  <a:lnTo>
                    <a:pt x="7945" y="27044"/>
                  </a:lnTo>
                  <a:cubicBezTo>
                    <a:pt x="8045" y="26843"/>
                    <a:pt x="8246" y="26643"/>
                    <a:pt x="8346" y="26542"/>
                  </a:cubicBezTo>
                  <a:cubicBezTo>
                    <a:pt x="8772" y="26016"/>
                    <a:pt x="9299" y="25590"/>
                    <a:pt x="9700" y="25289"/>
                  </a:cubicBezTo>
                  <a:cubicBezTo>
                    <a:pt x="10025" y="25064"/>
                    <a:pt x="10226" y="24963"/>
                    <a:pt x="10552" y="24863"/>
                  </a:cubicBezTo>
                  <a:close/>
                  <a:moveTo>
                    <a:pt x="14862" y="27921"/>
                  </a:moveTo>
                  <a:cubicBezTo>
                    <a:pt x="14982" y="27921"/>
                    <a:pt x="15088" y="27946"/>
                    <a:pt x="15138" y="27996"/>
                  </a:cubicBezTo>
                  <a:cubicBezTo>
                    <a:pt x="15339" y="28096"/>
                    <a:pt x="15339" y="28197"/>
                    <a:pt x="15464" y="28522"/>
                  </a:cubicBezTo>
                  <a:lnTo>
                    <a:pt x="14837" y="28522"/>
                  </a:lnTo>
                  <a:cubicBezTo>
                    <a:pt x="14612" y="28522"/>
                    <a:pt x="14211" y="28623"/>
                    <a:pt x="14211" y="28623"/>
                  </a:cubicBezTo>
                  <a:lnTo>
                    <a:pt x="14211" y="28923"/>
                  </a:lnTo>
                  <a:cubicBezTo>
                    <a:pt x="14211" y="28923"/>
                    <a:pt x="14389" y="28979"/>
                    <a:pt x="14604" y="28979"/>
                  </a:cubicBezTo>
                  <a:cubicBezTo>
                    <a:pt x="14712" y="28979"/>
                    <a:pt x="14829" y="28965"/>
                    <a:pt x="14938" y="28923"/>
                  </a:cubicBezTo>
                  <a:cubicBezTo>
                    <a:pt x="15038" y="28923"/>
                    <a:pt x="15238" y="28923"/>
                    <a:pt x="15339" y="28823"/>
                  </a:cubicBezTo>
                  <a:lnTo>
                    <a:pt x="15464" y="28823"/>
                  </a:lnTo>
                  <a:cubicBezTo>
                    <a:pt x="15339" y="28923"/>
                    <a:pt x="15339" y="29149"/>
                    <a:pt x="15339" y="29349"/>
                  </a:cubicBezTo>
                  <a:lnTo>
                    <a:pt x="15238" y="29349"/>
                  </a:lnTo>
                  <a:cubicBezTo>
                    <a:pt x="15238" y="29349"/>
                    <a:pt x="15105" y="29305"/>
                    <a:pt x="14949" y="29305"/>
                  </a:cubicBezTo>
                  <a:cubicBezTo>
                    <a:pt x="14871" y="29305"/>
                    <a:pt x="14787" y="29316"/>
                    <a:pt x="14712" y="29349"/>
                  </a:cubicBezTo>
                  <a:cubicBezTo>
                    <a:pt x="14411" y="29349"/>
                    <a:pt x="14086" y="29550"/>
                    <a:pt x="14086" y="29550"/>
                  </a:cubicBezTo>
                  <a:cubicBezTo>
                    <a:pt x="14086" y="29550"/>
                    <a:pt x="14211" y="29775"/>
                    <a:pt x="14211" y="29876"/>
                  </a:cubicBezTo>
                  <a:cubicBezTo>
                    <a:pt x="14211" y="29876"/>
                    <a:pt x="14612" y="29876"/>
                    <a:pt x="14837" y="29775"/>
                  </a:cubicBezTo>
                  <a:cubicBezTo>
                    <a:pt x="14938" y="29775"/>
                    <a:pt x="15138" y="29675"/>
                    <a:pt x="15238" y="29550"/>
                  </a:cubicBezTo>
                  <a:lnTo>
                    <a:pt x="15238" y="29550"/>
                  </a:lnTo>
                  <a:cubicBezTo>
                    <a:pt x="15138" y="30076"/>
                    <a:pt x="14938" y="30603"/>
                    <a:pt x="14612" y="31129"/>
                  </a:cubicBezTo>
                  <a:cubicBezTo>
                    <a:pt x="14086" y="32181"/>
                    <a:pt x="13258" y="33209"/>
                    <a:pt x="12331" y="33836"/>
                  </a:cubicBezTo>
                  <a:cubicBezTo>
                    <a:pt x="11805" y="34262"/>
                    <a:pt x="11178" y="34688"/>
                    <a:pt x="10451" y="34888"/>
                  </a:cubicBezTo>
                  <a:cubicBezTo>
                    <a:pt x="10226" y="34989"/>
                    <a:pt x="10025" y="35089"/>
                    <a:pt x="9825" y="35089"/>
                  </a:cubicBezTo>
                  <a:lnTo>
                    <a:pt x="9700" y="35189"/>
                  </a:lnTo>
                  <a:lnTo>
                    <a:pt x="9599" y="35189"/>
                  </a:lnTo>
                  <a:lnTo>
                    <a:pt x="9700" y="35089"/>
                  </a:lnTo>
                  <a:cubicBezTo>
                    <a:pt x="9925" y="34788"/>
                    <a:pt x="10226" y="34362"/>
                    <a:pt x="10451" y="34061"/>
                  </a:cubicBezTo>
                  <a:cubicBezTo>
                    <a:pt x="10953" y="33435"/>
                    <a:pt x="11379" y="32683"/>
                    <a:pt x="11579" y="32056"/>
                  </a:cubicBezTo>
                  <a:cubicBezTo>
                    <a:pt x="12106" y="30703"/>
                    <a:pt x="11805" y="29775"/>
                    <a:pt x="11905" y="29775"/>
                  </a:cubicBezTo>
                  <a:cubicBezTo>
                    <a:pt x="11835" y="29705"/>
                    <a:pt x="11765" y="29623"/>
                    <a:pt x="11651" y="29623"/>
                  </a:cubicBezTo>
                  <a:cubicBezTo>
                    <a:pt x="11603" y="29623"/>
                    <a:pt x="11547" y="29638"/>
                    <a:pt x="11479" y="29675"/>
                  </a:cubicBezTo>
                  <a:cubicBezTo>
                    <a:pt x="11479" y="29550"/>
                    <a:pt x="11479" y="29550"/>
                    <a:pt x="11579" y="29450"/>
                  </a:cubicBezTo>
                  <a:cubicBezTo>
                    <a:pt x="11579" y="29500"/>
                    <a:pt x="11636" y="29525"/>
                    <a:pt x="11692" y="29525"/>
                  </a:cubicBezTo>
                  <a:cubicBezTo>
                    <a:pt x="11748" y="29525"/>
                    <a:pt x="11805" y="29500"/>
                    <a:pt x="11805" y="29450"/>
                  </a:cubicBezTo>
                  <a:cubicBezTo>
                    <a:pt x="11805" y="29450"/>
                    <a:pt x="12106" y="29149"/>
                    <a:pt x="12732" y="28723"/>
                  </a:cubicBezTo>
                  <a:cubicBezTo>
                    <a:pt x="13058" y="28522"/>
                    <a:pt x="13359" y="28297"/>
                    <a:pt x="13885" y="28096"/>
                  </a:cubicBezTo>
                  <a:cubicBezTo>
                    <a:pt x="14086" y="28096"/>
                    <a:pt x="14311" y="27996"/>
                    <a:pt x="14512" y="27996"/>
                  </a:cubicBezTo>
                  <a:cubicBezTo>
                    <a:pt x="14612" y="27946"/>
                    <a:pt x="14743" y="27921"/>
                    <a:pt x="14862" y="27921"/>
                  </a:cubicBezTo>
                  <a:close/>
                  <a:moveTo>
                    <a:pt x="24737" y="1"/>
                  </a:moveTo>
                  <a:cubicBezTo>
                    <a:pt x="24737" y="101"/>
                    <a:pt x="24111" y="1"/>
                    <a:pt x="23183" y="226"/>
                  </a:cubicBezTo>
                  <a:cubicBezTo>
                    <a:pt x="22131" y="427"/>
                    <a:pt x="20878" y="853"/>
                    <a:pt x="19424" y="1580"/>
                  </a:cubicBezTo>
                  <a:cubicBezTo>
                    <a:pt x="18071" y="2307"/>
                    <a:pt x="16717" y="3234"/>
                    <a:pt x="15339" y="4387"/>
                  </a:cubicBezTo>
                  <a:cubicBezTo>
                    <a:pt x="14086" y="5540"/>
                    <a:pt x="12958" y="6893"/>
                    <a:pt x="12005" y="8046"/>
                  </a:cubicBezTo>
                  <a:cubicBezTo>
                    <a:pt x="10025" y="10352"/>
                    <a:pt x="8045" y="13685"/>
                    <a:pt x="6893" y="16517"/>
                  </a:cubicBezTo>
                  <a:cubicBezTo>
                    <a:pt x="6567" y="17244"/>
                    <a:pt x="6366" y="17871"/>
                    <a:pt x="6166" y="18497"/>
                  </a:cubicBezTo>
                  <a:cubicBezTo>
                    <a:pt x="5940" y="19224"/>
                    <a:pt x="5840" y="19750"/>
                    <a:pt x="5740" y="20151"/>
                  </a:cubicBezTo>
                  <a:lnTo>
                    <a:pt x="5439" y="21204"/>
                  </a:lnTo>
                  <a:cubicBezTo>
                    <a:pt x="5213" y="21104"/>
                    <a:pt x="5013" y="21003"/>
                    <a:pt x="4812" y="21003"/>
                  </a:cubicBezTo>
                  <a:cubicBezTo>
                    <a:pt x="4587" y="21003"/>
                    <a:pt x="4386" y="21003"/>
                    <a:pt x="4186" y="21104"/>
                  </a:cubicBezTo>
                  <a:cubicBezTo>
                    <a:pt x="3760" y="21204"/>
                    <a:pt x="3434" y="21404"/>
                    <a:pt x="3233" y="21630"/>
                  </a:cubicBezTo>
                  <a:cubicBezTo>
                    <a:pt x="2707" y="22031"/>
                    <a:pt x="2181" y="22557"/>
                    <a:pt x="1780" y="23184"/>
                  </a:cubicBezTo>
                  <a:cubicBezTo>
                    <a:pt x="928" y="24237"/>
                    <a:pt x="301" y="25590"/>
                    <a:pt x="101" y="26843"/>
                  </a:cubicBezTo>
                  <a:cubicBezTo>
                    <a:pt x="0" y="27570"/>
                    <a:pt x="0" y="28422"/>
                    <a:pt x="101" y="29349"/>
                  </a:cubicBezTo>
                  <a:cubicBezTo>
                    <a:pt x="101" y="29550"/>
                    <a:pt x="101" y="29775"/>
                    <a:pt x="201" y="29976"/>
                  </a:cubicBezTo>
                  <a:lnTo>
                    <a:pt x="201" y="30176"/>
                  </a:lnTo>
                  <a:lnTo>
                    <a:pt x="301" y="30502"/>
                  </a:lnTo>
                  <a:cubicBezTo>
                    <a:pt x="301" y="30603"/>
                    <a:pt x="426" y="30803"/>
                    <a:pt x="527" y="31029"/>
                  </a:cubicBezTo>
                  <a:cubicBezTo>
                    <a:pt x="527" y="31229"/>
                    <a:pt x="627" y="31329"/>
                    <a:pt x="627" y="31555"/>
                  </a:cubicBezTo>
                  <a:lnTo>
                    <a:pt x="827" y="31956"/>
                  </a:lnTo>
                  <a:lnTo>
                    <a:pt x="1053" y="32482"/>
                  </a:lnTo>
                  <a:lnTo>
                    <a:pt x="1153" y="32683"/>
                  </a:lnTo>
                  <a:lnTo>
                    <a:pt x="1253" y="32908"/>
                  </a:lnTo>
                  <a:lnTo>
                    <a:pt x="1554" y="31430"/>
                  </a:lnTo>
                  <a:cubicBezTo>
                    <a:pt x="1679" y="31029"/>
                    <a:pt x="1880" y="30603"/>
                    <a:pt x="1980" y="30302"/>
                  </a:cubicBezTo>
                  <a:cubicBezTo>
                    <a:pt x="2080" y="29775"/>
                    <a:pt x="2306" y="29450"/>
                    <a:pt x="2406" y="29049"/>
                  </a:cubicBezTo>
                  <a:cubicBezTo>
                    <a:pt x="2707" y="28297"/>
                    <a:pt x="3133" y="27670"/>
                    <a:pt x="3559" y="27269"/>
                  </a:cubicBezTo>
                  <a:cubicBezTo>
                    <a:pt x="4186" y="26417"/>
                    <a:pt x="4812" y="26116"/>
                    <a:pt x="5013" y="26116"/>
                  </a:cubicBezTo>
                  <a:cubicBezTo>
                    <a:pt x="5013" y="26116"/>
                    <a:pt x="5113" y="26217"/>
                    <a:pt x="5113" y="26317"/>
                  </a:cubicBezTo>
                  <a:cubicBezTo>
                    <a:pt x="5314" y="26643"/>
                    <a:pt x="5539" y="26843"/>
                    <a:pt x="5740" y="27044"/>
                  </a:cubicBezTo>
                  <a:cubicBezTo>
                    <a:pt x="6065" y="27169"/>
                    <a:pt x="6366" y="27269"/>
                    <a:pt x="6692" y="27269"/>
                  </a:cubicBezTo>
                  <a:cubicBezTo>
                    <a:pt x="6567" y="27369"/>
                    <a:pt x="6567" y="27470"/>
                    <a:pt x="6466" y="27570"/>
                  </a:cubicBezTo>
                  <a:cubicBezTo>
                    <a:pt x="6166" y="28197"/>
                    <a:pt x="5840" y="28823"/>
                    <a:pt x="5740" y="29550"/>
                  </a:cubicBezTo>
                  <a:cubicBezTo>
                    <a:pt x="5439" y="30703"/>
                    <a:pt x="5314" y="31755"/>
                    <a:pt x="5213" y="32582"/>
                  </a:cubicBezTo>
                  <a:lnTo>
                    <a:pt x="5213" y="33836"/>
                  </a:lnTo>
                  <a:cubicBezTo>
                    <a:pt x="5213" y="33936"/>
                    <a:pt x="5314" y="33936"/>
                    <a:pt x="5439" y="33936"/>
                  </a:cubicBezTo>
                  <a:cubicBezTo>
                    <a:pt x="5439" y="34102"/>
                    <a:pt x="5493" y="34200"/>
                    <a:pt x="5602" y="34200"/>
                  </a:cubicBezTo>
                  <a:cubicBezTo>
                    <a:pt x="5641" y="34200"/>
                    <a:pt x="5687" y="34188"/>
                    <a:pt x="5740" y="34161"/>
                  </a:cubicBezTo>
                  <a:cubicBezTo>
                    <a:pt x="5740" y="34161"/>
                    <a:pt x="6166" y="34061"/>
                    <a:pt x="6893" y="33635"/>
                  </a:cubicBezTo>
                  <a:cubicBezTo>
                    <a:pt x="7619" y="33309"/>
                    <a:pt x="8446" y="32582"/>
                    <a:pt x="9299" y="31655"/>
                  </a:cubicBezTo>
                  <a:cubicBezTo>
                    <a:pt x="9700" y="31029"/>
                    <a:pt x="10226" y="30302"/>
                    <a:pt x="10652" y="29550"/>
                  </a:cubicBezTo>
                  <a:lnTo>
                    <a:pt x="10852" y="29775"/>
                  </a:lnTo>
                  <a:lnTo>
                    <a:pt x="11379" y="29775"/>
                  </a:lnTo>
                  <a:lnTo>
                    <a:pt x="11379" y="29876"/>
                  </a:lnTo>
                  <a:cubicBezTo>
                    <a:pt x="11379" y="29876"/>
                    <a:pt x="11479" y="30703"/>
                    <a:pt x="10953" y="31755"/>
                  </a:cubicBezTo>
                  <a:cubicBezTo>
                    <a:pt x="10752" y="32382"/>
                    <a:pt x="10451" y="33009"/>
                    <a:pt x="9925" y="33635"/>
                  </a:cubicBezTo>
                  <a:cubicBezTo>
                    <a:pt x="9599" y="33936"/>
                    <a:pt x="9399" y="34262"/>
                    <a:pt x="9073" y="34562"/>
                  </a:cubicBezTo>
                  <a:cubicBezTo>
                    <a:pt x="8772" y="34888"/>
                    <a:pt x="8446" y="35089"/>
                    <a:pt x="8146" y="35415"/>
                  </a:cubicBezTo>
                  <a:lnTo>
                    <a:pt x="7093" y="36342"/>
                  </a:lnTo>
                  <a:lnTo>
                    <a:pt x="8045" y="36342"/>
                  </a:lnTo>
                  <a:lnTo>
                    <a:pt x="8572" y="36242"/>
                  </a:lnTo>
                  <a:lnTo>
                    <a:pt x="9073" y="36242"/>
                  </a:lnTo>
                  <a:cubicBezTo>
                    <a:pt x="9299" y="36242"/>
                    <a:pt x="9399" y="36141"/>
                    <a:pt x="9599" y="36141"/>
                  </a:cubicBezTo>
                  <a:lnTo>
                    <a:pt x="9925" y="36041"/>
                  </a:lnTo>
                  <a:lnTo>
                    <a:pt x="10126" y="36041"/>
                  </a:lnTo>
                  <a:cubicBezTo>
                    <a:pt x="10326" y="35941"/>
                    <a:pt x="10552" y="35941"/>
                    <a:pt x="10752" y="35816"/>
                  </a:cubicBezTo>
                  <a:cubicBezTo>
                    <a:pt x="11579" y="35515"/>
                    <a:pt x="12331" y="35089"/>
                    <a:pt x="12958" y="34562"/>
                  </a:cubicBezTo>
                  <a:cubicBezTo>
                    <a:pt x="13885" y="33836"/>
                    <a:pt x="14837" y="32808"/>
                    <a:pt x="15464" y="31430"/>
                  </a:cubicBezTo>
                  <a:cubicBezTo>
                    <a:pt x="15765" y="30803"/>
                    <a:pt x="15965" y="30176"/>
                    <a:pt x="16091" y="29450"/>
                  </a:cubicBezTo>
                  <a:cubicBezTo>
                    <a:pt x="16191" y="29149"/>
                    <a:pt x="16191" y="28823"/>
                    <a:pt x="16191" y="28422"/>
                  </a:cubicBezTo>
                  <a:cubicBezTo>
                    <a:pt x="16391" y="28197"/>
                    <a:pt x="17845" y="26542"/>
                    <a:pt x="19424" y="24136"/>
                  </a:cubicBezTo>
                  <a:cubicBezTo>
                    <a:pt x="21203" y="21630"/>
                    <a:pt x="22983" y="18272"/>
                    <a:pt x="24111" y="15465"/>
                  </a:cubicBezTo>
                  <a:cubicBezTo>
                    <a:pt x="24637" y="14011"/>
                    <a:pt x="25163" y="12432"/>
                    <a:pt x="25589" y="10653"/>
                  </a:cubicBezTo>
                  <a:cubicBezTo>
                    <a:pt x="25990" y="8998"/>
                    <a:pt x="26216" y="7319"/>
                    <a:pt x="26216" y="5740"/>
                  </a:cubicBezTo>
                  <a:cubicBezTo>
                    <a:pt x="26216" y="4186"/>
                    <a:pt x="25890" y="2833"/>
                    <a:pt x="25690" y="1881"/>
                  </a:cubicBezTo>
                  <a:cubicBezTo>
                    <a:pt x="25364" y="853"/>
                    <a:pt x="25163" y="327"/>
                    <a:pt x="25163" y="327"/>
                  </a:cubicBezTo>
                  <a:cubicBezTo>
                    <a:pt x="25063" y="226"/>
                    <a:pt x="25063" y="226"/>
                    <a:pt x="24963" y="226"/>
                  </a:cubicBezTo>
                  <a:cubicBezTo>
                    <a:pt x="24963" y="101"/>
                    <a:pt x="24863" y="1"/>
                    <a:pt x="247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6"/>
            <p:cNvSpPr/>
            <p:nvPr/>
          </p:nvSpPr>
          <p:spPr>
            <a:xfrm>
              <a:off x="897396" y="3487427"/>
              <a:ext cx="192065" cy="195896"/>
            </a:xfrm>
            <a:custGeom>
              <a:avLst/>
              <a:gdLst/>
              <a:ahLst/>
              <a:cxnLst/>
              <a:rect l="l" t="t" r="r" b="b"/>
              <a:pathLst>
                <a:path w="5766" h="5881" extrusionOk="0">
                  <a:moveTo>
                    <a:pt x="2833" y="902"/>
                  </a:moveTo>
                  <a:cubicBezTo>
                    <a:pt x="3259" y="902"/>
                    <a:pt x="3560" y="902"/>
                    <a:pt x="3886" y="1028"/>
                  </a:cubicBezTo>
                  <a:cubicBezTo>
                    <a:pt x="4186" y="1128"/>
                    <a:pt x="4387" y="1328"/>
                    <a:pt x="4512" y="1529"/>
                  </a:cubicBezTo>
                  <a:cubicBezTo>
                    <a:pt x="4612" y="1755"/>
                    <a:pt x="4713" y="2055"/>
                    <a:pt x="4713" y="2481"/>
                  </a:cubicBezTo>
                  <a:cubicBezTo>
                    <a:pt x="4713" y="2782"/>
                    <a:pt x="4713" y="3208"/>
                    <a:pt x="4512" y="3534"/>
                  </a:cubicBezTo>
                  <a:cubicBezTo>
                    <a:pt x="4287" y="4261"/>
                    <a:pt x="3760" y="4787"/>
                    <a:pt x="3134" y="5088"/>
                  </a:cubicBezTo>
                  <a:cubicBezTo>
                    <a:pt x="2894" y="5164"/>
                    <a:pt x="2655" y="5197"/>
                    <a:pt x="2434" y="5197"/>
                  </a:cubicBezTo>
                  <a:cubicBezTo>
                    <a:pt x="2076" y="5197"/>
                    <a:pt x="1766" y="5112"/>
                    <a:pt x="1580" y="4988"/>
                  </a:cubicBezTo>
                  <a:cubicBezTo>
                    <a:pt x="1154" y="4662"/>
                    <a:pt x="953" y="4461"/>
                    <a:pt x="953" y="4461"/>
                  </a:cubicBezTo>
                  <a:cubicBezTo>
                    <a:pt x="953" y="4461"/>
                    <a:pt x="853" y="4461"/>
                    <a:pt x="853" y="4562"/>
                  </a:cubicBezTo>
                  <a:cubicBezTo>
                    <a:pt x="853" y="4461"/>
                    <a:pt x="953" y="4461"/>
                    <a:pt x="953" y="4361"/>
                  </a:cubicBezTo>
                  <a:cubicBezTo>
                    <a:pt x="953" y="4361"/>
                    <a:pt x="753" y="4161"/>
                    <a:pt x="753" y="3734"/>
                  </a:cubicBezTo>
                  <a:cubicBezTo>
                    <a:pt x="627" y="3208"/>
                    <a:pt x="627" y="2582"/>
                    <a:pt x="1053" y="2055"/>
                  </a:cubicBezTo>
                  <a:cubicBezTo>
                    <a:pt x="1480" y="1529"/>
                    <a:pt x="2106" y="1028"/>
                    <a:pt x="2833" y="902"/>
                  </a:cubicBezTo>
                  <a:close/>
                  <a:moveTo>
                    <a:pt x="3400" y="0"/>
                  </a:moveTo>
                  <a:cubicBezTo>
                    <a:pt x="3140" y="0"/>
                    <a:pt x="2883" y="25"/>
                    <a:pt x="2632" y="75"/>
                  </a:cubicBezTo>
                  <a:cubicBezTo>
                    <a:pt x="1680" y="276"/>
                    <a:pt x="853" y="902"/>
                    <a:pt x="427" y="1654"/>
                  </a:cubicBezTo>
                  <a:cubicBezTo>
                    <a:pt x="1" y="2481"/>
                    <a:pt x="1" y="3308"/>
                    <a:pt x="126" y="3835"/>
                  </a:cubicBezTo>
                  <a:cubicBezTo>
                    <a:pt x="327" y="4361"/>
                    <a:pt x="427" y="4562"/>
                    <a:pt x="427" y="4562"/>
                  </a:cubicBezTo>
                  <a:cubicBezTo>
                    <a:pt x="477" y="4612"/>
                    <a:pt x="527" y="4637"/>
                    <a:pt x="580" y="4637"/>
                  </a:cubicBezTo>
                  <a:cubicBezTo>
                    <a:pt x="634" y="4637"/>
                    <a:pt x="690" y="4612"/>
                    <a:pt x="753" y="4562"/>
                  </a:cubicBezTo>
                  <a:lnTo>
                    <a:pt x="753" y="4562"/>
                  </a:lnTo>
                  <a:cubicBezTo>
                    <a:pt x="627" y="4662"/>
                    <a:pt x="527" y="4787"/>
                    <a:pt x="627" y="4887"/>
                  </a:cubicBezTo>
                  <a:cubicBezTo>
                    <a:pt x="627" y="4887"/>
                    <a:pt x="753" y="5088"/>
                    <a:pt x="1254" y="5414"/>
                  </a:cubicBezTo>
                  <a:cubicBezTo>
                    <a:pt x="1480" y="5614"/>
                    <a:pt x="1780" y="5714"/>
                    <a:pt x="2106" y="5815"/>
                  </a:cubicBezTo>
                  <a:cubicBezTo>
                    <a:pt x="2272" y="5856"/>
                    <a:pt x="2443" y="5881"/>
                    <a:pt x="2616" y="5881"/>
                  </a:cubicBezTo>
                  <a:cubicBezTo>
                    <a:pt x="2860" y="5881"/>
                    <a:pt x="3110" y="5832"/>
                    <a:pt x="3359" y="5714"/>
                  </a:cubicBezTo>
                  <a:cubicBezTo>
                    <a:pt x="4186" y="5514"/>
                    <a:pt x="5013" y="4787"/>
                    <a:pt x="5339" y="3835"/>
                  </a:cubicBezTo>
                  <a:cubicBezTo>
                    <a:pt x="5765" y="3008"/>
                    <a:pt x="5765" y="1855"/>
                    <a:pt x="5339" y="1028"/>
                  </a:cubicBezTo>
                  <a:cubicBezTo>
                    <a:pt x="5139" y="602"/>
                    <a:pt x="4713" y="276"/>
                    <a:pt x="4186" y="75"/>
                  </a:cubicBezTo>
                  <a:cubicBezTo>
                    <a:pt x="3923" y="25"/>
                    <a:pt x="3660" y="0"/>
                    <a:pt x="34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6"/>
            <p:cNvSpPr/>
            <p:nvPr/>
          </p:nvSpPr>
          <p:spPr>
            <a:xfrm>
              <a:off x="542611" y="3984146"/>
              <a:ext cx="38440" cy="24250"/>
            </a:xfrm>
            <a:custGeom>
              <a:avLst/>
              <a:gdLst/>
              <a:ahLst/>
              <a:cxnLst/>
              <a:rect l="l" t="t" r="r" b="b"/>
              <a:pathLst>
                <a:path w="1154" h="728" extrusionOk="0">
                  <a:moveTo>
                    <a:pt x="125" y="0"/>
                  </a:moveTo>
                  <a:lnTo>
                    <a:pt x="0" y="201"/>
                  </a:lnTo>
                  <a:cubicBezTo>
                    <a:pt x="0" y="201"/>
                    <a:pt x="226" y="527"/>
                    <a:pt x="426" y="627"/>
                  </a:cubicBezTo>
                  <a:cubicBezTo>
                    <a:pt x="526" y="727"/>
                    <a:pt x="752" y="727"/>
                    <a:pt x="852" y="727"/>
                  </a:cubicBezTo>
                  <a:lnTo>
                    <a:pt x="1153" y="727"/>
                  </a:lnTo>
                  <a:lnTo>
                    <a:pt x="1053" y="527"/>
                  </a:lnTo>
                  <a:lnTo>
                    <a:pt x="1053" y="401"/>
                  </a:lnTo>
                  <a:lnTo>
                    <a:pt x="953" y="401"/>
                  </a:lnTo>
                  <a:cubicBezTo>
                    <a:pt x="852" y="301"/>
                    <a:pt x="752" y="301"/>
                    <a:pt x="752" y="201"/>
                  </a:cubicBezTo>
                  <a:cubicBezTo>
                    <a:pt x="526" y="101"/>
                    <a:pt x="125" y="0"/>
                    <a:pt x="1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6"/>
            <p:cNvSpPr/>
            <p:nvPr/>
          </p:nvSpPr>
          <p:spPr>
            <a:xfrm>
              <a:off x="571691" y="3621000"/>
              <a:ext cx="197195" cy="294294"/>
            </a:xfrm>
            <a:custGeom>
              <a:avLst/>
              <a:gdLst/>
              <a:ahLst/>
              <a:cxnLst/>
              <a:rect l="l" t="t" r="r" b="b"/>
              <a:pathLst>
                <a:path w="5920" h="8835" extrusionOk="0">
                  <a:moveTo>
                    <a:pt x="5771" y="0"/>
                  </a:moveTo>
                  <a:cubicBezTo>
                    <a:pt x="5754" y="0"/>
                    <a:pt x="5736" y="8"/>
                    <a:pt x="5719" y="25"/>
                  </a:cubicBezTo>
                  <a:cubicBezTo>
                    <a:pt x="5719" y="25"/>
                    <a:pt x="3638" y="2431"/>
                    <a:pt x="2486" y="4110"/>
                  </a:cubicBezTo>
                  <a:cubicBezTo>
                    <a:pt x="2260" y="4537"/>
                    <a:pt x="1959" y="5038"/>
                    <a:pt x="1633" y="5564"/>
                  </a:cubicBezTo>
                  <a:cubicBezTo>
                    <a:pt x="1333" y="6090"/>
                    <a:pt x="1132" y="6617"/>
                    <a:pt x="907" y="7043"/>
                  </a:cubicBezTo>
                  <a:cubicBezTo>
                    <a:pt x="706" y="7544"/>
                    <a:pt x="506" y="7970"/>
                    <a:pt x="380" y="8171"/>
                  </a:cubicBezTo>
                  <a:cubicBezTo>
                    <a:pt x="180" y="8496"/>
                    <a:pt x="80" y="8597"/>
                    <a:pt x="80" y="8597"/>
                  </a:cubicBezTo>
                  <a:cubicBezTo>
                    <a:pt x="0" y="8676"/>
                    <a:pt x="47" y="8834"/>
                    <a:pt x="119" y="8834"/>
                  </a:cubicBezTo>
                  <a:cubicBezTo>
                    <a:pt x="138" y="8834"/>
                    <a:pt x="159" y="8823"/>
                    <a:pt x="180" y="8797"/>
                  </a:cubicBezTo>
                  <a:cubicBezTo>
                    <a:pt x="180" y="8797"/>
                    <a:pt x="380" y="8697"/>
                    <a:pt x="606" y="8396"/>
                  </a:cubicBezTo>
                  <a:cubicBezTo>
                    <a:pt x="806" y="8070"/>
                    <a:pt x="1007" y="7669"/>
                    <a:pt x="1232" y="7243"/>
                  </a:cubicBezTo>
                  <a:cubicBezTo>
                    <a:pt x="1433" y="6717"/>
                    <a:pt x="1759" y="6191"/>
                    <a:pt x="1959" y="5790"/>
                  </a:cubicBezTo>
                  <a:cubicBezTo>
                    <a:pt x="2260" y="5263"/>
                    <a:pt x="2586" y="4837"/>
                    <a:pt x="2887" y="4411"/>
                  </a:cubicBezTo>
                  <a:cubicBezTo>
                    <a:pt x="4039" y="2757"/>
                    <a:pt x="5919" y="251"/>
                    <a:pt x="5919" y="251"/>
                  </a:cubicBezTo>
                  <a:cubicBezTo>
                    <a:pt x="5919" y="168"/>
                    <a:pt x="5851" y="0"/>
                    <a:pt x="57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36"/>
            <p:cNvSpPr/>
            <p:nvPr/>
          </p:nvSpPr>
          <p:spPr>
            <a:xfrm>
              <a:off x="1131166" y="3594285"/>
              <a:ext cx="41771" cy="17554"/>
            </a:xfrm>
            <a:custGeom>
              <a:avLst/>
              <a:gdLst/>
              <a:ahLst/>
              <a:cxnLst/>
              <a:rect l="l" t="t" r="r" b="b"/>
              <a:pathLst>
                <a:path w="1254" h="527" extrusionOk="0">
                  <a:moveTo>
                    <a:pt x="502" y="0"/>
                  </a:moveTo>
                  <a:cubicBezTo>
                    <a:pt x="301" y="100"/>
                    <a:pt x="0" y="326"/>
                    <a:pt x="0" y="326"/>
                  </a:cubicBezTo>
                  <a:lnTo>
                    <a:pt x="101" y="526"/>
                  </a:lnTo>
                  <a:lnTo>
                    <a:pt x="727" y="526"/>
                  </a:lnTo>
                  <a:cubicBezTo>
                    <a:pt x="928" y="426"/>
                    <a:pt x="1254" y="326"/>
                    <a:pt x="1254" y="326"/>
                  </a:cubicBezTo>
                  <a:lnTo>
                    <a:pt x="125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36"/>
            <p:cNvSpPr/>
            <p:nvPr/>
          </p:nvSpPr>
          <p:spPr>
            <a:xfrm>
              <a:off x="1134497" y="3621833"/>
              <a:ext cx="27581" cy="17554"/>
            </a:xfrm>
            <a:custGeom>
              <a:avLst/>
              <a:gdLst/>
              <a:ahLst/>
              <a:cxnLst/>
              <a:rect l="l" t="t" r="r" b="b"/>
              <a:pathLst>
                <a:path w="828" h="527" extrusionOk="0">
                  <a:moveTo>
                    <a:pt x="402" y="0"/>
                  </a:moveTo>
                  <a:cubicBezTo>
                    <a:pt x="301" y="0"/>
                    <a:pt x="1" y="226"/>
                    <a:pt x="1" y="226"/>
                  </a:cubicBezTo>
                  <a:cubicBezTo>
                    <a:pt x="1" y="226"/>
                    <a:pt x="1" y="426"/>
                    <a:pt x="101" y="426"/>
                  </a:cubicBezTo>
                  <a:cubicBezTo>
                    <a:pt x="101" y="426"/>
                    <a:pt x="301" y="527"/>
                    <a:pt x="402" y="527"/>
                  </a:cubicBezTo>
                  <a:cubicBezTo>
                    <a:pt x="627" y="527"/>
                    <a:pt x="828" y="426"/>
                    <a:pt x="828" y="426"/>
                  </a:cubicBezTo>
                  <a:lnTo>
                    <a:pt x="828" y="226"/>
                  </a:lnTo>
                  <a:cubicBezTo>
                    <a:pt x="828" y="226"/>
                    <a:pt x="627" y="126"/>
                    <a:pt x="40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36"/>
            <p:cNvSpPr/>
            <p:nvPr/>
          </p:nvSpPr>
          <p:spPr>
            <a:xfrm>
              <a:off x="1030137" y="3669599"/>
              <a:ext cx="114420" cy="265314"/>
            </a:xfrm>
            <a:custGeom>
              <a:avLst/>
              <a:gdLst/>
              <a:ahLst/>
              <a:cxnLst/>
              <a:rect l="l" t="t" r="r" b="b"/>
              <a:pathLst>
                <a:path w="3435" h="7965" extrusionOk="0">
                  <a:moveTo>
                    <a:pt x="3256" y="0"/>
                  </a:moveTo>
                  <a:cubicBezTo>
                    <a:pt x="3212" y="0"/>
                    <a:pt x="3167" y="12"/>
                    <a:pt x="3134" y="45"/>
                  </a:cubicBezTo>
                  <a:cubicBezTo>
                    <a:pt x="3134" y="45"/>
                    <a:pt x="2908" y="571"/>
                    <a:pt x="2607" y="1398"/>
                  </a:cubicBezTo>
                  <a:cubicBezTo>
                    <a:pt x="2282" y="2225"/>
                    <a:pt x="1981" y="3178"/>
                    <a:pt x="1655" y="4005"/>
                  </a:cubicBezTo>
                  <a:cubicBezTo>
                    <a:pt x="1454" y="4732"/>
                    <a:pt x="1154" y="5784"/>
                    <a:pt x="728" y="6511"/>
                  </a:cubicBezTo>
                  <a:cubicBezTo>
                    <a:pt x="402" y="7238"/>
                    <a:pt x="101" y="7764"/>
                    <a:pt x="101" y="7764"/>
                  </a:cubicBezTo>
                  <a:cubicBezTo>
                    <a:pt x="1" y="7865"/>
                    <a:pt x="201" y="7965"/>
                    <a:pt x="302" y="7965"/>
                  </a:cubicBezTo>
                  <a:cubicBezTo>
                    <a:pt x="302" y="7965"/>
                    <a:pt x="627" y="7464"/>
                    <a:pt x="1028" y="6611"/>
                  </a:cubicBezTo>
                  <a:cubicBezTo>
                    <a:pt x="1454" y="5885"/>
                    <a:pt x="1881" y="4957"/>
                    <a:pt x="2181" y="4105"/>
                  </a:cubicBezTo>
                  <a:cubicBezTo>
                    <a:pt x="2407" y="3378"/>
                    <a:pt x="2708" y="2326"/>
                    <a:pt x="2908" y="1499"/>
                  </a:cubicBezTo>
                  <a:cubicBezTo>
                    <a:pt x="3234" y="672"/>
                    <a:pt x="3434" y="45"/>
                    <a:pt x="3434" y="45"/>
                  </a:cubicBezTo>
                  <a:cubicBezTo>
                    <a:pt x="3434" y="45"/>
                    <a:pt x="3345" y="0"/>
                    <a:pt x="3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36"/>
            <p:cNvSpPr/>
            <p:nvPr/>
          </p:nvSpPr>
          <p:spPr>
            <a:xfrm>
              <a:off x="626086" y="4164486"/>
              <a:ext cx="20885" cy="20885"/>
            </a:xfrm>
            <a:custGeom>
              <a:avLst/>
              <a:gdLst/>
              <a:ahLst/>
              <a:cxnLst/>
              <a:rect l="l" t="t" r="r" b="b"/>
              <a:pathLst>
                <a:path w="627" h="627" extrusionOk="0">
                  <a:moveTo>
                    <a:pt x="126" y="0"/>
                  </a:moveTo>
                  <a:cubicBezTo>
                    <a:pt x="126" y="125"/>
                    <a:pt x="0" y="226"/>
                    <a:pt x="0" y="226"/>
                  </a:cubicBezTo>
                  <a:cubicBezTo>
                    <a:pt x="0" y="226"/>
                    <a:pt x="126" y="426"/>
                    <a:pt x="226" y="526"/>
                  </a:cubicBezTo>
                  <a:cubicBezTo>
                    <a:pt x="326" y="627"/>
                    <a:pt x="527" y="627"/>
                    <a:pt x="527" y="627"/>
                  </a:cubicBezTo>
                  <a:lnTo>
                    <a:pt x="627" y="426"/>
                  </a:lnTo>
                  <a:cubicBezTo>
                    <a:pt x="627" y="426"/>
                    <a:pt x="527" y="226"/>
                    <a:pt x="426" y="125"/>
                  </a:cubicBezTo>
                  <a:cubicBezTo>
                    <a:pt x="326" y="125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5" name="Google Shape;2145;p36"/>
            <p:cNvSpPr/>
            <p:nvPr/>
          </p:nvSpPr>
          <p:spPr>
            <a:xfrm>
              <a:off x="560132" y="4231272"/>
              <a:ext cx="38440" cy="93534"/>
            </a:xfrm>
            <a:custGeom>
              <a:avLst/>
              <a:gdLst/>
              <a:ahLst/>
              <a:cxnLst/>
              <a:rect l="l" t="t" r="r" b="b"/>
              <a:pathLst>
                <a:path w="1154" h="2808" extrusionOk="0">
                  <a:moveTo>
                    <a:pt x="953" y="0"/>
                  </a:moveTo>
                  <a:cubicBezTo>
                    <a:pt x="953" y="0"/>
                    <a:pt x="427" y="827"/>
                    <a:pt x="326" y="1353"/>
                  </a:cubicBezTo>
                  <a:cubicBezTo>
                    <a:pt x="101" y="1880"/>
                    <a:pt x="0" y="2807"/>
                    <a:pt x="0" y="2807"/>
                  </a:cubicBezTo>
                  <a:lnTo>
                    <a:pt x="326" y="2807"/>
                  </a:lnTo>
                  <a:cubicBezTo>
                    <a:pt x="326" y="2807"/>
                    <a:pt x="627" y="1980"/>
                    <a:pt x="727" y="1454"/>
                  </a:cubicBezTo>
                  <a:lnTo>
                    <a:pt x="1153" y="100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6" name="Google Shape;2146;p36"/>
            <p:cNvSpPr/>
            <p:nvPr/>
          </p:nvSpPr>
          <p:spPr>
            <a:xfrm>
              <a:off x="980904" y="3551648"/>
              <a:ext cx="55961" cy="35975"/>
            </a:xfrm>
            <a:custGeom>
              <a:avLst/>
              <a:gdLst/>
              <a:ahLst/>
              <a:cxnLst/>
              <a:rect l="l" t="t" r="r" b="b"/>
              <a:pathLst>
                <a:path w="1680" h="1080" extrusionOk="0">
                  <a:moveTo>
                    <a:pt x="1523" y="1"/>
                  </a:moveTo>
                  <a:cubicBezTo>
                    <a:pt x="1365" y="1"/>
                    <a:pt x="916" y="168"/>
                    <a:pt x="752" y="353"/>
                  </a:cubicBezTo>
                  <a:cubicBezTo>
                    <a:pt x="426" y="453"/>
                    <a:pt x="0" y="854"/>
                    <a:pt x="0" y="854"/>
                  </a:cubicBezTo>
                  <a:lnTo>
                    <a:pt x="125" y="1080"/>
                  </a:lnTo>
                  <a:cubicBezTo>
                    <a:pt x="125" y="1080"/>
                    <a:pt x="627" y="854"/>
                    <a:pt x="952" y="754"/>
                  </a:cubicBezTo>
                  <a:cubicBezTo>
                    <a:pt x="1253" y="553"/>
                    <a:pt x="1679" y="228"/>
                    <a:pt x="1679" y="228"/>
                  </a:cubicBezTo>
                  <a:lnTo>
                    <a:pt x="1579" y="27"/>
                  </a:lnTo>
                  <a:cubicBezTo>
                    <a:pt x="1579" y="9"/>
                    <a:pt x="1558" y="1"/>
                    <a:pt x="15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36"/>
            <p:cNvSpPr/>
            <p:nvPr/>
          </p:nvSpPr>
          <p:spPr>
            <a:xfrm>
              <a:off x="964183" y="3576731"/>
              <a:ext cx="62656" cy="41771"/>
            </a:xfrm>
            <a:custGeom>
              <a:avLst/>
              <a:gdLst/>
              <a:ahLst/>
              <a:cxnLst/>
              <a:rect l="l" t="t" r="r" b="b"/>
              <a:pathLst>
                <a:path w="1881" h="1254" extrusionOk="0">
                  <a:moveTo>
                    <a:pt x="1655" y="1"/>
                  </a:moveTo>
                  <a:cubicBezTo>
                    <a:pt x="1655" y="1"/>
                    <a:pt x="1129" y="327"/>
                    <a:pt x="828" y="527"/>
                  </a:cubicBezTo>
                  <a:cubicBezTo>
                    <a:pt x="402" y="728"/>
                    <a:pt x="1" y="1053"/>
                    <a:pt x="1" y="1053"/>
                  </a:cubicBezTo>
                  <a:cubicBezTo>
                    <a:pt x="1" y="1053"/>
                    <a:pt x="1" y="1254"/>
                    <a:pt x="101" y="1254"/>
                  </a:cubicBezTo>
                  <a:cubicBezTo>
                    <a:pt x="101" y="1254"/>
                    <a:pt x="728" y="1154"/>
                    <a:pt x="1028" y="953"/>
                  </a:cubicBezTo>
                  <a:cubicBezTo>
                    <a:pt x="1354" y="627"/>
                    <a:pt x="1881" y="226"/>
                    <a:pt x="1881" y="226"/>
                  </a:cubicBezTo>
                  <a:cubicBezTo>
                    <a:pt x="1881" y="226"/>
                    <a:pt x="1755" y="1"/>
                    <a:pt x="16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36"/>
            <p:cNvSpPr/>
            <p:nvPr/>
          </p:nvSpPr>
          <p:spPr>
            <a:xfrm>
              <a:off x="250416" y="4388962"/>
              <a:ext cx="372372" cy="367443"/>
            </a:xfrm>
            <a:custGeom>
              <a:avLst/>
              <a:gdLst/>
              <a:ahLst/>
              <a:cxnLst/>
              <a:rect l="l" t="t" r="r" b="b"/>
              <a:pathLst>
                <a:path w="11179" h="11031" extrusionOk="0">
                  <a:moveTo>
                    <a:pt x="3411" y="1"/>
                  </a:moveTo>
                  <a:cubicBezTo>
                    <a:pt x="3365" y="1"/>
                    <a:pt x="3313" y="16"/>
                    <a:pt x="3258" y="53"/>
                  </a:cubicBezTo>
                  <a:cubicBezTo>
                    <a:pt x="3258" y="53"/>
                    <a:pt x="2832" y="379"/>
                    <a:pt x="2206" y="1005"/>
                  </a:cubicBezTo>
                  <a:cubicBezTo>
                    <a:pt x="1880" y="1306"/>
                    <a:pt x="1579" y="1732"/>
                    <a:pt x="1253" y="2259"/>
                  </a:cubicBezTo>
                  <a:cubicBezTo>
                    <a:pt x="1153" y="2559"/>
                    <a:pt x="953" y="2785"/>
                    <a:pt x="852" y="3086"/>
                  </a:cubicBezTo>
                  <a:lnTo>
                    <a:pt x="526" y="3612"/>
                  </a:lnTo>
                  <a:cubicBezTo>
                    <a:pt x="326" y="3913"/>
                    <a:pt x="226" y="4138"/>
                    <a:pt x="0" y="4439"/>
                  </a:cubicBezTo>
                  <a:cubicBezTo>
                    <a:pt x="125" y="4665"/>
                    <a:pt x="125" y="4765"/>
                    <a:pt x="226" y="4865"/>
                  </a:cubicBezTo>
                  <a:cubicBezTo>
                    <a:pt x="226" y="4865"/>
                    <a:pt x="326" y="4865"/>
                    <a:pt x="627" y="5066"/>
                  </a:cubicBezTo>
                  <a:lnTo>
                    <a:pt x="752" y="4965"/>
                  </a:lnTo>
                  <a:lnTo>
                    <a:pt x="953" y="4865"/>
                  </a:lnTo>
                  <a:cubicBezTo>
                    <a:pt x="1053" y="4765"/>
                    <a:pt x="1153" y="4765"/>
                    <a:pt x="1253" y="4765"/>
                  </a:cubicBezTo>
                  <a:lnTo>
                    <a:pt x="1479" y="4665"/>
                  </a:lnTo>
                  <a:lnTo>
                    <a:pt x="1479" y="4665"/>
                  </a:lnTo>
                  <a:cubicBezTo>
                    <a:pt x="1153" y="5391"/>
                    <a:pt x="1053" y="6219"/>
                    <a:pt x="1053" y="7046"/>
                  </a:cubicBezTo>
                  <a:cubicBezTo>
                    <a:pt x="1053" y="7672"/>
                    <a:pt x="1153" y="8299"/>
                    <a:pt x="1379" y="8925"/>
                  </a:cubicBezTo>
                  <a:cubicBezTo>
                    <a:pt x="1479" y="9051"/>
                    <a:pt x="1579" y="9151"/>
                    <a:pt x="1579" y="9351"/>
                  </a:cubicBezTo>
                  <a:cubicBezTo>
                    <a:pt x="1679" y="9351"/>
                    <a:pt x="1679" y="9452"/>
                    <a:pt x="1679" y="9552"/>
                  </a:cubicBezTo>
                  <a:lnTo>
                    <a:pt x="1780" y="9677"/>
                  </a:lnTo>
                  <a:cubicBezTo>
                    <a:pt x="1780" y="9677"/>
                    <a:pt x="1780" y="9777"/>
                    <a:pt x="1880" y="9777"/>
                  </a:cubicBezTo>
                  <a:cubicBezTo>
                    <a:pt x="2105" y="10178"/>
                    <a:pt x="2506" y="10605"/>
                    <a:pt x="2832" y="11031"/>
                  </a:cubicBezTo>
                  <a:cubicBezTo>
                    <a:pt x="2933" y="10605"/>
                    <a:pt x="3133" y="10304"/>
                    <a:pt x="3258" y="9878"/>
                  </a:cubicBezTo>
                  <a:cubicBezTo>
                    <a:pt x="3459" y="9552"/>
                    <a:pt x="3559" y="9452"/>
                    <a:pt x="3559" y="9351"/>
                  </a:cubicBezTo>
                  <a:cubicBezTo>
                    <a:pt x="3760" y="9051"/>
                    <a:pt x="3985" y="8725"/>
                    <a:pt x="4186" y="8524"/>
                  </a:cubicBezTo>
                  <a:cubicBezTo>
                    <a:pt x="4233" y="8417"/>
                    <a:pt x="4258" y="8389"/>
                    <a:pt x="4271" y="8389"/>
                  </a:cubicBezTo>
                  <a:cubicBezTo>
                    <a:pt x="4286" y="8389"/>
                    <a:pt x="4286" y="8424"/>
                    <a:pt x="4286" y="8424"/>
                  </a:cubicBezTo>
                  <a:lnTo>
                    <a:pt x="4286" y="8524"/>
                  </a:lnTo>
                  <a:cubicBezTo>
                    <a:pt x="4286" y="8625"/>
                    <a:pt x="4386" y="8625"/>
                    <a:pt x="4386" y="8725"/>
                  </a:cubicBezTo>
                  <a:lnTo>
                    <a:pt x="4386" y="9351"/>
                  </a:lnTo>
                  <a:cubicBezTo>
                    <a:pt x="4386" y="9452"/>
                    <a:pt x="4386" y="9452"/>
                    <a:pt x="4286" y="9452"/>
                  </a:cubicBezTo>
                  <a:cubicBezTo>
                    <a:pt x="4286" y="9552"/>
                    <a:pt x="4186" y="9677"/>
                    <a:pt x="4085" y="9878"/>
                  </a:cubicBezTo>
                  <a:cubicBezTo>
                    <a:pt x="3885" y="10078"/>
                    <a:pt x="3559" y="10404"/>
                    <a:pt x="3258" y="10705"/>
                  </a:cubicBezTo>
                  <a:lnTo>
                    <a:pt x="4712" y="10705"/>
                  </a:lnTo>
                  <a:cubicBezTo>
                    <a:pt x="4912" y="10705"/>
                    <a:pt x="5013" y="10705"/>
                    <a:pt x="5138" y="10605"/>
                  </a:cubicBezTo>
                  <a:lnTo>
                    <a:pt x="5539" y="10605"/>
                  </a:lnTo>
                  <a:cubicBezTo>
                    <a:pt x="5639" y="10504"/>
                    <a:pt x="5865" y="10504"/>
                    <a:pt x="5965" y="10404"/>
                  </a:cubicBezTo>
                  <a:cubicBezTo>
                    <a:pt x="6592" y="10178"/>
                    <a:pt x="7218" y="9777"/>
                    <a:pt x="7644" y="9251"/>
                  </a:cubicBezTo>
                  <a:cubicBezTo>
                    <a:pt x="8045" y="8825"/>
                    <a:pt x="8371" y="8299"/>
                    <a:pt x="8672" y="7797"/>
                  </a:cubicBezTo>
                  <a:cubicBezTo>
                    <a:pt x="8672" y="7572"/>
                    <a:pt x="8772" y="7472"/>
                    <a:pt x="8772" y="7371"/>
                  </a:cubicBezTo>
                  <a:lnTo>
                    <a:pt x="8897" y="7171"/>
                  </a:lnTo>
                  <a:lnTo>
                    <a:pt x="8998" y="7046"/>
                  </a:lnTo>
                  <a:lnTo>
                    <a:pt x="8998" y="6945"/>
                  </a:lnTo>
                  <a:cubicBezTo>
                    <a:pt x="8998" y="7046"/>
                    <a:pt x="8998" y="7046"/>
                    <a:pt x="9098" y="7046"/>
                  </a:cubicBezTo>
                  <a:lnTo>
                    <a:pt x="9198" y="7271"/>
                  </a:lnTo>
                  <a:cubicBezTo>
                    <a:pt x="9298" y="7371"/>
                    <a:pt x="9399" y="7371"/>
                    <a:pt x="9399" y="7472"/>
                  </a:cubicBezTo>
                  <a:lnTo>
                    <a:pt x="10151" y="8098"/>
                  </a:lnTo>
                  <a:lnTo>
                    <a:pt x="10877" y="8725"/>
                  </a:lnTo>
                  <a:lnTo>
                    <a:pt x="10877" y="6645"/>
                  </a:lnTo>
                  <a:cubicBezTo>
                    <a:pt x="10877" y="6118"/>
                    <a:pt x="10978" y="5792"/>
                    <a:pt x="10978" y="5492"/>
                  </a:cubicBezTo>
                  <a:cubicBezTo>
                    <a:pt x="11078" y="4865"/>
                    <a:pt x="11178" y="4539"/>
                    <a:pt x="11178" y="4539"/>
                  </a:cubicBezTo>
                  <a:cubicBezTo>
                    <a:pt x="11178" y="4359"/>
                    <a:pt x="11034" y="4214"/>
                    <a:pt x="10891" y="4214"/>
                  </a:cubicBezTo>
                  <a:cubicBezTo>
                    <a:pt x="10796" y="4214"/>
                    <a:pt x="10702" y="4279"/>
                    <a:pt x="10652" y="4439"/>
                  </a:cubicBezTo>
                  <a:cubicBezTo>
                    <a:pt x="10652" y="4439"/>
                    <a:pt x="10552" y="4765"/>
                    <a:pt x="10451" y="5391"/>
                  </a:cubicBezTo>
                  <a:cubicBezTo>
                    <a:pt x="10351" y="5692"/>
                    <a:pt x="10351" y="6118"/>
                    <a:pt x="10351" y="6544"/>
                  </a:cubicBezTo>
                  <a:lnTo>
                    <a:pt x="10251" y="7046"/>
                  </a:lnTo>
                  <a:lnTo>
                    <a:pt x="10251" y="7271"/>
                  </a:lnTo>
                  <a:lnTo>
                    <a:pt x="10151" y="7171"/>
                  </a:lnTo>
                  <a:lnTo>
                    <a:pt x="9925" y="6945"/>
                  </a:lnTo>
                  <a:lnTo>
                    <a:pt x="9725" y="6745"/>
                  </a:lnTo>
                  <a:lnTo>
                    <a:pt x="9624" y="6645"/>
                  </a:lnTo>
                  <a:cubicBezTo>
                    <a:pt x="9524" y="6544"/>
                    <a:pt x="9524" y="6544"/>
                    <a:pt x="9524" y="6419"/>
                  </a:cubicBezTo>
                  <a:cubicBezTo>
                    <a:pt x="9298" y="6118"/>
                    <a:pt x="9098" y="5592"/>
                    <a:pt x="8897" y="5166"/>
                  </a:cubicBezTo>
                  <a:cubicBezTo>
                    <a:pt x="8897" y="5166"/>
                    <a:pt x="8772" y="5166"/>
                    <a:pt x="8772" y="5291"/>
                  </a:cubicBezTo>
                  <a:lnTo>
                    <a:pt x="8772" y="5391"/>
                  </a:lnTo>
                  <a:lnTo>
                    <a:pt x="8572" y="5792"/>
                  </a:lnTo>
                  <a:cubicBezTo>
                    <a:pt x="8572" y="6018"/>
                    <a:pt x="8471" y="6219"/>
                    <a:pt x="8371" y="6419"/>
                  </a:cubicBezTo>
                  <a:cubicBezTo>
                    <a:pt x="8371" y="6645"/>
                    <a:pt x="8271" y="6745"/>
                    <a:pt x="8271" y="6845"/>
                  </a:cubicBezTo>
                  <a:lnTo>
                    <a:pt x="8146" y="7046"/>
                  </a:lnTo>
                  <a:cubicBezTo>
                    <a:pt x="8045" y="7171"/>
                    <a:pt x="8045" y="7271"/>
                    <a:pt x="7945" y="7371"/>
                  </a:cubicBezTo>
                  <a:cubicBezTo>
                    <a:pt x="7745" y="7898"/>
                    <a:pt x="7419" y="8299"/>
                    <a:pt x="7018" y="8725"/>
                  </a:cubicBezTo>
                  <a:cubicBezTo>
                    <a:pt x="6592" y="9151"/>
                    <a:pt x="6166" y="9351"/>
                    <a:pt x="5639" y="9552"/>
                  </a:cubicBezTo>
                  <a:cubicBezTo>
                    <a:pt x="5539" y="9677"/>
                    <a:pt x="5439" y="9677"/>
                    <a:pt x="5339" y="9677"/>
                  </a:cubicBezTo>
                  <a:lnTo>
                    <a:pt x="5238" y="9677"/>
                  </a:lnTo>
                  <a:lnTo>
                    <a:pt x="5238" y="9552"/>
                  </a:lnTo>
                  <a:lnTo>
                    <a:pt x="5339" y="9452"/>
                  </a:lnTo>
                  <a:lnTo>
                    <a:pt x="5339" y="8625"/>
                  </a:lnTo>
                  <a:cubicBezTo>
                    <a:pt x="5339" y="8524"/>
                    <a:pt x="5238" y="8299"/>
                    <a:pt x="5238" y="8198"/>
                  </a:cubicBezTo>
                  <a:lnTo>
                    <a:pt x="5238" y="8098"/>
                  </a:lnTo>
                  <a:lnTo>
                    <a:pt x="5138" y="7998"/>
                  </a:lnTo>
                  <a:cubicBezTo>
                    <a:pt x="5138" y="7898"/>
                    <a:pt x="5138" y="7797"/>
                    <a:pt x="5013" y="7672"/>
                  </a:cubicBezTo>
                  <a:cubicBezTo>
                    <a:pt x="4812" y="7271"/>
                    <a:pt x="4612" y="6945"/>
                    <a:pt x="4386" y="6544"/>
                  </a:cubicBezTo>
                  <a:lnTo>
                    <a:pt x="3459" y="7898"/>
                  </a:lnTo>
                  <a:lnTo>
                    <a:pt x="2832" y="8825"/>
                  </a:lnTo>
                  <a:cubicBezTo>
                    <a:pt x="2759" y="8898"/>
                    <a:pt x="2620" y="9090"/>
                    <a:pt x="2598" y="9151"/>
                  </a:cubicBezTo>
                  <a:lnTo>
                    <a:pt x="2506" y="9151"/>
                  </a:lnTo>
                  <a:lnTo>
                    <a:pt x="2506" y="9051"/>
                  </a:lnTo>
                  <a:lnTo>
                    <a:pt x="2406" y="8925"/>
                  </a:lnTo>
                  <a:cubicBezTo>
                    <a:pt x="2406" y="8825"/>
                    <a:pt x="2306" y="8625"/>
                    <a:pt x="2306" y="8524"/>
                  </a:cubicBezTo>
                  <a:cubicBezTo>
                    <a:pt x="2105" y="8098"/>
                    <a:pt x="2005" y="7572"/>
                    <a:pt x="1880" y="7046"/>
                  </a:cubicBezTo>
                  <a:cubicBezTo>
                    <a:pt x="1880" y="6018"/>
                    <a:pt x="2105" y="4965"/>
                    <a:pt x="2632" y="4038"/>
                  </a:cubicBezTo>
                  <a:cubicBezTo>
                    <a:pt x="2732" y="3913"/>
                    <a:pt x="2732" y="3812"/>
                    <a:pt x="2632" y="3712"/>
                  </a:cubicBezTo>
                  <a:cubicBezTo>
                    <a:pt x="2540" y="3565"/>
                    <a:pt x="2408" y="3472"/>
                    <a:pt x="2265" y="3472"/>
                  </a:cubicBezTo>
                  <a:cubicBezTo>
                    <a:pt x="2213" y="3472"/>
                    <a:pt x="2159" y="3485"/>
                    <a:pt x="2105" y="3512"/>
                  </a:cubicBezTo>
                  <a:cubicBezTo>
                    <a:pt x="1880" y="3612"/>
                    <a:pt x="1679" y="3712"/>
                    <a:pt x="1479" y="3812"/>
                  </a:cubicBezTo>
                  <a:lnTo>
                    <a:pt x="1379" y="3812"/>
                  </a:lnTo>
                  <a:lnTo>
                    <a:pt x="1253" y="3913"/>
                  </a:lnTo>
                  <a:cubicBezTo>
                    <a:pt x="1253" y="3913"/>
                    <a:pt x="1153" y="3913"/>
                    <a:pt x="1053" y="4038"/>
                  </a:cubicBezTo>
                  <a:cubicBezTo>
                    <a:pt x="1153" y="3913"/>
                    <a:pt x="1153" y="3913"/>
                    <a:pt x="1153" y="3812"/>
                  </a:cubicBezTo>
                  <a:lnTo>
                    <a:pt x="1253" y="3712"/>
                  </a:lnTo>
                  <a:lnTo>
                    <a:pt x="1253" y="3612"/>
                  </a:lnTo>
                  <a:lnTo>
                    <a:pt x="1379" y="3411"/>
                  </a:lnTo>
                  <a:cubicBezTo>
                    <a:pt x="1579" y="3086"/>
                    <a:pt x="1679" y="2885"/>
                    <a:pt x="1880" y="2559"/>
                  </a:cubicBezTo>
                  <a:cubicBezTo>
                    <a:pt x="2105" y="2158"/>
                    <a:pt x="2406" y="1732"/>
                    <a:pt x="2632" y="1306"/>
                  </a:cubicBezTo>
                  <a:cubicBezTo>
                    <a:pt x="3133" y="680"/>
                    <a:pt x="3559" y="479"/>
                    <a:pt x="3559" y="479"/>
                  </a:cubicBezTo>
                  <a:cubicBezTo>
                    <a:pt x="3723" y="315"/>
                    <a:pt x="3619" y="1"/>
                    <a:pt x="34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36"/>
            <p:cNvSpPr/>
            <p:nvPr/>
          </p:nvSpPr>
          <p:spPr>
            <a:xfrm>
              <a:off x="368966" y="4432465"/>
              <a:ext cx="202058" cy="156957"/>
            </a:xfrm>
            <a:custGeom>
              <a:avLst/>
              <a:gdLst/>
              <a:ahLst/>
              <a:cxnLst/>
              <a:rect l="l" t="t" r="r" b="b"/>
              <a:pathLst>
                <a:path w="6066" h="4712" extrusionOk="0">
                  <a:moveTo>
                    <a:pt x="2206" y="0"/>
                  </a:moveTo>
                  <a:cubicBezTo>
                    <a:pt x="2206" y="0"/>
                    <a:pt x="1880" y="100"/>
                    <a:pt x="1579" y="326"/>
                  </a:cubicBezTo>
                  <a:cubicBezTo>
                    <a:pt x="1353" y="326"/>
                    <a:pt x="1153" y="527"/>
                    <a:pt x="952" y="727"/>
                  </a:cubicBezTo>
                  <a:cubicBezTo>
                    <a:pt x="827" y="852"/>
                    <a:pt x="426" y="1253"/>
                    <a:pt x="0" y="1579"/>
                  </a:cubicBezTo>
                  <a:lnTo>
                    <a:pt x="1679" y="1579"/>
                  </a:lnTo>
                  <a:cubicBezTo>
                    <a:pt x="1880" y="1579"/>
                    <a:pt x="2080" y="1579"/>
                    <a:pt x="2306" y="1479"/>
                  </a:cubicBezTo>
                  <a:lnTo>
                    <a:pt x="2406" y="1479"/>
                  </a:lnTo>
                  <a:lnTo>
                    <a:pt x="2306" y="1679"/>
                  </a:lnTo>
                  <a:lnTo>
                    <a:pt x="2306" y="1780"/>
                  </a:lnTo>
                  <a:cubicBezTo>
                    <a:pt x="2206" y="1880"/>
                    <a:pt x="2206" y="1980"/>
                    <a:pt x="2080" y="2105"/>
                  </a:cubicBezTo>
                  <a:cubicBezTo>
                    <a:pt x="2080" y="2306"/>
                    <a:pt x="1980" y="2506"/>
                    <a:pt x="1980" y="2732"/>
                  </a:cubicBezTo>
                  <a:lnTo>
                    <a:pt x="1980" y="2832"/>
                  </a:lnTo>
                  <a:lnTo>
                    <a:pt x="1880" y="3133"/>
                  </a:lnTo>
                  <a:lnTo>
                    <a:pt x="1880" y="3659"/>
                  </a:lnTo>
                  <a:lnTo>
                    <a:pt x="1880" y="4712"/>
                  </a:lnTo>
                  <a:cubicBezTo>
                    <a:pt x="2080" y="4286"/>
                    <a:pt x="2406" y="3860"/>
                    <a:pt x="2707" y="3459"/>
                  </a:cubicBezTo>
                  <a:lnTo>
                    <a:pt x="2932" y="3033"/>
                  </a:lnTo>
                  <a:lnTo>
                    <a:pt x="3233" y="2732"/>
                  </a:lnTo>
                  <a:cubicBezTo>
                    <a:pt x="3333" y="2506"/>
                    <a:pt x="3459" y="2306"/>
                    <a:pt x="3659" y="2105"/>
                  </a:cubicBezTo>
                  <a:lnTo>
                    <a:pt x="3960" y="1679"/>
                  </a:lnTo>
                  <a:lnTo>
                    <a:pt x="3960" y="1780"/>
                  </a:lnTo>
                  <a:lnTo>
                    <a:pt x="4085" y="1780"/>
                  </a:lnTo>
                  <a:lnTo>
                    <a:pt x="4286" y="1980"/>
                  </a:lnTo>
                  <a:cubicBezTo>
                    <a:pt x="4386" y="2105"/>
                    <a:pt x="4587" y="2206"/>
                    <a:pt x="4712" y="2306"/>
                  </a:cubicBezTo>
                  <a:lnTo>
                    <a:pt x="4912" y="2406"/>
                  </a:lnTo>
                  <a:lnTo>
                    <a:pt x="5013" y="2506"/>
                  </a:lnTo>
                  <a:lnTo>
                    <a:pt x="5113" y="2506"/>
                  </a:lnTo>
                  <a:cubicBezTo>
                    <a:pt x="5338" y="2732"/>
                    <a:pt x="5539" y="3033"/>
                    <a:pt x="5639" y="3233"/>
                  </a:cubicBezTo>
                  <a:lnTo>
                    <a:pt x="5639" y="2607"/>
                  </a:lnTo>
                  <a:cubicBezTo>
                    <a:pt x="5739" y="2506"/>
                    <a:pt x="5739" y="2406"/>
                    <a:pt x="5739" y="2306"/>
                  </a:cubicBezTo>
                  <a:lnTo>
                    <a:pt x="5739" y="2206"/>
                  </a:lnTo>
                  <a:cubicBezTo>
                    <a:pt x="5840" y="1980"/>
                    <a:pt x="5840" y="1880"/>
                    <a:pt x="5965" y="1780"/>
                  </a:cubicBezTo>
                  <a:cubicBezTo>
                    <a:pt x="5965" y="1579"/>
                    <a:pt x="6065" y="1354"/>
                    <a:pt x="6065" y="1354"/>
                  </a:cubicBezTo>
                  <a:cubicBezTo>
                    <a:pt x="6065" y="1269"/>
                    <a:pt x="6025" y="1238"/>
                    <a:pt x="5971" y="1238"/>
                  </a:cubicBezTo>
                  <a:cubicBezTo>
                    <a:pt x="5897" y="1238"/>
                    <a:pt x="5797" y="1296"/>
                    <a:pt x="5739" y="1354"/>
                  </a:cubicBezTo>
                  <a:cubicBezTo>
                    <a:pt x="5739" y="1354"/>
                    <a:pt x="5739" y="1479"/>
                    <a:pt x="5639" y="1679"/>
                  </a:cubicBezTo>
                  <a:cubicBezTo>
                    <a:pt x="5639" y="1780"/>
                    <a:pt x="5539" y="1980"/>
                    <a:pt x="5539" y="2105"/>
                  </a:cubicBezTo>
                  <a:lnTo>
                    <a:pt x="5439" y="2306"/>
                  </a:lnTo>
                  <a:lnTo>
                    <a:pt x="5439" y="2406"/>
                  </a:lnTo>
                  <a:cubicBezTo>
                    <a:pt x="5439" y="2306"/>
                    <a:pt x="5338" y="2306"/>
                    <a:pt x="5338" y="2306"/>
                  </a:cubicBezTo>
                  <a:lnTo>
                    <a:pt x="5213" y="2206"/>
                  </a:lnTo>
                  <a:lnTo>
                    <a:pt x="5113" y="2105"/>
                  </a:lnTo>
                  <a:lnTo>
                    <a:pt x="4912" y="1980"/>
                  </a:lnTo>
                  <a:cubicBezTo>
                    <a:pt x="4812" y="1880"/>
                    <a:pt x="4587" y="1780"/>
                    <a:pt x="4486" y="1679"/>
                  </a:cubicBezTo>
                  <a:cubicBezTo>
                    <a:pt x="4486" y="1579"/>
                    <a:pt x="4386" y="1579"/>
                    <a:pt x="4286" y="1479"/>
                  </a:cubicBezTo>
                  <a:lnTo>
                    <a:pt x="4186" y="1354"/>
                  </a:lnTo>
                  <a:lnTo>
                    <a:pt x="4085" y="1153"/>
                  </a:lnTo>
                  <a:lnTo>
                    <a:pt x="3659" y="1579"/>
                  </a:lnTo>
                  <a:lnTo>
                    <a:pt x="3333" y="1780"/>
                  </a:lnTo>
                  <a:cubicBezTo>
                    <a:pt x="3133" y="1980"/>
                    <a:pt x="3033" y="2206"/>
                    <a:pt x="2832" y="2406"/>
                  </a:cubicBezTo>
                  <a:lnTo>
                    <a:pt x="2607" y="2732"/>
                  </a:lnTo>
                  <a:lnTo>
                    <a:pt x="2506" y="2933"/>
                  </a:lnTo>
                  <a:lnTo>
                    <a:pt x="2406" y="2933"/>
                  </a:lnTo>
                  <a:lnTo>
                    <a:pt x="2406" y="2832"/>
                  </a:lnTo>
                  <a:cubicBezTo>
                    <a:pt x="2506" y="2607"/>
                    <a:pt x="2506" y="2406"/>
                    <a:pt x="2607" y="2206"/>
                  </a:cubicBezTo>
                  <a:cubicBezTo>
                    <a:pt x="2607" y="2105"/>
                    <a:pt x="2607" y="2105"/>
                    <a:pt x="2707" y="1980"/>
                  </a:cubicBezTo>
                  <a:lnTo>
                    <a:pt x="2707" y="1780"/>
                  </a:lnTo>
                  <a:lnTo>
                    <a:pt x="2832" y="1679"/>
                  </a:lnTo>
                  <a:cubicBezTo>
                    <a:pt x="3033" y="1253"/>
                    <a:pt x="3233" y="852"/>
                    <a:pt x="3459" y="527"/>
                  </a:cubicBezTo>
                  <a:lnTo>
                    <a:pt x="3459" y="527"/>
                  </a:lnTo>
                  <a:cubicBezTo>
                    <a:pt x="3033" y="727"/>
                    <a:pt x="2506" y="1053"/>
                    <a:pt x="2206" y="1053"/>
                  </a:cubicBezTo>
                  <a:cubicBezTo>
                    <a:pt x="1980" y="1153"/>
                    <a:pt x="1780" y="1153"/>
                    <a:pt x="1579" y="1153"/>
                  </a:cubicBezTo>
                  <a:cubicBezTo>
                    <a:pt x="1454" y="1253"/>
                    <a:pt x="1153" y="1253"/>
                    <a:pt x="1053" y="1253"/>
                  </a:cubicBezTo>
                  <a:lnTo>
                    <a:pt x="827" y="1253"/>
                  </a:lnTo>
                  <a:cubicBezTo>
                    <a:pt x="952" y="1153"/>
                    <a:pt x="952" y="1153"/>
                    <a:pt x="1153" y="953"/>
                  </a:cubicBezTo>
                  <a:cubicBezTo>
                    <a:pt x="1353" y="727"/>
                    <a:pt x="1579" y="627"/>
                    <a:pt x="1679" y="527"/>
                  </a:cubicBezTo>
                  <a:cubicBezTo>
                    <a:pt x="1980" y="326"/>
                    <a:pt x="2306" y="226"/>
                    <a:pt x="2306" y="226"/>
                  </a:cubicBezTo>
                  <a:cubicBezTo>
                    <a:pt x="2406" y="226"/>
                    <a:pt x="2306" y="0"/>
                    <a:pt x="22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0" name="Google Shape;2150;p36"/>
          <p:cNvGrpSpPr/>
          <p:nvPr/>
        </p:nvGrpSpPr>
        <p:grpSpPr>
          <a:xfrm>
            <a:off x="77351" y="4109138"/>
            <a:ext cx="3742645" cy="643716"/>
            <a:chOff x="153551" y="4185338"/>
            <a:chExt cx="3742645" cy="643716"/>
          </a:xfrm>
        </p:grpSpPr>
        <p:sp>
          <p:nvSpPr>
            <p:cNvPr id="2151" name="Google Shape;2151;p36"/>
            <p:cNvSpPr/>
            <p:nvPr/>
          </p:nvSpPr>
          <p:spPr>
            <a:xfrm>
              <a:off x="3165674" y="4387363"/>
              <a:ext cx="80177" cy="38440"/>
            </a:xfrm>
            <a:custGeom>
              <a:avLst/>
              <a:gdLst/>
              <a:ahLst/>
              <a:cxnLst/>
              <a:rect l="l" t="t" r="r" b="b"/>
              <a:pathLst>
                <a:path w="2407" h="1154" extrusionOk="0">
                  <a:moveTo>
                    <a:pt x="101" y="1"/>
                  </a:moveTo>
                  <a:lnTo>
                    <a:pt x="0" y="327"/>
                  </a:lnTo>
                  <a:cubicBezTo>
                    <a:pt x="0" y="327"/>
                    <a:pt x="627" y="627"/>
                    <a:pt x="1153" y="828"/>
                  </a:cubicBezTo>
                  <a:cubicBezTo>
                    <a:pt x="1579" y="1053"/>
                    <a:pt x="2306" y="1154"/>
                    <a:pt x="2306" y="1154"/>
                  </a:cubicBezTo>
                  <a:lnTo>
                    <a:pt x="2406" y="953"/>
                  </a:lnTo>
                  <a:cubicBezTo>
                    <a:pt x="2406" y="953"/>
                    <a:pt x="1780" y="527"/>
                    <a:pt x="1254" y="427"/>
                  </a:cubicBezTo>
                  <a:cubicBezTo>
                    <a:pt x="828" y="20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2" name="Google Shape;2152;p36"/>
            <p:cNvSpPr/>
            <p:nvPr/>
          </p:nvSpPr>
          <p:spPr>
            <a:xfrm>
              <a:off x="3368132" y="4473569"/>
              <a:ext cx="128177" cy="66620"/>
            </a:xfrm>
            <a:custGeom>
              <a:avLst/>
              <a:gdLst/>
              <a:ahLst/>
              <a:cxnLst/>
              <a:rect l="l" t="t" r="r" b="b"/>
              <a:pathLst>
                <a:path w="3848" h="2000" extrusionOk="0">
                  <a:moveTo>
                    <a:pt x="149" y="0"/>
                  </a:moveTo>
                  <a:cubicBezTo>
                    <a:pt x="65" y="0"/>
                    <a:pt x="1" y="245"/>
                    <a:pt x="88" y="245"/>
                  </a:cubicBezTo>
                  <a:cubicBezTo>
                    <a:pt x="88" y="245"/>
                    <a:pt x="1141" y="871"/>
                    <a:pt x="1867" y="1172"/>
                  </a:cubicBezTo>
                  <a:cubicBezTo>
                    <a:pt x="2594" y="1498"/>
                    <a:pt x="3747" y="1999"/>
                    <a:pt x="3747" y="1999"/>
                  </a:cubicBezTo>
                  <a:lnTo>
                    <a:pt x="3847" y="1799"/>
                  </a:lnTo>
                  <a:cubicBezTo>
                    <a:pt x="3847" y="1799"/>
                    <a:pt x="2795" y="1072"/>
                    <a:pt x="2068" y="746"/>
                  </a:cubicBezTo>
                  <a:cubicBezTo>
                    <a:pt x="1341" y="445"/>
                    <a:pt x="188" y="19"/>
                    <a:pt x="188" y="19"/>
                  </a:cubicBezTo>
                  <a:cubicBezTo>
                    <a:pt x="175" y="6"/>
                    <a:pt x="161" y="0"/>
                    <a:pt x="1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36"/>
            <p:cNvSpPr/>
            <p:nvPr/>
          </p:nvSpPr>
          <p:spPr>
            <a:xfrm>
              <a:off x="3610629" y="4602779"/>
              <a:ext cx="118584" cy="81110"/>
            </a:xfrm>
            <a:custGeom>
              <a:avLst/>
              <a:gdLst/>
              <a:ahLst/>
              <a:cxnLst/>
              <a:rect l="l" t="t" r="r" b="b"/>
              <a:pathLst>
                <a:path w="3560" h="2435" extrusionOk="0">
                  <a:moveTo>
                    <a:pt x="226" y="0"/>
                  </a:moveTo>
                  <a:cubicBezTo>
                    <a:pt x="126" y="0"/>
                    <a:pt x="1" y="226"/>
                    <a:pt x="1" y="226"/>
                  </a:cubicBezTo>
                  <a:cubicBezTo>
                    <a:pt x="1" y="226"/>
                    <a:pt x="1054" y="952"/>
                    <a:pt x="1680" y="1378"/>
                  </a:cubicBezTo>
                  <a:cubicBezTo>
                    <a:pt x="2307" y="1779"/>
                    <a:pt x="3359" y="2406"/>
                    <a:pt x="3359" y="2406"/>
                  </a:cubicBezTo>
                  <a:cubicBezTo>
                    <a:pt x="3379" y="2426"/>
                    <a:pt x="3399" y="2434"/>
                    <a:pt x="3419" y="2434"/>
                  </a:cubicBezTo>
                  <a:cubicBezTo>
                    <a:pt x="3496" y="2434"/>
                    <a:pt x="3560" y="2306"/>
                    <a:pt x="3560" y="2306"/>
                  </a:cubicBezTo>
                  <a:cubicBezTo>
                    <a:pt x="3560" y="2306"/>
                    <a:pt x="2632" y="1479"/>
                    <a:pt x="1881" y="952"/>
                  </a:cubicBezTo>
                  <a:cubicBezTo>
                    <a:pt x="1254" y="526"/>
                    <a:pt x="226" y="0"/>
                    <a:pt x="2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36"/>
            <p:cNvSpPr/>
            <p:nvPr/>
          </p:nvSpPr>
          <p:spPr>
            <a:xfrm>
              <a:off x="3830208" y="4766398"/>
              <a:ext cx="65987" cy="62656"/>
            </a:xfrm>
            <a:custGeom>
              <a:avLst/>
              <a:gdLst/>
              <a:ahLst/>
              <a:cxnLst/>
              <a:rect l="l" t="t" r="r" b="b"/>
              <a:pathLst>
                <a:path w="1981" h="1881" extrusionOk="0">
                  <a:moveTo>
                    <a:pt x="201" y="0"/>
                  </a:moveTo>
                  <a:lnTo>
                    <a:pt x="0" y="101"/>
                  </a:lnTo>
                  <a:cubicBezTo>
                    <a:pt x="0" y="101"/>
                    <a:pt x="527" y="727"/>
                    <a:pt x="827" y="1053"/>
                  </a:cubicBezTo>
                  <a:cubicBezTo>
                    <a:pt x="1254" y="1354"/>
                    <a:pt x="1880" y="1880"/>
                    <a:pt x="1880" y="1880"/>
                  </a:cubicBezTo>
                  <a:lnTo>
                    <a:pt x="1980" y="1680"/>
                  </a:lnTo>
                  <a:cubicBezTo>
                    <a:pt x="1980" y="1680"/>
                    <a:pt x="1554" y="1053"/>
                    <a:pt x="1254" y="727"/>
                  </a:cubicBezTo>
                  <a:cubicBezTo>
                    <a:pt x="827" y="426"/>
                    <a:pt x="201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36"/>
            <p:cNvSpPr/>
            <p:nvPr/>
          </p:nvSpPr>
          <p:spPr>
            <a:xfrm>
              <a:off x="818085" y="4356485"/>
              <a:ext cx="83541" cy="30912"/>
            </a:xfrm>
            <a:custGeom>
              <a:avLst/>
              <a:gdLst/>
              <a:ahLst/>
              <a:cxnLst/>
              <a:rect l="l" t="t" r="r" b="b"/>
              <a:pathLst>
                <a:path w="2508" h="928" extrusionOk="0">
                  <a:moveTo>
                    <a:pt x="2382" y="0"/>
                  </a:moveTo>
                  <a:cubicBezTo>
                    <a:pt x="2382" y="0"/>
                    <a:pt x="1655" y="101"/>
                    <a:pt x="1129" y="201"/>
                  </a:cubicBezTo>
                  <a:cubicBezTo>
                    <a:pt x="728" y="301"/>
                    <a:pt x="1" y="627"/>
                    <a:pt x="1" y="627"/>
                  </a:cubicBezTo>
                  <a:lnTo>
                    <a:pt x="101" y="928"/>
                  </a:lnTo>
                  <a:cubicBezTo>
                    <a:pt x="101" y="928"/>
                    <a:pt x="828" y="828"/>
                    <a:pt x="1354" y="627"/>
                  </a:cubicBezTo>
                  <a:cubicBezTo>
                    <a:pt x="1755" y="502"/>
                    <a:pt x="2507" y="201"/>
                    <a:pt x="2507" y="201"/>
                  </a:cubicBezTo>
                  <a:lnTo>
                    <a:pt x="238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6"/>
            <p:cNvSpPr/>
            <p:nvPr/>
          </p:nvSpPr>
          <p:spPr>
            <a:xfrm>
              <a:off x="1054353" y="4279672"/>
              <a:ext cx="156157" cy="41771"/>
            </a:xfrm>
            <a:custGeom>
              <a:avLst/>
              <a:gdLst/>
              <a:ahLst/>
              <a:cxnLst/>
              <a:rect l="l" t="t" r="r" b="b"/>
              <a:pathLst>
                <a:path w="4688" h="1254" extrusionOk="0">
                  <a:moveTo>
                    <a:pt x="4587" y="1"/>
                  </a:moveTo>
                  <a:cubicBezTo>
                    <a:pt x="4587" y="1"/>
                    <a:pt x="3133" y="201"/>
                    <a:pt x="2306" y="427"/>
                  </a:cubicBezTo>
                  <a:cubicBezTo>
                    <a:pt x="1354" y="527"/>
                    <a:pt x="1" y="1053"/>
                    <a:pt x="1" y="1053"/>
                  </a:cubicBezTo>
                  <a:cubicBezTo>
                    <a:pt x="1" y="1053"/>
                    <a:pt x="1" y="1254"/>
                    <a:pt x="101" y="1254"/>
                  </a:cubicBezTo>
                  <a:cubicBezTo>
                    <a:pt x="101" y="1254"/>
                    <a:pt x="1454" y="1053"/>
                    <a:pt x="2407" y="828"/>
                  </a:cubicBezTo>
                  <a:cubicBezTo>
                    <a:pt x="3234" y="627"/>
                    <a:pt x="4687" y="201"/>
                    <a:pt x="4687" y="201"/>
                  </a:cubicBezTo>
                  <a:cubicBezTo>
                    <a:pt x="4687" y="201"/>
                    <a:pt x="4687" y="1"/>
                    <a:pt x="45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6"/>
            <p:cNvSpPr/>
            <p:nvPr/>
          </p:nvSpPr>
          <p:spPr>
            <a:xfrm>
              <a:off x="1367434" y="4223744"/>
              <a:ext cx="156124" cy="31744"/>
            </a:xfrm>
            <a:custGeom>
              <a:avLst/>
              <a:gdLst/>
              <a:ahLst/>
              <a:cxnLst/>
              <a:rect l="l" t="t" r="r" b="b"/>
              <a:pathLst>
                <a:path w="4687" h="953" extrusionOk="0">
                  <a:moveTo>
                    <a:pt x="4687" y="1"/>
                  </a:moveTo>
                  <a:cubicBezTo>
                    <a:pt x="4687" y="1"/>
                    <a:pt x="3233" y="101"/>
                    <a:pt x="2306" y="226"/>
                  </a:cubicBezTo>
                  <a:cubicBezTo>
                    <a:pt x="1354" y="427"/>
                    <a:pt x="0" y="727"/>
                    <a:pt x="0" y="727"/>
                  </a:cubicBezTo>
                  <a:lnTo>
                    <a:pt x="0" y="953"/>
                  </a:lnTo>
                  <a:cubicBezTo>
                    <a:pt x="0" y="953"/>
                    <a:pt x="1454" y="853"/>
                    <a:pt x="2406" y="727"/>
                  </a:cubicBezTo>
                  <a:cubicBezTo>
                    <a:pt x="3334" y="527"/>
                    <a:pt x="4687" y="326"/>
                    <a:pt x="4687" y="326"/>
                  </a:cubicBezTo>
                  <a:lnTo>
                    <a:pt x="468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6"/>
            <p:cNvSpPr/>
            <p:nvPr/>
          </p:nvSpPr>
          <p:spPr>
            <a:xfrm>
              <a:off x="1683812" y="4194698"/>
              <a:ext cx="160354" cy="19053"/>
            </a:xfrm>
            <a:custGeom>
              <a:avLst/>
              <a:gdLst/>
              <a:ahLst/>
              <a:cxnLst/>
              <a:rect l="l" t="t" r="r" b="b"/>
              <a:pathLst>
                <a:path w="4814" h="572" extrusionOk="0">
                  <a:moveTo>
                    <a:pt x="3372" y="1"/>
                  </a:moveTo>
                  <a:cubicBezTo>
                    <a:pt x="3031" y="1"/>
                    <a:pt x="2683" y="12"/>
                    <a:pt x="2407" y="45"/>
                  </a:cubicBezTo>
                  <a:cubicBezTo>
                    <a:pt x="1455" y="146"/>
                    <a:pt x="1" y="346"/>
                    <a:pt x="1" y="346"/>
                  </a:cubicBezTo>
                  <a:lnTo>
                    <a:pt x="1" y="572"/>
                  </a:lnTo>
                  <a:lnTo>
                    <a:pt x="2407" y="572"/>
                  </a:lnTo>
                  <a:cubicBezTo>
                    <a:pt x="3334" y="472"/>
                    <a:pt x="4713" y="246"/>
                    <a:pt x="4713" y="246"/>
                  </a:cubicBezTo>
                  <a:cubicBezTo>
                    <a:pt x="4813" y="246"/>
                    <a:pt x="4813" y="45"/>
                    <a:pt x="4713" y="45"/>
                  </a:cubicBezTo>
                  <a:cubicBezTo>
                    <a:pt x="4713" y="45"/>
                    <a:pt x="4056" y="1"/>
                    <a:pt x="3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6"/>
            <p:cNvSpPr/>
            <p:nvPr/>
          </p:nvSpPr>
          <p:spPr>
            <a:xfrm>
              <a:off x="2000224" y="4185338"/>
              <a:ext cx="163685" cy="17554"/>
            </a:xfrm>
            <a:custGeom>
              <a:avLst/>
              <a:gdLst/>
              <a:ahLst/>
              <a:cxnLst/>
              <a:rect l="l" t="t" r="r" b="b"/>
              <a:pathLst>
                <a:path w="4914" h="527" extrusionOk="0">
                  <a:moveTo>
                    <a:pt x="2507" y="1"/>
                  </a:moveTo>
                  <a:cubicBezTo>
                    <a:pt x="1580" y="1"/>
                    <a:pt x="101" y="126"/>
                    <a:pt x="101" y="126"/>
                  </a:cubicBezTo>
                  <a:cubicBezTo>
                    <a:pt x="1" y="126"/>
                    <a:pt x="1" y="427"/>
                    <a:pt x="101" y="427"/>
                  </a:cubicBezTo>
                  <a:cubicBezTo>
                    <a:pt x="101" y="427"/>
                    <a:pt x="1580" y="527"/>
                    <a:pt x="2407" y="527"/>
                  </a:cubicBezTo>
                  <a:lnTo>
                    <a:pt x="4813" y="527"/>
                  </a:lnTo>
                  <a:cubicBezTo>
                    <a:pt x="4913" y="427"/>
                    <a:pt x="4913" y="226"/>
                    <a:pt x="4813" y="226"/>
                  </a:cubicBezTo>
                  <a:cubicBezTo>
                    <a:pt x="4813" y="226"/>
                    <a:pt x="3359" y="126"/>
                    <a:pt x="2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6"/>
            <p:cNvSpPr/>
            <p:nvPr/>
          </p:nvSpPr>
          <p:spPr>
            <a:xfrm>
              <a:off x="2320799" y="4202859"/>
              <a:ext cx="159488" cy="24250"/>
            </a:xfrm>
            <a:custGeom>
              <a:avLst/>
              <a:gdLst/>
              <a:ahLst/>
              <a:cxnLst/>
              <a:rect l="l" t="t" r="r" b="b"/>
              <a:pathLst>
                <a:path w="4788" h="728" extrusionOk="0">
                  <a:moveTo>
                    <a:pt x="101" y="1"/>
                  </a:moveTo>
                  <a:cubicBezTo>
                    <a:pt x="1" y="1"/>
                    <a:pt x="1" y="227"/>
                    <a:pt x="101" y="227"/>
                  </a:cubicBezTo>
                  <a:cubicBezTo>
                    <a:pt x="101" y="227"/>
                    <a:pt x="1455" y="527"/>
                    <a:pt x="2382" y="628"/>
                  </a:cubicBezTo>
                  <a:cubicBezTo>
                    <a:pt x="3334" y="728"/>
                    <a:pt x="4688" y="728"/>
                    <a:pt x="4688" y="728"/>
                  </a:cubicBezTo>
                  <a:cubicBezTo>
                    <a:pt x="4788" y="728"/>
                    <a:pt x="4788" y="527"/>
                    <a:pt x="4788" y="527"/>
                  </a:cubicBezTo>
                  <a:cubicBezTo>
                    <a:pt x="4788" y="527"/>
                    <a:pt x="3334" y="227"/>
                    <a:pt x="2382" y="101"/>
                  </a:cubicBezTo>
                  <a:cubicBezTo>
                    <a:pt x="1555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6"/>
            <p:cNvSpPr/>
            <p:nvPr/>
          </p:nvSpPr>
          <p:spPr>
            <a:xfrm>
              <a:off x="2637211" y="4244630"/>
              <a:ext cx="159488" cy="41771"/>
            </a:xfrm>
            <a:custGeom>
              <a:avLst/>
              <a:gdLst/>
              <a:ahLst/>
              <a:cxnLst/>
              <a:rect l="l" t="t" r="r" b="b"/>
              <a:pathLst>
                <a:path w="4788" h="1254" extrusionOk="0">
                  <a:moveTo>
                    <a:pt x="101" y="0"/>
                  </a:moveTo>
                  <a:cubicBezTo>
                    <a:pt x="1" y="0"/>
                    <a:pt x="1" y="326"/>
                    <a:pt x="1" y="326"/>
                  </a:cubicBezTo>
                  <a:cubicBezTo>
                    <a:pt x="1" y="326"/>
                    <a:pt x="1454" y="627"/>
                    <a:pt x="2281" y="852"/>
                  </a:cubicBezTo>
                  <a:cubicBezTo>
                    <a:pt x="3234" y="1053"/>
                    <a:pt x="4687" y="1253"/>
                    <a:pt x="4687" y="1253"/>
                  </a:cubicBezTo>
                  <a:cubicBezTo>
                    <a:pt x="4687" y="1253"/>
                    <a:pt x="4788" y="1053"/>
                    <a:pt x="4687" y="1053"/>
                  </a:cubicBezTo>
                  <a:cubicBezTo>
                    <a:pt x="4687" y="1053"/>
                    <a:pt x="3334" y="627"/>
                    <a:pt x="2407" y="426"/>
                  </a:cubicBezTo>
                  <a:cubicBezTo>
                    <a:pt x="1555" y="226"/>
                    <a:pt x="101" y="0"/>
                    <a:pt x="1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6"/>
            <p:cNvSpPr/>
            <p:nvPr/>
          </p:nvSpPr>
          <p:spPr>
            <a:xfrm>
              <a:off x="2946927" y="4318078"/>
              <a:ext cx="83541" cy="30912"/>
            </a:xfrm>
            <a:custGeom>
              <a:avLst/>
              <a:gdLst/>
              <a:ahLst/>
              <a:cxnLst/>
              <a:rect l="l" t="t" r="r" b="b"/>
              <a:pathLst>
                <a:path w="2508" h="928" extrusionOk="0">
                  <a:moveTo>
                    <a:pt x="101" y="1"/>
                  </a:moveTo>
                  <a:cubicBezTo>
                    <a:pt x="101" y="1"/>
                    <a:pt x="1" y="201"/>
                    <a:pt x="101" y="301"/>
                  </a:cubicBezTo>
                  <a:cubicBezTo>
                    <a:pt x="101" y="301"/>
                    <a:pt x="728" y="627"/>
                    <a:pt x="1254" y="727"/>
                  </a:cubicBezTo>
                  <a:cubicBezTo>
                    <a:pt x="1655" y="828"/>
                    <a:pt x="2382" y="928"/>
                    <a:pt x="2382" y="928"/>
                  </a:cubicBezTo>
                  <a:lnTo>
                    <a:pt x="2507" y="727"/>
                  </a:lnTo>
                  <a:cubicBezTo>
                    <a:pt x="2507" y="727"/>
                    <a:pt x="1755" y="402"/>
                    <a:pt x="1354" y="201"/>
                  </a:cubicBezTo>
                  <a:cubicBezTo>
                    <a:pt x="828" y="10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6"/>
            <p:cNvSpPr/>
            <p:nvPr/>
          </p:nvSpPr>
          <p:spPr>
            <a:xfrm>
              <a:off x="153551" y="4745512"/>
              <a:ext cx="48466" cy="74881"/>
            </a:xfrm>
            <a:custGeom>
              <a:avLst/>
              <a:gdLst/>
              <a:ahLst/>
              <a:cxnLst/>
              <a:rect l="l" t="t" r="r" b="b"/>
              <a:pathLst>
                <a:path w="1455" h="2248" extrusionOk="0">
                  <a:moveTo>
                    <a:pt x="1254" y="1"/>
                  </a:moveTo>
                  <a:cubicBezTo>
                    <a:pt x="1254" y="1"/>
                    <a:pt x="728" y="527"/>
                    <a:pt x="527" y="953"/>
                  </a:cubicBezTo>
                  <a:cubicBezTo>
                    <a:pt x="302" y="1354"/>
                    <a:pt x="1" y="2106"/>
                    <a:pt x="1" y="2106"/>
                  </a:cubicBezTo>
                  <a:cubicBezTo>
                    <a:pt x="1" y="2177"/>
                    <a:pt x="101" y="2248"/>
                    <a:pt x="160" y="2248"/>
                  </a:cubicBezTo>
                  <a:cubicBezTo>
                    <a:pt x="184" y="2248"/>
                    <a:pt x="201" y="2236"/>
                    <a:pt x="201" y="2206"/>
                  </a:cubicBezTo>
                  <a:cubicBezTo>
                    <a:pt x="201" y="2206"/>
                    <a:pt x="728" y="1680"/>
                    <a:pt x="928" y="1254"/>
                  </a:cubicBezTo>
                  <a:cubicBezTo>
                    <a:pt x="1154" y="853"/>
                    <a:pt x="1455" y="101"/>
                    <a:pt x="1455" y="101"/>
                  </a:cubicBezTo>
                  <a:cubicBezTo>
                    <a:pt x="1455" y="101"/>
                    <a:pt x="1354" y="1"/>
                    <a:pt x="12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6"/>
            <p:cNvSpPr/>
            <p:nvPr/>
          </p:nvSpPr>
          <p:spPr>
            <a:xfrm>
              <a:off x="243721" y="4620300"/>
              <a:ext cx="62656" cy="65987"/>
            </a:xfrm>
            <a:custGeom>
              <a:avLst/>
              <a:gdLst/>
              <a:ahLst/>
              <a:cxnLst/>
              <a:rect l="l" t="t" r="r" b="b"/>
              <a:pathLst>
                <a:path w="1881" h="1981" extrusionOk="0">
                  <a:moveTo>
                    <a:pt x="1680" y="0"/>
                  </a:moveTo>
                  <a:cubicBezTo>
                    <a:pt x="1680" y="0"/>
                    <a:pt x="1053" y="426"/>
                    <a:pt x="727" y="852"/>
                  </a:cubicBezTo>
                  <a:cubicBezTo>
                    <a:pt x="427" y="1153"/>
                    <a:pt x="1" y="1780"/>
                    <a:pt x="1" y="1780"/>
                  </a:cubicBezTo>
                  <a:cubicBezTo>
                    <a:pt x="1" y="1880"/>
                    <a:pt x="201" y="1980"/>
                    <a:pt x="201" y="1980"/>
                  </a:cubicBezTo>
                  <a:cubicBezTo>
                    <a:pt x="201" y="1980"/>
                    <a:pt x="727" y="1479"/>
                    <a:pt x="1053" y="1153"/>
                  </a:cubicBezTo>
                  <a:cubicBezTo>
                    <a:pt x="1354" y="727"/>
                    <a:pt x="1780" y="101"/>
                    <a:pt x="1780" y="101"/>
                  </a:cubicBezTo>
                  <a:cubicBezTo>
                    <a:pt x="1880" y="101"/>
                    <a:pt x="1680" y="0"/>
                    <a:pt x="16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5" name="Google Shape;2165;p36"/>
          <p:cNvGrpSpPr/>
          <p:nvPr/>
        </p:nvGrpSpPr>
        <p:grpSpPr>
          <a:xfrm rot="-4990963">
            <a:off x="7841959" y="2683657"/>
            <a:ext cx="1415866" cy="598696"/>
            <a:chOff x="3419463" y="3816230"/>
            <a:chExt cx="1415908" cy="598714"/>
          </a:xfrm>
        </p:grpSpPr>
        <p:sp>
          <p:nvSpPr>
            <p:cNvPr id="2166" name="Google Shape;2166;p36"/>
            <p:cNvSpPr/>
            <p:nvPr/>
          </p:nvSpPr>
          <p:spPr>
            <a:xfrm>
              <a:off x="3419463" y="4288832"/>
              <a:ext cx="132008" cy="126112"/>
            </a:xfrm>
            <a:custGeom>
              <a:avLst/>
              <a:gdLst/>
              <a:ahLst/>
              <a:cxnLst/>
              <a:rect l="l" t="t" r="r" b="b"/>
              <a:pathLst>
                <a:path w="3963" h="3786" extrusionOk="0">
                  <a:moveTo>
                    <a:pt x="3779" y="1"/>
                  </a:moveTo>
                  <a:cubicBezTo>
                    <a:pt x="3767" y="1"/>
                    <a:pt x="3760" y="8"/>
                    <a:pt x="3760" y="26"/>
                  </a:cubicBezTo>
                  <a:cubicBezTo>
                    <a:pt x="3760" y="26"/>
                    <a:pt x="2507" y="979"/>
                    <a:pt x="1780" y="1706"/>
                  </a:cubicBezTo>
                  <a:cubicBezTo>
                    <a:pt x="1053" y="2432"/>
                    <a:pt x="1" y="3686"/>
                    <a:pt x="1" y="3686"/>
                  </a:cubicBezTo>
                  <a:lnTo>
                    <a:pt x="226" y="3786"/>
                  </a:lnTo>
                  <a:cubicBezTo>
                    <a:pt x="226" y="3786"/>
                    <a:pt x="1354" y="2758"/>
                    <a:pt x="2106" y="2031"/>
                  </a:cubicBezTo>
                  <a:cubicBezTo>
                    <a:pt x="2833" y="1280"/>
                    <a:pt x="3860" y="152"/>
                    <a:pt x="3860" y="152"/>
                  </a:cubicBezTo>
                  <a:cubicBezTo>
                    <a:pt x="3963" y="152"/>
                    <a:pt x="3830" y="1"/>
                    <a:pt x="3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6"/>
            <p:cNvSpPr/>
            <p:nvPr/>
          </p:nvSpPr>
          <p:spPr>
            <a:xfrm>
              <a:off x="3680780" y="4085175"/>
              <a:ext cx="152793" cy="97765"/>
            </a:xfrm>
            <a:custGeom>
              <a:avLst/>
              <a:gdLst/>
              <a:ahLst/>
              <a:cxnLst/>
              <a:rect l="l" t="t" r="r" b="b"/>
              <a:pathLst>
                <a:path w="4587" h="2935" extrusionOk="0">
                  <a:moveTo>
                    <a:pt x="4486" y="0"/>
                  </a:moveTo>
                  <a:cubicBezTo>
                    <a:pt x="4486" y="0"/>
                    <a:pt x="3033" y="727"/>
                    <a:pt x="2080" y="1253"/>
                  </a:cubicBezTo>
                  <a:cubicBezTo>
                    <a:pt x="1253" y="1754"/>
                    <a:pt x="0" y="2707"/>
                    <a:pt x="0" y="2707"/>
                  </a:cubicBezTo>
                  <a:cubicBezTo>
                    <a:pt x="0" y="2788"/>
                    <a:pt x="66" y="2935"/>
                    <a:pt x="144" y="2935"/>
                  </a:cubicBezTo>
                  <a:cubicBezTo>
                    <a:pt x="162" y="2935"/>
                    <a:pt x="182" y="2927"/>
                    <a:pt x="201" y="2907"/>
                  </a:cubicBezTo>
                  <a:lnTo>
                    <a:pt x="2406" y="1654"/>
                  </a:lnTo>
                  <a:cubicBezTo>
                    <a:pt x="3233" y="1128"/>
                    <a:pt x="4587" y="201"/>
                    <a:pt x="4587" y="201"/>
                  </a:cubicBezTo>
                  <a:lnTo>
                    <a:pt x="44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6"/>
            <p:cNvSpPr/>
            <p:nvPr/>
          </p:nvSpPr>
          <p:spPr>
            <a:xfrm>
              <a:off x="3986332" y="3942408"/>
              <a:ext cx="163652" cy="72649"/>
            </a:xfrm>
            <a:custGeom>
              <a:avLst/>
              <a:gdLst/>
              <a:ahLst/>
              <a:cxnLst/>
              <a:rect l="l" t="t" r="r" b="b"/>
              <a:pathLst>
                <a:path w="4913" h="2181" extrusionOk="0">
                  <a:moveTo>
                    <a:pt x="4812" y="0"/>
                  </a:moveTo>
                  <a:cubicBezTo>
                    <a:pt x="4812" y="0"/>
                    <a:pt x="3359" y="401"/>
                    <a:pt x="2406" y="827"/>
                  </a:cubicBezTo>
                  <a:cubicBezTo>
                    <a:pt x="1479" y="1153"/>
                    <a:pt x="0" y="1880"/>
                    <a:pt x="0" y="1880"/>
                  </a:cubicBezTo>
                  <a:cubicBezTo>
                    <a:pt x="0" y="1980"/>
                    <a:pt x="125" y="2181"/>
                    <a:pt x="125" y="2181"/>
                  </a:cubicBezTo>
                  <a:cubicBezTo>
                    <a:pt x="125" y="2181"/>
                    <a:pt x="1579" y="1554"/>
                    <a:pt x="2506" y="1253"/>
                  </a:cubicBezTo>
                  <a:cubicBezTo>
                    <a:pt x="3459" y="827"/>
                    <a:pt x="4912" y="201"/>
                    <a:pt x="4912" y="201"/>
                  </a:cubicBezTo>
                  <a:cubicBezTo>
                    <a:pt x="4912" y="201"/>
                    <a:pt x="4912" y="0"/>
                    <a:pt x="4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6"/>
            <p:cNvSpPr/>
            <p:nvPr/>
          </p:nvSpPr>
          <p:spPr>
            <a:xfrm>
              <a:off x="4313570" y="3848074"/>
              <a:ext cx="173678" cy="49265"/>
            </a:xfrm>
            <a:custGeom>
              <a:avLst/>
              <a:gdLst/>
              <a:ahLst/>
              <a:cxnLst/>
              <a:rect l="l" t="t" r="r" b="b"/>
              <a:pathLst>
                <a:path w="5214" h="1479" extrusionOk="0">
                  <a:moveTo>
                    <a:pt x="5114" y="0"/>
                  </a:moveTo>
                  <a:cubicBezTo>
                    <a:pt x="5114" y="0"/>
                    <a:pt x="3560" y="226"/>
                    <a:pt x="2607" y="426"/>
                  </a:cubicBezTo>
                  <a:cubicBezTo>
                    <a:pt x="1580" y="727"/>
                    <a:pt x="101" y="1153"/>
                    <a:pt x="101" y="1153"/>
                  </a:cubicBezTo>
                  <a:cubicBezTo>
                    <a:pt x="1" y="1253"/>
                    <a:pt x="101" y="1479"/>
                    <a:pt x="201" y="1479"/>
                  </a:cubicBezTo>
                  <a:cubicBezTo>
                    <a:pt x="201" y="1479"/>
                    <a:pt x="1680" y="1153"/>
                    <a:pt x="2708" y="953"/>
                  </a:cubicBezTo>
                  <a:cubicBezTo>
                    <a:pt x="3660" y="727"/>
                    <a:pt x="5214" y="326"/>
                    <a:pt x="5214" y="326"/>
                  </a:cubicBezTo>
                  <a:cubicBezTo>
                    <a:pt x="5214" y="226"/>
                    <a:pt x="5214" y="0"/>
                    <a:pt x="51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6"/>
            <p:cNvSpPr/>
            <p:nvPr/>
          </p:nvSpPr>
          <p:spPr>
            <a:xfrm>
              <a:off x="4658362" y="3816230"/>
              <a:ext cx="177009" cy="14323"/>
            </a:xfrm>
            <a:custGeom>
              <a:avLst/>
              <a:gdLst/>
              <a:ahLst/>
              <a:cxnLst/>
              <a:rect l="l" t="t" r="r" b="b"/>
              <a:pathLst>
                <a:path w="5314" h="430" extrusionOk="0">
                  <a:moveTo>
                    <a:pt x="3324" y="1"/>
                  </a:moveTo>
                  <a:cubicBezTo>
                    <a:pt x="3104" y="1"/>
                    <a:pt x="2893" y="9"/>
                    <a:pt x="2707" y="29"/>
                  </a:cubicBezTo>
                  <a:cubicBezTo>
                    <a:pt x="1655" y="29"/>
                    <a:pt x="101" y="229"/>
                    <a:pt x="101" y="229"/>
                  </a:cubicBezTo>
                  <a:cubicBezTo>
                    <a:pt x="1" y="229"/>
                    <a:pt x="1" y="430"/>
                    <a:pt x="101" y="430"/>
                  </a:cubicBezTo>
                  <a:lnTo>
                    <a:pt x="2707" y="430"/>
                  </a:lnTo>
                  <a:lnTo>
                    <a:pt x="5214" y="330"/>
                  </a:lnTo>
                  <a:cubicBezTo>
                    <a:pt x="5314" y="330"/>
                    <a:pt x="5314" y="129"/>
                    <a:pt x="5214" y="129"/>
                  </a:cubicBezTo>
                  <a:cubicBezTo>
                    <a:pt x="5214" y="129"/>
                    <a:pt x="4203" y="1"/>
                    <a:pt x="332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71" name="Google Shape;2171;p36"/>
          <p:cNvGrpSpPr/>
          <p:nvPr/>
        </p:nvGrpSpPr>
        <p:grpSpPr>
          <a:xfrm>
            <a:off x="2328467" y="4192613"/>
            <a:ext cx="754738" cy="874554"/>
            <a:chOff x="2557067" y="4268813"/>
            <a:chExt cx="754738" cy="874554"/>
          </a:xfrm>
        </p:grpSpPr>
        <p:sp>
          <p:nvSpPr>
            <p:cNvPr id="2172" name="Google Shape;2172;p36"/>
            <p:cNvSpPr/>
            <p:nvPr/>
          </p:nvSpPr>
          <p:spPr>
            <a:xfrm>
              <a:off x="2557067" y="4268813"/>
              <a:ext cx="754738" cy="874554"/>
            </a:xfrm>
            <a:custGeom>
              <a:avLst/>
              <a:gdLst/>
              <a:ahLst/>
              <a:cxnLst/>
              <a:rect l="l" t="t" r="r" b="b"/>
              <a:pathLst>
                <a:path w="22658" h="26255" extrusionOk="0">
                  <a:moveTo>
                    <a:pt x="17745" y="1254"/>
                  </a:moveTo>
                  <a:lnTo>
                    <a:pt x="17545" y="1480"/>
                  </a:lnTo>
                  <a:cubicBezTo>
                    <a:pt x="16818" y="2206"/>
                    <a:pt x="15966" y="2933"/>
                    <a:pt x="15239" y="3560"/>
                  </a:cubicBezTo>
                  <a:cubicBezTo>
                    <a:pt x="14612" y="4186"/>
                    <a:pt x="13785" y="5013"/>
                    <a:pt x="13058" y="5640"/>
                  </a:cubicBezTo>
                  <a:cubicBezTo>
                    <a:pt x="12833" y="5765"/>
                    <a:pt x="12733" y="5866"/>
                    <a:pt x="12532" y="5966"/>
                  </a:cubicBezTo>
                  <a:cubicBezTo>
                    <a:pt x="12632" y="5765"/>
                    <a:pt x="12733" y="5540"/>
                    <a:pt x="12833" y="5239"/>
                  </a:cubicBezTo>
                  <a:cubicBezTo>
                    <a:pt x="13058" y="4813"/>
                    <a:pt x="13459" y="4186"/>
                    <a:pt x="14086" y="3560"/>
                  </a:cubicBezTo>
                  <a:cubicBezTo>
                    <a:pt x="14612" y="2933"/>
                    <a:pt x="15464" y="2307"/>
                    <a:pt x="16291" y="1881"/>
                  </a:cubicBezTo>
                  <a:cubicBezTo>
                    <a:pt x="16718" y="1580"/>
                    <a:pt x="17219" y="1480"/>
                    <a:pt x="17645" y="1254"/>
                  </a:cubicBezTo>
                  <a:close/>
                  <a:moveTo>
                    <a:pt x="18180" y="1429"/>
                  </a:moveTo>
                  <a:cubicBezTo>
                    <a:pt x="18152" y="1467"/>
                    <a:pt x="18127" y="1524"/>
                    <a:pt x="18071" y="1580"/>
                  </a:cubicBezTo>
                  <a:cubicBezTo>
                    <a:pt x="18071" y="1780"/>
                    <a:pt x="17845" y="2006"/>
                    <a:pt x="17745" y="2206"/>
                  </a:cubicBezTo>
                  <a:cubicBezTo>
                    <a:pt x="17545" y="2733"/>
                    <a:pt x="17219" y="3134"/>
                    <a:pt x="16918" y="3560"/>
                  </a:cubicBezTo>
                  <a:cubicBezTo>
                    <a:pt x="16392" y="4387"/>
                    <a:pt x="15565" y="5139"/>
                    <a:pt x="14838" y="5640"/>
                  </a:cubicBezTo>
                  <a:cubicBezTo>
                    <a:pt x="14086" y="6166"/>
                    <a:pt x="13259" y="6392"/>
                    <a:pt x="12733" y="6392"/>
                  </a:cubicBezTo>
                  <a:lnTo>
                    <a:pt x="12432" y="6392"/>
                  </a:lnTo>
                  <a:cubicBezTo>
                    <a:pt x="12632" y="6267"/>
                    <a:pt x="12958" y="6066"/>
                    <a:pt x="13259" y="5866"/>
                  </a:cubicBezTo>
                  <a:cubicBezTo>
                    <a:pt x="13986" y="5339"/>
                    <a:pt x="14938" y="4612"/>
                    <a:pt x="15565" y="3986"/>
                  </a:cubicBezTo>
                  <a:cubicBezTo>
                    <a:pt x="16291" y="3359"/>
                    <a:pt x="17119" y="2407"/>
                    <a:pt x="17745" y="1780"/>
                  </a:cubicBezTo>
                  <a:cubicBezTo>
                    <a:pt x="17934" y="1613"/>
                    <a:pt x="18035" y="1515"/>
                    <a:pt x="18180" y="1429"/>
                  </a:cubicBezTo>
                  <a:close/>
                  <a:moveTo>
                    <a:pt x="10452" y="3986"/>
                  </a:moveTo>
                  <a:cubicBezTo>
                    <a:pt x="10552" y="4287"/>
                    <a:pt x="10753" y="4512"/>
                    <a:pt x="11078" y="4612"/>
                  </a:cubicBezTo>
                  <a:cubicBezTo>
                    <a:pt x="11379" y="4813"/>
                    <a:pt x="11805" y="4813"/>
                    <a:pt x="12106" y="4813"/>
                  </a:cubicBezTo>
                  <a:cubicBezTo>
                    <a:pt x="12006" y="5013"/>
                    <a:pt x="11905" y="5339"/>
                    <a:pt x="11805" y="5540"/>
                  </a:cubicBezTo>
                  <a:cubicBezTo>
                    <a:pt x="11580" y="6267"/>
                    <a:pt x="11379" y="7119"/>
                    <a:pt x="11279" y="7745"/>
                  </a:cubicBezTo>
                  <a:cubicBezTo>
                    <a:pt x="11279" y="8272"/>
                    <a:pt x="11179" y="8898"/>
                    <a:pt x="11078" y="9525"/>
                  </a:cubicBezTo>
                  <a:cubicBezTo>
                    <a:pt x="10953" y="8773"/>
                    <a:pt x="10753" y="7946"/>
                    <a:pt x="10652" y="7219"/>
                  </a:cubicBezTo>
                  <a:cubicBezTo>
                    <a:pt x="10452" y="6492"/>
                    <a:pt x="10226" y="5540"/>
                    <a:pt x="10226" y="4813"/>
                  </a:cubicBezTo>
                  <a:cubicBezTo>
                    <a:pt x="10226" y="4512"/>
                    <a:pt x="10327" y="4186"/>
                    <a:pt x="10452" y="3986"/>
                  </a:cubicBezTo>
                  <a:close/>
                  <a:moveTo>
                    <a:pt x="16392" y="7119"/>
                  </a:moveTo>
                  <a:cubicBezTo>
                    <a:pt x="17018" y="7119"/>
                    <a:pt x="17645" y="7319"/>
                    <a:pt x="18271" y="7745"/>
                  </a:cubicBezTo>
                  <a:cubicBezTo>
                    <a:pt x="18898" y="8146"/>
                    <a:pt x="19424" y="8673"/>
                    <a:pt x="19850" y="9299"/>
                  </a:cubicBezTo>
                  <a:cubicBezTo>
                    <a:pt x="20778" y="10653"/>
                    <a:pt x="21304" y="12332"/>
                    <a:pt x="21605" y="14011"/>
                  </a:cubicBezTo>
                  <a:cubicBezTo>
                    <a:pt x="21830" y="15790"/>
                    <a:pt x="21730" y="17545"/>
                    <a:pt x="21104" y="19224"/>
                  </a:cubicBezTo>
                  <a:cubicBezTo>
                    <a:pt x="20778" y="20051"/>
                    <a:pt x="20352" y="20803"/>
                    <a:pt x="19725" y="21430"/>
                  </a:cubicBezTo>
                  <a:cubicBezTo>
                    <a:pt x="19099" y="21931"/>
                    <a:pt x="18372" y="22357"/>
                    <a:pt x="17645" y="22683"/>
                  </a:cubicBezTo>
                  <a:cubicBezTo>
                    <a:pt x="16818" y="22883"/>
                    <a:pt x="15966" y="22983"/>
                    <a:pt x="15239" y="22983"/>
                  </a:cubicBezTo>
                  <a:lnTo>
                    <a:pt x="14211" y="22983"/>
                  </a:lnTo>
                  <a:lnTo>
                    <a:pt x="13885" y="22883"/>
                  </a:lnTo>
                  <a:lnTo>
                    <a:pt x="13785" y="22883"/>
                  </a:lnTo>
                  <a:lnTo>
                    <a:pt x="13685" y="23084"/>
                  </a:lnTo>
                  <a:lnTo>
                    <a:pt x="13585" y="23309"/>
                  </a:lnTo>
                  <a:lnTo>
                    <a:pt x="13459" y="23510"/>
                  </a:lnTo>
                  <a:cubicBezTo>
                    <a:pt x="13359" y="23610"/>
                    <a:pt x="13359" y="23710"/>
                    <a:pt x="13259" y="23811"/>
                  </a:cubicBezTo>
                  <a:cubicBezTo>
                    <a:pt x="13159" y="23936"/>
                    <a:pt x="13058" y="24136"/>
                    <a:pt x="12958" y="24237"/>
                  </a:cubicBezTo>
                  <a:cubicBezTo>
                    <a:pt x="12532" y="24763"/>
                    <a:pt x="11905" y="25064"/>
                    <a:pt x="11179" y="25289"/>
                  </a:cubicBezTo>
                  <a:cubicBezTo>
                    <a:pt x="10969" y="25314"/>
                    <a:pt x="10767" y="25326"/>
                    <a:pt x="10569" y="25326"/>
                  </a:cubicBezTo>
                  <a:cubicBezTo>
                    <a:pt x="9963" y="25326"/>
                    <a:pt x="9396" y="25209"/>
                    <a:pt x="8773" y="24963"/>
                  </a:cubicBezTo>
                  <a:cubicBezTo>
                    <a:pt x="7194" y="24437"/>
                    <a:pt x="5640" y="23510"/>
                    <a:pt x="4286" y="22357"/>
                  </a:cubicBezTo>
                  <a:cubicBezTo>
                    <a:pt x="2933" y="21104"/>
                    <a:pt x="1880" y="19650"/>
                    <a:pt x="1254" y="18071"/>
                  </a:cubicBezTo>
                  <a:cubicBezTo>
                    <a:pt x="928" y="17244"/>
                    <a:pt x="828" y="16417"/>
                    <a:pt x="828" y="15565"/>
                  </a:cubicBezTo>
                  <a:cubicBezTo>
                    <a:pt x="828" y="14738"/>
                    <a:pt x="928" y="14011"/>
                    <a:pt x="1254" y="13284"/>
                  </a:cubicBezTo>
                  <a:cubicBezTo>
                    <a:pt x="1555" y="12532"/>
                    <a:pt x="1981" y="11906"/>
                    <a:pt x="2507" y="11404"/>
                  </a:cubicBezTo>
                  <a:cubicBezTo>
                    <a:pt x="3033" y="10878"/>
                    <a:pt x="3560" y="10452"/>
                    <a:pt x="4186" y="10252"/>
                  </a:cubicBezTo>
                  <a:cubicBezTo>
                    <a:pt x="4869" y="9965"/>
                    <a:pt x="5551" y="9864"/>
                    <a:pt x="6181" y="9864"/>
                  </a:cubicBezTo>
                  <a:cubicBezTo>
                    <a:pt x="6707" y="9864"/>
                    <a:pt x="7197" y="9935"/>
                    <a:pt x="7620" y="10026"/>
                  </a:cubicBezTo>
                  <a:cubicBezTo>
                    <a:pt x="8572" y="10352"/>
                    <a:pt x="9299" y="10778"/>
                    <a:pt x="9825" y="11079"/>
                  </a:cubicBezTo>
                  <a:cubicBezTo>
                    <a:pt x="10226" y="11279"/>
                    <a:pt x="10452" y="11505"/>
                    <a:pt x="10452" y="11505"/>
                  </a:cubicBezTo>
                  <a:cubicBezTo>
                    <a:pt x="10628" y="11622"/>
                    <a:pt x="10770" y="11671"/>
                    <a:pt x="10882" y="11671"/>
                  </a:cubicBezTo>
                  <a:cubicBezTo>
                    <a:pt x="10962" y="11671"/>
                    <a:pt x="11027" y="11646"/>
                    <a:pt x="11078" y="11605"/>
                  </a:cubicBezTo>
                  <a:cubicBezTo>
                    <a:pt x="11103" y="11630"/>
                    <a:pt x="11128" y="11642"/>
                    <a:pt x="11154" y="11642"/>
                  </a:cubicBezTo>
                  <a:cubicBezTo>
                    <a:pt x="11234" y="11642"/>
                    <a:pt x="11328" y="11525"/>
                    <a:pt x="11479" y="11279"/>
                  </a:cubicBezTo>
                  <a:cubicBezTo>
                    <a:pt x="11479" y="11279"/>
                    <a:pt x="11580" y="11079"/>
                    <a:pt x="11905" y="10552"/>
                  </a:cubicBezTo>
                  <a:cubicBezTo>
                    <a:pt x="12206" y="10151"/>
                    <a:pt x="12733" y="9399"/>
                    <a:pt x="13459" y="8673"/>
                  </a:cubicBezTo>
                  <a:cubicBezTo>
                    <a:pt x="13785" y="8372"/>
                    <a:pt x="14211" y="7946"/>
                    <a:pt x="14713" y="7745"/>
                  </a:cubicBezTo>
                  <a:cubicBezTo>
                    <a:pt x="15139" y="7419"/>
                    <a:pt x="15765" y="7219"/>
                    <a:pt x="16392" y="7119"/>
                  </a:cubicBezTo>
                  <a:close/>
                  <a:moveTo>
                    <a:pt x="19625" y="1"/>
                  </a:moveTo>
                  <a:lnTo>
                    <a:pt x="19625" y="1"/>
                  </a:lnTo>
                  <a:cubicBezTo>
                    <a:pt x="19099" y="126"/>
                    <a:pt x="18697" y="126"/>
                    <a:pt x="18271" y="226"/>
                  </a:cubicBezTo>
                  <a:lnTo>
                    <a:pt x="17971" y="226"/>
                  </a:lnTo>
                  <a:lnTo>
                    <a:pt x="17745" y="327"/>
                  </a:lnTo>
                  <a:cubicBezTo>
                    <a:pt x="17645" y="327"/>
                    <a:pt x="17545" y="327"/>
                    <a:pt x="17344" y="427"/>
                  </a:cubicBezTo>
                  <a:cubicBezTo>
                    <a:pt x="16918" y="527"/>
                    <a:pt x="16392" y="853"/>
                    <a:pt x="15865" y="1054"/>
                  </a:cubicBezTo>
                  <a:cubicBezTo>
                    <a:pt x="14938" y="1580"/>
                    <a:pt x="14086" y="2307"/>
                    <a:pt x="13585" y="3033"/>
                  </a:cubicBezTo>
                  <a:cubicBezTo>
                    <a:pt x="13159" y="3460"/>
                    <a:pt x="12833" y="3886"/>
                    <a:pt x="12632" y="4287"/>
                  </a:cubicBezTo>
                  <a:lnTo>
                    <a:pt x="12632" y="4186"/>
                  </a:lnTo>
                  <a:cubicBezTo>
                    <a:pt x="12632" y="4186"/>
                    <a:pt x="12432" y="4186"/>
                    <a:pt x="12206" y="4086"/>
                  </a:cubicBezTo>
                  <a:cubicBezTo>
                    <a:pt x="11905" y="3986"/>
                    <a:pt x="11705" y="3886"/>
                    <a:pt x="11479" y="3760"/>
                  </a:cubicBezTo>
                  <a:cubicBezTo>
                    <a:pt x="11379" y="3660"/>
                    <a:pt x="11078" y="3560"/>
                    <a:pt x="10853" y="3460"/>
                  </a:cubicBezTo>
                  <a:cubicBezTo>
                    <a:pt x="10652" y="3259"/>
                    <a:pt x="10552" y="3134"/>
                    <a:pt x="10552" y="3134"/>
                  </a:cubicBezTo>
                  <a:cubicBezTo>
                    <a:pt x="10552" y="3134"/>
                    <a:pt x="10226" y="3259"/>
                    <a:pt x="10126" y="3359"/>
                  </a:cubicBezTo>
                  <a:cubicBezTo>
                    <a:pt x="10126" y="3359"/>
                    <a:pt x="9700" y="3886"/>
                    <a:pt x="9499" y="4713"/>
                  </a:cubicBezTo>
                  <a:cubicBezTo>
                    <a:pt x="9399" y="5640"/>
                    <a:pt x="9499" y="6693"/>
                    <a:pt x="9700" y="7419"/>
                  </a:cubicBezTo>
                  <a:cubicBezTo>
                    <a:pt x="9926" y="8272"/>
                    <a:pt x="10226" y="9199"/>
                    <a:pt x="10452" y="9926"/>
                  </a:cubicBezTo>
                  <a:cubicBezTo>
                    <a:pt x="10652" y="10452"/>
                    <a:pt x="10652" y="10878"/>
                    <a:pt x="10753" y="11079"/>
                  </a:cubicBezTo>
                  <a:cubicBezTo>
                    <a:pt x="10652" y="10978"/>
                    <a:pt x="10452" y="10878"/>
                    <a:pt x="10026" y="10552"/>
                  </a:cubicBezTo>
                  <a:cubicBezTo>
                    <a:pt x="9600" y="10252"/>
                    <a:pt x="8773" y="9826"/>
                    <a:pt x="7720" y="9525"/>
                  </a:cubicBezTo>
                  <a:cubicBezTo>
                    <a:pt x="7256" y="9362"/>
                    <a:pt x="6655" y="9255"/>
                    <a:pt x="6000" y="9255"/>
                  </a:cubicBezTo>
                  <a:cubicBezTo>
                    <a:pt x="5345" y="9255"/>
                    <a:pt x="4637" y="9362"/>
                    <a:pt x="3961" y="9625"/>
                  </a:cubicBezTo>
                  <a:cubicBezTo>
                    <a:pt x="3234" y="9826"/>
                    <a:pt x="2607" y="10252"/>
                    <a:pt x="1981" y="10878"/>
                  </a:cubicBezTo>
                  <a:cubicBezTo>
                    <a:pt x="1454" y="11505"/>
                    <a:pt x="928" y="12232"/>
                    <a:pt x="627" y="12958"/>
                  </a:cubicBezTo>
                  <a:cubicBezTo>
                    <a:pt x="301" y="13785"/>
                    <a:pt x="101" y="14638"/>
                    <a:pt x="1" y="15565"/>
                  </a:cubicBezTo>
                  <a:cubicBezTo>
                    <a:pt x="1" y="16517"/>
                    <a:pt x="201" y="17445"/>
                    <a:pt x="527" y="18397"/>
                  </a:cubicBezTo>
                  <a:cubicBezTo>
                    <a:pt x="1154" y="20176"/>
                    <a:pt x="2306" y="21730"/>
                    <a:pt x="3660" y="22983"/>
                  </a:cubicBezTo>
                  <a:cubicBezTo>
                    <a:pt x="5113" y="24237"/>
                    <a:pt x="6692" y="25289"/>
                    <a:pt x="8447" y="25916"/>
                  </a:cubicBezTo>
                  <a:cubicBezTo>
                    <a:pt x="9161" y="26141"/>
                    <a:pt x="9861" y="26254"/>
                    <a:pt x="10569" y="26254"/>
                  </a:cubicBezTo>
                  <a:cubicBezTo>
                    <a:pt x="10804" y="26254"/>
                    <a:pt x="11041" y="26242"/>
                    <a:pt x="11279" y="26217"/>
                  </a:cubicBezTo>
                  <a:cubicBezTo>
                    <a:pt x="12206" y="26016"/>
                    <a:pt x="13159" y="25590"/>
                    <a:pt x="13685" y="24863"/>
                  </a:cubicBezTo>
                  <a:cubicBezTo>
                    <a:pt x="13885" y="24663"/>
                    <a:pt x="13986" y="24437"/>
                    <a:pt x="14086" y="24337"/>
                  </a:cubicBezTo>
                  <a:cubicBezTo>
                    <a:pt x="14211" y="24237"/>
                    <a:pt x="14211" y="24136"/>
                    <a:pt x="14312" y="24036"/>
                  </a:cubicBezTo>
                  <a:lnTo>
                    <a:pt x="14312" y="23936"/>
                  </a:lnTo>
                  <a:lnTo>
                    <a:pt x="15239" y="23936"/>
                  </a:lnTo>
                  <a:cubicBezTo>
                    <a:pt x="16091" y="23936"/>
                    <a:pt x="17018" y="23811"/>
                    <a:pt x="17971" y="23510"/>
                  </a:cubicBezTo>
                  <a:cubicBezTo>
                    <a:pt x="18798" y="23184"/>
                    <a:pt x="19725" y="22783"/>
                    <a:pt x="20352" y="22056"/>
                  </a:cubicBezTo>
                  <a:cubicBezTo>
                    <a:pt x="21104" y="21304"/>
                    <a:pt x="21605" y="20477"/>
                    <a:pt x="21931" y="19550"/>
                  </a:cubicBezTo>
                  <a:cubicBezTo>
                    <a:pt x="22657" y="17770"/>
                    <a:pt x="22657" y="15790"/>
                    <a:pt x="22457" y="13911"/>
                  </a:cubicBezTo>
                  <a:cubicBezTo>
                    <a:pt x="22131" y="12131"/>
                    <a:pt x="21404" y="10352"/>
                    <a:pt x="20477" y="8898"/>
                  </a:cubicBezTo>
                  <a:cubicBezTo>
                    <a:pt x="19951" y="8272"/>
                    <a:pt x="19324" y="7645"/>
                    <a:pt x="18697" y="7219"/>
                  </a:cubicBezTo>
                  <a:cubicBezTo>
                    <a:pt x="17971" y="6693"/>
                    <a:pt x="17119" y="6492"/>
                    <a:pt x="16392" y="6492"/>
                  </a:cubicBezTo>
                  <a:cubicBezTo>
                    <a:pt x="15565" y="6592"/>
                    <a:pt x="14938" y="6793"/>
                    <a:pt x="14412" y="7219"/>
                  </a:cubicBezTo>
                  <a:cubicBezTo>
                    <a:pt x="13785" y="7520"/>
                    <a:pt x="13359" y="7946"/>
                    <a:pt x="13058" y="8372"/>
                  </a:cubicBezTo>
                  <a:cubicBezTo>
                    <a:pt x="12532" y="8898"/>
                    <a:pt x="12106" y="9299"/>
                    <a:pt x="11905" y="9725"/>
                  </a:cubicBezTo>
                  <a:cubicBezTo>
                    <a:pt x="12006" y="9199"/>
                    <a:pt x="12206" y="8472"/>
                    <a:pt x="12332" y="7846"/>
                  </a:cubicBezTo>
                  <a:cubicBezTo>
                    <a:pt x="12332" y="7645"/>
                    <a:pt x="12332" y="7319"/>
                    <a:pt x="12432" y="7018"/>
                  </a:cubicBezTo>
                  <a:lnTo>
                    <a:pt x="12733" y="7018"/>
                  </a:lnTo>
                  <a:cubicBezTo>
                    <a:pt x="13359" y="7018"/>
                    <a:pt x="14312" y="6793"/>
                    <a:pt x="15239" y="6267"/>
                  </a:cubicBezTo>
                  <a:cubicBezTo>
                    <a:pt x="16091" y="5765"/>
                    <a:pt x="16918" y="4913"/>
                    <a:pt x="17645" y="4086"/>
                  </a:cubicBezTo>
                  <a:cubicBezTo>
                    <a:pt x="18071" y="3660"/>
                    <a:pt x="18372" y="3134"/>
                    <a:pt x="18597" y="2733"/>
                  </a:cubicBezTo>
                  <a:cubicBezTo>
                    <a:pt x="18798" y="2507"/>
                    <a:pt x="18898" y="2206"/>
                    <a:pt x="18998" y="2006"/>
                  </a:cubicBezTo>
                  <a:cubicBezTo>
                    <a:pt x="19099" y="1680"/>
                    <a:pt x="19224" y="1580"/>
                    <a:pt x="19324" y="1054"/>
                  </a:cubicBezTo>
                  <a:cubicBezTo>
                    <a:pt x="19424" y="753"/>
                    <a:pt x="19525" y="427"/>
                    <a:pt x="1962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6"/>
            <p:cNvSpPr/>
            <p:nvPr/>
          </p:nvSpPr>
          <p:spPr>
            <a:xfrm>
              <a:off x="2598804" y="4681990"/>
              <a:ext cx="125279" cy="343226"/>
            </a:xfrm>
            <a:custGeom>
              <a:avLst/>
              <a:gdLst/>
              <a:ahLst/>
              <a:cxnLst/>
              <a:rect l="l" t="t" r="r" b="b"/>
              <a:pathLst>
                <a:path w="3761" h="10304" extrusionOk="0">
                  <a:moveTo>
                    <a:pt x="1273" y="1"/>
                  </a:moveTo>
                  <a:cubicBezTo>
                    <a:pt x="1261" y="1"/>
                    <a:pt x="1254" y="9"/>
                    <a:pt x="1254" y="28"/>
                  </a:cubicBezTo>
                  <a:cubicBezTo>
                    <a:pt x="1254" y="28"/>
                    <a:pt x="627" y="755"/>
                    <a:pt x="302" y="1908"/>
                  </a:cubicBezTo>
                  <a:cubicBezTo>
                    <a:pt x="1" y="3061"/>
                    <a:pt x="201" y="4514"/>
                    <a:pt x="527" y="5567"/>
                  </a:cubicBezTo>
                  <a:cubicBezTo>
                    <a:pt x="728" y="6620"/>
                    <a:pt x="1454" y="7973"/>
                    <a:pt x="2081" y="8900"/>
                  </a:cubicBezTo>
                  <a:cubicBezTo>
                    <a:pt x="2808" y="9752"/>
                    <a:pt x="3560" y="10279"/>
                    <a:pt x="3560" y="10279"/>
                  </a:cubicBezTo>
                  <a:cubicBezTo>
                    <a:pt x="3577" y="10296"/>
                    <a:pt x="3595" y="10304"/>
                    <a:pt x="3612" y="10304"/>
                  </a:cubicBezTo>
                  <a:cubicBezTo>
                    <a:pt x="3692" y="10304"/>
                    <a:pt x="3760" y="10136"/>
                    <a:pt x="3760" y="10053"/>
                  </a:cubicBezTo>
                  <a:cubicBezTo>
                    <a:pt x="3760" y="10053"/>
                    <a:pt x="3033" y="9527"/>
                    <a:pt x="2407" y="8600"/>
                  </a:cubicBezTo>
                  <a:cubicBezTo>
                    <a:pt x="1780" y="7772"/>
                    <a:pt x="1254" y="6519"/>
                    <a:pt x="928" y="5467"/>
                  </a:cubicBezTo>
                  <a:cubicBezTo>
                    <a:pt x="627" y="4414"/>
                    <a:pt x="427" y="3061"/>
                    <a:pt x="728" y="2008"/>
                  </a:cubicBezTo>
                  <a:cubicBezTo>
                    <a:pt x="828" y="880"/>
                    <a:pt x="1454" y="254"/>
                    <a:pt x="1454" y="254"/>
                  </a:cubicBezTo>
                  <a:cubicBezTo>
                    <a:pt x="1454" y="152"/>
                    <a:pt x="1323" y="1"/>
                    <a:pt x="12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6"/>
            <p:cNvSpPr/>
            <p:nvPr/>
          </p:nvSpPr>
          <p:spPr>
            <a:xfrm>
              <a:off x="3200749" y="4655342"/>
              <a:ext cx="24216" cy="17588"/>
            </a:xfrm>
            <a:custGeom>
              <a:avLst/>
              <a:gdLst/>
              <a:ahLst/>
              <a:cxnLst/>
              <a:rect l="l" t="t" r="r" b="b"/>
              <a:pathLst>
                <a:path w="727" h="528" extrusionOk="0">
                  <a:moveTo>
                    <a:pt x="301" y="1"/>
                  </a:moveTo>
                  <a:cubicBezTo>
                    <a:pt x="100" y="101"/>
                    <a:pt x="0" y="201"/>
                    <a:pt x="0" y="201"/>
                  </a:cubicBezTo>
                  <a:cubicBezTo>
                    <a:pt x="0" y="302"/>
                    <a:pt x="0" y="527"/>
                    <a:pt x="100" y="527"/>
                  </a:cubicBezTo>
                  <a:lnTo>
                    <a:pt x="401" y="527"/>
                  </a:lnTo>
                  <a:cubicBezTo>
                    <a:pt x="627" y="427"/>
                    <a:pt x="727" y="302"/>
                    <a:pt x="727" y="302"/>
                  </a:cubicBezTo>
                  <a:lnTo>
                    <a:pt x="7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6"/>
            <p:cNvSpPr/>
            <p:nvPr/>
          </p:nvSpPr>
          <p:spPr>
            <a:xfrm>
              <a:off x="3176533" y="4620300"/>
              <a:ext cx="37607" cy="24250"/>
            </a:xfrm>
            <a:custGeom>
              <a:avLst/>
              <a:gdLst/>
              <a:ahLst/>
              <a:cxnLst/>
              <a:rect l="l" t="t" r="r" b="b"/>
              <a:pathLst>
                <a:path w="1129" h="728" extrusionOk="0">
                  <a:moveTo>
                    <a:pt x="1028" y="0"/>
                  </a:moveTo>
                  <a:cubicBezTo>
                    <a:pt x="1028" y="0"/>
                    <a:pt x="727" y="0"/>
                    <a:pt x="401" y="101"/>
                  </a:cubicBezTo>
                  <a:cubicBezTo>
                    <a:pt x="201" y="226"/>
                    <a:pt x="0" y="527"/>
                    <a:pt x="0" y="527"/>
                  </a:cubicBezTo>
                  <a:lnTo>
                    <a:pt x="201" y="727"/>
                  </a:lnTo>
                  <a:cubicBezTo>
                    <a:pt x="201" y="727"/>
                    <a:pt x="502" y="627"/>
                    <a:pt x="627" y="527"/>
                  </a:cubicBezTo>
                  <a:cubicBezTo>
                    <a:pt x="827" y="426"/>
                    <a:pt x="1128" y="226"/>
                    <a:pt x="1128" y="226"/>
                  </a:cubicBezTo>
                  <a:lnTo>
                    <a:pt x="102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6"/>
            <p:cNvSpPr/>
            <p:nvPr/>
          </p:nvSpPr>
          <p:spPr>
            <a:xfrm>
              <a:off x="2974508" y="4528631"/>
              <a:ext cx="197861" cy="88371"/>
            </a:xfrm>
            <a:custGeom>
              <a:avLst/>
              <a:gdLst/>
              <a:ahLst/>
              <a:cxnLst/>
              <a:rect l="l" t="t" r="r" b="b"/>
              <a:pathLst>
                <a:path w="5940" h="2653" extrusionOk="0">
                  <a:moveTo>
                    <a:pt x="3694" y="1"/>
                  </a:moveTo>
                  <a:cubicBezTo>
                    <a:pt x="3389" y="1"/>
                    <a:pt x="3133" y="46"/>
                    <a:pt x="2932" y="46"/>
                  </a:cubicBezTo>
                  <a:cubicBezTo>
                    <a:pt x="2080" y="246"/>
                    <a:pt x="1353" y="873"/>
                    <a:pt x="827" y="1399"/>
                  </a:cubicBezTo>
                  <a:cubicBezTo>
                    <a:pt x="301" y="1925"/>
                    <a:pt x="0" y="2452"/>
                    <a:pt x="0" y="2452"/>
                  </a:cubicBezTo>
                  <a:cubicBezTo>
                    <a:pt x="0" y="2552"/>
                    <a:pt x="201" y="2652"/>
                    <a:pt x="301" y="2652"/>
                  </a:cubicBezTo>
                  <a:cubicBezTo>
                    <a:pt x="301" y="2652"/>
                    <a:pt x="526" y="2126"/>
                    <a:pt x="1053" y="1725"/>
                  </a:cubicBezTo>
                  <a:cubicBezTo>
                    <a:pt x="1554" y="1198"/>
                    <a:pt x="2406" y="672"/>
                    <a:pt x="3033" y="572"/>
                  </a:cubicBezTo>
                  <a:cubicBezTo>
                    <a:pt x="3333" y="472"/>
                    <a:pt x="3659" y="472"/>
                    <a:pt x="4060" y="472"/>
                  </a:cubicBezTo>
                  <a:cubicBezTo>
                    <a:pt x="4386" y="572"/>
                    <a:pt x="4812" y="672"/>
                    <a:pt x="5013" y="873"/>
                  </a:cubicBezTo>
                  <a:cubicBezTo>
                    <a:pt x="5539" y="1399"/>
                    <a:pt x="5739" y="1925"/>
                    <a:pt x="5739" y="1925"/>
                  </a:cubicBezTo>
                  <a:cubicBezTo>
                    <a:pt x="5739" y="1925"/>
                    <a:pt x="5940" y="1925"/>
                    <a:pt x="5940" y="1825"/>
                  </a:cubicBezTo>
                  <a:cubicBezTo>
                    <a:pt x="5940" y="1825"/>
                    <a:pt x="5840" y="1198"/>
                    <a:pt x="5213" y="672"/>
                  </a:cubicBezTo>
                  <a:cubicBezTo>
                    <a:pt x="5013" y="346"/>
                    <a:pt x="4587" y="146"/>
                    <a:pt x="4186" y="46"/>
                  </a:cubicBezTo>
                  <a:cubicBezTo>
                    <a:pt x="4010" y="12"/>
                    <a:pt x="3846" y="1"/>
                    <a:pt x="36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6"/>
            <p:cNvSpPr/>
            <p:nvPr/>
          </p:nvSpPr>
          <p:spPr>
            <a:xfrm>
              <a:off x="3234959" y="4769729"/>
              <a:ext cx="20919" cy="17554"/>
            </a:xfrm>
            <a:custGeom>
              <a:avLst/>
              <a:gdLst/>
              <a:ahLst/>
              <a:cxnLst/>
              <a:rect l="l" t="t" r="r" b="b"/>
              <a:pathLst>
                <a:path w="628" h="527" extrusionOk="0">
                  <a:moveTo>
                    <a:pt x="326" y="1"/>
                  </a:moveTo>
                  <a:cubicBezTo>
                    <a:pt x="226" y="126"/>
                    <a:pt x="1" y="226"/>
                    <a:pt x="1" y="226"/>
                  </a:cubicBezTo>
                  <a:lnTo>
                    <a:pt x="126" y="427"/>
                  </a:lnTo>
                  <a:cubicBezTo>
                    <a:pt x="126" y="427"/>
                    <a:pt x="326" y="527"/>
                    <a:pt x="427" y="527"/>
                  </a:cubicBezTo>
                  <a:cubicBezTo>
                    <a:pt x="527" y="427"/>
                    <a:pt x="627" y="326"/>
                    <a:pt x="627" y="326"/>
                  </a:cubicBezTo>
                  <a:lnTo>
                    <a:pt x="62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6"/>
            <p:cNvSpPr/>
            <p:nvPr/>
          </p:nvSpPr>
          <p:spPr>
            <a:xfrm>
              <a:off x="3231628" y="4817495"/>
              <a:ext cx="28413" cy="14890"/>
            </a:xfrm>
            <a:custGeom>
              <a:avLst/>
              <a:gdLst/>
              <a:ahLst/>
              <a:cxnLst/>
              <a:rect l="l" t="t" r="r" b="b"/>
              <a:pathLst>
                <a:path w="853" h="447" extrusionOk="0">
                  <a:moveTo>
                    <a:pt x="519" y="1"/>
                  </a:moveTo>
                  <a:cubicBezTo>
                    <a:pt x="460" y="1"/>
                    <a:pt x="393" y="12"/>
                    <a:pt x="326" y="45"/>
                  </a:cubicBezTo>
                  <a:cubicBezTo>
                    <a:pt x="226" y="45"/>
                    <a:pt x="0" y="246"/>
                    <a:pt x="0" y="246"/>
                  </a:cubicBezTo>
                  <a:lnTo>
                    <a:pt x="101" y="446"/>
                  </a:lnTo>
                  <a:lnTo>
                    <a:pt x="527" y="446"/>
                  </a:lnTo>
                  <a:cubicBezTo>
                    <a:pt x="627" y="446"/>
                    <a:pt x="853" y="246"/>
                    <a:pt x="853" y="246"/>
                  </a:cubicBezTo>
                  <a:lnTo>
                    <a:pt x="727" y="45"/>
                  </a:lnTo>
                  <a:cubicBezTo>
                    <a:pt x="727" y="45"/>
                    <a:pt x="638" y="1"/>
                    <a:pt x="5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6"/>
            <p:cNvSpPr/>
            <p:nvPr/>
          </p:nvSpPr>
          <p:spPr>
            <a:xfrm>
              <a:off x="3234959" y="4864062"/>
              <a:ext cx="14223" cy="17554"/>
            </a:xfrm>
            <a:custGeom>
              <a:avLst/>
              <a:gdLst/>
              <a:ahLst/>
              <a:cxnLst/>
              <a:rect l="l" t="t" r="r" b="b"/>
              <a:pathLst>
                <a:path w="427" h="527" extrusionOk="0">
                  <a:moveTo>
                    <a:pt x="126" y="1"/>
                  </a:moveTo>
                  <a:cubicBezTo>
                    <a:pt x="1" y="101"/>
                    <a:pt x="1" y="201"/>
                    <a:pt x="1" y="201"/>
                  </a:cubicBezTo>
                  <a:lnTo>
                    <a:pt x="1" y="427"/>
                  </a:lnTo>
                  <a:lnTo>
                    <a:pt x="226" y="527"/>
                  </a:lnTo>
                  <a:cubicBezTo>
                    <a:pt x="326" y="427"/>
                    <a:pt x="427" y="301"/>
                    <a:pt x="427" y="301"/>
                  </a:cubicBezTo>
                  <a:lnTo>
                    <a:pt x="326" y="101"/>
                  </a:lnTo>
                  <a:cubicBezTo>
                    <a:pt x="326" y="101"/>
                    <a:pt x="226" y="1"/>
                    <a:pt x="1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0" name="Google Shape;2180;p36"/>
          <p:cNvGrpSpPr/>
          <p:nvPr/>
        </p:nvGrpSpPr>
        <p:grpSpPr>
          <a:xfrm>
            <a:off x="652108" y="4286947"/>
            <a:ext cx="1213883" cy="630891"/>
            <a:chOff x="880708" y="4363147"/>
            <a:chExt cx="1213883" cy="630891"/>
          </a:xfrm>
        </p:grpSpPr>
        <p:sp>
          <p:nvSpPr>
            <p:cNvPr id="2181" name="Google Shape;2181;p36"/>
            <p:cNvSpPr/>
            <p:nvPr/>
          </p:nvSpPr>
          <p:spPr>
            <a:xfrm>
              <a:off x="880708" y="4363147"/>
              <a:ext cx="1213883" cy="630891"/>
            </a:xfrm>
            <a:custGeom>
              <a:avLst/>
              <a:gdLst/>
              <a:ahLst/>
              <a:cxnLst/>
              <a:rect l="l" t="t" r="r" b="b"/>
              <a:pathLst>
                <a:path w="36442" h="18940" extrusionOk="0">
                  <a:moveTo>
                    <a:pt x="33835" y="628"/>
                  </a:moveTo>
                  <a:cubicBezTo>
                    <a:pt x="33936" y="1154"/>
                    <a:pt x="34236" y="1981"/>
                    <a:pt x="34462" y="2808"/>
                  </a:cubicBezTo>
                  <a:lnTo>
                    <a:pt x="34236" y="2808"/>
                  </a:lnTo>
                  <a:cubicBezTo>
                    <a:pt x="34236" y="2808"/>
                    <a:pt x="32156" y="3560"/>
                    <a:pt x="29324" y="4587"/>
                  </a:cubicBezTo>
                  <a:cubicBezTo>
                    <a:pt x="29324" y="4587"/>
                    <a:pt x="29324" y="3861"/>
                    <a:pt x="29224" y="3435"/>
                  </a:cubicBezTo>
                  <a:cubicBezTo>
                    <a:pt x="29124" y="3134"/>
                    <a:pt x="28923" y="2708"/>
                    <a:pt x="28823" y="2507"/>
                  </a:cubicBezTo>
                  <a:cubicBezTo>
                    <a:pt x="29124" y="2407"/>
                    <a:pt x="29324" y="2307"/>
                    <a:pt x="29650" y="2181"/>
                  </a:cubicBezTo>
                  <a:cubicBezTo>
                    <a:pt x="29650" y="2307"/>
                    <a:pt x="29650" y="2407"/>
                    <a:pt x="29750" y="2407"/>
                  </a:cubicBezTo>
                  <a:cubicBezTo>
                    <a:pt x="29750" y="2507"/>
                    <a:pt x="29951" y="2708"/>
                    <a:pt x="29951" y="2708"/>
                  </a:cubicBezTo>
                  <a:lnTo>
                    <a:pt x="30176" y="2608"/>
                  </a:lnTo>
                  <a:cubicBezTo>
                    <a:pt x="30176" y="2608"/>
                    <a:pt x="30276" y="2507"/>
                    <a:pt x="30176" y="2407"/>
                  </a:cubicBezTo>
                  <a:lnTo>
                    <a:pt x="30276" y="2407"/>
                  </a:lnTo>
                  <a:cubicBezTo>
                    <a:pt x="30377" y="2507"/>
                    <a:pt x="30477" y="2507"/>
                    <a:pt x="30477" y="2608"/>
                  </a:cubicBezTo>
                  <a:cubicBezTo>
                    <a:pt x="30577" y="2708"/>
                    <a:pt x="30577" y="2808"/>
                    <a:pt x="30577" y="2808"/>
                  </a:cubicBezTo>
                  <a:lnTo>
                    <a:pt x="30903" y="2808"/>
                  </a:lnTo>
                  <a:lnTo>
                    <a:pt x="30903" y="2507"/>
                  </a:lnTo>
                  <a:cubicBezTo>
                    <a:pt x="30903" y="2307"/>
                    <a:pt x="30702" y="2081"/>
                    <a:pt x="30477" y="1981"/>
                  </a:cubicBezTo>
                  <a:cubicBezTo>
                    <a:pt x="30477" y="1981"/>
                    <a:pt x="30377" y="1981"/>
                    <a:pt x="30377" y="1881"/>
                  </a:cubicBezTo>
                  <a:cubicBezTo>
                    <a:pt x="30803" y="1780"/>
                    <a:pt x="31204" y="1555"/>
                    <a:pt x="31530" y="1455"/>
                  </a:cubicBezTo>
                  <a:cubicBezTo>
                    <a:pt x="31630" y="1555"/>
                    <a:pt x="31830" y="1981"/>
                    <a:pt x="31956" y="2181"/>
                  </a:cubicBezTo>
                  <a:cubicBezTo>
                    <a:pt x="32056" y="2407"/>
                    <a:pt x="32156" y="2608"/>
                    <a:pt x="32156" y="2708"/>
                  </a:cubicBezTo>
                  <a:cubicBezTo>
                    <a:pt x="32256" y="2933"/>
                    <a:pt x="32256" y="3034"/>
                    <a:pt x="32256" y="3034"/>
                  </a:cubicBezTo>
                  <a:lnTo>
                    <a:pt x="32582" y="3034"/>
                  </a:lnTo>
                  <a:lnTo>
                    <a:pt x="32582" y="2608"/>
                  </a:lnTo>
                  <a:cubicBezTo>
                    <a:pt x="32582" y="2407"/>
                    <a:pt x="32457" y="2181"/>
                    <a:pt x="32357" y="1981"/>
                  </a:cubicBezTo>
                  <a:cubicBezTo>
                    <a:pt x="32256" y="1780"/>
                    <a:pt x="32056" y="1455"/>
                    <a:pt x="31830" y="1354"/>
                  </a:cubicBezTo>
                  <a:cubicBezTo>
                    <a:pt x="32056" y="1254"/>
                    <a:pt x="32256" y="1154"/>
                    <a:pt x="32457" y="1154"/>
                  </a:cubicBezTo>
                  <a:lnTo>
                    <a:pt x="32582" y="1254"/>
                  </a:lnTo>
                  <a:cubicBezTo>
                    <a:pt x="32582" y="1455"/>
                    <a:pt x="32783" y="1680"/>
                    <a:pt x="32783" y="1680"/>
                  </a:cubicBezTo>
                  <a:cubicBezTo>
                    <a:pt x="32783" y="1680"/>
                    <a:pt x="32983" y="1680"/>
                    <a:pt x="33083" y="1555"/>
                  </a:cubicBezTo>
                  <a:cubicBezTo>
                    <a:pt x="33083" y="1555"/>
                    <a:pt x="33083" y="1254"/>
                    <a:pt x="32983" y="1154"/>
                  </a:cubicBezTo>
                  <a:cubicBezTo>
                    <a:pt x="32983" y="1054"/>
                    <a:pt x="32983" y="1054"/>
                    <a:pt x="32883" y="928"/>
                  </a:cubicBezTo>
                  <a:cubicBezTo>
                    <a:pt x="33309" y="828"/>
                    <a:pt x="33610" y="628"/>
                    <a:pt x="33835" y="628"/>
                  </a:cubicBezTo>
                  <a:close/>
                  <a:moveTo>
                    <a:pt x="28497" y="2608"/>
                  </a:moveTo>
                  <a:cubicBezTo>
                    <a:pt x="28597" y="2808"/>
                    <a:pt x="28597" y="3234"/>
                    <a:pt x="28697" y="3560"/>
                  </a:cubicBezTo>
                  <a:cubicBezTo>
                    <a:pt x="28923" y="3961"/>
                    <a:pt x="29023" y="4587"/>
                    <a:pt x="29023" y="4587"/>
                  </a:cubicBezTo>
                  <a:lnTo>
                    <a:pt x="29224" y="4587"/>
                  </a:lnTo>
                  <a:cubicBezTo>
                    <a:pt x="25890" y="5841"/>
                    <a:pt x="21304" y="7420"/>
                    <a:pt x="17845" y="8673"/>
                  </a:cubicBezTo>
                  <a:cubicBezTo>
                    <a:pt x="11905" y="10853"/>
                    <a:pt x="3008" y="14212"/>
                    <a:pt x="1655" y="14713"/>
                  </a:cubicBezTo>
                  <a:cubicBezTo>
                    <a:pt x="1354" y="13986"/>
                    <a:pt x="928" y="13159"/>
                    <a:pt x="727" y="12633"/>
                  </a:cubicBezTo>
                  <a:cubicBezTo>
                    <a:pt x="828" y="12633"/>
                    <a:pt x="1028" y="12532"/>
                    <a:pt x="1354" y="12432"/>
                  </a:cubicBezTo>
                  <a:cubicBezTo>
                    <a:pt x="1454" y="12432"/>
                    <a:pt x="1454" y="12532"/>
                    <a:pt x="1454" y="12532"/>
                  </a:cubicBezTo>
                  <a:cubicBezTo>
                    <a:pt x="1554" y="12733"/>
                    <a:pt x="1655" y="13159"/>
                    <a:pt x="1655" y="13159"/>
                  </a:cubicBezTo>
                  <a:lnTo>
                    <a:pt x="1981" y="13159"/>
                  </a:lnTo>
                  <a:cubicBezTo>
                    <a:pt x="1981" y="13159"/>
                    <a:pt x="2081" y="12733"/>
                    <a:pt x="1880" y="12432"/>
                  </a:cubicBezTo>
                  <a:lnTo>
                    <a:pt x="1880" y="12207"/>
                  </a:lnTo>
                  <a:cubicBezTo>
                    <a:pt x="1981" y="12207"/>
                    <a:pt x="2181" y="12106"/>
                    <a:pt x="2382" y="12006"/>
                  </a:cubicBezTo>
                  <a:cubicBezTo>
                    <a:pt x="2382" y="12106"/>
                    <a:pt x="2382" y="12332"/>
                    <a:pt x="2507" y="12432"/>
                  </a:cubicBezTo>
                  <a:cubicBezTo>
                    <a:pt x="2507" y="12633"/>
                    <a:pt x="2707" y="12833"/>
                    <a:pt x="2707" y="12833"/>
                  </a:cubicBezTo>
                  <a:cubicBezTo>
                    <a:pt x="2808" y="12833"/>
                    <a:pt x="2908" y="12733"/>
                    <a:pt x="3008" y="12733"/>
                  </a:cubicBezTo>
                  <a:cubicBezTo>
                    <a:pt x="3008" y="12733"/>
                    <a:pt x="3008" y="12432"/>
                    <a:pt x="2908" y="12332"/>
                  </a:cubicBezTo>
                  <a:cubicBezTo>
                    <a:pt x="2908" y="12106"/>
                    <a:pt x="2808" y="12006"/>
                    <a:pt x="2707" y="12006"/>
                  </a:cubicBezTo>
                  <a:cubicBezTo>
                    <a:pt x="2908" y="11906"/>
                    <a:pt x="3008" y="11906"/>
                    <a:pt x="3133" y="11806"/>
                  </a:cubicBezTo>
                  <a:cubicBezTo>
                    <a:pt x="3133" y="11906"/>
                    <a:pt x="3133" y="12106"/>
                    <a:pt x="3234" y="12207"/>
                  </a:cubicBezTo>
                  <a:cubicBezTo>
                    <a:pt x="3234" y="12332"/>
                    <a:pt x="3434" y="12532"/>
                    <a:pt x="3434" y="12532"/>
                  </a:cubicBezTo>
                  <a:lnTo>
                    <a:pt x="3635" y="12532"/>
                  </a:lnTo>
                  <a:cubicBezTo>
                    <a:pt x="3635" y="12532"/>
                    <a:pt x="3760" y="12207"/>
                    <a:pt x="3635" y="12006"/>
                  </a:cubicBezTo>
                  <a:cubicBezTo>
                    <a:pt x="3635" y="11906"/>
                    <a:pt x="3534" y="11806"/>
                    <a:pt x="3434" y="11705"/>
                  </a:cubicBezTo>
                  <a:cubicBezTo>
                    <a:pt x="3534" y="11705"/>
                    <a:pt x="3635" y="11705"/>
                    <a:pt x="3760" y="11580"/>
                  </a:cubicBezTo>
                  <a:cubicBezTo>
                    <a:pt x="3760" y="11705"/>
                    <a:pt x="3860" y="12006"/>
                    <a:pt x="3960" y="12207"/>
                  </a:cubicBezTo>
                  <a:cubicBezTo>
                    <a:pt x="4061" y="12432"/>
                    <a:pt x="4387" y="12833"/>
                    <a:pt x="4387" y="12833"/>
                  </a:cubicBezTo>
                  <a:lnTo>
                    <a:pt x="4587" y="12733"/>
                  </a:lnTo>
                  <a:cubicBezTo>
                    <a:pt x="4587" y="12733"/>
                    <a:pt x="4587" y="12332"/>
                    <a:pt x="4387" y="12006"/>
                  </a:cubicBezTo>
                  <a:cubicBezTo>
                    <a:pt x="4387" y="11906"/>
                    <a:pt x="4261" y="11705"/>
                    <a:pt x="4061" y="11580"/>
                  </a:cubicBezTo>
                  <a:lnTo>
                    <a:pt x="4061" y="11480"/>
                  </a:lnTo>
                  <a:cubicBezTo>
                    <a:pt x="4261" y="11380"/>
                    <a:pt x="4587" y="11279"/>
                    <a:pt x="4888" y="11179"/>
                  </a:cubicBezTo>
                  <a:lnTo>
                    <a:pt x="4888" y="11480"/>
                  </a:lnTo>
                  <a:cubicBezTo>
                    <a:pt x="5013" y="11705"/>
                    <a:pt x="5214" y="11906"/>
                    <a:pt x="5214" y="11906"/>
                  </a:cubicBezTo>
                  <a:cubicBezTo>
                    <a:pt x="5214" y="11906"/>
                    <a:pt x="5414" y="11906"/>
                    <a:pt x="5414" y="11806"/>
                  </a:cubicBezTo>
                  <a:lnTo>
                    <a:pt x="5414" y="11279"/>
                  </a:lnTo>
                  <a:cubicBezTo>
                    <a:pt x="5314" y="11179"/>
                    <a:pt x="5314" y="11179"/>
                    <a:pt x="5314" y="11079"/>
                  </a:cubicBezTo>
                  <a:cubicBezTo>
                    <a:pt x="5940" y="10853"/>
                    <a:pt x="6667" y="10653"/>
                    <a:pt x="7394" y="10327"/>
                  </a:cubicBezTo>
                  <a:cubicBezTo>
                    <a:pt x="7394" y="10552"/>
                    <a:pt x="7519" y="10753"/>
                    <a:pt x="7519" y="10853"/>
                  </a:cubicBezTo>
                  <a:cubicBezTo>
                    <a:pt x="7620" y="11279"/>
                    <a:pt x="7920" y="11705"/>
                    <a:pt x="7920" y="11705"/>
                  </a:cubicBezTo>
                  <a:lnTo>
                    <a:pt x="8246" y="11705"/>
                  </a:lnTo>
                  <a:cubicBezTo>
                    <a:pt x="8246" y="11705"/>
                    <a:pt x="8146" y="11079"/>
                    <a:pt x="8021" y="10753"/>
                  </a:cubicBezTo>
                  <a:cubicBezTo>
                    <a:pt x="7920" y="10552"/>
                    <a:pt x="7820" y="10327"/>
                    <a:pt x="7720" y="10227"/>
                  </a:cubicBezTo>
                  <a:cubicBezTo>
                    <a:pt x="8021" y="10126"/>
                    <a:pt x="8246" y="10026"/>
                    <a:pt x="8447" y="10026"/>
                  </a:cubicBezTo>
                  <a:lnTo>
                    <a:pt x="8447" y="10126"/>
                  </a:lnTo>
                  <a:cubicBezTo>
                    <a:pt x="8547" y="10327"/>
                    <a:pt x="8773" y="10452"/>
                    <a:pt x="8773" y="10452"/>
                  </a:cubicBezTo>
                  <a:cubicBezTo>
                    <a:pt x="8773" y="10452"/>
                    <a:pt x="8973" y="10452"/>
                    <a:pt x="8973" y="10327"/>
                  </a:cubicBezTo>
                  <a:lnTo>
                    <a:pt x="8973" y="10026"/>
                  </a:lnTo>
                  <a:cubicBezTo>
                    <a:pt x="8873" y="9926"/>
                    <a:pt x="8873" y="9926"/>
                    <a:pt x="8873" y="9826"/>
                  </a:cubicBezTo>
                  <a:cubicBezTo>
                    <a:pt x="8973" y="9826"/>
                    <a:pt x="9073" y="9826"/>
                    <a:pt x="9174" y="9700"/>
                  </a:cubicBezTo>
                  <a:lnTo>
                    <a:pt x="9174" y="10026"/>
                  </a:lnTo>
                  <a:cubicBezTo>
                    <a:pt x="9274" y="10126"/>
                    <a:pt x="9499" y="10327"/>
                    <a:pt x="9499" y="10327"/>
                  </a:cubicBezTo>
                  <a:lnTo>
                    <a:pt x="9700" y="10327"/>
                  </a:lnTo>
                  <a:lnTo>
                    <a:pt x="9700" y="9826"/>
                  </a:lnTo>
                  <a:lnTo>
                    <a:pt x="9499" y="9600"/>
                  </a:lnTo>
                  <a:cubicBezTo>
                    <a:pt x="9700" y="9600"/>
                    <a:pt x="9800" y="9500"/>
                    <a:pt x="9900" y="9500"/>
                  </a:cubicBezTo>
                  <a:lnTo>
                    <a:pt x="9900" y="9600"/>
                  </a:lnTo>
                  <a:cubicBezTo>
                    <a:pt x="9900" y="9826"/>
                    <a:pt x="10126" y="9926"/>
                    <a:pt x="10126" y="9926"/>
                  </a:cubicBezTo>
                  <a:cubicBezTo>
                    <a:pt x="10126" y="9926"/>
                    <a:pt x="10326" y="9926"/>
                    <a:pt x="10326" y="9826"/>
                  </a:cubicBezTo>
                  <a:cubicBezTo>
                    <a:pt x="10326" y="9826"/>
                    <a:pt x="10427" y="9600"/>
                    <a:pt x="10326" y="9500"/>
                  </a:cubicBezTo>
                  <a:cubicBezTo>
                    <a:pt x="10326" y="9400"/>
                    <a:pt x="10326" y="9400"/>
                    <a:pt x="10226" y="9400"/>
                  </a:cubicBezTo>
                  <a:cubicBezTo>
                    <a:pt x="10527" y="9299"/>
                    <a:pt x="10753" y="9199"/>
                    <a:pt x="10953" y="9074"/>
                  </a:cubicBezTo>
                  <a:lnTo>
                    <a:pt x="10953" y="9199"/>
                  </a:lnTo>
                  <a:cubicBezTo>
                    <a:pt x="11053" y="9299"/>
                    <a:pt x="11053" y="9500"/>
                    <a:pt x="11154" y="9600"/>
                  </a:cubicBezTo>
                  <a:cubicBezTo>
                    <a:pt x="11154" y="9926"/>
                    <a:pt x="11379" y="10452"/>
                    <a:pt x="11379" y="10452"/>
                  </a:cubicBezTo>
                  <a:lnTo>
                    <a:pt x="11580" y="10452"/>
                  </a:lnTo>
                  <a:cubicBezTo>
                    <a:pt x="11580" y="10452"/>
                    <a:pt x="11680" y="9926"/>
                    <a:pt x="11580" y="9500"/>
                  </a:cubicBezTo>
                  <a:cubicBezTo>
                    <a:pt x="11580" y="9400"/>
                    <a:pt x="11479" y="9199"/>
                    <a:pt x="11279" y="8973"/>
                  </a:cubicBezTo>
                  <a:cubicBezTo>
                    <a:pt x="11580" y="8873"/>
                    <a:pt x="11905" y="8773"/>
                    <a:pt x="12206" y="8673"/>
                  </a:cubicBezTo>
                  <a:lnTo>
                    <a:pt x="12206" y="8873"/>
                  </a:lnTo>
                  <a:cubicBezTo>
                    <a:pt x="12306" y="9074"/>
                    <a:pt x="12407" y="9500"/>
                    <a:pt x="12407" y="9500"/>
                  </a:cubicBezTo>
                  <a:lnTo>
                    <a:pt x="12632" y="9500"/>
                  </a:lnTo>
                  <a:cubicBezTo>
                    <a:pt x="12632" y="9500"/>
                    <a:pt x="12632" y="9400"/>
                    <a:pt x="12732" y="9199"/>
                  </a:cubicBezTo>
                  <a:cubicBezTo>
                    <a:pt x="12732" y="9074"/>
                    <a:pt x="12732" y="8873"/>
                    <a:pt x="12632" y="8773"/>
                  </a:cubicBezTo>
                  <a:lnTo>
                    <a:pt x="12632" y="8572"/>
                  </a:lnTo>
                  <a:cubicBezTo>
                    <a:pt x="12632" y="8572"/>
                    <a:pt x="12732" y="8673"/>
                    <a:pt x="12732" y="8773"/>
                  </a:cubicBezTo>
                  <a:lnTo>
                    <a:pt x="13033" y="9074"/>
                  </a:lnTo>
                  <a:lnTo>
                    <a:pt x="13259" y="8973"/>
                  </a:lnTo>
                  <a:cubicBezTo>
                    <a:pt x="13259" y="8973"/>
                    <a:pt x="13259" y="8773"/>
                    <a:pt x="13159" y="8572"/>
                  </a:cubicBezTo>
                  <a:cubicBezTo>
                    <a:pt x="13159" y="8447"/>
                    <a:pt x="13033" y="8447"/>
                    <a:pt x="13033" y="8347"/>
                  </a:cubicBezTo>
                  <a:cubicBezTo>
                    <a:pt x="13159" y="8347"/>
                    <a:pt x="13359" y="8247"/>
                    <a:pt x="13459" y="8247"/>
                  </a:cubicBezTo>
                  <a:cubicBezTo>
                    <a:pt x="13459" y="8347"/>
                    <a:pt x="13459" y="8447"/>
                    <a:pt x="13560" y="8673"/>
                  </a:cubicBezTo>
                  <a:cubicBezTo>
                    <a:pt x="13560" y="8773"/>
                    <a:pt x="13785" y="8973"/>
                    <a:pt x="13785" y="8973"/>
                  </a:cubicBezTo>
                  <a:cubicBezTo>
                    <a:pt x="13785" y="8973"/>
                    <a:pt x="13986" y="8973"/>
                    <a:pt x="13986" y="8873"/>
                  </a:cubicBezTo>
                  <a:cubicBezTo>
                    <a:pt x="13986" y="8873"/>
                    <a:pt x="14086" y="8673"/>
                    <a:pt x="13986" y="8447"/>
                  </a:cubicBezTo>
                  <a:cubicBezTo>
                    <a:pt x="13986" y="8347"/>
                    <a:pt x="13885" y="8247"/>
                    <a:pt x="13785" y="8146"/>
                  </a:cubicBezTo>
                  <a:cubicBezTo>
                    <a:pt x="13986" y="8046"/>
                    <a:pt x="14086" y="8046"/>
                    <a:pt x="14286" y="7946"/>
                  </a:cubicBezTo>
                  <a:lnTo>
                    <a:pt x="14286" y="8046"/>
                  </a:lnTo>
                  <a:cubicBezTo>
                    <a:pt x="14286" y="8146"/>
                    <a:pt x="14412" y="8347"/>
                    <a:pt x="14512" y="8447"/>
                  </a:cubicBezTo>
                  <a:cubicBezTo>
                    <a:pt x="14612" y="8773"/>
                    <a:pt x="14913" y="9199"/>
                    <a:pt x="14913" y="9199"/>
                  </a:cubicBezTo>
                  <a:cubicBezTo>
                    <a:pt x="14913" y="9199"/>
                    <a:pt x="15138" y="9199"/>
                    <a:pt x="15138" y="9074"/>
                  </a:cubicBezTo>
                  <a:cubicBezTo>
                    <a:pt x="15138" y="9074"/>
                    <a:pt x="15038" y="8572"/>
                    <a:pt x="14913" y="8247"/>
                  </a:cubicBezTo>
                  <a:cubicBezTo>
                    <a:pt x="14813" y="8146"/>
                    <a:pt x="14712" y="7946"/>
                    <a:pt x="14612" y="7821"/>
                  </a:cubicBezTo>
                  <a:cubicBezTo>
                    <a:pt x="14913" y="7720"/>
                    <a:pt x="15239" y="7620"/>
                    <a:pt x="15539" y="7520"/>
                  </a:cubicBezTo>
                  <a:cubicBezTo>
                    <a:pt x="15539" y="7620"/>
                    <a:pt x="15539" y="7720"/>
                    <a:pt x="15665" y="7720"/>
                  </a:cubicBezTo>
                  <a:cubicBezTo>
                    <a:pt x="15665" y="7946"/>
                    <a:pt x="15966" y="8247"/>
                    <a:pt x="15966" y="8247"/>
                  </a:cubicBezTo>
                  <a:lnTo>
                    <a:pt x="16166" y="8146"/>
                  </a:lnTo>
                  <a:cubicBezTo>
                    <a:pt x="16166" y="8146"/>
                    <a:pt x="16166" y="7821"/>
                    <a:pt x="16066" y="7620"/>
                  </a:cubicBezTo>
                  <a:cubicBezTo>
                    <a:pt x="16066" y="7520"/>
                    <a:pt x="15966" y="7420"/>
                    <a:pt x="15966" y="7319"/>
                  </a:cubicBezTo>
                  <a:cubicBezTo>
                    <a:pt x="16066" y="7319"/>
                    <a:pt x="16291" y="7194"/>
                    <a:pt x="16392" y="7194"/>
                  </a:cubicBezTo>
                  <a:cubicBezTo>
                    <a:pt x="16392" y="7194"/>
                    <a:pt x="16492" y="7420"/>
                    <a:pt x="16492" y="7520"/>
                  </a:cubicBezTo>
                  <a:cubicBezTo>
                    <a:pt x="16592" y="7720"/>
                    <a:pt x="16793" y="7946"/>
                    <a:pt x="16793" y="7946"/>
                  </a:cubicBezTo>
                  <a:lnTo>
                    <a:pt x="17018" y="7821"/>
                  </a:lnTo>
                  <a:lnTo>
                    <a:pt x="17018" y="7319"/>
                  </a:lnTo>
                  <a:cubicBezTo>
                    <a:pt x="16918" y="7194"/>
                    <a:pt x="16793" y="7094"/>
                    <a:pt x="16692" y="7094"/>
                  </a:cubicBezTo>
                  <a:cubicBezTo>
                    <a:pt x="17018" y="6994"/>
                    <a:pt x="17219" y="6893"/>
                    <a:pt x="17419" y="6793"/>
                  </a:cubicBezTo>
                  <a:cubicBezTo>
                    <a:pt x="17645" y="6693"/>
                    <a:pt x="17845" y="6693"/>
                    <a:pt x="18046" y="6567"/>
                  </a:cubicBezTo>
                  <a:cubicBezTo>
                    <a:pt x="18046" y="6693"/>
                    <a:pt x="18171" y="6893"/>
                    <a:pt x="18271" y="6994"/>
                  </a:cubicBezTo>
                  <a:cubicBezTo>
                    <a:pt x="18372" y="7194"/>
                    <a:pt x="18572" y="7620"/>
                    <a:pt x="18572" y="7620"/>
                  </a:cubicBezTo>
                  <a:lnTo>
                    <a:pt x="18798" y="7620"/>
                  </a:lnTo>
                  <a:lnTo>
                    <a:pt x="18798" y="7319"/>
                  </a:lnTo>
                  <a:cubicBezTo>
                    <a:pt x="18798" y="7194"/>
                    <a:pt x="18798" y="6994"/>
                    <a:pt x="18672" y="6793"/>
                  </a:cubicBezTo>
                  <a:cubicBezTo>
                    <a:pt x="18572" y="6693"/>
                    <a:pt x="18472" y="6567"/>
                    <a:pt x="18372" y="6467"/>
                  </a:cubicBezTo>
                  <a:cubicBezTo>
                    <a:pt x="18672" y="6367"/>
                    <a:pt x="18898" y="6267"/>
                    <a:pt x="19098" y="6166"/>
                  </a:cubicBezTo>
                  <a:lnTo>
                    <a:pt x="19098" y="6367"/>
                  </a:lnTo>
                  <a:cubicBezTo>
                    <a:pt x="19199" y="6567"/>
                    <a:pt x="19424" y="6793"/>
                    <a:pt x="19424" y="6793"/>
                  </a:cubicBezTo>
                  <a:lnTo>
                    <a:pt x="19625" y="6693"/>
                  </a:lnTo>
                  <a:lnTo>
                    <a:pt x="19625" y="6166"/>
                  </a:lnTo>
                  <a:lnTo>
                    <a:pt x="19524" y="6066"/>
                  </a:lnTo>
                  <a:cubicBezTo>
                    <a:pt x="19625" y="6066"/>
                    <a:pt x="19725" y="5941"/>
                    <a:pt x="19825" y="5941"/>
                  </a:cubicBezTo>
                  <a:lnTo>
                    <a:pt x="19825" y="6166"/>
                  </a:lnTo>
                  <a:lnTo>
                    <a:pt x="20151" y="6467"/>
                  </a:lnTo>
                  <a:lnTo>
                    <a:pt x="20352" y="6467"/>
                  </a:lnTo>
                  <a:cubicBezTo>
                    <a:pt x="20352" y="6467"/>
                    <a:pt x="20352" y="6166"/>
                    <a:pt x="20251" y="5941"/>
                  </a:cubicBezTo>
                  <a:lnTo>
                    <a:pt x="20251" y="5740"/>
                  </a:lnTo>
                  <a:cubicBezTo>
                    <a:pt x="20352" y="5740"/>
                    <a:pt x="20452" y="5740"/>
                    <a:pt x="20552" y="5640"/>
                  </a:cubicBezTo>
                  <a:lnTo>
                    <a:pt x="20552" y="5941"/>
                  </a:lnTo>
                  <a:lnTo>
                    <a:pt x="20878" y="6267"/>
                  </a:lnTo>
                  <a:lnTo>
                    <a:pt x="21078" y="6166"/>
                  </a:lnTo>
                  <a:lnTo>
                    <a:pt x="21078" y="5740"/>
                  </a:lnTo>
                  <a:cubicBezTo>
                    <a:pt x="20978" y="5740"/>
                    <a:pt x="20878" y="5640"/>
                    <a:pt x="20878" y="5540"/>
                  </a:cubicBezTo>
                  <a:cubicBezTo>
                    <a:pt x="21078" y="5440"/>
                    <a:pt x="21304" y="5440"/>
                    <a:pt x="21404" y="5314"/>
                  </a:cubicBezTo>
                  <a:cubicBezTo>
                    <a:pt x="21504" y="5440"/>
                    <a:pt x="21504" y="5640"/>
                    <a:pt x="21504" y="5841"/>
                  </a:cubicBezTo>
                  <a:cubicBezTo>
                    <a:pt x="21605" y="6066"/>
                    <a:pt x="21931" y="6467"/>
                    <a:pt x="21931" y="6467"/>
                  </a:cubicBezTo>
                  <a:lnTo>
                    <a:pt x="22131" y="6367"/>
                  </a:lnTo>
                  <a:cubicBezTo>
                    <a:pt x="22131" y="6367"/>
                    <a:pt x="22131" y="5941"/>
                    <a:pt x="22031" y="5640"/>
                  </a:cubicBezTo>
                  <a:cubicBezTo>
                    <a:pt x="21931" y="5540"/>
                    <a:pt x="21805" y="5314"/>
                    <a:pt x="21805" y="5214"/>
                  </a:cubicBezTo>
                  <a:cubicBezTo>
                    <a:pt x="22031" y="5114"/>
                    <a:pt x="22231" y="5014"/>
                    <a:pt x="22432" y="4913"/>
                  </a:cubicBezTo>
                  <a:lnTo>
                    <a:pt x="22557" y="5014"/>
                  </a:lnTo>
                  <a:cubicBezTo>
                    <a:pt x="22557" y="5014"/>
                    <a:pt x="22657" y="5114"/>
                    <a:pt x="22657" y="5214"/>
                  </a:cubicBezTo>
                  <a:lnTo>
                    <a:pt x="22758" y="5314"/>
                  </a:lnTo>
                  <a:lnTo>
                    <a:pt x="22958" y="5314"/>
                  </a:lnTo>
                  <a:lnTo>
                    <a:pt x="22958" y="5114"/>
                  </a:lnTo>
                  <a:cubicBezTo>
                    <a:pt x="23058" y="5014"/>
                    <a:pt x="22958" y="4913"/>
                    <a:pt x="22958" y="4813"/>
                  </a:cubicBezTo>
                  <a:cubicBezTo>
                    <a:pt x="23058" y="4688"/>
                    <a:pt x="23184" y="4688"/>
                    <a:pt x="23184" y="4688"/>
                  </a:cubicBezTo>
                  <a:cubicBezTo>
                    <a:pt x="23184" y="4688"/>
                    <a:pt x="23184" y="4913"/>
                    <a:pt x="23284" y="5014"/>
                  </a:cubicBezTo>
                  <a:cubicBezTo>
                    <a:pt x="23284" y="5114"/>
                    <a:pt x="23484" y="5314"/>
                    <a:pt x="23484" y="5314"/>
                  </a:cubicBezTo>
                  <a:lnTo>
                    <a:pt x="23685" y="5214"/>
                  </a:lnTo>
                  <a:cubicBezTo>
                    <a:pt x="23685" y="5214"/>
                    <a:pt x="23810" y="4913"/>
                    <a:pt x="23685" y="4813"/>
                  </a:cubicBezTo>
                  <a:cubicBezTo>
                    <a:pt x="23685" y="4688"/>
                    <a:pt x="23585" y="4587"/>
                    <a:pt x="23484" y="4587"/>
                  </a:cubicBezTo>
                  <a:cubicBezTo>
                    <a:pt x="23685" y="4487"/>
                    <a:pt x="23810" y="4487"/>
                    <a:pt x="23910" y="4387"/>
                  </a:cubicBezTo>
                  <a:lnTo>
                    <a:pt x="23910" y="4688"/>
                  </a:lnTo>
                  <a:cubicBezTo>
                    <a:pt x="24011" y="4913"/>
                    <a:pt x="24211" y="5014"/>
                    <a:pt x="24211" y="5014"/>
                  </a:cubicBezTo>
                  <a:cubicBezTo>
                    <a:pt x="24211" y="5014"/>
                    <a:pt x="24437" y="5014"/>
                    <a:pt x="24437" y="4913"/>
                  </a:cubicBezTo>
                  <a:lnTo>
                    <a:pt x="24437" y="4587"/>
                  </a:lnTo>
                  <a:cubicBezTo>
                    <a:pt x="24311" y="4487"/>
                    <a:pt x="24211" y="4387"/>
                    <a:pt x="24211" y="4287"/>
                  </a:cubicBezTo>
                  <a:cubicBezTo>
                    <a:pt x="24437" y="4186"/>
                    <a:pt x="24637" y="4186"/>
                    <a:pt x="24738" y="4061"/>
                  </a:cubicBezTo>
                  <a:cubicBezTo>
                    <a:pt x="24838" y="4287"/>
                    <a:pt x="24838" y="4387"/>
                    <a:pt x="24938" y="4587"/>
                  </a:cubicBezTo>
                  <a:cubicBezTo>
                    <a:pt x="25063" y="4913"/>
                    <a:pt x="25364" y="5440"/>
                    <a:pt x="25364" y="5440"/>
                  </a:cubicBezTo>
                  <a:lnTo>
                    <a:pt x="25565" y="5314"/>
                  </a:lnTo>
                  <a:cubicBezTo>
                    <a:pt x="25565" y="5314"/>
                    <a:pt x="25464" y="4813"/>
                    <a:pt x="25364" y="4387"/>
                  </a:cubicBezTo>
                  <a:cubicBezTo>
                    <a:pt x="25264" y="4287"/>
                    <a:pt x="25264" y="4061"/>
                    <a:pt x="25164" y="3961"/>
                  </a:cubicBezTo>
                  <a:cubicBezTo>
                    <a:pt x="25565" y="3760"/>
                    <a:pt x="25890" y="3660"/>
                    <a:pt x="26316" y="3435"/>
                  </a:cubicBezTo>
                  <a:cubicBezTo>
                    <a:pt x="26316" y="3560"/>
                    <a:pt x="26316" y="3560"/>
                    <a:pt x="26417" y="3660"/>
                  </a:cubicBezTo>
                  <a:cubicBezTo>
                    <a:pt x="26417" y="3861"/>
                    <a:pt x="26617" y="4186"/>
                    <a:pt x="26718" y="4186"/>
                  </a:cubicBezTo>
                  <a:lnTo>
                    <a:pt x="26943" y="4061"/>
                  </a:lnTo>
                  <a:cubicBezTo>
                    <a:pt x="26943" y="4061"/>
                    <a:pt x="26943" y="3660"/>
                    <a:pt x="26818" y="3435"/>
                  </a:cubicBezTo>
                  <a:lnTo>
                    <a:pt x="26718" y="3334"/>
                  </a:lnTo>
                  <a:cubicBezTo>
                    <a:pt x="26818" y="3234"/>
                    <a:pt x="26943" y="3234"/>
                    <a:pt x="27043" y="3234"/>
                  </a:cubicBezTo>
                  <a:lnTo>
                    <a:pt x="27043" y="3334"/>
                  </a:lnTo>
                  <a:cubicBezTo>
                    <a:pt x="27144" y="3560"/>
                    <a:pt x="27344" y="3660"/>
                    <a:pt x="27344" y="3660"/>
                  </a:cubicBezTo>
                  <a:lnTo>
                    <a:pt x="27570" y="3660"/>
                  </a:lnTo>
                  <a:lnTo>
                    <a:pt x="27570" y="3234"/>
                  </a:lnTo>
                  <a:cubicBezTo>
                    <a:pt x="27570" y="3134"/>
                    <a:pt x="27444" y="3134"/>
                    <a:pt x="27444" y="3034"/>
                  </a:cubicBezTo>
                  <a:cubicBezTo>
                    <a:pt x="27570" y="3034"/>
                    <a:pt x="27670" y="2933"/>
                    <a:pt x="27770" y="2933"/>
                  </a:cubicBezTo>
                  <a:cubicBezTo>
                    <a:pt x="27770" y="3034"/>
                    <a:pt x="27770" y="3134"/>
                    <a:pt x="27870" y="3234"/>
                  </a:cubicBezTo>
                  <a:cubicBezTo>
                    <a:pt x="27870" y="3334"/>
                    <a:pt x="28071" y="3660"/>
                    <a:pt x="28071" y="3660"/>
                  </a:cubicBezTo>
                  <a:lnTo>
                    <a:pt x="28296" y="3560"/>
                  </a:lnTo>
                  <a:lnTo>
                    <a:pt x="28296" y="3034"/>
                  </a:lnTo>
                  <a:cubicBezTo>
                    <a:pt x="28296" y="2933"/>
                    <a:pt x="28196" y="2808"/>
                    <a:pt x="28071" y="2808"/>
                  </a:cubicBezTo>
                  <a:cubicBezTo>
                    <a:pt x="28296" y="2708"/>
                    <a:pt x="28397" y="2708"/>
                    <a:pt x="28497" y="2608"/>
                  </a:cubicBezTo>
                  <a:close/>
                  <a:moveTo>
                    <a:pt x="34562" y="3034"/>
                  </a:moveTo>
                  <a:cubicBezTo>
                    <a:pt x="34562" y="3134"/>
                    <a:pt x="34562" y="3234"/>
                    <a:pt x="34662" y="3334"/>
                  </a:cubicBezTo>
                  <a:cubicBezTo>
                    <a:pt x="34963" y="4287"/>
                    <a:pt x="35590" y="5640"/>
                    <a:pt x="35916" y="6166"/>
                  </a:cubicBezTo>
                  <a:cubicBezTo>
                    <a:pt x="35916" y="6166"/>
                    <a:pt x="35189" y="6367"/>
                    <a:pt x="34136" y="6793"/>
                  </a:cubicBezTo>
                  <a:lnTo>
                    <a:pt x="32357" y="7520"/>
                  </a:lnTo>
                  <a:cubicBezTo>
                    <a:pt x="31630" y="7821"/>
                    <a:pt x="30903" y="8046"/>
                    <a:pt x="30076" y="8347"/>
                  </a:cubicBezTo>
                  <a:cubicBezTo>
                    <a:pt x="26617" y="9500"/>
                    <a:pt x="22432" y="10953"/>
                    <a:pt x="19199" y="12106"/>
                  </a:cubicBezTo>
                  <a:cubicBezTo>
                    <a:pt x="13159" y="14412"/>
                    <a:pt x="4061" y="17846"/>
                    <a:pt x="2808" y="18372"/>
                  </a:cubicBezTo>
                  <a:cubicBezTo>
                    <a:pt x="2607" y="17846"/>
                    <a:pt x="2281" y="16292"/>
                    <a:pt x="1880" y="15239"/>
                  </a:cubicBezTo>
                  <a:cubicBezTo>
                    <a:pt x="1880" y="15139"/>
                    <a:pt x="1755" y="15039"/>
                    <a:pt x="1755" y="14938"/>
                  </a:cubicBezTo>
                  <a:cubicBezTo>
                    <a:pt x="3133" y="14412"/>
                    <a:pt x="12106" y="11279"/>
                    <a:pt x="17946" y="9199"/>
                  </a:cubicBezTo>
                  <a:cubicBezTo>
                    <a:pt x="24437" y="6793"/>
                    <a:pt x="34337" y="3034"/>
                    <a:pt x="34337" y="3034"/>
                  </a:cubicBezTo>
                  <a:close/>
                  <a:moveTo>
                    <a:pt x="33835" y="1"/>
                  </a:moveTo>
                  <a:cubicBezTo>
                    <a:pt x="33835" y="1"/>
                    <a:pt x="23585" y="3560"/>
                    <a:pt x="17118" y="5841"/>
                  </a:cubicBezTo>
                  <a:cubicBezTo>
                    <a:pt x="11680" y="7946"/>
                    <a:pt x="3760" y="10953"/>
                    <a:pt x="1254" y="11906"/>
                  </a:cubicBezTo>
                  <a:cubicBezTo>
                    <a:pt x="727" y="12106"/>
                    <a:pt x="502" y="12207"/>
                    <a:pt x="502" y="12207"/>
                  </a:cubicBezTo>
                  <a:lnTo>
                    <a:pt x="502" y="12106"/>
                  </a:lnTo>
                  <a:cubicBezTo>
                    <a:pt x="483" y="12087"/>
                    <a:pt x="453" y="12079"/>
                    <a:pt x="417" y="12079"/>
                  </a:cubicBezTo>
                  <a:cubicBezTo>
                    <a:pt x="264" y="12079"/>
                    <a:pt x="1" y="12230"/>
                    <a:pt x="1" y="12332"/>
                  </a:cubicBezTo>
                  <a:cubicBezTo>
                    <a:pt x="1" y="12332"/>
                    <a:pt x="502" y="14312"/>
                    <a:pt x="928" y="15565"/>
                  </a:cubicBezTo>
                  <a:cubicBezTo>
                    <a:pt x="1454" y="16818"/>
                    <a:pt x="2382" y="18798"/>
                    <a:pt x="2382" y="18798"/>
                  </a:cubicBezTo>
                  <a:cubicBezTo>
                    <a:pt x="2470" y="18869"/>
                    <a:pt x="2546" y="18940"/>
                    <a:pt x="2654" y="18940"/>
                  </a:cubicBezTo>
                  <a:cubicBezTo>
                    <a:pt x="2699" y="18940"/>
                    <a:pt x="2749" y="18928"/>
                    <a:pt x="2808" y="18898"/>
                  </a:cubicBezTo>
                  <a:cubicBezTo>
                    <a:pt x="2808" y="18898"/>
                    <a:pt x="13033" y="15465"/>
                    <a:pt x="19524" y="13059"/>
                  </a:cubicBezTo>
                  <a:cubicBezTo>
                    <a:pt x="22758" y="11906"/>
                    <a:pt x="26943" y="10327"/>
                    <a:pt x="30276" y="9074"/>
                  </a:cubicBezTo>
                  <a:cubicBezTo>
                    <a:pt x="31103" y="8673"/>
                    <a:pt x="31830" y="8447"/>
                    <a:pt x="32582" y="8146"/>
                  </a:cubicBezTo>
                  <a:lnTo>
                    <a:pt x="34462" y="7319"/>
                  </a:lnTo>
                  <a:cubicBezTo>
                    <a:pt x="35389" y="6893"/>
                    <a:pt x="36016" y="6567"/>
                    <a:pt x="36016" y="6567"/>
                  </a:cubicBezTo>
                  <a:cubicBezTo>
                    <a:pt x="36216" y="6567"/>
                    <a:pt x="36216" y="6367"/>
                    <a:pt x="36216" y="6267"/>
                  </a:cubicBezTo>
                  <a:cubicBezTo>
                    <a:pt x="36342" y="6267"/>
                    <a:pt x="36442" y="6166"/>
                    <a:pt x="36442" y="6166"/>
                  </a:cubicBezTo>
                  <a:cubicBezTo>
                    <a:pt x="36442" y="6166"/>
                    <a:pt x="36016" y="4186"/>
                    <a:pt x="35489" y="3034"/>
                  </a:cubicBezTo>
                  <a:cubicBezTo>
                    <a:pt x="35088" y="1780"/>
                    <a:pt x="34236" y="1"/>
                    <a:pt x="34236" y="1"/>
                  </a:cubicBezTo>
                  <a:cubicBezTo>
                    <a:pt x="34236" y="1"/>
                    <a:pt x="34136" y="1"/>
                    <a:pt x="34036" y="101"/>
                  </a:cubicBezTo>
                  <a:cubicBezTo>
                    <a:pt x="34036" y="1"/>
                    <a:pt x="33936" y="1"/>
                    <a:pt x="3383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6"/>
            <p:cNvSpPr/>
            <p:nvPr/>
          </p:nvSpPr>
          <p:spPr>
            <a:xfrm>
              <a:off x="1068543" y="4724660"/>
              <a:ext cx="20919" cy="33243"/>
            </a:xfrm>
            <a:custGeom>
              <a:avLst/>
              <a:gdLst/>
              <a:ahLst/>
              <a:cxnLst/>
              <a:rect l="l" t="t" r="r" b="b"/>
              <a:pathLst>
                <a:path w="628" h="998" extrusionOk="0">
                  <a:moveTo>
                    <a:pt x="301" y="0"/>
                  </a:moveTo>
                  <a:lnTo>
                    <a:pt x="101" y="100"/>
                  </a:lnTo>
                  <a:cubicBezTo>
                    <a:pt x="101" y="100"/>
                    <a:pt x="1" y="426"/>
                    <a:pt x="101" y="627"/>
                  </a:cubicBezTo>
                  <a:lnTo>
                    <a:pt x="402" y="953"/>
                  </a:lnTo>
                  <a:cubicBezTo>
                    <a:pt x="402" y="986"/>
                    <a:pt x="427" y="997"/>
                    <a:pt x="460" y="997"/>
                  </a:cubicBezTo>
                  <a:cubicBezTo>
                    <a:pt x="527" y="997"/>
                    <a:pt x="627" y="953"/>
                    <a:pt x="627" y="953"/>
                  </a:cubicBezTo>
                  <a:cubicBezTo>
                    <a:pt x="627" y="953"/>
                    <a:pt x="627" y="627"/>
                    <a:pt x="502" y="426"/>
                  </a:cubicBezTo>
                  <a:cubicBezTo>
                    <a:pt x="502" y="226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6"/>
            <p:cNvSpPr/>
            <p:nvPr/>
          </p:nvSpPr>
          <p:spPr>
            <a:xfrm>
              <a:off x="1099455" y="4721296"/>
              <a:ext cx="20885" cy="24250"/>
            </a:xfrm>
            <a:custGeom>
              <a:avLst/>
              <a:gdLst/>
              <a:ahLst/>
              <a:cxnLst/>
              <a:rect l="l" t="t" r="r" b="b"/>
              <a:pathLst>
                <a:path w="627" h="728" extrusionOk="0">
                  <a:moveTo>
                    <a:pt x="326" y="1"/>
                  </a:moveTo>
                  <a:lnTo>
                    <a:pt x="100" y="101"/>
                  </a:lnTo>
                  <a:cubicBezTo>
                    <a:pt x="100" y="101"/>
                    <a:pt x="0" y="327"/>
                    <a:pt x="100" y="427"/>
                  </a:cubicBezTo>
                  <a:cubicBezTo>
                    <a:pt x="100" y="628"/>
                    <a:pt x="326" y="728"/>
                    <a:pt x="326" y="728"/>
                  </a:cubicBezTo>
                  <a:lnTo>
                    <a:pt x="526" y="728"/>
                  </a:lnTo>
                  <a:cubicBezTo>
                    <a:pt x="526" y="728"/>
                    <a:pt x="627" y="427"/>
                    <a:pt x="526" y="327"/>
                  </a:cubicBezTo>
                  <a:cubicBezTo>
                    <a:pt x="526" y="201"/>
                    <a:pt x="326" y="1"/>
                    <a:pt x="3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6"/>
            <p:cNvSpPr/>
            <p:nvPr/>
          </p:nvSpPr>
          <p:spPr>
            <a:xfrm>
              <a:off x="1447577" y="4592753"/>
              <a:ext cx="17554" cy="20885"/>
            </a:xfrm>
            <a:custGeom>
              <a:avLst/>
              <a:gdLst/>
              <a:ahLst/>
              <a:cxnLst/>
              <a:rect l="l" t="t" r="r" b="b"/>
              <a:pathLst>
                <a:path w="527" h="627" extrusionOk="0">
                  <a:moveTo>
                    <a:pt x="301" y="0"/>
                  </a:moveTo>
                  <a:lnTo>
                    <a:pt x="100" y="101"/>
                  </a:lnTo>
                  <a:cubicBezTo>
                    <a:pt x="100" y="101"/>
                    <a:pt x="0" y="301"/>
                    <a:pt x="100" y="426"/>
                  </a:cubicBezTo>
                  <a:cubicBezTo>
                    <a:pt x="100" y="527"/>
                    <a:pt x="301" y="627"/>
                    <a:pt x="301" y="627"/>
                  </a:cubicBezTo>
                  <a:cubicBezTo>
                    <a:pt x="301" y="627"/>
                    <a:pt x="527" y="627"/>
                    <a:pt x="527" y="527"/>
                  </a:cubicBezTo>
                  <a:lnTo>
                    <a:pt x="527" y="301"/>
                  </a:lnTo>
                  <a:cubicBezTo>
                    <a:pt x="527" y="201"/>
                    <a:pt x="301" y="0"/>
                    <a:pt x="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6"/>
            <p:cNvSpPr/>
            <p:nvPr/>
          </p:nvSpPr>
          <p:spPr>
            <a:xfrm>
              <a:off x="1913418" y="4422438"/>
              <a:ext cx="17554" cy="21818"/>
            </a:xfrm>
            <a:custGeom>
              <a:avLst/>
              <a:gdLst/>
              <a:ahLst/>
              <a:cxnLst/>
              <a:rect l="l" t="t" r="r" b="b"/>
              <a:pathLst>
                <a:path w="527" h="655" extrusionOk="0">
                  <a:moveTo>
                    <a:pt x="0" y="0"/>
                  </a:moveTo>
                  <a:lnTo>
                    <a:pt x="0" y="201"/>
                  </a:lnTo>
                  <a:lnTo>
                    <a:pt x="0" y="301"/>
                  </a:lnTo>
                  <a:cubicBezTo>
                    <a:pt x="0" y="301"/>
                    <a:pt x="0" y="401"/>
                    <a:pt x="100" y="401"/>
                  </a:cubicBezTo>
                  <a:cubicBezTo>
                    <a:pt x="100" y="503"/>
                    <a:pt x="249" y="654"/>
                    <a:pt x="305" y="654"/>
                  </a:cubicBezTo>
                  <a:cubicBezTo>
                    <a:pt x="318" y="654"/>
                    <a:pt x="326" y="646"/>
                    <a:pt x="326" y="627"/>
                  </a:cubicBezTo>
                  <a:lnTo>
                    <a:pt x="527" y="627"/>
                  </a:lnTo>
                  <a:lnTo>
                    <a:pt x="527" y="201"/>
                  </a:lnTo>
                  <a:cubicBezTo>
                    <a:pt x="426" y="201"/>
                    <a:pt x="326" y="0"/>
                    <a:pt x="2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6"/>
            <p:cNvSpPr/>
            <p:nvPr/>
          </p:nvSpPr>
          <p:spPr>
            <a:xfrm>
              <a:off x="991730" y="4836515"/>
              <a:ext cx="285567" cy="111056"/>
            </a:xfrm>
            <a:custGeom>
              <a:avLst/>
              <a:gdLst/>
              <a:ahLst/>
              <a:cxnLst/>
              <a:rect l="l" t="t" r="r" b="b"/>
              <a:pathLst>
                <a:path w="8573" h="3334" extrusionOk="0">
                  <a:moveTo>
                    <a:pt x="8447" y="1"/>
                  </a:moveTo>
                  <a:cubicBezTo>
                    <a:pt x="8447" y="1"/>
                    <a:pt x="5841" y="828"/>
                    <a:pt x="4186" y="1454"/>
                  </a:cubicBezTo>
                  <a:cubicBezTo>
                    <a:pt x="2507" y="2081"/>
                    <a:pt x="1" y="3133"/>
                    <a:pt x="1" y="3133"/>
                  </a:cubicBezTo>
                  <a:cubicBezTo>
                    <a:pt x="1" y="3133"/>
                    <a:pt x="1" y="3334"/>
                    <a:pt x="101" y="3334"/>
                  </a:cubicBezTo>
                  <a:cubicBezTo>
                    <a:pt x="101" y="3334"/>
                    <a:pt x="2708" y="2507"/>
                    <a:pt x="4387" y="1880"/>
                  </a:cubicBezTo>
                  <a:cubicBezTo>
                    <a:pt x="5941" y="1354"/>
                    <a:pt x="8447" y="301"/>
                    <a:pt x="8447" y="301"/>
                  </a:cubicBezTo>
                  <a:cubicBezTo>
                    <a:pt x="8572" y="201"/>
                    <a:pt x="8572" y="1"/>
                    <a:pt x="8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6"/>
            <p:cNvSpPr/>
            <p:nvPr/>
          </p:nvSpPr>
          <p:spPr>
            <a:xfrm>
              <a:off x="1346548" y="4787250"/>
              <a:ext cx="17554" cy="24250"/>
            </a:xfrm>
            <a:custGeom>
              <a:avLst/>
              <a:gdLst/>
              <a:ahLst/>
              <a:cxnLst/>
              <a:rect l="l" t="t" r="r" b="b"/>
              <a:pathLst>
                <a:path w="527" h="728" extrusionOk="0">
                  <a:moveTo>
                    <a:pt x="1" y="1"/>
                  </a:moveTo>
                  <a:lnTo>
                    <a:pt x="1" y="427"/>
                  </a:lnTo>
                  <a:cubicBezTo>
                    <a:pt x="101" y="527"/>
                    <a:pt x="201" y="728"/>
                    <a:pt x="201" y="728"/>
                  </a:cubicBezTo>
                  <a:cubicBezTo>
                    <a:pt x="201" y="728"/>
                    <a:pt x="427" y="627"/>
                    <a:pt x="527" y="627"/>
                  </a:cubicBezTo>
                  <a:cubicBezTo>
                    <a:pt x="527" y="627"/>
                    <a:pt x="527" y="427"/>
                    <a:pt x="427" y="327"/>
                  </a:cubicBezTo>
                  <a:cubicBezTo>
                    <a:pt x="427" y="101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6"/>
            <p:cNvSpPr/>
            <p:nvPr/>
          </p:nvSpPr>
          <p:spPr>
            <a:xfrm>
              <a:off x="1391617" y="4769729"/>
              <a:ext cx="17588" cy="25082"/>
            </a:xfrm>
            <a:custGeom>
              <a:avLst/>
              <a:gdLst/>
              <a:ahLst/>
              <a:cxnLst/>
              <a:rect l="l" t="t" r="r" b="b"/>
              <a:pathLst>
                <a:path w="528" h="753" extrusionOk="0">
                  <a:moveTo>
                    <a:pt x="1" y="1"/>
                  </a:moveTo>
                  <a:cubicBezTo>
                    <a:pt x="1" y="1"/>
                    <a:pt x="1" y="326"/>
                    <a:pt x="101" y="427"/>
                  </a:cubicBezTo>
                  <a:cubicBezTo>
                    <a:pt x="101" y="527"/>
                    <a:pt x="327" y="752"/>
                    <a:pt x="327" y="752"/>
                  </a:cubicBezTo>
                  <a:lnTo>
                    <a:pt x="527" y="627"/>
                  </a:lnTo>
                  <a:lnTo>
                    <a:pt x="527" y="326"/>
                  </a:lnTo>
                  <a:cubicBezTo>
                    <a:pt x="427" y="126"/>
                    <a:pt x="327" y="1"/>
                    <a:pt x="3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9" name="Google Shape;2189;p36"/>
          <p:cNvGrpSpPr/>
          <p:nvPr/>
        </p:nvGrpSpPr>
        <p:grpSpPr>
          <a:xfrm>
            <a:off x="7731432" y="1012318"/>
            <a:ext cx="1412577" cy="1462176"/>
            <a:chOff x="4629982" y="3583093"/>
            <a:chExt cx="1412577" cy="1462176"/>
          </a:xfrm>
        </p:grpSpPr>
        <p:sp>
          <p:nvSpPr>
            <p:cNvPr id="2190" name="Google Shape;2190;p36"/>
            <p:cNvSpPr/>
            <p:nvPr/>
          </p:nvSpPr>
          <p:spPr>
            <a:xfrm>
              <a:off x="4629982" y="3583093"/>
              <a:ext cx="1412577" cy="1462176"/>
            </a:xfrm>
            <a:custGeom>
              <a:avLst/>
              <a:gdLst/>
              <a:ahLst/>
              <a:cxnLst/>
              <a:rect l="l" t="t" r="r" b="b"/>
              <a:pathLst>
                <a:path w="42407" h="43896" extrusionOk="0">
                  <a:moveTo>
                    <a:pt x="10174" y="338"/>
                  </a:moveTo>
                  <a:cubicBezTo>
                    <a:pt x="10176" y="421"/>
                    <a:pt x="10205" y="500"/>
                    <a:pt x="10251" y="537"/>
                  </a:cubicBezTo>
                  <a:cubicBezTo>
                    <a:pt x="10251" y="537"/>
                    <a:pt x="10652" y="537"/>
                    <a:pt x="11078" y="963"/>
                  </a:cubicBezTo>
                  <a:cubicBezTo>
                    <a:pt x="11605" y="1289"/>
                    <a:pt x="12231" y="2015"/>
                    <a:pt x="12432" y="2842"/>
                  </a:cubicBezTo>
                  <a:cubicBezTo>
                    <a:pt x="12532" y="3043"/>
                    <a:pt x="12532" y="3269"/>
                    <a:pt x="12532" y="3569"/>
                  </a:cubicBezTo>
                  <a:lnTo>
                    <a:pt x="12532" y="4296"/>
                  </a:lnTo>
                  <a:cubicBezTo>
                    <a:pt x="12432" y="4722"/>
                    <a:pt x="12131" y="5148"/>
                    <a:pt x="11805" y="5449"/>
                  </a:cubicBezTo>
                  <a:cubicBezTo>
                    <a:pt x="11100" y="6068"/>
                    <a:pt x="10232" y="6324"/>
                    <a:pt x="9479" y="6324"/>
                  </a:cubicBezTo>
                  <a:cubicBezTo>
                    <a:pt x="9348" y="6324"/>
                    <a:pt x="9221" y="6316"/>
                    <a:pt x="9098" y="6301"/>
                  </a:cubicBezTo>
                  <a:cubicBezTo>
                    <a:pt x="8572" y="6176"/>
                    <a:pt x="8146" y="6076"/>
                    <a:pt x="7745" y="5875"/>
                  </a:cubicBezTo>
                  <a:cubicBezTo>
                    <a:pt x="7419" y="5549"/>
                    <a:pt x="7118" y="5248"/>
                    <a:pt x="6893" y="4722"/>
                  </a:cubicBezTo>
                  <a:cubicBezTo>
                    <a:pt x="6793" y="4296"/>
                    <a:pt x="6692" y="3795"/>
                    <a:pt x="6692" y="3269"/>
                  </a:cubicBezTo>
                  <a:cubicBezTo>
                    <a:pt x="6692" y="2742"/>
                    <a:pt x="6893" y="2316"/>
                    <a:pt x="7219" y="1915"/>
                  </a:cubicBezTo>
                  <a:cubicBezTo>
                    <a:pt x="7745" y="1163"/>
                    <a:pt x="8472" y="762"/>
                    <a:pt x="9098" y="662"/>
                  </a:cubicBezTo>
                  <a:cubicBezTo>
                    <a:pt x="9625" y="436"/>
                    <a:pt x="10026" y="436"/>
                    <a:pt x="10026" y="436"/>
                  </a:cubicBezTo>
                  <a:cubicBezTo>
                    <a:pt x="10099" y="436"/>
                    <a:pt x="10148" y="394"/>
                    <a:pt x="10174" y="338"/>
                  </a:cubicBezTo>
                  <a:close/>
                  <a:moveTo>
                    <a:pt x="12331" y="6176"/>
                  </a:moveTo>
                  <a:cubicBezTo>
                    <a:pt x="12331" y="6301"/>
                    <a:pt x="12432" y="6401"/>
                    <a:pt x="12432" y="6502"/>
                  </a:cubicBezTo>
                  <a:cubicBezTo>
                    <a:pt x="12231" y="6602"/>
                    <a:pt x="12006" y="6702"/>
                    <a:pt x="11805" y="6802"/>
                  </a:cubicBezTo>
                  <a:cubicBezTo>
                    <a:pt x="11605" y="6928"/>
                    <a:pt x="11279" y="7228"/>
                    <a:pt x="11179" y="7329"/>
                  </a:cubicBezTo>
                  <a:cubicBezTo>
                    <a:pt x="11078" y="7228"/>
                    <a:pt x="11078" y="7228"/>
                    <a:pt x="11078" y="7128"/>
                  </a:cubicBezTo>
                  <a:cubicBezTo>
                    <a:pt x="11045" y="7095"/>
                    <a:pt x="11023" y="7084"/>
                    <a:pt x="11008" y="7084"/>
                  </a:cubicBezTo>
                  <a:cubicBezTo>
                    <a:pt x="10978" y="7084"/>
                    <a:pt x="10978" y="7128"/>
                    <a:pt x="10978" y="7128"/>
                  </a:cubicBezTo>
                  <a:lnTo>
                    <a:pt x="10978" y="7028"/>
                  </a:lnTo>
                  <a:lnTo>
                    <a:pt x="11078" y="7028"/>
                  </a:lnTo>
                  <a:lnTo>
                    <a:pt x="11179" y="6928"/>
                  </a:lnTo>
                  <a:cubicBezTo>
                    <a:pt x="11605" y="6702"/>
                    <a:pt x="11905" y="6502"/>
                    <a:pt x="12331" y="6176"/>
                  </a:cubicBezTo>
                  <a:close/>
                  <a:moveTo>
                    <a:pt x="12532" y="6802"/>
                  </a:moveTo>
                  <a:cubicBezTo>
                    <a:pt x="12632" y="7028"/>
                    <a:pt x="12758" y="7228"/>
                    <a:pt x="12858" y="7329"/>
                  </a:cubicBezTo>
                  <a:cubicBezTo>
                    <a:pt x="12758" y="7429"/>
                    <a:pt x="12532" y="7554"/>
                    <a:pt x="12231" y="7654"/>
                  </a:cubicBezTo>
                  <a:lnTo>
                    <a:pt x="11379" y="7654"/>
                  </a:lnTo>
                  <a:lnTo>
                    <a:pt x="11379" y="7755"/>
                  </a:lnTo>
                  <a:cubicBezTo>
                    <a:pt x="11379" y="7654"/>
                    <a:pt x="11279" y="7654"/>
                    <a:pt x="11279" y="7654"/>
                  </a:cubicBezTo>
                  <a:cubicBezTo>
                    <a:pt x="11504" y="7554"/>
                    <a:pt x="11905" y="7329"/>
                    <a:pt x="12131" y="7228"/>
                  </a:cubicBezTo>
                  <a:lnTo>
                    <a:pt x="12532" y="6802"/>
                  </a:lnTo>
                  <a:close/>
                  <a:moveTo>
                    <a:pt x="13058" y="7554"/>
                  </a:moveTo>
                  <a:cubicBezTo>
                    <a:pt x="13058" y="7654"/>
                    <a:pt x="13159" y="7755"/>
                    <a:pt x="13259" y="7855"/>
                  </a:cubicBezTo>
                  <a:cubicBezTo>
                    <a:pt x="13058" y="7855"/>
                    <a:pt x="12958" y="7755"/>
                    <a:pt x="12858" y="7755"/>
                  </a:cubicBezTo>
                  <a:lnTo>
                    <a:pt x="13058" y="7554"/>
                  </a:lnTo>
                  <a:close/>
                  <a:moveTo>
                    <a:pt x="11504" y="7855"/>
                  </a:moveTo>
                  <a:lnTo>
                    <a:pt x="11504" y="7855"/>
                  </a:lnTo>
                  <a:cubicBezTo>
                    <a:pt x="11504" y="7955"/>
                    <a:pt x="11605" y="7955"/>
                    <a:pt x="11705" y="7955"/>
                  </a:cubicBezTo>
                  <a:cubicBezTo>
                    <a:pt x="11705" y="8056"/>
                    <a:pt x="11605" y="8056"/>
                    <a:pt x="11605" y="8056"/>
                  </a:cubicBezTo>
                  <a:cubicBezTo>
                    <a:pt x="11504" y="8056"/>
                    <a:pt x="11504" y="7955"/>
                    <a:pt x="11504" y="7855"/>
                  </a:cubicBezTo>
                  <a:close/>
                  <a:moveTo>
                    <a:pt x="12532" y="8181"/>
                  </a:moveTo>
                  <a:cubicBezTo>
                    <a:pt x="12858" y="8281"/>
                    <a:pt x="13384" y="8281"/>
                    <a:pt x="13585" y="8281"/>
                  </a:cubicBezTo>
                  <a:lnTo>
                    <a:pt x="13685" y="8281"/>
                  </a:lnTo>
                  <a:cubicBezTo>
                    <a:pt x="13159" y="8582"/>
                    <a:pt x="12632" y="8908"/>
                    <a:pt x="12131" y="9208"/>
                  </a:cubicBezTo>
                  <a:cubicBezTo>
                    <a:pt x="12006" y="9008"/>
                    <a:pt x="11905" y="8682"/>
                    <a:pt x="11805" y="8482"/>
                  </a:cubicBezTo>
                  <a:cubicBezTo>
                    <a:pt x="11905" y="8381"/>
                    <a:pt x="12131" y="8281"/>
                    <a:pt x="12231" y="8181"/>
                  </a:cubicBezTo>
                  <a:close/>
                  <a:moveTo>
                    <a:pt x="40001" y="15274"/>
                  </a:moveTo>
                  <a:cubicBezTo>
                    <a:pt x="40001" y="15374"/>
                    <a:pt x="40201" y="15700"/>
                    <a:pt x="40327" y="16000"/>
                  </a:cubicBezTo>
                  <a:lnTo>
                    <a:pt x="40828" y="16827"/>
                  </a:lnTo>
                  <a:lnTo>
                    <a:pt x="41154" y="17354"/>
                  </a:lnTo>
                  <a:lnTo>
                    <a:pt x="41254" y="17579"/>
                  </a:lnTo>
                  <a:cubicBezTo>
                    <a:pt x="41254" y="17680"/>
                    <a:pt x="40728" y="17980"/>
                    <a:pt x="40427" y="18081"/>
                  </a:cubicBezTo>
                  <a:lnTo>
                    <a:pt x="39274" y="18833"/>
                  </a:lnTo>
                  <a:cubicBezTo>
                    <a:pt x="38848" y="19033"/>
                    <a:pt x="38547" y="19334"/>
                    <a:pt x="38121" y="19660"/>
                  </a:cubicBezTo>
                  <a:cubicBezTo>
                    <a:pt x="37921" y="19334"/>
                    <a:pt x="37820" y="19033"/>
                    <a:pt x="37595" y="18707"/>
                  </a:cubicBezTo>
                  <a:cubicBezTo>
                    <a:pt x="37394" y="18406"/>
                    <a:pt x="36968" y="17880"/>
                    <a:pt x="36768" y="17579"/>
                  </a:cubicBezTo>
                  <a:cubicBezTo>
                    <a:pt x="38121" y="16627"/>
                    <a:pt x="39474" y="15574"/>
                    <a:pt x="40001" y="15274"/>
                  </a:cubicBezTo>
                  <a:close/>
                  <a:moveTo>
                    <a:pt x="36442" y="17780"/>
                  </a:moveTo>
                  <a:cubicBezTo>
                    <a:pt x="36667" y="18081"/>
                    <a:pt x="36968" y="18607"/>
                    <a:pt x="37194" y="19033"/>
                  </a:cubicBezTo>
                  <a:cubicBezTo>
                    <a:pt x="37394" y="19234"/>
                    <a:pt x="37595" y="19559"/>
                    <a:pt x="37820" y="19860"/>
                  </a:cubicBezTo>
                  <a:cubicBezTo>
                    <a:pt x="37595" y="19960"/>
                    <a:pt x="37294" y="20186"/>
                    <a:pt x="37068" y="20286"/>
                  </a:cubicBezTo>
                  <a:cubicBezTo>
                    <a:pt x="36968" y="19960"/>
                    <a:pt x="36768" y="19559"/>
                    <a:pt x="36567" y="19334"/>
                  </a:cubicBezTo>
                  <a:cubicBezTo>
                    <a:pt x="36342" y="18933"/>
                    <a:pt x="36041" y="18507"/>
                    <a:pt x="35815" y="18206"/>
                  </a:cubicBezTo>
                  <a:cubicBezTo>
                    <a:pt x="36041" y="18081"/>
                    <a:pt x="36241" y="17880"/>
                    <a:pt x="36442" y="17780"/>
                  </a:cubicBezTo>
                  <a:close/>
                  <a:moveTo>
                    <a:pt x="35515" y="18406"/>
                  </a:moveTo>
                  <a:cubicBezTo>
                    <a:pt x="35715" y="18707"/>
                    <a:pt x="35941" y="19234"/>
                    <a:pt x="36141" y="19559"/>
                  </a:cubicBezTo>
                  <a:cubicBezTo>
                    <a:pt x="36342" y="19860"/>
                    <a:pt x="36667" y="20186"/>
                    <a:pt x="36868" y="20487"/>
                  </a:cubicBezTo>
                  <a:cubicBezTo>
                    <a:pt x="36567" y="20712"/>
                    <a:pt x="36241" y="20913"/>
                    <a:pt x="35941" y="21113"/>
                  </a:cubicBezTo>
                  <a:cubicBezTo>
                    <a:pt x="35815" y="20812"/>
                    <a:pt x="35615" y="20386"/>
                    <a:pt x="35414" y="19960"/>
                  </a:cubicBezTo>
                  <a:cubicBezTo>
                    <a:pt x="35189" y="19660"/>
                    <a:pt x="34888" y="19234"/>
                    <a:pt x="34562" y="19033"/>
                  </a:cubicBezTo>
                  <a:cubicBezTo>
                    <a:pt x="34788" y="18933"/>
                    <a:pt x="34988" y="18833"/>
                    <a:pt x="35088" y="18707"/>
                  </a:cubicBezTo>
                  <a:cubicBezTo>
                    <a:pt x="35189" y="18607"/>
                    <a:pt x="35414" y="18507"/>
                    <a:pt x="35515" y="18406"/>
                  </a:cubicBezTo>
                  <a:close/>
                  <a:moveTo>
                    <a:pt x="34362" y="19133"/>
                  </a:moveTo>
                  <a:cubicBezTo>
                    <a:pt x="34462" y="19459"/>
                    <a:pt x="34788" y="19960"/>
                    <a:pt x="34988" y="20286"/>
                  </a:cubicBezTo>
                  <a:cubicBezTo>
                    <a:pt x="35189" y="20587"/>
                    <a:pt x="35515" y="21013"/>
                    <a:pt x="35715" y="21339"/>
                  </a:cubicBezTo>
                  <a:cubicBezTo>
                    <a:pt x="35414" y="21539"/>
                    <a:pt x="35189" y="21640"/>
                    <a:pt x="34988" y="21840"/>
                  </a:cubicBezTo>
                  <a:cubicBezTo>
                    <a:pt x="34888" y="21539"/>
                    <a:pt x="34562" y="20913"/>
                    <a:pt x="34261" y="20487"/>
                  </a:cubicBezTo>
                  <a:cubicBezTo>
                    <a:pt x="34061" y="20186"/>
                    <a:pt x="33835" y="19860"/>
                    <a:pt x="33635" y="19559"/>
                  </a:cubicBezTo>
                  <a:lnTo>
                    <a:pt x="33936" y="19334"/>
                  </a:lnTo>
                  <a:cubicBezTo>
                    <a:pt x="34061" y="19334"/>
                    <a:pt x="34161" y="19234"/>
                    <a:pt x="34362" y="19133"/>
                  </a:cubicBezTo>
                  <a:close/>
                  <a:moveTo>
                    <a:pt x="33309" y="19760"/>
                  </a:moveTo>
                  <a:cubicBezTo>
                    <a:pt x="33434" y="20086"/>
                    <a:pt x="33735" y="20487"/>
                    <a:pt x="33835" y="20812"/>
                  </a:cubicBezTo>
                  <a:cubicBezTo>
                    <a:pt x="34161" y="21213"/>
                    <a:pt x="34687" y="21740"/>
                    <a:pt x="34788" y="21965"/>
                  </a:cubicBezTo>
                  <a:cubicBezTo>
                    <a:pt x="34562" y="22066"/>
                    <a:pt x="34462" y="22166"/>
                    <a:pt x="34362" y="22266"/>
                  </a:cubicBezTo>
                  <a:lnTo>
                    <a:pt x="34362" y="22166"/>
                  </a:lnTo>
                  <a:lnTo>
                    <a:pt x="33936" y="21539"/>
                  </a:lnTo>
                  <a:lnTo>
                    <a:pt x="33434" y="20587"/>
                  </a:lnTo>
                  <a:lnTo>
                    <a:pt x="33109" y="20086"/>
                  </a:lnTo>
                  <a:lnTo>
                    <a:pt x="33109" y="19960"/>
                  </a:lnTo>
                  <a:lnTo>
                    <a:pt x="33109" y="19860"/>
                  </a:lnTo>
                  <a:cubicBezTo>
                    <a:pt x="33109" y="19860"/>
                    <a:pt x="33209" y="19760"/>
                    <a:pt x="33309" y="19760"/>
                  </a:cubicBezTo>
                  <a:close/>
                  <a:moveTo>
                    <a:pt x="25063" y="18707"/>
                  </a:moveTo>
                  <a:cubicBezTo>
                    <a:pt x="25164" y="19033"/>
                    <a:pt x="25389" y="19459"/>
                    <a:pt x="25489" y="19660"/>
                  </a:cubicBezTo>
                  <a:cubicBezTo>
                    <a:pt x="25690" y="19960"/>
                    <a:pt x="25915" y="20186"/>
                    <a:pt x="26116" y="20386"/>
                  </a:cubicBezTo>
                  <a:cubicBezTo>
                    <a:pt x="25690" y="20587"/>
                    <a:pt x="25289" y="20812"/>
                    <a:pt x="24963" y="21113"/>
                  </a:cubicBezTo>
                  <a:cubicBezTo>
                    <a:pt x="23284" y="22166"/>
                    <a:pt x="21530" y="23319"/>
                    <a:pt x="19650" y="24472"/>
                  </a:cubicBezTo>
                  <a:cubicBezTo>
                    <a:pt x="18898" y="24873"/>
                    <a:pt x="18171" y="25299"/>
                    <a:pt x="17444" y="25825"/>
                  </a:cubicBezTo>
                  <a:cubicBezTo>
                    <a:pt x="17344" y="25499"/>
                    <a:pt x="17244" y="25198"/>
                    <a:pt x="17144" y="24973"/>
                  </a:cubicBezTo>
                  <a:cubicBezTo>
                    <a:pt x="16918" y="24672"/>
                    <a:pt x="16617" y="24346"/>
                    <a:pt x="16392" y="24146"/>
                  </a:cubicBezTo>
                  <a:cubicBezTo>
                    <a:pt x="16717" y="24046"/>
                    <a:pt x="17018" y="23845"/>
                    <a:pt x="17344" y="23619"/>
                  </a:cubicBezTo>
                  <a:cubicBezTo>
                    <a:pt x="18798" y="22692"/>
                    <a:pt x="20477" y="21539"/>
                    <a:pt x="22156" y="20487"/>
                  </a:cubicBezTo>
                  <a:cubicBezTo>
                    <a:pt x="23184" y="19860"/>
                    <a:pt x="24136" y="19334"/>
                    <a:pt x="25063" y="18707"/>
                  </a:cubicBezTo>
                  <a:close/>
                  <a:moveTo>
                    <a:pt x="22031" y="3569"/>
                  </a:moveTo>
                  <a:cubicBezTo>
                    <a:pt x="22031" y="3569"/>
                    <a:pt x="23409" y="5875"/>
                    <a:pt x="25289" y="8908"/>
                  </a:cubicBezTo>
                  <a:lnTo>
                    <a:pt x="28296" y="13695"/>
                  </a:lnTo>
                  <a:lnTo>
                    <a:pt x="29149" y="14948"/>
                  </a:lnTo>
                  <a:cubicBezTo>
                    <a:pt x="29149" y="15073"/>
                    <a:pt x="28823" y="15173"/>
                    <a:pt x="28723" y="15274"/>
                  </a:cubicBezTo>
                  <a:cubicBezTo>
                    <a:pt x="27996" y="15800"/>
                    <a:pt x="27169" y="16326"/>
                    <a:pt x="26417" y="16727"/>
                  </a:cubicBezTo>
                  <a:cubicBezTo>
                    <a:pt x="24963" y="17680"/>
                    <a:pt x="23409" y="18707"/>
                    <a:pt x="21730" y="19760"/>
                  </a:cubicBezTo>
                  <a:cubicBezTo>
                    <a:pt x="20051" y="20812"/>
                    <a:pt x="18397" y="21965"/>
                    <a:pt x="16918" y="22993"/>
                  </a:cubicBezTo>
                  <a:cubicBezTo>
                    <a:pt x="14111" y="24973"/>
                    <a:pt x="11805" y="26452"/>
                    <a:pt x="11805" y="26452"/>
                  </a:cubicBezTo>
                  <a:lnTo>
                    <a:pt x="9399" y="22592"/>
                  </a:lnTo>
                  <a:lnTo>
                    <a:pt x="4712" y="14948"/>
                  </a:lnTo>
                  <a:lnTo>
                    <a:pt x="7319" y="13294"/>
                  </a:lnTo>
                  <a:cubicBezTo>
                    <a:pt x="8773" y="12441"/>
                    <a:pt x="10452" y="11414"/>
                    <a:pt x="12131" y="10261"/>
                  </a:cubicBezTo>
                  <a:cubicBezTo>
                    <a:pt x="13785" y="9208"/>
                    <a:pt x="15464" y="8056"/>
                    <a:pt x="16918" y="7128"/>
                  </a:cubicBezTo>
                  <a:cubicBezTo>
                    <a:pt x="19850" y="5048"/>
                    <a:pt x="22031" y="3569"/>
                    <a:pt x="22031" y="3569"/>
                  </a:cubicBezTo>
                  <a:close/>
                  <a:moveTo>
                    <a:pt x="14111" y="31865"/>
                  </a:moveTo>
                  <a:lnTo>
                    <a:pt x="14737" y="32818"/>
                  </a:lnTo>
                  <a:lnTo>
                    <a:pt x="15565" y="34071"/>
                  </a:lnTo>
                  <a:lnTo>
                    <a:pt x="15264" y="34271"/>
                  </a:lnTo>
                  <a:cubicBezTo>
                    <a:pt x="15138" y="33970"/>
                    <a:pt x="14938" y="33544"/>
                    <a:pt x="14737" y="33244"/>
                  </a:cubicBezTo>
                  <a:cubicBezTo>
                    <a:pt x="14412" y="32818"/>
                    <a:pt x="14011" y="32291"/>
                    <a:pt x="13785" y="32091"/>
                  </a:cubicBezTo>
                  <a:cubicBezTo>
                    <a:pt x="13885" y="31990"/>
                    <a:pt x="14011" y="31865"/>
                    <a:pt x="14111" y="31865"/>
                  </a:cubicBezTo>
                  <a:close/>
                  <a:moveTo>
                    <a:pt x="13585" y="32191"/>
                  </a:moveTo>
                  <a:cubicBezTo>
                    <a:pt x="13785" y="32492"/>
                    <a:pt x="14111" y="33118"/>
                    <a:pt x="14311" y="33544"/>
                  </a:cubicBezTo>
                  <a:cubicBezTo>
                    <a:pt x="14512" y="33870"/>
                    <a:pt x="14737" y="34171"/>
                    <a:pt x="14938" y="34497"/>
                  </a:cubicBezTo>
                  <a:lnTo>
                    <a:pt x="14412" y="34798"/>
                  </a:lnTo>
                  <a:lnTo>
                    <a:pt x="14111" y="34998"/>
                  </a:lnTo>
                  <a:cubicBezTo>
                    <a:pt x="14011" y="34697"/>
                    <a:pt x="13785" y="34271"/>
                    <a:pt x="13585" y="33970"/>
                  </a:cubicBezTo>
                  <a:cubicBezTo>
                    <a:pt x="13384" y="33544"/>
                    <a:pt x="12958" y="33018"/>
                    <a:pt x="12758" y="32818"/>
                  </a:cubicBezTo>
                  <a:cubicBezTo>
                    <a:pt x="13058" y="32617"/>
                    <a:pt x="13384" y="32391"/>
                    <a:pt x="13585" y="32191"/>
                  </a:cubicBezTo>
                  <a:close/>
                  <a:moveTo>
                    <a:pt x="12532" y="33018"/>
                  </a:moveTo>
                  <a:cubicBezTo>
                    <a:pt x="12632" y="33244"/>
                    <a:pt x="12958" y="33870"/>
                    <a:pt x="13159" y="34171"/>
                  </a:cubicBezTo>
                  <a:cubicBezTo>
                    <a:pt x="13384" y="34497"/>
                    <a:pt x="13685" y="34898"/>
                    <a:pt x="13885" y="35123"/>
                  </a:cubicBezTo>
                  <a:lnTo>
                    <a:pt x="12958" y="35625"/>
                  </a:lnTo>
                  <a:cubicBezTo>
                    <a:pt x="12958" y="35625"/>
                    <a:pt x="12958" y="35750"/>
                    <a:pt x="12858" y="35750"/>
                  </a:cubicBezTo>
                  <a:cubicBezTo>
                    <a:pt x="12758" y="35424"/>
                    <a:pt x="12532" y="34998"/>
                    <a:pt x="12331" y="34697"/>
                  </a:cubicBezTo>
                  <a:cubicBezTo>
                    <a:pt x="12131" y="34371"/>
                    <a:pt x="11805" y="33970"/>
                    <a:pt x="11605" y="33645"/>
                  </a:cubicBezTo>
                  <a:cubicBezTo>
                    <a:pt x="11905" y="33444"/>
                    <a:pt x="12231" y="33244"/>
                    <a:pt x="12532" y="33018"/>
                  </a:cubicBezTo>
                  <a:close/>
                  <a:moveTo>
                    <a:pt x="11279" y="33870"/>
                  </a:moveTo>
                  <a:cubicBezTo>
                    <a:pt x="11504" y="34171"/>
                    <a:pt x="11705" y="34697"/>
                    <a:pt x="11905" y="34998"/>
                  </a:cubicBezTo>
                  <a:cubicBezTo>
                    <a:pt x="12131" y="35324"/>
                    <a:pt x="12432" y="35625"/>
                    <a:pt x="12632" y="35950"/>
                  </a:cubicBezTo>
                  <a:cubicBezTo>
                    <a:pt x="12231" y="36151"/>
                    <a:pt x="11805" y="36477"/>
                    <a:pt x="11379" y="36677"/>
                  </a:cubicBezTo>
                  <a:cubicBezTo>
                    <a:pt x="11279" y="36376"/>
                    <a:pt x="11078" y="35950"/>
                    <a:pt x="10878" y="35524"/>
                  </a:cubicBezTo>
                  <a:cubicBezTo>
                    <a:pt x="10652" y="35324"/>
                    <a:pt x="10351" y="34898"/>
                    <a:pt x="10126" y="34697"/>
                  </a:cubicBezTo>
                  <a:cubicBezTo>
                    <a:pt x="10552" y="34371"/>
                    <a:pt x="10878" y="34071"/>
                    <a:pt x="11279" y="33870"/>
                  </a:cubicBezTo>
                  <a:close/>
                  <a:moveTo>
                    <a:pt x="9825" y="34798"/>
                  </a:moveTo>
                  <a:cubicBezTo>
                    <a:pt x="10026" y="35123"/>
                    <a:pt x="10251" y="35524"/>
                    <a:pt x="10452" y="35850"/>
                  </a:cubicBezTo>
                  <a:cubicBezTo>
                    <a:pt x="10652" y="36151"/>
                    <a:pt x="10978" y="36577"/>
                    <a:pt x="11179" y="36878"/>
                  </a:cubicBezTo>
                  <a:cubicBezTo>
                    <a:pt x="10878" y="37103"/>
                    <a:pt x="10552" y="37304"/>
                    <a:pt x="10251" y="37504"/>
                  </a:cubicBezTo>
                  <a:cubicBezTo>
                    <a:pt x="10026" y="37204"/>
                    <a:pt x="9825" y="36777"/>
                    <a:pt x="9625" y="36477"/>
                  </a:cubicBezTo>
                  <a:cubicBezTo>
                    <a:pt x="9399" y="36151"/>
                    <a:pt x="9199" y="35750"/>
                    <a:pt x="8873" y="35424"/>
                  </a:cubicBezTo>
                  <a:cubicBezTo>
                    <a:pt x="9199" y="35224"/>
                    <a:pt x="9499" y="34998"/>
                    <a:pt x="9825" y="34798"/>
                  </a:cubicBezTo>
                  <a:close/>
                  <a:moveTo>
                    <a:pt x="8672" y="35625"/>
                  </a:moveTo>
                  <a:cubicBezTo>
                    <a:pt x="8773" y="35950"/>
                    <a:pt x="8998" y="36376"/>
                    <a:pt x="9199" y="36677"/>
                  </a:cubicBezTo>
                  <a:cubicBezTo>
                    <a:pt x="9399" y="37003"/>
                    <a:pt x="9725" y="37404"/>
                    <a:pt x="9925" y="37730"/>
                  </a:cubicBezTo>
                  <a:cubicBezTo>
                    <a:pt x="9625" y="38031"/>
                    <a:pt x="9199" y="38256"/>
                    <a:pt x="8873" y="38457"/>
                  </a:cubicBezTo>
                  <a:cubicBezTo>
                    <a:pt x="8773" y="38131"/>
                    <a:pt x="8572" y="37730"/>
                    <a:pt x="8372" y="37404"/>
                  </a:cubicBezTo>
                  <a:cubicBezTo>
                    <a:pt x="8046" y="37003"/>
                    <a:pt x="7745" y="36577"/>
                    <a:pt x="7519" y="36251"/>
                  </a:cubicBezTo>
                  <a:cubicBezTo>
                    <a:pt x="7945" y="36051"/>
                    <a:pt x="8246" y="35850"/>
                    <a:pt x="8672" y="35625"/>
                  </a:cubicBezTo>
                  <a:close/>
                  <a:moveTo>
                    <a:pt x="7319" y="36477"/>
                  </a:moveTo>
                  <a:cubicBezTo>
                    <a:pt x="7419" y="36777"/>
                    <a:pt x="7745" y="37304"/>
                    <a:pt x="7945" y="37630"/>
                  </a:cubicBezTo>
                  <a:cubicBezTo>
                    <a:pt x="8146" y="37930"/>
                    <a:pt x="8472" y="38356"/>
                    <a:pt x="8672" y="38657"/>
                  </a:cubicBezTo>
                  <a:cubicBezTo>
                    <a:pt x="8146" y="38983"/>
                    <a:pt x="7745" y="39284"/>
                    <a:pt x="7620" y="39384"/>
                  </a:cubicBezTo>
                  <a:lnTo>
                    <a:pt x="7519" y="39183"/>
                  </a:lnTo>
                  <a:cubicBezTo>
                    <a:pt x="7419" y="38983"/>
                    <a:pt x="7319" y="38657"/>
                    <a:pt x="7219" y="38457"/>
                  </a:cubicBezTo>
                  <a:cubicBezTo>
                    <a:pt x="6993" y="38031"/>
                    <a:pt x="6793" y="37730"/>
                    <a:pt x="6492" y="37504"/>
                  </a:cubicBezTo>
                  <a:lnTo>
                    <a:pt x="6367" y="37304"/>
                  </a:lnTo>
                  <a:lnTo>
                    <a:pt x="6266" y="37103"/>
                  </a:lnTo>
                  <a:lnTo>
                    <a:pt x="6266" y="37003"/>
                  </a:lnTo>
                  <a:lnTo>
                    <a:pt x="6692" y="36777"/>
                  </a:lnTo>
                  <a:lnTo>
                    <a:pt x="7319" y="36477"/>
                  </a:lnTo>
                  <a:close/>
                  <a:moveTo>
                    <a:pt x="4186" y="37003"/>
                  </a:moveTo>
                  <a:lnTo>
                    <a:pt x="4286" y="37103"/>
                  </a:lnTo>
                  <a:cubicBezTo>
                    <a:pt x="4487" y="37103"/>
                    <a:pt x="4712" y="37204"/>
                    <a:pt x="4813" y="37204"/>
                  </a:cubicBezTo>
                  <a:cubicBezTo>
                    <a:pt x="5439" y="37630"/>
                    <a:pt x="6066" y="38131"/>
                    <a:pt x="6367" y="38883"/>
                  </a:cubicBezTo>
                  <a:cubicBezTo>
                    <a:pt x="6692" y="39509"/>
                    <a:pt x="6793" y="40336"/>
                    <a:pt x="6592" y="40963"/>
                  </a:cubicBezTo>
                  <a:cubicBezTo>
                    <a:pt x="6492" y="41590"/>
                    <a:pt x="5966" y="42116"/>
                    <a:pt x="5439" y="42417"/>
                  </a:cubicBezTo>
                  <a:cubicBezTo>
                    <a:pt x="4913" y="42742"/>
                    <a:pt x="4186" y="42943"/>
                    <a:pt x="3559" y="42943"/>
                  </a:cubicBezTo>
                  <a:lnTo>
                    <a:pt x="3133" y="42943"/>
                  </a:lnTo>
                  <a:lnTo>
                    <a:pt x="3234" y="42843"/>
                  </a:lnTo>
                  <a:lnTo>
                    <a:pt x="3359" y="42742"/>
                  </a:lnTo>
                  <a:lnTo>
                    <a:pt x="3359" y="42642"/>
                  </a:lnTo>
                  <a:lnTo>
                    <a:pt x="3559" y="42742"/>
                  </a:lnTo>
                  <a:cubicBezTo>
                    <a:pt x="3760" y="42742"/>
                    <a:pt x="3986" y="42742"/>
                    <a:pt x="4086" y="42642"/>
                  </a:cubicBezTo>
                  <a:cubicBezTo>
                    <a:pt x="4487" y="42642"/>
                    <a:pt x="4813" y="42517"/>
                    <a:pt x="5239" y="42316"/>
                  </a:cubicBezTo>
                  <a:cubicBezTo>
                    <a:pt x="5539" y="42216"/>
                    <a:pt x="5865" y="41890"/>
                    <a:pt x="6066" y="41590"/>
                  </a:cubicBezTo>
                  <a:cubicBezTo>
                    <a:pt x="6266" y="41264"/>
                    <a:pt x="6367" y="40963"/>
                    <a:pt x="6492" y="40537"/>
                  </a:cubicBezTo>
                  <a:cubicBezTo>
                    <a:pt x="6492" y="39810"/>
                    <a:pt x="6266" y="39083"/>
                    <a:pt x="5865" y="38657"/>
                  </a:cubicBezTo>
                  <a:cubicBezTo>
                    <a:pt x="5640" y="38356"/>
                    <a:pt x="5339" y="38131"/>
                    <a:pt x="5113" y="38031"/>
                  </a:cubicBezTo>
                  <a:cubicBezTo>
                    <a:pt x="5013" y="37930"/>
                    <a:pt x="4813" y="37830"/>
                    <a:pt x="4712" y="37830"/>
                  </a:cubicBezTo>
                  <a:cubicBezTo>
                    <a:pt x="4612" y="37830"/>
                    <a:pt x="4612" y="37730"/>
                    <a:pt x="4487" y="37730"/>
                  </a:cubicBezTo>
                  <a:lnTo>
                    <a:pt x="4186" y="37730"/>
                  </a:lnTo>
                  <a:cubicBezTo>
                    <a:pt x="3033" y="37730"/>
                    <a:pt x="2306" y="38356"/>
                    <a:pt x="1880" y="38883"/>
                  </a:cubicBezTo>
                  <a:cubicBezTo>
                    <a:pt x="1580" y="39509"/>
                    <a:pt x="1580" y="39910"/>
                    <a:pt x="1580" y="39910"/>
                  </a:cubicBezTo>
                  <a:lnTo>
                    <a:pt x="1153" y="39810"/>
                  </a:lnTo>
                  <a:lnTo>
                    <a:pt x="627" y="39810"/>
                  </a:lnTo>
                  <a:lnTo>
                    <a:pt x="627" y="39610"/>
                  </a:lnTo>
                  <a:cubicBezTo>
                    <a:pt x="627" y="39610"/>
                    <a:pt x="727" y="39284"/>
                    <a:pt x="853" y="39083"/>
                  </a:cubicBezTo>
                  <a:cubicBezTo>
                    <a:pt x="953" y="38883"/>
                    <a:pt x="1053" y="38557"/>
                    <a:pt x="1254" y="38356"/>
                  </a:cubicBezTo>
                  <a:cubicBezTo>
                    <a:pt x="1580" y="37930"/>
                    <a:pt x="2206" y="37504"/>
                    <a:pt x="2833" y="37304"/>
                  </a:cubicBezTo>
                  <a:cubicBezTo>
                    <a:pt x="3133" y="37204"/>
                    <a:pt x="3459" y="37103"/>
                    <a:pt x="3860" y="37103"/>
                  </a:cubicBezTo>
                  <a:cubicBezTo>
                    <a:pt x="3986" y="37103"/>
                    <a:pt x="4086" y="37103"/>
                    <a:pt x="4186" y="37003"/>
                  </a:cubicBezTo>
                  <a:close/>
                  <a:moveTo>
                    <a:pt x="30928" y="17880"/>
                  </a:moveTo>
                  <a:cubicBezTo>
                    <a:pt x="30928" y="17880"/>
                    <a:pt x="31329" y="18507"/>
                    <a:pt x="31956" y="19559"/>
                  </a:cubicBezTo>
                  <a:lnTo>
                    <a:pt x="31956" y="19660"/>
                  </a:lnTo>
                  <a:lnTo>
                    <a:pt x="32281" y="20186"/>
                  </a:lnTo>
                  <a:lnTo>
                    <a:pt x="32382" y="20386"/>
                  </a:lnTo>
                  <a:lnTo>
                    <a:pt x="32482" y="20487"/>
                  </a:lnTo>
                  <a:lnTo>
                    <a:pt x="32582" y="20712"/>
                  </a:lnTo>
                  <a:cubicBezTo>
                    <a:pt x="33109" y="21539"/>
                    <a:pt x="33735" y="22592"/>
                    <a:pt x="34462" y="23619"/>
                  </a:cubicBezTo>
                  <a:cubicBezTo>
                    <a:pt x="35515" y="25299"/>
                    <a:pt x="36667" y="27078"/>
                    <a:pt x="37820" y="28958"/>
                  </a:cubicBezTo>
                  <a:lnTo>
                    <a:pt x="39474" y="31564"/>
                  </a:lnTo>
                  <a:lnTo>
                    <a:pt x="39690" y="31851"/>
                  </a:lnTo>
                  <a:lnTo>
                    <a:pt x="39690" y="31851"/>
                  </a:lnTo>
                  <a:cubicBezTo>
                    <a:pt x="39660" y="31867"/>
                    <a:pt x="39598" y="31905"/>
                    <a:pt x="39474" y="31990"/>
                  </a:cubicBezTo>
                  <a:cubicBezTo>
                    <a:pt x="39073" y="32291"/>
                    <a:pt x="38647" y="32617"/>
                    <a:pt x="38322" y="32818"/>
                  </a:cubicBezTo>
                  <a:cubicBezTo>
                    <a:pt x="36768" y="33870"/>
                    <a:pt x="34888" y="34898"/>
                    <a:pt x="33109" y="36051"/>
                  </a:cubicBezTo>
                  <a:cubicBezTo>
                    <a:pt x="31329" y="37304"/>
                    <a:pt x="29550" y="38457"/>
                    <a:pt x="27996" y="39610"/>
                  </a:cubicBezTo>
                  <a:cubicBezTo>
                    <a:pt x="24863" y="41790"/>
                    <a:pt x="22457" y="43369"/>
                    <a:pt x="22457" y="43369"/>
                  </a:cubicBezTo>
                  <a:lnTo>
                    <a:pt x="22357" y="43469"/>
                  </a:lnTo>
                  <a:lnTo>
                    <a:pt x="22357" y="43369"/>
                  </a:lnTo>
                  <a:lnTo>
                    <a:pt x="20267" y="39903"/>
                  </a:lnTo>
                  <a:lnTo>
                    <a:pt x="20267" y="39903"/>
                  </a:lnTo>
                  <a:cubicBezTo>
                    <a:pt x="20273" y="39908"/>
                    <a:pt x="20276" y="39910"/>
                    <a:pt x="20276" y="39910"/>
                  </a:cubicBezTo>
                  <a:cubicBezTo>
                    <a:pt x="20677" y="40336"/>
                    <a:pt x="21003" y="40537"/>
                    <a:pt x="21003" y="40537"/>
                  </a:cubicBezTo>
                  <a:cubicBezTo>
                    <a:pt x="21003" y="40537"/>
                    <a:pt x="21204" y="40437"/>
                    <a:pt x="21204" y="40336"/>
                  </a:cubicBezTo>
                  <a:cubicBezTo>
                    <a:pt x="21204" y="40336"/>
                    <a:pt x="20903" y="40136"/>
                    <a:pt x="20577" y="39710"/>
                  </a:cubicBezTo>
                  <a:cubicBezTo>
                    <a:pt x="20276" y="39284"/>
                    <a:pt x="19951" y="38757"/>
                    <a:pt x="19650" y="38356"/>
                  </a:cubicBezTo>
                  <a:cubicBezTo>
                    <a:pt x="19424" y="37930"/>
                    <a:pt x="19123" y="37304"/>
                    <a:pt x="18898" y="36878"/>
                  </a:cubicBezTo>
                  <a:cubicBezTo>
                    <a:pt x="18697" y="36376"/>
                    <a:pt x="18597" y="36051"/>
                    <a:pt x="18597" y="36051"/>
                  </a:cubicBezTo>
                  <a:cubicBezTo>
                    <a:pt x="18564" y="36017"/>
                    <a:pt x="18516" y="36006"/>
                    <a:pt x="18468" y="36006"/>
                  </a:cubicBezTo>
                  <a:cubicBezTo>
                    <a:pt x="18372" y="36006"/>
                    <a:pt x="18271" y="36051"/>
                    <a:pt x="18271" y="36051"/>
                  </a:cubicBezTo>
                  <a:cubicBezTo>
                    <a:pt x="18271" y="36051"/>
                    <a:pt x="18397" y="36477"/>
                    <a:pt x="18597" y="37003"/>
                  </a:cubicBezTo>
                  <a:cubicBezTo>
                    <a:pt x="18597" y="37204"/>
                    <a:pt x="18697" y="37404"/>
                    <a:pt x="18798" y="37630"/>
                  </a:cubicBezTo>
                  <a:lnTo>
                    <a:pt x="15464" y="32291"/>
                  </a:lnTo>
                  <a:lnTo>
                    <a:pt x="13785" y="29685"/>
                  </a:lnTo>
                  <a:lnTo>
                    <a:pt x="13585" y="29359"/>
                  </a:lnTo>
                  <a:lnTo>
                    <a:pt x="13585" y="29259"/>
                  </a:lnTo>
                  <a:lnTo>
                    <a:pt x="13685" y="29259"/>
                  </a:lnTo>
                  <a:lnTo>
                    <a:pt x="14938" y="28432"/>
                  </a:lnTo>
                  <a:cubicBezTo>
                    <a:pt x="16517" y="27479"/>
                    <a:pt x="18397" y="26351"/>
                    <a:pt x="20151" y="25198"/>
                  </a:cubicBezTo>
                  <a:cubicBezTo>
                    <a:pt x="21931" y="24046"/>
                    <a:pt x="23710" y="22792"/>
                    <a:pt x="25389" y="21740"/>
                  </a:cubicBezTo>
                  <a:cubicBezTo>
                    <a:pt x="28522" y="19559"/>
                    <a:pt x="30928" y="17880"/>
                    <a:pt x="30928" y="17880"/>
                  </a:cubicBezTo>
                  <a:close/>
                  <a:moveTo>
                    <a:pt x="9700" y="1"/>
                  </a:moveTo>
                  <a:cubicBezTo>
                    <a:pt x="9506" y="1"/>
                    <a:pt x="9229" y="29"/>
                    <a:pt x="8873" y="136"/>
                  </a:cubicBezTo>
                  <a:cubicBezTo>
                    <a:pt x="8246" y="236"/>
                    <a:pt x="7319" y="537"/>
                    <a:pt x="6592" y="1489"/>
                  </a:cubicBezTo>
                  <a:cubicBezTo>
                    <a:pt x="6266" y="2015"/>
                    <a:pt x="5966" y="2542"/>
                    <a:pt x="5865" y="3168"/>
                  </a:cubicBezTo>
                  <a:cubicBezTo>
                    <a:pt x="5865" y="3795"/>
                    <a:pt x="5865" y="4421"/>
                    <a:pt x="6066" y="5048"/>
                  </a:cubicBezTo>
                  <a:cubicBezTo>
                    <a:pt x="6266" y="5675"/>
                    <a:pt x="6692" y="6301"/>
                    <a:pt x="7219" y="6602"/>
                  </a:cubicBezTo>
                  <a:cubicBezTo>
                    <a:pt x="7845" y="7028"/>
                    <a:pt x="8372" y="7228"/>
                    <a:pt x="8998" y="7228"/>
                  </a:cubicBezTo>
                  <a:lnTo>
                    <a:pt x="9925" y="7228"/>
                  </a:lnTo>
                  <a:lnTo>
                    <a:pt x="10251" y="7654"/>
                  </a:lnTo>
                  <a:cubicBezTo>
                    <a:pt x="10652" y="8281"/>
                    <a:pt x="11179" y="9108"/>
                    <a:pt x="11605" y="9534"/>
                  </a:cubicBezTo>
                  <a:lnTo>
                    <a:pt x="6793" y="12441"/>
                  </a:lnTo>
                  <a:lnTo>
                    <a:pt x="5339" y="13394"/>
                  </a:lnTo>
                  <a:lnTo>
                    <a:pt x="3359" y="14647"/>
                  </a:lnTo>
                  <a:lnTo>
                    <a:pt x="6367" y="19234"/>
                  </a:lnTo>
                  <a:lnTo>
                    <a:pt x="8873" y="22993"/>
                  </a:lnTo>
                  <a:lnTo>
                    <a:pt x="11379" y="26752"/>
                  </a:lnTo>
                  <a:cubicBezTo>
                    <a:pt x="11504" y="26853"/>
                    <a:pt x="11705" y="26853"/>
                    <a:pt x="11705" y="26853"/>
                  </a:cubicBezTo>
                  <a:cubicBezTo>
                    <a:pt x="11755" y="26915"/>
                    <a:pt x="11805" y="26947"/>
                    <a:pt x="11871" y="26947"/>
                  </a:cubicBezTo>
                  <a:cubicBezTo>
                    <a:pt x="11937" y="26947"/>
                    <a:pt x="12018" y="26915"/>
                    <a:pt x="12131" y="26853"/>
                  </a:cubicBezTo>
                  <a:cubicBezTo>
                    <a:pt x="12131" y="26853"/>
                    <a:pt x="13685" y="25925"/>
                    <a:pt x="15890" y="24572"/>
                  </a:cubicBezTo>
                  <a:cubicBezTo>
                    <a:pt x="15991" y="24772"/>
                    <a:pt x="16091" y="25198"/>
                    <a:pt x="16291" y="25499"/>
                  </a:cubicBezTo>
                  <a:cubicBezTo>
                    <a:pt x="16392" y="25725"/>
                    <a:pt x="16717" y="25925"/>
                    <a:pt x="16818" y="26126"/>
                  </a:cubicBezTo>
                  <a:cubicBezTo>
                    <a:pt x="15991" y="26652"/>
                    <a:pt x="15138" y="27178"/>
                    <a:pt x="14412" y="27604"/>
                  </a:cubicBezTo>
                  <a:lnTo>
                    <a:pt x="13159" y="28432"/>
                  </a:lnTo>
                  <a:lnTo>
                    <a:pt x="12632" y="28732"/>
                  </a:lnTo>
                  <a:lnTo>
                    <a:pt x="12331" y="28958"/>
                  </a:lnTo>
                  <a:lnTo>
                    <a:pt x="12231" y="28958"/>
                  </a:lnTo>
                  <a:lnTo>
                    <a:pt x="12331" y="29058"/>
                  </a:lnTo>
                  <a:lnTo>
                    <a:pt x="12432" y="29259"/>
                  </a:lnTo>
                  <a:lnTo>
                    <a:pt x="13058" y="30211"/>
                  </a:lnTo>
                  <a:lnTo>
                    <a:pt x="13785" y="31364"/>
                  </a:lnTo>
                  <a:cubicBezTo>
                    <a:pt x="12958" y="31865"/>
                    <a:pt x="10126" y="33544"/>
                    <a:pt x="8372" y="34697"/>
                  </a:cubicBezTo>
                  <a:cubicBezTo>
                    <a:pt x="7945" y="34898"/>
                    <a:pt x="7419" y="35224"/>
                    <a:pt x="6893" y="35625"/>
                  </a:cubicBezTo>
                  <a:lnTo>
                    <a:pt x="5439" y="36677"/>
                  </a:lnTo>
                  <a:cubicBezTo>
                    <a:pt x="5339" y="36577"/>
                    <a:pt x="5239" y="36577"/>
                    <a:pt x="5239" y="36477"/>
                  </a:cubicBezTo>
                  <a:cubicBezTo>
                    <a:pt x="4913" y="36477"/>
                    <a:pt x="4712" y="36376"/>
                    <a:pt x="4487" y="36251"/>
                  </a:cubicBezTo>
                  <a:lnTo>
                    <a:pt x="3760" y="36251"/>
                  </a:lnTo>
                  <a:cubicBezTo>
                    <a:pt x="3359" y="36376"/>
                    <a:pt x="2933" y="36477"/>
                    <a:pt x="2507" y="36577"/>
                  </a:cubicBezTo>
                  <a:cubicBezTo>
                    <a:pt x="1780" y="36878"/>
                    <a:pt x="1153" y="37404"/>
                    <a:pt x="727" y="38031"/>
                  </a:cubicBezTo>
                  <a:cubicBezTo>
                    <a:pt x="527" y="38256"/>
                    <a:pt x="427" y="38557"/>
                    <a:pt x="326" y="38883"/>
                  </a:cubicBezTo>
                  <a:cubicBezTo>
                    <a:pt x="101" y="39183"/>
                    <a:pt x="101" y="39384"/>
                    <a:pt x="101" y="39810"/>
                  </a:cubicBezTo>
                  <a:lnTo>
                    <a:pt x="1" y="40136"/>
                  </a:lnTo>
                  <a:lnTo>
                    <a:pt x="1" y="40236"/>
                  </a:lnTo>
                  <a:cubicBezTo>
                    <a:pt x="1" y="40286"/>
                    <a:pt x="26" y="40286"/>
                    <a:pt x="51" y="40286"/>
                  </a:cubicBezTo>
                  <a:cubicBezTo>
                    <a:pt x="76" y="40286"/>
                    <a:pt x="101" y="40286"/>
                    <a:pt x="101" y="40336"/>
                  </a:cubicBezTo>
                  <a:lnTo>
                    <a:pt x="1580" y="40336"/>
                  </a:lnTo>
                  <a:cubicBezTo>
                    <a:pt x="1680" y="40336"/>
                    <a:pt x="1780" y="40236"/>
                    <a:pt x="1780" y="40136"/>
                  </a:cubicBezTo>
                  <a:cubicBezTo>
                    <a:pt x="1880" y="40136"/>
                    <a:pt x="1981" y="40136"/>
                    <a:pt x="2106" y="39910"/>
                  </a:cubicBezTo>
                  <a:cubicBezTo>
                    <a:pt x="2106" y="39910"/>
                    <a:pt x="2106" y="39610"/>
                    <a:pt x="2407" y="39183"/>
                  </a:cubicBezTo>
                  <a:cubicBezTo>
                    <a:pt x="2607" y="38883"/>
                    <a:pt x="3359" y="38356"/>
                    <a:pt x="4186" y="38356"/>
                  </a:cubicBezTo>
                  <a:lnTo>
                    <a:pt x="4286" y="38356"/>
                  </a:lnTo>
                  <a:cubicBezTo>
                    <a:pt x="4387" y="38356"/>
                    <a:pt x="4387" y="38457"/>
                    <a:pt x="4487" y="38457"/>
                  </a:cubicBezTo>
                  <a:cubicBezTo>
                    <a:pt x="4612" y="38457"/>
                    <a:pt x="4612" y="38557"/>
                    <a:pt x="4712" y="38557"/>
                  </a:cubicBezTo>
                  <a:cubicBezTo>
                    <a:pt x="4913" y="38757"/>
                    <a:pt x="5113" y="38883"/>
                    <a:pt x="5239" y="39083"/>
                  </a:cubicBezTo>
                  <a:cubicBezTo>
                    <a:pt x="5539" y="39509"/>
                    <a:pt x="5740" y="40011"/>
                    <a:pt x="5640" y="40437"/>
                  </a:cubicBezTo>
                  <a:cubicBezTo>
                    <a:pt x="5640" y="40963"/>
                    <a:pt x="5339" y="41389"/>
                    <a:pt x="4813" y="41590"/>
                  </a:cubicBezTo>
                  <a:cubicBezTo>
                    <a:pt x="4612" y="41690"/>
                    <a:pt x="4286" y="41790"/>
                    <a:pt x="4086" y="41790"/>
                  </a:cubicBezTo>
                  <a:lnTo>
                    <a:pt x="3359" y="41790"/>
                  </a:lnTo>
                  <a:lnTo>
                    <a:pt x="2933" y="41590"/>
                  </a:lnTo>
                  <a:lnTo>
                    <a:pt x="2407" y="42417"/>
                  </a:lnTo>
                  <a:lnTo>
                    <a:pt x="1880" y="43369"/>
                  </a:lnTo>
                  <a:lnTo>
                    <a:pt x="1780" y="43569"/>
                  </a:lnTo>
                  <a:lnTo>
                    <a:pt x="1880" y="43569"/>
                  </a:lnTo>
                  <a:lnTo>
                    <a:pt x="2206" y="43670"/>
                  </a:lnTo>
                  <a:cubicBezTo>
                    <a:pt x="2306" y="43670"/>
                    <a:pt x="2507" y="43770"/>
                    <a:pt x="2732" y="43770"/>
                  </a:cubicBezTo>
                  <a:lnTo>
                    <a:pt x="2933" y="43770"/>
                  </a:lnTo>
                  <a:lnTo>
                    <a:pt x="3133" y="43895"/>
                  </a:lnTo>
                  <a:lnTo>
                    <a:pt x="3559" y="43895"/>
                  </a:lnTo>
                  <a:cubicBezTo>
                    <a:pt x="4387" y="43895"/>
                    <a:pt x="5239" y="43670"/>
                    <a:pt x="5865" y="43269"/>
                  </a:cubicBezTo>
                  <a:cubicBezTo>
                    <a:pt x="6592" y="42843"/>
                    <a:pt x="7319" y="42116"/>
                    <a:pt x="7519" y="41163"/>
                  </a:cubicBezTo>
                  <a:cubicBezTo>
                    <a:pt x="7620" y="40762"/>
                    <a:pt x="7620" y="40336"/>
                    <a:pt x="7620" y="39910"/>
                  </a:cubicBezTo>
                  <a:lnTo>
                    <a:pt x="7745" y="39910"/>
                  </a:lnTo>
                  <a:cubicBezTo>
                    <a:pt x="7745" y="39910"/>
                    <a:pt x="11279" y="37830"/>
                    <a:pt x="13484" y="36477"/>
                  </a:cubicBezTo>
                  <a:cubicBezTo>
                    <a:pt x="14011" y="36151"/>
                    <a:pt x="14412" y="35850"/>
                    <a:pt x="14938" y="35524"/>
                  </a:cubicBezTo>
                  <a:lnTo>
                    <a:pt x="15665" y="34998"/>
                  </a:lnTo>
                  <a:lnTo>
                    <a:pt x="16091" y="34798"/>
                  </a:lnTo>
                  <a:lnTo>
                    <a:pt x="18171" y="38031"/>
                  </a:lnTo>
                  <a:lnTo>
                    <a:pt x="21931" y="43670"/>
                  </a:lnTo>
                  <a:cubicBezTo>
                    <a:pt x="22031" y="43770"/>
                    <a:pt x="22256" y="43770"/>
                    <a:pt x="22357" y="43770"/>
                  </a:cubicBezTo>
                  <a:cubicBezTo>
                    <a:pt x="22357" y="43833"/>
                    <a:pt x="22407" y="43864"/>
                    <a:pt x="22469" y="43864"/>
                  </a:cubicBezTo>
                  <a:cubicBezTo>
                    <a:pt x="22532" y="43864"/>
                    <a:pt x="22607" y="43833"/>
                    <a:pt x="22657" y="43770"/>
                  </a:cubicBezTo>
                  <a:cubicBezTo>
                    <a:pt x="22657" y="43770"/>
                    <a:pt x="25164" y="42316"/>
                    <a:pt x="28422" y="40236"/>
                  </a:cubicBezTo>
                  <a:cubicBezTo>
                    <a:pt x="29976" y="39183"/>
                    <a:pt x="31755" y="37930"/>
                    <a:pt x="33635" y="36878"/>
                  </a:cubicBezTo>
                  <a:cubicBezTo>
                    <a:pt x="35414" y="35750"/>
                    <a:pt x="37294" y="34697"/>
                    <a:pt x="38848" y="33645"/>
                  </a:cubicBezTo>
                  <a:cubicBezTo>
                    <a:pt x="39174" y="33344"/>
                    <a:pt x="39575" y="33118"/>
                    <a:pt x="40001" y="32818"/>
                  </a:cubicBezTo>
                  <a:lnTo>
                    <a:pt x="40427" y="32492"/>
                  </a:lnTo>
                  <a:lnTo>
                    <a:pt x="40728" y="32291"/>
                  </a:lnTo>
                  <a:lnTo>
                    <a:pt x="40953" y="32191"/>
                  </a:lnTo>
                  <a:lnTo>
                    <a:pt x="40953" y="32091"/>
                  </a:lnTo>
                  <a:lnTo>
                    <a:pt x="40327" y="31038"/>
                  </a:lnTo>
                  <a:lnTo>
                    <a:pt x="38547" y="28432"/>
                  </a:lnTo>
                  <a:lnTo>
                    <a:pt x="35088" y="23319"/>
                  </a:lnTo>
                  <a:cubicBezTo>
                    <a:pt x="34988" y="23093"/>
                    <a:pt x="34788" y="22893"/>
                    <a:pt x="34687" y="22692"/>
                  </a:cubicBezTo>
                  <a:cubicBezTo>
                    <a:pt x="35414" y="22266"/>
                    <a:pt x="38021" y="20812"/>
                    <a:pt x="39800" y="19660"/>
                  </a:cubicBezTo>
                  <a:cubicBezTo>
                    <a:pt x="40101" y="19459"/>
                    <a:pt x="40527" y="19133"/>
                    <a:pt x="40953" y="18933"/>
                  </a:cubicBezTo>
                  <a:cubicBezTo>
                    <a:pt x="41354" y="18607"/>
                    <a:pt x="41580" y="18406"/>
                    <a:pt x="42407" y="17880"/>
                  </a:cubicBezTo>
                  <a:lnTo>
                    <a:pt x="42081" y="17354"/>
                  </a:lnTo>
                  <a:lnTo>
                    <a:pt x="41981" y="17153"/>
                  </a:lnTo>
                  <a:lnTo>
                    <a:pt x="41880" y="16953"/>
                  </a:lnTo>
                  <a:lnTo>
                    <a:pt x="41454" y="16527"/>
                  </a:lnTo>
                  <a:lnTo>
                    <a:pt x="40828" y="15700"/>
                  </a:lnTo>
                  <a:cubicBezTo>
                    <a:pt x="40527" y="15173"/>
                    <a:pt x="40327" y="14848"/>
                    <a:pt x="40327" y="14848"/>
                  </a:cubicBezTo>
                  <a:lnTo>
                    <a:pt x="40101" y="14848"/>
                  </a:lnTo>
                  <a:cubicBezTo>
                    <a:pt x="40001" y="14747"/>
                    <a:pt x="39901" y="14747"/>
                    <a:pt x="39800" y="14747"/>
                  </a:cubicBezTo>
                  <a:cubicBezTo>
                    <a:pt x="39800" y="14747"/>
                    <a:pt x="36667" y="16627"/>
                    <a:pt x="34562" y="17880"/>
                  </a:cubicBezTo>
                  <a:cubicBezTo>
                    <a:pt x="34261" y="18081"/>
                    <a:pt x="33835" y="18306"/>
                    <a:pt x="33434" y="18607"/>
                  </a:cubicBezTo>
                  <a:lnTo>
                    <a:pt x="32482" y="19234"/>
                  </a:lnTo>
                  <a:cubicBezTo>
                    <a:pt x="31755" y="18306"/>
                    <a:pt x="31429" y="17680"/>
                    <a:pt x="31429" y="17680"/>
                  </a:cubicBezTo>
                  <a:cubicBezTo>
                    <a:pt x="31229" y="17454"/>
                    <a:pt x="31129" y="17454"/>
                    <a:pt x="31028" y="17454"/>
                  </a:cubicBezTo>
                  <a:cubicBezTo>
                    <a:pt x="30978" y="17404"/>
                    <a:pt x="30922" y="17379"/>
                    <a:pt x="30853" y="17379"/>
                  </a:cubicBezTo>
                  <a:cubicBezTo>
                    <a:pt x="30784" y="17379"/>
                    <a:pt x="30702" y="17404"/>
                    <a:pt x="30602" y="17454"/>
                  </a:cubicBezTo>
                  <a:cubicBezTo>
                    <a:pt x="30602" y="17454"/>
                    <a:pt x="29048" y="18507"/>
                    <a:pt x="26743" y="19960"/>
                  </a:cubicBezTo>
                  <a:cubicBezTo>
                    <a:pt x="26642" y="19760"/>
                    <a:pt x="26417" y="19459"/>
                    <a:pt x="26316" y="19133"/>
                  </a:cubicBezTo>
                  <a:cubicBezTo>
                    <a:pt x="26116" y="18933"/>
                    <a:pt x="25790" y="18607"/>
                    <a:pt x="25590" y="18406"/>
                  </a:cubicBezTo>
                  <a:cubicBezTo>
                    <a:pt x="26116" y="18081"/>
                    <a:pt x="26542" y="17880"/>
                    <a:pt x="26943" y="17579"/>
                  </a:cubicBezTo>
                  <a:cubicBezTo>
                    <a:pt x="27670" y="17053"/>
                    <a:pt x="28522" y="16627"/>
                    <a:pt x="29249" y="16000"/>
                  </a:cubicBezTo>
                  <a:lnTo>
                    <a:pt x="30076" y="15474"/>
                  </a:lnTo>
                  <a:lnTo>
                    <a:pt x="30301" y="15274"/>
                  </a:lnTo>
                  <a:lnTo>
                    <a:pt x="30402" y="15274"/>
                  </a:lnTo>
                  <a:lnTo>
                    <a:pt x="30402" y="15173"/>
                  </a:lnTo>
                  <a:lnTo>
                    <a:pt x="30301" y="15073"/>
                  </a:lnTo>
                  <a:lnTo>
                    <a:pt x="29875" y="14447"/>
                  </a:lnTo>
                  <a:lnTo>
                    <a:pt x="29048" y="13193"/>
                  </a:lnTo>
                  <a:lnTo>
                    <a:pt x="25915" y="8482"/>
                  </a:lnTo>
                  <a:cubicBezTo>
                    <a:pt x="23910" y="5549"/>
                    <a:pt x="22457" y="3269"/>
                    <a:pt x="22457" y="3269"/>
                  </a:cubicBezTo>
                  <a:cubicBezTo>
                    <a:pt x="22357" y="3168"/>
                    <a:pt x="22256" y="3168"/>
                    <a:pt x="22156" y="3168"/>
                  </a:cubicBezTo>
                  <a:cubicBezTo>
                    <a:pt x="22093" y="3106"/>
                    <a:pt x="22037" y="3074"/>
                    <a:pt x="21971" y="3074"/>
                  </a:cubicBezTo>
                  <a:cubicBezTo>
                    <a:pt x="21905" y="3074"/>
                    <a:pt x="21830" y="3106"/>
                    <a:pt x="21730" y="3168"/>
                  </a:cubicBezTo>
                  <a:cubicBezTo>
                    <a:pt x="21730" y="3168"/>
                    <a:pt x="19424" y="4522"/>
                    <a:pt x="16517" y="6502"/>
                  </a:cubicBezTo>
                  <a:cubicBezTo>
                    <a:pt x="15765" y="6928"/>
                    <a:pt x="15038" y="7429"/>
                    <a:pt x="14211" y="7955"/>
                  </a:cubicBezTo>
                  <a:cubicBezTo>
                    <a:pt x="14111" y="7554"/>
                    <a:pt x="13885" y="7128"/>
                    <a:pt x="13685" y="6802"/>
                  </a:cubicBezTo>
                  <a:cubicBezTo>
                    <a:pt x="13484" y="6502"/>
                    <a:pt x="12958" y="5975"/>
                    <a:pt x="12758" y="5675"/>
                  </a:cubicBezTo>
                  <a:cubicBezTo>
                    <a:pt x="13058" y="5349"/>
                    <a:pt x="13259" y="4923"/>
                    <a:pt x="13259" y="4421"/>
                  </a:cubicBezTo>
                  <a:cubicBezTo>
                    <a:pt x="13384" y="4096"/>
                    <a:pt x="13384" y="3795"/>
                    <a:pt x="13384" y="3469"/>
                  </a:cubicBezTo>
                  <a:cubicBezTo>
                    <a:pt x="13384" y="3269"/>
                    <a:pt x="13259" y="2943"/>
                    <a:pt x="13159" y="2642"/>
                  </a:cubicBezTo>
                  <a:cubicBezTo>
                    <a:pt x="12758" y="1589"/>
                    <a:pt x="12006" y="862"/>
                    <a:pt x="11379" y="537"/>
                  </a:cubicBezTo>
                  <a:cubicBezTo>
                    <a:pt x="10878" y="136"/>
                    <a:pt x="10452" y="35"/>
                    <a:pt x="10452" y="35"/>
                  </a:cubicBezTo>
                  <a:cubicBezTo>
                    <a:pt x="10308" y="35"/>
                    <a:pt x="10228" y="113"/>
                    <a:pt x="10194" y="209"/>
                  </a:cubicBezTo>
                  <a:lnTo>
                    <a:pt x="10194" y="209"/>
                  </a:lnTo>
                  <a:cubicBezTo>
                    <a:pt x="10184" y="119"/>
                    <a:pt x="10128" y="35"/>
                    <a:pt x="10026" y="35"/>
                  </a:cubicBezTo>
                  <a:cubicBezTo>
                    <a:pt x="10026" y="35"/>
                    <a:pt x="9915" y="1"/>
                    <a:pt x="9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6"/>
            <p:cNvSpPr/>
            <p:nvPr/>
          </p:nvSpPr>
          <p:spPr>
            <a:xfrm>
              <a:off x="4978104" y="3955765"/>
              <a:ext cx="546018" cy="408814"/>
            </a:xfrm>
            <a:custGeom>
              <a:avLst/>
              <a:gdLst/>
              <a:ahLst/>
              <a:cxnLst/>
              <a:rect l="l" t="t" r="r" b="b"/>
              <a:pathLst>
                <a:path w="16392" h="12273" extrusionOk="0">
                  <a:moveTo>
                    <a:pt x="13459" y="527"/>
                  </a:moveTo>
                  <a:cubicBezTo>
                    <a:pt x="13585" y="627"/>
                    <a:pt x="13685" y="1053"/>
                    <a:pt x="13986" y="1479"/>
                  </a:cubicBezTo>
                  <a:cubicBezTo>
                    <a:pt x="14211" y="1780"/>
                    <a:pt x="14412" y="2206"/>
                    <a:pt x="14713" y="2632"/>
                  </a:cubicBezTo>
                  <a:lnTo>
                    <a:pt x="15139" y="3259"/>
                  </a:lnTo>
                  <a:lnTo>
                    <a:pt x="15239" y="3559"/>
                  </a:lnTo>
                  <a:lnTo>
                    <a:pt x="15339" y="3660"/>
                  </a:lnTo>
                  <a:lnTo>
                    <a:pt x="15239" y="3660"/>
                  </a:lnTo>
                  <a:lnTo>
                    <a:pt x="15239" y="3760"/>
                  </a:lnTo>
                  <a:lnTo>
                    <a:pt x="15038" y="3885"/>
                  </a:lnTo>
                  <a:lnTo>
                    <a:pt x="14512" y="4186"/>
                  </a:lnTo>
                  <a:lnTo>
                    <a:pt x="13259" y="4913"/>
                  </a:lnTo>
                  <a:lnTo>
                    <a:pt x="13058" y="5138"/>
                  </a:lnTo>
                  <a:cubicBezTo>
                    <a:pt x="12833" y="4712"/>
                    <a:pt x="12532" y="3985"/>
                    <a:pt x="12206" y="3459"/>
                  </a:cubicBezTo>
                  <a:cubicBezTo>
                    <a:pt x="11906" y="3033"/>
                    <a:pt x="11379" y="2507"/>
                    <a:pt x="11179" y="2106"/>
                  </a:cubicBezTo>
                  <a:lnTo>
                    <a:pt x="13459" y="527"/>
                  </a:lnTo>
                  <a:close/>
                  <a:moveTo>
                    <a:pt x="10552" y="2507"/>
                  </a:moveTo>
                  <a:cubicBezTo>
                    <a:pt x="10753" y="2933"/>
                    <a:pt x="11079" y="3559"/>
                    <a:pt x="11379" y="3985"/>
                  </a:cubicBezTo>
                  <a:cubicBezTo>
                    <a:pt x="11705" y="4512"/>
                    <a:pt x="12206" y="5138"/>
                    <a:pt x="12532" y="5439"/>
                  </a:cubicBezTo>
                  <a:lnTo>
                    <a:pt x="10953" y="6391"/>
                  </a:lnTo>
                  <a:cubicBezTo>
                    <a:pt x="10753" y="6492"/>
                    <a:pt x="10552" y="6592"/>
                    <a:pt x="10327" y="6692"/>
                  </a:cubicBezTo>
                  <a:cubicBezTo>
                    <a:pt x="10126" y="6266"/>
                    <a:pt x="9926" y="5765"/>
                    <a:pt x="9600" y="5339"/>
                  </a:cubicBezTo>
                  <a:cubicBezTo>
                    <a:pt x="9399" y="4913"/>
                    <a:pt x="8873" y="4286"/>
                    <a:pt x="8572" y="3885"/>
                  </a:cubicBezTo>
                  <a:cubicBezTo>
                    <a:pt x="9299" y="3459"/>
                    <a:pt x="9926" y="2933"/>
                    <a:pt x="10552" y="2507"/>
                  </a:cubicBezTo>
                  <a:close/>
                  <a:moveTo>
                    <a:pt x="8046" y="4286"/>
                  </a:moveTo>
                  <a:cubicBezTo>
                    <a:pt x="8246" y="4712"/>
                    <a:pt x="8572" y="5439"/>
                    <a:pt x="8873" y="5865"/>
                  </a:cubicBezTo>
                  <a:cubicBezTo>
                    <a:pt x="9073" y="6266"/>
                    <a:pt x="9399" y="6692"/>
                    <a:pt x="9700" y="7118"/>
                  </a:cubicBezTo>
                  <a:lnTo>
                    <a:pt x="9825" y="7118"/>
                  </a:lnTo>
                  <a:cubicBezTo>
                    <a:pt x="9073" y="7519"/>
                    <a:pt x="8447" y="8046"/>
                    <a:pt x="7720" y="8472"/>
                  </a:cubicBezTo>
                  <a:cubicBezTo>
                    <a:pt x="7620" y="8146"/>
                    <a:pt x="7194" y="7419"/>
                    <a:pt x="6893" y="6893"/>
                  </a:cubicBezTo>
                  <a:cubicBezTo>
                    <a:pt x="6693" y="6492"/>
                    <a:pt x="6266" y="5965"/>
                    <a:pt x="5941" y="5639"/>
                  </a:cubicBezTo>
                  <a:cubicBezTo>
                    <a:pt x="6567" y="5238"/>
                    <a:pt x="7319" y="4812"/>
                    <a:pt x="8046" y="4286"/>
                  </a:cubicBezTo>
                  <a:close/>
                  <a:moveTo>
                    <a:pt x="5439" y="5965"/>
                  </a:moveTo>
                  <a:cubicBezTo>
                    <a:pt x="5540" y="6391"/>
                    <a:pt x="5840" y="7018"/>
                    <a:pt x="6066" y="7419"/>
                  </a:cubicBezTo>
                  <a:cubicBezTo>
                    <a:pt x="6467" y="7945"/>
                    <a:pt x="6993" y="8572"/>
                    <a:pt x="7194" y="8772"/>
                  </a:cubicBezTo>
                  <a:cubicBezTo>
                    <a:pt x="6467" y="9299"/>
                    <a:pt x="5740" y="9825"/>
                    <a:pt x="5114" y="10251"/>
                  </a:cubicBezTo>
                  <a:cubicBezTo>
                    <a:pt x="5013" y="9825"/>
                    <a:pt x="4587" y="9098"/>
                    <a:pt x="4286" y="8672"/>
                  </a:cubicBezTo>
                  <a:cubicBezTo>
                    <a:pt x="4061" y="8146"/>
                    <a:pt x="3560" y="7645"/>
                    <a:pt x="3334" y="7319"/>
                  </a:cubicBezTo>
                  <a:cubicBezTo>
                    <a:pt x="4061" y="6893"/>
                    <a:pt x="4687" y="6391"/>
                    <a:pt x="5439" y="5965"/>
                  </a:cubicBezTo>
                  <a:close/>
                  <a:moveTo>
                    <a:pt x="2708" y="7645"/>
                  </a:moveTo>
                  <a:cubicBezTo>
                    <a:pt x="2933" y="8046"/>
                    <a:pt x="3234" y="8672"/>
                    <a:pt x="3560" y="9198"/>
                  </a:cubicBezTo>
                  <a:cubicBezTo>
                    <a:pt x="3860" y="9624"/>
                    <a:pt x="4387" y="10251"/>
                    <a:pt x="4687" y="10652"/>
                  </a:cubicBezTo>
                  <a:cubicBezTo>
                    <a:pt x="3860" y="11178"/>
                    <a:pt x="3234" y="11604"/>
                    <a:pt x="3033" y="11805"/>
                  </a:cubicBezTo>
                  <a:lnTo>
                    <a:pt x="1154" y="8572"/>
                  </a:lnTo>
                  <a:lnTo>
                    <a:pt x="1254" y="8572"/>
                  </a:lnTo>
                  <a:lnTo>
                    <a:pt x="1354" y="8472"/>
                  </a:lnTo>
                  <a:lnTo>
                    <a:pt x="1981" y="8046"/>
                  </a:lnTo>
                  <a:lnTo>
                    <a:pt x="2708" y="7645"/>
                  </a:lnTo>
                  <a:close/>
                  <a:moveTo>
                    <a:pt x="13259" y="0"/>
                  </a:moveTo>
                  <a:cubicBezTo>
                    <a:pt x="13259" y="0"/>
                    <a:pt x="12006" y="752"/>
                    <a:pt x="10327" y="1780"/>
                  </a:cubicBezTo>
                  <a:cubicBezTo>
                    <a:pt x="8672" y="2832"/>
                    <a:pt x="6567" y="4086"/>
                    <a:pt x="5013" y="5138"/>
                  </a:cubicBezTo>
                  <a:cubicBezTo>
                    <a:pt x="4286" y="5539"/>
                    <a:pt x="3560" y="6066"/>
                    <a:pt x="2708" y="6592"/>
                  </a:cubicBezTo>
                  <a:lnTo>
                    <a:pt x="1" y="8371"/>
                  </a:lnTo>
                  <a:lnTo>
                    <a:pt x="728" y="9399"/>
                  </a:lnTo>
                  <a:lnTo>
                    <a:pt x="1154" y="10025"/>
                  </a:lnTo>
                  <a:lnTo>
                    <a:pt x="1981" y="11178"/>
                  </a:lnTo>
                  <a:lnTo>
                    <a:pt x="2607" y="12131"/>
                  </a:lnTo>
                  <a:cubicBezTo>
                    <a:pt x="2657" y="12181"/>
                    <a:pt x="2708" y="12206"/>
                    <a:pt x="2761" y="12206"/>
                  </a:cubicBezTo>
                  <a:cubicBezTo>
                    <a:pt x="2814" y="12206"/>
                    <a:pt x="2870" y="12181"/>
                    <a:pt x="2933" y="12131"/>
                  </a:cubicBezTo>
                  <a:cubicBezTo>
                    <a:pt x="3004" y="12202"/>
                    <a:pt x="3075" y="12273"/>
                    <a:pt x="3146" y="12273"/>
                  </a:cubicBezTo>
                  <a:cubicBezTo>
                    <a:pt x="3175" y="12273"/>
                    <a:pt x="3204" y="12260"/>
                    <a:pt x="3234" y="12231"/>
                  </a:cubicBezTo>
                  <a:cubicBezTo>
                    <a:pt x="3234" y="12231"/>
                    <a:pt x="8246" y="9198"/>
                    <a:pt x="11480" y="7218"/>
                  </a:cubicBezTo>
                  <a:cubicBezTo>
                    <a:pt x="12106" y="6692"/>
                    <a:pt x="12958" y="6266"/>
                    <a:pt x="13785" y="5765"/>
                  </a:cubicBezTo>
                  <a:lnTo>
                    <a:pt x="14938" y="4913"/>
                  </a:lnTo>
                  <a:lnTo>
                    <a:pt x="16392" y="3885"/>
                  </a:lnTo>
                  <a:lnTo>
                    <a:pt x="15966" y="3259"/>
                  </a:lnTo>
                  <a:lnTo>
                    <a:pt x="15665" y="2832"/>
                  </a:lnTo>
                  <a:lnTo>
                    <a:pt x="15239" y="2206"/>
                  </a:lnTo>
                  <a:cubicBezTo>
                    <a:pt x="14938" y="1880"/>
                    <a:pt x="14713" y="1479"/>
                    <a:pt x="14512" y="1153"/>
                  </a:cubicBezTo>
                  <a:cubicBezTo>
                    <a:pt x="14086" y="527"/>
                    <a:pt x="13785" y="226"/>
                    <a:pt x="13785" y="226"/>
                  </a:cubicBezTo>
                  <a:cubicBezTo>
                    <a:pt x="13785" y="126"/>
                    <a:pt x="13685" y="126"/>
                    <a:pt x="13585" y="126"/>
                  </a:cubicBezTo>
                  <a:cubicBezTo>
                    <a:pt x="13459" y="0"/>
                    <a:pt x="13359" y="0"/>
                    <a:pt x="13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6"/>
            <p:cNvSpPr/>
            <p:nvPr/>
          </p:nvSpPr>
          <p:spPr>
            <a:xfrm>
              <a:off x="5214372" y="3799641"/>
              <a:ext cx="163652" cy="157257"/>
            </a:xfrm>
            <a:custGeom>
              <a:avLst/>
              <a:gdLst/>
              <a:ahLst/>
              <a:cxnLst/>
              <a:rect l="l" t="t" r="r" b="b"/>
              <a:pathLst>
                <a:path w="4913" h="4721" extrusionOk="0">
                  <a:moveTo>
                    <a:pt x="2833" y="427"/>
                  </a:moveTo>
                  <a:lnTo>
                    <a:pt x="2833" y="527"/>
                  </a:lnTo>
                  <a:cubicBezTo>
                    <a:pt x="2833" y="527"/>
                    <a:pt x="3033" y="627"/>
                    <a:pt x="3359" y="828"/>
                  </a:cubicBezTo>
                  <a:cubicBezTo>
                    <a:pt x="3559" y="1053"/>
                    <a:pt x="3986" y="1454"/>
                    <a:pt x="4086" y="1880"/>
                  </a:cubicBezTo>
                  <a:cubicBezTo>
                    <a:pt x="4186" y="2181"/>
                    <a:pt x="4186" y="2507"/>
                    <a:pt x="4086" y="2707"/>
                  </a:cubicBezTo>
                  <a:cubicBezTo>
                    <a:pt x="4086" y="2933"/>
                    <a:pt x="3860" y="3133"/>
                    <a:pt x="3660" y="3334"/>
                  </a:cubicBezTo>
                  <a:cubicBezTo>
                    <a:pt x="3308" y="3603"/>
                    <a:pt x="2821" y="3786"/>
                    <a:pt x="2436" y="3786"/>
                  </a:cubicBezTo>
                  <a:cubicBezTo>
                    <a:pt x="2354" y="3786"/>
                    <a:pt x="2276" y="3778"/>
                    <a:pt x="2206" y="3760"/>
                  </a:cubicBezTo>
                  <a:cubicBezTo>
                    <a:pt x="1680" y="3760"/>
                    <a:pt x="1153" y="3434"/>
                    <a:pt x="1053" y="3033"/>
                  </a:cubicBezTo>
                  <a:cubicBezTo>
                    <a:pt x="853" y="2407"/>
                    <a:pt x="853" y="1780"/>
                    <a:pt x="1153" y="1354"/>
                  </a:cubicBezTo>
                  <a:cubicBezTo>
                    <a:pt x="1354" y="928"/>
                    <a:pt x="1880" y="727"/>
                    <a:pt x="2206" y="627"/>
                  </a:cubicBezTo>
                  <a:cubicBezTo>
                    <a:pt x="2507" y="527"/>
                    <a:pt x="2732" y="527"/>
                    <a:pt x="2732" y="527"/>
                  </a:cubicBezTo>
                  <a:cubicBezTo>
                    <a:pt x="2833" y="527"/>
                    <a:pt x="2833" y="427"/>
                    <a:pt x="2833" y="427"/>
                  </a:cubicBezTo>
                  <a:close/>
                  <a:moveTo>
                    <a:pt x="2732" y="1"/>
                  </a:moveTo>
                  <a:cubicBezTo>
                    <a:pt x="2732" y="1"/>
                    <a:pt x="2507" y="1"/>
                    <a:pt x="1980" y="101"/>
                  </a:cubicBezTo>
                  <a:cubicBezTo>
                    <a:pt x="1579" y="101"/>
                    <a:pt x="953" y="427"/>
                    <a:pt x="527" y="928"/>
                  </a:cubicBezTo>
                  <a:cubicBezTo>
                    <a:pt x="326" y="1254"/>
                    <a:pt x="101" y="1680"/>
                    <a:pt x="1" y="2081"/>
                  </a:cubicBezTo>
                  <a:cubicBezTo>
                    <a:pt x="1" y="2507"/>
                    <a:pt x="1" y="2933"/>
                    <a:pt x="226" y="3234"/>
                  </a:cubicBezTo>
                  <a:cubicBezTo>
                    <a:pt x="326" y="3660"/>
                    <a:pt x="527" y="4061"/>
                    <a:pt x="953" y="4286"/>
                  </a:cubicBezTo>
                  <a:cubicBezTo>
                    <a:pt x="1254" y="4587"/>
                    <a:pt x="1680" y="4687"/>
                    <a:pt x="2106" y="4687"/>
                  </a:cubicBezTo>
                  <a:cubicBezTo>
                    <a:pt x="2234" y="4709"/>
                    <a:pt x="2365" y="4721"/>
                    <a:pt x="2498" y="4721"/>
                  </a:cubicBezTo>
                  <a:cubicBezTo>
                    <a:pt x="3118" y="4721"/>
                    <a:pt x="3770" y="4477"/>
                    <a:pt x="4286" y="3961"/>
                  </a:cubicBezTo>
                  <a:cubicBezTo>
                    <a:pt x="4612" y="3660"/>
                    <a:pt x="4813" y="3334"/>
                    <a:pt x="4913" y="2808"/>
                  </a:cubicBezTo>
                  <a:cubicBezTo>
                    <a:pt x="4913" y="2407"/>
                    <a:pt x="4913" y="2081"/>
                    <a:pt x="4813" y="1680"/>
                  </a:cubicBezTo>
                  <a:cubicBezTo>
                    <a:pt x="4487" y="1053"/>
                    <a:pt x="3986" y="627"/>
                    <a:pt x="3660" y="301"/>
                  </a:cubicBezTo>
                  <a:cubicBezTo>
                    <a:pt x="3234" y="101"/>
                    <a:pt x="3033" y="101"/>
                    <a:pt x="3033" y="101"/>
                  </a:cubicBezTo>
                  <a:cubicBezTo>
                    <a:pt x="3014" y="82"/>
                    <a:pt x="2995" y="74"/>
                    <a:pt x="2976" y="74"/>
                  </a:cubicBezTo>
                  <a:cubicBezTo>
                    <a:pt x="2898" y="74"/>
                    <a:pt x="2833" y="220"/>
                    <a:pt x="2833" y="301"/>
                  </a:cubicBezTo>
                  <a:cubicBezTo>
                    <a:pt x="2833" y="101"/>
                    <a:pt x="2833" y="1"/>
                    <a:pt x="2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6"/>
            <p:cNvSpPr/>
            <p:nvPr/>
          </p:nvSpPr>
          <p:spPr>
            <a:xfrm>
              <a:off x="5628449" y="4380701"/>
              <a:ext cx="86872" cy="80177"/>
            </a:xfrm>
            <a:custGeom>
              <a:avLst/>
              <a:gdLst/>
              <a:ahLst/>
              <a:cxnLst/>
              <a:rect l="l" t="t" r="r" b="b"/>
              <a:pathLst>
                <a:path w="2608" h="2407" extrusionOk="0">
                  <a:moveTo>
                    <a:pt x="1457" y="196"/>
                  </a:moveTo>
                  <a:cubicBezTo>
                    <a:pt x="1454" y="234"/>
                    <a:pt x="1454" y="272"/>
                    <a:pt x="1454" y="301"/>
                  </a:cubicBezTo>
                  <a:cubicBezTo>
                    <a:pt x="1454" y="301"/>
                    <a:pt x="1580" y="301"/>
                    <a:pt x="1780" y="401"/>
                  </a:cubicBezTo>
                  <a:cubicBezTo>
                    <a:pt x="1880" y="527"/>
                    <a:pt x="2081" y="727"/>
                    <a:pt x="2081" y="928"/>
                  </a:cubicBezTo>
                  <a:cubicBezTo>
                    <a:pt x="2206" y="1028"/>
                    <a:pt x="2206" y="1253"/>
                    <a:pt x="2081" y="1354"/>
                  </a:cubicBezTo>
                  <a:cubicBezTo>
                    <a:pt x="2081" y="1454"/>
                    <a:pt x="1981" y="1554"/>
                    <a:pt x="1880" y="1654"/>
                  </a:cubicBezTo>
                  <a:cubicBezTo>
                    <a:pt x="1680" y="1880"/>
                    <a:pt x="1354" y="1880"/>
                    <a:pt x="1154" y="1880"/>
                  </a:cubicBezTo>
                  <a:cubicBezTo>
                    <a:pt x="953" y="1880"/>
                    <a:pt x="627" y="1780"/>
                    <a:pt x="627" y="1454"/>
                  </a:cubicBezTo>
                  <a:cubicBezTo>
                    <a:pt x="527" y="1253"/>
                    <a:pt x="527" y="928"/>
                    <a:pt x="627" y="727"/>
                  </a:cubicBezTo>
                  <a:cubicBezTo>
                    <a:pt x="727" y="527"/>
                    <a:pt x="1053" y="301"/>
                    <a:pt x="1154" y="301"/>
                  </a:cubicBezTo>
                  <a:cubicBezTo>
                    <a:pt x="1354" y="201"/>
                    <a:pt x="1454" y="201"/>
                    <a:pt x="1454" y="201"/>
                  </a:cubicBezTo>
                  <a:cubicBezTo>
                    <a:pt x="1454" y="201"/>
                    <a:pt x="1455" y="199"/>
                    <a:pt x="1457" y="196"/>
                  </a:cubicBezTo>
                  <a:close/>
                  <a:moveTo>
                    <a:pt x="1154" y="0"/>
                  </a:moveTo>
                  <a:cubicBezTo>
                    <a:pt x="953" y="101"/>
                    <a:pt x="527" y="201"/>
                    <a:pt x="326" y="527"/>
                  </a:cubicBezTo>
                  <a:cubicBezTo>
                    <a:pt x="101" y="727"/>
                    <a:pt x="1" y="1253"/>
                    <a:pt x="201" y="1654"/>
                  </a:cubicBezTo>
                  <a:cubicBezTo>
                    <a:pt x="201" y="1880"/>
                    <a:pt x="427" y="2081"/>
                    <a:pt x="527" y="2181"/>
                  </a:cubicBezTo>
                  <a:cubicBezTo>
                    <a:pt x="727" y="2281"/>
                    <a:pt x="953" y="2281"/>
                    <a:pt x="1154" y="2406"/>
                  </a:cubicBezTo>
                  <a:cubicBezTo>
                    <a:pt x="1454" y="2406"/>
                    <a:pt x="1880" y="2281"/>
                    <a:pt x="2206" y="1980"/>
                  </a:cubicBezTo>
                  <a:cubicBezTo>
                    <a:pt x="2407" y="1880"/>
                    <a:pt x="2507" y="1654"/>
                    <a:pt x="2507" y="1454"/>
                  </a:cubicBezTo>
                  <a:cubicBezTo>
                    <a:pt x="2607" y="1253"/>
                    <a:pt x="2507" y="1028"/>
                    <a:pt x="2507" y="827"/>
                  </a:cubicBezTo>
                  <a:cubicBezTo>
                    <a:pt x="2206" y="101"/>
                    <a:pt x="1580" y="0"/>
                    <a:pt x="1580" y="0"/>
                  </a:cubicBezTo>
                  <a:cubicBezTo>
                    <a:pt x="1548" y="0"/>
                    <a:pt x="1525" y="13"/>
                    <a:pt x="1508" y="33"/>
                  </a:cubicBezTo>
                  <a:lnTo>
                    <a:pt x="1508" y="33"/>
                  </a:lnTo>
                  <a:cubicBezTo>
                    <a:pt x="1502" y="13"/>
                    <a:pt x="1486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6"/>
            <p:cNvSpPr/>
            <p:nvPr/>
          </p:nvSpPr>
          <p:spPr>
            <a:xfrm>
              <a:off x="5576685" y="4300557"/>
              <a:ext cx="86872" cy="78079"/>
            </a:xfrm>
            <a:custGeom>
              <a:avLst/>
              <a:gdLst/>
              <a:ahLst/>
              <a:cxnLst/>
              <a:rect l="l" t="t" r="r" b="b"/>
              <a:pathLst>
                <a:path w="2608" h="2344" extrusionOk="0">
                  <a:moveTo>
                    <a:pt x="1505" y="178"/>
                  </a:moveTo>
                  <a:cubicBezTo>
                    <a:pt x="1517" y="192"/>
                    <a:pt x="1533" y="201"/>
                    <a:pt x="1555" y="201"/>
                  </a:cubicBezTo>
                  <a:cubicBezTo>
                    <a:pt x="1555" y="201"/>
                    <a:pt x="1555" y="301"/>
                    <a:pt x="1755" y="426"/>
                  </a:cubicBezTo>
                  <a:cubicBezTo>
                    <a:pt x="1880" y="527"/>
                    <a:pt x="2081" y="727"/>
                    <a:pt x="2081" y="928"/>
                  </a:cubicBezTo>
                  <a:cubicBezTo>
                    <a:pt x="2181" y="1053"/>
                    <a:pt x="2181" y="1253"/>
                    <a:pt x="2181" y="1354"/>
                  </a:cubicBezTo>
                  <a:cubicBezTo>
                    <a:pt x="2081" y="1454"/>
                    <a:pt x="1981" y="1554"/>
                    <a:pt x="1981" y="1679"/>
                  </a:cubicBezTo>
                  <a:cubicBezTo>
                    <a:pt x="1755" y="1780"/>
                    <a:pt x="1454" y="1880"/>
                    <a:pt x="1129" y="1880"/>
                  </a:cubicBezTo>
                  <a:cubicBezTo>
                    <a:pt x="928" y="1880"/>
                    <a:pt x="627" y="1679"/>
                    <a:pt x="627" y="1454"/>
                  </a:cubicBezTo>
                  <a:cubicBezTo>
                    <a:pt x="502" y="1153"/>
                    <a:pt x="502" y="827"/>
                    <a:pt x="627" y="627"/>
                  </a:cubicBezTo>
                  <a:cubicBezTo>
                    <a:pt x="728" y="426"/>
                    <a:pt x="1028" y="301"/>
                    <a:pt x="1129" y="301"/>
                  </a:cubicBezTo>
                  <a:cubicBezTo>
                    <a:pt x="1354" y="201"/>
                    <a:pt x="1454" y="201"/>
                    <a:pt x="1454" y="201"/>
                  </a:cubicBezTo>
                  <a:cubicBezTo>
                    <a:pt x="1476" y="201"/>
                    <a:pt x="1492" y="192"/>
                    <a:pt x="1505" y="178"/>
                  </a:cubicBezTo>
                  <a:close/>
                  <a:moveTo>
                    <a:pt x="1129" y="0"/>
                  </a:moveTo>
                  <a:cubicBezTo>
                    <a:pt x="928" y="0"/>
                    <a:pt x="627" y="101"/>
                    <a:pt x="302" y="426"/>
                  </a:cubicBezTo>
                  <a:cubicBezTo>
                    <a:pt x="101" y="727"/>
                    <a:pt x="1" y="1253"/>
                    <a:pt x="201" y="1554"/>
                  </a:cubicBezTo>
                  <a:cubicBezTo>
                    <a:pt x="201" y="1780"/>
                    <a:pt x="402" y="1980"/>
                    <a:pt x="502" y="2080"/>
                  </a:cubicBezTo>
                  <a:cubicBezTo>
                    <a:pt x="728" y="2306"/>
                    <a:pt x="928" y="2306"/>
                    <a:pt x="1129" y="2306"/>
                  </a:cubicBezTo>
                  <a:cubicBezTo>
                    <a:pt x="1209" y="2331"/>
                    <a:pt x="1295" y="2343"/>
                    <a:pt x="1384" y="2343"/>
                  </a:cubicBezTo>
                  <a:cubicBezTo>
                    <a:pt x="1657" y="2343"/>
                    <a:pt x="1955" y="2226"/>
                    <a:pt x="2181" y="1980"/>
                  </a:cubicBezTo>
                  <a:cubicBezTo>
                    <a:pt x="2382" y="1880"/>
                    <a:pt x="2507" y="1679"/>
                    <a:pt x="2507" y="1354"/>
                  </a:cubicBezTo>
                  <a:cubicBezTo>
                    <a:pt x="2607" y="1153"/>
                    <a:pt x="2507" y="1053"/>
                    <a:pt x="2507" y="827"/>
                  </a:cubicBezTo>
                  <a:cubicBezTo>
                    <a:pt x="2181" y="101"/>
                    <a:pt x="1555" y="0"/>
                    <a:pt x="1555" y="0"/>
                  </a:cubicBezTo>
                  <a:cubicBezTo>
                    <a:pt x="1533" y="0"/>
                    <a:pt x="1517" y="9"/>
                    <a:pt x="1505" y="23"/>
                  </a:cubicBezTo>
                  <a:lnTo>
                    <a:pt x="1505" y="23"/>
                  </a:lnTo>
                  <a:cubicBezTo>
                    <a:pt x="1492" y="9"/>
                    <a:pt x="1476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6"/>
            <p:cNvSpPr/>
            <p:nvPr/>
          </p:nvSpPr>
          <p:spPr>
            <a:xfrm>
              <a:off x="4901292" y="3999835"/>
              <a:ext cx="167016" cy="157989"/>
            </a:xfrm>
            <a:custGeom>
              <a:avLst/>
              <a:gdLst/>
              <a:ahLst/>
              <a:cxnLst/>
              <a:rect l="l" t="t" r="r" b="b"/>
              <a:pathLst>
                <a:path w="5014" h="4743" extrusionOk="0">
                  <a:moveTo>
                    <a:pt x="2833" y="357"/>
                  </a:moveTo>
                  <a:cubicBezTo>
                    <a:pt x="2833" y="457"/>
                    <a:pt x="2933" y="457"/>
                    <a:pt x="2933" y="557"/>
                  </a:cubicBezTo>
                  <a:cubicBezTo>
                    <a:pt x="2933" y="557"/>
                    <a:pt x="3134" y="557"/>
                    <a:pt x="3359" y="783"/>
                  </a:cubicBezTo>
                  <a:cubicBezTo>
                    <a:pt x="3660" y="983"/>
                    <a:pt x="3986" y="1409"/>
                    <a:pt x="4186" y="1936"/>
                  </a:cubicBezTo>
                  <a:lnTo>
                    <a:pt x="4186" y="2662"/>
                  </a:lnTo>
                  <a:cubicBezTo>
                    <a:pt x="4086" y="2963"/>
                    <a:pt x="3986" y="3189"/>
                    <a:pt x="3760" y="3289"/>
                  </a:cubicBezTo>
                  <a:cubicBezTo>
                    <a:pt x="3359" y="3690"/>
                    <a:pt x="2733" y="3815"/>
                    <a:pt x="2206" y="3815"/>
                  </a:cubicBezTo>
                  <a:cubicBezTo>
                    <a:pt x="1680" y="3690"/>
                    <a:pt x="1254" y="3489"/>
                    <a:pt x="1054" y="2963"/>
                  </a:cubicBezTo>
                  <a:cubicBezTo>
                    <a:pt x="853" y="2437"/>
                    <a:pt x="853" y="1810"/>
                    <a:pt x="1154" y="1409"/>
                  </a:cubicBezTo>
                  <a:cubicBezTo>
                    <a:pt x="1480" y="983"/>
                    <a:pt x="1881" y="682"/>
                    <a:pt x="2206" y="557"/>
                  </a:cubicBezTo>
                  <a:cubicBezTo>
                    <a:pt x="2608" y="457"/>
                    <a:pt x="2833" y="457"/>
                    <a:pt x="2833" y="457"/>
                  </a:cubicBezTo>
                  <a:lnTo>
                    <a:pt x="2833" y="357"/>
                  </a:lnTo>
                  <a:close/>
                  <a:moveTo>
                    <a:pt x="2473" y="0"/>
                  </a:moveTo>
                  <a:cubicBezTo>
                    <a:pt x="2365" y="0"/>
                    <a:pt x="2240" y="14"/>
                    <a:pt x="2106" y="56"/>
                  </a:cubicBezTo>
                  <a:cubicBezTo>
                    <a:pt x="1680" y="156"/>
                    <a:pt x="1054" y="357"/>
                    <a:pt x="527" y="983"/>
                  </a:cubicBezTo>
                  <a:cubicBezTo>
                    <a:pt x="327" y="1309"/>
                    <a:pt x="227" y="1610"/>
                    <a:pt x="101" y="2036"/>
                  </a:cubicBezTo>
                  <a:cubicBezTo>
                    <a:pt x="1" y="2437"/>
                    <a:pt x="101" y="2863"/>
                    <a:pt x="227" y="3289"/>
                  </a:cubicBezTo>
                  <a:cubicBezTo>
                    <a:pt x="327" y="3690"/>
                    <a:pt x="628" y="4116"/>
                    <a:pt x="953" y="4316"/>
                  </a:cubicBezTo>
                  <a:cubicBezTo>
                    <a:pt x="1354" y="4542"/>
                    <a:pt x="1780" y="4642"/>
                    <a:pt x="2106" y="4743"/>
                  </a:cubicBezTo>
                  <a:cubicBezTo>
                    <a:pt x="2833" y="4743"/>
                    <a:pt x="3660" y="4642"/>
                    <a:pt x="4287" y="4016"/>
                  </a:cubicBezTo>
                  <a:cubicBezTo>
                    <a:pt x="4613" y="3690"/>
                    <a:pt x="4913" y="3289"/>
                    <a:pt x="4913" y="2863"/>
                  </a:cubicBezTo>
                  <a:cubicBezTo>
                    <a:pt x="5014" y="2437"/>
                    <a:pt x="4913" y="2036"/>
                    <a:pt x="4813" y="1710"/>
                  </a:cubicBezTo>
                  <a:cubicBezTo>
                    <a:pt x="4487" y="983"/>
                    <a:pt x="4086" y="557"/>
                    <a:pt x="3660" y="357"/>
                  </a:cubicBezTo>
                  <a:cubicBezTo>
                    <a:pt x="3359" y="56"/>
                    <a:pt x="3034" y="56"/>
                    <a:pt x="3034" y="56"/>
                  </a:cubicBezTo>
                  <a:cubicBezTo>
                    <a:pt x="2933" y="56"/>
                    <a:pt x="2933" y="156"/>
                    <a:pt x="2933" y="256"/>
                  </a:cubicBezTo>
                  <a:cubicBezTo>
                    <a:pt x="2933" y="156"/>
                    <a:pt x="2833" y="56"/>
                    <a:pt x="2833" y="56"/>
                  </a:cubicBezTo>
                  <a:cubicBezTo>
                    <a:pt x="2833" y="56"/>
                    <a:pt x="2688" y="0"/>
                    <a:pt x="24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6"/>
            <p:cNvSpPr/>
            <p:nvPr/>
          </p:nvSpPr>
          <p:spPr>
            <a:xfrm>
              <a:off x="5246083" y="4408248"/>
              <a:ext cx="323140" cy="251957"/>
            </a:xfrm>
            <a:custGeom>
              <a:avLst/>
              <a:gdLst/>
              <a:ahLst/>
              <a:cxnLst/>
              <a:rect l="l" t="t" r="r" b="b"/>
              <a:pathLst>
                <a:path w="9701" h="7564" extrusionOk="0">
                  <a:moveTo>
                    <a:pt x="8046" y="326"/>
                  </a:moveTo>
                  <a:cubicBezTo>
                    <a:pt x="8146" y="627"/>
                    <a:pt x="8347" y="1053"/>
                    <a:pt x="8547" y="1354"/>
                  </a:cubicBezTo>
                  <a:cubicBezTo>
                    <a:pt x="8773" y="1680"/>
                    <a:pt x="9174" y="2081"/>
                    <a:pt x="9299" y="2306"/>
                  </a:cubicBezTo>
                  <a:cubicBezTo>
                    <a:pt x="8873" y="2607"/>
                    <a:pt x="7620" y="3334"/>
                    <a:pt x="6467" y="4086"/>
                  </a:cubicBezTo>
                  <a:cubicBezTo>
                    <a:pt x="6267" y="3860"/>
                    <a:pt x="6041" y="3334"/>
                    <a:pt x="5841" y="3033"/>
                  </a:cubicBezTo>
                  <a:cubicBezTo>
                    <a:pt x="5740" y="2832"/>
                    <a:pt x="5414" y="2507"/>
                    <a:pt x="5314" y="2306"/>
                  </a:cubicBezTo>
                  <a:cubicBezTo>
                    <a:pt x="6367" y="1454"/>
                    <a:pt x="7620" y="627"/>
                    <a:pt x="8046" y="326"/>
                  </a:cubicBezTo>
                  <a:close/>
                  <a:moveTo>
                    <a:pt x="5013" y="2406"/>
                  </a:moveTo>
                  <a:cubicBezTo>
                    <a:pt x="5114" y="2707"/>
                    <a:pt x="5314" y="3033"/>
                    <a:pt x="5414" y="3334"/>
                  </a:cubicBezTo>
                  <a:cubicBezTo>
                    <a:pt x="5640" y="3660"/>
                    <a:pt x="5941" y="3960"/>
                    <a:pt x="6166" y="4186"/>
                  </a:cubicBezTo>
                  <a:cubicBezTo>
                    <a:pt x="5941" y="4386"/>
                    <a:pt x="5640" y="4487"/>
                    <a:pt x="5414" y="4712"/>
                  </a:cubicBezTo>
                  <a:cubicBezTo>
                    <a:pt x="4688" y="5213"/>
                    <a:pt x="3760" y="5840"/>
                    <a:pt x="2908" y="6366"/>
                  </a:cubicBezTo>
                  <a:cubicBezTo>
                    <a:pt x="2908" y="6266"/>
                    <a:pt x="2607" y="5640"/>
                    <a:pt x="2407" y="5339"/>
                  </a:cubicBezTo>
                  <a:cubicBezTo>
                    <a:pt x="2181" y="5013"/>
                    <a:pt x="1881" y="4712"/>
                    <a:pt x="1780" y="4487"/>
                  </a:cubicBezTo>
                  <a:cubicBezTo>
                    <a:pt x="2607" y="3960"/>
                    <a:pt x="3535" y="3334"/>
                    <a:pt x="4287" y="2933"/>
                  </a:cubicBezTo>
                  <a:cubicBezTo>
                    <a:pt x="4487" y="2707"/>
                    <a:pt x="4788" y="2607"/>
                    <a:pt x="5013" y="2406"/>
                  </a:cubicBezTo>
                  <a:close/>
                  <a:moveTo>
                    <a:pt x="1455" y="4587"/>
                  </a:moveTo>
                  <a:cubicBezTo>
                    <a:pt x="1555" y="4812"/>
                    <a:pt x="1780" y="5213"/>
                    <a:pt x="1981" y="5539"/>
                  </a:cubicBezTo>
                  <a:cubicBezTo>
                    <a:pt x="2181" y="5965"/>
                    <a:pt x="2708" y="6467"/>
                    <a:pt x="2708" y="6467"/>
                  </a:cubicBezTo>
                  <a:cubicBezTo>
                    <a:pt x="2181" y="6893"/>
                    <a:pt x="1655" y="7218"/>
                    <a:pt x="1555" y="7319"/>
                  </a:cubicBezTo>
                  <a:cubicBezTo>
                    <a:pt x="1455" y="7093"/>
                    <a:pt x="1254" y="6592"/>
                    <a:pt x="1028" y="6266"/>
                  </a:cubicBezTo>
                  <a:cubicBezTo>
                    <a:pt x="828" y="5965"/>
                    <a:pt x="402" y="5539"/>
                    <a:pt x="302" y="5339"/>
                  </a:cubicBezTo>
                  <a:cubicBezTo>
                    <a:pt x="402" y="5213"/>
                    <a:pt x="928" y="5013"/>
                    <a:pt x="1455" y="4587"/>
                  </a:cubicBezTo>
                  <a:close/>
                  <a:moveTo>
                    <a:pt x="8146" y="0"/>
                  </a:moveTo>
                  <a:lnTo>
                    <a:pt x="7921" y="101"/>
                  </a:lnTo>
                  <a:cubicBezTo>
                    <a:pt x="7294" y="426"/>
                    <a:pt x="5314" y="1680"/>
                    <a:pt x="4061" y="2507"/>
                  </a:cubicBezTo>
                  <a:cubicBezTo>
                    <a:pt x="2507" y="3459"/>
                    <a:pt x="101" y="5113"/>
                    <a:pt x="101" y="5113"/>
                  </a:cubicBezTo>
                  <a:lnTo>
                    <a:pt x="101" y="5339"/>
                  </a:lnTo>
                  <a:cubicBezTo>
                    <a:pt x="101" y="5339"/>
                    <a:pt x="1" y="5339"/>
                    <a:pt x="1" y="5439"/>
                  </a:cubicBezTo>
                  <a:cubicBezTo>
                    <a:pt x="1" y="5439"/>
                    <a:pt x="302" y="6066"/>
                    <a:pt x="627" y="6467"/>
                  </a:cubicBezTo>
                  <a:cubicBezTo>
                    <a:pt x="828" y="6993"/>
                    <a:pt x="1354" y="7519"/>
                    <a:pt x="1354" y="7519"/>
                  </a:cubicBezTo>
                  <a:lnTo>
                    <a:pt x="1555" y="7519"/>
                  </a:lnTo>
                  <a:cubicBezTo>
                    <a:pt x="1555" y="7519"/>
                    <a:pt x="1555" y="7564"/>
                    <a:pt x="1585" y="7564"/>
                  </a:cubicBezTo>
                  <a:cubicBezTo>
                    <a:pt x="1599" y="7564"/>
                    <a:pt x="1622" y="7553"/>
                    <a:pt x="1655" y="7519"/>
                  </a:cubicBezTo>
                  <a:cubicBezTo>
                    <a:pt x="1655" y="7519"/>
                    <a:pt x="4161" y="6066"/>
                    <a:pt x="5740" y="5113"/>
                  </a:cubicBezTo>
                  <a:cubicBezTo>
                    <a:pt x="7294" y="4086"/>
                    <a:pt x="9600" y="2406"/>
                    <a:pt x="9600" y="2406"/>
                  </a:cubicBezTo>
                  <a:cubicBezTo>
                    <a:pt x="9700" y="2406"/>
                    <a:pt x="9700" y="2306"/>
                    <a:pt x="9600" y="2206"/>
                  </a:cubicBezTo>
                  <a:cubicBezTo>
                    <a:pt x="9500" y="2081"/>
                    <a:pt x="9174" y="1454"/>
                    <a:pt x="8973" y="1053"/>
                  </a:cubicBezTo>
                  <a:cubicBezTo>
                    <a:pt x="8773" y="727"/>
                    <a:pt x="8447" y="326"/>
                    <a:pt x="8247" y="101"/>
                  </a:cubicBezTo>
                  <a:cubicBezTo>
                    <a:pt x="8247" y="101"/>
                    <a:pt x="8247" y="0"/>
                    <a:pt x="8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6"/>
            <p:cNvSpPr/>
            <p:nvPr/>
          </p:nvSpPr>
          <p:spPr>
            <a:xfrm>
              <a:off x="5342949" y="4950902"/>
              <a:ext cx="25082" cy="24250"/>
            </a:xfrm>
            <a:custGeom>
              <a:avLst/>
              <a:gdLst/>
              <a:ahLst/>
              <a:cxnLst/>
              <a:rect l="l" t="t" r="r" b="b"/>
              <a:pathLst>
                <a:path w="753" h="728" extrusionOk="0">
                  <a:moveTo>
                    <a:pt x="426" y="0"/>
                  </a:moveTo>
                  <a:cubicBezTo>
                    <a:pt x="326" y="100"/>
                    <a:pt x="226" y="100"/>
                    <a:pt x="226" y="201"/>
                  </a:cubicBezTo>
                  <a:cubicBezTo>
                    <a:pt x="126" y="326"/>
                    <a:pt x="0" y="527"/>
                    <a:pt x="0" y="527"/>
                  </a:cubicBezTo>
                  <a:cubicBezTo>
                    <a:pt x="0" y="527"/>
                    <a:pt x="126" y="727"/>
                    <a:pt x="226" y="727"/>
                  </a:cubicBezTo>
                  <a:lnTo>
                    <a:pt x="326" y="627"/>
                  </a:lnTo>
                  <a:cubicBezTo>
                    <a:pt x="426" y="627"/>
                    <a:pt x="527" y="527"/>
                    <a:pt x="527" y="527"/>
                  </a:cubicBezTo>
                  <a:cubicBezTo>
                    <a:pt x="627" y="426"/>
                    <a:pt x="752" y="201"/>
                    <a:pt x="752" y="201"/>
                  </a:cubicBezTo>
                  <a:lnTo>
                    <a:pt x="62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6"/>
            <p:cNvSpPr/>
            <p:nvPr/>
          </p:nvSpPr>
          <p:spPr>
            <a:xfrm>
              <a:off x="5854690" y="4623631"/>
              <a:ext cx="30912" cy="25082"/>
            </a:xfrm>
            <a:custGeom>
              <a:avLst/>
              <a:gdLst/>
              <a:ahLst/>
              <a:cxnLst/>
              <a:rect l="l" t="t" r="r" b="b"/>
              <a:pathLst>
                <a:path w="928" h="753" extrusionOk="0">
                  <a:moveTo>
                    <a:pt x="828" y="1"/>
                  </a:moveTo>
                  <a:cubicBezTo>
                    <a:pt x="828" y="1"/>
                    <a:pt x="527" y="1"/>
                    <a:pt x="301" y="126"/>
                  </a:cubicBezTo>
                  <a:cubicBezTo>
                    <a:pt x="201" y="226"/>
                    <a:pt x="1" y="527"/>
                    <a:pt x="1" y="527"/>
                  </a:cubicBezTo>
                  <a:cubicBezTo>
                    <a:pt x="1" y="527"/>
                    <a:pt x="101" y="627"/>
                    <a:pt x="201" y="752"/>
                  </a:cubicBezTo>
                  <a:cubicBezTo>
                    <a:pt x="201" y="752"/>
                    <a:pt x="427" y="627"/>
                    <a:pt x="627" y="527"/>
                  </a:cubicBezTo>
                  <a:lnTo>
                    <a:pt x="928" y="226"/>
                  </a:lnTo>
                  <a:lnTo>
                    <a:pt x="82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6"/>
            <p:cNvSpPr/>
            <p:nvPr/>
          </p:nvSpPr>
          <p:spPr>
            <a:xfrm>
              <a:off x="5777877" y="4474202"/>
              <a:ext cx="76846" cy="121915"/>
            </a:xfrm>
            <a:custGeom>
              <a:avLst/>
              <a:gdLst/>
              <a:ahLst/>
              <a:cxnLst/>
              <a:rect l="l" t="t" r="r" b="b"/>
              <a:pathLst>
                <a:path w="2307" h="3660" extrusionOk="0">
                  <a:moveTo>
                    <a:pt x="226" y="0"/>
                  </a:moveTo>
                  <a:cubicBezTo>
                    <a:pt x="101" y="0"/>
                    <a:pt x="1" y="0"/>
                    <a:pt x="1" y="101"/>
                  </a:cubicBezTo>
                  <a:cubicBezTo>
                    <a:pt x="1" y="101"/>
                    <a:pt x="427" y="1253"/>
                    <a:pt x="853" y="1980"/>
                  </a:cubicBezTo>
                  <a:cubicBezTo>
                    <a:pt x="1254" y="2607"/>
                    <a:pt x="2106" y="3660"/>
                    <a:pt x="2106" y="3660"/>
                  </a:cubicBezTo>
                  <a:cubicBezTo>
                    <a:pt x="2106" y="3660"/>
                    <a:pt x="2307" y="3559"/>
                    <a:pt x="2307" y="3459"/>
                  </a:cubicBezTo>
                  <a:cubicBezTo>
                    <a:pt x="2307" y="3459"/>
                    <a:pt x="1680" y="2406"/>
                    <a:pt x="1254" y="1680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6"/>
            <p:cNvSpPr/>
            <p:nvPr/>
          </p:nvSpPr>
          <p:spPr>
            <a:xfrm>
              <a:off x="4995659" y="4396490"/>
              <a:ext cx="41771" cy="36008"/>
            </a:xfrm>
            <a:custGeom>
              <a:avLst/>
              <a:gdLst/>
              <a:ahLst/>
              <a:cxnLst/>
              <a:rect l="l" t="t" r="r" b="b"/>
              <a:pathLst>
                <a:path w="1254" h="1081" extrusionOk="0">
                  <a:moveTo>
                    <a:pt x="588" y="0"/>
                  </a:moveTo>
                  <a:cubicBezTo>
                    <a:pt x="452" y="0"/>
                    <a:pt x="271" y="83"/>
                    <a:pt x="201" y="153"/>
                  </a:cubicBezTo>
                  <a:cubicBezTo>
                    <a:pt x="100" y="253"/>
                    <a:pt x="0" y="353"/>
                    <a:pt x="0" y="353"/>
                  </a:cubicBezTo>
                  <a:lnTo>
                    <a:pt x="201" y="554"/>
                  </a:lnTo>
                  <a:cubicBezTo>
                    <a:pt x="201" y="554"/>
                    <a:pt x="301" y="454"/>
                    <a:pt x="401" y="454"/>
                  </a:cubicBezTo>
                  <a:lnTo>
                    <a:pt x="627" y="454"/>
                  </a:lnTo>
                  <a:lnTo>
                    <a:pt x="827" y="679"/>
                  </a:lnTo>
                  <a:lnTo>
                    <a:pt x="727" y="679"/>
                  </a:lnTo>
                  <a:cubicBezTo>
                    <a:pt x="627" y="679"/>
                    <a:pt x="627" y="880"/>
                    <a:pt x="627" y="880"/>
                  </a:cubicBezTo>
                  <a:cubicBezTo>
                    <a:pt x="627" y="980"/>
                    <a:pt x="727" y="1080"/>
                    <a:pt x="727" y="1080"/>
                  </a:cubicBezTo>
                  <a:lnTo>
                    <a:pt x="1028" y="1080"/>
                  </a:lnTo>
                  <a:cubicBezTo>
                    <a:pt x="1153" y="980"/>
                    <a:pt x="1253" y="779"/>
                    <a:pt x="1253" y="779"/>
                  </a:cubicBezTo>
                  <a:cubicBezTo>
                    <a:pt x="1253" y="779"/>
                    <a:pt x="1153" y="779"/>
                    <a:pt x="1153" y="679"/>
                  </a:cubicBezTo>
                  <a:cubicBezTo>
                    <a:pt x="1252" y="679"/>
                    <a:pt x="1253" y="679"/>
                    <a:pt x="1253" y="559"/>
                  </a:cubicBezTo>
                  <a:lnTo>
                    <a:pt x="1253" y="559"/>
                  </a:lnTo>
                  <a:cubicBezTo>
                    <a:pt x="1253" y="581"/>
                    <a:pt x="1253" y="591"/>
                    <a:pt x="1252" y="591"/>
                  </a:cubicBezTo>
                  <a:cubicBezTo>
                    <a:pt x="1249" y="591"/>
                    <a:pt x="1232" y="433"/>
                    <a:pt x="1153" y="353"/>
                  </a:cubicBezTo>
                  <a:cubicBezTo>
                    <a:pt x="1028" y="253"/>
                    <a:pt x="927" y="53"/>
                    <a:pt x="727" y="53"/>
                  </a:cubicBezTo>
                  <a:cubicBezTo>
                    <a:pt x="697" y="15"/>
                    <a:pt x="647" y="0"/>
                    <a:pt x="5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6"/>
            <p:cNvSpPr/>
            <p:nvPr/>
          </p:nvSpPr>
          <p:spPr>
            <a:xfrm>
              <a:off x="4915515" y="4255455"/>
              <a:ext cx="65954" cy="117751"/>
            </a:xfrm>
            <a:custGeom>
              <a:avLst/>
              <a:gdLst/>
              <a:ahLst/>
              <a:cxnLst/>
              <a:rect l="l" t="t" r="r" b="b"/>
              <a:pathLst>
                <a:path w="1980" h="3535" extrusionOk="0">
                  <a:moveTo>
                    <a:pt x="201" y="1"/>
                  </a:moveTo>
                  <a:lnTo>
                    <a:pt x="0" y="101"/>
                  </a:lnTo>
                  <a:cubicBezTo>
                    <a:pt x="0" y="101"/>
                    <a:pt x="0" y="402"/>
                    <a:pt x="201" y="828"/>
                  </a:cubicBezTo>
                  <a:cubicBezTo>
                    <a:pt x="301" y="1154"/>
                    <a:pt x="526" y="1555"/>
                    <a:pt x="627" y="1981"/>
                  </a:cubicBezTo>
                  <a:cubicBezTo>
                    <a:pt x="1053" y="2607"/>
                    <a:pt x="1779" y="3535"/>
                    <a:pt x="1779" y="3535"/>
                  </a:cubicBezTo>
                  <a:cubicBezTo>
                    <a:pt x="1779" y="3535"/>
                    <a:pt x="1980" y="3434"/>
                    <a:pt x="1980" y="3334"/>
                  </a:cubicBezTo>
                  <a:cubicBezTo>
                    <a:pt x="1980" y="3334"/>
                    <a:pt x="1454" y="2282"/>
                    <a:pt x="1053" y="1655"/>
                  </a:cubicBezTo>
                  <a:cubicBezTo>
                    <a:pt x="927" y="1354"/>
                    <a:pt x="627" y="928"/>
                    <a:pt x="526" y="627"/>
                  </a:cubicBezTo>
                  <a:cubicBezTo>
                    <a:pt x="301" y="302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6"/>
            <p:cNvSpPr/>
            <p:nvPr/>
          </p:nvSpPr>
          <p:spPr>
            <a:xfrm>
              <a:off x="4943062" y="3656875"/>
              <a:ext cx="83508" cy="115985"/>
            </a:xfrm>
            <a:custGeom>
              <a:avLst/>
              <a:gdLst/>
              <a:ahLst/>
              <a:cxnLst/>
              <a:rect l="l" t="t" r="r" b="b"/>
              <a:pathLst>
                <a:path w="2507" h="3482" extrusionOk="0">
                  <a:moveTo>
                    <a:pt x="1479" y="1"/>
                  </a:moveTo>
                  <a:cubicBezTo>
                    <a:pt x="1479" y="1"/>
                    <a:pt x="1354" y="101"/>
                    <a:pt x="1354" y="201"/>
                  </a:cubicBezTo>
                  <a:cubicBezTo>
                    <a:pt x="1354" y="201"/>
                    <a:pt x="1679" y="427"/>
                    <a:pt x="1880" y="828"/>
                  </a:cubicBezTo>
                  <a:cubicBezTo>
                    <a:pt x="1980" y="953"/>
                    <a:pt x="2105" y="1254"/>
                    <a:pt x="2105" y="1455"/>
                  </a:cubicBezTo>
                  <a:cubicBezTo>
                    <a:pt x="2105" y="1680"/>
                    <a:pt x="1980" y="1881"/>
                    <a:pt x="1880" y="2081"/>
                  </a:cubicBezTo>
                  <a:cubicBezTo>
                    <a:pt x="1780" y="2507"/>
                    <a:pt x="1253" y="2833"/>
                    <a:pt x="852" y="3033"/>
                  </a:cubicBezTo>
                  <a:cubicBezTo>
                    <a:pt x="426" y="3234"/>
                    <a:pt x="0" y="3234"/>
                    <a:pt x="0" y="3234"/>
                  </a:cubicBezTo>
                  <a:lnTo>
                    <a:pt x="0" y="3460"/>
                  </a:lnTo>
                  <a:cubicBezTo>
                    <a:pt x="0" y="3460"/>
                    <a:pt x="94" y="3482"/>
                    <a:pt x="249" y="3482"/>
                  </a:cubicBezTo>
                  <a:cubicBezTo>
                    <a:pt x="423" y="3482"/>
                    <a:pt x="674" y="3454"/>
                    <a:pt x="952" y="3334"/>
                  </a:cubicBezTo>
                  <a:cubicBezTo>
                    <a:pt x="1479" y="3234"/>
                    <a:pt x="2105" y="2833"/>
                    <a:pt x="2306" y="2307"/>
                  </a:cubicBezTo>
                  <a:cubicBezTo>
                    <a:pt x="2506" y="2081"/>
                    <a:pt x="2506" y="1780"/>
                    <a:pt x="2506" y="1455"/>
                  </a:cubicBezTo>
                  <a:cubicBezTo>
                    <a:pt x="2506" y="1154"/>
                    <a:pt x="2406" y="828"/>
                    <a:pt x="2206" y="627"/>
                  </a:cubicBezTo>
                  <a:cubicBezTo>
                    <a:pt x="1880" y="201"/>
                    <a:pt x="1479" y="1"/>
                    <a:pt x="14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6"/>
            <p:cNvSpPr/>
            <p:nvPr/>
          </p:nvSpPr>
          <p:spPr>
            <a:xfrm>
              <a:off x="4883770" y="3719498"/>
              <a:ext cx="38440" cy="48466"/>
            </a:xfrm>
            <a:custGeom>
              <a:avLst/>
              <a:gdLst/>
              <a:ahLst/>
              <a:cxnLst/>
              <a:rect l="l" t="t" r="r" b="b"/>
              <a:pathLst>
                <a:path w="1154" h="1455" extrusionOk="0">
                  <a:moveTo>
                    <a:pt x="527" y="1"/>
                  </a:moveTo>
                  <a:cubicBezTo>
                    <a:pt x="527" y="1"/>
                    <a:pt x="527" y="201"/>
                    <a:pt x="627" y="527"/>
                  </a:cubicBezTo>
                  <a:lnTo>
                    <a:pt x="627" y="727"/>
                  </a:lnTo>
                  <a:lnTo>
                    <a:pt x="627" y="828"/>
                  </a:lnTo>
                  <a:lnTo>
                    <a:pt x="527" y="828"/>
                  </a:lnTo>
                  <a:cubicBezTo>
                    <a:pt x="427" y="727"/>
                    <a:pt x="427" y="627"/>
                    <a:pt x="427" y="527"/>
                  </a:cubicBezTo>
                  <a:cubicBezTo>
                    <a:pt x="326" y="326"/>
                    <a:pt x="326" y="101"/>
                    <a:pt x="326" y="101"/>
                  </a:cubicBezTo>
                  <a:lnTo>
                    <a:pt x="126" y="101"/>
                  </a:lnTo>
                  <a:cubicBezTo>
                    <a:pt x="126" y="101"/>
                    <a:pt x="1" y="326"/>
                    <a:pt x="1" y="627"/>
                  </a:cubicBezTo>
                  <a:cubicBezTo>
                    <a:pt x="1" y="727"/>
                    <a:pt x="1" y="953"/>
                    <a:pt x="126" y="1053"/>
                  </a:cubicBezTo>
                  <a:cubicBezTo>
                    <a:pt x="126" y="1153"/>
                    <a:pt x="226" y="1153"/>
                    <a:pt x="226" y="1254"/>
                  </a:cubicBezTo>
                  <a:cubicBezTo>
                    <a:pt x="326" y="1254"/>
                    <a:pt x="326" y="1354"/>
                    <a:pt x="427" y="1354"/>
                  </a:cubicBezTo>
                  <a:lnTo>
                    <a:pt x="427" y="1454"/>
                  </a:lnTo>
                  <a:lnTo>
                    <a:pt x="527" y="1454"/>
                  </a:lnTo>
                  <a:lnTo>
                    <a:pt x="753" y="1354"/>
                  </a:lnTo>
                  <a:cubicBezTo>
                    <a:pt x="753" y="1254"/>
                    <a:pt x="853" y="1254"/>
                    <a:pt x="853" y="1254"/>
                  </a:cubicBezTo>
                  <a:lnTo>
                    <a:pt x="953" y="1153"/>
                  </a:lnTo>
                  <a:lnTo>
                    <a:pt x="1154" y="1053"/>
                  </a:lnTo>
                  <a:lnTo>
                    <a:pt x="1154" y="953"/>
                  </a:lnTo>
                  <a:lnTo>
                    <a:pt x="1154" y="828"/>
                  </a:lnTo>
                  <a:cubicBezTo>
                    <a:pt x="1154" y="828"/>
                    <a:pt x="1053" y="727"/>
                    <a:pt x="1053" y="627"/>
                  </a:cubicBezTo>
                  <a:lnTo>
                    <a:pt x="1053" y="527"/>
                  </a:lnTo>
                  <a:lnTo>
                    <a:pt x="953" y="427"/>
                  </a:lnTo>
                  <a:cubicBezTo>
                    <a:pt x="853" y="101"/>
                    <a:pt x="853" y="1"/>
                    <a:pt x="8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6"/>
            <p:cNvSpPr/>
            <p:nvPr/>
          </p:nvSpPr>
          <p:spPr>
            <a:xfrm>
              <a:off x="4908820" y="3653544"/>
              <a:ext cx="37607" cy="38440"/>
            </a:xfrm>
            <a:custGeom>
              <a:avLst/>
              <a:gdLst/>
              <a:ahLst/>
              <a:cxnLst/>
              <a:rect l="l" t="t" r="r" b="b"/>
              <a:pathLst>
                <a:path w="1129" h="1154" extrusionOk="0">
                  <a:moveTo>
                    <a:pt x="1" y="1"/>
                  </a:moveTo>
                  <a:cubicBezTo>
                    <a:pt x="1" y="1"/>
                    <a:pt x="1" y="201"/>
                    <a:pt x="101" y="427"/>
                  </a:cubicBezTo>
                  <a:cubicBezTo>
                    <a:pt x="101" y="527"/>
                    <a:pt x="101" y="727"/>
                    <a:pt x="201" y="828"/>
                  </a:cubicBezTo>
                  <a:cubicBezTo>
                    <a:pt x="201" y="828"/>
                    <a:pt x="201" y="928"/>
                    <a:pt x="301" y="1053"/>
                  </a:cubicBezTo>
                  <a:cubicBezTo>
                    <a:pt x="402" y="1154"/>
                    <a:pt x="502" y="1154"/>
                    <a:pt x="627" y="1154"/>
                  </a:cubicBezTo>
                  <a:cubicBezTo>
                    <a:pt x="727" y="1154"/>
                    <a:pt x="828" y="1154"/>
                    <a:pt x="928" y="1053"/>
                  </a:cubicBezTo>
                  <a:cubicBezTo>
                    <a:pt x="928" y="1053"/>
                    <a:pt x="928" y="928"/>
                    <a:pt x="1028" y="928"/>
                  </a:cubicBezTo>
                  <a:lnTo>
                    <a:pt x="1028" y="828"/>
                  </a:lnTo>
                  <a:cubicBezTo>
                    <a:pt x="1128" y="627"/>
                    <a:pt x="1128" y="527"/>
                    <a:pt x="1128" y="427"/>
                  </a:cubicBezTo>
                  <a:lnTo>
                    <a:pt x="1128" y="1"/>
                  </a:lnTo>
                  <a:lnTo>
                    <a:pt x="928" y="1"/>
                  </a:lnTo>
                  <a:cubicBezTo>
                    <a:pt x="928" y="1"/>
                    <a:pt x="828" y="101"/>
                    <a:pt x="727" y="301"/>
                  </a:cubicBezTo>
                  <a:cubicBezTo>
                    <a:pt x="727" y="427"/>
                    <a:pt x="727" y="527"/>
                    <a:pt x="627" y="627"/>
                  </a:cubicBezTo>
                  <a:lnTo>
                    <a:pt x="502" y="627"/>
                  </a:lnTo>
                  <a:cubicBezTo>
                    <a:pt x="502" y="527"/>
                    <a:pt x="402" y="427"/>
                    <a:pt x="402" y="301"/>
                  </a:cubicBezTo>
                  <a:cubicBezTo>
                    <a:pt x="301" y="101"/>
                    <a:pt x="201" y="1"/>
                    <a:pt x="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6"/>
            <p:cNvSpPr/>
            <p:nvPr/>
          </p:nvSpPr>
          <p:spPr>
            <a:xfrm>
              <a:off x="5196851" y="4373173"/>
              <a:ext cx="31744" cy="20919"/>
            </a:xfrm>
            <a:custGeom>
              <a:avLst/>
              <a:gdLst/>
              <a:ahLst/>
              <a:cxnLst/>
              <a:rect l="l" t="t" r="r" b="b"/>
              <a:pathLst>
                <a:path w="953" h="628" extrusionOk="0">
                  <a:moveTo>
                    <a:pt x="752" y="1"/>
                  </a:moveTo>
                  <a:cubicBezTo>
                    <a:pt x="752" y="1"/>
                    <a:pt x="426" y="1"/>
                    <a:pt x="326" y="126"/>
                  </a:cubicBezTo>
                  <a:cubicBezTo>
                    <a:pt x="226" y="226"/>
                    <a:pt x="0" y="427"/>
                    <a:pt x="0" y="427"/>
                  </a:cubicBezTo>
                  <a:cubicBezTo>
                    <a:pt x="0" y="527"/>
                    <a:pt x="126" y="627"/>
                    <a:pt x="126" y="627"/>
                  </a:cubicBezTo>
                  <a:cubicBezTo>
                    <a:pt x="126" y="627"/>
                    <a:pt x="426" y="627"/>
                    <a:pt x="627" y="527"/>
                  </a:cubicBezTo>
                  <a:lnTo>
                    <a:pt x="953" y="226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6"/>
            <p:cNvSpPr/>
            <p:nvPr/>
          </p:nvSpPr>
          <p:spPr>
            <a:xfrm>
              <a:off x="5207710" y="4390727"/>
              <a:ext cx="24216" cy="20885"/>
            </a:xfrm>
            <a:custGeom>
              <a:avLst/>
              <a:gdLst/>
              <a:ahLst/>
              <a:cxnLst/>
              <a:rect l="l" t="t" r="r" b="b"/>
              <a:pathLst>
                <a:path w="727" h="627" extrusionOk="0">
                  <a:moveTo>
                    <a:pt x="526" y="0"/>
                  </a:moveTo>
                  <a:cubicBezTo>
                    <a:pt x="526" y="0"/>
                    <a:pt x="301" y="100"/>
                    <a:pt x="201" y="100"/>
                  </a:cubicBezTo>
                  <a:cubicBezTo>
                    <a:pt x="100" y="226"/>
                    <a:pt x="0" y="426"/>
                    <a:pt x="0" y="426"/>
                  </a:cubicBezTo>
                  <a:cubicBezTo>
                    <a:pt x="0" y="526"/>
                    <a:pt x="100" y="627"/>
                    <a:pt x="100" y="627"/>
                  </a:cubicBezTo>
                  <a:cubicBezTo>
                    <a:pt x="100" y="627"/>
                    <a:pt x="426" y="627"/>
                    <a:pt x="526" y="526"/>
                  </a:cubicBezTo>
                  <a:cubicBezTo>
                    <a:pt x="627" y="526"/>
                    <a:pt x="727" y="326"/>
                    <a:pt x="727" y="226"/>
                  </a:cubicBezTo>
                  <a:lnTo>
                    <a:pt x="727" y="100"/>
                  </a:lnTo>
                  <a:cubicBezTo>
                    <a:pt x="727" y="0"/>
                    <a:pt x="526" y="0"/>
                    <a:pt x="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6"/>
            <p:cNvSpPr/>
            <p:nvPr/>
          </p:nvSpPr>
          <p:spPr>
            <a:xfrm>
              <a:off x="5440614" y="4231272"/>
              <a:ext cx="31744" cy="37574"/>
            </a:xfrm>
            <a:custGeom>
              <a:avLst/>
              <a:gdLst/>
              <a:ahLst/>
              <a:cxnLst/>
              <a:rect l="l" t="t" r="r" b="b"/>
              <a:pathLst>
                <a:path w="953" h="1128" extrusionOk="0">
                  <a:moveTo>
                    <a:pt x="101" y="0"/>
                  </a:moveTo>
                  <a:cubicBezTo>
                    <a:pt x="101" y="0"/>
                    <a:pt x="1" y="100"/>
                    <a:pt x="1" y="301"/>
                  </a:cubicBezTo>
                  <a:cubicBezTo>
                    <a:pt x="1" y="501"/>
                    <a:pt x="101" y="727"/>
                    <a:pt x="201" y="827"/>
                  </a:cubicBezTo>
                  <a:cubicBezTo>
                    <a:pt x="427" y="1028"/>
                    <a:pt x="828" y="1128"/>
                    <a:pt x="828" y="1128"/>
                  </a:cubicBezTo>
                  <a:cubicBezTo>
                    <a:pt x="828" y="1128"/>
                    <a:pt x="953" y="1028"/>
                    <a:pt x="953" y="927"/>
                  </a:cubicBezTo>
                  <a:cubicBezTo>
                    <a:pt x="953" y="927"/>
                    <a:pt x="727" y="627"/>
                    <a:pt x="627" y="501"/>
                  </a:cubicBezTo>
                  <a:cubicBezTo>
                    <a:pt x="527" y="401"/>
                    <a:pt x="427" y="301"/>
                    <a:pt x="427" y="201"/>
                  </a:cubicBezTo>
                  <a:cubicBezTo>
                    <a:pt x="326" y="201"/>
                    <a:pt x="326" y="100"/>
                    <a:pt x="326" y="100"/>
                  </a:cubicBezTo>
                  <a:lnTo>
                    <a:pt x="10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8" name="Google Shape;2208;p36"/>
          <p:cNvGrpSpPr/>
          <p:nvPr/>
        </p:nvGrpSpPr>
        <p:grpSpPr>
          <a:xfrm rot="-2120391">
            <a:off x="8469105" y="929824"/>
            <a:ext cx="414092" cy="329755"/>
            <a:chOff x="3419463" y="4085175"/>
            <a:chExt cx="414110" cy="329769"/>
          </a:xfrm>
        </p:grpSpPr>
        <p:sp>
          <p:nvSpPr>
            <p:cNvPr id="2209" name="Google Shape;2209;p36"/>
            <p:cNvSpPr/>
            <p:nvPr/>
          </p:nvSpPr>
          <p:spPr>
            <a:xfrm>
              <a:off x="3419463" y="4288832"/>
              <a:ext cx="132008" cy="126112"/>
            </a:xfrm>
            <a:custGeom>
              <a:avLst/>
              <a:gdLst/>
              <a:ahLst/>
              <a:cxnLst/>
              <a:rect l="l" t="t" r="r" b="b"/>
              <a:pathLst>
                <a:path w="3963" h="3786" extrusionOk="0">
                  <a:moveTo>
                    <a:pt x="3779" y="1"/>
                  </a:moveTo>
                  <a:cubicBezTo>
                    <a:pt x="3767" y="1"/>
                    <a:pt x="3760" y="8"/>
                    <a:pt x="3760" y="26"/>
                  </a:cubicBezTo>
                  <a:cubicBezTo>
                    <a:pt x="3760" y="26"/>
                    <a:pt x="2507" y="979"/>
                    <a:pt x="1780" y="1706"/>
                  </a:cubicBezTo>
                  <a:cubicBezTo>
                    <a:pt x="1053" y="2432"/>
                    <a:pt x="1" y="3686"/>
                    <a:pt x="1" y="3686"/>
                  </a:cubicBezTo>
                  <a:lnTo>
                    <a:pt x="226" y="3786"/>
                  </a:lnTo>
                  <a:cubicBezTo>
                    <a:pt x="226" y="3786"/>
                    <a:pt x="1354" y="2758"/>
                    <a:pt x="2106" y="2031"/>
                  </a:cubicBezTo>
                  <a:cubicBezTo>
                    <a:pt x="2833" y="1280"/>
                    <a:pt x="3860" y="152"/>
                    <a:pt x="3860" y="152"/>
                  </a:cubicBezTo>
                  <a:cubicBezTo>
                    <a:pt x="3963" y="152"/>
                    <a:pt x="3830" y="1"/>
                    <a:pt x="37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6"/>
            <p:cNvSpPr/>
            <p:nvPr/>
          </p:nvSpPr>
          <p:spPr>
            <a:xfrm>
              <a:off x="3680780" y="4085175"/>
              <a:ext cx="152793" cy="97765"/>
            </a:xfrm>
            <a:custGeom>
              <a:avLst/>
              <a:gdLst/>
              <a:ahLst/>
              <a:cxnLst/>
              <a:rect l="l" t="t" r="r" b="b"/>
              <a:pathLst>
                <a:path w="4587" h="2935" extrusionOk="0">
                  <a:moveTo>
                    <a:pt x="4486" y="0"/>
                  </a:moveTo>
                  <a:cubicBezTo>
                    <a:pt x="4486" y="0"/>
                    <a:pt x="3033" y="727"/>
                    <a:pt x="2080" y="1253"/>
                  </a:cubicBezTo>
                  <a:cubicBezTo>
                    <a:pt x="1253" y="1754"/>
                    <a:pt x="0" y="2707"/>
                    <a:pt x="0" y="2707"/>
                  </a:cubicBezTo>
                  <a:cubicBezTo>
                    <a:pt x="0" y="2788"/>
                    <a:pt x="66" y="2935"/>
                    <a:pt x="144" y="2935"/>
                  </a:cubicBezTo>
                  <a:cubicBezTo>
                    <a:pt x="162" y="2935"/>
                    <a:pt x="182" y="2927"/>
                    <a:pt x="201" y="2907"/>
                  </a:cubicBezTo>
                  <a:lnTo>
                    <a:pt x="2406" y="1654"/>
                  </a:lnTo>
                  <a:cubicBezTo>
                    <a:pt x="3233" y="1128"/>
                    <a:pt x="4587" y="201"/>
                    <a:pt x="4587" y="201"/>
                  </a:cubicBezTo>
                  <a:lnTo>
                    <a:pt x="448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">
    <p:bg>
      <p:bgPr>
        <a:solidFill>
          <a:schemeClr val="accent3"/>
        </a:solidFill>
        <a:effectLst/>
      </p:bgPr>
    </p:bg>
    <p:spTree>
      <p:nvGrpSpPr>
        <p:cNvPr id="1" name="Shape 2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6" name="Google Shape;2286;p40"/>
          <p:cNvSpPr/>
          <p:nvPr/>
        </p:nvSpPr>
        <p:spPr>
          <a:xfrm>
            <a:off x="-125" y="580725"/>
            <a:ext cx="9143735" cy="2363218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7" name="Google Shape;2287;p40"/>
          <p:cNvSpPr/>
          <p:nvPr/>
        </p:nvSpPr>
        <p:spPr>
          <a:xfrm>
            <a:off x="0" y="627592"/>
            <a:ext cx="9143735" cy="2335437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8" name="Google Shape;2288;p40"/>
          <p:cNvSpPr/>
          <p:nvPr/>
        </p:nvSpPr>
        <p:spPr>
          <a:xfrm rot="10800000">
            <a:off x="-10" y="1986252"/>
            <a:ext cx="9143735" cy="2881773"/>
          </a:xfrm>
          <a:custGeom>
            <a:avLst/>
            <a:gdLst/>
            <a:ahLst/>
            <a:cxnLst/>
            <a:rect l="l" t="t" r="r" b="b"/>
            <a:pathLst>
              <a:path w="262751" h="163970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1017"/>
                  <a:pt x="131087" y="1017"/>
                </a:cubicBezTo>
                <a:lnTo>
                  <a:pt x="129835" y="1423"/>
                </a:lnTo>
                <a:cubicBezTo>
                  <a:pt x="129835" y="1423"/>
                  <a:pt x="129123" y="2270"/>
                  <a:pt x="128277" y="2270"/>
                </a:cubicBezTo>
                <a:cubicBezTo>
                  <a:pt x="127622" y="2270"/>
                  <a:pt x="127961" y="1953"/>
                  <a:pt x="127888" y="1953"/>
                </a:cubicBezTo>
                <a:cubicBezTo>
                  <a:pt x="127852" y="1953"/>
                  <a:pt x="127712" y="2032"/>
                  <a:pt x="127295" y="2270"/>
                </a:cubicBezTo>
                <a:cubicBezTo>
                  <a:pt x="126143" y="2981"/>
                  <a:pt x="127295" y="2540"/>
                  <a:pt x="126143" y="2981"/>
                </a:cubicBezTo>
                <a:cubicBezTo>
                  <a:pt x="125741" y="3188"/>
                  <a:pt x="125628" y="3228"/>
                  <a:pt x="125597" y="3228"/>
                </a:cubicBezTo>
                <a:cubicBezTo>
                  <a:pt x="125577" y="3228"/>
                  <a:pt x="125590" y="3212"/>
                  <a:pt x="125581" y="3212"/>
                </a:cubicBezTo>
                <a:cubicBezTo>
                  <a:pt x="125567" y="3212"/>
                  <a:pt x="125485" y="3264"/>
                  <a:pt x="125026" y="3556"/>
                </a:cubicBezTo>
                <a:lnTo>
                  <a:pt x="123908" y="4098"/>
                </a:lnTo>
                <a:cubicBezTo>
                  <a:pt x="123908" y="4098"/>
                  <a:pt x="123654" y="4691"/>
                  <a:pt x="122966" y="4691"/>
                </a:cubicBezTo>
                <a:cubicBezTo>
                  <a:pt x="122900" y="4691"/>
                  <a:pt x="122831" y="4686"/>
                  <a:pt x="122757" y="4674"/>
                </a:cubicBezTo>
                <a:lnTo>
                  <a:pt x="121775" y="4403"/>
                </a:lnTo>
                <a:lnTo>
                  <a:pt x="119506" y="4403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34"/>
                  <a:pt x="114761" y="4734"/>
                </a:cubicBezTo>
                <a:cubicBezTo>
                  <a:pt x="114596" y="4734"/>
                  <a:pt x="114393" y="4719"/>
                  <a:pt x="114156" y="4674"/>
                </a:cubicBezTo>
                <a:cubicBezTo>
                  <a:pt x="113978" y="4606"/>
                  <a:pt x="113775" y="4581"/>
                  <a:pt x="113570" y="4581"/>
                </a:cubicBezTo>
                <a:cubicBezTo>
                  <a:pt x="112956" y="4581"/>
                  <a:pt x="112327" y="4809"/>
                  <a:pt x="112327" y="4809"/>
                </a:cubicBezTo>
                <a:lnTo>
                  <a:pt x="110498" y="6096"/>
                </a:lnTo>
                <a:lnTo>
                  <a:pt x="110193" y="6943"/>
                </a:lnTo>
                <a:cubicBezTo>
                  <a:pt x="110193" y="6943"/>
                  <a:pt x="110498" y="6943"/>
                  <a:pt x="109347" y="7349"/>
                </a:cubicBezTo>
                <a:cubicBezTo>
                  <a:pt x="108229" y="7925"/>
                  <a:pt x="105825" y="8771"/>
                  <a:pt x="105825" y="8771"/>
                </a:cubicBezTo>
                <a:cubicBezTo>
                  <a:pt x="105825" y="8771"/>
                  <a:pt x="105419" y="9042"/>
                  <a:pt x="104572" y="9178"/>
                </a:cubicBezTo>
                <a:cubicBezTo>
                  <a:pt x="103590" y="9483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3"/>
                  <a:pt x="97359" y="9483"/>
                </a:cubicBezTo>
                <a:cubicBezTo>
                  <a:pt x="97124" y="9410"/>
                  <a:pt x="97019" y="9387"/>
                  <a:pt x="96978" y="9387"/>
                </a:cubicBezTo>
                <a:cubicBezTo>
                  <a:pt x="96910" y="9387"/>
                  <a:pt x="97010" y="9447"/>
                  <a:pt x="96994" y="9447"/>
                </a:cubicBezTo>
                <a:cubicBezTo>
                  <a:pt x="96978" y="9447"/>
                  <a:pt x="96856" y="9392"/>
                  <a:pt x="96377" y="9178"/>
                </a:cubicBezTo>
                <a:lnTo>
                  <a:pt x="95260" y="8771"/>
                </a:lnTo>
                <a:cubicBezTo>
                  <a:pt x="95260" y="8771"/>
                  <a:pt x="94936" y="9070"/>
                  <a:pt x="93969" y="9070"/>
                </a:cubicBezTo>
                <a:cubicBezTo>
                  <a:pt x="93808" y="9070"/>
                  <a:pt x="93629" y="9062"/>
                  <a:pt x="93431" y="9042"/>
                </a:cubicBezTo>
                <a:cubicBezTo>
                  <a:pt x="93103" y="8980"/>
                  <a:pt x="92806" y="8953"/>
                  <a:pt x="92533" y="8953"/>
                </a:cubicBezTo>
                <a:cubicBezTo>
                  <a:pt x="91625" y="8953"/>
                  <a:pt x="90998" y="9248"/>
                  <a:pt x="90451" y="9483"/>
                </a:cubicBezTo>
                <a:lnTo>
                  <a:pt x="89740" y="9753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3"/>
                </a:cubicBezTo>
                <a:lnTo>
                  <a:pt x="80563" y="9483"/>
                </a:lnTo>
                <a:cubicBezTo>
                  <a:pt x="79310" y="9178"/>
                  <a:pt x="80563" y="9178"/>
                  <a:pt x="79310" y="9178"/>
                </a:cubicBezTo>
                <a:cubicBezTo>
                  <a:pt x="78192" y="9178"/>
                  <a:pt x="77041" y="9042"/>
                  <a:pt x="77041" y="9042"/>
                </a:cubicBezTo>
                <a:lnTo>
                  <a:pt x="71961" y="9042"/>
                </a:lnTo>
                <a:lnTo>
                  <a:pt x="69997" y="9483"/>
                </a:lnTo>
                <a:cubicBezTo>
                  <a:pt x="68575" y="9483"/>
                  <a:pt x="66475" y="10600"/>
                  <a:pt x="66475" y="10600"/>
                </a:cubicBezTo>
                <a:lnTo>
                  <a:pt x="65324" y="11311"/>
                </a:lnTo>
                <a:lnTo>
                  <a:pt x="63631" y="11582"/>
                </a:lnTo>
                <a:lnTo>
                  <a:pt x="61667" y="11718"/>
                </a:lnTo>
                <a:lnTo>
                  <a:pt x="60414" y="12293"/>
                </a:lnTo>
                <a:lnTo>
                  <a:pt x="58551" y="12293"/>
                </a:lnTo>
                <a:lnTo>
                  <a:pt x="57027" y="11718"/>
                </a:lnTo>
                <a:lnTo>
                  <a:pt x="55165" y="11718"/>
                </a:lnTo>
                <a:cubicBezTo>
                  <a:pt x="54713" y="11718"/>
                  <a:pt x="55059" y="11657"/>
                  <a:pt x="55009" y="11657"/>
                </a:cubicBezTo>
                <a:cubicBezTo>
                  <a:pt x="54984" y="11657"/>
                  <a:pt x="54860" y="11672"/>
                  <a:pt x="54487" y="11718"/>
                </a:cubicBezTo>
                <a:cubicBezTo>
                  <a:pt x="53336" y="12022"/>
                  <a:pt x="52930" y="13004"/>
                  <a:pt x="52930" y="13004"/>
                </a:cubicBezTo>
                <a:cubicBezTo>
                  <a:pt x="52930" y="13004"/>
                  <a:pt x="52472" y="13893"/>
                  <a:pt x="51868" y="13893"/>
                </a:cubicBezTo>
                <a:cubicBezTo>
                  <a:pt x="51795" y="13893"/>
                  <a:pt x="51720" y="13880"/>
                  <a:pt x="51643" y="13851"/>
                </a:cubicBezTo>
                <a:cubicBezTo>
                  <a:pt x="51264" y="13638"/>
                  <a:pt x="51696" y="13375"/>
                  <a:pt x="51609" y="13375"/>
                </a:cubicBezTo>
                <a:cubicBezTo>
                  <a:pt x="51571" y="13375"/>
                  <a:pt x="51437" y="13424"/>
                  <a:pt x="51101" y="13546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4"/>
                </a:lnTo>
                <a:lnTo>
                  <a:pt x="46157" y="16797"/>
                </a:lnTo>
                <a:cubicBezTo>
                  <a:pt x="46157" y="16797"/>
                  <a:pt x="46428" y="17508"/>
                  <a:pt x="45006" y="17779"/>
                </a:cubicBezTo>
                <a:lnTo>
                  <a:pt x="43617" y="18084"/>
                </a:lnTo>
                <a:lnTo>
                  <a:pt x="42466" y="18490"/>
                </a:lnTo>
                <a:lnTo>
                  <a:pt x="41788" y="19913"/>
                </a:lnTo>
                <a:cubicBezTo>
                  <a:pt x="41788" y="19913"/>
                  <a:pt x="41663" y="20542"/>
                  <a:pt x="41194" y="20542"/>
                </a:cubicBezTo>
                <a:cubicBezTo>
                  <a:pt x="41119" y="20542"/>
                  <a:pt x="41035" y="20526"/>
                  <a:pt x="40942" y="20488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166"/>
                </a:lnTo>
                <a:lnTo>
                  <a:pt x="35998" y="22181"/>
                </a:lnTo>
                <a:lnTo>
                  <a:pt x="34846" y="22588"/>
                </a:lnTo>
                <a:lnTo>
                  <a:pt x="34000" y="22181"/>
                </a:lnTo>
                <a:lnTo>
                  <a:pt x="33018" y="21741"/>
                </a:lnTo>
                <a:cubicBezTo>
                  <a:pt x="33018" y="21741"/>
                  <a:pt x="32611" y="21741"/>
                  <a:pt x="31900" y="21470"/>
                </a:cubicBezTo>
                <a:cubicBezTo>
                  <a:pt x="31189" y="21166"/>
                  <a:pt x="29631" y="21166"/>
                  <a:pt x="29631" y="21166"/>
                </a:cubicBezTo>
                <a:lnTo>
                  <a:pt x="28649" y="21166"/>
                </a:lnTo>
                <a:lnTo>
                  <a:pt x="28243" y="20048"/>
                </a:lnTo>
                <a:lnTo>
                  <a:pt x="26380" y="19201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77"/>
                  <a:pt x="21250" y="19777"/>
                  <a:pt x="21394" y="19777"/>
                </a:cubicBezTo>
                <a:cubicBezTo>
                  <a:pt x="21538" y="19777"/>
                  <a:pt x="21538" y="19777"/>
                  <a:pt x="20624" y="19642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2"/>
                </a:lnTo>
                <a:lnTo>
                  <a:pt x="10295" y="20319"/>
                </a:lnTo>
                <a:lnTo>
                  <a:pt x="10295" y="21470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68"/>
                </a:lnTo>
                <a:lnTo>
                  <a:pt x="8771" y="26245"/>
                </a:lnTo>
                <a:lnTo>
                  <a:pt x="8331" y="27092"/>
                </a:lnTo>
                <a:lnTo>
                  <a:pt x="7213" y="28108"/>
                </a:lnTo>
                <a:lnTo>
                  <a:pt x="6909" y="29225"/>
                </a:lnTo>
                <a:lnTo>
                  <a:pt x="6773" y="29936"/>
                </a:lnTo>
                <a:lnTo>
                  <a:pt x="6773" y="30647"/>
                </a:lnTo>
                <a:lnTo>
                  <a:pt x="6062" y="32341"/>
                </a:lnTo>
                <a:lnTo>
                  <a:pt x="5215" y="33187"/>
                </a:lnTo>
                <a:lnTo>
                  <a:pt x="4369" y="33458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3"/>
                </a:lnTo>
                <a:lnTo>
                  <a:pt x="983" y="36269"/>
                </a:lnTo>
                <a:lnTo>
                  <a:pt x="0" y="37115"/>
                </a:lnTo>
                <a:lnTo>
                  <a:pt x="0" y="163970"/>
                </a:lnTo>
                <a:lnTo>
                  <a:pt x="262750" y="163970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705"/>
                </a:lnTo>
                <a:lnTo>
                  <a:pt x="252997" y="22588"/>
                </a:lnTo>
                <a:lnTo>
                  <a:pt x="252286" y="21741"/>
                </a:lnTo>
                <a:cubicBezTo>
                  <a:pt x="252286" y="21741"/>
                  <a:pt x="252591" y="21030"/>
                  <a:pt x="251880" y="20488"/>
                </a:cubicBezTo>
                <a:lnTo>
                  <a:pt x="251169" y="20048"/>
                </a:lnTo>
                <a:lnTo>
                  <a:pt x="250051" y="18626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626"/>
                </a:lnTo>
                <a:lnTo>
                  <a:pt x="243109" y="18626"/>
                </a:lnTo>
                <a:lnTo>
                  <a:pt x="242127" y="18931"/>
                </a:lnTo>
                <a:lnTo>
                  <a:pt x="240739" y="19201"/>
                </a:lnTo>
                <a:lnTo>
                  <a:pt x="237048" y="20488"/>
                </a:lnTo>
                <a:lnTo>
                  <a:pt x="236201" y="21470"/>
                </a:lnTo>
                <a:lnTo>
                  <a:pt x="235930" y="22452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721"/>
                </a:lnTo>
                <a:cubicBezTo>
                  <a:pt x="231968" y="24721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61"/>
                </a:lnTo>
                <a:cubicBezTo>
                  <a:pt x="221673" y="27261"/>
                  <a:pt x="221673" y="27667"/>
                  <a:pt x="220691" y="27667"/>
                </a:cubicBezTo>
                <a:cubicBezTo>
                  <a:pt x="219845" y="27667"/>
                  <a:pt x="218558" y="27261"/>
                  <a:pt x="218558" y="27261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0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8"/>
                </a:lnTo>
                <a:lnTo>
                  <a:pt x="211108" y="27667"/>
                </a:lnTo>
                <a:lnTo>
                  <a:pt x="211108" y="27667"/>
                </a:lnTo>
                <a:cubicBezTo>
                  <a:pt x="211108" y="27668"/>
                  <a:pt x="211256" y="27828"/>
                  <a:pt x="211000" y="27828"/>
                </a:cubicBezTo>
                <a:cubicBezTo>
                  <a:pt x="210832" y="27828"/>
                  <a:pt x="210490" y="27760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6"/>
                </a:cubicBezTo>
                <a:lnTo>
                  <a:pt x="206164" y="27261"/>
                </a:lnTo>
                <a:lnTo>
                  <a:pt x="205317" y="27938"/>
                </a:lnTo>
                <a:lnTo>
                  <a:pt x="201626" y="27938"/>
                </a:lnTo>
                <a:lnTo>
                  <a:pt x="200644" y="26245"/>
                </a:lnTo>
                <a:cubicBezTo>
                  <a:pt x="200644" y="26245"/>
                  <a:pt x="200238" y="26110"/>
                  <a:pt x="199526" y="25568"/>
                </a:cubicBezTo>
                <a:lnTo>
                  <a:pt x="198815" y="25128"/>
                </a:lnTo>
                <a:cubicBezTo>
                  <a:pt x="198815" y="25128"/>
                  <a:pt x="198507" y="25351"/>
                  <a:pt x="198212" y="25351"/>
                </a:cubicBezTo>
                <a:cubicBezTo>
                  <a:pt x="197981" y="25351"/>
                  <a:pt x="197757" y="25213"/>
                  <a:pt x="197698" y="24721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2"/>
                </a:cubicBezTo>
                <a:lnTo>
                  <a:pt x="195158" y="22181"/>
                </a:lnTo>
                <a:lnTo>
                  <a:pt x="192754" y="22181"/>
                </a:lnTo>
                <a:lnTo>
                  <a:pt x="190925" y="21877"/>
                </a:lnTo>
                <a:lnTo>
                  <a:pt x="189774" y="21470"/>
                </a:lnTo>
                <a:cubicBezTo>
                  <a:pt x="188385" y="20488"/>
                  <a:pt x="189774" y="20759"/>
                  <a:pt x="188385" y="20488"/>
                </a:cubicBezTo>
                <a:cubicBezTo>
                  <a:pt x="187742" y="20404"/>
                  <a:pt x="187242" y="20404"/>
                  <a:pt x="186819" y="20404"/>
                </a:cubicBezTo>
                <a:cubicBezTo>
                  <a:pt x="186396" y="20404"/>
                  <a:pt x="186049" y="20404"/>
                  <a:pt x="185710" y="20319"/>
                </a:cubicBezTo>
                <a:cubicBezTo>
                  <a:pt x="184999" y="20048"/>
                  <a:pt x="183306" y="19201"/>
                  <a:pt x="183306" y="19201"/>
                </a:cubicBezTo>
                <a:cubicBezTo>
                  <a:pt x="183306" y="19201"/>
                  <a:pt x="183170" y="18626"/>
                  <a:pt x="182459" y="18084"/>
                </a:cubicBezTo>
                <a:lnTo>
                  <a:pt x="182154" y="17779"/>
                </a:lnTo>
                <a:cubicBezTo>
                  <a:pt x="182154" y="17644"/>
                  <a:pt x="182019" y="17508"/>
                  <a:pt x="181748" y="17373"/>
                </a:cubicBezTo>
                <a:cubicBezTo>
                  <a:pt x="180766" y="16391"/>
                  <a:pt x="179479" y="16086"/>
                  <a:pt x="179479" y="16086"/>
                </a:cubicBezTo>
                <a:lnTo>
                  <a:pt x="178497" y="16086"/>
                </a:lnTo>
                <a:lnTo>
                  <a:pt x="176939" y="15239"/>
                </a:lnTo>
                <a:lnTo>
                  <a:pt x="175957" y="14562"/>
                </a:lnTo>
                <a:lnTo>
                  <a:pt x="174535" y="14562"/>
                </a:lnTo>
                <a:cubicBezTo>
                  <a:pt x="174535" y="14562"/>
                  <a:pt x="174236" y="14861"/>
                  <a:pt x="173703" y="14861"/>
                </a:cubicBezTo>
                <a:cubicBezTo>
                  <a:pt x="173614" y="14861"/>
                  <a:pt x="173519" y="14852"/>
                  <a:pt x="173417" y="14833"/>
                </a:cubicBezTo>
                <a:cubicBezTo>
                  <a:pt x="173287" y="14783"/>
                  <a:pt x="173213" y="14765"/>
                  <a:pt x="173174" y="14765"/>
                </a:cubicBezTo>
                <a:cubicBezTo>
                  <a:pt x="173077" y="14765"/>
                  <a:pt x="173193" y="14874"/>
                  <a:pt x="173174" y="14874"/>
                </a:cubicBezTo>
                <a:cubicBezTo>
                  <a:pt x="173159" y="14874"/>
                  <a:pt x="173060" y="14806"/>
                  <a:pt x="172706" y="14562"/>
                </a:cubicBezTo>
                <a:cubicBezTo>
                  <a:pt x="171860" y="13851"/>
                  <a:pt x="173011" y="14257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546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718"/>
                  <a:pt x="164376" y="11582"/>
                </a:cubicBezTo>
                <a:cubicBezTo>
                  <a:pt x="164172" y="11514"/>
                  <a:pt x="164105" y="11480"/>
                  <a:pt x="164088" y="11480"/>
                </a:cubicBezTo>
                <a:cubicBezTo>
                  <a:pt x="164071" y="11480"/>
                  <a:pt x="164105" y="11514"/>
                  <a:pt x="164105" y="11582"/>
                </a:cubicBezTo>
                <a:cubicBezTo>
                  <a:pt x="164105" y="11582"/>
                  <a:pt x="163969" y="11447"/>
                  <a:pt x="163529" y="11311"/>
                </a:cubicBezTo>
                <a:cubicBezTo>
                  <a:pt x="162141" y="10871"/>
                  <a:pt x="163529" y="11006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533"/>
                  <a:pt x="155825" y="9533"/>
                  <a:pt x="155876" y="9533"/>
                </a:cubicBezTo>
                <a:cubicBezTo>
                  <a:pt x="155927" y="9533"/>
                  <a:pt x="155927" y="9533"/>
                  <a:pt x="155232" y="9178"/>
                </a:cubicBezTo>
                <a:lnTo>
                  <a:pt x="153810" y="8636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43"/>
                  <a:pt x="148731" y="6638"/>
                </a:cubicBezTo>
                <a:cubicBezTo>
                  <a:pt x="148019" y="6502"/>
                  <a:pt x="146766" y="6502"/>
                  <a:pt x="146055" y="5791"/>
                </a:cubicBezTo>
                <a:lnTo>
                  <a:pt x="145920" y="5656"/>
                </a:lnTo>
                <a:lnTo>
                  <a:pt x="145751" y="5520"/>
                </a:lnTo>
                <a:cubicBezTo>
                  <a:pt x="145615" y="5520"/>
                  <a:pt x="145615" y="5385"/>
                  <a:pt x="145344" y="5080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25"/>
                  <a:pt x="142440" y="2625"/>
                  <a:pt x="142212" y="2625"/>
                </a:cubicBezTo>
                <a:cubicBezTo>
                  <a:pt x="141983" y="2625"/>
                  <a:pt x="141738" y="2625"/>
                  <a:pt x="141382" y="2270"/>
                </a:cubicBezTo>
                <a:lnTo>
                  <a:pt x="140671" y="1558"/>
                </a:lnTo>
                <a:cubicBezTo>
                  <a:pt x="140671" y="1558"/>
                  <a:pt x="140671" y="1623"/>
                  <a:pt x="140588" y="1623"/>
                </a:cubicBezTo>
                <a:cubicBezTo>
                  <a:pt x="140491" y="1623"/>
                  <a:pt x="140280" y="1535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5"/>
                </a:lnTo>
                <a:cubicBezTo>
                  <a:pt x="137996" y="305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5"/>
                </a:cubicBezTo>
                <a:cubicBezTo>
                  <a:pt x="136552" y="224"/>
                  <a:pt x="136403" y="195"/>
                  <a:pt x="136272" y="195"/>
                </a:cubicBezTo>
                <a:cubicBezTo>
                  <a:pt x="135985" y="195"/>
                  <a:pt x="135792" y="332"/>
                  <a:pt x="135453" y="332"/>
                </a:cubicBezTo>
                <a:cubicBezTo>
                  <a:pt x="135373" y="332"/>
                  <a:pt x="135285" y="324"/>
                  <a:pt x="135185" y="305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9" name="Google Shape;2289;p40"/>
          <p:cNvSpPr/>
          <p:nvPr/>
        </p:nvSpPr>
        <p:spPr>
          <a:xfrm rot="10800000">
            <a:off x="-135" y="1962869"/>
            <a:ext cx="9143735" cy="2848005"/>
          </a:xfrm>
          <a:custGeom>
            <a:avLst/>
            <a:gdLst/>
            <a:ahLst/>
            <a:cxnLst/>
            <a:rect l="l" t="t" r="r" b="b"/>
            <a:pathLst>
              <a:path w="262751" h="161566" extrusionOk="0">
                <a:moveTo>
                  <a:pt x="134474" y="1"/>
                </a:moveTo>
                <a:cubicBezTo>
                  <a:pt x="134474" y="1"/>
                  <a:pt x="133627" y="441"/>
                  <a:pt x="132916" y="441"/>
                </a:cubicBezTo>
                <a:cubicBezTo>
                  <a:pt x="132205" y="441"/>
                  <a:pt x="131087" y="983"/>
                  <a:pt x="131087" y="983"/>
                </a:cubicBezTo>
                <a:lnTo>
                  <a:pt x="129835" y="1423"/>
                </a:lnTo>
                <a:cubicBezTo>
                  <a:pt x="129835" y="1423"/>
                  <a:pt x="129123" y="2405"/>
                  <a:pt x="128277" y="2405"/>
                </a:cubicBezTo>
                <a:cubicBezTo>
                  <a:pt x="127622" y="2405"/>
                  <a:pt x="127961" y="2089"/>
                  <a:pt x="127888" y="2089"/>
                </a:cubicBezTo>
                <a:cubicBezTo>
                  <a:pt x="127852" y="2089"/>
                  <a:pt x="127712" y="2168"/>
                  <a:pt x="127295" y="2405"/>
                </a:cubicBezTo>
                <a:cubicBezTo>
                  <a:pt x="126143" y="2981"/>
                  <a:pt x="127295" y="2541"/>
                  <a:pt x="126143" y="2981"/>
                </a:cubicBezTo>
                <a:cubicBezTo>
                  <a:pt x="125746" y="3174"/>
                  <a:pt x="125631" y="3212"/>
                  <a:pt x="125598" y="3212"/>
                </a:cubicBezTo>
                <a:cubicBezTo>
                  <a:pt x="125576" y="3212"/>
                  <a:pt x="125590" y="3195"/>
                  <a:pt x="125581" y="3195"/>
                </a:cubicBezTo>
                <a:cubicBezTo>
                  <a:pt x="125566" y="3195"/>
                  <a:pt x="125483" y="3246"/>
                  <a:pt x="125026" y="3523"/>
                </a:cubicBezTo>
                <a:lnTo>
                  <a:pt x="123908" y="4234"/>
                </a:lnTo>
                <a:cubicBezTo>
                  <a:pt x="123908" y="4234"/>
                  <a:pt x="123693" y="4736"/>
                  <a:pt x="123123" y="4736"/>
                </a:cubicBezTo>
                <a:cubicBezTo>
                  <a:pt x="123014" y="4736"/>
                  <a:pt x="122892" y="4718"/>
                  <a:pt x="122757" y="4674"/>
                </a:cubicBezTo>
                <a:lnTo>
                  <a:pt x="121775" y="4369"/>
                </a:lnTo>
                <a:lnTo>
                  <a:pt x="119506" y="4369"/>
                </a:lnTo>
                <a:lnTo>
                  <a:pt x="117406" y="4674"/>
                </a:lnTo>
                <a:lnTo>
                  <a:pt x="115273" y="4674"/>
                </a:lnTo>
                <a:cubicBezTo>
                  <a:pt x="115273" y="4674"/>
                  <a:pt x="115092" y="4795"/>
                  <a:pt x="114761" y="4795"/>
                </a:cubicBezTo>
                <a:cubicBezTo>
                  <a:pt x="114596" y="4795"/>
                  <a:pt x="114393" y="4764"/>
                  <a:pt x="114156" y="4674"/>
                </a:cubicBezTo>
                <a:cubicBezTo>
                  <a:pt x="114007" y="4610"/>
                  <a:pt x="113840" y="4585"/>
                  <a:pt x="113670" y="4585"/>
                </a:cubicBezTo>
                <a:cubicBezTo>
                  <a:pt x="113026" y="4585"/>
                  <a:pt x="112327" y="4945"/>
                  <a:pt x="112327" y="4945"/>
                </a:cubicBezTo>
                <a:lnTo>
                  <a:pt x="110498" y="6063"/>
                </a:lnTo>
                <a:lnTo>
                  <a:pt x="110193" y="6909"/>
                </a:lnTo>
                <a:cubicBezTo>
                  <a:pt x="110193" y="6909"/>
                  <a:pt x="110498" y="6909"/>
                  <a:pt x="109347" y="7349"/>
                </a:cubicBezTo>
                <a:cubicBezTo>
                  <a:pt x="108229" y="7925"/>
                  <a:pt x="105825" y="8772"/>
                  <a:pt x="105825" y="8772"/>
                </a:cubicBezTo>
                <a:cubicBezTo>
                  <a:pt x="105825" y="8772"/>
                  <a:pt x="105419" y="9043"/>
                  <a:pt x="104572" y="9314"/>
                </a:cubicBezTo>
                <a:cubicBezTo>
                  <a:pt x="103590" y="9449"/>
                  <a:pt x="102439" y="9889"/>
                  <a:pt x="102439" y="9889"/>
                </a:cubicBezTo>
                <a:cubicBezTo>
                  <a:pt x="102439" y="9889"/>
                  <a:pt x="102714" y="10249"/>
                  <a:pt x="101707" y="10249"/>
                </a:cubicBezTo>
                <a:cubicBezTo>
                  <a:pt x="101441" y="10249"/>
                  <a:pt x="101085" y="10224"/>
                  <a:pt x="100610" y="10160"/>
                </a:cubicBezTo>
                <a:lnTo>
                  <a:pt x="98206" y="9889"/>
                </a:lnTo>
                <a:cubicBezTo>
                  <a:pt x="98206" y="9889"/>
                  <a:pt x="98206" y="9754"/>
                  <a:pt x="97359" y="9449"/>
                </a:cubicBezTo>
                <a:cubicBezTo>
                  <a:pt x="97218" y="9430"/>
                  <a:pt x="97124" y="9422"/>
                  <a:pt x="97062" y="9422"/>
                </a:cubicBezTo>
                <a:cubicBezTo>
                  <a:pt x="96846" y="9422"/>
                  <a:pt x="97027" y="9515"/>
                  <a:pt x="96991" y="9515"/>
                </a:cubicBezTo>
                <a:cubicBezTo>
                  <a:pt x="96965" y="9515"/>
                  <a:pt x="96831" y="9469"/>
                  <a:pt x="96377" y="9314"/>
                </a:cubicBezTo>
                <a:lnTo>
                  <a:pt x="95260" y="8772"/>
                </a:lnTo>
                <a:cubicBezTo>
                  <a:pt x="95260" y="8772"/>
                  <a:pt x="94978" y="9118"/>
                  <a:pt x="94154" y="9118"/>
                </a:cubicBezTo>
                <a:cubicBezTo>
                  <a:pt x="93948" y="9118"/>
                  <a:pt x="93709" y="9097"/>
                  <a:pt x="93431" y="9043"/>
                </a:cubicBezTo>
                <a:cubicBezTo>
                  <a:pt x="93153" y="8990"/>
                  <a:pt x="92897" y="8968"/>
                  <a:pt x="92660" y="8968"/>
                </a:cubicBezTo>
                <a:cubicBezTo>
                  <a:pt x="91683" y="8968"/>
                  <a:pt x="91023" y="9340"/>
                  <a:pt x="90451" y="9449"/>
                </a:cubicBezTo>
                <a:lnTo>
                  <a:pt x="89740" y="9754"/>
                </a:lnTo>
                <a:lnTo>
                  <a:pt x="89029" y="9889"/>
                </a:lnTo>
                <a:lnTo>
                  <a:pt x="87640" y="10160"/>
                </a:lnTo>
                <a:lnTo>
                  <a:pt x="85812" y="10160"/>
                </a:lnTo>
                <a:lnTo>
                  <a:pt x="83949" y="9889"/>
                </a:lnTo>
                <a:lnTo>
                  <a:pt x="83102" y="9889"/>
                </a:lnTo>
                <a:cubicBezTo>
                  <a:pt x="83102" y="9889"/>
                  <a:pt x="82831" y="9889"/>
                  <a:pt x="81714" y="9754"/>
                </a:cubicBezTo>
                <a:lnTo>
                  <a:pt x="80563" y="9449"/>
                </a:lnTo>
                <a:cubicBezTo>
                  <a:pt x="79310" y="9314"/>
                  <a:pt x="80563" y="9314"/>
                  <a:pt x="79310" y="9314"/>
                </a:cubicBezTo>
                <a:cubicBezTo>
                  <a:pt x="78192" y="9314"/>
                  <a:pt x="77041" y="9043"/>
                  <a:pt x="77041" y="9043"/>
                </a:cubicBezTo>
                <a:lnTo>
                  <a:pt x="71961" y="9043"/>
                </a:lnTo>
                <a:lnTo>
                  <a:pt x="69997" y="9449"/>
                </a:lnTo>
                <a:cubicBezTo>
                  <a:pt x="68575" y="9449"/>
                  <a:pt x="66475" y="10600"/>
                  <a:pt x="66475" y="10600"/>
                </a:cubicBezTo>
                <a:lnTo>
                  <a:pt x="65324" y="11312"/>
                </a:lnTo>
                <a:lnTo>
                  <a:pt x="63631" y="11582"/>
                </a:lnTo>
                <a:lnTo>
                  <a:pt x="61667" y="11853"/>
                </a:lnTo>
                <a:lnTo>
                  <a:pt x="60414" y="12294"/>
                </a:lnTo>
                <a:lnTo>
                  <a:pt x="58551" y="12294"/>
                </a:lnTo>
                <a:lnTo>
                  <a:pt x="57027" y="11853"/>
                </a:lnTo>
                <a:lnTo>
                  <a:pt x="55165" y="11853"/>
                </a:lnTo>
                <a:cubicBezTo>
                  <a:pt x="54713" y="11853"/>
                  <a:pt x="55059" y="11733"/>
                  <a:pt x="55009" y="11733"/>
                </a:cubicBezTo>
                <a:cubicBezTo>
                  <a:pt x="54984" y="11733"/>
                  <a:pt x="54860" y="11763"/>
                  <a:pt x="54487" y="11853"/>
                </a:cubicBezTo>
                <a:cubicBezTo>
                  <a:pt x="53336" y="11989"/>
                  <a:pt x="52930" y="13005"/>
                  <a:pt x="52930" y="13005"/>
                </a:cubicBezTo>
                <a:cubicBezTo>
                  <a:pt x="52930" y="13005"/>
                  <a:pt x="52472" y="13894"/>
                  <a:pt x="51868" y="13894"/>
                </a:cubicBezTo>
                <a:cubicBezTo>
                  <a:pt x="51795" y="13894"/>
                  <a:pt x="51720" y="13881"/>
                  <a:pt x="51643" y="13851"/>
                </a:cubicBezTo>
                <a:cubicBezTo>
                  <a:pt x="51273" y="13736"/>
                  <a:pt x="51676" y="13447"/>
                  <a:pt x="51614" y="13447"/>
                </a:cubicBezTo>
                <a:cubicBezTo>
                  <a:pt x="51586" y="13447"/>
                  <a:pt x="51456" y="13510"/>
                  <a:pt x="51101" y="13682"/>
                </a:cubicBezTo>
                <a:cubicBezTo>
                  <a:pt x="49814" y="14122"/>
                  <a:pt x="48968" y="14833"/>
                  <a:pt x="48968" y="14833"/>
                </a:cubicBezTo>
                <a:lnTo>
                  <a:pt x="47986" y="15545"/>
                </a:lnTo>
                <a:lnTo>
                  <a:pt x="46157" y="16797"/>
                </a:lnTo>
                <a:cubicBezTo>
                  <a:pt x="46157" y="16797"/>
                  <a:pt x="46428" y="17509"/>
                  <a:pt x="45006" y="17780"/>
                </a:cubicBezTo>
                <a:lnTo>
                  <a:pt x="43617" y="18084"/>
                </a:lnTo>
                <a:lnTo>
                  <a:pt x="42466" y="18491"/>
                </a:lnTo>
                <a:lnTo>
                  <a:pt x="41788" y="19913"/>
                </a:lnTo>
                <a:cubicBezTo>
                  <a:pt x="41788" y="19913"/>
                  <a:pt x="41643" y="20639"/>
                  <a:pt x="41084" y="20639"/>
                </a:cubicBezTo>
                <a:cubicBezTo>
                  <a:pt x="41039" y="20639"/>
                  <a:pt x="40992" y="20634"/>
                  <a:pt x="40942" y="20624"/>
                </a:cubicBezTo>
                <a:lnTo>
                  <a:pt x="40231" y="20319"/>
                </a:lnTo>
                <a:lnTo>
                  <a:pt x="39249" y="20048"/>
                </a:lnTo>
                <a:lnTo>
                  <a:pt x="37691" y="20048"/>
                </a:lnTo>
                <a:lnTo>
                  <a:pt x="36269" y="21301"/>
                </a:lnTo>
                <a:lnTo>
                  <a:pt x="35998" y="22148"/>
                </a:lnTo>
                <a:lnTo>
                  <a:pt x="34846" y="22588"/>
                </a:lnTo>
                <a:lnTo>
                  <a:pt x="34000" y="22148"/>
                </a:lnTo>
                <a:lnTo>
                  <a:pt x="33018" y="21742"/>
                </a:lnTo>
                <a:cubicBezTo>
                  <a:pt x="33018" y="21742"/>
                  <a:pt x="32611" y="21742"/>
                  <a:pt x="31900" y="21471"/>
                </a:cubicBezTo>
                <a:cubicBezTo>
                  <a:pt x="31189" y="21301"/>
                  <a:pt x="29631" y="21301"/>
                  <a:pt x="29631" y="21301"/>
                </a:cubicBezTo>
                <a:lnTo>
                  <a:pt x="28649" y="21301"/>
                </a:lnTo>
                <a:lnTo>
                  <a:pt x="28243" y="20048"/>
                </a:lnTo>
                <a:lnTo>
                  <a:pt x="26380" y="19202"/>
                </a:lnTo>
                <a:lnTo>
                  <a:pt x="24281" y="19913"/>
                </a:lnTo>
                <a:lnTo>
                  <a:pt x="23299" y="20048"/>
                </a:lnTo>
                <a:lnTo>
                  <a:pt x="22452" y="20048"/>
                </a:lnTo>
                <a:cubicBezTo>
                  <a:pt x="22452" y="20048"/>
                  <a:pt x="22012" y="20048"/>
                  <a:pt x="21301" y="19913"/>
                </a:cubicBezTo>
                <a:cubicBezTo>
                  <a:pt x="20962" y="19761"/>
                  <a:pt x="21250" y="19761"/>
                  <a:pt x="21394" y="19761"/>
                </a:cubicBezTo>
                <a:cubicBezTo>
                  <a:pt x="21538" y="19761"/>
                  <a:pt x="21538" y="19761"/>
                  <a:pt x="20624" y="19608"/>
                </a:cubicBezTo>
                <a:cubicBezTo>
                  <a:pt x="18761" y="19337"/>
                  <a:pt x="19608" y="19337"/>
                  <a:pt x="18761" y="19337"/>
                </a:cubicBezTo>
                <a:lnTo>
                  <a:pt x="17779" y="19337"/>
                </a:lnTo>
                <a:cubicBezTo>
                  <a:pt x="17779" y="19337"/>
                  <a:pt x="16661" y="19913"/>
                  <a:pt x="15950" y="19913"/>
                </a:cubicBezTo>
                <a:lnTo>
                  <a:pt x="15239" y="19913"/>
                </a:lnTo>
                <a:cubicBezTo>
                  <a:pt x="14314" y="19913"/>
                  <a:pt x="14758" y="19973"/>
                  <a:pt x="14655" y="19973"/>
                </a:cubicBezTo>
                <a:cubicBezTo>
                  <a:pt x="14603" y="19973"/>
                  <a:pt x="14415" y="19958"/>
                  <a:pt x="13851" y="19913"/>
                </a:cubicBezTo>
                <a:lnTo>
                  <a:pt x="11988" y="19337"/>
                </a:lnTo>
                <a:lnTo>
                  <a:pt x="11006" y="19473"/>
                </a:lnTo>
                <a:lnTo>
                  <a:pt x="10295" y="20319"/>
                </a:lnTo>
                <a:lnTo>
                  <a:pt x="10295" y="21471"/>
                </a:lnTo>
                <a:lnTo>
                  <a:pt x="9889" y="23299"/>
                </a:lnTo>
                <a:lnTo>
                  <a:pt x="9178" y="24552"/>
                </a:lnTo>
                <a:lnTo>
                  <a:pt x="8771" y="25534"/>
                </a:lnTo>
                <a:lnTo>
                  <a:pt x="8771" y="26246"/>
                </a:lnTo>
                <a:lnTo>
                  <a:pt x="8331" y="27092"/>
                </a:lnTo>
                <a:lnTo>
                  <a:pt x="7213" y="28243"/>
                </a:lnTo>
                <a:lnTo>
                  <a:pt x="6909" y="29226"/>
                </a:lnTo>
                <a:lnTo>
                  <a:pt x="6773" y="29937"/>
                </a:lnTo>
                <a:lnTo>
                  <a:pt x="6773" y="30614"/>
                </a:lnTo>
                <a:lnTo>
                  <a:pt x="6062" y="32307"/>
                </a:lnTo>
                <a:lnTo>
                  <a:pt x="5215" y="33154"/>
                </a:lnTo>
                <a:lnTo>
                  <a:pt x="4369" y="33594"/>
                </a:lnTo>
                <a:lnTo>
                  <a:pt x="3692" y="34576"/>
                </a:lnTo>
                <a:lnTo>
                  <a:pt x="2845" y="35558"/>
                </a:lnTo>
                <a:lnTo>
                  <a:pt x="2134" y="36134"/>
                </a:lnTo>
                <a:lnTo>
                  <a:pt x="983" y="36269"/>
                </a:lnTo>
                <a:lnTo>
                  <a:pt x="0" y="37116"/>
                </a:lnTo>
                <a:lnTo>
                  <a:pt x="0" y="161566"/>
                </a:lnTo>
                <a:lnTo>
                  <a:pt x="262750" y="161566"/>
                </a:lnTo>
                <a:lnTo>
                  <a:pt x="262750" y="24010"/>
                </a:lnTo>
                <a:lnTo>
                  <a:pt x="261734" y="23570"/>
                </a:lnTo>
                <a:lnTo>
                  <a:pt x="260617" y="24010"/>
                </a:lnTo>
                <a:lnTo>
                  <a:pt x="259195" y="24417"/>
                </a:lnTo>
                <a:lnTo>
                  <a:pt x="256960" y="24281"/>
                </a:lnTo>
                <a:lnTo>
                  <a:pt x="254555" y="23841"/>
                </a:lnTo>
                <a:lnTo>
                  <a:pt x="252997" y="22588"/>
                </a:lnTo>
                <a:lnTo>
                  <a:pt x="252286" y="21742"/>
                </a:lnTo>
                <a:cubicBezTo>
                  <a:pt x="252286" y="21742"/>
                  <a:pt x="252591" y="21030"/>
                  <a:pt x="251880" y="20624"/>
                </a:cubicBezTo>
                <a:lnTo>
                  <a:pt x="251169" y="20048"/>
                </a:lnTo>
                <a:lnTo>
                  <a:pt x="250051" y="18762"/>
                </a:lnTo>
                <a:lnTo>
                  <a:pt x="248358" y="18084"/>
                </a:lnTo>
                <a:lnTo>
                  <a:pt x="246800" y="18084"/>
                </a:lnTo>
                <a:lnTo>
                  <a:pt x="244667" y="18762"/>
                </a:lnTo>
                <a:lnTo>
                  <a:pt x="243109" y="18762"/>
                </a:lnTo>
                <a:lnTo>
                  <a:pt x="242127" y="18931"/>
                </a:lnTo>
                <a:lnTo>
                  <a:pt x="240739" y="19202"/>
                </a:lnTo>
                <a:lnTo>
                  <a:pt x="237048" y="20624"/>
                </a:lnTo>
                <a:lnTo>
                  <a:pt x="236201" y="21471"/>
                </a:lnTo>
                <a:lnTo>
                  <a:pt x="235930" y="22453"/>
                </a:lnTo>
                <a:lnTo>
                  <a:pt x="234948" y="23570"/>
                </a:lnTo>
                <a:lnTo>
                  <a:pt x="233797" y="24010"/>
                </a:lnTo>
                <a:cubicBezTo>
                  <a:pt x="233797" y="24010"/>
                  <a:pt x="233390" y="24281"/>
                  <a:pt x="232679" y="24417"/>
                </a:cubicBezTo>
                <a:lnTo>
                  <a:pt x="231968" y="24688"/>
                </a:lnTo>
                <a:cubicBezTo>
                  <a:pt x="231968" y="24688"/>
                  <a:pt x="231833" y="25399"/>
                  <a:pt x="231121" y="25399"/>
                </a:cubicBezTo>
                <a:lnTo>
                  <a:pt x="230410" y="25399"/>
                </a:lnTo>
                <a:cubicBezTo>
                  <a:pt x="230410" y="25399"/>
                  <a:pt x="229293" y="25128"/>
                  <a:pt x="228582" y="25128"/>
                </a:cubicBezTo>
                <a:lnTo>
                  <a:pt x="226177" y="25128"/>
                </a:lnTo>
                <a:lnTo>
                  <a:pt x="225060" y="26110"/>
                </a:lnTo>
                <a:lnTo>
                  <a:pt x="224213" y="26821"/>
                </a:lnTo>
                <a:cubicBezTo>
                  <a:pt x="223468" y="26821"/>
                  <a:pt x="223777" y="26565"/>
                  <a:pt x="223694" y="26565"/>
                </a:cubicBezTo>
                <a:cubicBezTo>
                  <a:pt x="223653" y="26565"/>
                  <a:pt x="223513" y="26629"/>
                  <a:pt x="223096" y="26821"/>
                </a:cubicBezTo>
                <a:lnTo>
                  <a:pt x="221673" y="27228"/>
                </a:lnTo>
                <a:cubicBezTo>
                  <a:pt x="221673" y="27228"/>
                  <a:pt x="221673" y="27668"/>
                  <a:pt x="220691" y="27668"/>
                </a:cubicBezTo>
                <a:cubicBezTo>
                  <a:pt x="219845" y="27668"/>
                  <a:pt x="218558" y="27228"/>
                  <a:pt x="218558" y="27228"/>
                </a:cubicBezTo>
                <a:lnTo>
                  <a:pt x="217440" y="26821"/>
                </a:lnTo>
                <a:cubicBezTo>
                  <a:pt x="217440" y="26821"/>
                  <a:pt x="217380" y="26881"/>
                  <a:pt x="217129" y="26881"/>
                </a:cubicBezTo>
                <a:cubicBezTo>
                  <a:pt x="217004" y="26881"/>
                  <a:pt x="216831" y="26866"/>
                  <a:pt x="216594" y="26821"/>
                </a:cubicBezTo>
                <a:cubicBezTo>
                  <a:pt x="216093" y="26631"/>
                  <a:pt x="216716" y="26423"/>
                  <a:pt x="216587" y="26423"/>
                </a:cubicBezTo>
                <a:cubicBezTo>
                  <a:pt x="216532" y="26423"/>
                  <a:pt x="216344" y="26460"/>
                  <a:pt x="215883" y="26550"/>
                </a:cubicBezTo>
                <a:cubicBezTo>
                  <a:pt x="214189" y="26821"/>
                  <a:pt x="213072" y="27532"/>
                  <a:pt x="213072" y="27532"/>
                </a:cubicBezTo>
                <a:lnTo>
                  <a:pt x="211954" y="27939"/>
                </a:lnTo>
                <a:lnTo>
                  <a:pt x="211108" y="27668"/>
                </a:lnTo>
                <a:lnTo>
                  <a:pt x="211108" y="27668"/>
                </a:lnTo>
                <a:cubicBezTo>
                  <a:pt x="211108" y="27668"/>
                  <a:pt x="211263" y="27888"/>
                  <a:pt x="210982" y="27888"/>
                </a:cubicBezTo>
                <a:cubicBezTo>
                  <a:pt x="210808" y="27888"/>
                  <a:pt x="210467" y="27804"/>
                  <a:pt x="209821" y="27532"/>
                </a:cubicBezTo>
                <a:lnTo>
                  <a:pt x="208263" y="26821"/>
                </a:lnTo>
                <a:cubicBezTo>
                  <a:pt x="208263" y="26821"/>
                  <a:pt x="207552" y="26821"/>
                  <a:pt x="206875" y="26957"/>
                </a:cubicBezTo>
                <a:lnTo>
                  <a:pt x="206164" y="27228"/>
                </a:lnTo>
                <a:lnTo>
                  <a:pt x="205317" y="27939"/>
                </a:lnTo>
                <a:lnTo>
                  <a:pt x="201626" y="27939"/>
                </a:lnTo>
                <a:lnTo>
                  <a:pt x="200644" y="26246"/>
                </a:lnTo>
                <a:cubicBezTo>
                  <a:pt x="200644" y="26246"/>
                  <a:pt x="200238" y="26110"/>
                  <a:pt x="199526" y="25704"/>
                </a:cubicBezTo>
                <a:lnTo>
                  <a:pt x="198815" y="25128"/>
                </a:lnTo>
                <a:cubicBezTo>
                  <a:pt x="198815" y="25128"/>
                  <a:pt x="198515" y="25345"/>
                  <a:pt x="198224" y="25345"/>
                </a:cubicBezTo>
                <a:cubicBezTo>
                  <a:pt x="197988" y="25345"/>
                  <a:pt x="197758" y="25203"/>
                  <a:pt x="197698" y="24688"/>
                </a:cubicBezTo>
                <a:lnTo>
                  <a:pt x="197393" y="23570"/>
                </a:lnTo>
                <a:cubicBezTo>
                  <a:pt x="197393" y="23570"/>
                  <a:pt x="196546" y="22588"/>
                  <a:pt x="195869" y="22453"/>
                </a:cubicBezTo>
                <a:lnTo>
                  <a:pt x="195158" y="22148"/>
                </a:lnTo>
                <a:lnTo>
                  <a:pt x="192754" y="22148"/>
                </a:lnTo>
                <a:lnTo>
                  <a:pt x="190925" y="21877"/>
                </a:lnTo>
                <a:lnTo>
                  <a:pt x="189774" y="21471"/>
                </a:lnTo>
                <a:cubicBezTo>
                  <a:pt x="188385" y="20624"/>
                  <a:pt x="189774" y="20760"/>
                  <a:pt x="188385" y="20624"/>
                </a:cubicBezTo>
                <a:cubicBezTo>
                  <a:pt x="187742" y="20472"/>
                  <a:pt x="187242" y="20472"/>
                  <a:pt x="186819" y="20472"/>
                </a:cubicBezTo>
                <a:cubicBezTo>
                  <a:pt x="186396" y="20472"/>
                  <a:pt x="186049" y="20472"/>
                  <a:pt x="185710" y="20319"/>
                </a:cubicBezTo>
                <a:cubicBezTo>
                  <a:pt x="184999" y="20048"/>
                  <a:pt x="183306" y="19202"/>
                  <a:pt x="183306" y="19202"/>
                </a:cubicBezTo>
                <a:cubicBezTo>
                  <a:pt x="183306" y="19202"/>
                  <a:pt x="183170" y="18762"/>
                  <a:pt x="182459" y="18084"/>
                </a:cubicBezTo>
                <a:cubicBezTo>
                  <a:pt x="182324" y="17915"/>
                  <a:pt x="182154" y="17780"/>
                  <a:pt x="182154" y="17780"/>
                </a:cubicBezTo>
                <a:cubicBezTo>
                  <a:pt x="182154" y="17644"/>
                  <a:pt x="182019" y="17644"/>
                  <a:pt x="181748" y="17373"/>
                </a:cubicBezTo>
                <a:cubicBezTo>
                  <a:pt x="180766" y="16391"/>
                  <a:pt x="179479" y="16222"/>
                  <a:pt x="179479" y="16222"/>
                </a:cubicBezTo>
                <a:lnTo>
                  <a:pt x="178497" y="16222"/>
                </a:lnTo>
                <a:lnTo>
                  <a:pt x="176939" y="15240"/>
                </a:lnTo>
                <a:lnTo>
                  <a:pt x="175957" y="14529"/>
                </a:lnTo>
                <a:lnTo>
                  <a:pt x="174535" y="14529"/>
                </a:lnTo>
                <a:cubicBezTo>
                  <a:pt x="174535" y="14529"/>
                  <a:pt x="174230" y="14859"/>
                  <a:pt x="173685" y="14859"/>
                </a:cubicBezTo>
                <a:cubicBezTo>
                  <a:pt x="173602" y="14859"/>
                  <a:pt x="173512" y="14851"/>
                  <a:pt x="173417" y="14833"/>
                </a:cubicBezTo>
                <a:cubicBezTo>
                  <a:pt x="173278" y="14774"/>
                  <a:pt x="173203" y="14753"/>
                  <a:pt x="173167" y="14753"/>
                </a:cubicBezTo>
                <a:cubicBezTo>
                  <a:pt x="173084" y="14753"/>
                  <a:pt x="173191" y="14857"/>
                  <a:pt x="173174" y="14857"/>
                </a:cubicBezTo>
                <a:cubicBezTo>
                  <a:pt x="173160" y="14857"/>
                  <a:pt x="173063" y="14787"/>
                  <a:pt x="172706" y="14529"/>
                </a:cubicBezTo>
                <a:cubicBezTo>
                  <a:pt x="171860" y="13851"/>
                  <a:pt x="173011" y="14393"/>
                  <a:pt x="171860" y="13851"/>
                </a:cubicBezTo>
                <a:cubicBezTo>
                  <a:pt x="170742" y="13411"/>
                  <a:pt x="169760" y="13411"/>
                  <a:pt x="169760" y="13411"/>
                </a:cubicBezTo>
                <a:lnTo>
                  <a:pt x="168609" y="13682"/>
                </a:lnTo>
                <a:lnTo>
                  <a:pt x="166780" y="13140"/>
                </a:lnTo>
                <a:lnTo>
                  <a:pt x="165392" y="12429"/>
                </a:lnTo>
                <a:cubicBezTo>
                  <a:pt x="165392" y="12429"/>
                  <a:pt x="165392" y="11853"/>
                  <a:pt x="164376" y="11582"/>
                </a:cubicBezTo>
                <a:cubicBezTo>
                  <a:pt x="164240" y="11537"/>
                  <a:pt x="164165" y="11522"/>
                  <a:pt x="164125" y="11522"/>
                </a:cubicBezTo>
                <a:cubicBezTo>
                  <a:pt x="164045" y="11522"/>
                  <a:pt x="164105" y="11582"/>
                  <a:pt x="164105" y="11582"/>
                </a:cubicBezTo>
                <a:cubicBezTo>
                  <a:pt x="164105" y="11582"/>
                  <a:pt x="163969" y="11447"/>
                  <a:pt x="163529" y="11312"/>
                </a:cubicBezTo>
                <a:cubicBezTo>
                  <a:pt x="162141" y="10871"/>
                  <a:pt x="163529" y="11142"/>
                  <a:pt x="162141" y="10871"/>
                </a:cubicBezTo>
                <a:cubicBezTo>
                  <a:pt x="160718" y="10600"/>
                  <a:pt x="159872" y="10600"/>
                  <a:pt x="159872" y="10600"/>
                </a:cubicBezTo>
                <a:cubicBezTo>
                  <a:pt x="158450" y="10465"/>
                  <a:pt x="159601" y="10465"/>
                  <a:pt x="158450" y="10465"/>
                </a:cubicBezTo>
                <a:lnTo>
                  <a:pt x="157332" y="10465"/>
                </a:lnTo>
                <a:cubicBezTo>
                  <a:pt x="157332" y="10465"/>
                  <a:pt x="157311" y="10475"/>
                  <a:pt x="157264" y="10475"/>
                </a:cubicBezTo>
                <a:cubicBezTo>
                  <a:pt x="157139" y="10475"/>
                  <a:pt x="156828" y="10404"/>
                  <a:pt x="156214" y="9889"/>
                </a:cubicBezTo>
                <a:cubicBezTo>
                  <a:pt x="155723" y="9601"/>
                  <a:pt x="155825" y="9601"/>
                  <a:pt x="155876" y="9601"/>
                </a:cubicBezTo>
                <a:cubicBezTo>
                  <a:pt x="155927" y="9601"/>
                  <a:pt x="155927" y="9601"/>
                  <a:pt x="155232" y="9314"/>
                </a:cubicBezTo>
                <a:lnTo>
                  <a:pt x="153810" y="8602"/>
                </a:lnTo>
                <a:lnTo>
                  <a:pt x="152388" y="7925"/>
                </a:lnTo>
                <a:lnTo>
                  <a:pt x="151270" y="7214"/>
                </a:lnTo>
                <a:cubicBezTo>
                  <a:pt x="151270" y="7214"/>
                  <a:pt x="149442" y="6909"/>
                  <a:pt x="148731" y="6774"/>
                </a:cubicBezTo>
                <a:cubicBezTo>
                  <a:pt x="148019" y="6503"/>
                  <a:pt x="146766" y="6503"/>
                  <a:pt x="146055" y="5792"/>
                </a:cubicBezTo>
                <a:cubicBezTo>
                  <a:pt x="145920" y="5792"/>
                  <a:pt x="145920" y="5656"/>
                  <a:pt x="145920" y="5656"/>
                </a:cubicBezTo>
                <a:lnTo>
                  <a:pt x="145751" y="5521"/>
                </a:lnTo>
                <a:cubicBezTo>
                  <a:pt x="145615" y="5521"/>
                  <a:pt x="145615" y="5385"/>
                  <a:pt x="145344" y="5081"/>
                </a:cubicBezTo>
                <a:cubicBezTo>
                  <a:pt x="144227" y="3963"/>
                  <a:pt x="143651" y="3692"/>
                  <a:pt x="142940" y="2981"/>
                </a:cubicBezTo>
                <a:cubicBezTo>
                  <a:pt x="142652" y="2693"/>
                  <a:pt x="142440" y="2693"/>
                  <a:pt x="142212" y="2693"/>
                </a:cubicBezTo>
                <a:cubicBezTo>
                  <a:pt x="141983" y="2693"/>
                  <a:pt x="141738" y="2693"/>
                  <a:pt x="141382" y="2405"/>
                </a:cubicBezTo>
                <a:lnTo>
                  <a:pt x="140671" y="1694"/>
                </a:lnTo>
                <a:cubicBezTo>
                  <a:pt x="140671" y="1694"/>
                  <a:pt x="140671" y="1705"/>
                  <a:pt x="140651" y="1705"/>
                </a:cubicBezTo>
                <a:cubicBezTo>
                  <a:pt x="140602" y="1705"/>
                  <a:pt x="140429" y="1636"/>
                  <a:pt x="139824" y="1152"/>
                </a:cubicBezTo>
                <a:cubicBezTo>
                  <a:pt x="138842" y="441"/>
                  <a:pt x="139824" y="712"/>
                  <a:pt x="138842" y="441"/>
                </a:cubicBezTo>
                <a:lnTo>
                  <a:pt x="137996" y="306"/>
                </a:lnTo>
                <a:cubicBezTo>
                  <a:pt x="137996" y="306"/>
                  <a:pt x="137755" y="366"/>
                  <a:pt x="137384" y="366"/>
                </a:cubicBezTo>
                <a:cubicBezTo>
                  <a:pt x="137198" y="366"/>
                  <a:pt x="136980" y="351"/>
                  <a:pt x="136743" y="306"/>
                </a:cubicBezTo>
                <a:cubicBezTo>
                  <a:pt x="136552" y="224"/>
                  <a:pt x="136403" y="196"/>
                  <a:pt x="136272" y="196"/>
                </a:cubicBezTo>
                <a:cubicBezTo>
                  <a:pt x="135985" y="196"/>
                  <a:pt x="135792" y="332"/>
                  <a:pt x="135453" y="332"/>
                </a:cubicBezTo>
                <a:cubicBezTo>
                  <a:pt x="135373" y="332"/>
                  <a:pt x="135285" y="325"/>
                  <a:pt x="135185" y="306"/>
                </a:cubicBezTo>
                <a:lnTo>
                  <a:pt x="13447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6">
    <p:spTree>
      <p:nvGrpSpPr>
        <p:cNvPr id="1" name="Shape 2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1" name="Google Shape;2291;p41"/>
          <p:cNvGrpSpPr/>
          <p:nvPr/>
        </p:nvGrpSpPr>
        <p:grpSpPr>
          <a:xfrm>
            <a:off x="8185" y="130570"/>
            <a:ext cx="9326228" cy="4913400"/>
            <a:chOff x="-11500" y="75650"/>
            <a:chExt cx="9202909" cy="4913400"/>
          </a:xfrm>
        </p:grpSpPr>
        <p:sp>
          <p:nvSpPr>
            <p:cNvPr id="2292" name="Google Shape;2292;p41"/>
            <p:cNvSpPr/>
            <p:nvPr/>
          </p:nvSpPr>
          <p:spPr>
            <a:xfrm>
              <a:off x="-11500" y="756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41"/>
            <p:cNvSpPr/>
            <p:nvPr/>
          </p:nvSpPr>
          <p:spPr>
            <a:xfrm>
              <a:off x="-11500" y="27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41"/>
            <p:cNvSpPr/>
            <p:nvPr/>
          </p:nvSpPr>
          <p:spPr>
            <a:xfrm>
              <a:off x="-11500" y="46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41"/>
            <p:cNvSpPr/>
            <p:nvPr/>
          </p:nvSpPr>
          <p:spPr>
            <a:xfrm>
              <a:off x="-11500" y="6667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41"/>
            <p:cNvSpPr/>
            <p:nvPr/>
          </p:nvSpPr>
          <p:spPr>
            <a:xfrm>
              <a:off x="-11500" y="8613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41"/>
            <p:cNvSpPr/>
            <p:nvPr/>
          </p:nvSpPr>
          <p:spPr>
            <a:xfrm>
              <a:off x="-11500" y="10583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41"/>
            <p:cNvSpPr/>
            <p:nvPr/>
          </p:nvSpPr>
          <p:spPr>
            <a:xfrm>
              <a:off x="-11500" y="12553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41"/>
            <p:cNvSpPr/>
            <p:nvPr/>
          </p:nvSpPr>
          <p:spPr>
            <a:xfrm>
              <a:off x="-11500" y="14504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41"/>
            <p:cNvSpPr/>
            <p:nvPr/>
          </p:nvSpPr>
          <p:spPr>
            <a:xfrm>
              <a:off x="-11500" y="16474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41"/>
            <p:cNvSpPr/>
            <p:nvPr/>
          </p:nvSpPr>
          <p:spPr>
            <a:xfrm>
              <a:off x="-11500" y="18444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41"/>
            <p:cNvSpPr/>
            <p:nvPr/>
          </p:nvSpPr>
          <p:spPr>
            <a:xfrm>
              <a:off x="-11500" y="20414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41"/>
            <p:cNvSpPr/>
            <p:nvPr/>
          </p:nvSpPr>
          <p:spPr>
            <a:xfrm>
              <a:off x="-11500" y="22365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41"/>
            <p:cNvSpPr/>
            <p:nvPr/>
          </p:nvSpPr>
          <p:spPr>
            <a:xfrm>
              <a:off x="-11500" y="24335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41"/>
            <p:cNvSpPr/>
            <p:nvPr/>
          </p:nvSpPr>
          <p:spPr>
            <a:xfrm>
              <a:off x="-11500" y="26306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41"/>
            <p:cNvSpPr/>
            <p:nvPr/>
          </p:nvSpPr>
          <p:spPr>
            <a:xfrm>
              <a:off x="-11500" y="28276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41"/>
            <p:cNvSpPr/>
            <p:nvPr/>
          </p:nvSpPr>
          <p:spPr>
            <a:xfrm>
              <a:off x="-11500" y="30226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41"/>
            <p:cNvSpPr/>
            <p:nvPr/>
          </p:nvSpPr>
          <p:spPr>
            <a:xfrm>
              <a:off x="-11500" y="32197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41"/>
            <p:cNvSpPr/>
            <p:nvPr/>
          </p:nvSpPr>
          <p:spPr>
            <a:xfrm>
              <a:off x="-11500" y="34167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41"/>
            <p:cNvSpPr/>
            <p:nvPr/>
          </p:nvSpPr>
          <p:spPr>
            <a:xfrm>
              <a:off x="-11500" y="36137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41"/>
            <p:cNvSpPr/>
            <p:nvPr/>
          </p:nvSpPr>
          <p:spPr>
            <a:xfrm>
              <a:off x="-11500" y="38088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41"/>
            <p:cNvSpPr/>
            <p:nvPr/>
          </p:nvSpPr>
          <p:spPr>
            <a:xfrm>
              <a:off x="-11500" y="40058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41"/>
            <p:cNvSpPr/>
            <p:nvPr/>
          </p:nvSpPr>
          <p:spPr>
            <a:xfrm>
              <a:off x="-11500" y="42028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1"/>
                  </a:moveTo>
                  <a:lnTo>
                    <a:pt x="285849" y="1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41"/>
            <p:cNvSpPr/>
            <p:nvPr/>
          </p:nvSpPr>
          <p:spPr>
            <a:xfrm>
              <a:off x="-11500" y="439795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41"/>
            <p:cNvSpPr/>
            <p:nvPr/>
          </p:nvSpPr>
          <p:spPr>
            <a:xfrm>
              <a:off x="-11500" y="459497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41"/>
            <p:cNvSpPr/>
            <p:nvPr/>
          </p:nvSpPr>
          <p:spPr>
            <a:xfrm>
              <a:off x="-11500" y="4792000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41"/>
            <p:cNvSpPr/>
            <p:nvPr/>
          </p:nvSpPr>
          <p:spPr>
            <a:xfrm>
              <a:off x="-11500" y="4989025"/>
              <a:ext cx="9202909" cy="25"/>
            </a:xfrm>
            <a:custGeom>
              <a:avLst/>
              <a:gdLst/>
              <a:ahLst/>
              <a:cxnLst/>
              <a:rect l="l" t="t" r="r" b="b"/>
              <a:pathLst>
                <a:path w="285849" h="1" fill="none" extrusionOk="0">
                  <a:moveTo>
                    <a:pt x="0" y="0"/>
                  </a:moveTo>
                  <a:lnTo>
                    <a:pt x="285849" y="0"/>
                  </a:lnTo>
                </a:path>
              </a:pathLst>
            </a:custGeom>
            <a:noFill/>
            <a:ln w="8375" cap="flat" cmpd="sng">
              <a:solidFill>
                <a:srgbClr val="CAE8F2"/>
              </a:solidFill>
              <a:prstDash val="solid"/>
              <a:miter lim="1970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18" name="Google Shape;2318;p41"/>
          <p:cNvSpPr/>
          <p:nvPr/>
        </p:nvSpPr>
        <p:spPr>
          <a:xfrm rot="-5400000">
            <a:off x="-2356800" y="2072175"/>
            <a:ext cx="5540100" cy="902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9" name="Google Shape;2319;p41"/>
          <p:cNvSpPr/>
          <p:nvPr/>
        </p:nvSpPr>
        <p:spPr>
          <a:xfrm>
            <a:off x="855050" y="-246400"/>
            <a:ext cx="30650" cy="5507374"/>
          </a:xfrm>
          <a:custGeom>
            <a:avLst/>
            <a:gdLst/>
            <a:ahLst/>
            <a:cxnLst/>
            <a:rect l="l" t="t" r="r" b="b"/>
            <a:pathLst>
              <a:path w="928" h="67571" extrusionOk="0">
                <a:moveTo>
                  <a:pt x="449" y="1"/>
                </a:moveTo>
                <a:cubicBezTo>
                  <a:pt x="323" y="1"/>
                  <a:pt x="201" y="159"/>
                  <a:pt x="201" y="509"/>
                </a:cubicBezTo>
                <a:cubicBezTo>
                  <a:pt x="201" y="509"/>
                  <a:pt x="0" y="20760"/>
                  <a:pt x="0" y="33818"/>
                </a:cubicBezTo>
                <a:cubicBezTo>
                  <a:pt x="0" y="46775"/>
                  <a:pt x="201" y="67026"/>
                  <a:pt x="201" y="67026"/>
                </a:cubicBezTo>
                <a:cubicBezTo>
                  <a:pt x="201" y="67389"/>
                  <a:pt x="307" y="67571"/>
                  <a:pt x="426" y="67571"/>
                </a:cubicBezTo>
                <a:cubicBezTo>
                  <a:pt x="545" y="67571"/>
                  <a:pt x="677" y="67389"/>
                  <a:pt x="727" y="67026"/>
                </a:cubicBezTo>
                <a:cubicBezTo>
                  <a:pt x="727" y="67026"/>
                  <a:pt x="927" y="46775"/>
                  <a:pt x="927" y="33818"/>
                </a:cubicBezTo>
                <a:cubicBezTo>
                  <a:pt x="927" y="20760"/>
                  <a:pt x="727" y="509"/>
                  <a:pt x="727" y="509"/>
                </a:cubicBezTo>
                <a:cubicBezTo>
                  <a:pt x="727" y="184"/>
                  <a:pt x="586" y="1"/>
                  <a:pt x="449" y="1"/>
                </a:cubicBezTo>
                <a:close/>
              </a:path>
            </a:pathLst>
          </a:custGeom>
          <a:solidFill>
            <a:srgbClr val="FF91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0" name="Google Shape;2320;p41"/>
          <p:cNvSpPr/>
          <p:nvPr/>
        </p:nvSpPr>
        <p:spPr>
          <a:xfrm rot="-5400000">
            <a:off x="289500" y="41932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1" name="Google Shape;2321;p41"/>
          <p:cNvSpPr/>
          <p:nvPr/>
        </p:nvSpPr>
        <p:spPr>
          <a:xfrm rot="-5400000">
            <a:off x="289500" y="573788"/>
            <a:ext cx="247500" cy="2475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7">
    <p:bg>
      <p:bgPr>
        <a:solidFill>
          <a:schemeClr val="accent4"/>
        </a:solidFill>
        <a:effectLst/>
      </p:bgPr>
    </p:bg>
    <p:spTree>
      <p:nvGrpSpPr>
        <p:cNvPr id="1" name="Shape 2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3" name="Google Shape;2323;p42"/>
          <p:cNvSpPr/>
          <p:nvPr/>
        </p:nvSpPr>
        <p:spPr>
          <a:xfrm>
            <a:off x="767752" y="219500"/>
            <a:ext cx="7608495" cy="4642406"/>
          </a:xfrm>
          <a:custGeom>
            <a:avLst/>
            <a:gdLst/>
            <a:ahLst/>
            <a:cxnLst/>
            <a:rect l="l" t="t" r="r" b="b"/>
            <a:pathLst>
              <a:path w="186895" h="114036" extrusionOk="0">
                <a:moveTo>
                  <a:pt x="1" y="1"/>
                </a:moveTo>
                <a:lnTo>
                  <a:pt x="1" y="112507"/>
                </a:lnTo>
                <a:lnTo>
                  <a:pt x="186894" y="114036"/>
                </a:lnTo>
                <a:lnTo>
                  <a:pt x="186894" y="1"/>
                </a:lnTo>
                <a:lnTo>
                  <a:pt x="178335" y="1"/>
                </a:lnTo>
                <a:lnTo>
                  <a:pt x="178335" y="5890"/>
                </a:lnTo>
                <a:cubicBezTo>
                  <a:pt x="179567" y="6369"/>
                  <a:pt x="180526" y="7602"/>
                  <a:pt x="180526" y="9131"/>
                </a:cubicBezTo>
                <a:cubicBezTo>
                  <a:pt x="180526" y="11025"/>
                  <a:pt x="179088" y="12555"/>
                  <a:pt x="177376" y="12555"/>
                </a:cubicBezTo>
                <a:cubicBezTo>
                  <a:pt x="175573" y="12555"/>
                  <a:pt x="174135" y="11025"/>
                  <a:pt x="174135" y="9131"/>
                </a:cubicBezTo>
                <a:cubicBezTo>
                  <a:pt x="174135" y="7602"/>
                  <a:pt x="175094" y="6369"/>
                  <a:pt x="176418" y="5890"/>
                </a:cubicBezTo>
                <a:lnTo>
                  <a:pt x="176418" y="1"/>
                </a:lnTo>
                <a:lnTo>
                  <a:pt x="167858" y="1"/>
                </a:lnTo>
                <a:lnTo>
                  <a:pt x="167858" y="5890"/>
                </a:lnTo>
                <a:cubicBezTo>
                  <a:pt x="169113" y="6369"/>
                  <a:pt x="170049" y="7602"/>
                  <a:pt x="170049" y="9131"/>
                </a:cubicBezTo>
                <a:cubicBezTo>
                  <a:pt x="170049" y="11025"/>
                  <a:pt x="168634" y="12555"/>
                  <a:pt x="166922" y="12555"/>
                </a:cubicBezTo>
                <a:cubicBezTo>
                  <a:pt x="165119" y="12555"/>
                  <a:pt x="163681" y="11025"/>
                  <a:pt x="163681" y="9131"/>
                </a:cubicBezTo>
                <a:cubicBezTo>
                  <a:pt x="163681" y="7602"/>
                  <a:pt x="164640" y="6369"/>
                  <a:pt x="165872" y="5890"/>
                </a:cubicBezTo>
                <a:lnTo>
                  <a:pt x="165872" y="1"/>
                </a:lnTo>
                <a:lnTo>
                  <a:pt x="157404" y="1"/>
                </a:lnTo>
                <a:lnTo>
                  <a:pt x="157404" y="5890"/>
                </a:lnTo>
                <a:cubicBezTo>
                  <a:pt x="158637" y="6369"/>
                  <a:pt x="159595" y="7602"/>
                  <a:pt x="159595" y="9131"/>
                </a:cubicBezTo>
                <a:cubicBezTo>
                  <a:pt x="159595" y="11025"/>
                  <a:pt x="158157" y="12555"/>
                  <a:pt x="156354" y="12555"/>
                </a:cubicBezTo>
                <a:cubicBezTo>
                  <a:pt x="154642" y="12555"/>
                  <a:pt x="153227" y="11025"/>
                  <a:pt x="153227" y="9131"/>
                </a:cubicBezTo>
                <a:cubicBezTo>
                  <a:pt x="153227" y="7602"/>
                  <a:pt x="154163" y="6369"/>
                  <a:pt x="155418" y="5890"/>
                </a:cubicBezTo>
                <a:lnTo>
                  <a:pt x="155418" y="1"/>
                </a:lnTo>
                <a:lnTo>
                  <a:pt x="146950" y="1"/>
                </a:lnTo>
                <a:lnTo>
                  <a:pt x="146950" y="5890"/>
                </a:lnTo>
                <a:cubicBezTo>
                  <a:pt x="148183" y="6369"/>
                  <a:pt x="149141" y="7602"/>
                  <a:pt x="149141" y="9131"/>
                </a:cubicBezTo>
                <a:cubicBezTo>
                  <a:pt x="149141" y="11025"/>
                  <a:pt x="147703" y="12555"/>
                  <a:pt x="145900" y="12555"/>
                </a:cubicBezTo>
                <a:cubicBezTo>
                  <a:pt x="144188" y="12555"/>
                  <a:pt x="142750" y="11025"/>
                  <a:pt x="142750" y="9131"/>
                </a:cubicBezTo>
                <a:cubicBezTo>
                  <a:pt x="142750" y="7602"/>
                  <a:pt x="143709" y="6369"/>
                  <a:pt x="144941" y="5890"/>
                </a:cubicBezTo>
                <a:lnTo>
                  <a:pt x="144941" y="1"/>
                </a:lnTo>
                <a:lnTo>
                  <a:pt x="136473" y="1"/>
                </a:lnTo>
                <a:lnTo>
                  <a:pt x="136473" y="5890"/>
                </a:lnTo>
                <a:cubicBezTo>
                  <a:pt x="137729" y="6369"/>
                  <a:pt x="138664" y="7602"/>
                  <a:pt x="138664" y="9131"/>
                </a:cubicBezTo>
                <a:cubicBezTo>
                  <a:pt x="138664" y="11025"/>
                  <a:pt x="137249" y="12555"/>
                  <a:pt x="135446" y="12555"/>
                </a:cubicBezTo>
                <a:cubicBezTo>
                  <a:pt x="133734" y="12555"/>
                  <a:pt x="132296" y="11025"/>
                  <a:pt x="132296" y="9131"/>
                </a:cubicBezTo>
                <a:cubicBezTo>
                  <a:pt x="132296" y="7602"/>
                  <a:pt x="133255" y="6369"/>
                  <a:pt x="134487" y="5890"/>
                </a:cubicBezTo>
                <a:lnTo>
                  <a:pt x="134487" y="1"/>
                </a:lnTo>
                <a:lnTo>
                  <a:pt x="125928" y="1"/>
                </a:lnTo>
                <a:lnTo>
                  <a:pt x="125928" y="5890"/>
                </a:lnTo>
                <a:cubicBezTo>
                  <a:pt x="127252" y="6369"/>
                  <a:pt x="128210" y="7602"/>
                  <a:pt x="128210" y="9131"/>
                </a:cubicBezTo>
                <a:cubicBezTo>
                  <a:pt x="128210" y="11025"/>
                  <a:pt x="126772" y="12555"/>
                  <a:pt x="124969" y="12555"/>
                </a:cubicBezTo>
                <a:cubicBezTo>
                  <a:pt x="123257" y="12555"/>
                  <a:pt x="121842" y="11025"/>
                  <a:pt x="121842" y="9131"/>
                </a:cubicBezTo>
                <a:cubicBezTo>
                  <a:pt x="121842" y="7602"/>
                  <a:pt x="122778" y="6369"/>
                  <a:pt x="124033" y="5890"/>
                </a:cubicBezTo>
                <a:lnTo>
                  <a:pt x="124033" y="1"/>
                </a:lnTo>
                <a:lnTo>
                  <a:pt x="115474" y="1"/>
                </a:lnTo>
                <a:lnTo>
                  <a:pt x="115474" y="5890"/>
                </a:lnTo>
                <a:cubicBezTo>
                  <a:pt x="116798" y="6369"/>
                  <a:pt x="117756" y="7602"/>
                  <a:pt x="117756" y="9131"/>
                </a:cubicBezTo>
                <a:cubicBezTo>
                  <a:pt x="117756" y="11025"/>
                  <a:pt x="116318" y="12555"/>
                  <a:pt x="114515" y="12555"/>
                </a:cubicBezTo>
                <a:cubicBezTo>
                  <a:pt x="112803" y="12555"/>
                  <a:pt x="111365" y="11025"/>
                  <a:pt x="111365" y="9131"/>
                </a:cubicBezTo>
                <a:cubicBezTo>
                  <a:pt x="111365" y="7602"/>
                  <a:pt x="112324" y="6369"/>
                  <a:pt x="113557" y="5890"/>
                </a:cubicBezTo>
                <a:lnTo>
                  <a:pt x="113557" y="1"/>
                </a:lnTo>
                <a:lnTo>
                  <a:pt x="104997" y="1"/>
                </a:lnTo>
                <a:lnTo>
                  <a:pt x="104997" y="5890"/>
                </a:lnTo>
                <a:cubicBezTo>
                  <a:pt x="106344" y="6369"/>
                  <a:pt x="107280" y="7602"/>
                  <a:pt x="107280" y="9131"/>
                </a:cubicBezTo>
                <a:cubicBezTo>
                  <a:pt x="107280" y="11025"/>
                  <a:pt x="105864" y="12555"/>
                  <a:pt x="104061" y="12555"/>
                </a:cubicBezTo>
                <a:cubicBezTo>
                  <a:pt x="102349" y="12555"/>
                  <a:pt x="100911" y="11025"/>
                  <a:pt x="100911" y="9131"/>
                </a:cubicBezTo>
                <a:cubicBezTo>
                  <a:pt x="100911" y="7602"/>
                  <a:pt x="101779" y="6369"/>
                  <a:pt x="103103" y="5890"/>
                </a:cubicBezTo>
                <a:lnTo>
                  <a:pt x="103103" y="1"/>
                </a:lnTo>
                <a:lnTo>
                  <a:pt x="94543" y="1"/>
                </a:lnTo>
                <a:lnTo>
                  <a:pt x="94543" y="5890"/>
                </a:lnTo>
                <a:cubicBezTo>
                  <a:pt x="95867" y="6369"/>
                  <a:pt x="96826" y="7602"/>
                  <a:pt x="96826" y="9131"/>
                </a:cubicBezTo>
                <a:cubicBezTo>
                  <a:pt x="96826" y="11025"/>
                  <a:pt x="95388" y="12555"/>
                  <a:pt x="93584" y="12555"/>
                </a:cubicBezTo>
                <a:cubicBezTo>
                  <a:pt x="91873" y="12555"/>
                  <a:pt x="90366" y="11025"/>
                  <a:pt x="90366" y="9131"/>
                </a:cubicBezTo>
                <a:cubicBezTo>
                  <a:pt x="90366" y="7602"/>
                  <a:pt x="91302" y="6369"/>
                  <a:pt x="92649" y="5890"/>
                </a:cubicBezTo>
                <a:lnTo>
                  <a:pt x="92649" y="1"/>
                </a:lnTo>
                <a:lnTo>
                  <a:pt x="84089" y="1"/>
                </a:lnTo>
                <a:lnTo>
                  <a:pt x="84089" y="5890"/>
                </a:lnTo>
                <a:cubicBezTo>
                  <a:pt x="85413" y="6369"/>
                  <a:pt x="86372" y="7602"/>
                  <a:pt x="86372" y="9131"/>
                </a:cubicBezTo>
                <a:cubicBezTo>
                  <a:pt x="86372" y="11025"/>
                  <a:pt x="84934" y="12555"/>
                  <a:pt x="83130" y="12555"/>
                </a:cubicBezTo>
                <a:cubicBezTo>
                  <a:pt x="81419" y="12555"/>
                  <a:pt x="79889" y="11025"/>
                  <a:pt x="79889" y="9131"/>
                </a:cubicBezTo>
                <a:cubicBezTo>
                  <a:pt x="79889" y="7602"/>
                  <a:pt x="80848" y="6369"/>
                  <a:pt x="82172" y="5890"/>
                </a:cubicBezTo>
                <a:lnTo>
                  <a:pt x="82172" y="1"/>
                </a:lnTo>
                <a:lnTo>
                  <a:pt x="73612" y="1"/>
                </a:lnTo>
                <a:lnTo>
                  <a:pt x="73612" y="5890"/>
                </a:lnTo>
                <a:cubicBezTo>
                  <a:pt x="74959" y="6369"/>
                  <a:pt x="75895" y="7602"/>
                  <a:pt x="75895" y="9131"/>
                </a:cubicBezTo>
                <a:cubicBezTo>
                  <a:pt x="75895" y="11025"/>
                  <a:pt x="74480" y="12555"/>
                  <a:pt x="72676" y="12555"/>
                </a:cubicBezTo>
                <a:cubicBezTo>
                  <a:pt x="70850" y="12555"/>
                  <a:pt x="69435" y="11025"/>
                  <a:pt x="69435" y="9131"/>
                </a:cubicBezTo>
                <a:cubicBezTo>
                  <a:pt x="69435" y="7602"/>
                  <a:pt x="70394" y="6369"/>
                  <a:pt x="71718" y="5890"/>
                </a:cubicBezTo>
                <a:lnTo>
                  <a:pt x="71718" y="1"/>
                </a:lnTo>
                <a:lnTo>
                  <a:pt x="63158" y="1"/>
                </a:lnTo>
                <a:lnTo>
                  <a:pt x="63158" y="5890"/>
                </a:lnTo>
                <a:cubicBezTo>
                  <a:pt x="64482" y="6369"/>
                  <a:pt x="65441" y="7602"/>
                  <a:pt x="65441" y="9131"/>
                </a:cubicBezTo>
                <a:cubicBezTo>
                  <a:pt x="65441" y="11025"/>
                  <a:pt x="64003" y="12555"/>
                  <a:pt x="62200" y="12555"/>
                </a:cubicBezTo>
                <a:cubicBezTo>
                  <a:pt x="60396" y="12555"/>
                  <a:pt x="58981" y="11025"/>
                  <a:pt x="58981" y="9131"/>
                </a:cubicBezTo>
                <a:cubicBezTo>
                  <a:pt x="58981" y="7602"/>
                  <a:pt x="59917" y="6369"/>
                  <a:pt x="61264" y="5890"/>
                </a:cubicBezTo>
                <a:lnTo>
                  <a:pt x="61264" y="1"/>
                </a:lnTo>
                <a:lnTo>
                  <a:pt x="52704" y="1"/>
                </a:lnTo>
                <a:lnTo>
                  <a:pt x="52704" y="5890"/>
                </a:lnTo>
                <a:cubicBezTo>
                  <a:pt x="54028" y="6369"/>
                  <a:pt x="54987" y="7602"/>
                  <a:pt x="54987" y="9131"/>
                </a:cubicBezTo>
                <a:cubicBezTo>
                  <a:pt x="54987" y="11025"/>
                  <a:pt x="53549" y="12555"/>
                  <a:pt x="51746" y="12555"/>
                </a:cubicBezTo>
                <a:cubicBezTo>
                  <a:pt x="49942" y="12555"/>
                  <a:pt x="48504" y="11025"/>
                  <a:pt x="48504" y="9131"/>
                </a:cubicBezTo>
                <a:cubicBezTo>
                  <a:pt x="48504" y="7602"/>
                  <a:pt x="49463" y="6369"/>
                  <a:pt x="50787" y="5890"/>
                </a:cubicBezTo>
                <a:lnTo>
                  <a:pt x="50787" y="1"/>
                </a:lnTo>
                <a:lnTo>
                  <a:pt x="42228" y="1"/>
                </a:lnTo>
                <a:lnTo>
                  <a:pt x="42228" y="5890"/>
                </a:lnTo>
                <a:cubicBezTo>
                  <a:pt x="43574" y="6369"/>
                  <a:pt x="44510" y="7602"/>
                  <a:pt x="44510" y="9131"/>
                </a:cubicBezTo>
                <a:cubicBezTo>
                  <a:pt x="44510" y="11025"/>
                  <a:pt x="43095" y="12555"/>
                  <a:pt x="41292" y="12555"/>
                </a:cubicBezTo>
                <a:cubicBezTo>
                  <a:pt x="39466" y="12555"/>
                  <a:pt x="38050" y="11025"/>
                  <a:pt x="38050" y="9131"/>
                </a:cubicBezTo>
                <a:cubicBezTo>
                  <a:pt x="38050" y="7602"/>
                  <a:pt x="39009" y="6369"/>
                  <a:pt x="40333" y="5890"/>
                </a:cubicBezTo>
                <a:lnTo>
                  <a:pt x="40333" y="1"/>
                </a:lnTo>
                <a:lnTo>
                  <a:pt x="31774" y="1"/>
                </a:lnTo>
                <a:lnTo>
                  <a:pt x="31774" y="5890"/>
                </a:lnTo>
                <a:cubicBezTo>
                  <a:pt x="33097" y="6369"/>
                  <a:pt x="34056" y="7602"/>
                  <a:pt x="34056" y="9131"/>
                </a:cubicBezTo>
                <a:cubicBezTo>
                  <a:pt x="34056" y="11025"/>
                  <a:pt x="32527" y="12555"/>
                  <a:pt x="30815" y="12555"/>
                </a:cubicBezTo>
                <a:cubicBezTo>
                  <a:pt x="29012" y="12555"/>
                  <a:pt x="27597" y="11025"/>
                  <a:pt x="27597" y="9131"/>
                </a:cubicBezTo>
                <a:cubicBezTo>
                  <a:pt x="27597" y="7602"/>
                  <a:pt x="28532" y="6369"/>
                  <a:pt x="29879" y="5890"/>
                </a:cubicBezTo>
                <a:lnTo>
                  <a:pt x="29879" y="1"/>
                </a:lnTo>
                <a:lnTo>
                  <a:pt x="21320" y="1"/>
                </a:lnTo>
                <a:lnTo>
                  <a:pt x="21320" y="5890"/>
                </a:lnTo>
                <a:cubicBezTo>
                  <a:pt x="22643" y="6369"/>
                  <a:pt x="23488" y="7602"/>
                  <a:pt x="23488" y="9131"/>
                </a:cubicBezTo>
                <a:cubicBezTo>
                  <a:pt x="23488" y="11025"/>
                  <a:pt x="22073" y="12555"/>
                  <a:pt x="20361" y="12555"/>
                </a:cubicBezTo>
                <a:cubicBezTo>
                  <a:pt x="18558" y="12555"/>
                  <a:pt x="17120" y="11025"/>
                  <a:pt x="17120" y="9131"/>
                </a:cubicBezTo>
                <a:cubicBezTo>
                  <a:pt x="17120" y="7602"/>
                  <a:pt x="18078" y="6369"/>
                  <a:pt x="19402" y="5890"/>
                </a:cubicBezTo>
                <a:lnTo>
                  <a:pt x="19402" y="1"/>
                </a:lnTo>
                <a:lnTo>
                  <a:pt x="10843" y="1"/>
                </a:lnTo>
                <a:lnTo>
                  <a:pt x="10843" y="5890"/>
                </a:lnTo>
                <a:cubicBezTo>
                  <a:pt x="12075" y="6369"/>
                  <a:pt x="13034" y="7602"/>
                  <a:pt x="13034" y="9131"/>
                </a:cubicBezTo>
                <a:cubicBezTo>
                  <a:pt x="13034" y="11025"/>
                  <a:pt x="11619" y="12555"/>
                  <a:pt x="9907" y="12555"/>
                </a:cubicBezTo>
                <a:cubicBezTo>
                  <a:pt x="8081" y="12555"/>
                  <a:pt x="6666" y="11025"/>
                  <a:pt x="6666" y="9131"/>
                </a:cubicBezTo>
                <a:cubicBezTo>
                  <a:pt x="6666" y="7602"/>
                  <a:pt x="7624" y="6369"/>
                  <a:pt x="8948" y="5890"/>
                </a:cubicBezTo>
                <a:lnTo>
                  <a:pt x="89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8">
    <p:bg>
      <p:bgPr>
        <a:solidFill>
          <a:schemeClr val="accent5"/>
        </a:solidFill>
        <a:effectLst/>
      </p:bgPr>
    </p:bg>
    <p:spTree>
      <p:nvGrpSpPr>
        <p:cNvPr id="1" name="Shape 2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5" name="Google Shape;2325;p43"/>
          <p:cNvSpPr/>
          <p:nvPr/>
        </p:nvSpPr>
        <p:spPr>
          <a:xfrm>
            <a:off x="668625" y="615629"/>
            <a:ext cx="7718927" cy="3922310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6" name="Google Shape;2326;p43"/>
          <p:cNvSpPr/>
          <p:nvPr/>
        </p:nvSpPr>
        <p:spPr>
          <a:xfrm>
            <a:off x="628975" y="582228"/>
            <a:ext cx="7783464" cy="3979045"/>
          </a:xfrm>
          <a:custGeom>
            <a:avLst/>
            <a:gdLst/>
            <a:ahLst/>
            <a:cxnLst/>
            <a:rect l="l" t="t" r="r" b="b"/>
            <a:pathLst>
              <a:path w="192303" h="113752" extrusionOk="0">
                <a:moveTo>
                  <a:pt x="119558" y="900"/>
                </a:moveTo>
                <a:cubicBezTo>
                  <a:pt x="146902" y="900"/>
                  <a:pt x="173073" y="1522"/>
                  <a:pt x="190062" y="3389"/>
                </a:cubicBezTo>
                <a:cubicBezTo>
                  <a:pt x="190062" y="3389"/>
                  <a:pt x="191714" y="83311"/>
                  <a:pt x="190062" y="108626"/>
                </a:cubicBezTo>
                <a:cubicBezTo>
                  <a:pt x="190062" y="108626"/>
                  <a:pt x="138361" y="112933"/>
                  <a:pt x="83673" y="112933"/>
                </a:cubicBezTo>
                <a:cubicBezTo>
                  <a:pt x="56329" y="112933"/>
                  <a:pt x="28238" y="111856"/>
                  <a:pt x="5489" y="108626"/>
                </a:cubicBezTo>
                <a:cubicBezTo>
                  <a:pt x="5489" y="108626"/>
                  <a:pt x="925" y="40494"/>
                  <a:pt x="5489" y="3389"/>
                </a:cubicBezTo>
                <a:cubicBezTo>
                  <a:pt x="5489" y="3389"/>
                  <a:pt x="64870" y="900"/>
                  <a:pt x="119558" y="900"/>
                </a:cubicBezTo>
                <a:close/>
                <a:moveTo>
                  <a:pt x="117140" y="0"/>
                </a:moveTo>
                <a:cubicBezTo>
                  <a:pt x="104426" y="0"/>
                  <a:pt x="91489" y="112"/>
                  <a:pt x="79111" y="336"/>
                </a:cubicBezTo>
                <a:lnTo>
                  <a:pt x="77347" y="336"/>
                </a:lnTo>
                <a:cubicBezTo>
                  <a:pt x="63821" y="588"/>
                  <a:pt x="50995" y="924"/>
                  <a:pt x="40130" y="1289"/>
                </a:cubicBezTo>
                <a:lnTo>
                  <a:pt x="38394" y="1289"/>
                </a:lnTo>
                <a:cubicBezTo>
                  <a:pt x="19015" y="1849"/>
                  <a:pt x="5937" y="2437"/>
                  <a:pt x="5489" y="2437"/>
                </a:cubicBezTo>
                <a:lnTo>
                  <a:pt x="4677" y="2437"/>
                </a:lnTo>
                <a:lnTo>
                  <a:pt x="4537" y="3249"/>
                </a:lnTo>
                <a:cubicBezTo>
                  <a:pt x="1" y="40018"/>
                  <a:pt x="4537" y="108038"/>
                  <a:pt x="4537" y="108626"/>
                </a:cubicBezTo>
                <a:lnTo>
                  <a:pt x="4677" y="109326"/>
                </a:lnTo>
                <a:lnTo>
                  <a:pt x="5377" y="109438"/>
                </a:lnTo>
                <a:cubicBezTo>
                  <a:pt x="15627" y="110951"/>
                  <a:pt x="26940" y="112015"/>
                  <a:pt x="38730" y="112603"/>
                </a:cubicBezTo>
                <a:cubicBezTo>
                  <a:pt x="39318" y="112715"/>
                  <a:pt x="40018" y="112715"/>
                  <a:pt x="40606" y="112715"/>
                </a:cubicBezTo>
                <a:cubicBezTo>
                  <a:pt x="52732" y="113415"/>
                  <a:pt x="65333" y="113751"/>
                  <a:pt x="77711" y="113751"/>
                </a:cubicBezTo>
                <a:lnTo>
                  <a:pt x="84012" y="113751"/>
                </a:lnTo>
                <a:cubicBezTo>
                  <a:pt x="95801" y="113751"/>
                  <a:pt x="107115" y="113639"/>
                  <a:pt x="117504" y="113303"/>
                </a:cubicBezTo>
                <a:lnTo>
                  <a:pt x="119352" y="113303"/>
                </a:lnTo>
                <a:cubicBezTo>
                  <a:pt x="120753" y="113163"/>
                  <a:pt x="122041" y="113163"/>
                  <a:pt x="123441" y="113163"/>
                </a:cubicBezTo>
                <a:cubicBezTo>
                  <a:pt x="135231" y="112715"/>
                  <a:pt x="146208" y="112239"/>
                  <a:pt x="155757" y="111763"/>
                </a:cubicBezTo>
                <a:cubicBezTo>
                  <a:pt x="156345" y="111651"/>
                  <a:pt x="156933" y="111651"/>
                  <a:pt x="157634" y="111651"/>
                </a:cubicBezTo>
                <a:cubicBezTo>
                  <a:pt x="177124" y="110615"/>
                  <a:pt x="189950" y="109550"/>
                  <a:pt x="190202" y="109438"/>
                </a:cubicBezTo>
                <a:lnTo>
                  <a:pt x="191014" y="109438"/>
                </a:lnTo>
                <a:lnTo>
                  <a:pt x="191014" y="108626"/>
                </a:lnTo>
                <a:cubicBezTo>
                  <a:pt x="192302" y="90200"/>
                  <a:pt x="191714" y="38953"/>
                  <a:pt x="191350" y="16691"/>
                </a:cubicBezTo>
                <a:lnTo>
                  <a:pt x="191350" y="16214"/>
                </a:lnTo>
                <a:cubicBezTo>
                  <a:pt x="191126" y="8513"/>
                  <a:pt x="191126" y="3501"/>
                  <a:pt x="191014" y="3249"/>
                </a:cubicBezTo>
                <a:lnTo>
                  <a:pt x="191014" y="2549"/>
                </a:lnTo>
                <a:lnTo>
                  <a:pt x="190202" y="2437"/>
                </a:lnTo>
                <a:cubicBezTo>
                  <a:pt x="181325" y="1513"/>
                  <a:pt x="169899" y="812"/>
                  <a:pt x="157045" y="448"/>
                </a:cubicBezTo>
                <a:lnTo>
                  <a:pt x="155309" y="448"/>
                </a:lnTo>
                <a:cubicBezTo>
                  <a:pt x="143996" y="112"/>
                  <a:pt x="131506" y="0"/>
                  <a:pt x="11890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720000" y="174971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6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None/>
              <a:defRPr sz="3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91900" y="280671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None/>
              <a:defRPr sz="2400">
                <a:solidFill>
                  <a:schemeClr val="accent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5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  <a:defRPr sz="1100"/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9" name="Google Shape;19;p4"/>
          <p:cNvGrpSpPr/>
          <p:nvPr/>
        </p:nvGrpSpPr>
        <p:grpSpPr>
          <a:xfrm rot="10800000" flipH="1">
            <a:off x="7496776" y="803479"/>
            <a:ext cx="1274749" cy="3592245"/>
            <a:chOff x="7213226" y="1070179"/>
            <a:chExt cx="1274749" cy="3592245"/>
          </a:xfrm>
        </p:grpSpPr>
        <p:sp>
          <p:nvSpPr>
            <p:cNvPr id="20" name="Google Shape;20;p4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4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" name="Google Shape;22;p4"/>
          <p:cNvGrpSpPr/>
          <p:nvPr/>
        </p:nvGrpSpPr>
        <p:grpSpPr>
          <a:xfrm rot="10800000" flipH="1">
            <a:off x="372471" y="803479"/>
            <a:ext cx="1151007" cy="3592245"/>
            <a:chOff x="639296" y="1070179"/>
            <a:chExt cx="1151007" cy="3592245"/>
          </a:xfrm>
        </p:grpSpPr>
        <p:sp>
          <p:nvSpPr>
            <p:cNvPr id="23" name="Google Shape;23;p4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Google Shape;25;p4"/>
          <p:cNvGrpSpPr/>
          <p:nvPr/>
        </p:nvGrpSpPr>
        <p:grpSpPr>
          <a:xfrm rot="-614926">
            <a:off x="7221022" y="4341220"/>
            <a:ext cx="1410845" cy="758270"/>
            <a:chOff x="5522156" y="3959976"/>
            <a:chExt cx="1734768" cy="932364"/>
          </a:xfrm>
        </p:grpSpPr>
        <p:sp>
          <p:nvSpPr>
            <p:cNvPr id="26" name="Google Shape;26;p4"/>
            <p:cNvSpPr/>
            <p:nvPr/>
          </p:nvSpPr>
          <p:spPr>
            <a:xfrm>
              <a:off x="6102291" y="4417302"/>
              <a:ext cx="210798" cy="258327"/>
            </a:xfrm>
            <a:custGeom>
              <a:avLst/>
              <a:gdLst/>
              <a:ahLst/>
              <a:cxnLst/>
              <a:rect l="l" t="t" r="r" b="b"/>
              <a:pathLst>
                <a:path w="7664" h="9392" extrusionOk="0">
                  <a:moveTo>
                    <a:pt x="4344" y="0"/>
                  </a:moveTo>
                  <a:cubicBezTo>
                    <a:pt x="2752" y="955"/>
                    <a:pt x="1228" y="2183"/>
                    <a:pt x="0" y="3593"/>
                  </a:cubicBezTo>
                  <a:cubicBezTo>
                    <a:pt x="2752" y="5208"/>
                    <a:pt x="5299" y="7209"/>
                    <a:pt x="7664" y="9392"/>
                  </a:cubicBezTo>
                  <a:cubicBezTo>
                    <a:pt x="6345" y="6435"/>
                    <a:pt x="5390" y="3411"/>
                    <a:pt x="4730" y="387"/>
                  </a:cubicBezTo>
                  <a:lnTo>
                    <a:pt x="434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>
              <a:off x="5620046" y="4015756"/>
              <a:ext cx="573589" cy="544792"/>
            </a:xfrm>
            <a:custGeom>
              <a:avLst/>
              <a:gdLst/>
              <a:ahLst/>
              <a:cxnLst/>
              <a:rect l="l" t="t" r="r" b="b"/>
              <a:pathLst>
                <a:path w="20854" h="19807" extrusionOk="0">
                  <a:moveTo>
                    <a:pt x="183" y="0"/>
                  </a:moveTo>
                  <a:lnTo>
                    <a:pt x="1" y="387"/>
                  </a:lnTo>
                  <a:cubicBezTo>
                    <a:pt x="295" y="581"/>
                    <a:pt x="590" y="775"/>
                    <a:pt x="884" y="969"/>
                  </a:cubicBezTo>
                  <a:lnTo>
                    <a:pt x="884" y="969"/>
                  </a:lnTo>
                  <a:cubicBezTo>
                    <a:pt x="652" y="645"/>
                    <a:pt x="418" y="322"/>
                    <a:pt x="183" y="0"/>
                  </a:cubicBezTo>
                  <a:close/>
                  <a:moveTo>
                    <a:pt x="884" y="969"/>
                  </a:moveTo>
                  <a:cubicBezTo>
                    <a:pt x="5254" y="7038"/>
                    <a:pt x="9298" y="13330"/>
                    <a:pt x="13076" y="19807"/>
                  </a:cubicBezTo>
                  <a:cubicBezTo>
                    <a:pt x="16010" y="18010"/>
                    <a:pt x="18670" y="15554"/>
                    <a:pt x="20853" y="12712"/>
                  </a:cubicBezTo>
                  <a:cubicBezTo>
                    <a:pt x="13960" y="9080"/>
                    <a:pt x="7337" y="5199"/>
                    <a:pt x="884" y="9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4"/>
            <p:cNvSpPr/>
            <p:nvPr/>
          </p:nvSpPr>
          <p:spPr>
            <a:xfrm>
              <a:off x="5603048" y="4000189"/>
              <a:ext cx="608713" cy="576945"/>
            </a:xfrm>
            <a:custGeom>
              <a:avLst/>
              <a:gdLst/>
              <a:ahLst/>
              <a:cxnLst/>
              <a:rect l="l" t="t" r="r" b="b"/>
              <a:pathLst>
                <a:path w="22131" h="20976" extrusionOk="0">
                  <a:moveTo>
                    <a:pt x="3732" y="3651"/>
                  </a:moveTo>
                  <a:cubicBezTo>
                    <a:pt x="9190" y="7147"/>
                    <a:pt x="14777" y="10436"/>
                    <a:pt x="20554" y="13434"/>
                  </a:cubicBezTo>
                  <a:lnTo>
                    <a:pt x="20554" y="13434"/>
                  </a:lnTo>
                  <a:cubicBezTo>
                    <a:pt x="18655" y="15845"/>
                    <a:pt x="16462" y="17942"/>
                    <a:pt x="13878" y="19596"/>
                  </a:cubicBezTo>
                  <a:lnTo>
                    <a:pt x="13878" y="19596"/>
                  </a:lnTo>
                  <a:cubicBezTo>
                    <a:pt x="10681" y="14143"/>
                    <a:pt x="7295" y="8809"/>
                    <a:pt x="3732" y="3651"/>
                  </a:cubicBezTo>
                  <a:close/>
                  <a:moveTo>
                    <a:pt x="839" y="0"/>
                  </a:moveTo>
                  <a:cubicBezTo>
                    <a:pt x="551" y="0"/>
                    <a:pt x="286" y="207"/>
                    <a:pt x="246" y="488"/>
                  </a:cubicBezTo>
                  <a:lnTo>
                    <a:pt x="246" y="488"/>
                  </a:lnTo>
                  <a:cubicBezTo>
                    <a:pt x="44" y="734"/>
                    <a:pt x="1" y="1159"/>
                    <a:pt x="323" y="1430"/>
                  </a:cubicBezTo>
                  <a:cubicBezTo>
                    <a:pt x="578" y="1599"/>
                    <a:pt x="834" y="1768"/>
                    <a:pt x="1089" y="1936"/>
                  </a:cubicBezTo>
                  <a:lnTo>
                    <a:pt x="1089" y="1936"/>
                  </a:lnTo>
                  <a:cubicBezTo>
                    <a:pt x="5362" y="7954"/>
                    <a:pt x="9461" y="14230"/>
                    <a:pt x="13217" y="20668"/>
                  </a:cubicBezTo>
                  <a:cubicBezTo>
                    <a:pt x="13285" y="20873"/>
                    <a:pt x="13520" y="20975"/>
                    <a:pt x="13748" y="20975"/>
                  </a:cubicBezTo>
                  <a:cubicBezTo>
                    <a:pt x="13824" y="20975"/>
                    <a:pt x="13899" y="20964"/>
                    <a:pt x="13967" y="20941"/>
                  </a:cubicBezTo>
                  <a:cubicBezTo>
                    <a:pt x="17014" y="18963"/>
                    <a:pt x="19652" y="16484"/>
                    <a:pt x="21926" y="13551"/>
                  </a:cubicBezTo>
                  <a:cubicBezTo>
                    <a:pt x="22131" y="13369"/>
                    <a:pt x="21926" y="12891"/>
                    <a:pt x="21744" y="12800"/>
                  </a:cubicBezTo>
                  <a:cubicBezTo>
                    <a:pt x="14907" y="9198"/>
                    <a:pt x="8335" y="5351"/>
                    <a:pt x="1933" y="1083"/>
                  </a:cubicBezTo>
                  <a:lnTo>
                    <a:pt x="1933" y="1083"/>
                  </a:lnTo>
                  <a:cubicBezTo>
                    <a:pt x="1746" y="819"/>
                    <a:pt x="1558" y="556"/>
                    <a:pt x="1369" y="293"/>
                  </a:cubicBezTo>
                  <a:cubicBezTo>
                    <a:pt x="1219" y="86"/>
                    <a:pt x="1024" y="0"/>
                    <a:pt x="839" y="0"/>
                  </a:cubicBezTo>
                  <a:close/>
                </a:path>
              </a:pathLst>
            </a:custGeom>
            <a:solidFill>
              <a:srgbClr val="F9E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5833980" y="4039521"/>
              <a:ext cx="698022" cy="190170"/>
            </a:xfrm>
            <a:custGeom>
              <a:avLst/>
              <a:gdLst/>
              <a:ahLst/>
              <a:cxnLst/>
              <a:rect l="l" t="t" r="r" b="b"/>
              <a:pathLst>
                <a:path w="25378" h="6914" extrusionOk="0">
                  <a:moveTo>
                    <a:pt x="0" y="0"/>
                  </a:moveTo>
                  <a:lnTo>
                    <a:pt x="0" y="0"/>
                  </a:lnTo>
                  <a:cubicBezTo>
                    <a:pt x="6526" y="2274"/>
                    <a:pt x="13075" y="4548"/>
                    <a:pt x="19693" y="6822"/>
                  </a:cubicBezTo>
                  <a:lnTo>
                    <a:pt x="20557" y="6913"/>
                  </a:lnTo>
                  <a:cubicBezTo>
                    <a:pt x="22262" y="6436"/>
                    <a:pt x="23877" y="5594"/>
                    <a:pt x="25378" y="4639"/>
                  </a:cubicBezTo>
                  <a:cubicBezTo>
                    <a:pt x="16941" y="2752"/>
                    <a:pt x="8527" y="1137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4"/>
            <p:cNvSpPr/>
            <p:nvPr/>
          </p:nvSpPr>
          <p:spPr>
            <a:xfrm>
              <a:off x="5522156" y="3959976"/>
              <a:ext cx="1103666" cy="742800"/>
            </a:xfrm>
            <a:custGeom>
              <a:avLst/>
              <a:gdLst/>
              <a:ahLst/>
              <a:cxnLst/>
              <a:rect l="l" t="t" r="r" b="b"/>
              <a:pathLst>
                <a:path w="40126" h="27006" extrusionOk="0">
                  <a:moveTo>
                    <a:pt x="3264" y="1096"/>
                  </a:moveTo>
                  <a:cubicBezTo>
                    <a:pt x="15316" y="2597"/>
                    <a:pt x="27141" y="4871"/>
                    <a:pt x="38989" y="7827"/>
                  </a:cubicBezTo>
                  <a:cubicBezTo>
                    <a:pt x="36919" y="8850"/>
                    <a:pt x="34736" y="9714"/>
                    <a:pt x="32462" y="10283"/>
                  </a:cubicBezTo>
                  <a:lnTo>
                    <a:pt x="32258" y="10465"/>
                  </a:lnTo>
                  <a:cubicBezTo>
                    <a:pt x="32167" y="10465"/>
                    <a:pt x="32076" y="10556"/>
                    <a:pt x="31985" y="10760"/>
                  </a:cubicBezTo>
                  <a:cubicBezTo>
                    <a:pt x="26868" y="9146"/>
                    <a:pt x="21843" y="7440"/>
                    <a:pt x="16726" y="5735"/>
                  </a:cubicBezTo>
                  <a:cubicBezTo>
                    <a:pt x="12269" y="4211"/>
                    <a:pt x="7539" y="2983"/>
                    <a:pt x="3264" y="1096"/>
                  </a:cubicBezTo>
                  <a:close/>
                  <a:moveTo>
                    <a:pt x="6493" y="2983"/>
                  </a:moveTo>
                  <a:lnTo>
                    <a:pt x="6493" y="2983"/>
                  </a:lnTo>
                  <a:cubicBezTo>
                    <a:pt x="9632" y="4120"/>
                    <a:pt x="12838" y="4984"/>
                    <a:pt x="15885" y="6008"/>
                  </a:cubicBezTo>
                  <a:cubicBezTo>
                    <a:pt x="21183" y="7827"/>
                    <a:pt x="26482" y="9532"/>
                    <a:pt x="31803" y="11329"/>
                  </a:cubicBezTo>
                  <a:lnTo>
                    <a:pt x="31894" y="11329"/>
                  </a:lnTo>
                  <a:cubicBezTo>
                    <a:pt x="30939" y="15968"/>
                    <a:pt x="30188" y="20698"/>
                    <a:pt x="29529" y="25336"/>
                  </a:cubicBezTo>
                  <a:cubicBezTo>
                    <a:pt x="29142" y="21744"/>
                    <a:pt x="28483" y="18151"/>
                    <a:pt x="27619" y="14649"/>
                  </a:cubicBezTo>
                  <a:cubicBezTo>
                    <a:pt x="27823" y="14535"/>
                    <a:pt x="27823" y="14262"/>
                    <a:pt x="27619" y="14171"/>
                  </a:cubicBezTo>
                  <a:cubicBezTo>
                    <a:pt x="20706" y="10283"/>
                    <a:pt x="13702" y="6485"/>
                    <a:pt x="6493" y="2983"/>
                  </a:cubicBezTo>
                  <a:close/>
                  <a:moveTo>
                    <a:pt x="1377" y="1096"/>
                  </a:moveTo>
                  <a:lnTo>
                    <a:pt x="1377" y="1096"/>
                  </a:lnTo>
                  <a:cubicBezTo>
                    <a:pt x="10086" y="5257"/>
                    <a:pt x="18614" y="9714"/>
                    <a:pt x="27050" y="14444"/>
                  </a:cubicBezTo>
                  <a:lnTo>
                    <a:pt x="27050" y="14649"/>
                  </a:lnTo>
                  <a:cubicBezTo>
                    <a:pt x="28005" y="18515"/>
                    <a:pt x="28665" y="22403"/>
                    <a:pt x="29051" y="26292"/>
                  </a:cubicBezTo>
                  <a:cubicBezTo>
                    <a:pt x="26573" y="24109"/>
                    <a:pt x="24026" y="22039"/>
                    <a:pt x="21365" y="20129"/>
                  </a:cubicBezTo>
                  <a:cubicBezTo>
                    <a:pt x="21310" y="20101"/>
                    <a:pt x="21255" y="20089"/>
                    <a:pt x="21205" y="20089"/>
                  </a:cubicBezTo>
                  <a:cubicBezTo>
                    <a:pt x="21178" y="20089"/>
                    <a:pt x="21152" y="20092"/>
                    <a:pt x="21128" y="20099"/>
                  </a:cubicBezTo>
                  <a:lnTo>
                    <a:pt x="21128" y="20099"/>
                  </a:lnTo>
                  <a:cubicBezTo>
                    <a:pt x="22789" y="18505"/>
                    <a:pt x="24544" y="17006"/>
                    <a:pt x="26391" y="15581"/>
                  </a:cubicBezTo>
                  <a:cubicBezTo>
                    <a:pt x="26631" y="15433"/>
                    <a:pt x="26481" y="15031"/>
                    <a:pt x="26209" y="15031"/>
                  </a:cubicBezTo>
                  <a:cubicBezTo>
                    <a:pt x="26146" y="15031"/>
                    <a:pt x="26077" y="15052"/>
                    <a:pt x="26004" y="15104"/>
                  </a:cubicBezTo>
                  <a:cubicBezTo>
                    <a:pt x="23457" y="17105"/>
                    <a:pt x="20888" y="19379"/>
                    <a:pt x="18614" y="21744"/>
                  </a:cubicBezTo>
                  <a:cubicBezTo>
                    <a:pt x="18045" y="22403"/>
                    <a:pt x="17477" y="23062"/>
                    <a:pt x="16817" y="23745"/>
                  </a:cubicBezTo>
                  <a:cubicBezTo>
                    <a:pt x="16560" y="23974"/>
                    <a:pt x="16381" y="24072"/>
                    <a:pt x="16243" y="24072"/>
                  </a:cubicBezTo>
                  <a:cubicBezTo>
                    <a:pt x="15931" y="24072"/>
                    <a:pt x="15830" y="23571"/>
                    <a:pt x="15498" y="22972"/>
                  </a:cubicBezTo>
                  <a:cubicBezTo>
                    <a:pt x="14634" y="21266"/>
                    <a:pt x="13702" y="19561"/>
                    <a:pt x="12747" y="17855"/>
                  </a:cubicBezTo>
                  <a:cubicBezTo>
                    <a:pt x="9427" y="11988"/>
                    <a:pt x="5538" y="6394"/>
                    <a:pt x="1377" y="1096"/>
                  </a:cubicBezTo>
                  <a:close/>
                  <a:moveTo>
                    <a:pt x="376" y="1"/>
                  </a:moveTo>
                  <a:cubicBezTo>
                    <a:pt x="154" y="1"/>
                    <a:pt x="1" y="287"/>
                    <a:pt x="149" y="527"/>
                  </a:cubicBezTo>
                  <a:cubicBezTo>
                    <a:pt x="6311" y="8100"/>
                    <a:pt x="11610" y="16354"/>
                    <a:pt x="15976" y="25064"/>
                  </a:cubicBezTo>
                  <a:cubicBezTo>
                    <a:pt x="16029" y="25170"/>
                    <a:pt x="16114" y="25214"/>
                    <a:pt x="16216" y="25214"/>
                  </a:cubicBezTo>
                  <a:cubicBezTo>
                    <a:pt x="16288" y="25214"/>
                    <a:pt x="16369" y="25192"/>
                    <a:pt x="16453" y="25155"/>
                  </a:cubicBezTo>
                  <a:cubicBezTo>
                    <a:pt x="17857" y="23436"/>
                    <a:pt x="19348" y="21822"/>
                    <a:pt x="20925" y="20294"/>
                  </a:cubicBezTo>
                  <a:lnTo>
                    <a:pt x="20925" y="20294"/>
                  </a:lnTo>
                  <a:cubicBezTo>
                    <a:pt x="20885" y="20419"/>
                    <a:pt x="20923" y="20578"/>
                    <a:pt x="21092" y="20698"/>
                  </a:cubicBezTo>
                  <a:cubicBezTo>
                    <a:pt x="23730" y="22608"/>
                    <a:pt x="26391" y="24677"/>
                    <a:pt x="28847" y="26860"/>
                  </a:cubicBezTo>
                  <a:cubicBezTo>
                    <a:pt x="28960" y="26951"/>
                    <a:pt x="29051" y="26951"/>
                    <a:pt x="29142" y="26951"/>
                  </a:cubicBezTo>
                  <a:cubicBezTo>
                    <a:pt x="29209" y="26984"/>
                    <a:pt x="29291" y="27005"/>
                    <a:pt x="29368" y="27005"/>
                  </a:cubicBezTo>
                  <a:cubicBezTo>
                    <a:pt x="29501" y="27005"/>
                    <a:pt x="29620" y="26942"/>
                    <a:pt x="29620" y="26769"/>
                  </a:cubicBezTo>
                  <a:cubicBezTo>
                    <a:pt x="29620" y="26473"/>
                    <a:pt x="29529" y="26201"/>
                    <a:pt x="29529" y="25905"/>
                  </a:cubicBezTo>
                  <a:lnTo>
                    <a:pt x="29529" y="25905"/>
                  </a:lnTo>
                  <a:cubicBezTo>
                    <a:pt x="29612" y="25998"/>
                    <a:pt x="29713" y="26049"/>
                    <a:pt x="29799" y="26049"/>
                  </a:cubicBezTo>
                  <a:cubicBezTo>
                    <a:pt x="29902" y="26049"/>
                    <a:pt x="29984" y="25975"/>
                    <a:pt x="29984" y="25814"/>
                  </a:cubicBezTo>
                  <a:cubicBezTo>
                    <a:pt x="30757" y="20788"/>
                    <a:pt x="31598" y="15877"/>
                    <a:pt x="32553" y="10851"/>
                  </a:cubicBezTo>
                  <a:lnTo>
                    <a:pt x="32644" y="10851"/>
                  </a:lnTo>
                  <a:cubicBezTo>
                    <a:pt x="35214" y="10192"/>
                    <a:pt x="37579" y="9146"/>
                    <a:pt x="39944" y="7918"/>
                  </a:cubicBezTo>
                  <a:cubicBezTo>
                    <a:pt x="40126" y="7827"/>
                    <a:pt x="40126" y="7440"/>
                    <a:pt x="39853" y="7440"/>
                  </a:cubicBezTo>
                  <a:cubicBezTo>
                    <a:pt x="27050" y="4211"/>
                    <a:pt x="14066" y="1846"/>
                    <a:pt x="990" y="232"/>
                  </a:cubicBezTo>
                  <a:lnTo>
                    <a:pt x="899" y="232"/>
                  </a:lnTo>
                  <a:cubicBezTo>
                    <a:pt x="808" y="141"/>
                    <a:pt x="626" y="141"/>
                    <a:pt x="536" y="50"/>
                  </a:cubicBezTo>
                  <a:cubicBezTo>
                    <a:pt x="481" y="16"/>
                    <a:pt x="426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>
              <a:off x="6330775" y="4255930"/>
              <a:ext cx="926148" cy="636411"/>
            </a:xfrm>
            <a:custGeom>
              <a:avLst/>
              <a:gdLst/>
              <a:ahLst/>
              <a:cxnLst/>
              <a:rect l="l" t="t" r="r" b="b"/>
              <a:pathLst>
                <a:path w="33672" h="23138" extrusionOk="0">
                  <a:moveTo>
                    <a:pt x="14058" y="9512"/>
                  </a:moveTo>
                  <a:cubicBezTo>
                    <a:pt x="14604" y="9512"/>
                    <a:pt x="15128" y="9791"/>
                    <a:pt x="15570" y="10233"/>
                  </a:cubicBezTo>
                  <a:cubicBezTo>
                    <a:pt x="16412" y="11075"/>
                    <a:pt x="16980" y="12212"/>
                    <a:pt x="17185" y="13439"/>
                  </a:cubicBezTo>
                  <a:cubicBezTo>
                    <a:pt x="17458" y="14486"/>
                    <a:pt x="17367" y="15622"/>
                    <a:pt x="17185" y="16669"/>
                  </a:cubicBezTo>
                  <a:cubicBezTo>
                    <a:pt x="15184" y="16100"/>
                    <a:pt x="13478" y="14781"/>
                    <a:pt x="12728" y="12689"/>
                  </a:cubicBezTo>
                  <a:cubicBezTo>
                    <a:pt x="12523" y="11939"/>
                    <a:pt x="12250" y="10597"/>
                    <a:pt x="12819" y="10028"/>
                  </a:cubicBezTo>
                  <a:cubicBezTo>
                    <a:pt x="13228" y="9668"/>
                    <a:pt x="13649" y="9512"/>
                    <a:pt x="14058" y="9512"/>
                  </a:cubicBezTo>
                  <a:close/>
                  <a:moveTo>
                    <a:pt x="33387" y="0"/>
                  </a:moveTo>
                  <a:cubicBezTo>
                    <a:pt x="33245" y="0"/>
                    <a:pt x="33103" y="91"/>
                    <a:pt x="33103" y="273"/>
                  </a:cubicBezTo>
                  <a:cubicBezTo>
                    <a:pt x="32421" y="5481"/>
                    <a:pt x="31284" y="10984"/>
                    <a:pt x="27213" y="14576"/>
                  </a:cubicBezTo>
                  <a:cubicBezTo>
                    <a:pt x="25450" y="16128"/>
                    <a:pt x="22660" y="17106"/>
                    <a:pt x="19948" y="17106"/>
                  </a:cubicBezTo>
                  <a:cubicBezTo>
                    <a:pt x="19163" y="17106"/>
                    <a:pt x="18385" y="17024"/>
                    <a:pt x="17640" y="16850"/>
                  </a:cubicBezTo>
                  <a:cubicBezTo>
                    <a:pt x="18208" y="14872"/>
                    <a:pt x="17935" y="12689"/>
                    <a:pt x="16798" y="10893"/>
                  </a:cubicBezTo>
                  <a:cubicBezTo>
                    <a:pt x="16188" y="9968"/>
                    <a:pt x="15066" y="8666"/>
                    <a:pt x="13897" y="8666"/>
                  </a:cubicBezTo>
                  <a:cubicBezTo>
                    <a:pt x="13629" y="8666"/>
                    <a:pt x="13359" y="8735"/>
                    <a:pt x="13092" y="8891"/>
                  </a:cubicBezTo>
                  <a:cubicBezTo>
                    <a:pt x="11500" y="10028"/>
                    <a:pt x="11864" y="12416"/>
                    <a:pt x="12728" y="13826"/>
                  </a:cubicBezTo>
                  <a:cubicBezTo>
                    <a:pt x="13660" y="15441"/>
                    <a:pt x="15275" y="16578"/>
                    <a:pt x="16980" y="17146"/>
                  </a:cubicBezTo>
                  <a:cubicBezTo>
                    <a:pt x="16503" y="18670"/>
                    <a:pt x="15570" y="19989"/>
                    <a:pt x="14229" y="20944"/>
                  </a:cubicBezTo>
                  <a:cubicBezTo>
                    <a:pt x="12638" y="22065"/>
                    <a:pt x="10898" y="22563"/>
                    <a:pt x="9165" y="22563"/>
                  </a:cubicBezTo>
                  <a:cubicBezTo>
                    <a:pt x="5942" y="22563"/>
                    <a:pt x="2744" y="20839"/>
                    <a:pt x="585" y="18192"/>
                  </a:cubicBezTo>
                  <a:cubicBezTo>
                    <a:pt x="538" y="18117"/>
                    <a:pt x="473" y="18086"/>
                    <a:pt x="406" y="18086"/>
                  </a:cubicBezTo>
                  <a:cubicBezTo>
                    <a:pt x="210" y="18086"/>
                    <a:pt x="1" y="18352"/>
                    <a:pt x="221" y="18556"/>
                  </a:cubicBezTo>
                  <a:cubicBezTo>
                    <a:pt x="2412" y="21291"/>
                    <a:pt x="5695" y="23137"/>
                    <a:pt x="9095" y="23137"/>
                  </a:cubicBezTo>
                  <a:cubicBezTo>
                    <a:pt x="10529" y="23137"/>
                    <a:pt x="11984" y="22809"/>
                    <a:pt x="13387" y="22081"/>
                  </a:cubicBezTo>
                  <a:cubicBezTo>
                    <a:pt x="15366" y="21126"/>
                    <a:pt x="16798" y="19329"/>
                    <a:pt x="17549" y="17328"/>
                  </a:cubicBezTo>
                  <a:cubicBezTo>
                    <a:pt x="18486" y="17560"/>
                    <a:pt x="19468" y="17677"/>
                    <a:pt x="20446" y="17677"/>
                  </a:cubicBezTo>
                  <a:cubicBezTo>
                    <a:pt x="22246" y="17677"/>
                    <a:pt x="24035" y="17282"/>
                    <a:pt x="25508" y="16487"/>
                  </a:cubicBezTo>
                  <a:cubicBezTo>
                    <a:pt x="31284" y="13258"/>
                    <a:pt x="32898" y="6345"/>
                    <a:pt x="33671" y="273"/>
                  </a:cubicBezTo>
                  <a:cubicBezTo>
                    <a:pt x="33671" y="91"/>
                    <a:pt x="33529" y="0"/>
                    <a:pt x="333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31675" y="1752600"/>
            <a:ext cx="3579900" cy="28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aleway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2C2C2C"/>
              </a:buClr>
              <a:buSzPts val="1200"/>
              <a:buFont typeface="Raleway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4832400" y="1752600"/>
            <a:ext cx="3579900" cy="28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722375" y="1181100"/>
            <a:ext cx="7704000" cy="39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639253" y="2696720"/>
            <a:ext cx="1789699" cy="1965705"/>
            <a:chOff x="639253" y="2696720"/>
            <a:chExt cx="1789699" cy="1965705"/>
          </a:xfrm>
        </p:grpSpPr>
        <p:sp>
          <p:nvSpPr>
            <p:cNvPr id="38" name="Google Shape;38;p5"/>
            <p:cNvSpPr/>
            <p:nvPr/>
          </p:nvSpPr>
          <p:spPr>
            <a:xfrm rot="-5400000">
              <a:off x="-271502" y="3664122"/>
              <a:ext cx="196570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5"/>
            <p:cNvSpPr/>
            <p:nvPr/>
          </p:nvSpPr>
          <p:spPr>
            <a:xfrm rot="10800000">
              <a:off x="639253" y="4603450"/>
              <a:ext cx="178969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5"/>
          <p:cNvGrpSpPr/>
          <p:nvPr/>
        </p:nvGrpSpPr>
        <p:grpSpPr>
          <a:xfrm rot="10800000">
            <a:off x="6697153" y="763145"/>
            <a:ext cx="1789699" cy="1965705"/>
            <a:chOff x="639253" y="2696720"/>
            <a:chExt cx="1789699" cy="1965705"/>
          </a:xfrm>
        </p:grpSpPr>
        <p:sp>
          <p:nvSpPr>
            <p:cNvPr id="41" name="Google Shape;41;p5"/>
            <p:cNvSpPr/>
            <p:nvPr/>
          </p:nvSpPr>
          <p:spPr>
            <a:xfrm rot="-5400000">
              <a:off x="-271502" y="3664122"/>
              <a:ext cx="196570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5"/>
            <p:cNvSpPr/>
            <p:nvPr/>
          </p:nvSpPr>
          <p:spPr>
            <a:xfrm rot="10800000">
              <a:off x="639253" y="4603450"/>
              <a:ext cx="178969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5"/>
          <p:cNvGrpSpPr/>
          <p:nvPr/>
        </p:nvGrpSpPr>
        <p:grpSpPr>
          <a:xfrm rot="1025683">
            <a:off x="389520" y="227126"/>
            <a:ext cx="1101119" cy="1008499"/>
            <a:chOff x="29682" y="3792333"/>
            <a:chExt cx="1232114" cy="1128475"/>
          </a:xfrm>
        </p:grpSpPr>
        <p:sp>
          <p:nvSpPr>
            <p:cNvPr id="44" name="Google Shape;44;p5"/>
            <p:cNvSpPr/>
            <p:nvPr/>
          </p:nvSpPr>
          <p:spPr>
            <a:xfrm>
              <a:off x="676408" y="3940695"/>
              <a:ext cx="377809" cy="382815"/>
            </a:xfrm>
            <a:custGeom>
              <a:avLst/>
              <a:gdLst/>
              <a:ahLst/>
              <a:cxnLst/>
              <a:rect l="l" t="t" r="r" b="b"/>
              <a:pathLst>
                <a:path w="13736" h="13918" extrusionOk="0">
                  <a:moveTo>
                    <a:pt x="8437" y="0"/>
                  </a:moveTo>
                  <a:lnTo>
                    <a:pt x="8437" y="0"/>
                  </a:lnTo>
                  <a:cubicBezTo>
                    <a:pt x="6163" y="1979"/>
                    <a:pt x="3889" y="4071"/>
                    <a:pt x="1615" y="6049"/>
                  </a:cubicBezTo>
                  <a:cubicBezTo>
                    <a:pt x="1138" y="6527"/>
                    <a:pt x="569" y="7095"/>
                    <a:pt x="273" y="7755"/>
                  </a:cubicBezTo>
                  <a:cubicBezTo>
                    <a:pt x="1" y="8619"/>
                    <a:pt x="273" y="9665"/>
                    <a:pt x="751" y="10415"/>
                  </a:cubicBezTo>
                  <a:cubicBezTo>
                    <a:pt x="1706" y="12030"/>
                    <a:pt x="3321" y="12962"/>
                    <a:pt x="4912" y="13917"/>
                  </a:cubicBezTo>
                  <a:lnTo>
                    <a:pt x="5026" y="13917"/>
                  </a:lnTo>
                  <a:cubicBezTo>
                    <a:pt x="8141" y="11257"/>
                    <a:pt x="11166" y="8619"/>
                    <a:pt x="13735" y="5481"/>
                  </a:cubicBezTo>
                  <a:lnTo>
                    <a:pt x="13735" y="5481"/>
                  </a:lnTo>
                  <a:cubicBezTo>
                    <a:pt x="13405" y="5663"/>
                    <a:pt x="13052" y="5749"/>
                    <a:pt x="12703" y="5749"/>
                  </a:cubicBezTo>
                  <a:cubicBezTo>
                    <a:pt x="12139" y="5749"/>
                    <a:pt x="11587" y="5524"/>
                    <a:pt x="11166" y="5117"/>
                  </a:cubicBezTo>
                  <a:cubicBezTo>
                    <a:pt x="10506" y="4548"/>
                    <a:pt x="10324" y="3411"/>
                    <a:pt x="10802" y="2638"/>
                  </a:cubicBezTo>
                  <a:lnTo>
                    <a:pt x="10802" y="2638"/>
                  </a:lnTo>
                  <a:cubicBezTo>
                    <a:pt x="10564" y="2729"/>
                    <a:pt x="10319" y="2773"/>
                    <a:pt x="10077" y="2773"/>
                  </a:cubicBezTo>
                  <a:cubicBezTo>
                    <a:pt x="9536" y="2773"/>
                    <a:pt x="9012" y="2554"/>
                    <a:pt x="8619" y="2161"/>
                  </a:cubicBezTo>
                  <a:cubicBezTo>
                    <a:pt x="8141" y="1592"/>
                    <a:pt x="8050" y="660"/>
                    <a:pt x="84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5"/>
            <p:cNvSpPr/>
            <p:nvPr/>
          </p:nvSpPr>
          <p:spPr>
            <a:xfrm>
              <a:off x="97867" y="4458147"/>
              <a:ext cx="393432" cy="394504"/>
            </a:xfrm>
            <a:custGeom>
              <a:avLst/>
              <a:gdLst/>
              <a:ahLst/>
              <a:cxnLst/>
              <a:rect l="l" t="t" r="r" b="b"/>
              <a:pathLst>
                <a:path w="14304" h="14343" extrusionOk="0">
                  <a:moveTo>
                    <a:pt x="9273" y="0"/>
                  </a:moveTo>
                  <a:cubicBezTo>
                    <a:pt x="7883" y="0"/>
                    <a:pt x="6501" y="366"/>
                    <a:pt x="5298" y="1085"/>
                  </a:cubicBezTo>
                  <a:cubicBezTo>
                    <a:pt x="6345" y="1085"/>
                    <a:pt x="7391" y="1267"/>
                    <a:pt x="8323" y="1539"/>
                  </a:cubicBezTo>
                  <a:cubicBezTo>
                    <a:pt x="8709" y="1653"/>
                    <a:pt x="9096" y="1835"/>
                    <a:pt x="9096" y="2222"/>
                  </a:cubicBezTo>
                  <a:cubicBezTo>
                    <a:pt x="9096" y="2404"/>
                    <a:pt x="9005" y="2586"/>
                    <a:pt x="8891" y="2790"/>
                  </a:cubicBezTo>
                  <a:cubicBezTo>
                    <a:pt x="7663" y="4200"/>
                    <a:pt x="6345" y="5519"/>
                    <a:pt x="4912" y="6656"/>
                  </a:cubicBezTo>
                  <a:cubicBezTo>
                    <a:pt x="3889" y="7429"/>
                    <a:pt x="2843" y="8089"/>
                    <a:pt x="1978" y="9044"/>
                  </a:cubicBezTo>
                  <a:cubicBezTo>
                    <a:pt x="841" y="10272"/>
                    <a:pt x="182" y="11886"/>
                    <a:pt x="0" y="13592"/>
                  </a:cubicBezTo>
                  <a:cubicBezTo>
                    <a:pt x="0" y="13865"/>
                    <a:pt x="91" y="14251"/>
                    <a:pt x="364" y="14342"/>
                  </a:cubicBezTo>
                  <a:cubicBezTo>
                    <a:pt x="569" y="14342"/>
                    <a:pt x="660" y="14251"/>
                    <a:pt x="750" y="14160"/>
                  </a:cubicBezTo>
                  <a:cubicBezTo>
                    <a:pt x="3024" y="12637"/>
                    <a:pt x="5298" y="11022"/>
                    <a:pt x="7572" y="9498"/>
                  </a:cubicBezTo>
                  <a:cubicBezTo>
                    <a:pt x="7891" y="9256"/>
                    <a:pt x="8290" y="9044"/>
                    <a:pt x="8662" y="9044"/>
                  </a:cubicBezTo>
                  <a:cubicBezTo>
                    <a:pt x="8848" y="9044"/>
                    <a:pt x="9028" y="9097"/>
                    <a:pt x="9187" y="9226"/>
                  </a:cubicBezTo>
                  <a:cubicBezTo>
                    <a:pt x="9574" y="9612"/>
                    <a:pt x="9369" y="10272"/>
                    <a:pt x="9278" y="10749"/>
                  </a:cubicBezTo>
                  <a:cubicBezTo>
                    <a:pt x="9278" y="11245"/>
                    <a:pt x="9503" y="11811"/>
                    <a:pt x="9863" y="11811"/>
                  </a:cubicBezTo>
                  <a:cubicBezTo>
                    <a:pt x="9915" y="11811"/>
                    <a:pt x="9970" y="11799"/>
                    <a:pt x="10028" y="11772"/>
                  </a:cubicBezTo>
                  <a:cubicBezTo>
                    <a:pt x="10233" y="11772"/>
                    <a:pt x="10324" y="11591"/>
                    <a:pt x="10415" y="11500"/>
                  </a:cubicBezTo>
                  <a:cubicBezTo>
                    <a:pt x="12302" y="9135"/>
                    <a:pt x="14303" y="6383"/>
                    <a:pt x="14122" y="3245"/>
                  </a:cubicBezTo>
                  <a:cubicBezTo>
                    <a:pt x="14122" y="2222"/>
                    <a:pt x="13644" y="971"/>
                    <a:pt x="12598" y="516"/>
                  </a:cubicBezTo>
                  <a:lnTo>
                    <a:pt x="12302" y="607"/>
                  </a:lnTo>
                  <a:cubicBezTo>
                    <a:pt x="11335" y="201"/>
                    <a:pt x="10302" y="0"/>
                    <a:pt x="92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5"/>
            <p:cNvSpPr/>
            <p:nvPr/>
          </p:nvSpPr>
          <p:spPr>
            <a:xfrm>
              <a:off x="295491" y="4484827"/>
              <a:ext cx="180158" cy="196743"/>
            </a:xfrm>
            <a:custGeom>
              <a:avLst/>
              <a:gdLst/>
              <a:ahLst/>
              <a:cxnLst/>
              <a:rect l="l" t="t" r="r" b="b"/>
              <a:pathLst>
                <a:path w="6550" h="7153" extrusionOk="0">
                  <a:moveTo>
                    <a:pt x="5981" y="1"/>
                  </a:moveTo>
                  <a:lnTo>
                    <a:pt x="5800" y="206"/>
                  </a:lnTo>
                  <a:cubicBezTo>
                    <a:pt x="3526" y="1138"/>
                    <a:pt x="1524" y="2957"/>
                    <a:pt x="297" y="5117"/>
                  </a:cubicBezTo>
                  <a:cubicBezTo>
                    <a:pt x="206" y="5413"/>
                    <a:pt x="1" y="5800"/>
                    <a:pt x="297" y="5982"/>
                  </a:cubicBezTo>
                  <a:cubicBezTo>
                    <a:pt x="363" y="6082"/>
                    <a:pt x="470" y="6121"/>
                    <a:pt x="593" y="6121"/>
                  </a:cubicBezTo>
                  <a:cubicBezTo>
                    <a:pt x="805" y="6121"/>
                    <a:pt x="1065" y="6006"/>
                    <a:pt x="1252" y="5891"/>
                  </a:cubicBezTo>
                  <a:cubicBezTo>
                    <a:pt x="1430" y="5697"/>
                    <a:pt x="1697" y="5552"/>
                    <a:pt x="1937" y="5552"/>
                  </a:cubicBezTo>
                  <a:cubicBezTo>
                    <a:pt x="2063" y="5552"/>
                    <a:pt x="2181" y="5592"/>
                    <a:pt x="2275" y="5686"/>
                  </a:cubicBezTo>
                  <a:cubicBezTo>
                    <a:pt x="2571" y="5982"/>
                    <a:pt x="2275" y="6459"/>
                    <a:pt x="2480" y="6823"/>
                  </a:cubicBezTo>
                  <a:cubicBezTo>
                    <a:pt x="2548" y="7046"/>
                    <a:pt x="2785" y="7152"/>
                    <a:pt x="3014" y="7152"/>
                  </a:cubicBezTo>
                  <a:cubicBezTo>
                    <a:pt x="3089" y="7152"/>
                    <a:pt x="3163" y="7141"/>
                    <a:pt x="3230" y="7119"/>
                  </a:cubicBezTo>
                  <a:cubicBezTo>
                    <a:pt x="3412" y="7028"/>
                    <a:pt x="3707" y="6823"/>
                    <a:pt x="3889" y="6641"/>
                  </a:cubicBezTo>
                  <a:cubicBezTo>
                    <a:pt x="4844" y="5595"/>
                    <a:pt x="5504" y="4276"/>
                    <a:pt x="5981" y="2957"/>
                  </a:cubicBezTo>
                  <a:cubicBezTo>
                    <a:pt x="6368" y="2002"/>
                    <a:pt x="6550" y="865"/>
                    <a:pt x="598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5"/>
            <p:cNvSpPr/>
            <p:nvPr/>
          </p:nvSpPr>
          <p:spPr>
            <a:xfrm>
              <a:off x="509397" y="4229663"/>
              <a:ext cx="208323" cy="263333"/>
            </a:xfrm>
            <a:custGeom>
              <a:avLst/>
              <a:gdLst/>
              <a:ahLst/>
              <a:cxnLst/>
              <a:rect l="l" t="t" r="r" b="b"/>
              <a:pathLst>
                <a:path w="7574" h="9574" extrusionOk="0">
                  <a:moveTo>
                    <a:pt x="3412" y="0"/>
                  </a:moveTo>
                  <a:cubicBezTo>
                    <a:pt x="2184" y="1046"/>
                    <a:pt x="1138" y="2274"/>
                    <a:pt x="388" y="3707"/>
                  </a:cubicBezTo>
                  <a:cubicBezTo>
                    <a:pt x="297" y="3889"/>
                    <a:pt x="92" y="4162"/>
                    <a:pt x="92" y="4457"/>
                  </a:cubicBezTo>
                  <a:cubicBezTo>
                    <a:pt x="1" y="4844"/>
                    <a:pt x="92" y="5117"/>
                    <a:pt x="183" y="5503"/>
                  </a:cubicBezTo>
                  <a:cubicBezTo>
                    <a:pt x="751" y="7118"/>
                    <a:pt x="2184" y="8255"/>
                    <a:pt x="3503" y="9278"/>
                  </a:cubicBezTo>
                  <a:lnTo>
                    <a:pt x="4071" y="9574"/>
                  </a:lnTo>
                  <a:cubicBezTo>
                    <a:pt x="5413" y="9096"/>
                    <a:pt x="6641" y="8141"/>
                    <a:pt x="7391" y="6913"/>
                  </a:cubicBezTo>
                  <a:cubicBezTo>
                    <a:pt x="7482" y="6822"/>
                    <a:pt x="7573" y="6640"/>
                    <a:pt x="7573" y="6436"/>
                  </a:cubicBezTo>
                  <a:cubicBezTo>
                    <a:pt x="7573" y="6163"/>
                    <a:pt x="7210" y="5867"/>
                    <a:pt x="6914" y="5685"/>
                  </a:cubicBezTo>
                  <a:cubicBezTo>
                    <a:pt x="5413" y="4730"/>
                    <a:pt x="4640" y="2843"/>
                    <a:pt x="4071" y="1137"/>
                  </a:cubicBezTo>
                  <a:cubicBezTo>
                    <a:pt x="3980" y="751"/>
                    <a:pt x="3799" y="296"/>
                    <a:pt x="34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>
              <a:off x="746463" y="4381023"/>
              <a:ext cx="148885" cy="234563"/>
            </a:xfrm>
            <a:custGeom>
              <a:avLst/>
              <a:gdLst/>
              <a:ahLst/>
              <a:cxnLst/>
              <a:rect l="l" t="t" r="r" b="b"/>
              <a:pathLst>
                <a:path w="5413" h="8528" extrusionOk="0">
                  <a:moveTo>
                    <a:pt x="4935" y="0"/>
                  </a:moveTo>
                  <a:lnTo>
                    <a:pt x="4935" y="0"/>
                  </a:lnTo>
                  <a:cubicBezTo>
                    <a:pt x="3320" y="1410"/>
                    <a:pt x="1706" y="2547"/>
                    <a:pt x="0" y="3684"/>
                  </a:cubicBezTo>
                  <a:lnTo>
                    <a:pt x="205" y="3980"/>
                  </a:lnTo>
                  <a:cubicBezTo>
                    <a:pt x="205" y="5480"/>
                    <a:pt x="296" y="7004"/>
                    <a:pt x="296" y="8528"/>
                  </a:cubicBezTo>
                  <a:cubicBezTo>
                    <a:pt x="1046" y="7868"/>
                    <a:pt x="1706" y="7095"/>
                    <a:pt x="2479" y="6345"/>
                  </a:cubicBezTo>
                  <a:cubicBezTo>
                    <a:pt x="3229" y="5480"/>
                    <a:pt x="4071" y="4548"/>
                    <a:pt x="4639" y="3502"/>
                  </a:cubicBezTo>
                  <a:cubicBezTo>
                    <a:pt x="5208" y="2456"/>
                    <a:pt x="5412" y="1137"/>
                    <a:pt x="49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373688" y="4088975"/>
              <a:ext cx="287125" cy="187612"/>
            </a:xfrm>
            <a:custGeom>
              <a:avLst/>
              <a:gdLst/>
              <a:ahLst/>
              <a:cxnLst/>
              <a:rect l="l" t="t" r="r" b="b"/>
              <a:pathLst>
                <a:path w="10439" h="6821" extrusionOk="0">
                  <a:moveTo>
                    <a:pt x="8694" y="1"/>
                  </a:moveTo>
                  <a:cubicBezTo>
                    <a:pt x="8488" y="1"/>
                    <a:pt x="8278" y="30"/>
                    <a:pt x="8073" y="90"/>
                  </a:cubicBezTo>
                  <a:cubicBezTo>
                    <a:pt x="7209" y="294"/>
                    <a:pt x="6549" y="863"/>
                    <a:pt x="5890" y="1522"/>
                  </a:cubicBezTo>
                  <a:cubicBezTo>
                    <a:pt x="3889" y="3319"/>
                    <a:pt x="2001" y="5115"/>
                    <a:pt x="0" y="6821"/>
                  </a:cubicBezTo>
                  <a:cubicBezTo>
                    <a:pt x="1433" y="6548"/>
                    <a:pt x="2957" y="6343"/>
                    <a:pt x="4366" y="6343"/>
                  </a:cubicBezTo>
                  <a:cubicBezTo>
                    <a:pt x="4662" y="6343"/>
                    <a:pt x="5026" y="6343"/>
                    <a:pt x="5322" y="6161"/>
                  </a:cubicBezTo>
                  <a:cubicBezTo>
                    <a:pt x="5503" y="6161"/>
                    <a:pt x="5685" y="5979"/>
                    <a:pt x="5799" y="5866"/>
                  </a:cubicBezTo>
                  <a:cubicBezTo>
                    <a:pt x="7596" y="4547"/>
                    <a:pt x="9096" y="3023"/>
                    <a:pt x="10438" y="1318"/>
                  </a:cubicBezTo>
                  <a:lnTo>
                    <a:pt x="10347" y="1045"/>
                  </a:lnTo>
                  <a:cubicBezTo>
                    <a:pt x="10116" y="370"/>
                    <a:pt x="9428" y="1"/>
                    <a:pt x="869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" name="Google Shape;50;p5"/>
            <p:cNvGrpSpPr/>
            <p:nvPr/>
          </p:nvGrpSpPr>
          <p:grpSpPr>
            <a:xfrm>
              <a:off x="29682" y="3792333"/>
              <a:ext cx="1232114" cy="1128475"/>
              <a:chOff x="29682" y="3792333"/>
              <a:chExt cx="1232114" cy="1128475"/>
            </a:xfrm>
          </p:grpSpPr>
          <p:sp>
            <p:nvSpPr>
              <p:cNvPr id="51" name="Google Shape;51;p5"/>
              <p:cNvSpPr/>
              <p:nvPr/>
            </p:nvSpPr>
            <p:spPr>
              <a:xfrm>
                <a:off x="306135" y="3792333"/>
                <a:ext cx="955661" cy="897736"/>
              </a:xfrm>
              <a:custGeom>
                <a:avLst/>
                <a:gdLst/>
                <a:ahLst/>
                <a:cxnLst/>
                <a:rect l="l" t="t" r="r" b="b"/>
                <a:pathLst>
                  <a:path w="34745" h="32639" extrusionOk="0">
                    <a:moveTo>
                      <a:pt x="31450" y="1301"/>
                    </a:moveTo>
                    <a:cubicBezTo>
                      <a:pt x="31654" y="2347"/>
                      <a:pt x="32405" y="3211"/>
                      <a:pt x="33451" y="3575"/>
                    </a:cubicBezTo>
                    <a:cubicBezTo>
                      <a:pt x="32882" y="5758"/>
                      <a:pt x="32223" y="7941"/>
                      <a:pt x="31450" y="10124"/>
                    </a:cubicBezTo>
                    <a:lnTo>
                      <a:pt x="31450" y="10306"/>
                    </a:lnTo>
                    <a:lnTo>
                      <a:pt x="31268" y="10306"/>
                    </a:lnTo>
                    <a:cubicBezTo>
                      <a:pt x="30831" y="10781"/>
                      <a:pt x="30430" y="11026"/>
                      <a:pt x="30063" y="11026"/>
                    </a:cubicBezTo>
                    <a:cubicBezTo>
                      <a:pt x="29551" y="11026"/>
                      <a:pt x="29105" y="10549"/>
                      <a:pt x="28721" y="9556"/>
                    </a:cubicBezTo>
                    <a:cubicBezTo>
                      <a:pt x="28880" y="9397"/>
                      <a:pt x="28762" y="9152"/>
                      <a:pt x="28533" y="9152"/>
                    </a:cubicBezTo>
                    <a:cubicBezTo>
                      <a:pt x="28499" y="9152"/>
                      <a:pt x="28463" y="9157"/>
                      <a:pt x="28425" y="9169"/>
                    </a:cubicBezTo>
                    <a:cubicBezTo>
                      <a:pt x="27948" y="9260"/>
                      <a:pt x="27288" y="9556"/>
                      <a:pt x="26720" y="9556"/>
                    </a:cubicBezTo>
                    <a:cubicBezTo>
                      <a:pt x="26538" y="9647"/>
                      <a:pt x="26333" y="9647"/>
                      <a:pt x="26151" y="9647"/>
                    </a:cubicBezTo>
                    <a:cubicBezTo>
                      <a:pt x="25310" y="8805"/>
                      <a:pt x="25105" y="7850"/>
                      <a:pt x="25765" y="6895"/>
                    </a:cubicBezTo>
                    <a:cubicBezTo>
                      <a:pt x="25861" y="6741"/>
                      <a:pt x="25729" y="6506"/>
                      <a:pt x="25576" y="6506"/>
                    </a:cubicBezTo>
                    <a:cubicBezTo>
                      <a:pt x="25549" y="6506"/>
                      <a:pt x="25520" y="6514"/>
                      <a:pt x="25492" y="6531"/>
                    </a:cubicBezTo>
                    <a:cubicBezTo>
                      <a:pt x="25184" y="6586"/>
                      <a:pt x="24895" y="6619"/>
                      <a:pt x="24632" y="6619"/>
                    </a:cubicBezTo>
                    <a:cubicBezTo>
                      <a:pt x="23593" y="6619"/>
                      <a:pt x="22945" y="6108"/>
                      <a:pt x="23036" y="4439"/>
                    </a:cubicBezTo>
                    <a:cubicBezTo>
                      <a:pt x="23036" y="4144"/>
                      <a:pt x="23127" y="3780"/>
                      <a:pt x="23218" y="3393"/>
                    </a:cubicBezTo>
                    <a:lnTo>
                      <a:pt x="23218" y="3211"/>
                    </a:lnTo>
                    <a:cubicBezTo>
                      <a:pt x="25969" y="2552"/>
                      <a:pt x="28721" y="1870"/>
                      <a:pt x="31450" y="1301"/>
                    </a:cubicBezTo>
                    <a:close/>
                    <a:moveTo>
                      <a:pt x="11261" y="10253"/>
                    </a:moveTo>
                    <a:cubicBezTo>
                      <a:pt x="11402" y="10253"/>
                      <a:pt x="11539" y="10270"/>
                      <a:pt x="11666" y="10306"/>
                    </a:cubicBezTo>
                    <a:cubicBezTo>
                      <a:pt x="12416" y="10511"/>
                      <a:pt x="13076" y="11170"/>
                      <a:pt x="13553" y="11648"/>
                    </a:cubicBezTo>
                    <a:cubicBezTo>
                      <a:pt x="12803" y="12398"/>
                      <a:pt x="12121" y="13149"/>
                      <a:pt x="11370" y="13922"/>
                    </a:cubicBezTo>
                    <a:cubicBezTo>
                      <a:pt x="11279" y="14104"/>
                      <a:pt x="11279" y="14195"/>
                      <a:pt x="11370" y="14286"/>
                    </a:cubicBezTo>
                    <a:lnTo>
                      <a:pt x="11370" y="14377"/>
                    </a:lnTo>
                    <a:cubicBezTo>
                      <a:pt x="11318" y="14324"/>
                      <a:pt x="11235" y="14272"/>
                      <a:pt x="11153" y="14272"/>
                    </a:cubicBezTo>
                    <a:cubicBezTo>
                      <a:pt x="11092" y="14272"/>
                      <a:pt x="11032" y="14300"/>
                      <a:pt x="10984" y="14377"/>
                    </a:cubicBezTo>
                    <a:cubicBezTo>
                      <a:pt x="10142" y="15241"/>
                      <a:pt x="9005" y="16196"/>
                      <a:pt x="7959" y="17219"/>
                    </a:cubicBezTo>
                    <a:cubicBezTo>
                      <a:pt x="5685" y="17606"/>
                      <a:pt x="3411" y="17992"/>
                      <a:pt x="1137" y="18356"/>
                    </a:cubicBezTo>
                    <a:cubicBezTo>
                      <a:pt x="2570" y="16855"/>
                      <a:pt x="4071" y="15332"/>
                      <a:pt x="5685" y="13922"/>
                    </a:cubicBezTo>
                    <a:cubicBezTo>
                      <a:pt x="6641" y="13058"/>
                      <a:pt x="7573" y="12216"/>
                      <a:pt x="8528" y="11443"/>
                    </a:cubicBezTo>
                    <a:cubicBezTo>
                      <a:pt x="9178" y="10951"/>
                      <a:pt x="10340" y="10253"/>
                      <a:pt x="11261" y="10253"/>
                    </a:cubicBezTo>
                    <a:close/>
                    <a:moveTo>
                      <a:pt x="34429" y="0"/>
                    </a:moveTo>
                    <a:cubicBezTo>
                      <a:pt x="34374" y="0"/>
                      <a:pt x="34324" y="23"/>
                      <a:pt x="34292" y="73"/>
                    </a:cubicBezTo>
                    <a:cubicBezTo>
                      <a:pt x="30517" y="937"/>
                      <a:pt x="26811" y="1779"/>
                      <a:pt x="23127" y="2643"/>
                    </a:cubicBezTo>
                    <a:cubicBezTo>
                      <a:pt x="23036" y="2643"/>
                      <a:pt x="22922" y="2734"/>
                      <a:pt x="22922" y="2825"/>
                    </a:cubicBezTo>
                    <a:cubicBezTo>
                      <a:pt x="22740" y="2825"/>
                      <a:pt x="22649" y="2916"/>
                      <a:pt x="22649" y="3120"/>
                    </a:cubicBezTo>
                    <a:lnTo>
                      <a:pt x="22649" y="3211"/>
                    </a:lnTo>
                    <a:cubicBezTo>
                      <a:pt x="19716" y="5849"/>
                      <a:pt x="16783" y="8510"/>
                      <a:pt x="13940" y="11261"/>
                    </a:cubicBezTo>
                    <a:cubicBezTo>
                      <a:pt x="12966" y="10299"/>
                      <a:pt x="12024" y="9793"/>
                      <a:pt x="11027" y="9793"/>
                    </a:cubicBezTo>
                    <a:cubicBezTo>
                      <a:pt x="10163" y="9793"/>
                      <a:pt x="9258" y="10174"/>
                      <a:pt x="8255" y="10966"/>
                    </a:cubicBezTo>
                    <a:cubicBezTo>
                      <a:pt x="5299" y="13240"/>
                      <a:pt x="2661" y="15900"/>
                      <a:pt x="182" y="18652"/>
                    </a:cubicBezTo>
                    <a:cubicBezTo>
                      <a:pt x="0" y="18834"/>
                      <a:pt x="182" y="19129"/>
                      <a:pt x="478" y="19129"/>
                    </a:cubicBezTo>
                    <a:cubicBezTo>
                      <a:pt x="2752" y="18743"/>
                      <a:pt x="5117" y="18265"/>
                      <a:pt x="7391" y="17901"/>
                    </a:cubicBezTo>
                    <a:lnTo>
                      <a:pt x="7391" y="17901"/>
                    </a:lnTo>
                    <a:cubicBezTo>
                      <a:pt x="6913" y="18470"/>
                      <a:pt x="6550" y="19038"/>
                      <a:pt x="6254" y="19607"/>
                    </a:cubicBezTo>
                    <a:cubicBezTo>
                      <a:pt x="5594" y="21108"/>
                      <a:pt x="6550" y="22631"/>
                      <a:pt x="7573" y="23859"/>
                    </a:cubicBezTo>
                    <a:cubicBezTo>
                      <a:pt x="8591" y="25054"/>
                      <a:pt x="10232" y="26614"/>
                      <a:pt x="11891" y="26614"/>
                    </a:cubicBezTo>
                    <a:cubicBezTo>
                      <a:pt x="11937" y="26614"/>
                      <a:pt x="11984" y="26613"/>
                      <a:pt x="12030" y="26611"/>
                    </a:cubicBezTo>
                    <a:cubicBezTo>
                      <a:pt x="13735" y="26429"/>
                      <a:pt x="15532" y="25087"/>
                      <a:pt x="16669" y="23950"/>
                    </a:cubicBezTo>
                    <a:cubicBezTo>
                      <a:pt x="16905" y="23805"/>
                      <a:pt x="16705" y="23528"/>
                      <a:pt x="16476" y="23528"/>
                    </a:cubicBezTo>
                    <a:cubicBezTo>
                      <a:pt x="16419" y="23528"/>
                      <a:pt x="16360" y="23545"/>
                      <a:pt x="16305" y="23586"/>
                    </a:cubicBezTo>
                    <a:cubicBezTo>
                      <a:pt x="15350" y="24428"/>
                      <a:pt x="13940" y="25565"/>
                      <a:pt x="12598" y="25860"/>
                    </a:cubicBezTo>
                    <a:cubicBezTo>
                      <a:pt x="12403" y="25898"/>
                      <a:pt x="12210" y="25915"/>
                      <a:pt x="12020" y="25915"/>
                    </a:cubicBezTo>
                    <a:cubicBezTo>
                      <a:pt x="10365" y="25915"/>
                      <a:pt x="8897" y="24585"/>
                      <a:pt x="7959" y="23382"/>
                    </a:cubicBezTo>
                    <a:cubicBezTo>
                      <a:pt x="7300" y="22631"/>
                      <a:pt x="6436" y="21403"/>
                      <a:pt x="6641" y="20266"/>
                    </a:cubicBezTo>
                    <a:cubicBezTo>
                      <a:pt x="6822" y="19402"/>
                      <a:pt x="7778" y="18561"/>
                      <a:pt x="8346" y="17992"/>
                    </a:cubicBezTo>
                    <a:cubicBezTo>
                      <a:pt x="9278" y="16946"/>
                      <a:pt x="10233" y="15991"/>
                      <a:pt x="11189" y="14945"/>
                    </a:cubicBezTo>
                    <a:cubicBezTo>
                      <a:pt x="11757" y="17992"/>
                      <a:pt x="13735" y="20630"/>
                      <a:pt x="16669" y="21881"/>
                    </a:cubicBezTo>
                    <a:cubicBezTo>
                      <a:pt x="16694" y="21889"/>
                      <a:pt x="16721" y="21892"/>
                      <a:pt x="16747" y="21892"/>
                    </a:cubicBezTo>
                    <a:cubicBezTo>
                      <a:pt x="17025" y="21892"/>
                      <a:pt x="17318" y="21486"/>
                      <a:pt x="16964" y="21403"/>
                    </a:cubicBezTo>
                    <a:cubicBezTo>
                      <a:pt x="14122" y="20175"/>
                      <a:pt x="12121" y="17606"/>
                      <a:pt x="11666" y="14490"/>
                    </a:cubicBezTo>
                    <a:lnTo>
                      <a:pt x="11666" y="14377"/>
                    </a:lnTo>
                    <a:lnTo>
                      <a:pt x="11757" y="14377"/>
                    </a:lnTo>
                    <a:lnTo>
                      <a:pt x="12507" y="13626"/>
                    </a:lnTo>
                    <a:cubicBezTo>
                      <a:pt x="13463" y="16469"/>
                      <a:pt x="15350" y="18743"/>
                      <a:pt x="17920" y="20266"/>
                    </a:cubicBezTo>
                    <a:cubicBezTo>
                      <a:pt x="17956" y="20291"/>
                      <a:pt x="17994" y="20302"/>
                      <a:pt x="18030" y="20302"/>
                    </a:cubicBezTo>
                    <a:cubicBezTo>
                      <a:pt x="18261" y="20302"/>
                      <a:pt x="18448" y="19855"/>
                      <a:pt x="18192" y="19698"/>
                    </a:cubicBezTo>
                    <a:cubicBezTo>
                      <a:pt x="15646" y="18265"/>
                      <a:pt x="13826" y="15991"/>
                      <a:pt x="12985" y="13240"/>
                    </a:cubicBezTo>
                    <a:cubicBezTo>
                      <a:pt x="12894" y="13240"/>
                      <a:pt x="12894" y="13149"/>
                      <a:pt x="12894" y="13149"/>
                    </a:cubicBezTo>
                    <a:cubicBezTo>
                      <a:pt x="13258" y="12785"/>
                      <a:pt x="13644" y="12398"/>
                      <a:pt x="14031" y="12012"/>
                    </a:cubicBezTo>
                    <a:cubicBezTo>
                      <a:pt x="14064" y="12028"/>
                      <a:pt x="14098" y="12036"/>
                      <a:pt x="14129" y="12036"/>
                    </a:cubicBezTo>
                    <a:cubicBezTo>
                      <a:pt x="14271" y="12036"/>
                      <a:pt x="14378" y="11887"/>
                      <a:pt x="14304" y="11739"/>
                    </a:cubicBezTo>
                    <a:cubicBezTo>
                      <a:pt x="16964" y="9078"/>
                      <a:pt x="19807" y="6622"/>
                      <a:pt x="22558" y="4053"/>
                    </a:cubicBezTo>
                    <a:lnTo>
                      <a:pt x="22558" y="4053"/>
                    </a:lnTo>
                    <a:cubicBezTo>
                      <a:pt x="22354" y="5008"/>
                      <a:pt x="22172" y="5963"/>
                      <a:pt x="22831" y="6713"/>
                    </a:cubicBezTo>
                    <a:cubicBezTo>
                      <a:pt x="23344" y="7085"/>
                      <a:pt x="23981" y="7222"/>
                      <a:pt x="24592" y="7222"/>
                    </a:cubicBezTo>
                    <a:cubicBezTo>
                      <a:pt x="24766" y="7222"/>
                      <a:pt x="24939" y="7211"/>
                      <a:pt x="25105" y="7191"/>
                    </a:cubicBezTo>
                    <a:lnTo>
                      <a:pt x="25105" y="7191"/>
                    </a:lnTo>
                    <a:cubicBezTo>
                      <a:pt x="24742" y="8032"/>
                      <a:pt x="24446" y="9260"/>
                      <a:pt x="25105" y="9942"/>
                    </a:cubicBezTo>
                    <a:cubicBezTo>
                      <a:pt x="25313" y="10216"/>
                      <a:pt x="25647" y="10314"/>
                      <a:pt x="26035" y="10314"/>
                    </a:cubicBezTo>
                    <a:cubicBezTo>
                      <a:pt x="26710" y="10314"/>
                      <a:pt x="27546" y="10016"/>
                      <a:pt x="28153" y="9829"/>
                    </a:cubicBezTo>
                    <a:lnTo>
                      <a:pt x="28153" y="9829"/>
                    </a:lnTo>
                    <a:cubicBezTo>
                      <a:pt x="28039" y="10397"/>
                      <a:pt x="28243" y="10966"/>
                      <a:pt x="28812" y="11352"/>
                    </a:cubicBezTo>
                    <a:cubicBezTo>
                      <a:pt x="29088" y="11576"/>
                      <a:pt x="29395" y="11670"/>
                      <a:pt x="29715" y="11670"/>
                    </a:cubicBezTo>
                    <a:cubicBezTo>
                      <a:pt x="29948" y="11670"/>
                      <a:pt x="30187" y="11620"/>
                      <a:pt x="30427" y="11534"/>
                    </a:cubicBezTo>
                    <a:lnTo>
                      <a:pt x="30427" y="11534"/>
                    </a:lnTo>
                    <a:cubicBezTo>
                      <a:pt x="26242" y="15809"/>
                      <a:pt x="21421" y="19129"/>
                      <a:pt x="17055" y="23109"/>
                    </a:cubicBezTo>
                    <a:cubicBezTo>
                      <a:pt x="16852" y="23312"/>
                      <a:pt x="17053" y="23579"/>
                      <a:pt x="17253" y="23579"/>
                    </a:cubicBezTo>
                    <a:cubicBezTo>
                      <a:pt x="17322" y="23579"/>
                      <a:pt x="17390" y="23548"/>
                      <a:pt x="17442" y="23473"/>
                    </a:cubicBezTo>
                    <a:cubicBezTo>
                      <a:pt x="18761" y="22336"/>
                      <a:pt x="20080" y="21199"/>
                      <a:pt x="21421" y="20062"/>
                    </a:cubicBezTo>
                    <a:cubicBezTo>
                      <a:pt x="22354" y="21585"/>
                      <a:pt x="22922" y="23018"/>
                      <a:pt x="21990" y="24814"/>
                    </a:cubicBezTo>
                    <a:cubicBezTo>
                      <a:pt x="21421" y="25860"/>
                      <a:pt x="20466" y="26793"/>
                      <a:pt x="19716" y="27748"/>
                    </a:cubicBezTo>
                    <a:cubicBezTo>
                      <a:pt x="18374" y="29157"/>
                      <a:pt x="16964" y="30499"/>
                      <a:pt x="15350" y="31727"/>
                    </a:cubicBezTo>
                    <a:lnTo>
                      <a:pt x="15350" y="26611"/>
                    </a:lnTo>
                    <a:cubicBezTo>
                      <a:pt x="15350" y="26417"/>
                      <a:pt x="15208" y="26321"/>
                      <a:pt x="15066" y="26321"/>
                    </a:cubicBezTo>
                    <a:cubicBezTo>
                      <a:pt x="14924" y="26321"/>
                      <a:pt x="14781" y="26417"/>
                      <a:pt x="14781" y="26611"/>
                    </a:cubicBezTo>
                    <a:lnTo>
                      <a:pt x="14781" y="32387"/>
                    </a:lnTo>
                    <a:cubicBezTo>
                      <a:pt x="14781" y="32569"/>
                      <a:pt x="14894" y="32639"/>
                      <a:pt x="15023" y="32639"/>
                    </a:cubicBezTo>
                    <a:cubicBezTo>
                      <a:pt x="15103" y="32639"/>
                      <a:pt x="15189" y="32612"/>
                      <a:pt x="15259" y="32568"/>
                    </a:cubicBezTo>
                    <a:cubicBezTo>
                      <a:pt x="17715" y="30681"/>
                      <a:pt x="19898" y="28498"/>
                      <a:pt x="21785" y="26042"/>
                    </a:cubicBezTo>
                    <a:cubicBezTo>
                      <a:pt x="23491" y="23768"/>
                      <a:pt x="23400" y="22154"/>
                      <a:pt x="21899" y="19789"/>
                    </a:cubicBezTo>
                    <a:cubicBezTo>
                      <a:pt x="25310" y="16946"/>
                      <a:pt x="28812" y="14195"/>
                      <a:pt x="31836" y="10784"/>
                    </a:cubicBezTo>
                    <a:cubicBezTo>
                      <a:pt x="32018" y="10693"/>
                      <a:pt x="31927" y="10511"/>
                      <a:pt x="31836" y="10397"/>
                    </a:cubicBezTo>
                    <a:cubicBezTo>
                      <a:pt x="31927" y="10306"/>
                      <a:pt x="31927" y="10306"/>
                      <a:pt x="32018" y="10215"/>
                    </a:cubicBezTo>
                    <a:cubicBezTo>
                      <a:pt x="32791" y="8032"/>
                      <a:pt x="33451" y="5849"/>
                      <a:pt x="34019" y="3689"/>
                    </a:cubicBezTo>
                    <a:cubicBezTo>
                      <a:pt x="34406" y="3689"/>
                      <a:pt x="34406" y="3211"/>
                      <a:pt x="34110" y="3120"/>
                    </a:cubicBezTo>
                    <a:cubicBezTo>
                      <a:pt x="34292" y="2256"/>
                      <a:pt x="34588" y="1301"/>
                      <a:pt x="34679" y="369"/>
                    </a:cubicBezTo>
                    <a:cubicBezTo>
                      <a:pt x="34745" y="155"/>
                      <a:pt x="34572" y="0"/>
                      <a:pt x="3442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29682" y="4423738"/>
                <a:ext cx="537310" cy="497070"/>
              </a:xfrm>
              <a:custGeom>
                <a:avLst/>
                <a:gdLst/>
                <a:ahLst/>
                <a:cxnLst/>
                <a:rect l="l" t="t" r="r" b="b"/>
                <a:pathLst>
                  <a:path w="19535" h="18072" extrusionOk="0">
                    <a:moveTo>
                      <a:pt x="15860" y="2191"/>
                    </a:moveTo>
                    <a:cubicBezTo>
                      <a:pt x="16008" y="2191"/>
                      <a:pt x="16156" y="2201"/>
                      <a:pt x="16305" y="2222"/>
                    </a:cubicBezTo>
                    <a:lnTo>
                      <a:pt x="16487" y="2222"/>
                    </a:lnTo>
                    <a:cubicBezTo>
                      <a:pt x="16305" y="2222"/>
                      <a:pt x="16214" y="2336"/>
                      <a:pt x="16214" y="2518"/>
                    </a:cubicBezTo>
                    <a:cubicBezTo>
                      <a:pt x="16123" y="4405"/>
                      <a:pt x="15645" y="6201"/>
                      <a:pt x="14508" y="7816"/>
                    </a:cubicBezTo>
                    <a:cubicBezTo>
                      <a:pt x="14374" y="8034"/>
                      <a:pt x="13508" y="9221"/>
                      <a:pt x="13064" y="9221"/>
                    </a:cubicBezTo>
                    <a:cubicBezTo>
                      <a:pt x="12907" y="9221"/>
                      <a:pt x="12803" y="9072"/>
                      <a:pt x="12803" y="8680"/>
                    </a:cubicBezTo>
                    <a:cubicBezTo>
                      <a:pt x="12894" y="8294"/>
                      <a:pt x="13190" y="8112"/>
                      <a:pt x="13190" y="7543"/>
                    </a:cubicBezTo>
                    <a:cubicBezTo>
                      <a:pt x="13190" y="7392"/>
                      <a:pt x="13029" y="7303"/>
                      <a:pt x="12872" y="7303"/>
                    </a:cubicBezTo>
                    <a:cubicBezTo>
                      <a:pt x="12816" y="7303"/>
                      <a:pt x="12760" y="7315"/>
                      <a:pt x="12712" y="7338"/>
                    </a:cubicBezTo>
                    <a:cubicBezTo>
                      <a:pt x="11484" y="8385"/>
                      <a:pt x="10142" y="8862"/>
                      <a:pt x="8642" y="9044"/>
                    </a:cubicBezTo>
                    <a:cubicBezTo>
                      <a:pt x="9986" y="6528"/>
                      <a:pt x="12800" y="2191"/>
                      <a:pt x="15860" y="2191"/>
                    </a:cubicBezTo>
                    <a:close/>
                    <a:moveTo>
                      <a:pt x="12596" y="554"/>
                    </a:moveTo>
                    <a:cubicBezTo>
                      <a:pt x="13663" y="554"/>
                      <a:pt x="14702" y="868"/>
                      <a:pt x="15645" y="1654"/>
                    </a:cubicBezTo>
                    <a:cubicBezTo>
                      <a:pt x="12235" y="1858"/>
                      <a:pt x="9210" y="6679"/>
                      <a:pt x="7868" y="9249"/>
                    </a:cubicBezTo>
                    <a:cubicBezTo>
                      <a:pt x="7791" y="9403"/>
                      <a:pt x="7845" y="9638"/>
                      <a:pt x="8042" y="9638"/>
                    </a:cubicBezTo>
                    <a:cubicBezTo>
                      <a:pt x="8078" y="9638"/>
                      <a:pt x="8119" y="9630"/>
                      <a:pt x="8164" y="9612"/>
                    </a:cubicBezTo>
                    <a:cubicBezTo>
                      <a:pt x="9665" y="9612"/>
                      <a:pt x="11098" y="9158"/>
                      <a:pt x="12325" y="8294"/>
                    </a:cubicBezTo>
                    <a:lnTo>
                      <a:pt x="12325" y="8294"/>
                    </a:lnTo>
                    <a:cubicBezTo>
                      <a:pt x="11939" y="8953"/>
                      <a:pt x="11484" y="9612"/>
                      <a:pt x="12053" y="10090"/>
                    </a:cubicBezTo>
                    <a:cubicBezTo>
                      <a:pt x="12191" y="10271"/>
                      <a:pt x="12345" y="10344"/>
                      <a:pt x="12509" y="10344"/>
                    </a:cubicBezTo>
                    <a:cubicBezTo>
                      <a:pt x="12779" y="10344"/>
                      <a:pt x="13075" y="10148"/>
                      <a:pt x="13371" y="9908"/>
                    </a:cubicBezTo>
                    <a:cubicBezTo>
                      <a:pt x="15554" y="8271"/>
                      <a:pt x="16521" y="5504"/>
                      <a:pt x="16757" y="2852"/>
                    </a:cubicBezTo>
                    <a:lnTo>
                      <a:pt x="16757" y="2852"/>
                    </a:lnTo>
                    <a:cubicBezTo>
                      <a:pt x="16763" y="2869"/>
                      <a:pt x="16772" y="2887"/>
                      <a:pt x="16782" y="2904"/>
                    </a:cubicBezTo>
                    <a:cubicBezTo>
                      <a:pt x="18579" y="5269"/>
                      <a:pt x="16396" y="8953"/>
                      <a:pt x="15259" y="11136"/>
                    </a:cubicBezTo>
                    <a:cubicBezTo>
                      <a:pt x="14599" y="12273"/>
                      <a:pt x="13940" y="13319"/>
                      <a:pt x="13190" y="14365"/>
                    </a:cubicBezTo>
                    <a:cubicBezTo>
                      <a:pt x="12825" y="14901"/>
                      <a:pt x="12592" y="15184"/>
                      <a:pt x="12379" y="15184"/>
                    </a:cubicBezTo>
                    <a:cubicBezTo>
                      <a:pt x="12139" y="15184"/>
                      <a:pt x="11924" y="14827"/>
                      <a:pt x="11575" y="14069"/>
                    </a:cubicBezTo>
                    <a:cubicBezTo>
                      <a:pt x="11188" y="13410"/>
                      <a:pt x="11007" y="12660"/>
                      <a:pt x="10711" y="12000"/>
                    </a:cubicBezTo>
                    <a:cubicBezTo>
                      <a:pt x="10654" y="11872"/>
                      <a:pt x="10561" y="11789"/>
                      <a:pt x="10450" y="11789"/>
                    </a:cubicBezTo>
                    <a:cubicBezTo>
                      <a:pt x="10383" y="11789"/>
                      <a:pt x="10310" y="11818"/>
                      <a:pt x="10233" y="11886"/>
                    </a:cubicBezTo>
                    <a:cubicBezTo>
                      <a:pt x="8642" y="13410"/>
                      <a:pt x="6822" y="14843"/>
                      <a:pt x="4935" y="15866"/>
                    </a:cubicBezTo>
                    <a:cubicBezTo>
                      <a:pt x="4094" y="16343"/>
                      <a:pt x="3139" y="17003"/>
                      <a:pt x="2183" y="17208"/>
                    </a:cubicBezTo>
                    <a:cubicBezTo>
                      <a:pt x="1975" y="17265"/>
                      <a:pt x="1796" y="17291"/>
                      <a:pt x="1642" y="17291"/>
                    </a:cubicBezTo>
                    <a:cubicBezTo>
                      <a:pt x="262" y="17291"/>
                      <a:pt x="913" y="15183"/>
                      <a:pt x="1342" y="14160"/>
                    </a:cubicBezTo>
                    <a:cubicBezTo>
                      <a:pt x="2957" y="9521"/>
                      <a:pt x="7027" y="6497"/>
                      <a:pt x="10802" y="3746"/>
                    </a:cubicBezTo>
                    <a:cubicBezTo>
                      <a:pt x="11098" y="3655"/>
                      <a:pt x="11007" y="3268"/>
                      <a:pt x="10711" y="3268"/>
                    </a:cubicBezTo>
                    <a:cubicBezTo>
                      <a:pt x="9210" y="3177"/>
                      <a:pt x="7777" y="3177"/>
                      <a:pt x="6368" y="3086"/>
                    </a:cubicBezTo>
                    <a:cubicBezTo>
                      <a:pt x="8190" y="1825"/>
                      <a:pt x="10450" y="554"/>
                      <a:pt x="12596" y="554"/>
                    </a:cubicBezTo>
                    <a:close/>
                    <a:moveTo>
                      <a:pt x="12695" y="1"/>
                    </a:moveTo>
                    <a:cubicBezTo>
                      <a:pt x="10150" y="1"/>
                      <a:pt x="7408" y="1606"/>
                      <a:pt x="5322" y="3086"/>
                    </a:cubicBezTo>
                    <a:cubicBezTo>
                      <a:pt x="5117" y="3268"/>
                      <a:pt x="5231" y="3564"/>
                      <a:pt x="5503" y="3655"/>
                    </a:cubicBezTo>
                    <a:cubicBezTo>
                      <a:pt x="6936" y="3655"/>
                      <a:pt x="8437" y="3746"/>
                      <a:pt x="9870" y="3746"/>
                    </a:cubicBezTo>
                    <a:cubicBezTo>
                      <a:pt x="5685" y="6770"/>
                      <a:pt x="0" y="11136"/>
                      <a:pt x="205" y="16821"/>
                    </a:cubicBezTo>
                    <a:cubicBezTo>
                      <a:pt x="251" y="17765"/>
                      <a:pt x="654" y="18072"/>
                      <a:pt x="1200" y="18072"/>
                    </a:cubicBezTo>
                    <a:cubicBezTo>
                      <a:pt x="1746" y="18072"/>
                      <a:pt x="2434" y="17765"/>
                      <a:pt x="3048" y="17480"/>
                    </a:cubicBezTo>
                    <a:cubicBezTo>
                      <a:pt x="5685" y="16252"/>
                      <a:pt x="8164" y="14638"/>
                      <a:pt x="10347" y="12569"/>
                    </a:cubicBezTo>
                    <a:cubicBezTo>
                      <a:pt x="10620" y="13706"/>
                      <a:pt x="11098" y="15775"/>
                      <a:pt x="12053" y="15980"/>
                    </a:cubicBezTo>
                    <a:cubicBezTo>
                      <a:pt x="12128" y="16004"/>
                      <a:pt x="12203" y="16015"/>
                      <a:pt x="12278" y="16015"/>
                    </a:cubicBezTo>
                    <a:cubicBezTo>
                      <a:pt x="13337" y="16015"/>
                      <a:pt x="14357" y="13753"/>
                      <a:pt x="14781" y="13137"/>
                    </a:cubicBezTo>
                    <a:cubicBezTo>
                      <a:pt x="16396" y="10568"/>
                      <a:pt x="19534" y="5542"/>
                      <a:pt x="17351" y="2609"/>
                    </a:cubicBezTo>
                    <a:cubicBezTo>
                      <a:pt x="17265" y="2529"/>
                      <a:pt x="17166" y="2496"/>
                      <a:pt x="17073" y="2496"/>
                    </a:cubicBezTo>
                    <a:cubicBezTo>
                      <a:pt x="16944" y="2496"/>
                      <a:pt x="16827" y="2559"/>
                      <a:pt x="16773" y="2652"/>
                    </a:cubicBezTo>
                    <a:lnTo>
                      <a:pt x="16773" y="2652"/>
                    </a:lnTo>
                    <a:cubicBezTo>
                      <a:pt x="16776" y="2607"/>
                      <a:pt x="16780" y="2562"/>
                      <a:pt x="16782" y="2518"/>
                    </a:cubicBezTo>
                    <a:cubicBezTo>
                      <a:pt x="16782" y="2427"/>
                      <a:pt x="16782" y="2336"/>
                      <a:pt x="16692" y="2336"/>
                    </a:cubicBezTo>
                    <a:cubicBezTo>
                      <a:pt x="16782" y="2336"/>
                      <a:pt x="16873" y="2336"/>
                      <a:pt x="16964" y="2427"/>
                    </a:cubicBezTo>
                    <a:cubicBezTo>
                      <a:pt x="16993" y="2433"/>
                      <a:pt x="17020" y="2436"/>
                      <a:pt x="17046" y="2436"/>
                    </a:cubicBezTo>
                    <a:cubicBezTo>
                      <a:pt x="17375" y="2436"/>
                      <a:pt x="17506" y="1942"/>
                      <a:pt x="17169" y="1858"/>
                    </a:cubicBezTo>
                    <a:cubicBezTo>
                      <a:pt x="16964" y="1767"/>
                      <a:pt x="16782" y="1767"/>
                      <a:pt x="16487" y="1654"/>
                    </a:cubicBezTo>
                    <a:cubicBezTo>
                      <a:pt x="15367" y="463"/>
                      <a:pt x="14060" y="1"/>
                      <a:pt x="1269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subTitle" idx="1"/>
          </p:nvPr>
        </p:nvSpPr>
        <p:spPr>
          <a:xfrm>
            <a:off x="3118200" y="2215050"/>
            <a:ext cx="29076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0" name="Google Shape;60;p7"/>
          <p:cNvGrpSpPr/>
          <p:nvPr/>
        </p:nvGrpSpPr>
        <p:grpSpPr>
          <a:xfrm>
            <a:off x="7213226" y="1032079"/>
            <a:ext cx="1274749" cy="3592245"/>
            <a:chOff x="7213226" y="1070179"/>
            <a:chExt cx="1274749" cy="3592245"/>
          </a:xfrm>
        </p:grpSpPr>
        <p:sp>
          <p:nvSpPr>
            <p:cNvPr id="61" name="Google Shape;61;p7"/>
            <p:cNvSpPr/>
            <p:nvPr/>
          </p:nvSpPr>
          <p:spPr>
            <a:xfrm rot="-5400000">
              <a:off x="6611428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7"/>
            <p:cNvSpPr/>
            <p:nvPr/>
          </p:nvSpPr>
          <p:spPr>
            <a:xfrm rot="10800000">
              <a:off x="7213226" y="4603453"/>
              <a:ext cx="1274749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Google Shape;63;p7"/>
          <p:cNvGrpSpPr/>
          <p:nvPr/>
        </p:nvGrpSpPr>
        <p:grpSpPr>
          <a:xfrm>
            <a:off x="639296" y="1032079"/>
            <a:ext cx="1151007" cy="3592245"/>
            <a:chOff x="639296" y="1070179"/>
            <a:chExt cx="1151007" cy="3592245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-1084772" y="2850851"/>
              <a:ext cx="3592245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rot="10800000">
              <a:off x="639296" y="4603453"/>
              <a:ext cx="1151007" cy="30900"/>
            </a:xfrm>
            <a:custGeom>
              <a:avLst/>
              <a:gdLst/>
              <a:ahLst/>
              <a:cxnLst/>
              <a:rect l="l" t="t" r="r" b="b"/>
              <a:pathLst>
                <a:path w="43919" h="1236" extrusionOk="0">
                  <a:moveTo>
                    <a:pt x="27110" y="1"/>
                  </a:moveTo>
                  <a:cubicBezTo>
                    <a:pt x="24215" y="1"/>
                    <a:pt x="21301" y="1"/>
                    <a:pt x="18386" y="80"/>
                  </a:cubicBezTo>
                  <a:cubicBezTo>
                    <a:pt x="15551" y="260"/>
                    <a:pt x="12816" y="500"/>
                    <a:pt x="9982" y="679"/>
                  </a:cubicBezTo>
                  <a:cubicBezTo>
                    <a:pt x="8476" y="791"/>
                    <a:pt x="6966" y="868"/>
                    <a:pt x="5464" y="868"/>
                  </a:cubicBezTo>
                  <a:cubicBezTo>
                    <a:pt x="3740" y="868"/>
                    <a:pt x="2025" y="766"/>
                    <a:pt x="340" y="500"/>
                  </a:cubicBezTo>
                  <a:cubicBezTo>
                    <a:pt x="80" y="500"/>
                    <a:pt x="0" y="759"/>
                    <a:pt x="260" y="839"/>
                  </a:cubicBezTo>
                  <a:cubicBezTo>
                    <a:pt x="1991" y="1129"/>
                    <a:pt x="3739" y="1236"/>
                    <a:pt x="5495" y="1236"/>
                  </a:cubicBezTo>
                  <a:cubicBezTo>
                    <a:pt x="9306" y="1236"/>
                    <a:pt x="13156" y="732"/>
                    <a:pt x="16969" y="500"/>
                  </a:cubicBezTo>
                  <a:cubicBezTo>
                    <a:pt x="19492" y="355"/>
                    <a:pt x="22036" y="309"/>
                    <a:pt x="24582" y="309"/>
                  </a:cubicBezTo>
                  <a:cubicBezTo>
                    <a:pt x="27655" y="309"/>
                    <a:pt x="30731" y="376"/>
                    <a:pt x="33778" y="420"/>
                  </a:cubicBezTo>
                  <a:lnTo>
                    <a:pt x="43679" y="420"/>
                  </a:lnTo>
                  <a:cubicBezTo>
                    <a:pt x="43919" y="420"/>
                    <a:pt x="43919" y="80"/>
                    <a:pt x="43679" y="80"/>
                  </a:cubicBezTo>
                  <a:cubicBezTo>
                    <a:pt x="38189" y="80"/>
                    <a:pt x="32600" y="1"/>
                    <a:pt x="27110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8"/>
          <p:cNvSpPr txBox="1">
            <a:spLocks noGrp="1"/>
          </p:cNvSpPr>
          <p:nvPr>
            <p:ph type="title"/>
          </p:nvPr>
        </p:nvSpPr>
        <p:spPr>
          <a:xfrm>
            <a:off x="138810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8" name="Google Shape;68;p8"/>
          <p:cNvSpPr/>
          <p:nvPr/>
        </p:nvSpPr>
        <p:spPr>
          <a:xfrm>
            <a:off x="935220" y="438150"/>
            <a:ext cx="7273559" cy="4324393"/>
          </a:xfrm>
          <a:custGeom>
            <a:avLst/>
            <a:gdLst/>
            <a:ahLst/>
            <a:cxnLst/>
            <a:rect l="l" t="t" r="r" b="b"/>
            <a:pathLst>
              <a:path w="115435" h="76342" extrusionOk="0">
                <a:moveTo>
                  <a:pt x="69014" y="1"/>
                </a:moveTo>
                <a:cubicBezTo>
                  <a:pt x="66329" y="1"/>
                  <a:pt x="63728" y="354"/>
                  <a:pt x="61180" y="1802"/>
                </a:cubicBezTo>
                <a:cubicBezTo>
                  <a:pt x="59297" y="2887"/>
                  <a:pt x="57701" y="4323"/>
                  <a:pt x="56265" y="5919"/>
                </a:cubicBezTo>
                <a:cubicBezTo>
                  <a:pt x="55180" y="7131"/>
                  <a:pt x="54127" y="9110"/>
                  <a:pt x="52786" y="10195"/>
                </a:cubicBezTo>
                <a:cubicBezTo>
                  <a:pt x="52276" y="9110"/>
                  <a:pt x="52116" y="7801"/>
                  <a:pt x="51318" y="6716"/>
                </a:cubicBezTo>
                <a:cubicBezTo>
                  <a:pt x="50680" y="5791"/>
                  <a:pt x="49882" y="5121"/>
                  <a:pt x="48925" y="4610"/>
                </a:cubicBezTo>
                <a:cubicBezTo>
                  <a:pt x="46148" y="2887"/>
                  <a:pt x="42701" y="2216"/>
                  <a:pt x="39510" y="2216"/>
                </a:cubicBezTo>
                <a:cubicBezTo>
                  <a:pt x="34053" y="2216"/>
                  <a:pt x="28180" y="3812"/>
                  <a:pt x="28053" y="10195"/>
                </a:cubicBezTo>
                <a:cubicBezTo>
                  <a:pt x="28053" y="10658"/>
                  <a:pt x="28388" y="10889"/>
                  <a:pt x="28723" y="10889"/>
                </a:cubicBezTo>
                <a:cubicBezTo>
                  <a:pt x="29058" y="10889"/>
                  <a:pt x="29393" y="10658"/>
                  <a:pt x="29393" y="10195"/>
                </a:cubicBezTo>
                <a:cubicBezTo>
                  <a:pt x="29521" y="7004"/>
                  <a:pt x="30989" y="5121"/>
                  <a:pt x="34053" y="4195"/>
                </a:cubicBezTo>
                <a:cubicBezTo>
                  <a:pt x="35815" y="3674"/>
                  <a:pt x="37732" y="3481"/>
                  <a:pt x="39623" y="3481"/>
                </a:cubicBezTo>
                <a:cubicBezTo>
                  <a:pt x="40163" y="3481"/>
                  <a:pt x="40701" y="3497"/>
                  <a:pt x="41233" y="3525"/>
                </a:cubicBezTo>
                <a:cubicBezTo>
                  <a:pt x="43882" y="3812"/>
                  <a:pt x="46818" y="4610"/>
                  <a:pt x="48925" y="6206"/>
                </a:cubicBezTo>
                <a:cubicBezTo>
                  <a:pt x="50935" y="7674"/>
                  <a:pt x="50808" y="9653"/>
                  <a:pt x="51988" y="11663"/>
                </a:cubicBezTo>
                <a:cubicBezTo>
                  <a:pt x="52067" y="11821"/>
                  <a:pt x="52256" y="11930"/>
                  <a:pt x="52479" y="11930"/>
                </a:cubicBezTo>
                <a:cubicBezTo>
                  <a:pt x="52617" y="11930"/>
                  <a:pt x="52768" y="11888"/>
                  <a:pt x="52914" y="11791"/>
                </a:cubicBezTo>
                <a:cubicBezTo>
                  <a:pt x="53712" y="11248"/>
                  <a:pt x="54254" y="10578"/>
                  <a:pt x="54797" y="9780"/>
                </a:cubicBezTo>
                <a:cubicBezTo>
                  <a:pt x="55978" y="8312"/>
                  <a:pt x="57191" y="6876"/>
                  <a:pt x="58499" y="5663"/>
                </a:cubicBezTo>
                <a:cubicBezTo>
                  <a:pt x="61673" y="2640"/>
                  <a:pt x="64933" y="1278"/>
                  <a:pt x="69227" y="1278"/>
                </a:cubicBezTo>
                <a:cubicBezTo>
                  <a:pt x="69467" y="1278"/>
                  <a:pt x="69710" y="1282"/>
                  <a:pt x="69956" y="1291"/>
                </a:cubicBezTo>
                <a:cubicBezTo>
                  <a:pt x="73531" y="1419"/>
                  <a:pt x="77392" y="1546"/>
                  <a:pt x="80839" y="2599"/>
                </a:cubicBezTo>
                <a:cubicBezTo>
                  <a:pt x="82977" y="3270"/>
                  <a:pt x="85626" y="4323"/>
                  <a:pt x="86967" y="6206"/>
                </a:cubicBezTo>
                <a:cubicBezTo>
                  <a:pt x="88307" y="8184"/>
                  <a:pt x="87509" y="10067"/>
                  <a:pt x="87637" y="12174"/>
                </a:cubicBezTo>
                <a:cubicBezTo>
                  <a:pt x="87637" y="12533"/>
                  <a:pt x="87924" y="12869"/>
                  <a:pt x="88271" y="12869"/>
                </a:cubicBezTo>
                <a:cubicBezTo>
                  <a:pt x="88325" y="12869"/>
                  <a:pt x="88379" y="12861"/>
                  <a:pt x="88435" y="12844"/>
                </a:cubicBezTo>
                <a:cubicBezTo>
                  <a:pt x="89464" y="12621"/>
                  <a:pt x="90421" y="12278"/>
                  <a:pt x="91431" y="12278"/>
                </a:cubicBezTo>
                <a:cubicBezTo>
                  <a:pt x="91580" y="12278"/>
                  <a:pt x="91730" y="12285"/>
                  <a:pt x="91881" y="12301"/>
                </a:cubicBezTo>
                <a:cubicBezTo>
                  <a:pt x="94147" y="12589"/>
                  <a:pt x="95073" y="14695"/>
                  <a:pt x="94403" y="16706"/>
                </a:cubicBezTo>
                <a:cubicBezTo>
                  <a:pt x="94147" y="17759"/>
                  <a:pt x="92679" y="19227"/>
                  <a:pt x="93605" y="20152"/>
                </a:cubicBezTo>
                <a:cubicBezTo>
                  <a:pt x="94093" y="20625"/>
                  <a:pt x="94989" y="20723"/>
                  <a:pt x="95889" y="20723"/>
                </a:cubicBezTo>
                <a:cubicBezTo>
                  <a:pt x="96531" y="20723"/>
                  <a:pt x="97176" y="20673"/>
                  <a:pt x="97676" y="20673"/>
                </a:cubicBezTo>
                <a:cubicBezTo>
                  <a:pt x="97849" y="20673"/>
                  <a:pt x="98004" y="20679"/>
                  <a:pt x="98137" y="20695"/>
                </a:cubicBezTo>
                <a:cubicBezTo>
                  <a:pt x="101328" y="21237"/>
                  <a:pt x="104519" y="22546"/>
                  <a:pt x="106913" y="24557"/>
                </a:cubicBezTo>
                <a:cubicBezTo>
                  <a:pt x="111030" y="28131"/>
                  <a:pt x="114094" y="31993"/>
                  <a:pt x="113424" y="37833"/>
                </a:cubicBezTo>
                <a:cubicBezTo>
                  <a:pt x="113168" y="40897"/>
                  <a:pt x="112243" y="43960"/>
                  <a:pt x="110360" y="46482"/>
                </a:cubicBezTo>
                <a:cubicBezTo>
                  <a:pt x="109307" y="47822"/>
                  <a:pt x="108253" y="48205"/>
                  <a:pt x="106785" y="48620"/>
                </a:cubicBezTo>
                <a:cubicBezTo>
                  <a:pt x="105988" y="48748"/>
                  <a:pt x="105573" y="49003"/>
                  <a:pt x="104934" y="49546"/>
                </a:cubicBezTo>
                <a:cubicBezTo>
                  <a:pt x="104775" y="49673"/>
                  <a:pt x="104647" y="50088"/>
                  <a:pt x="104775" y="50343"/>
                </a:cubicBezTo>
                <a:cubicBezTo>
                  <a:pt x="105988" y="51939"/>
                  <a:pt x="107328" y="52992"/>
                  <a:pt x="107328" y="55131"/>
                </a:cubicBezTo>
                <a:cubicBezTo>
                  <a:pt x="107456" y="57269"/>
                  <a:pt x="105860" y="58865"/>
                  <a:pt x="104647" y="60460"/>
                </a:cubicBezTo>
                <a:cubicBezTo>
                  <a:pt x="102126" y="63779"/>
                  <a:pt x="98934" y="66045"/>
                  <a:pt x="95200" y="67896"/>
                </a:cubicBezTo>
                <a:cubicBezTo>
                  <a:pt x="91626" y="69747"/>
                  <a:pt x="87764" y="70545"/>
                  <a:pt x="83775" y="70545"/>
                </a:cubicBezTo>
                <a:cubicBezTo>
                  <a:pt x="79786" y="70545"/>
                  <a:pt x="74999" y="70162"/>
                  <a:pt x="73275" y="65918"/>
                </a:cubicBezTo>
                <a:cubicBezTo>
                  <a:pt x="73153" y="65597"/>
                  <a:pt x="72841" y="65430"/>
                  <a:pt x="72549" y="65430"/>
                </a:cubicBezTo>
                <a:cubicBezTo>
                  <a:pt x="72230" y="65430"/>
                  <a:pt x="71935" y="65629"/>
                  <a:pt x="71935" y="66045"/>
                </a:cubicBezTo>
                <a:cubicBezTo>
                  <a:pt x="71680" y="72013"/>
                  <a:pt x="63286" y="74694"/>
                  <a:pt x="58371" y="74949"/>
                </a:cubicBezTo>
                <a:cubicBezTo>
                  <a:pt x="58133" y="74961"/>
                  <a:pt x="57893" y="74968"/>
                  <a:pt x="57653" y="74968"/>
                </a:cubicBezTo>
                <a:cubicBezTo>
                  <a:pt x="55351" y="74968"/>
                  <a:pt x="52975" y="74411"/>
                  <a:pt x="50808" y="73226"/>
                </a:cubicBezTo>
                <a:cubicBezTo>
                  <a:pt x="48127" y="71758"/>
                  <a:pt x="46946" y="69907"/>
                  <a:pt x="46403" y="66971"/>
                </a:cubicBezTo>
                <a:cubicBezTo>
                  <a:pt x="46403" y="66657"/>
                  <a:pt x="46179" y="66524"/>
                  <a:pt x="45916" y="66524"/>
                </a:cubicBezTo>
                <a:cubicBezTo>
                  <a:pt x="45724" y="66524"/>
                  <a:pt x="45512" y="66594"/>
                  <a:pt x="45350" y="66715"/>
                </a:cubicBezTo>
                <a:cubicBezTo>
                  <a:pt x="44552" y="67354"/>
                  <a:pt x="44138" y="68152"/>
                  <a:pt x="43627" y="68822"/>
                </a:cubicBezTo>
                <a:cubicBezTo>
                  <a:pt x="42542" y="70545"/>
                  <a:pt x="41233" y="71758"/>
                  <a:pt x="39510" y="72683"/>
                </a:cubicBezTo>
                <a:cubicBezTo>
                  <a:pt x="37741" y="73592"/>
                  <a:pt x="35849" y="73901"/>
                  <a:pt x="33924" y="73901"/>
                </a:cubicBezTo>
                <a:cubicBezTo>
                  <a:pt x="31926" y="73901"/>
                  <a:pt x="29892" y="73567"/>
                  <a:pt x="27925" y="73226"/>
                </a:cubicBezTo>
                <a:cubicBezTo>
                  <a:pt x="25149" y="72683"/>
                  <a:pt x="22212" y="72013"/>
                  <a:pt x="19691" y="70418"/>
                </a:cubicBezTo>
                <a:cubicBezTo>
                  <a:pt x="18095" y="69237"/>
                  <a:pt x="16627" y="67769"/>
                  <a:pt x="15702" y="66045"/>
                </a:cubicBezTo>
                <a:cubicBezTo>
                  <a:pt x="14362" y="64035"/>
                  <a:pt x="14362" y="62311"/>
                  <a:pt x="14776" y="60045"/>
                </a:cubicBezTo>
                <a:cubicBezTo>
                  <a:pt x="14877" y="59642"/>
                  <a:pt x="14559" y="59298"/>
                  <a:pt x="14153" y="59298"/>
                </a:cubicBezTo>
                <a:cubicBezTo>
                  <a:pt x="14046" y="59298"/>
                  <a:pt x="13932" y="59322"/>
                  <a:pt x="13819" y="59375"/>
                </a:cubicBezTo>
                <a:cubicBezTo>
                  <a:pt x="13298" y="59617"/>
                  <a:pt x="12715" y="59762"/>
                  <a:pt x="12167" y="59762"/>
                </a:cubicBezTo>
                <a:cubicBezTo>
                  <a:pt x="10904" y="59762"/>
                  <a:pt x="9828" y="58991"/>
                  <a:pt x="10117" y="56854"/>
                </a:cubicBezTo>
                <a:cubicBezTo>
                  <a:pt x="10117" y="56056"/>
                  <a:pt x="10500" y="55131"/>
                  <a:pt x="10628" y="54460"/>
                </a:cubicBezTo>
                <a:cubicBezTo>
                  <a:pt x="10855" y="54055"/>
                  <a:pt x="10480" y="53549"/>
                  <a:pt x="10045" y="53549"/>
                </a:cubicBezTo>
                <a:cubicBezTo>
                  <a:pt x="9931" y="53549"/>
                  <a:pt x="9814" y="53583"/>
                  <a:pt x="9702" y="53662"/>
                </a:cubicBezTo>
                <a:cubicBezTo>
                  <a:pt x="8862" y="54255"/>
                  <a:pt x="8108" y="54511"/>
                  <a:pt x="7466" y="54511"/>
                </a:cubicBezTo>
                <a:cubicBezTo>
                  <a:pt x="5375" y="54511"/>
                  <a:pt x="4462" y="51799"/>
                  <a:pt x="5585" y="49163"/>
                </a:cubicBezTo>
                <a:cubicBezTo>
                  <a:pt x="6383" y="47024"/>
                  <a:pt x="8234" y="45971"/>
                  <a:pt x="9702" y="44375"/>
                </a:cubicBezTo>
                <a:cubicBezTo>
                  <a:pt x="9989" y="43960"/>
                  <a:pt x="9989" y="43418"/>
                  <a:pt x="9574" y="43163"/>
                </a:cubicBezTo>
                <a:cubicBezTo>
                  <a:pt x="7436" y="42109"/>
                  <a:pt x="5202" y="41567"/>
                  <a:pt x="3734" y="39588"/>
                </a:cubicBezTo>
                <a:cubicBezTo>
                  <a:pt x="2011" y="37322"/>
                  <a:pt x="1340" y="34386"/>
                  <a:pt x="2011" y="31737"/>
                </a:cubicBezTo>
                <a:cubicBezTo>
                  <a:pt x="3319" y="25865"/>
                  <a:pt x="9319" y="22961"/>
                  <a:pt x="14904" y="22674"/>
                </a:cubicBezTo>
                <a:cubicBezTo>
                  <a:pt x="15702" y="22674"/>
                  <a:pt x="15702" y="21493"/>
                  <a:pt x="14904" y="21493"/>
                </a:cubicBezTo>
                <a:cubicBezTo>
                  <a:pt x="12893" y="21493"/>
                  <a:pt x="10915" y="19227"/>
                  <a:pt x="10372" y="17503"/>
                </a:cubicBezTo>
                <a:cubicBezTo>
                  <a:pt x="9830" y="14855"/>
                  <a:pt x="11713" y="12589"/>
                  <a:pt x="13979" y="11504"/>
                </a:cubicBezTo>
                <a:cubicBezTo>
                  <a:pt x="15569" y="10653"/>
                  <a:pt x="17413" y="10216"/>
                  <a:pt x="19252" y="10216"/>
                </a:cubicBezTo>
                <a:cubicBezTo>
                  <a:pt x="21694" y="10216"/>
                  <a:pt x="24126" y="10987"/>
                  <a:pt x="25946" y="12589"/>
                </a:cubicBezTo>
                <a:cubicBezTo>
                  <a:pt x="26005" y="12647"/>
                  <a:pt x="26071" y="12672"/>
                  <a:pt x="26134" y="12672"/>
                </a:cubicBezTo>
                <a:cubicBezTo>
                  <a:pt x="26344" y="12672"/>
                  <a:pt x="26526" y="12395"/>
                  <a:pt x="26329" y="12174"/>
                </a:cubicBezTo>
                <a:cubicBezTo>
                  <a:pt x="24395" y="10319"/>
                  <a:pt x="21530" y="9353"/>
                  <a:pt x="18668" y="9353"/>
                </a:cubicBezTo>
                <a:cubicBezTo>
                  <a:pt x="15818" y="9353"/>
                  <a:pt x="12969" y="10311"/>
                  <a:pt x="11042" y="12301"/>
                </a:cubicBezTo>
                <a:cubicBezTo>
                  <a:pt x="9447" y="14057"/>
                  <a:pt x="8521" y="16833"/>
                  <a:pt x="9574" y="18972"/>
                </a:cubicBezTo>
                <a:cubicBezTo>
                  <a:pt x="10245" y="20025"/>
                  <a:pt x="11170" y="21078"/>
                  <a:pt x="12223" y="21748"/>
                </a:cubicBezTo>
                <a:cubicBezTo>
                  <a:pt x="7053" y="22833"/>
                  <a:pt x="2011" y="25865"/>
                  <a:pt x="670" y="31322"/>
                </a:cubicBezTo>
                <a:cubicBezTo>
                  <a:pt x="0" y="33844"/>
                  <a:pt x="543" y="36652"/>
                  <a:pt x="1723" y="39046"/>
                </a:cubicBezTo>
                <a:cubicBezTo>
                  <a:pt x="3191" y="41822"/>
                  <a:pt x="5585" y="42780"/>
                  <a:pt x="8106" y="43960"/>
                </a:cubicBezTo>
                <a:cubicBezTo>
                  <a:pt x="5713" y="46609"/>
                  <a:pt x="2936" y="49003"/>
                  <a:pt x="3606" y="52992"/>
                </a:cubicBezTo>
                <a:cubicBezTo>
                  <a:pt x="3734" y="54333"/>
                  <a:pt x="4660" y="55131"/>
                  <a:pt x="5840" y="55673"/>
                </a:cubicBezTo>
                <a:cubicBezTo>
                  <a:pt x="6404" y="55910"/>
                  <a:pt x="6906" y="56010"/>
                  <a:pt x="7374" y="56010"/>
                </a:cubicBezTo>
                <a:cubicBezTo>
                  <a:pt x="7914" y="56010"/>
                  <a:pt x="8409" y="55878"/>
                  <a:pt x="8904" y="55673"/>
                </a:cubicBezTo>
                <a:lnTo>
                  <a:pt x="8904" y="55673"/>
                </a:lnTo>
                <a:cubicBezTo>
                  <a:pt x="8521" y="57396"/>
                  <a:pt x="8106" y="59120"/>
                  <a:pt x="9319" y="60460"/>
                </a:cubicBezTo>
                <a:cubicBezTo>
                  <a:pt x="9906" y="61118"/>
                  <a:pt x="10661" y="61370"/>
                  <a:pt x="11447" y="61370"/>
                </a:cubicBezTo>
                <a:cubicBezTo>
                  <a:pt x="12071" y="61370"/>
                  <a:pt x="12715" y="61211"/>
                  <a:pt x="13308" y="60971"/>
                </a:cubicBezTo>
                <a:lnTo>
                  <a:pt x="13308" y="60971"/>
                </a:lnTo>
                <a:cubicBezTo>
                  <a:pt x="13021" y="64322"/>
                  <a:pt x="13979" y="66715"/>
                  <a:pt x="16500" y="69364"/>
                </a:cubicBezTo>
                <a:cubicBezTo>
                  <a:pt x="19021" y="72013"/>
                  <a:pt x="22468" y="73354"/>
                  <a:pt x="26074" y="74152"/>
                </a:cubicBezTo>
                <a:cubicBezTo>
                  <a:pt x="28511" y="74677"/>
                  <a:pt x="31363" y="75313"/>
                  <a:pt x="34092" y="75313"/>
                </a:cubicBezTo>
                <a:cubicBezTo>
                  <a:pt x="35509" y="75313"/>
                  <a:pt x="36894" y="75141"/>
                  <a:pt x="38170" y="74694"/>
                </a:cubicBezTo>
                <a:cubicBezTo>
                  <a:pt x="39765" y="74152"/>
                  <a:pt x="41489" y="73226"/>
                  <a:pt x="42701" y="72141"/>
                </a:cubicBezTo>
                <a:cubicBezTo>
                  <a:pt x="43755" y="71088"/>
                  <a:pt x="44552" y="69620"/>
                  <a:pt x="45478" y="68567"/>
                </a:cubicBezTo>
                <a:cubicBezTo>
                  <a:pt x="46021" y="70960"/>
                  <a:pt x="47201" y="72556"/>
                  <a:pt x="49467" y="74024"/>
                </a:cubicBezTo>
                <a:cubicBezTo>
                  <a:pt x="52006" y="75624"/>
                  <a:pt x="54926" y="76342"/>
                  <a:pt x="57816" y="76342"/>
                </a:cubicBezTo>
                <a:cubicBezTo>
                  <a:pt x="58268" y="76342"/>
                  <a:pt x="58720" y="76324"/>
                  <a:pt x="59169" y="76290"/>
                </a:cubicBezTo>
                <a:cubicBezTo>
                  <a:pt x="64244" y="75747"/>
                  <a:pt x="71265" y="73226"/>
                  <a:pt x="73020" y="68024"/>
                </a:cubicBezTo>
                <a:cubicBezTo>
                  <a:pt x="75237" y="71056"/>
                  <a:pt x="79256" y="72118"/>
                  <a:pt x="83370" y="72118"/>
                </a:cubicBezTo>
                <a:cubicBezTo>
                  <a:pt x="86661" y="72118"/>
                  <a:pt x="90013" y="71439"/>
                  <a:pt x="92552" y="70545"/>
                </a:cubicBezTo>
                <a:cubicBezTo>
                  <a:pt x="96413" y="69237"/>
                  <a:pt x="100530" y="66971"/>
                  <a:pt x="103466" y="64035"/>
                </a:cubicBezTo>
                <a:cubicBezTo>
                  <a:pt x="105860" y="61513"/>
                  <a:pt x="109179" y="58067"/>
                  <a:pt x="108636" y="54333"/>
                </a:cubicBezTo>
                <a:cubicBezTo>
                  <a:pt x="108509" y="53280"/>
                  <a:pt x="106785" y="50758"/>
                  <a:pt x="106913" y="50216"/>
                </a:cubicBezTo>
                <a:cubicBezTo>
                  <a:pt x="107168" y="49546"/>
                  <a:pt x="108381" y="49673"/>
                  <a:pt x="108924" y="49546"/>
                </a:cubicBezTo>
                <a:cubicBezTo>
                  <a:pt x="109721" y="49163"/>
                  <a:pt x="110360" y="48620"/>
                  <a:pt x="110902" y="47950"/>
                </a:cubicBezTo>
                <a:cubicBezTo>
                  <a:pt x="113551" y="45014"/>
                  <a:pt x="114636" y="40769"/>
                  <a:pt x="114892" y="36907"/>
                </a:cubicBezTo>
                <a:cubicBezTo>
                  <a:pt x="115434" y="28673"/>
                  <a:pt x="108381" y="22546"/>
                  <a:pt x="101200" y="20152"/>
                </a:cubicBezTo>
                <a:cubicBezTo>
                  <a:pt x="100147" y="19769"/>
                  <a:pt x="98934" y="19482"/>
                  <a:pt x="97881" y="19354"/>
                </a:cubicBezTo>
                <a:cubicBezTo>
                  <a:pt x="97339" y="19227"/>
                  <a:pt x="96796" y="19227"/>
                  <a:pt x="96286" y="19227"/>
                </a:cubicBezTo>
                <a:cubicBezTo>
                  <a:pt x="95900" y="19227"/>
                  <a:pt x="95635" y="19259"/>
                  <a:pt x="95460" y="19259"/>
                </a:cubicBezTo>
                <a:cubicBezTo>
                  <a:pt x="95142" y="19259"/>
                  <a:pt x="95118" y="19153"/>
                  <a:pt x="95200" y="18557"/>
                </a:cubicBezTo>
                <a:cubicBezTo>
                  <a:pt x="95200" y="17089"/>
                  <a:pt x="96541" y="15652"/>
                  <a:pt x="96158" y="13897"/>
                </a:cubicBezTo>
                <a:cubicBezTo>
                  <a:pt x="95871" y="12461"/>
                  <a:pt x="94690" y="11504"/>
                  <a:pt x="93222" y="11121"/>
                </a:cubicBezTo>
                <a:cubicBezTo>
                  <a:pt x="92623" y="10976"/>
                  <a:pt x="92101" y="10917"/>
                  <a:pt x="91614" y="10917"/>
                </a:cubicBezTo>
                <a:cubicBezTo>
                  <a:pt x="90702" y="10917"/>
                  <a:pt x="89914" y="11126"/>
                  <a:pt x="88977" y="11376"/>
                </a:cubicBezTo>
                <a:cubicBezTo>
                  <a:pt x="88977" y="9780"/>
                  <a:pt x="89488" y="8599"/>
                  <a:pt x="88818" y="7004"/>
                </a:cubicBezTo>
                <a:cubicBezTo>
                  <a:pt x="88179" y="5280"/>
                  <a:pt x="86967" y="4067"/>
                  <a:pt x="85499" y="3142"/>
                </a:cubicBezTo>
                <a:cubicBezTo>
                  <a:pt x="81924" y="1004"/>
                  <a:pt x="77807" y="493"/>
                  <a:pt x="73658" y="206"/>
                </a:cubicBezTo>
                <a:cubicBezTo>
                  <a:pt x="72079" y="114"/>
                  <a:pt x="70533" y="1"/>
                  <a:pt x="6901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9"/>
          <p:cNvSpPr txBox="1">
            <a:spLocks noGrp="1"/>
          </p:cNvSpPr>
          <p:nvPr>
            <p:ph type="title"/>
          </p:nvPr>
        </p:nvSpPr>
        <p:spPr>
          <a:xfrm>
            <a:off x="1671600" y="1749225"/>
            <a:ext cx="5800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1" name="Google Shape;71;p9"/>
          <p:cNvSpPr txBox="1">
            <a:spLocks noGrp="1"/>
          </p:cNvSpPr>
          <p:nvPr>
            <p:ph type="subTitle" idx="1"/>
          </p:nvPr>
        </p:nvSpPr>
        <p:spPr>
          <a:xfrm>
            <a:off x="1776450" y="2758600"/>
            <a:ext cx="5591100" cy="4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>
            <a:spLocks noGrp="1"/>
          </p:cNvSpPr>
          <p:nvPr>
            <p:ph type="title"/>
          </p:nvPr>
        </p:nvSpPr>
        <p:spPr>
          <a:xfrm>
            <a:off x="720000" y="1909800"/>
            <a:ext cx="3159900" cy="13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accent4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647668" y="440443"/>
            <a:ext cx="7848665" cy="4262614"/>
          </a:xfrm>
          <a:custGeom>
            <a:avLst/>
            <a:gdLst/>
            <a:ahLst/>
            <a:cxnLst/>
            <a:rect l="l" t="t" r="r" b="b"/>
            <a:pathLst>
              <a:path w="190791" h="112034" extrusionOk="0">
                <a:moveTo>
                  <a:pt x="118634" y="1"/>
                </a:moveTo>
                <a:cubicBezTo>
                  <a:pt x="63946" y="1"/>
                  <a:pt x="4565" y="2490"/>
                  <a:pt x="4565" y="2490"/>
                </a:cubicBezTo>
                <a:cubicBezTo>
                  <a:pt x="1" y="39595"/>
                  <a:pt x="4565" y="107727"/>
                  <a:pt x="4565" y="107727"/>
                </a:cubicBezTo>
                <a:cubicBezTo>
                  <a:pt x="27314" y="110957"/>
                  <a:pt x="55405" y="112034"/>
                  <a:pt x="82749" y="112034"/>
                </a:cubicBezTo>
                <a:cubicBezTo>
                  <a:pt x="137437" y="112034"/>
                  <a:pt x="189138" y="107727"/>
                  <a:pt x="189138" y="107727"/>
                </a:cubicBezTo>
                <a:cubicBezTo>
                  <a:pt x="190790" y="82412"/>
                  <a:pt x="189138" y="2490"/>
                  <a:pt x="189138" y="2490"/>
                </a:cubicBezTo>
                <a:cubicBezTo>
                  <a:pt x="172149" y="623"/>
                  <a:pt x="145978" y="1"/>
                  <a:pt x="118634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558475"/>
            <a:ext cx="6576000" cy="151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subTitle" idx="1"/>
          </p:nvPr>
        </p:nvSpPr>
        <p:spPr>
          <a:xfrm>
            <a:off x="1284000" y="3069625"/>
            <a:ext cx="65760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CFAEE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Neucha"/>
              <a:buNone/>
              <a:defRPr sz="2800">
                <a:solidFill>
                  <a:schemeClr val="accent2"/>
                </a:solidFill>
                <a:latin typeface="Neucha"/>
                <a:ea typeface="Neucha"/>
                <a:cs typeface="Neucha"/>
                <a:sym typeface="Neuch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None/>
              <a:defRPr sz="28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oppins"/>
              <a:buChar char="●"/>
              <a:defRPr sz="1800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●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Poppins"/>
              <a:buChar char="○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2"/>
              </a:buClr>
              <a:buSzPts val="1400"/>
              <a:buFont typeface="Poppins"/>
              <a:buChar char="■"/>
              <a:defRPr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70" r:id="rId11"/>
    <p:sldLayoutId id="2147483675" r:id="rId12"/>
    <p:sldLayoutId id="2147483676" r:id="rId13"/>
    <p:sldLayoutId id="2147483682" r:id="rId14"/>
    <p:sldLayoutId id="2147483686" r:id="rId15"/>
    <p:sldLayoutId id="2147483687" r:id="rId16"/>
    <p:sldLayoutId id="2147483688" r:id="rId17"/>
    <p:sldLayoutId id="2147483689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jpg"/><Relationship Id="rId4" Type="http://schemas.openxmlformats.org/officeDocument/2006/relationships/image" Target="../media/image3.jf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AEE"/>
        </a:solidFill>
        <a:effectLst/>
      </p:bgPr>
    </p:bg>
    <p:spTree>
      <p:nvGrpSpPr>
        <p:cNvPr id="1" name="Shape 2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5" name="Google Shape;2335;p46"/>
          <p:cNvSpPr txBox="1">
            <a:spLocks noGrp="1"/>
          </p:cNvSpPr>
          <p:nvPr>
            <p:ph type="subTitle" idx="1"/>
          </p:nvPr>
        </p:nvSpPr>
        <p:spPr>
          <a:xfrm>
            <a:off x="3944296" y="3367638"/>
            <a:ext cx="34602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36" name="Google Shape;2336;p46"/>
          <p:cNvSpPr/>
          <p:nvPr/>
        </p:nvSpPr>
        <p:spPr>
          <a:xfrm>
            <a:off x="645966" y="1181750"/>
            <a:ext cx="6225" cy="8300"/>
          </a:xfrm>
          <a:custGeom>
            <a:avLst/>
            <a:gdLst/>
            <a:ahLst/>
            <a:cxnLst/>
            <a:rect l="l" t="t" r="r" b="b"/>
            <a:pathLst>
              <a:path w="249" h="332" extrusionOk="0">
                <a:moveTo>
                  <a:pt x="1" y="1"/>
                </a:moveTo>
                <a:cubicBezTo>
                  <a:pt x="1" y="221"/>
                  <a:pt x="1" y="331"/>
                  <a:pt x="249" y="331"/>
                </a:cubicBezTo>
                <a:cubicBezTo>
                  <a:pt x="138" y="221"/>
                  <a:pt x="1" y="111"/>
                  <a:pt x="1" y="1"/>
                </a:cubicBezTo>
                <a:close/>
              </a:path>
            </a:pathLst>
          </a:custGeom>
          <a:solidFill>
            <a:srgbClr val="DCE3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7" name="Google Shape;2337;p46"/>
          <p:cNvSpPr/>
          <p:nvPr/>
        </p:nvSpPr>
        <p:spPr>
          <a:xfrm>
            <a:off x="3008741" y="1770025"/>
            <a:ext cx="79925" cy="77875"/>
          </a:xfrm>
          <a:custGeom>
            <a:avLst/>
            <a:gdLst/>
            <a:ahLst/>
            <a:cxnLst/>
            <a:rect l="l" t="t" r="r" b="b"/>
            <a:pathLst>
              <a:path w="3197" h="3115" extrusionOk="0">
                <a:moveTo>
                  <a:pt x="1599" y="1"/>
                </a:moveTo>
                <a:cubicBezTo>
                  <a:pt x="800" y="1"/>
                  <a:pt x="1" y="690"/>
                  <a:pt x="1" y="1489"/>
                </a:cubicBezTo>
                <a:cubicBezTo>
                  <a:pt x="1" y="2426"/>
                  <a:pt x="800" y="3115"/>
                  <a:pt x="1599" y="3115"/>
                </a:cubicBezTo>
                <a:cubicBezTo>
                  <a:pt x="2508" y="3115"/>
                  <a:pt x="3197" y="2426"/>
                  <a:pt x="3197" y="1489"/>
                </a:cubicBezTo>
                <a:cubicBezTo>
                  <a:pt x="3197" y="690"/>
                  <a:pt x="2508" y="1"/>
                  <a:pt x="159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8" name="Google Shape;2338;p46"/>
          <p:cNvSpPr txBox="1">
            <a:spLocks noGrp="1"/>
          </p:cNvSpPr>
          <p:nvPr>
            <p:ph type="ctrTitle"/>
          </p:nvPr>
        </p:nvSpPr>
        <p:spPr>
          <a:xfrm>
            <a:off x="3216646" y="921113"/>
            <a:ext cx="4915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000" b="0" i="0" u="none" strike="noStrike" kern="1200" cap="none" spc="0" normalizeH="0" baseline="0" noProof="0" dirty="0">
                <a:ln>
                  <a:noFill/>
                </a:ln>
                <a:solidFill>
                  <a:srgbClr val="57D1D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כלים חינוכיים להתמודדות עם התנהגות מאתגרת</a:t>
            </a:r>
            <a:b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br>
              <a:rPr kumimoji="0" lang="he-IL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3200" b="1" i="0" u="none" strike="noStrike" kern="1200" cap="none" spc="0" normalizeH="0" baseline="0" noProof="0" dirty="0">
                <a:ln>
                  <a:noFill/>
                </a:ln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הכלי: לו"</a:t>
            </a:r>
            <a:r>
              <a:rPr lang="he-IL" sz="3200" b="1" kern="1200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ז אישי</a:t>
            </a:r>
            <a:endParaRPr kumimoji="0" lang="he-IL" sz="2800" b="1" i="0" u="none" strike="noStrike" kern="1200" cap="none" spc="0" normalizeH="0" baseline="0" noProof="0" dirty="0">
              <a:ln>
                <a:noFill/>
              </a:ln>
              <a:solidFill>
                <a:srgbClr val="FFD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2339" name="Google Shape;2339;p46"/>
          <p:cNvGrpSpPr/>
          <p:nvPr/>
        </p:nvGrpSpPr>
        <p:grpSpPr>
          <a:xfrm>
            <a:off x="747775" y="891700"/>
            <a:ext cx="1100575" cy="616525"/>
            <a:chOff x="-749725" y="1426375"/>
            <a:chExt cx="1100575" cy="616525"/>
          </a:xfrm>
        </p:grpSpPr>
        <p:sp>
          <p:nvSpPr>
            <p:cNvPr id="2340" name="Google Shape;2340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2" name="Google Shape;2342;p46"/>
          <p:cNvGrpSpPr/>
          <p:nvPr/>
        </p:nvGrpSpPr>
        <p:grpSpPr>
          <a:xfrm flipH="1">
            <a:off x="2061413" y="1432938"/>
            <a:ext cx="1100575" cy="616525"/>
            <a:chOff x="-749725" y="1426375"/>
            <a:chExt cx="1100575" cy="616525"/>
          </a:xfrm>
        </p:grpSpPr>
        <p:sp>
          <p:nvSpPr>
            <p:cNvPr id="2343" name="Google Shape;2343;p46"/>
            <p:cNvSpPr/>
            <p:nvPr/>
          </p:nvSpPr>
          <p:spPr>
            <a:xfrm>
              <a:off x="-683850" y="1485400"/>
              <a:ext cx="1034700" cy="557375"/>
            </a:xfrm>
            <a:custGeom>
              <a:avLst/>
              <a:gdLst/>
              <a:ahLst/>
              <a:cxnLst/>
              <a:rect l="l" t="t" r="r" b="b"/>
              <a:pathLst>
                <a:path w="41388" h="22295" extrusionOk="0">
                  <a:moveTo>
                    <a:pt x="26662" y="1"/>
                  </a:moveTo>
                  <a:cubicBezTo>
                    <a:pt x="23487" y="1"/>
                    <a:pt x="21660" y="3187"/>
                    <a:pt x="20861" y="5940"/>
                  </a:cubicBezTo>
                  <a:cubicBezTo>
                    <a:pt x="20742" y="6134"/>
                    <a:pt x="20519" y="6257"/>
                    <a:pt x="20320" y="6257"/>
                  </a:cubicBezTo>
                  <a:cubicBezTo>
                    <a:pt x="20146" y="6257"/>
                    <a:pt x="19989" y="6163"/>
                    <a:pt x="19937" y="5940"/>
                  </a:cubicBezTo>
                  <a:cubicBezTo>
                    <a:pt x="19581" y="3445"/>
                    <a:pt x="18339" y="924"/>
                    <a:pt x="15344" y="924"/>
                  </a:cubicBezTo>
                  <a:cubicBezTo>
                    <a:pt x="15280" y="924"/>
                    <a:pt x="15214" y="925"/>
                    <a:pt x="15148" y="928"/>
                  </a:cubicBezTo>
                  <a:cubicBezTo>
                    <a:pt x="12460" y="1040"/>
                    <a:pt x="10836" y="3980"/>
                    <a:pt x="11648" y="6416"/>
                  </a:cubicBezTo>
                  <a:cubicBezTo>
                    <a:pt x="11728" y="6758"/>
                    <a:pt x="11447" y="7028"/>
                    <a:pt x="11200" y="7028"/>
                  </a:cubicBezTo>
                  <a:cubicBezTo>
                    <a:pt x="11103" y="7028"/>
                    <a:pt x="11011" y="6987"/>
                    <a:pt x="10948" y="6892"/>
                  </a:cubicBezTo>
                  <a:cubicBezTo>
                    <a:pt x="10248" y="6080"/>
                    <a:pt x="9548" y="5128"/>
                    <a:pt x="8483" y="4792"/>
                  </a:cubicBezTo>
                  <a:cubicBezTo>
                    <a:pt x="8306" y="4757"/>
                    <a:pt x="8128" y="4740"/>
                    <a:pt x="7951" y="4740"/>
                  </a:cubicBezTo>
                  <a:cubicBezTo>
                    <a:pt x="6870" y="4740"/>
                    <a:pt x="5821" y="5358"/>
                    <a:pt x="5123" y="6080"/>
                  </a:cubicBezTo>
                  <a:cubicBezTo>
                    <a:pt x="3471" y="7816"/>
                    <a:pt x="3135" y="10505"/>
                    <a:pt x="4983" y="12241"/>
                  </a:cubicBezTo>
                  <a:cubicBezTo>
                    <a:pt x="5347" y="12493"/>
                    <a:pt x="5123" y="12941"/>
                    <a:pt x="4759" y="12941"/>
                  </a:cubicBezTo>
                  <a:cubicBezTo>
                    <a:pt x="4591" y="12920"/>
                    <a:pt x="4426" y="12910"/>
                    <a:pt x="4263" y="12910"/>
                  </a:cubicBezTo>
                  <a:cubicBezTo>
                    <a:pt x="1819" y="12910"/>
                    <a:pt x="0" y="15209"/>
                    <a:pt x="446" y="17730"/>
                  </a:cubicBezTo>
                  <a:cubicBezTo>
                    <a:pt x="782" y="19494"/>
                    <a:pt x="1959" y="20642"/>
                    <a:pt x="3471" y="21482"/>
                  </a:cubicBezTo>
                  <a:cubicBezTo>
                    <a:pt x="7083" y="22182"/>
                    <a:pt x="10724" y="22294"/>
                    <a:pt x="14448" y="22294"/>
                  </a:cubicBezTo>
                  <a:cubicBezTo>
                    <a:pt x="18425" y="22294"/>
                    <a:pt x="22261" y="22182"/>
                    <a:pt x="26238" y="21930"/>
                  </a:cubicBezTo>
                  <a:cubicBezTo>
                    <a:pt x="29962" y="21818"/>
                    <a:pt x="34051" y="21930"/>
                    <a:pt x="37551" y="20894"/>
                  </a:cubicBezTo>
                  <a:cubicBezTo>
                    <a:pt x="39288" y="20306"/>
                    <a:pt x="41388" y="18906"/>
                    <a:pt x="41052" y="16806"/>
                  </a:cubicBezTo>
                  <a:cubicBezTo>
                    <a:pt x="40576" y="14593"/>
                    <a:pt x="38139" y="14005"/>
                    <a:pt x="36263" y="14005"/>
                  </a:cubicBezTo>
                  <a:cubicBezTo>
                    <a:pt x="35927" y="14005"/>
                    <a:pt x="35675" y="13305"/>
                    <a:pt x="36039" y="13081"/>
                  </a:cubicBezTo>
                  <a:cubicBezTo>
                    <a:pt x="38139" y="11905"/>
                    <a:pt x="38727" y="9105"/>
                    <a:pt x="36963" y="7340"/>
                  </a:cubicBezTo>
                  <a:cubicBezTo>
                    <a:pt x="36258" y="6635"/>
                    <a:pt x="35377" y="6313"/>
                    <a:pt x="34493" y="6313"/>
                  </a:cubicBezTo>
                  <a:cubicBezTo>
                    <a:pt x="33201" y="6313"/>
                    <a:pt x="31903" y="7000"/>
                    <a:pt x="31138" y="8180"/>
                  </a:cubicBezTo>
                  <a:cubicBezTo>
                    <a:pt x="31055" y="8329"/>
                    <a:pt x="30938" y="8391"/>
                    <a:pt x="30819" y="8391"/>
                  </a:cubicBezTo>
                  <a:cubicBezTo>
                    <a:pt x="30577" y="8391"/>
                    <a:pt x="30326" y="8135"/>
                    <a:pt x="30326" y="7816"/>
                  </a:cubicBezTo>
                  <a:cubicBezTo>
                    <a:pt x="30774" y="5016"/>
                    <a:pt x="31026" y="3"/>
                    <a:pt x="26826" y="3"/>
                  </a:cubicBezTo>
                  <a:cubicBezTo>
                    <a:pt x="26771" y="2"/>
                    <a:pt x="26716" y="1"/>
                    <a:pt x="2666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46"/>
            <p:cNvSpPr/>
            <p:nvPr/>
          </p:nvSpPr>
          <p:spPr>
            <a:xfrm>
              <a:off x="-749725" y="1426375"/>
              <a:ext cx="1079550" cy="616525"/>
            </a:xfrm>
            <a:custGeom>
              <a:avLst/>
              <a:gdLst/>
              <a:ahLst/>
              <a:cxnLst/>
              <a:rect l="l" t="t" r="r" b="b"/>
              <a:pathLst>
                <a:path w="43182" h="24661" extrusionOk="0">
                  <a:moveTo>
                    <a:pt x="27351" y="1441"/>
                  </a:moveTo>
                  <a:cubicBezTo>
                    <a:pt x="27419" y="1441"/>
                    <a:pt x="27487" y="1442"/>
                    <a:pt x="27556" y="1445"/>
                  </a:cubicBezTo>
                  <a:cubicBezTo>
                    <a:pt x="28592" y="1445"/>
                    <a:pt x="29404" y="1809"/>
                    <a:pt x="29992" y="2510"/>
                  </a:cubicBezTo>
                  <a:cubicBezTo>
                    <a:pt x="31280" y="4022"/>
                    <a:pt x="31168" y="6822"/>
                    <a:pt x="30804" y="9034"/>
                  </a:cubicBezTo>
                  <a:cubicBezTo>
                    <a:pt x="30804" y="9398"/>
                    <a:pt x="31056" y="9734"/>
                    <a:pt x="31280" y="9847"/>
                  </a:cubicBezTo>
                  <a:cubicBezTo>
                    <a:pt x="31364" y="9875"/>
                    <a:pt x="31450" y="9889"/>
                    <a:pt x="31533" y="9889"/>
                  </a:cubicBezTo>
                  <a:cubicBezTo>
                    <a:pt x="31783" y="9889"/>
                    <a:pt x="32008" y="9763"/>
                    <a:pt x="32093" y="9510"/>
                  </a:cubicBezTo>
                  <a:cubicBezTo>
                    <a:pt x="32681" y="8558"/>
                    <a:pt x="33717" y="7858"/>
                    <a:pt x="34781" y="7746"/>
                  </a:cubicBezTo>
                  <a:cubicBezTo>
                    <a:pt x="34905" y="7733"/>
                    <a:pt x="35028" y="7726"/>
                    <a:pt x="35149" y="7726"/>
                  </a:cubicBezTo>
                  <a:cubicBezTo>
                    <a:pt x="36041" y="7726"/>
                    <a:pt x="36853" y="8082"/>
                    <a:pt x="37469" y="8698"/>
                  </a:cubicBezTo>
                  <a:cubicBezTo>
                    <a:pt x="38281" y="9510"/>
                    <a:pt x="38617" y="10435"/>
                    <a:pt x="38505" y="11499"/>
                  </a:cubicBezTo>
                  <a:cubicBezTo>
                    <a:pt x="38281" y="12535"/>
                    <a:pt x="37693" y="13599"/>
                    <a:pt x="36657" y="14159"/>
                  </a:cubicBezTo>
                  <a:cubicBezTo>
                    <a:pt x="36405" y="14299"/>
                    <a:pt x="36293" y="14635"/>
                    <a:pt x="36405" y="14859"/>
                  </a:cubicBezTo>
                  <a:cubicBezTo>
                    <a:pt x="36405" y="15223"/>
                    <a:pt x="36769" y="15447"/>
                    <a:pt x="36993" y="15447"/>
                  </a:cubicBezTo>
                  <a:cubicBezTo>
                    <a:pt x="38169" y="15447"/>
                    <a:pt x="41082" y="15811"/>
                    <a:pt x="41418" y="18024"/>
                  </a:cubicBezTo>
                  <a:cubicBezTo>
                    <a:pt x="41782" y="19200"/>
                    <a:pt x="41082" y="20936"/>
                    <a:pt x="38281" y="21860"/>
                  </a:cubicBezTo>
                  <a:cubicBezTo>
                    <a:pt x="35369" y="22700"/>
                    <a:pt x="32205" y="22812"/>
                    <a:pt x="29068" y="22924"/>
                  </a:cubicBezTo>
                  <a:lnTo>
                    <a:pt x="26968" y="22924"/>
                  </a:lnTo>
                  <a:cubicBezTo>
                    <a:pt x="22991" y="23148"/>
                    <a:pt x="18903" y="23260"/>
                    <a:pt x="15178" y="23260"/>
                  </a:cubicBezTo>
                  <a:cubicBezTo>
                    <a:pt x="11678" y="23260"/>
                    <a:pt x="7953" y="23260"/>
                    <a:pt x="4201" y="22448"/>
                  </a:cubicBezTo>
                  <a:cubicBezTo>
                    <a:pt x="2689" y="21636"/>
                    <a:pt x="1764" y="20348"/>
                    <a:pt x="1400" y="18836"/>
                  </a:cubicBezTo>
                  <a:cubicBezTo>
                    <a:pt x="1176" y="17660"/>
                    <a:pt x="1512" y="16399"/>
                    <a:pt x="2353" y="15559"/>
                  </a:cubicBezTo>
                  <a:cubicBezTo>
                    <a:pt x="3065" y="14748"/>
                    <a:pt x="4036" y="14390"/>
                    <a:pt x="5058" y="14390"/>
                  </a:cubicBezTo>
                  <a:cubicBezTo>
                    <a:pt x="5201" y="14390"/>
                    <a:pt x="5345" y="14397"/>
                    <a:pt x="5489" y="14411"/>
                  </a:cubicBezTo>
                  <a:cubicBezTo>
                    <a:pt x="5713" y="14411"/>
                    <a:pt x="5965" y="14299"/>
                    <a:pt x="6077" y="13935"/>
                  </a:cubicBezTo>
                  <a:cubicBezTo>
                    <a:pt x="6189" y="13711"/>
                    <a:pt x="6077" y="13459"/>
                    <a:pt x="5965" y="13235"/>
                  </a:cubicBezTo>
                  <a:cubicBezTo>
                    <a:pt x="5153" y="12647"/>
                    <a:pt x="4789" y="11723"/>
                    <a:pt x="4677" y="10799"/>
                  </a:cubicBezTo>
                  <a:cubicBezTo>
                    <a:pt x="4677" y="9622"/>
                    <a:pt x="5153" y="8334"/>
                    <a:pt x="6077" y="7522"/>
                  </a:cubicBezTo>
                  <a:cubicBezTo>
                    <a:pt x="6371" y="7105"/>
                    <a:pt x="7395" y="6173"/>
                    <a:pt x="8585" y="6173"/>
                  </a:cubicBezTo>
                  <a:cubicBezTo>
                    <a:pt x="8755" y="6173"/>
                    <a:pt x="8927" y="6192"/>
                    <a:pt x="9101" y="6234"/>
                  </a:cubicBezTo>
                  <a:cubicBezTo>
                    <a:pt x="10054" y="6598"/>
                    <a:pt x="10754" y="7410"/>
                    <a:pt x="11314" y="8110"/>
                  </a:cubicBezTo>
                  <a:lnTo>
                    <a:pt x="11454" y="8222"/>
                  </a:lnTo>
                  <a:cubicBezTo>
                    <a:pt x="11592" y="8361"/>
                    <a:pt x="11731" y="8456"/>
                    <a:pt x="11902" y="8456"/>
                  </a:cubicBezTo>
                  <a:cubicBezTo>
                    <a:pt x="12008" y="8456"/>
                    <a:pt x="12127" y="8420"/>
                    <a:pt x="12266" y="8334"/>
                  </a:cubicBezTo>
                  <a:cubicBezTo>
                    <a:pt x="12490" y="8222"/>
                    <a:pt x="12602" y="7858"/>
                    <a:pt x="12602" y="7634"/>
                  </a:cubicBezTo>
                  <a:cubicBezTo>
                    <a:pt x="12154" y="6346"/>
                    <a:pt x="12378" y="5058"/>
                    <a:pt x="13078" y="4022"/>
                  </a:cubicBezTo>
                  <a:cubicBezTo>
                    <a:pt x="13778" y="2958"/>
                    <a:pt x="14814" y="2510"/>
                    <a:pt x="15990" y="2398"/>
                  </a:cubicBezTo>
                  <a:cubicBezTo>
                    <a:pt x="16066" y="2394"/>
                    <a:pt x="16141" y="2392"/>
                    <a:pt x="16215" y="2392"/>
                  </a:cubicBezTo>
                  <a:cubicBezTo>
                    <a:pt x="19068" y="2392"/>
                    <a:pt x="20087" y="5001"/>
                    <a:pt x="20415" y="7158"/>
                  </a:cubicBezTo>
                  <a:cubicBezTo>
                    <a:pt x="20555" y="7522"/>
                    <a:pt x="20779" y="7746"/>
                    <a:pt x="21003" y="7746"/>
                  </a:cubicBezTo>
                  <a:cubicBezTo>
                    <a:pt x="21367" y="7746"/>
                    <a:pt x="21703" y="7522"/>
                    <a:pt x="21815" y="7298"/>
                  </a:cubicBezTo>
                  <a:cubicBezTo>
                    <a:pt x="23069" y="3428"/>
                    <a:pt x="24880" y="1441"/>
                    <a:pt x="27351" y="1441"/>
                  </a:cubicBezTo>
                  <a:close/>
                  <a:moveTo>
                    <a:pt x="27520" y="1"/>
                  </a:moveTo>
                  <a:cubicBezTo>
                    <a:pt x="24225" y="1"/>
                    <a:pt x="22326" y="2770"/>
                    <a:pt x="21255" y="4834"/>
                  </a:cubicBezTo>
                  <a:cubicBezTo>
                    <a:pt x="20891" y="3658"/>
                    <a:pt x="20303" y="2846"/>
                    <a:pt x="19491" y="2146"/>
                  </a:cubicBezTo>
                  <a:cubicBezTo>
                    <a:pt x="18529" y="1481"/>
                    <a:pt x="17342" y="1042"/>
                    <a:pt x="16175" y="1042"/>
                  </a:cubicBezTo>
                  <a:cubicBezTo>
                    <a:pt x="15916" y="1042"/>
                    <a:pt x="15657" y="1064"/>
                    <a:pt x="15402" y="1109"/>
                  </a:cubicBezTo>
                  <a:cubicBezTo>
                    <a:pt x="13078" y="1445"/>
                    <a:pt x="11314" y="3434"/>
                    <a:pt x="11090" y="5898"/>
                  </a:cubicBezTo>
                  <a:cubicBezTo>
                    <a:pt x="10390" y="5310"/>
                    <a:pt x="9690" y="5058"/>
                    <a:pt x="8989" y="4946"/>
                  </a:cubicBezTo>
                  <a:cubicBezTo>
                    <a:pt x="8886" y="4937"/>
                    <a:pt x="8781" y="4932"/>
                    <a:pt x="8674" y="4932"/>
                  </a:cubicBezTo>
                  <a:cubicBezTo>
                    <a:pt x="7461" y="4932"/>
                    <a:pt x="6106" y="5517"/>
                    <a:pt x="5153" y="6598"/>
                  </a:cubicBezTo>
                  <a:cubicBezTo>
                    <a:pt x="3277" y="8446"/>
                    <a:pt x="2913" y="11247"/>
                    <a:pt x="4089" y="13123"/>
                  </a:cubicBezTo>
                  <a:cubicBezTo>
                    <a:pt x="3053" y="13347"/>
                    <a:pt x="1988" y="13935"/>
                    <a:pt x="1288" y="14859"/>
                  </a:cubicBezTo>
                  <a:cubicBezTo>
                    <a:pt x="364" y="15923"/>
                    <a:pt x="0" y="17323"/>
                    <a:pt x="112" y="18724"/>
                  </a:cubicBezTo>
                  <a:cubicBezTo>
                    <a:pt x="364" y="20712"/>
                    <a:pt x="1876" y="22812"/>
                    <a:pt x="3753" y="23624"/>
                  </a:cubicBezTo>
                  <a:cubicBezTo>
                    <a:pt x="4089" y="23736"/>
                    <a:pt x="4453" y="23848"/>
                    <a:pt x="4789" y="23960"/>
                  </a:cubicBezTo>
                  <a:cubicBezTo>
                    <a:pt x="7701" y="24548"/>
                    <a:pt x="10754" y="24660"/>
                    <a:pt x="13666" y="24660"/>
                  </a:cubicBezTo>
                  <a:lnTo>
                    <a:pt x="17503" y="24660"/>
                  </a:lnTo>
                  <a:cubicBezTo>
                    <a:pt x="21815" y="24548"/>
                    <a:pt x="26856" y="24436"/>
                    <a:pt x="32093" y="24100"/>
                  </a:cubicBezTo>
                  <a:lnTo>
                    <a:pt x="32793" y="24100"/>
                  </a:lnTo>
                  <a:cubicBezTo>
                    <a:pt x="36181" y="23848"/>
                    <a:pt x="40858" y="23624"/>
                    <a:pt x="42482" y="20236"/>
                  </a:cubicBezTo>
                  <a:cubicBezTo>
                    <a:pt x="43182" y="18724"/>
                    <a:pt x="42958" y="17099"/>
                    <a:pt x="41894" y="15923"/>
                  </a:cubicBezTo>
                  <a:cubicBezTo>
                    <a:pt x="41194" y="14999"/>
                    <a:pt x="40018" y="14411"/>
                    <a:pt x="38757" y="14159"/>
                  </a:cubicBezTo>
                  <a:cubicBezTo>
                    <a:pt x="40382" y="12311"/>
                    <a:pt x="40270" y="9510"/>
                    <a:pt x="38505" y="7746"/>
                  </a:cubicBezTo>
                  <a:cubicBezTo>
                    <a:pt x="37603" y="6844"/>
                    <a:pt x="36408" y="6374"/>
                    <a:pt x="35206" y="6374"/>
                  </a:cubicBezTo>
                  <a:cubicBezTo>
                    <a:pt x="34244" y="6374"/>
                    <a:pt x="33278" y="6676"/>
                    <a:pt x="32457" y="7298"/>
                  </a:cubicBezTo>
                  <a:cubicBezTo>
                    <a:pt x="32681" y="2958"/>
                    <a:pt x="31168" y="409"/>
                    <a:pt x="28256" y="45"/>
                  </a:cubicBezTo>
                  <a:cubicBezTo>
                    <a:pt x="28003" y="15"/>
                    <a:pt x="27758" y="1"/>
                    <a:pt x="2752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5" name="Google Shape;2345;p46"/>
          <p:cNvGrpSpPr/>
          <p:nvPr/>
        </p:nvGrpSpPr>
        <p:grpSpPr>
          <a:xfrm>
            <a:off x="504276" y="2293112"/>
            <a:ext cx="3129089" cy="3703210"/>
            <a:chOff x="504276" y="2293112"/>
            <a:chExt cx="3129089" cy="3703210"/>
          </a:xfrm>
        </p:grpSpPr>
        <p:grpSp>
          <p:nvGrpSpPr>
            <p:cNvPr id="2346" name="Google Shape;2346;p46"/>
            <p:cNvGrpSpPr/>
            <p:nvPr/>
          </p:nvGrpSpPr>
          <p:grpSpPr>
            <a:xfrm rot="10800000">
              <a:off x="1452776" y="2293112"/>
              <a:ext cx="920076" cy="3019723"/>
              <a:chOff x="3720000" y="288525"/>
              <a:chExt cx="312600" cy="1026000"/>
            </a:xfrm>
          </p:grpSpPr>
          <p:sp>
            <p:nvSpPr>
              <p:cNvPr id="2347" name="Google Shape;2347;p46"/>
              <p:cNvSpPr/>
              <p:nvPr/>
            </p:nvSpPr>
            <p:spPr>
              <a:xfrm>
                <a:off x="3785250" y="1076625"/>
                <a:ext cx="247350" cy="237850"/>
              </a:xfrm>
              <a:custGeom>
                <a:avLst/>
                <a:gdLst/>
                <a:ahLst/>
                <a:cxnLst/>
                <a:rect l="l" t="t" r="r" b="b"/>
                <a:pathLst>
                  <a:path w="9894" h="9514" extrusionOk="0">
                    <a:moveTo>
                      <a:pt x="2904" y="1"/>
                    </a:moveTo>
                    <a:cubicBezTo>
                      <a:pt x="2374" y="1"/>
                      <a:pt x="1891" y="474"/>
                      <a:pt x="2175" y="1077"/>
                    </a:cubicBezTo>
                    <a:cubicBezTo>
                      <a:pt x="826" y="2621"/>
                      <a:pt x="0" y="4969"/>
                      <a:pt x="109" y="6970"/>
                    </a:cubicBezTo>
                    <a:cubicBezTo>
                      <a:pt x="109" y="8057"/>
                      <a:pt x="652" y="8687"/>
                      <a:pt x="1370" y="9035"/>
                    </a:cubicBezTo>
                    <a:lnTo>
                      <a:pt x="1631" y="9318"/>
                    </a:lnTo>
                    <a:cubicBezTo>
                      <a:pt x="1816" y="9449"/>
                      <a:pt x="2001" y="9514"/>
                      <a:pt x="2183" y="9514"/>
                    </a:cubicBezTo>
                    <a:cubicBezTo>
                      <a:pt x="2365" y="9514"/>
                      <a:pt x="2544" y="9449"/>
                      <a:pt x="2718" y="9318"/>
                    </a:cubicBezTo>
                    <a:cubicBezTo>
                      <a:pt x="3052" y="9376"/>
                      <a:pt x="3404" y="9395"/>
                      <a:pt x="3760" y="9395"/>
                    </a:cubicBezTo>
                    <a:cubicBezTo>
                      <a:pt x="4472" y="9395"/>
                      <a:pt x="5197" y="9318"/>
                      <a:pt x="5806" y="9318"/>
                    </a:cubicBezTo>
                    <a:cubicBezTo>
                      <a:pt x="7980" y="9231"/>
                      <a:pt x="9894" y="7948"/>
                      <a:pt x="8807" y="5600"/>
                    </a:cubicBezTo>
                    <a:cubicBezTo>
                      <a:pt x="8154" y="4339"/>
                      <a:pt x="7719" y="2969"/>
                      <a:pt x="6980" y="1881"/>
                    </a:cubicBezTo>
                    <a:cubicBezTo>
                      <a:pt x="5980" y="338"/>
                      <a:pt x="4719" y="707"/>
                      <a:pt x="3262" y="77"/>
                    </a:cubicBezTo>
                    <a:cubicBezTo>
                      <a:pt x="3146" y="25"/>
                      <a:pt x="3024" y="1"/>
                      <a:pt x="29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8" name="Google Shape;2348;p46"/>
              <p:cNvSpPr/>
              <p:nvPr/>
            </p:nvSpPr>
            <p:spPr>
              <a:xfrm>
                <a:off x="3826000" y="288525"/>
                <a:ext cx="198950" cy="769375"/>
              </a:xfrm>
              <a:custGeom>
                <a:avLst/>
                <a:gdLst/>
                <a:ahLst/>
                <a:cxnLst/>
                <a:rect l="l" t="t" r="r" b="b"/>
                <a:pathLst>
                  <a:path w="7958" h="30775" extrusionOk="0">
                    <a:moveTo>
                      <a:pt x="4849" y="487"/>
                    </a:moveTo>
                    <a:cubicBezTo>
                      <a:pt x="7282" y="487"/>
                      <a:pt x="6434" y="9190"/>
                      <a:pt x="6350" y="10487"/>
                    </a:cubicBezTo>
                    <a:cubicBezTo>
                      <a:pt x="5981" y="15119"/>
                      <a:pt x="5720" y="19728"/>
                      <a:pt x="5263" y="24360"/>
                    </a:cubicBezTo>
                    <a:cubicBezTo>
                      <a:pt x="5176" y="25795"/>
                      <a:pt x="4893" y="27165"/>
                      <a:pt x="4633" y="28513"/>
                    </a:cubicBezTo>
                    <a:cubicBezTo>
                      <a:pt x="4468" y="29109"/>
                      <a:pt x="4537" y="29803"/>
                      <a:pt x="3846" y="29803"/>
                    </a:cubicBezTo>
                    <a:cubicBezTo>
                      <a:pt x="3806" y="29803"/>
                      <a:pt x="3764" y="29801"/>
                      <a:pt x="3719" y="29796"/>
                    </a:cubicBezTo>
                    <a:lnTo>
                      <a:pt x="2088" y="29796"/>
                    </a:lnTo>
                    <a:cubicBezTo>
                      <a:pt x="545" y="29687"/>
                      <a:pt x="1001" y="25795"/>
                      <a:pt x="1001" y="24990"/>
                    </a:cubicBezTo>
                    <a:cubicBezTo>
                      <a:pt x="914" y="23164"/>
                      <a:pt x="914" y="21446"/>
                      <a:pt x="827" y="19728"/>
                    </a:cubicBezTo>
                    <a:cubicBezTo>
                      <a:pt x="740" y="15923"/>
                      <a:pt x="653" y="12118"/>
                      <a:pt x="740" y="8313"/>
                    </a:cubicBezTo>
                    <a:cubicBezTo>
                      <a:pt x="740" y="6964"/>
                      <a:pt x="740" y="5595"/>
                      <a:pt x="827" y="4246"/>
                    </a:cubicBezTo>
                    <a:cubicBezTo>
                      <a:pt x="914" y="3507"/>
                      <a:pt x="1088" y="2703"/>
                      <a:pt x="1284" y="1963"/>
                    </a:cubicBezTo>
                    <a:cubicBezTo>
                      <a:pt x="1734" y="634"/>
                      <a:pt x="3219" y="531"/>
                      <a:pt x="4407" y="528"/>
                    </a:cubicBezTo>
                    <a:lnTo>
                      <a:pt x="4407" y="528"/>
                    </a:lnTo>
                    <a:cubicBezTo>
                      <a:pt x="4428" y="535"/>
                      <a:pt x="4451" y="539"/>
                      <a:pt x="4475" y="539"/>
                    </a:cubicBezTo>
                    <a:cubicBezTo>
                      <a:pt x="4498" y="539"/>
                      <a:pt x="4521" y="536"/>
                      <a:pt x="4546" y="528"/>
                    </a:cubicBezTo>
                    <a:cubicBezTo>
                      <a:pt x="4652" y="500"/>
                      <a:pt x="4753" y="487"/>
                      <a:pt x="4849" y="487"/>
                    </a:cubicBezTo>
                    <a:close/>
                    <a:moveTo>
                      <a:pt x="4852" y="0"/>
                    </a:moveTo>
                    <a:cubicBezTo>
                      <a:pt x="4696" y="0"/>
                      <a:pt x="4529" y="23"/>
                      <a:pt x="4351" y="71"/>
                    </a:cubicBezTo>
                    <a:lnTo>
                      <a:pt x="4351" y="71"/>
                    </a:lnTo>
                    <a:cubicBezTo>
                      <a:pt x="4177" y="71"/>
                      <a:pt x="4010" y="69"/>
                      <a:pt x="3848" y="69"/>
                    </a:cubicBezTo>
                    <a:cubicBezTo>
                      <a:pt x="2945" y="69"/>
                      <a:pt x="2209" y="128"/>
                      <a:pt x="1458" y="789"/>
                    </a:cubicBezTo>
                    <a:cubicBezTo>
                      <a:pt x="740" y="1420"/>
                      <a:pt x="545" y="2876"/>
                      <a:pt x="458" y="3790"/>
                    </a:cubicBezTo>
                    <a:cubicBezTo>
                      <a:pt x="1" y="7856"/>
                      <a:pt x="197" y="12031"/>
                      <a:pt x="284" y="16097"/>
                    </a:cubicBezTo>
                    <a:cubicBezTo>
                      <a:pt x="371" y="20185"/>
                      <a:pt x="653" y="24251"/>
                      <a:pt x="545" y="28339"/>
                    </a:cubicBezTo>
                    <a:cubicBezTo>
                      <a:pt x="545" y="30774"/>
                      <a:pt x="2632" y="30144"/>
                      <a:pt x="4459" y="30340"/>
                    </a:cubicBezTo>
                    <a:cubicBezTo>
                      <a:pt x="4546" y="30340"/>
                      <a:pt x="4633" y="30231"/>
                      <a:pt x="4633" y="30144"/>
                    </a:cubicBezTo>
                    <a:cubicBezTo>
                      <a:pt x="5633" y="26795"/>
                      <a:pt x="5807" y="23360"/>
                      <a:pt x="6089" y="19815"/>
                    </a:cubicBezTo>
                    <a:cubicBezTo>
                      <a:pt x="6263" y="16749"/>
                      <a:pt x="6524" y="13662"/>
                      <a:pt x="6807" y="10487"/>
                    </a:cubicBezTo>
                    <a:cubicBezTo>
                      <a:pt x="6890" y="9017"/>
                      <a:pt x="7958" y="0"/>
                      <a:pt x="48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9" name="Google Shape;2349;p46"/>
              <p:cNvSpPr/>
              <p:nvPr/>
            </p:nvSpPr>
            <p:spPr>
              <a:xfrm>
                <a:off x="3837425" y="1014525"/>
                <a:ext cx="104400" cy="81775"/>
              </a:xfrm>
              <a:custGeom>
                <a:avLst/>
                <a:gdLst/>
                <a:ahLst/>
                <a:cxnLst/>
                <a:rect l="l" t="t" r="r" b="b"/>
                <a:pathLst>
                  <a:path w="4176" h="3271" extrusionOk="0">
                    <a:moveTo>
                      <a:pt x="414" y="0"/>
                    </a:moveTo>
                    <a:cubicBezTo>
                      <a:pt x="305" y="0"/>
                      <a:pt x="196" y="71"/>
                      <a:pt x="196" y="212"/>
                    </a:cubicBezTo>
                    <a:cubicBezTo>
                      <a:pt x="196" y="1017"/>
                      <a:pt x="1" y="2474"/>
                      <a:pt x="827" y="3017"/>
                    </a:cubicBezTo>
                    <a:cubicBezTo>
                      <a:pt x="1165" y="3209"/>
                      <a:pt x="1604" y="3271"/>
                      <a:pt x="2059" y="3271"/>
                    </a:cubicBezTo>
                    <a:cubicBezTo>
                      <a:pt x="2684" y="3271"/>
                      <a:pt x="3340" y="3155"/>
                      <a:pt x="3806" y="3104"/>
                    </a:cubicBezTo>
                    <a:cubicBezTo>
                      <a:pt x="4002" y="3104"/>
                      <a:pt x="4002" y="2930"/>
                      <a:pt x="4002" y="2822"/>
                    </a:cubicBezTo>
                    <a:cubicBezTo>
                      <a:pt x="4002" y="2278"/>
                      <a:pt x="4176" y="1647"/>
                      <a:pt x="4176" y="1017"/>
                    </a:cubicBezTo>
                    <a:cubicBezTo>
                      <a:pt x="4176" y="886"/>
                      <a:pt x="4061" y="821"/>
                      <a:pt x="3947" y="821"/>
                    </a:cubicBezTo>
                    <a:cubicBezTo>
                      <a:pt x="3833" y="821"/>
                      <a:pt x="3719" y="886"/>
                      <a:pt x="3719" y="1017"/>
                    </a:cubicBezTo>
                    <a:cubicBezTo>
                      <a:pt x="3719" y="1589"/>
                      <a:pt x="3576" y="2160"/>
                      <a:pt x="3549" y="2667"/>
                    </a:cubicBezTo>
                    <a:lnTo>
                      <a:pt x="3549" y="2667"/>
                    </a:lnTo>
                    <a:cubicBezTo>
                      <a:pt x="3105" y="2721"/>
                      <a:pt x="2633" y="2795"/>
                      <a:pt x="2164" y="2795"/>
                    </a:cubicBezTo>
                    <a:cubicBezTo>
                      <a:pt x="1829" y="2795"/>
                      <a:pt x="1495" y="2757"/>
                      <a:pt x="1175" y="2648"/>
                    </a:cubicBezTo>
                    <a:cubicBezTo>
                      <a:pt x="457" y="2474"/>
                      <a:pt x="631" y="843"/>
                      <a:pt x="631" y="212"/>
                    </a:cubicBezTo>
                    <a:cubicBezTo>
                      <a:pt x="631" y="71"/>
                      <a:pt x="522" y="0"/>
                      <a:pt x="4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0" name="Google Shape;2350;p46"/>
              <p:cNvSpPr/>
              <p:nvPr/>
            </p:nvSpPr>
            <p:spPr>
              <a:xfrm>
                <a:off x="3720000" y="1066075"/>
                <a:ext cx="305550" cy="248450"/>
              </a:xfrm>
              <a:custGeom>
                <a:avLst/>
                <a:gdLst/>
                <a:ahLst/>
                <a:cxnLst/>
                <a:rect l="l" t="t" r="r" b="b"/>
                <a:pathLst>
                  <a:path w="12222" h="9938" extrusionOk="0">
                    <a:moveTo>
                      <a:pt x="5203" y="1"/>
                    </a:moveTo>
                    <a:cubicBezTo>
                      <a:pt x="5123" y="1"/>
                      <a:pt x="5040" y="39"/>
                      <a:pt x="4980" y="129"/>
                    </a:cubicBezTo>
                    <a:cubicBezTo>
                      <a:pt x="4067" y="2043"/>
                      <a:pt x="1" y="9566"/>
                      <a:pt x="4524" y="9914"/>
                    </a:cubicBezTo>
                    <a:cubicBezTo>
                      <a:pt x="4871" y="9930"/>
                      <a:pt x="5219" y="9937"/>
                      <a:pt x="5566" y="9937"/>
                    </a:cubicBezTo>
                    <a:cubicBezTo>
                      <a:pt x="7114" y="9937"/>
                      <a:pt x="8660" y="9795"/>
                      <a:pt x="10134" y="9653"/>
                    </a:cubicBezTo>
                    <a:cubicBezTo>
                      <a:pt x="11134" y="9566"/>
                      <a:pt x="11678" y="9022"/>
                      <a:pt x="11851" y="8109"/>
                    </a:cubicBezTo>
                    <a:cubicBezTo>
                      <a:pt x="12221" y="5761"/>
                      <a:pt x="9873" y="2390"/>
                      <a:pt x="8699" y="673"/>
                    </a:cubicBezTo>
                    <a:cubicBezTo>
                      <a:pt x="8642" y="597"/>
                      <a:pt x="8572" y="565"/>
                      <a:pt x="8506" y="565"/>
                    </a:cubicBezTo>
                    <a:cubicBezTo>
                      <a:pt x="8345" y="565"/>
                      <a:pt x="8205" y="755"/>
                      <a:pt x="8329" y="955"/>
                    </a:cubicBezTo>
                    <a:cubicBezTo>
                      <a:pt x="9503" y="2586"/>
                      <a:pt x="10503" y="4565"/>
                      <a:pt x="11134" y="6478"/>
                    </a:cubicBezTo>
                    <a:cubicBezTo>
                      <a:pt x="11764" y="8283"/>
                      <a:pt x="11047" y="9196"/>
                      <a:pt x="9133" y="9283"/>
                    </a:cubicBezTo>
                    <a:cubicBezTo>
                      <a:pt x="7785" y="9283"/>
                      <a:pt x="6524" y="9457"/>
                      <a:pt x="5154" y="9457"/>
                    </a:cubicBezTo>
                    <a:cubicBezTo>
                      <a:pt x="436" y="9370"/>
                      <a:pt x="4350" y="2499"/>
                      <a:pt x="5437" y="325"/>
                    </a:cubicBezTo>
                    <a:cubicBezTo>
                      <a:pt x="5494" y="139"/>
                      <a:pt x="5355" y="1"/>
                      <a:pt x="5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1" name="Google Shape;2351;p46"/>
              <p:cNvSpPr/>
              <p:nvPr/>
            </p:nvSpPr>
            <p:spPr>
              <a:xfrm>
                <a:off x="3795225" y="1081850"/>
                <a:ext cx="73375" cy="215175"/>
              </a:xfrm>
              <a:custGeom>
                <a:avLst/>
                <a:gdLst/>
                <a:ahLst/>
                <a:cxnLst/>
                <a:rect l="l" t="t" r="r" b="b"/>
                <a:pathLst>
                  <a:path w="2935" h="8607" extrusionOk="0">
                    <a:moveTo>
                      <a:pt x="2611" y="0"/>
                    </a:moveTo>
                    <a:cubicBezTo>
                      <a:pt x="2532" y="0"/>
                      <a:pt x="2458" y="39"/>
                      <a:pt x="2428" y="129"/>
                    </a:cubicBezTo>
                    <a:cubicBezTo>
                      <a:pt x="1689" y="2847"/>
                      <a:pt x="884" y="5673"/>
                      <a:pt x="58" y="8283"/>
                    </a:cubicBezTo>
                    <a:cubicBezTo>
                      <a:pt x="1" y="8468"/>
                      <a:pt x="177" y="8607"/>
                      <a:pt x="330" y="8607"/>
                    </a:cubicBezTo>
                    <a:cubicBezTo>
                      <a:pt x="411" y="8607"/>
                      <a:pt x="484" y="8568"/>
                      <a:pt x="514" y="8478"/>
                    </a:cubicBezTo>
                    <a:cubicBezTo>
                      <a:pt x="1341" y="5760"/>
                      <a:pt x="2058" y="3042"/>
                      <a:pt x="2863" y="324"/>
                    </a:cubicBezTo>
                    <a:cubicBezTo>
                      <a:pt x="2934" y="139"/>
                      <a:pt x="2762" y="0"/>
                      <a:pt x="26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2" name="Google Shape;2352;p46"/>
              <p:cNvSpPr/>
              <p:nvPr/>
            </p:nvSpPr>
            <p:spPr>
              <a:xfrm>
                <a:off x="3837075" y="1087950"/>
                <a:ext cx="51675" cy="225575"/>
              </a:xfrm>
              <a:custGeom>
                <a:avLst/>
                <a:gdLst/>
                <a:ahLst/>
                <a:cxnLst/>
                <a:rect l="l" t="t" r="r" b="b"/>
                <a:pathLst>
                  <a:path w="2067" h="9023" extrusionOk="0">
                    <a:moveTo>
                      <a:pt x="1791" y="1"/>
                    </a:moveTo>
                    <a:cubicBezTo>
                      <a:pt x="1693" y="1"/>
                      <a:pt x="1594" y="50"/>
                      <a:pt x="1558" y="167"/>
                    </a:cubicBezTo>
                    <a:cubicBezTo>
                      <a:pt x="754" y="2972"/>
                      <a:pt x="1015" y="5973"/>
                      <a:pt x="102" y="8778"/>
                    </a:cubicBezTo>
                    <a:cubicBezTo>
                      <a:pt x="0" y="8930"/>
                      <a:pt x="112" y="9023"/>
                      <a:pt x="241" y="9023"/>
                    </a:cubicBezTo>
                    <a:cubicBezTo>
                      <a:pt x="334" y="9023"/>
                      <a:pt x="435" y="8974"/>
                      <a:pt x="471" y="8865"/>
                    </a:cubicBezTo>
                    <a:cubicBezTo>
                      <a:pt x="1471" y="6147"/>
                      <a:pt x="1189" y="3059"/>
                      <a:pt x="2015" y="254"/>
                    </a:cubicBezTo>
                    <a:cubicBezTo>
                      <a:pt x="2066" y="101"/>
                      <a:pt x="1930" y="1"/>
                      <a:pt x="179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3" name="Google Shape;2353;p46"/>
              <p:cNvSpPr/>
              <p:nvPr/>
            </p:nvSpPr>
            <p:spPr>
              <a:xfrm>
                <a:off x="3883100" y="1090350"/>
                <a:ext cx="31550" cy="223175"/>
              </a:xfrm>
              <a:custGeom>
                <a:avLst/>
                <a:gdLst/>
                <a:ahLst/>
                <a:cxnLst/>
                <a:rect l="l" t="t" r="r" b="b"/>
                <a:pathLst>
                  <a:path w="1262" h="8927" extrusionOk="0">
                    <a:moveTo>
                      <a:pt x="746" y="1"/>
                    </a:moveTo>
                    <a:cubicBezTo>
                      <a:pt x="662" y="1"/>
                      <a:pt x="580" y="49"/>
                      <a:pt x="544" y="158"/>
                    </a:cubicBezTo>
                    <a:cubicBezTo>
                      <a:pt x="0" y="2876"/>
                      <a:pt x="892" y="5964"/>
                      <a:pt x="87" y="8682"/>
                    </a:cubicBezTo>
                    <a:cubicBezTo>
                      <a:pt x="87" y="8834"/>
                      <a:pt x="205" y="8927"/>
                      <a:pt x="324" y="8927"/>
                    </a:cubicBezTo>
                    <a:cubicBezTo>
                      <a:pt x="411" y="8927"/>
                      <a:pt x="498" y="8878"/>
                      <a:pt x="544" y="8769"/>
                    </a:cubicBezTo>
                    <a:cubicBezTo>
                      <a:pt x="1261" y="6051"/>
                      <a:pt x="435" y="3050"/>
                      <a:pt x="979" y="245"/>
                    </a:cubicBezTo>
                    <a:cubicBezTo>
                      <a:pt x="979" y="94"/>
                      <a:pt x="861" y="1"/>
                      <a:pt x="74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4" name="Google Shape;2354;p46"/>
              <p:cNvSpPr/>
              <p:nvPr/>
            </p:nvSpPr>
            <p:spPr>
              <a:xfrm>
                <a:off x="3917700" y="1087950"/>
                <a:ext cx="28475" cy="217700"/>
              </a:xfrm>
              <a:custGeom>
                <a:avLst/>
                <a:gdLst/>
                <a:ahLst/>
                <a:cxnLst/>
                <a:rect l="l" t="t" r="r" b="b"/>
                <a:pathLst>
                  <a:path w="1139" h="8708" extrusionOk="0">
                    <a:moveTo>
                      <a:pt x="258" y="1"/>
                    </a:moveTo>
                    <a:cubicBezTo>
                      <a:pt x="136" y="1"/>
                      <a:pt x="0" y="101"/>
                      <a:pt x="51" y="254"/>
                    </a:cubicBezTo>
                    <a:cubicBezTo>
                      <a:pt x="334" y="1711"/>
                      <a:pt x="247" y="3059"/>
                      <a:pt x="421" y="4516"/>
                    </a:cubicBezTo>
                    <a:cubicBezTo>
                      <a:pt x="508" y="5864"/>
                      <a:pt x="682" y="7147"/>
                      <a:pt x="682" y="8495"/>
                    </a:cubicBezTo>
                    <a:cubicBezTo>
                      <a:pt x="682" y="8637"/>
                      <a:pt x="796" y="8707"/>
                      <a:pt x="910" y="8707"/>
                    </a:cubicBezTo>
                    <a:cubicBezTo>
                      <a:pt x="1024" y="8707"/>
                      <a:pt x="1138" y="8637"/>
                      <a:pt x="1138" y="8495"/>
                    </a:cubicBezTo>
                    <a:cubicBezTo>
                      <a:pt x="1138" y="6952"/>
                      <a:pt x="965" y="5516"/>
                      <a:pt x="791" y="3973"/>
                    </a:cubicBezTo>
                    <a:cubicBezTo>
                      <a:pt x="682" y="2711"/>
                      <a:pt x="682" y="1428"/>
                      <a:pt x="421" y="167"/>
                    </a:cubicBezTo>
                    <a:cubicBezTo>
                      <a:pt x="421" y="50"/>
                      <a:pt x="343" y="1"/>
                      <a:pt x="2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5" name="Google Shape;2355;p46"/>
              <p:cNvSpPr/>
              <p:nvPr/>
            </p:nvSpPr>
            <p:spPr>
              <a:xfrm>
                <a:off x="3924500" y="1084825"/>
                <a:ext cx="72975" cy="210725"/>
              </a:xfrm>
              <a:custGeom>
                <a:avLst/>
                <a:gdLst/>
                <a:ahLst/>
                <a:cxnLst/>
                <a:rect l="l" t="t" r="r" b="b"/>
                <a:pathLst>
                  <a:path w="2919" h="8429" extrusionOk="0">
                    <a:moveTo>
                      <a:pt x="321" y="1"/>
                    </a:moveTo>
                    <a:cubicBezTo>
                      <a:pt x="155" y="1"/>
                      <a:pt x="1" y="195"/>
                      <a:pt x="62" y="379"/>
                    </a:cubicBezTo>
                    <a:cubicBezTo>
                      <a:pt x="1323" y="2836"/>
                      <a:pt x="1606" y="5641"/>
                      <a:pt x="2410" y="8272"/>
                    </a:cubicBezTo>
                    <a:cubicBezTo>
                      <a:pt x="2446" y="8380"/>
                      <a:pt x="2545" y="8428"/>
                      <a:pt x="2642" y="8428"/>
                    </a:cubicBezTo>
                    <a:cubicBezTo>
                      <a:pt x="2781" y="8428"/>
                      <a:pt x="2918" y="8330"/>
                      <a:pt x="2867" y="8164"/>
                    </a:cubicBezTo>
                    <a:cubicBezTo>
                      <a:pt x="1954" y="5554"/>
                      <a:pt x="1780" y="2641"/>
                      <a:pt x="519" y="118"/>
                    </a:cubicBezTo>
                    <a:cubicBezTo>
                      <a:pt x="461" y="35"/>
                      <a:pt x="390" y="1"/>
                      <a:pt x="32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6" name="Google Shape;2356;p46"/>
              <p:cNvSpPr/>
              <p:nvPr/>
            </p:nvSpPr>
            <p:spPr>
              <a:xfrm>
                <a:off x="3839600" y="965050"/>
                <a:ext cx="35750" cy="11300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452" extrusionOk="0">
                    <a:moveTo>
                      <a:pt x="1171" y="0"/>
                    </a:moveTo>
                    <a:cubicBezTo>
                      <a:pt x="1146" y="0"/>
                      <a:pt x="1118" y="5"/>
                      <a:pt x="1088" y="17"/>
                    </a:cubicBezTo>
                    <a:lnTo>
                      <a:pt x="370" y="17"/>
                    </a:lnTo>
                    <a:cubicBezTo>
                      <a:pt x="1" y="17"/>
                      <a:pt x="1" y="452"/>
                      <a:pt x="370" y="452"/>
                    </a:cubicBezTo>
                    <a:cubicBezTo>
                      <a:pt x="653" y="452"/>
                      <a:pt x="914" y="452"/>
                      <a:pt x="1197" y="365"/>
                    </a:cubicBezTo>
                    <a:cubicBezTo>
                      <a:pt x="1430" y="365"/>
                      <a:pt x="1385" y="0"/>
                      <a:pt x="117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7" name="Google Shape;2357;p46"/>
              <p:cNvSpPr/>
              <p:nvPr/>
            </p:nvSpPr>
            <p:spPr>
              <a:xfrm>
                <a:off x="3839600" y="914900"/>
                <a:ext cx="67225" cy="12275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91" extrusionOk="0">
                    <a:moveTo>
                      <a:pt x="1370" y="1"/>
                    </a:moveTo>
                    <a:cubicBezTo>
                      <a:pt x="1028" y="1"/>
                      <a:pt x="686" y="22"/>
                      <a:pt x="370" y="22"/>
                    </a:cubicBezTo>
                    <a:cubicBezTo>
                      <a:pt x="1" y="22"/>
                      <a:pt x="1" y="479"/>
                      <a:pt x="370" y="479"/>
                    </a:cubicBezTo>
                    <a:cubicBezTo>
                      <a:pt x="791" y="479"/>
                      <a:pt x="1211" y="440"/>
                      <a:pt x="1638" y="440"/>
                    </a:cubicBezTo>
                    <a:cubicBezTo>
                      <a:pt x="1851" y="440"/>
                      <a:pt x="2066" y="450"/>
                      <a:pt x="2284" y="479"/>
                    </a:cubicBezTo>
                    <a:cubicBezTo>
                      <a:pt x="2306" y="487"/>
                      <a:pt x="2328" y="490"/>
                      <a:pt x="2350" y="490"/>
                    </a:cubicBezTo>
                    <a:cubicBezTo>
                      <a:pt x="2571" y="490"/>
                      <a:pt x="2688" y="109"/>
                      <a:pt x="2371" y="109"/>
                    </a:cubicBezTo>
                    <a:cubicBezTo>
                      <a:pt x="2055" y="22"/>
                      <a:pt x="1713" y="1"/>
                      <a:pt x="137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8" name="Google Shape;2358;p46"/>
              <p:cNvSpPr/>
              <p:nvPr/>
            </p:nvSpPr>
            <p:spPr>
              <a:xfrm>
                <a:off x="3839600" y="858925"/>
                <a:ext cx="45700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828" h="544" extrusionOk="0">
                    <a:moveTo>
                      <a:pt x="370" y="0"/>
                    </a:moveTo>
                    <a:cubicBezTo>
                      <a:pt x="1" y="0"/>
                      <a:pt x="1" y="457"/>
                      <a:pt x="370" y="457"/>
                    </a:cubicBezTo>
                    <a:cubicBezTo>
                      <a:pt x="740" y="544"/>
                      <a:pt x="1197" y="544"/>
                      <a:pt x="1544" y="544"/>
                    </a:cubicBezTo>
                    <a:cubicBezTo>
                      <a:pt x="1827" y="544"/>
                      <a:pt x="1827" y="87"/>
                      <a:pt x="1544" y="87"/>
                    </a:cubicBezTo>
                    <a:cubicBezTo>
                      <a:pt x="1197" y="87"/>
                      <a:pt x="740" y="87"/>
                      <a:pt x="3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9" name="Google Shape;2359;p46"/>
              <p:cNvSpPr/>
              <p:nvPr/>
            </p:nvSpPr>
            <p:spPr>
              <a:xfrm>
                <a:off x="3839650" y="795025"/>
                <a:ext cx="521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2087" h="556" extrusionOk="0">
                    <a:moveTo>
                      <a:pt x="214" y="1"/>
                    </a:moveTo>
                    <a:cubicBezTo>
                      <a:pt x="1" y="1"/>
                      <a:pt x="23" y="389"/>
                      <a:pt x="281" y="469"/>
                    </a:cubicBezTo>
                    <a:cubicBezTo>
                      <a:pt x="738" y="469"/>
                      <a:pt x="1281" y="469"/>
                      <a:pt x="1825" y="556"/>
                    </a:cubicBezTo>
                    <a:cubicBezTo>
                      <a:pt x="2086" y="556"/>
                      <a:pt x="2086" y="99"/>
                      <a:pt x="1825" y="99"/>
                    </a:cubicBezTo>
                    <a:cubicBezTo>
                      <a:pt x="1281" y="12"/>
                      <a:pt x="738" y="12"/>
                      <a:pt x="281" y="12"/>
                    </a:cubicBezTo>
                    <a:cubicBezTo>
                      <a:pt x="257" y="4"/>
                      <a:pt x="235" y="1"/>
                      <a:pt x="21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0" name="Google Shape;2360;p46"/>
              <p:cNvSpPr/>
              <p:nvPr/>
            </p:nvSpPr>
            <p:spPr>
              <a:xfrm>
                <a:off x="3833650" y="738500"/>
                <a:ext cx="44575" cy="13900"/>
              </a:xfrm>
              <a:custGeom>
                <a:avLst/>
                <a:gdLst/>
                <a:ahLst/>
                <a:cxnLst/>
                <a:rect l="l" t="t" r="r" b="b"/>
                <a:pathLst>
                  <a:path w="1783" h="556" extrusionOk="0">
                    <a:moveTo>
                      <a:pt x="364" y="1"/>
                    </a:moveTo>
                    <a:cubicBezTo>
                      <a:pt x="125" y="1"/>
                      <a:pt x="0" y="389"/>
                      <a:pt x="239" y="468"/>
                    </a:cubicBezTo>
                    <a:cubicBezTo>
                      <a:pt x="467" y="512"/>
                      <a:pt x="673" y="512"/>
                      <a:pt x="880" y="512"/>
                    </a:cubicBezTo>
                    <a:cubicBezTo>
                      <a:pt x="1087" y="512"/>
                      <a:pt x="1293" y="512"/>
                      <a:pt x="1521" y="555"/>
                    </a:cubicBezTo>
                    <a:cubicBezTo>
                      <a:pt x="1782" y="555"/>
                      <a:pt x="1782" y="98"/>
                      <a:pt x="1521" y="98"/>
                    </a:cubicBezTo>
                    <a:cubicBezTo>
                      <a:pt x="1152" y="98"/>
                      <a:pt x="782" y="98"/>
                      <a:pt x="434" y="12"/>
                    </a:cubicBezTo>
                    <a:cubicBezTo>
                      <a:pt x="410" y="4"/>
                      <a:pt x="386" y="1"/>
                      <a:pt x="36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1" name="Google Shape;2361;p46"/>
              <p:cNvSpPr/>
              <p:nvPr/>
            </p:nvSpPr>
            <p:spPr>
              <a:xfrm>
                <a:off x="3833075" y="680075"/>
                <a:ext cx="63625" cy="10900"/>
              </a:xfrm>
              <a:custGeom>
                <a:avLst/>
                <a:gdLst/>
                <a:ahLst/>
                <a:cxnLst/>
                <a:rect l="l" t="t" r="r" b="b"/>
                <a:pathLst>
                  <a:path w="2545" h="436" extrusionOk="0">
                    <a:moveTo>
                      <a:pt x="262" y="0"/>
                    </a:moveTo>
                    <a:cubicBezTo>
                      <a:pt x="1" y="0"/>
                      <a:pt x="1" y="435"/>
                      <a:pt x="262" y="435"/>
                    </a:cubicBezTo>
                    <a:lnTo>
                      <a:pt x="2262" y="435"/>
                    </a:lnTo>
                    <a:cubicBezTo>
                      <a:pt x="2545" y="435"/>
                      <a:pt x="2545" y="0"/>
                      <a:pt x="2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2" name="Google Shape;2362;p46"/>
              <p:cNvSpPr/>
              <p:nvPr/>
            </p:nvSpPr>
            <p:spPr>
              <a:xfrm>
                <a:off x="3830900" y="591450"/>
                <a:ext cx="45150" cy="12425"/>
              </a:xfrm>
              <a:custGeom>
                <a:avLst/>
                <a:gdLst/>
                <a:ahLst/>
                <a:cxnLst/>
                <a:rect l="l" t="t" r="r" b="b"/>
                <a:pathLst>
                  <a:path w="1806" h="497" extrusionOk="0">
                    <a:moveTo>
                      <a:pt x="262" y="1"/>
                    </a:moveTo>
                    <a:cubicBezTo>
                      <a:pt x="1" y="1"/>
                      <a:pt x="1" y="457"/>
                      <a:pt x="262" y="457"/>
                    </a:cubicBezTo>
                    <a:cubicBezTo>
                      <a:pt x="414" y="486"/>
                      <a:pt x="556" y="496"/>
                      <a:pt x="696" y="496"/>
                    </a:cubicBezTo>
                    <a:cubicBezTo>
                      <a:pt x="974" y="496"/>
                      <a:pt x="1240" y="457"/>
                      <a:pt x="1545" y="457"/>
                    </a:cubicBezTo>
                    <a:cubicBezTo>
                      <a:pt x="1805" y="457"/>
                      <a:pt x="1805" y="1"/>
                      <a:pt x="1545" y="1"/>
                    </a:cubicBezTo>
                    <a:cubicBezTo>
                      <a:pt x="1240" y="1"/>
                      <a:pt x="974" y="39"/>
                      <a:pt x="696" y="39"/>
                    </a:cubicBezTo>
                    <a:cubicBezTo>
                      <a:pt x="556" y="39"/>
                      <a:pt x="414" y="30"/>
                      <a:pt x="262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3" name="Google Shape;2363;p46"/>
              <p:cNvSpPr/>
              <p:nvPr/>
            </p:nvSpPr>
            <p:spPr>
              <a:xfrm>
                <a:off x="3829425" y="502975"/>
                <a:ext cx="50925" cy="14300"/>
              </a:xfrm>
              <a:custGeom>
                <a:avLst/>
                <a:gdLst/>
                <a:ahLst/>
                <a:cxnLst/>
                <a:rect l="l" t="t" r="r" b="b"/>
                <a:pathLst>
                  <a:path w="2037" h="572" extrusionOk="0">
                    <a:moveTo>
                      <a:pt x="328" y="1"/>
                    </a:moveTo>
                    <a:cubicBezTo>
                      <a:pt x="115" y="1"/>
                      <a:pt x="0" y="374"/>
                      <a:pt x="234" y="452"/>
                    </a:cubicBezTo>
                    <a:cubicBezTo>
                      <a:pt x="777" y="452"/>
                      <a:pt x="1234" y="561"/>
                      <a:pt x="1777" y="561"/>
                    </a:cubicBezTo>
                    <a:cubicBezTo>
                      <a:pt x="1800" y="568"/>
                      <a:pt x="1821" y="572"/>
                      <a:pt x="1839" y="572"/>
                    </a:cubicBezTo>
                    <a:cubicBezTo>
                      <a:pt x="2036" y="572"/>
                      <a:pt x="2016" y="184"/>
                      <a:pt x="1777" y="104"/>
                    </a:cubicBezTo>
                    <a:cubicBezTo>
                      <a:pt x="1321" y="104"/>
                      <a:pt x="864" y="17"/>
                      <a:pt x="408" y="17"/>
                    </a:cubicBezTo>
                    <a:cubicBezTo>
                      <a:pt x="380" y="6"/>
                      <a:pt x="354" y="1"/>
                      <a:pt x="328" y="1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4" name="Google Shape;2364;p46"/>
              <p:cNvSpPr/>
              <p:nvPr/>
            </p:nvSpPr>
            <p:spPr>
              <a:xfrm>
                <a:off x="3833075" y="439250"/>
                <a:ext cx="40075" cy="12300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2" extrusionOk="0">
                    <a:moveTo>
                      <a:pt x="813" y="0"/>
                    </a:moveTo>
                    <a:cubicBezTo>
                      <a:pt x="631" y="0"/>
                      <a:pt x="446" y="22"/>
                      <a:pt x="262" y="22"/>
                    </a:cubicBezTo>
                    <a:cubicBezTo>
                      <a:pt x="1" y="22"/>
                      <a:pt x="1" y="479"/>
                      <a:pt x="262" y="479"/>
                    </a:cubicBezTo>
                    <a:cubicBezTo>
                      <a:pt x="508" y="479"/>
                      <a:pt x="716" y="440"/>
                      <a:pt x="930" y="440"/>
                    </a:cubicBezTo>
                    <a:cubicBezTo>
                      <a:pt x="1037" y="440"/>
                      <a:pt x="1146" y="450"/>
                      <a:pt x="1262" y="479"/>
                    </a:cubicBezTo>
                    <a:cubicBezTo>
                      <a:pt x="1291" y="488"/>
                      <a:pt x="1318" y="492"/>
                      <a:pt x="1343" y="492"/>
                    </a:cubicBezTo>
                    <a:cubicBezTo>
                      <a:pt x="1559" y="492"/>
                      <a:pt x="1602" y="187"/>
                      <a:pt x="1349" y="109"/>
                    </a:cubicBezTo>
                    <a:cubicBezTo>
                      <a:pt x="1175" y="22"/>
                      <a:pt x="995" y="0"/>
                      <a:pt x="813" y="0"/>
                    </a:cubicBezTo>
                    <a:close/>
                  </a:path>
                </a:pathLst>
              </a:custGeom>
              <a:solidFill>
                <a:srgbClr val="0300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5" name="Google Shape;2365;p46"/>
              <p:cNvSpPr/>
              <p:nvPr/>
            </p:nvSpPr>
            <p:spPr>
              <a:xfrm>
                <a:off x="3837425" y="378375"/>
                <a:ext cx="38625" cy="13600"/>
              </a:xfrm>
              <a:custGeom>
                <a:avLst/>
                <a:gdLst/>
                <a:ahLst/>
                <a:cxnLst/>
                <a:rect l="l" t="t" r="r" b="b"/>
                <a:pathLst>
                  <a:path w="1545" h="544" extrusionOk="0">
                    <a:moveTo>
                      <a:pt x="283" y="0"/>
                    </a:moveTo>
                    <a:cubicBezTo>
                      <a:pt x="1" y="0"/>
                      <a:pt x="1" y="457"/>
                      <a:pt x="283" y="457"/>
                    </a:cubicBezTo>
                    <a:cubicBezTo>
                      <a:pt x="631" y="544"/>
                      <a:pt x="914" y="544"/>
                      <a:pt x="1284" y="544"/>
                    </a:cubicBezTo>
                    <a:cubicBezTo>
                      <a:pt x="1544" y="544"/>
                      <a:pt x="1544" y="109"/>
                      <a:pt x="1284" y="109"/>
                    </a:cubicBezTo>
                    <a:cubicBezTo>
                      <a:pt x="914" y="109"/>
                      <a:pt x="631" y="109"/>
                      <a:pt x="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66" name="Google Shape;2366;p46"/>
            <p:cNvGrpSpPr/>
            <p:nvPr/>
          </p:nvGrpSpPr>
          <p:grpSpPr>
            <a:xfrm rot="10272019" flipH="1">
              <a:off x="674736" y="3160368"/>
              <a:ext cx="1074192" cy="2311171"/>
              <a:chOff x="4132075" y="375950"/>
              <a:chExt cx="362600" cy="780150"/>
            </a:xfrm>
          </p:grpSpPr>
          <p:sp>
            <p:nvSpPr>
              <p:cNvPr id="2367" name="Google Shape;2367;p46"/>
              <p:cNvSpPr/>
              <p:nvPr/>
            </p:nvSpPr>
            <p:spPr>
              <a:xfrm>
                <a:off x="4132075" y="926000"/>
                <a:ext cx="169625" cy="220175"/>
              </a:xfrm>
              <a:custGeom>
                <a:avLst/>
                <a:gdLst/>
                <a:ahLst/>
                <a:cxnLst/>
                <a:rect l="l" t="t" r="r" b="b"/>
                <a:pathLst>
                  <a:path w="6785" h="8807" extrusionOk="0">
                    <a:moveTo>
                      <a:pt x="3754" y="1"/>
                    </a:moveTo>
                    <a:cubicBezTo>
                      <a:pt x="3540" y="1"/>
                      <a:pt x="3325" y="82"/>
                      <a:pt x="3262" y="209"/>
                    </a:cubicBezTo>
                    <a:cubicBezTo>
                      <a:pt x="0" y="1122"/>
                      <a:pt x="1718" y="5558"/>
                      <a:pt x="1261" y="7820"/>
                    </a:cubicBezTo>
                    <a:cubicBezTo>
                      <a:pt x="1121" y="8398"/>
                      <a:pt x="1504" y="8807"/>
                      <a:pt x="1988" y="8807"/>
                    </a:cubicBezTo>
                    <a:cubicBezTo>
                      <a:pt x="2104" y="8807"/>
                      <a:pt x="2226" y="8783"/>
                      <a:pt x="2348" y="8733"/>
                    </a:cubicBezTo>
                    <a:cubicBezTo>
                      <a:pt x="4262" y="7820"/>
                      <a:pt x="5806" y="6189"/>
                      <a:pt x="6436" y="4188"/>
                    </a:cubicBezTo>
                    <a:cubicBezTo>
                      <a:pt x="6784" y="3384"/>
                      <a:pt x="6523" y="2383"/>
                      <a:pt x="6241" y="1666"/>
                    </a:cubicBezTo>
                    <a:cubicBezTo>
                      <a:pt x="5806" y="579"/>
                      <a:pt x="5153" y="296"/>
                      <a:pt x="3979" y="35"/>
                    </a:cubicBezTo>
                    <a:cubicBezTo>
                      <a:pt x="3909" y="12"/>
                      <a:pt x="3832" y="1"/>
                      <a:pt x="375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8" name="Google Shape;2368;p46"/>
              <p:cNvSpPr/>
              <p:nvPr/>
            </p:nvSpPr>
            <p:spPr>
              <a:xfrm>
                <a:off x="4222850" y="375950"/>
                <a:ext cx="271825" cy="567600"/>
              </a:xfrm>
              <a:custGeom>
                <a:avLst/>
                <a:gdLst/>
                <a:ahLst/>
                <a:cxnLst/>
                <a:rect l="l" t="t" r="r" b="b"/>
                <a:pathLst>
                  <a:path w="10873" h="22704" extrusionOk="0">
                    <a:moveTo>
                      <a:pt x="8091" y="468"/>
                    </a:moveTo>
                    <a:cubicBezTo>
                      <a:pt x="8242" y="468"/>
                      <a:pt x="8399" y="485"/>
                      <a:pt x="8562" y="520"/>
                    </a:cubicBezTo>
                    <a:lnTo>
                      <a:pt x="8562" y="520"/>
                    </a:lnTo>
                    <a:cubicBezTo>
                      <a:pt x="8570" y="532"/>
                      <a:pt x="8579" y="543"/>
                      <a:pt x="8589" y="554"/>
                    </a:cubicBezTo>
                    <a:cubicBezTo>
                      <a:pt x="9785" y="1380"/>
                      <a:pt x="8502" y="4359"/>
                      <a:pt x="8154" y="5359"/>
                    </a:cubicBezTo>
                    <a:cubicBezTo>
                      <a:pt x="7502" y="6990"/>
                      <a:pt x="6872" y="8534"/>
                      <a:pt x="6241" y="10078"/>
                    </a:cubicBezTo>
                    <a:cubicBezTo>
                      <a:pt x="5523" y="12165"/>
                      <a:pt x="4784" y="14340"/>
                      <a:pt x="3980" y="16405"/>
                    </a:cubicBezTo>
                    <a:cubicBezTo>
                      <a:pt x="3523" y="17601"/>
                      <a:pt x="2979" y="18862"/>
                      <a:pt x="2523" y="20037"/>
                    </a:cubicBezTo>
                    <a:cubicBezTo>
                      <a:pt x="2349" y="20667"/>
                      <a:pt x="2175" y="21211"/>
                      <a:pt x="1979" y="21841"/>
                    </a:cubicBezTo>
                    <a:cubicBezTo>
                      <a:pt x="1910" y="22057"/>
                      <a:pt x="1841" y="22133"/>
                      <a:pt x="1754" y="22133"/>
                    </a:cubicBezTo>
                    <a:cubicBezTo>
                      <a:pt x="1622" y="22133"/>
                      <a:pt x="1450" y="21959"/>
                      <a:pt x="1175" y="21841"/>
                    </a:cubicBezTo>
                    <a:cubicBezTo>
                      <a:pt x="174" y="21406"/>
                      <a:pt x="979" y="19863"/>
                      <a:pt x="1175" y="18949"/>
                    </a:cubicBezTo>
                    <a:cubicBezTo>
                      <a:pt x="1522" y="17775"/>
                      <a:pt x="1805" y="16514"/>
                      <a:pt x="2175" y="15318"/>
                    </a:cubicBezTo>
                    <a:cubicBezTo>
                      <a:pt x="2718" y="12883"/>
                      <a:pt x="3436" y="10534"/>
                      <a:pt x="4067" y="8077"/>
                    </a:cubicBezTo>
                    <a:cubicBezTo>
                      <a:pt x="4575" y="6126"/>
                      <a:pt x="5330" y="468"/>
                      <a:pt x="8091" y="468"/>
                    </a:cubicBezTo>
                    <a:close/>
                    <a:moveTo>
                      <a:pt x="8088" y="1"/>
                    </a:moveTo>
                    <a:cubicBezTo>
                      <a:pt x="5610" y="1"/>
                      <a:pt x="4646" y="3899"/>
                      <a:pt x="4067" y="5816"/>
                    </a:cubicBezTo>
                    <a:cubicBezTo>
                      <a:pt x="2718" y="11165"/>
                      <a:pt x="1348" y="16405"/>
                      <a:pt x="87" y="21667"/>
                    </a:cubicBezTo>
                    <a:cubicBezTo>
                      <a:pt x="0" y="21841"/>
                      <a:pt x="87" y="21950"/>
                      <a:pt x="174" y="21950"/>
                    </a:cubicBezTo>
                    <a:cubicBezTo>
                      <a:pt x="805" y="22211"/>
                      <a:pt x="1348" y="22385"/>
                      <a:pt x="1892" y="22668"/>
                    </a:cubicBezTo>
                    <a:cubicBezTo>
                      <a:pt x="1918" y="22693"/>
                      <a:pt x="1952" y="22704"/>
                      <a:pt x="1991" y="22704"/>
                    </a:cubicBezTo>
                    <a:cubicBezTo>
                      <a:pt x="2084" y="22704"/>
                      <a:pt x="2200" y="22642"/>
                      <a:pt x="2262" y="22581"/>
                    </a:cubicBezTo>
                    <a:cubicBezTo>
                      <a:pt x="3066" y="19667"/>
                      <a:pt x="4240" y="16949"/>
                      <a:pt x="5328" y="14144"/>
                    </a:cubicBezTo>
                    <a:cubicBezTo>
                      <a:pt x="6154" y="12056"/>
                      <a:pt x="6785" y="9991"/>
                      <a:pt x="7611" y="7990"/>
                    </a:cubicBezTo>
                    <a:cubicBezTo>
                      <a:pt x="8241" y="6446"/>
                      <a:pt x="10872" y="1554"/>
                      <a:pt x="8872" y="97"/>
                    </a:cubicBezTo>
                    <a:cubicBezTo>
                      <a:pt x="8828" y="70"/>
                      <a:pt x="8787" y="58"/>
                      <a:pt x="8749" y="58"/>
                    </a:cubicBezTo>
                    <a:cubicBezTo>
                      <a:pt x="8725" y="58"/>
                      <a:pt x="8703" y="63"/>
                      <a:pt x="8682" y="71"/>
                    </a:cubicBezTo>
                    <a:lnTo>
                      <a:pt x="8682" y="71"/>
                    </a:lnTo>
                    <a:cubicBezTo>
                      <a:pt x="8475" y="23"/>
                      <a:pt x="8277" y="1"/>
                      <a:pt x="808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9" name="Google Shape;2369;p46"/>
              <p:cNvSpPr/>
              <p:nvPr/>
            </p:nvSpPr>
            <p:spPr>
              <a:xfrm>
                <a:off x="4228375" y="891475"/>
                <a:ext cx="56500" cy="27175"/>
              </a:xfrm>
              <a:custGeom>
                <a:avLst/>
                <a:gdLst/>
                <a:ahLst/>
                <a:cxnLst/>
                <a:rect l="l" t="t" r="r" b="b"/>
                <a:pathLst>
                  <a:path w="2260" h="1087" extrusionOk="0">
                    <a:moveTo>
                      <a:pt x="268" y="1"/>
                    </a:moveTo>
                    <a:cubicBezTo>
                      <a:pt x="78" y="1"/>
                      <a:pt x="1" y="274"/>
                      <a:pt x="214" y="416"/>
                    </a:cubicBezTo>
                    <a:cubicBezTo>
                      <a:pt x="758" y="677"/>
                      <a:pt x="1301" y="872"/>
                      <a:pt x="1954" y="1046"/>
                    </a:cubicBezTo>
                    <a:cubicBezTo>
                      <a:pt x="1996" y="1075"/>
                      <a:pt x="2034" y="1087"/>
                      <a:pt x="2067" y="1087"/>
                    </a:cubicBezTo>
                    <a:cubicBezTo>
                      <a:pt x="2234" y="1087"/>
                      <a:pt x="2259" y="768"/>
                      <a:pt x="2041" y="677"/>
                    </a:cubicBezTo>
                    <a:cubicBezTo>
                      <a:pt x="1497" y="416"/>
                      <a:pt x="954" y="329"/>
                      <a:pt x="410" y="46"/>
                    </a:cubicBezTo>
                    <a:cubicBezTo>
                      <a:pt x="358" y="14"/>
                      <a:pt x="310" y="1"/>
                      <a:pt x="2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0" name="Google Shape;2370;p46"/>
              <p:cNvSpPr/>
              <p:nvPr/>
            </p:nvSpPr>
            <p:spPr>
              <a:xfrm>
                <a:off x="4234325" y="867325"/>
                <a:ext cx="57900" cy="25650"/>
              </a:xfrm>
              <a:custGeom>
                <a:avLst/>
                <a:gdLst/>
                <a:ahLst/>
                <a:cxnLst/>
                <a:rect l="l" t="t" r="r" b="b"/>
                <a:pathLst>
                  <a:path w="2316" h="1026" extrusionOk="0">
                    <a:moveTo>
                      <a:pt x="282" y="1"/>
                    </a:moveTo>
                    <a:cubicBezTo>
                      <a:pt x="69" y="1"/>
                      <a:pt x="1" y="389"/>
                      <a:pt x="259" y="469"/>
                    </a:cubicBezTo>
                    <a:cubicBezTo>
                      <a:pt x="802" y="664"/>
                      <a:pt x="1433" y="838"/>
                      <a:pt x="1977" y="1012"/>
                    </a:cubicBezTo>
                    <a:cubicBezTo>
                      <a:pt x="2007" y="1022"/>
                      <a:pt x="2035" y="1026"/>
                      <a:pt x="2061" y="1026"/>
                    </a:cubicBezTo>
                    <a:cubicBezTo>
                      <a:pt x="2274" y="1026"/>
                      <a:pt x="2316" y="730"/>
                      <a:pt x="2064" y="556"/>
                    </a:cubicBezTo>
                    <a:cubicBezTo>
                      <a:pt x="1520" y="382"/>
                      <a:pt x="889" y="208"/>
                      <a:pt x="346" y="12"/>
                    </a:cubicBezTo>
                    <a:cubicBezTo>
                      <a:pt x="323" y="4"/>
                      <a:pt x="302" y="1"/>
                      <a:pt x="28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1" name="Google Shape;2371;p46"/>
              <p:cNvSpPr/>
              <p:nvPr/>
            </p:nvSpPr>
            <p:spPr>
              <a:xfrm>
                <a:off x="4247925" y="820050"/>
                <a:ext cx="64525" cy="23450"/>
              </a:xfrm>
              <a:custGeom>
                <a:avLst/>
                <a:gdLst/>
                <a:ahLst/>
                <a:cxnLst/>
                <a:rect l="l" t="t" r="r" b="b"/>
                <a:pathLst>
                  <a:path w="2581" h="938" extrusionOk="0">
                    <a:moveTo>
                      <a:pt x="281" y="0"/>
                    </a:moveTo>
                    <a:cubicBezTo>
                      <a:pt x="69" y="0"/>
                      <a:pt x="0" y="388"/>
                      <a:pt x="258" y="468"/>
                    </a:cubicBezTo>
                    <a:cubicBezTo>
                      <a:pt x="889" y="555"/>
                      <a:pt x="1607" y="555"/>
                      <a:pt x="2150" y="924"/>
                    </a:cubicBezTo>
                    <a:cubicBezTo>
                      <a:pt x="2179" y="933"/>
                      <a:pt x="2207" y="937"/>
                      <a:pt x="2234" y="937"/>
                    </a:cubicBezTo>
                    <a:cubicBezTo>
                      <a:pt x="2464" y="937"/>
                      <a:pt x="2580" y="624"/>
                      <a:pt x="2346" y="468"/>
                    </a:cubicBezTo>
                    <a:cubicBezTo>
                      <a:pt x="1802" y="185"/>
                      <a:pt x="1063" y="98"/>
                      <a:pt x="345" y="11"/>
                    </a:cubicBezTo>
                    <a:cubicBezTo>
                      <a:pt x="323" y="4"/>
                      <a:pt x="302" y="0"/>
                      <a:pt x="2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2" name="Google Shape;2372;p46"/>
              <p:cNvSpPr/>
              <p:nvPr/>
            </p:nvSpPr>
            <p:spPr>
              <a:xfrm>
                <a:off x="4260900" y="840425"/>
                <a:ext cx="13625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545" h="458" extrusionOk="0">
                    <a:moveTo>
                      <a:pt x="283" y="1"/>
                    </a:moveTo>
                    <a:cubicBezTo>
                      <a:pt x="0" y="1"/>
                      <a:pt x="0" y="457"/>
                      <a:pt x="283" y="457"/>
                    </a:cubicBezTo>
                    <a:cubicBezTo>
                      <a:pt x="544" y="457"/>
                      <a:pt x="544" y="1"/>
                      <a:pt x="28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3" name="Google Shape;2373;p46"/>
              <p:cNvSpPr/>
              <p:nvPr/>
            </p:nvSpPr>
            <p:spPr>
              <a:xfrm>
                <a:off x="4277200" y="847500"/>
                <a:ext cx="15800" cy="11450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58" extrusionOk="0">
                    <a:moveTo>
                      <a:pt x="262" y="0"/>
                    </a:moveTo>
                    <a:cubicBezTo>
                      <a:pt x="1" y="0"/>
                      <a:pt x="1" y="457"/>
                      <a:pt x="262" y="457"/>
                    </a:cubicBezTo>
                    <a:cubicBezTo>
                      <a:pt x="631" y="457"/>
                      <a:pt x="631" y="0"/>
                      <a:pt x="2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4" name="Google Shape;2374;p46"/>
              <p:cNvSpPr/>
              <p:nvPr/>
            </p:nvSpPr>
            <p:spPr>
              <a:xfrm>
                <a:off x="4138575" y="913000"/>
                <a:ext cx="165825" cy="2431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9724" extrusionOk="0">
                    <a:moveTo>
                      <a:pt x="3612" y="0"/>
                    </a:moveTo>
                    <a:cubicBezTo>
                      <a:pt x="3591" y="0"/>
                      <a:pt x="3569" y="4"/>
                      <a:pt x="3545" y="11"/>
                    </a:cubicBezTo>
                    <a:cubicBezTo>
                      <a:pt x="2458" y="468"/>
                      <a:pt x="1197" y="1447"/>
                      <a:pt x="827" y="2534"/>
                    </a:cubicBezTo>
                    <a:cubicBezTo>
                      <a:pt x="110" y="4817"/>
                      <a:pt x="1545" y="7252"/>
                      <a:pt x="110" y="9340"/>
                    </a:cubicBezTo>
                    <a:cubicBezTo>
                      <a:pt x="1" y="9514"/>
                      <a:pt x="197" y="9601"/>
                      <a:pt x="371" y="9709"/>
                    </a:cubicBezTo>
                    <a:cubicBezTo>
                      <a:pt x="465" y="9719"/>
                      <a:pt x="561" y="9724"/>
                      <a:pt x="660" y="9724"/>
                    </a:cubicBezTo>
                    <a:cubicBezTo>
                      <a:pt x="2353" y="9724"/>
                      <a:pt x="4594" y="8348"/>
                      <a:pt x="5437" y="6991"/>
                    </a:cubicBezTo>
                    <a:cubicBezTo>
                      <a:pt x="5981" y="6165"/>
                      <a:pt x="6633" y="5078"/>
                      <a:pt x="6633" y="3991"/>
                    </a:cubicBezTo>
                    <a:cubicBezTo>
                      <a:pt x="6633" y="2643"/>
                      <a:pt x="5981" y="1903"/>
                      <a:pt x="5437" y="729"/>
                    </a:cubicBezTo>
                    <a:cubicBezTo>
                      <a:pt x="5413" y="681"/>
                      <a:pt x="5361" y="659"/>
                      <a:pt x="5302" y="659"/>
                    </a:cubicBezTo>
                    <a:cubicBezTo>
                      <a:pt x="5148" y="659"/>
                      <a:pt x="4947" y="807"/>
                      <a:pt x="5089" y="1012"/>
                    </a:cubicBezTo>
                    <a:cubicBezTo>
                      <a:pt x="5437" y="1729"/>
                      <a:pt x="5894" y="2273"/>
                      <a:pt x="6089" y="3077"/>
                    </a:cubicBezTo>
                    <a:cubicBezTo>
                      <a:pt x="6437" y="4165"/>
                      <a:pt x="5807" y="5448"/>
                      <a:pt x="5350" y="6339"/>
                    </a:cubicBezTo>
                    <a:cubicBezTo>
                      <a:pt x="4546" y="7883"/>
                      <a:pt x="2458" y="9057"/>
                      <a:pt x="740" y="9253"/>
                    </a:cubicBezTo>
                    <a:cubicBezTo>
                      <a:pt x="1458" y="9166"/>
                      <a:pt x="1197" y="6448"/>
                      <a:pt x="1197" y="6165"/>
                    </a:cubicBezTo>
                    <a:cubicBezTo>
                      <a:pt x="914" y="3904"/>
                      <a:pt x="1088" y="1360"/>
                      <a:pt x="3632" y="468"/>
                    </a:cubicBezTo>
                    <a:cubicBezTo>
                      <a:pt x="3890" y="369"/>
                      <a:pt x="3823" y="0"/>
                      <a:pt x="36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5" name="Google Shape;2375;p46"/>
              <p:cNvSpPr/>
              <p:nvPr/>
            </p:nvSpPr>
            <p:spPr>
              <a:xfrm>
                <a:off x="4148600" y="927275"/>
                <a:ext cx="135150" cy="223925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8957" extrusionOk="0">
                    <a:moveTo>
                      <a:pt x="4195" y="0"/>
                    </a:moveTo>
                    <a:cubicBezTo>
                      <a:pt x="4097" y="0"/>
                      <a:pt x="3994" y="49"/>
                      <a:pt x="3949" y="158"/>
                    </a:cubicBezTo>
                    <a:cubicBezTo>
                      <a:pt x="3601" y="1528"/>
                      <a:pt x="4492" y="2789"/>
                      <a:pt x="4318" y="4137"/>
                    </a:cubicBezTo>
                    <a:cubicBezTo>
                      <a:pt x="3949" y="6225"/>
                      <a:pt x="1883" y="7682"/>
                      <a:pt x="252" y="8486"/>
                    </a:cubicBezTo>
                    <a:cubicBezTo>
                      <a:pt x="0" y="8661"/>
                      <a:pt x="111" y="8956"/>
                      <a:pt x="339" y="8956"/>
                    </a:cubicBezTo>
                    <a:cubicBezTo>
                      <a:pt x="367" y="8956"/>
                      <a:pt x="396" y="8952"/>
                      <a:pt x="426" y="8943"/>
                    </a:cubicBezTo>
                    <a:cubicBezTo>
                      <a:pt x="1970" y="8138"/>
                      <a:pt x="3231" y="7138"/>
                      <a:pt x="4145" y="5681"/>
                    </a:cubicBezTo>
                    <a:cubicBezTo>
                      <a:pt x="5406" y="3702"/>
                      <a:pt x="3949" y="2245"/>
                      <a:pt x="4405" y="245"/>
                    </a:cubicBezTo>
                    <a:cubicBezTo>
                      <a:pt x="4456" y="93"/>
                      <a:pt x="4330" y="0"/>
                      <a:pt x="419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6" name="Google Shape;2376;p46"/>
              <p:cNvSpPr/>
              <p:nvPr/>
            </p:nvSpPr>
            <p:spPr>
              <a:xfrm>
                <a:off x="4147125" y="918400"/>
                <a:ext cx="97050" cy="227325"/>
              </a:xfrm>
              <a:custGeom>
                <a:avLst/>
                <a:gdLst/>
                <a:ahLst/>
                <a:cxnLst/>
                <a:rect l="l" t="t" r="r" b="b"/>
                <a:pathLst>
                  <a:path w="3882" h="9093" extrusionOk="0">
                    <a:moveTo>
                      <a:pt x="3600" y="0"/>
                    </a:moveTo>
                    <a:cubicBezTo>
                      <a:pt x="3555" y="0"/>
                      <a:pt x="3508" y="17"/>
                      <a:pt x="3464" y="56"/>
                    </a:cubicBezTo>
                    <a:cubicBezTo>
                      <a:pt x="2660" y="970"/>
                      <a:pt x="2573" y="1883"/>
                      <a:pt x="2573" y="2970"/>
                    </a:cubicBezTo>
                    <a:cubicBezTo>
                      <a:pt x="2660" y="5405"/>
                      <a:pt x="2029" y="7123"/>
                      <a:pt x="203" y="8667"/>
                    </a:cubicBezTo>
                    <a:cubicBezTo>
                      <a:pt x="0" y="8887"/>
                      <a:pt x="177" y="9093"/>
                      <a:pt x="348" y="9093"/>
                    </a:cubicBezTo>
                    <a:cubicBezTo>
                      <a:pt x="398" y="9093"/>
                      <a:pt x="446" y="9076"/>
                      <a:pt x="485" y="9037"/>
                    </a:cubicBezTo>
                    <a:cubicBezTo>
                      <a:pt x="1572" y="8124"/>
                      <a:pt x="2377" y="7036"/>
                      <a:pt x="2834" y="5775"/>
                    </a:cubicBezTo>
                    <a:cubicBezTo>
                      <a:pt x="3464" y="4057"/>
                      <a:pt x="2377" y="1883"/>
                      <a:pt x="3747" y="426"/>
                    </a:cubicBezTo>
                    <a:cubicBezTo>
                      <a:pt x="3882" y="207"/>
                      <a:pt x="3755" y="0"/>
                      <a:pt x="360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7" name="Google Shape;2377;p46"/>
            <p:cNvGrpSpPr/>
            <p:nvPr/>
          </p:nvGrpSpPr>
          <p:grpSpPr>
            <a:xfrm rot="364733">
              <a:off x="978952" y="2609917"/>
              <a:ext cx="2440376" cy="3266374"/>
              <a:chOff x="1131458" y="2305002"/>
              <a:chExt cx="2440319" cy="3266298"/>
            </a:xfrm>
          </p:grpSpPr>
          <p:sp>
            <p:nvSpPr>
              <p:cNvPr id="2378" name="Google Shape;2378;p46"/>
              <p:cNvSpPr/>
              <p:nvPr/>
            </p:nvSpPr>
            <p:spPr>
              <a:xfrm rot="-6388718">
                <a:off x="1346113" y="3065977"/>
                <a:ext cx="2017382" cy="1871156"/>
              </a:xfrm>
              <a:custGeom>
                <a:avLst/>
                <a:gdLst/>
                <a:ahLst/>
                <a:cxnLst/>
                <a:rect l="l" t="t" r="r" b="b"/>
                <a:pathLst>
                  <a:path w="31494" h="29212" extrusionOk="0">
                    <a:moveTo>
                      <a:pt x="15874" y="16333"/>
                    </a:moveTo>
                    <a:lnTo>
                      <a:pt x="15874" y="16333"/>
                    </a:lnTo>
                    <a:cubicBezTo>
                      <a:pt x="16135" y="16616"/>
                      <a:pt x="16505" y="16877"/>
                      <a:pt x="16853" y="17160"/>
                    </a:cubicBezTo>
                    <a:cubicBezTo>
                      <a:pt x="17136" y="17508"/>
                      <a:pt x="17396" y="17790"/>
                      <a:pt x="17679" y="18051"/>
                    </a:cubicBezTo>
                    <a:lnTo>
                      <a:pt x="17309" y="18051"/>
                    </a:lnTo>
                    <a:cubicBezTo>
                      <a:pt x="16853" y="17508"/>
                      <a:pt x="16309" y="16877"/>
                      <a:pt x="15874" y="16333"/>
                    </a:cubicBezTo>
                    <a:close/>
                    <a:moveTo>
                      <a:pt x="5424" y="1"/>
                    </a:moveTo>
                    <a:cubicBezTo>
                      <a:pt x="5212" y="1"/>
                      <a:pt x="4993" y="92"/>
                      <a:pt x="4806" y="308"/>
                    </a:cubicBezTo>
                    <a:cubicBezTo>
                      <a:pt x="3632" y="1656"/>
                      <a:pt x="2088" y="2743"/>
                      <a:pt x="653" y="3917"/>
                    </a:cubicBezTo>
                    <a:cubicBezTo>
                      <a:pt x="1" y="4461"/>
                      <a:pt x="653" y="5374"/>
                      <a:pt x="1284" y="5461"/>
                    </a:cubicBezTo>
                    <a:lnTo>
                      <a:pt x="1371" y="5461"/>
                    </a:lnTo>
                    <a:lnTo>
                      <a:pt x="1371" y="5548"/>
                    </a:lnTo>
                    <a:cubicBezTo>
                      <a:pt x="2284" y="7092"/>
                      <a:pt x="3458" y="8375"/>
                      <a:pt x="4806" y="9549"/>
                    </a:cubicBezTo>
                    <a:cubicBezTo>
                      <a:pt x="5002" y="9723"/>
                      <a:pt x="5263" y="9810"/>
                      <a:pt x="5437" y="9810"/>
                    </a:cubicBezTo>
                    <a:cubicBezTo>
                      <a:pt x="6350" y="10810"/>
                      <a:pt x="7438" y="11724"/>
                      <a:pt x="8438" y="12724"/>
                    </a:cubicBezTo>
                    <a:cubicBezTo>
                      <a:pt x="9895" y="14246"/>
                      <a:pt x="11417" y="15877"/>
                      <a:pt x="12961" y="17334"/>
                    </a:cubicBezTo>
                    <a:cubicBezTo>
                      <a:pt x="14961" y="19138"/>
                      <a:pt x="16962" y="21139"/>
                      <a:pt x="19027" y="22857"/>
                    </a:cubicBezTo>
                    <a:cubicBezTo>
                      <a:pt x="19397" y="23226"/>
                      <a:pt x="19680" y="23596"/>
                      <a:pt x="20028" y="23857"/>
                    </a:cubicBezTo>
                    <a:cubicBezTo>
                      <a:pt x="21115" y="25118"/>
                      <a:pt x="22485" y="25944"/>
                      <a:pt x="23572" y="27205"/>
                    </a:cubicBezTo>
                    <a:cubicBezTo>
                      <a:pt x="23659" y="27292"/>
                      <a:pt x="23920" y="27401"/>
                      <a:pt x="24115" y="27401"/>
                    </a:cubicBezTo>
                    <a:cubicBezTo>
                      <a:pt x="24572" y="27945"/>
                      <a:pt x="25116" y="28488"/>
                      <a:pt x="25464" y="29032"/>
                    </a:cubicBezTo>
                    <a:cubicBezTo>
                      <a:pt x="25571" y="29159"/>
                      <a:pt x="25709" y="29212"/>
                      <a:pt x="25843" y="29212"/>
                    </a:cubicBezTo>
                    <a:cubicBezTo>
                      <a:pt x="26168" y="29212"/>
                      <a:pt x="26475" y="28899"/>
                      <a:pt x="26290" y="28575"/>
                    </a:cubicBezTo>
                    <a:cubicBezTo>
                      <a:pt x="26007" y="28206"/>
                      <a:pt x="25833" y="27836"/>
                      <a:pt x="25746" y="27401"/>
                    </a:cubicBezTo>
                    <a:lnTo>
                      <a:pt x="25746" y="27401"/>
                    </a:lnTo>
                    <a:cubicBezTo>
                      <a:pt x="26203" y="27575"/>
                      <a:pt x="26747" y="27662"/>
                      <a:pt x="27290" y="27836"/>
                    </a:cubicBezTo>
                    <a:cubicBezTo>
                      <a:pt x="27333" y="27849"/>
                      <a:pt x="27374" y="27856"/>
                      <a:pt x="27414" y="27856"/>
                    </a:cubicBezTo>
                    <a:cubicBezTo>
                      <a:pt x="27702" y="27856"/>
                      <a:pt x="27910" y="27540"/>
                      <a:pt x="27834" y="27292"/>
                    </a:cubicBezTo>
                    <a:cubicBezTo>
                      <a:pt x="27638" y="26662"/>
                      <a:pt x="27377" y="25944"/>
                      <a:pt x="27181" y="25314"/>
                    </a:cubicBezTo>
                    <a:cubicBezTo>
                      <a:pt x="27377" y="25314"/>
                      <a:pt x="27551" y="25227"/>
                      <a:pt x="27638" y="25118"/>
                    </a:cubicBezTo>
                    <a:cubicBezTo>
                      <a:pt x="28182" y="25488"/>
                      <a:pt x="28725" y="25662"/>
                      <a:pt x="29269" y="25944"/>
                    </a:cubicBezTo>
                    <a:cubicBezTo>
                      <a:pt x="29344" y="25990"/>
                      <a:pt x="29423" y="26012"/>
                      <a:pt x="29500" y="26012"/>
                    </a:cubicBezTo>
                    <a:cubicBezTo>
                      <a:pt x="29712" y="26012"/>
                      <a:pt x="29899" y="25846"/>
                      <a:pt x="29899" y="25575"/>
                    </a:cubicBezTo>
                    <a:cubicBezTo>
                      <a:pt x="29899" y="25031"/>
                      <a:pt x="29812" y="24487"/>
                      <a:pt x="29638" y="24031"/>
                    </a:cubicBezTo>
                    <a:lnTo>
                      <a:pt x="29638" y="24031"/>
                    </a:lnTo>
                    <a:cubicBezTo>
                      <a:pt x="30008" y="24140"/>
                      <a:pt x="30443" y="24227"/>
                      <a:pt x="30813" y="24313"/>
                    </a:cubicBezTo>
                    <a:cubicBezTo>
                      <a:pt x="30870" y="24332"/>
                      <a:pt x="30924" y="24340"/>
                      <a:pt x="30973" y="24340"/>
                    </a:cubicBezTo>
                    <a:cubicBezTo>
                      <a:pt x="31387" y="24340"/>
                      <a:pt x="31493" y="23740"/>
                      <a:pt x="31182" y="23487"/>
                    </a:cubicBezTo>
                    <a:cubicBezTo>
                      <a:pt x="30639" y="23139"/>
                      <a:pt x="30095" y="22596"/>
                      <a:pt x="29638" y="22139"/>
                    </a:cubicBezTo>
                    <a:cubicBezTo>
                      <a:pt x="29638" y="21965"/>
                      <a:pt x="29552" y="21682"/>
                      <a:pt x="29356" y="21508"/>
                    </a:cubicBezTo>
                    <a:cubicBezTo>
                      <a:pt x="28638" y="20965"/>
                      <a:pt x="27921" y="20334"/>
                      <a:pt x="27181" y="19682"/>
                    </a:cubicBezTo>
                    <a:cubicBezTo>
                      <a:pt x="26747" y="19247"/>
                      <a:pt x="26203" y="18703"/>
                      <a:pt x="25659" y="18247"/>
                    </a:cubicBezTo>
                    <a:cubicBezTo>
                      <a:pt x="25116" y="17790"/>
                      <a:pt x="24659" y="17334"/>
                      <a:pt x="24202" y="16877"/>
                    </a:cubicBezTo>
                    <a:cubicBezTo>
                      <a:pt x="24115" y="16790"/>
                      <a:pt x="24028" y="16703"/>
                      <a:pt x="23920" y="16703"/>
                    </a:cubicBezTo>
                    <a:cubicBezTo>
                      <a:pt x="23115" y="15703"/>
                      <a:pt x="22289" y="14789"/>
                      <a:pt x="21484" y="13985"/>
                    </a:cubicBezTo>
                    <a:cubicBezTo>
                      <a:pt x="19484" y="11897"/>
                      <a:pt x="17136" y="10180"/>
                      <a:pt x="14874" y="8375"/>
                    </a:cubicBezTo>
                    <a:cubicBezTo>
                      <a:pt x="14678" y="8266"/>
                      <a:pt x="14591" y="8266"/>
                      <a:pt x="14504" y="8266"/>
                    </a:cubicBezTo>
                    <a:cubicBezTo>
                      <a:pt x="14048" y="7831"/>
                      <a:pt x="13591" y="7375"/>
                      <a:pt x="13243" y="6918"/>
                    </a:cubicBezTo>
                    <a:cubicBezTo>
                      <a:pt x="11786" y="5461"/>
                      <a:pt x="10330" y="4287"/>
                      <a:pt x="8894" y="2830"/>
                    </a:cubicBezTo>
                    <a:cubicBezTo>
                      <a:pt x="8687" y="2703"/>
                      <a:pt x="8539" y="2622"/>
                      <a:pt x="8363" y="2622"/>
                    </a:cubicBezTo>
                    <a:cubicBezTo>
                      <a:pt x="8299" y="2622"/>
                      <a:pt x="8231" y="2633"/>
                      <a:pt x="8155" y="2656"/>
                    </a:cubicBezTo>
                    <a:cubicBezTo>
                      <a:pt x="7612" y="2200"/>
                      <a:pt x="7177" y="1743"/>
                      <a:pt x="6894" y="1199"/>
                    </a:cubicBezTo>
                    <a:cubicBezTo>
                      <a:pt x="6720" y="938"/>
                      <a:pt x="6524" y="851"/>
                      <a:pt x="6263" y="764"/>
                    </a:cubicBezTo>
                    <a:cubicBezTo>
                      <a:pt x="6206" y="336"/>
                      <a:pt x="5830" y="1"/>
                      <a:pt x="542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379" name="Google Shape;2379;p46"/>
              <p:cNvGrpSpPr/>
              <p:nvPr/>
            </p:nvGrpSpPr>
            <p:grpSpPr>
              <a:xfrm>
                <a:off x="1131458" y="2305002"/>
                <a:ext cx="2440319" cy="3266298"/>
                <a:chOff x="1131458" y="2305002"/>
                <a:chExt cx="2440319" cy="3266298"/>
              </a:xfrm>
            </p:grpSpPr>
            <p:sp>
              <p:nvSpPr>
                <p:cNvPr id="2380" name="Google Shape;2380;p46"/>
                <p:cNvSpPr/>
                <p:nvPr/>
              </p:nvSpPr>
              <p:spPr>
                <a:xfrm rot="-6388718">
                  <a:off x="1574936" y="4866872"/>
                  <a:ext cx="455246" cy="4169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07" h="6509" extrusionOk="0">
                      <a:moveTo>
                        <a:pt x="5744" y="0"/>
                      </a:moveTo>
                      <a:cubicBezTo>
                        <a:pt x="5698" y="0"/>
                        <a:pt x="5654" y="22"/>
                        <a:pt x="5611" y="65"/>
                      </a:cubicBezTo>
                      <a:cubicBezTo>
                        <a:pt x="3980" y="1065"/>
                        <a:pt x="2436" y="2327"/>
                        <a:pt x="1088" y="3697"/>
                      </a:cubicBezTo>
                      <a:cubicBezTo>
                        <a:pt x="1" y="4871"/>
                        <a:pt x="631" y="5414"/>
                        <a:pt x="1545" y="6415"/>
                      </a:cubicBezTo>
                      <a:cubicBezTo>
                        <a:pt x="1611" y="6481"/>
                        <a:pt x="1679" y="6508"/>
                        <a:pt x="1740" y="6508"/>
                      </a:cubicBezTo>
                      <a:cubicBezTo>
                        <a:pt x="1919" y="6508"/>
                        <a:pt x="2038" y="6278"/>
                        <a:pt x="1893" y="6132"/>
                      </a:cubicBezTo>
                      <a:cubicBezTo>
                        <a:pt x="1719" y="5958"/>
                        <a:pt x="1545" y="5697"/>
                        <a:pt x="1349" y="5501"/>
                      </a:cubicBezTo>
                      <a:cubicBezTo>
                        <a:pt x="544" y="4697"/>
                        <a:pt x="1262" y="4240"/>
                        <a:pt x="1719" y="3784"/>
                      </a:cubicBezTo>
                      <a:cubicBezTo>
                        <a:pt x="2175" y="3240"/>
                        <a:pt x="2719" y="2783"/>
                        <a:pt x="3263" y="2327"/>
                      </a:cubicBezTo>
                      <a:cubicBezTo>
                        <a:pt x="3893" y="1783"/>
                        <a:pt x="4524" y="1348"/>
                        <a:pt x="5154" y="892"/>
                      </a:cubicBezTo>
                      <a:cubicBezTo>
                        <a:pt x="5381" y="725"/>
                        <a:pt x="5562" y="652"/>
                        <a:pt x="5719" y="652"/>
                      </a:cubicBezTo>
                      <a:cubicBezTo>
                        <a:pt x="6072" y="652"/>
                        <a:pt x="6294" y="1024"/>
                        <a:pt x="6611" y="1522"/>
                      </a:cubicBezTo>
                      <a:cubicBezTo>
                        <a:pt x="6635" y="1570"/>
                        <a:pt x="6687" y="1592"/>
                        <a:pt x="6747" y="1592"/>
                      </a:cubicBezTo>
                      <a:cubicBezTo>
                        <a:pt x="6902" y="1592"/>
                        <a:pt x="7107" y="1444"/>
                        <a:pt x="6981" y="1239"/>
                      </a:cubicBezTo>
                      <a:cubicBezTo>
                        <a:pt x="6698" y="805"/>
                        <a:pt x="6328" y="435"/>
                        <a:pt x="5894" y="65"/>
                      </a:cubicBezTo>
                      <a:cubicBezTo>
                        <a:pt x="5839" y="22"/>
                        <a:pt x="5790" y="0"/>
                        <a:pt x="574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1" name="Google Shape;2381;p46"/>
                <p:cNvSpPr/>
                <p:nvPr/>
              </p:nvSpPr>
              <p:spPr>
                <a:xfrm rot="-6388718">
                  <a:off x="1446212" y="5007342"/>
                  <a:ext cx="561323" cy="4593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63" h="7171" extrusionOk="0">
                      <a:moveTo>
                        <a:pt x="4705" y="1"/>
                      </a:moveTo>
                      <a:cubicBezTo>
                        <a:pt x="4000" y="1"/>
                        <a:pt x="3272" y="211"/>
                        <a:pt x="2544" y="701"/>
                      </a:cubicBezTo>
                      <a:cubicBezTo>
                        <a:pt x="0" y="2528"/>
                        <a:pt x="2088" y="5333"/>
                        <a:pt x="3371" y="7051"/>
                      </a:cubicBezTo>
                      <a:cubicBezTo>
                        <a:pt x="3424" y="7137"/>
                        <a:pt x="3495" y="7171"/>
                        <a:pt x="3566" y="7171"/>
                      </a:cubicBezTo>
                      <a:cubicBezTo>
                        <a:pt x="3726" y="7171"/>
                        <a:pt x="3881" y="6998"/>
                        <a:pt x="3805" y="6877"/>
                      </a:cubicBezTo>
                      <a:cubicBezTo>
                        <a:pt x="2544" y="5050"/>
                        <a:pt x="544" y="2615"/>
                        <a:pt x="3088" y="897"/>
                      </a:cubicBezTo>
                      <a:cubicBezTo>
                        <a:pt x="3624" y="513"/>
                        <a:pt x="4173" y="351"/>
                        <a:pt x="4713" y="351"/>
                      </a:cubicBezTo>
                      <a:cubicBezTo>
                        <a:pt x="6098" y="351"/>
                        <a:pt x="7427" y="1417"/>
                        <a:pt x="8350" y="2528"/>
                      </a:cubicBezTo>
                      <a:cubicBezTo>
                        <a:pt x="8389" y="2567"/>
                        <a:pt x="8433" y="2584"/>
                        <a:pt x="8476" y="2584"/>
                      </a:cubicBezTo>
                      <a:cubicBezTo>
                        <a:pt x="8626" y="2584"/>
                        <a:pt x="8763" y="2378"/>
                        <a:pt x="8611" y="2158"/>
                      </a:cubicBezTo>
                      <a:cubicBezTo>
                        <a:pt x="7564" y="935"/>
                        <a:pt x="6187" y="1"/>
                        <a:pt x="4705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2" name="Google Shape;2382;p46"/>
                <p:cNvSpPr/>
                <p:nvPr/>
              </p:nvSpPr>
              <p:spPr>
                <a:xfrm rot="-6388718">
                  <a:off x="1833686" y="5099045"/>
                  <a:ext cx="133173" cy="104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9" h="1638" extrusionOk="0">
                      <a:moveTo>
                        <a:pt x="360" y="0"/>
                      </a:moveTo>
                      <a:cubicBezTo>
                        <a:pt x="153" y="0"/>
                        <a:pt x="0" y="325"/>
                        <a:pt x="234" y="396"/>
                      </a:cubicBezTo>
                      <a:cubicBezTo>
                        <a:pt x="778" y="766"/>
                        <a:pt x="1147" y="1136"/>
                        <a:pt x="1582" y="1592"/>
                      </a:cubicBezTo>
                      <a:cubicBezTo>
                        <a:pt x="1618" y="1624"/>
                        <a:pt x="1659" y="1638"/>
                        <a:pt x="1700" y="1638"/>
                      </a:cubicBezTo>
                      <a:cubicBezTo>
                        <a:pt x="1885" y="1638"/>
                        <a:pt x="2078" y="1365"/>
                        <a:pt x="1865" y="1223"/>
                      </a:cubicBezTo>
                      <a:cubicBezTo>
                        <a:pt x="1408" y="853"/>
                        <a:pt x="952" y="310"/>
                        <a:pt x="495" y="49"/>
                      </a:cubicBezTo>
                      <a:cubicBezTo>
                        <a:pt x="450" y="15"/>
                        <a:pt x="404" y="0"/>
                        <a:pt x="36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3" name="Google Shape;2383;p46"/>
                <p:cNvSpPr/>
                <p:nvPr/>
              </p:nvSpPr>
              <p:spPr>
                <a:xfrm rot="-6388718">
                  <a:off x="1731794" y="5031961"/>
                  <a:ext cx="113700" cy="904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5" h="1412" extrusionOk="0">
                      <a:moveTo>
                        <a:pt x="305" y="0"/>
                      </a:moveTo>
                      <a:cubicBezTo>
                        <a:pt x="140" y="0"/>
                        <a:pt x="0" y="236"/>
                        <a:pt x="193" y="364"/>
                      </a:cubicBezTo>
                      <a:cubicBezTo>
                        <a:pt x="476" y="734"/>
                        <a:pt x="823" y="1191"/>
                        <a:pt x="1280" y="1365"/>
                      </a:cubicBezTo>
                      <a:cubicBezTo>
                        <a:pt x="1334" y="1398"/>
                        <a:pt x="1387" y="1412"/>
                        <a:pt x="1435" y="1412"/>
                      </a:cubicBezTo>
                      <a:cubicBezTo>
                        <a:pt x="1643" y="1412"/>
                        <a:pt x="1774" y="1153"/>
                        <a:pt x="1563" y="995"/>
                      </a:cubicBezTo>
                      <a:cubicBezTo>
                        <a:pt x="1106" y="821"/>
                        <a:pt x="823" y="364"/>
                        <a:pt x="476" y="103"/>
                      </a:cubicBezTo>
                      <a:cubicBezTo>
                        <a:pt x="424" y="30"/>
                        <a:pt x="363" y="0"/>
                        <a:pt x="305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384" name="Google Shape;2384;p46"/>
                <p:cNvSpPr/>
                <p:nvPr/>
              </p:nvSpPr>
              <p:spPr>
                <a:xfrm rot="-6388718">
                  <a:off x="1628892" y="4969100"/>
                  <a:ext cx="105180" cy="884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2" h="1381" extrusionOk="0">
                      <a:moveTo>
                        <a:pt x="380" y="1"/>
                      </a:moveTo>
                      <a:cubicBezTo>
                        <a:pt x="165" y="1"/>
                        <a:pt x="1" y="349"/>
                        <a:pt x="240" y="496"/>
                      </a:cubicBezTo>
                      <a:cubicBezTo>
                        <a:pt x="609" y="670"/>
                        <a:pt x="870" y="953"/>
                        <a:pt x="1044" y="1301"/>
                      </a:cubicBezTo>
                      <a:cubicBezTo>
                        <a:pt x="1100" y="1356"/>
                        <a:pt x="1176" y="1380"/>
                        <a:pt x="1253" y="1380"/>
                      </a:cubicBezTo>
                      <a:cubicBezTo>
                        <a:pt x="1446" y="1380"/>
                        <a:pt x="1641" y="1227"/>
                        <a:pt x="1501" y="1040"/>
                      </a:cubicBezTo>
                      <a:cubicBezTo>
                        <a:pt x="1240" y="670"/>
                        <a:pt x="870" y="322"/>
                        <a:pt x="501" y="39"/>
                      </a:cubicBezTo>
                      <a:cubicBezTo>
                        <a:pt x="460" y="12"/>
                        <a:pt x="419" y="1"/>
                        <a:pt x="380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85" name="Google Shape;2385;p46"/>
                <p:cNvGrpSpPr/>
                <p:nvPr/>
              </p:nvGrpSpPr>
              <p:grpSpPr>
                <a:xfrm>
                  <a:off x="1131458" y="2305002"/>
                  <a:ext cx="2440319" cy="2937335"/>
                  <a:chOff x="1131458" y="2305002"/>
                  <a:chExt cx="2440319" cy="2937335"/>
                </a:xfrm>
              </p:grpSpPr>
              <p:sp>
                <p:nvSpPr>
                  <p:cNvPr id="2386" name="Google Shape;2386;p46"/>
                  <p:cNvSpPr/>
                  <p:nvPr/>
                </p:nvSpPr>
                <p:spPr>
                  <a:xfrm rot="-6388718">
                    <a:off x="1639742" y="3379205"/>
                    <a:ext cx="1526648" cy="138267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833" h="21586" extrusionOk="0">
                        <a:moveTo>
                          <a:pt x="367" y="1"/>
                        </a:moveTo>
                        <a:cubicBezTo>
                          <a:pt x="193" y="1"/>
                          <a:pt x="0" y="207"/>
                          <a:pt x="135" y="427"/>
                        </a:cubicBezTo>
                        <a:cubicBezTo>
                          <a:pt x="961" y="1231"/>
                          <a:pt x="1875" y="1862"/>
                          <a:pt x="2679" y="2688"/>
                        </a:cubicBezTo>
                        <a:cubicBezTo>
                          <a:pt x="3679" y="3493"/>
                          <a:pt x="4484" y="4580"/>
                          <a:pt x="5397" y="5493"/>
                        </a:cubicBezTo>
                        <a:cubicBezTo>
                          <a:pt x="7398" y="7407"/>
                          <a:pt x="9572" y="9037"/>
                          <a:pt x="11551" y="10929"/>
                        </a:cubicBezTo>
                        <a:cubicBezTo>
                          <a:pt x="13638" y="12843"/>
                          <a:pt x="15465" y="15017"/>
                          <a:pt x="17444" y="16996"/>
                        </a:cubicBezTo>
                        <a:cubicBezTo>
                          <a:pt x="19270" y="18714"/>
                          <a:pt x="21444" y="19997"/>
                          <a:pt x="23423" y="21540"/>
                        </a:cubicBezTo>
                        <a:cubicBezTo>
                          <a:pt x="23459" y="21572"/>
                          <a:pt x="23497" y="21586"/>
                          <a:pt x="23533" y="21586"/>
                        </a:cubicBezTo>
                        <a:cubicBezTo>
                          <a:pt x="23697" y="21586"/>
                          <a:pt x="23832" y="21313"/>
                          <a:pt x="23619" y="21171"/>
                        </a:cubicBezTo>
                        <a:cubicBezTo>
                          <a:pt x="21531" y="19540"/>
                          <a:pt x="19270" y="18083"/>
                          <a:pt x="17357" y="16191"/>
                        </a:cubicBezTo>
                        <a:cubicBezTo>
                          <a:pt x="15465" y="14365"/>
                          <a:pt x="13834" y="12386"/>
                          <a:pt x="11920" y="10559"/>
                        </a:cubicBezTo>
                        <a:cubicBezTo>
                          <a:pt x="10116" y="8842"/>
                          <a:pt x="8115" y="7298"/>
                          <a:pt x="6223" y="5580"/>
                        </a:cubicBezTo>
                        <a:cubicBezTo>
                          <a:pt x="5223" y="4775"/>
                          <a:pt x="4397" y="3775"/>
                          <a:pt x="3505" y="2775"/>
                        </a:cubicBezTo>
                        <a:cubicBezTo>
                          <a:pt x="2592" y="1775"/>
                          <a:pt x="1418" y="1057"/>
                          <a:pt x="505" y="57"/>
                        </a:cubicBezTo>
                        <a:cubicBezTo>
                          <a:pt x="466" y="18"/>
                          <a:pt x="417" y="1"/>
                          <a:pt x="367" y="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2387" name="Google Shape;2387;p46"/>
                  <p:cNvSpPr/>
                  <p:nvPr/>
                </p:nvSpPr>
                <p:spPr>
                  <a:xfrm rot="-6388718">
                    <a:off x="1497055" y="3310716"/>
                    <a:ext cx="1479439" cy="132727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096" h="20721" extrusionOk="0">
                        <a:moveTo>
                          <a:pt x="277" y="0"/>
                        </a:moveTo>
                        <a:cubicBezTo>
                          <a:pt x="124" y="0"/>
                          <a:pt x="0" y="189"/>
                          <a:pt x="134" y="340"/>
                        </a:cubicBezTo>
                        <a:cubicBezTo>
                          <a:pt x="1852" y="1971"/>
                          <a:pt x="3852" y="3232"/>
                          <a:pt x="5570" y="4863"/>
                        </a:cubicBezTo>
                        <a:cubicBezTo>
                          <a:pt x="7484" y="6667"/>
                          <a:pt x="9375" y="8494"/>
                          <a:pt x="11289" y="10212"/>
                        </a:cubicBezTo>
                        <a:cubicBezTo>
                          <a:pt x="13268" y="12103"/>
                          <a:pt x="15355" y="13821"/>
                          <a:pt x="17356" y="15648"/>
                        </a:cubicBezTo>
                        <a:cubicBezTo>
                          <a:pt x="19073" y="17279"/>
                          <a:pt x="21161" y="18822"/>
                          <a:pt x="22705" y="20627"/>
                        </a:cubicBezTo>
                        <a:cubicBezTo>
                          <a:pt x="22749" y="20694"/>
                          <a:pt x="22799" y="20721"/>
                          <a:pt x="22846" y="20721"/>
                        </a:cubicBezTo>
                        <a:cubicBezTo>
                          <a:pt x="22983" y="20721"/>
                          <a:pt x="23095" y="20490"/>
                          <a:pt x="22966" y="20345"/>
                        </a:cubicBezTo>
                        <a:cubicBezTo>
                          <a:pt x="21618" y="18627"/>
                          <a:pt x="19704" y="17279"/>
                          <a:pt x="18160" y="15822"/>
                        </a:cubicBezTo>
                        <a:cubicBezTo>
                          <a:pt x="16181" y="13930"/>
                          <a:pt x="14094" y="12190"/>
                          <a:pt x="12093" y="10386"/>
                        </a:cubicBezTo>
                        <a:cubicBezTo>
                          <a:pt x="10202" y="8581"/>
                          <a:pt x="8201" y="6863"/>
                          <a:pt x="6288" y="4950"/>
                        </a:cubicBezTo>
                        <a:cubicBezTo>
                          <a:pt x="4483" y="3145"/>
                          <a:pt x="2309" y="1775"/>
                          <a:pt x="417" y="57"/>
                        </a:cubicBezTo>
                        <a:cubicBezTo>
                          <a:pt x="372" y="17"/>
                          <a:pt x="323" y="0"/>
                          <a:pt x="277" y="0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88" name="Google Shape;2388;p46"/>
                  <p:cNvGrpSpPr/>
                  <p:nvPr/>
                </p:nvGrpSpPr>
                <p:grpSpPr>
                  <a:xfrm>
                    <a:off x="1131458" y="2305002"/>
                    <a:ext cx="2440319" cy="2937335"/>
                    <a:chOff x="1131458" y="2305002"/>
                    <a:chExt cx="2440319" cy="2937335"/>
                  </a:xfrm>
                </p:grpSpPr>
                <p:sp>
                  <p:nvSpPr>
                    <p:cNvPr id="2389" name="Google Shape;2389;p46"/>
                    <p:cNvSpPr/>
                    <p:nvPr/>
                  </p:nvSpPr>
                  <p:spPr>
                    <a:xfrm rot="-6388718">
                      <a:off x="1336810" y="3021130"/>
                      <a:ext cx="2029616" cy="1944499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1685" h="30357" extrusionOk="0">
                          <a:moveTo>
                            <a:pt x="5285" y="573"/>
                          </a:moveTo>
                          <a:cubicBezTo>
                            <a:pt x="5509" y="573"/>
                            <a:pt x="5705" y="913"/>
                            <a:pt x="6048" y="1240"/>
                          </a:cubicBezTo>
                          <a:cubicBezTo>
                            <a:pt x="6592" y="1696"/>
                            <a:pt x="7136" y="2240"/>
                            <a:pt x="7679" y="2697"/>
                          </a:cubicBezTo>
                          <a:cubicBezTo>
                            <a:pt x="10658" y="5415"/>
                            <a:pt x="13746" y="8133"/>
                            <a:pt x="16725" y="10851"/>
                          </a:cubicBezTo>
                          <a:cubicBezTo>
                            <a:pt x="19987" y="13743"/>
                            <a:pt x="23248" y="16743"/>
                            <a:pt x="26510" y="19722"/>
                          </a:cubicBezTo>
                          <a:cubicBezTo>
                            <a:pt x="27597" y="20810"/>
                            <a:pt x="28771" y="21897"/>
                            <a:pt x="29858" y="23093"/>
                          </a:cubicBezTo>
                          <a:cubicBezTo>
                            <a:pt x="30228" y="23441"/>
                            <a:pt x="30598" y="23897"/>
                            <a:pt x="30946" y="24354"/>
                          </a:cubicBezTo>
                          <a:cubicBezTo>
                            <a:pt x="31189" y="24683"/>
                            <a:pt x="31176" y="24795"/>
                            <a:pt x="31029" y="24795"/>
                          </a:cubicBezTo>
                          <a:cubicBezTo>
                            <a:pt x="30730" y="24795"/>
                            <a:pt x="29875" y="24325"/>
                            <a:pt x="29511" y="24267"/>
                          </a:cubicBezTo>
                          <a:cubicBezTo>
                            <a:pt x="29315" y="24267"/>
                            <a:pt x="29141" y="24354"/>
                            <a:pt x="29228" y="24528"/>
                          </a:cubicBezTo>
                          <a:cubicBezTo>
                            <a:pt x="29304" y="25002"/>
                            <a:pt x="30009" y="26454"/>
                            <a:pt x="29407" y="26454"/>
                          </a:cubicBezTo>
                          <a:cubicBezTo>
                            <a:pt x="29319" y="26454"/>
                            <a:pt x="29203" y="26423"/>
                            <a:pt x="29054" y="26354"/>
                          </a:cubicBezTo>
                          <a:cubicBezTo>
                            <a:pt x="28423" y="26072"/>
                            <a:pt x="27880" y="25811"/>
                            <a:pt x="27249" y="25702"/>
                          </a:cubicBezTo>
                          <a:cubicBezTo>
                            <a:pt x="27216" y="25687"/>
                            <a:pt x="27186" y="25681"/>
                            <a:pt x="27159" y="25681"/>
                          </a:cubicBezTo>
                          <a:cubicBezTo>
                            <a:pt x="27026" y="25681"/>
                            <a:pt x="26966" y="25840"/>
                            <a:pt x="26966" y="25985"/>
                          </a:cubicBezTo>
                          <a:cubicBezTo>
                            <a:pt x="27249" y="26702"/>
                            <a:pt x="27510" y="27442"/>
                            <a:pt x="27793" y="28159"/>
                          </a:cubicBezTo>
                          <a:cubicBezTo>
                            <a:pt x="27793" y="28201"/>
                            <a:pt x="27692" y="28218"/>
                            <a:pt x="27537" y="28218"/>
                          </a:cubicBezTo>
                          <a:cubicBezTo>
                            <a:pt x="27047" y="28218"/>
                            <a:pt x="26011" y="28051"/>
                            <a:pt x="25879" y="27985"/>
                          </a:cubicBezTo>
                          <a:cubicBezTo>
                            <a:pt x="25792" y="27985"/>
                            <a:pt x="25618" y="28159"/>
                            <a:pt x="25705" y="28333"/>
                          </a:cubicBezTo>
                          <a:cubicBezTo>
                            <a:pt x="25832" y="28793"/>
                            <a:pt x="25959" y="29207"/>
                            <a:pt x="26095" y="29651"/>
                          </a:cubicBezTo>
                          <a:lnTo>
                            <a:pt x="26095" y="29651"/>
                          </a:lnTo>
                          <a:cubicBezTo>
                            <a:pt x="24576" y="28645"/>
                            <a:pt x="23194" y="27200"/>
                            <a:pt x="21900" y="25985"/>
                          </a:cubicBezTo>
                          <a:cubicBezTo>
                            <a:pt x="19269" y="23528"/>
                            <a:pt x="16551" y="21005"/>
                            <a:pt x="13920" y="18461"/>
                          </a:cubicBezTo>
                          <a:cubicBezTo>
                            <a:pt x="9460" y="14173"/>
                            <a:pt x="4725" y="9884"/>
                            <a:pt x="508" y="5158"/>
                          </a:cubicBezTo>
                          <a:lnTo>
                            <a:pt x="508" y="5158"/>
                          </a:lnTo>
                          <a:cubicBezTo>
                            <a:pt x="2073" y="3665"/>
                            <a:pt x="3561" y="2100"/>
                            <a:pt x="5048" y="696"/>
                          </a:cubicBezTo>
                          <a:cubicBezTo>
                            <a:pt x="5134" y="610"/>
                            <a:pt x="5211" y="573"/>
                            <a:pt x="5285" y="573"/>
                          </a:cubicBezTo>
                          <a:close/>
                          <a:moveTo>
                            <a:pt x="5266" y="0"/>
                          </a:moveTo>
                          <a:cubicBezTo>
                            <a:pt x="5222" y="0"/>
                            <a:pt x="5179" y="22"/>
                            <a:pt x="5135" y="65"/>
                          </a:cubicBezTo>
                          <a:cubicBezTo>
                            <a:pt x="3330" y="1609"/>
                            <a:pt x="1700" y="3327"/>
                            <a:pt x="69" y="4958"/>
                          </a:cubicBezTo>
                          <a:cubicBezTo>
                            <a:pt x="65" y="4964"/>
                            <a:pt x="61" y="4970"/>
                            <a:pt x="57" y="4976"/>
                          </a:cubicBezTo>
                          <a:lnTo>
                            <a:pt x="57" y="4976"/>
                          </a:lnTo>
                          <a:cubicBezTo>
                            <a:pt x="22" y="5018"/>
                            <a:pt x="0" y="5077"/>
                            <a:pt x="3" y="5143"/>
                          </a:cubicBezTo>
                          <a:lnTo>
                            <a:pt x="3" y="5143"/>
                          </a:lnTo>
                          <a:cubicBezTo>
                            <a:pt x="0" y="5209"/>
                            <a:pt x="22" y="5267"/>
                            <a:pt x="57" y="5310"/>
                          </a:cubicBezTo>
                          <a:lnTo>
                            <a:pt x="57" y="5310"/>
                          </a:lnTo>
                          <a:cubicBezTo>
                            <a:pt x="61" y="5316"/>
                            <a:pt x="65" y="5322"/>
                            <a:pt x="69" y="5328"/>
                          </a:cubicBezTo>
                          <a:cubicBezTo>
                            <a:pt x="4309" y="10046"/>
                            <a:pt x="9027" y="14395"/>
                            <a:pt x="13659" y="18831"/>
                          </a:cubicBezTo>
                          <a:cubicBezTo>
                            <a:pt x="16377" y="21462"/>
                            <a:pt x="19095" y="23984"/>
                            <a:pt x="21813" y="26528"/>
                          </a:cubicBezTo>
                          <a:cubicBezTo>
                            <a:pt x="23248" y="27789"/>
                            <a:pt x="24705" y="29333"/>
                            <a:pt x="26336" y="30334"/>
                          </a:cubicBezTo>
                          <a:cubicBezTo>
                            <a:pt x="26367" y="30349"/>
                            <a:pt x="26403" y="30357"/>
                            <a:pt x="26439" y="30357"/>
                          </a:cubicBezTo>
                          <a:cubicBezTo>
                            <a:pt x="26600" y="30357"/>
                            <a:pt x="26777" y="30211"/>
                            <a:pt x="26706" y="30051"/>
                          </a:cubicBezTo>
                          <a:cubicBezTo>
                            <a:pt x="26597" y="29617"/>
                            <a:pt x="26424" y="29162"/>
                            <a:pt x="26250" y="28620"/>
                          </a:cubicBezTo>
                          <a:lnTo>
                            <a:pt x="26250" y="28620"/>
                          </a:lnTo>
                          <a:cubicBezTo>
                            <a:pt x="26305" y="28706"/>
                            <a:pt x="27884" y="28790"/>
                            <a:pt x="28141" y="28790"/>
                          </a:cubicBezTo>
                          <a:cubicBezTo>
                            <a:pt x="28228" y="28790"/>
                            <a:pt x="28423" y="28703"/>
                            <a:pt x="28336" y="28529"/>
                          </a:cubicBezTo>
                          <a:cubicBezTo>
                            <a:pt x="28141" y="27789"/>
                            <a:pt x="27880" y="27072"/>
                            <a:pt x="27597" y="26441"/>
                          </a:cubicBezTo>
                          <a:cubicBezTo>
                            <a:pt x="27587" y="26419"/>
                            <a:pt x="27605" y="26409"/>
                            <a:pt x="27645" y="26409"/>
                          </a:cubicBezTo>
                          <a:cubicBezTo>
                            <a:pt x="27951" y="26409"/>
                            <a:pt x="29563" y="27005"/>
                            <a:pt x="29967" y="27159"/>
                          </a:cubicBezTo>
                          <a:cubicBezTo>
                            <a:pt x="29999" y="27175"/>
                            <a:pt x="30028" y="27182"/>
                            <a:pt x="30054" y="27182"/>
                          </a:cubicBezTo>
                          <a:cubicBezTo>
                            <a:pt x="30170" y="27182"/>
                            <a:pt x="30228" y="27040"/>
                            <a:pt x="30228" y="26898"/>
                          </a:cubicBezTo>
                          <a:cubicBezTo>
                            <a:pt x="30228" y="26702"/>
                            <a:pt x="29684" y="24811"/>
                            <a:pt x="29858" y="24811"/>
                          </a:cubicBezTo>
                          <a:cubicBezTo>
                            <a:pt x="30402" y="24897"/>
                            <a:pt x="30859" y="24984"/>
                            <a:pt x="31402" y="25071"/>
                          </a:cubicBezTo>
                          <a:cubicBezTo>
                            <a:pt x="31598" y="25071"/>
                            <a:pt x="31685" y="24897"/>
                            <a:pt x="31685" y="24811"/>
                          </a:cubicBezTo>
                          <a:cubicBezTo>
                            <a:pt x="31402" y="23354"/>
                            <a:pt x="29315" y="21897"/>
                            <a:pt x="28336" y="20918"/>
                          </a:cubicBezTo>
                          <a:cubicBezTo>
                            <a:pt x="25792" y="18374"/>
                            <a:pt x="23074" y="16026"/>
                            <a:pt x="20443" y="13569"/>
                          </a:cubicBezTo>
                          <a:cubicBezTo>
                            <a:pt x="15464" y="9046"/>
                            <a:pt x="10289" y="4697"/>
                            <a:pt x="5396" y="65"/>
                          </a:cubicBezTo>
                          <a:cubicBezTo>
                            <a:pt x="5353" y="22"/>
                            <a:pt x="5309" y="0"/>
                            <a:pt x="5266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0" name="Google Shape;2390;p46"/>
                    <p:cNvSpPr/>
                    <p:nvPr/>
                  </p:nvSpPr>
                  <p:spPr>
                    <a:xfrm rot="-6388718">
                      <a:off x="2592184" y="2414258"/>
                      <a:ext cx="729406" cy="6714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1387" h="10482" extrusionOk="0">
                          <a:moveTo>
                            <a:pt x="5384" y="0"/>
                          </a:moveTo>
                          <a:cubicBezTo>
                            <a:pt x="5201" y="0"/>
                            <a:pt x="5025" y="169"/>
                            <a:pt x="5146" y="306"/>
                          </a:cubicBezTo>
                          <a:cubicBezTo>
                            <a:pt x="7234" y="3197"/>
                            <a:pt x="9756" y="6003"/>
                            <a:pt x="10843" y="9460"/>
                          </a:cubicBezTo>
                          <a:cubicBezTo>
                            <a:pt x="10948" y="9769"/>
                            <a:pt x="10811" y="9879"/>
                            <a:pt x="10559" y="9879"/>
                          </a:cubicBezTo>
                          <a:cubicBezTo>
                            <a:pt x="9923" y="9879"/>
                            <a:pt x="8557" y="9177"/>
                            <a:pt x="8495" y="9177"/>
                          </a:cubicBezTo>
                          <a:cubicBezTo>
                            <a:pt x="7582" y="8721"/>
                            <a:pt x="6690" y="8177"/>
                            <a:pt x="5777" y="7720"/>
                          </a:cubicBezTo>
                          <a:cubicBezTo>
                            <a:pt x="4059" y="6916"/>
                            <a:pt x="2254" y="6285"/>
                            <a:pt x="515" y="5372"/>
                          </a:cubicBezTo>
                          <a:cubicBezTo>
                            <a:pt x="488" y="5363"/>
                            <a:pt x="461" y="5359"/>
                            <a:pt x="434" y="5359"/>
                          </a:cubicBezTo>
                          <a:cubicBezTo>
                            <a:pt x="202" y="5359"/>
                            <a:pt x="0" y="5672"/>
                            <a:pt x="254" y="5829"/>
                          </a:cubicBezTo>
                          <a:cubicBezTo>
                            <a:pt x="2146" y="6829"/>
                            <a:pt x="4233" y="7459"/>
                            <a:pt x="6147" y="8460"/>
                          </a:cubicBezTo>
                          <a:cubicBezTo>
                            <a:pt x="7777" y="9264"/>
                            <a:pt x="9321" y="10177"/>
                            <a:pt x="11126" y="10438"/>
                          </a:cubicBezTo>
                          <a:cubicBezTo>
                            <a:pt x="11150" y="10468"/>
                            <a:pt x="11181" y="10482"/>
                            <a:pt x="11213" y="10482"/>
                          </a:cubicBezTo>
                          <a:cubicBezTo>
                            <a:pt x="11296" y="10482"/>
                            <a:pt x="11387" y="10390"/>
                            <a:pt x="11387" y="10264"/>
                          </a:cubicBezTo>
                          <a:cubicBezTo>
                            <a:pt x="11387" y="8721"/>
                            <a:pt x="10408" y="7285"/>
                            <a:pt x="9669" y="6003"/>
                          </a:cubicBezTo>
                          <a:cubicBezTo>
                            <a:pt x="8582" y="3828"/>
                            <a:pt x="6951" y="2023"/>
                            <a:pt x="5603" y="110"/>
                          </a:cubicBezTo>
                          <a:cubicBezTo>
                            <a:pt x="5544" y="31"/>
                            <a:pt x="5464" y="0"/>
                            <a:pt x="5384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1" name="Google Shape;2391;p46"/>
                    <p:cNvSpPr/>
                    <p:nvPr/>
                  </p:nvSpPr>
                  <p:spPr>
                    <a:xfrm rot="-6388718">
                      <a:off x="3008155" y="2357484"/>
                      <a:ext cx="179805" cy="163018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7" h="2545" extrusionOk="0">
                          <a:moveTo>
                            <a:pt x="1719" y="0"/>
                          </a:moveTo>
                          <a:cubicBezTo>
                            <a:pt x="1719" y="0"/>
                            <a:pt x="1632" y="0"/>
                            <a:pt x="1545" y="87"/>
                          </a:cubicBezTo>
                          <a:lnTo>
                            <a:pt x="1545" y="174"/>
                          </a:lnTo>
                          <a:cubicBezTo>
                            <a:pt x="1436" y="174"/>
                            <a:pt x="1349" y="261"/>
                            <a:pt x="1349" y="370"/>
                          </a:cubicBezTo>
                          <a:lnTo>
                            <a:pt x="1262" y="457"/>
                          </a:lnTo>
                          <a:lnTo>
                            <a:pt x="1262" y="544"/>
                          </a:lnTo>
                          <a:cubicBezTo>
                            <a:pt x="1001" y="718"/>
                            <a:pt x="719" y="914"/>
                            <a:pt x="458" y="1088"/>
                          </a:cubicBezTo>
                          <a:cubicBezTo>
                            <a:pt x="349" y="1175"/>
                            <a:pt x="349" y="1262"/>
                            <a:pt x="349" y="1349"/>
                          </a:cubicBezTo>
                          <a:lnTo>
                            <a:pt x="175" y="1349"/>
                          </a:lnTo>
                          <a:cubicBezTo>
                            <a:pt x="88" y="1457"/>
                            <a:pt x="1" y="1631"/>
                            <a:pt x="88" y="1718"/>
                          </a:cubicBezTo>
                          <a:cubicBezTo>
                            <a:pt x="262" y="1892"/>
                            <a:pt x="545" y="2088"/>
                            <a:pt x="719" y="2088"/>
                          </a:cubicBezTo>
                          <a:cubicBezTo>
                            <a:pt x="1001" y="2349"/>
                            <a:pt x="1349" y="2436"/>
                            <a:pt x="1806" y="2436"/>
                          </a:cubicBezTo>
                          <a:cubicBezTo>
                            <a:pt x="1980" y="2544"/>
                            <a:pt x="2175" y="2544"/>
                            <a:pt x="2349" y="2544"/>
                          </a:cubicBezTo>
                          <a:lnTo>
                            <a:pt x="2523" y="2544"/>
                          </a:lnTo>
                          <a:cubicBezTo>
                            <a:pt x="2632" y="2544"/>
                            <a:pt x="2806" y="2436"/>
                            <a:pt x="2806" y="2262"/>
                          </a:cubicBezTo>
                          <a:cubicBezTo>
                            <a:pt x="2806" y="1892"/>
                            <a:pt x="2632" y="1544"/>
                            <a:pt x="2436" y="1262"/>
                          </a:cubicBezTo>
                          <a:cubicBezTo>
                            <a:pt x="2349" y="1088"/>
                            <a:pt x="2262" y="805"/>
                            <a:pt x="2088" y="631"/>
                          </a:cubicBezTo>
                          <a:cubicBezTo>
                            <a:pt x="2088" y="544"/>
                            <a:pt x="1980" y="457"/>
                            <a:pt x="1980" y="457"/>
                          </a:cubicBezTo>
                          <a:lnTo>
                            <a:pt x="1980" y="370"/>
                          </a:lnTo>
                          <a:cubicBezTo>
                            <a:pt x="2175" y="174"/>
                            <a:pt x="1980" y="0"/>
                            <a:pt x="1719" y="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</p:grpSp>
        <p:grpSp>
          <p:nvGrpSpPr>
            <p:cNvPr id="2392" name="Google Shape;2392;p46"/>
            <p:cNvGrpSpPr/>
            <p:nvPr/>
          </p:nvGrpSpPr>
          <p:grpSpPr>
            <a:xfrm>
              <a:off x="1299725" y="3737948"/>
              <a:ext cx="2333639" cy="1964866"/>
              <a:chOff x="2368400" y="1046425"/>
              <a:chExt cx="737350" cy="620850"/>
            </a:xfrm>
          </p:grpSpPr>
          <p:sp>
            <p:nvSpPr>
              <p:cNvPr id="2393" name="Google Shape;2393;p46"/>
              <p:cNvSpPr/>
              <p:nvPr/>
            </p:nvSpPr>
            <p:spPr>
              <a:xfrm>
                <a:off x="2369675" y="1062150"/>
                <a:ext cx="727375" cy="595275"/>
              </a:xfrm>
              <a:custGeom>
                <a:avLst/>
                <a:gdLst/>
                <a:ahLst/>
                <a:cxnLst/>
                <a:rect l="l" t="t" r="r" b="b"/>
                <a:pathLst>
                  <a:path w="29095" h="23811" extrusionOk="0">
                    <a:moveTo>
                      <a:pt x="25831" y="0"/>
                    </a:moveTo>
                    <a:cubicBezTo>
                      <a:pt x="25505" y="0"/>
                      <a:pt x="25170" y="169"/>
                      <a:pt x="25007" y="482"/>
                    </a:cubicBezTo>
                    <a:cubicBezTo>
                      <a:pt x="25007" y="569"/>
                      <a:pt x="24920" y="569"/>
                      <a:pt x="24920" y="656"/>
                    </a:cubicBezTo>
                    <a:cubicBezTo>
                      <a:pt x="24833" y="656"/>
                      <a:pt x="24746" y="743"/>
                      <a:pt x="24659" y="743"/>
                    </a:cubicBezTo>
                    <a:cubicBezTo>
                      <a:pt x="23289" y="1569"/>
                      <a:pt x="22202" y="2656"/>
                      <a:pt x="21028" y="3635"/>
                    </a:cubicBezTo>
                    <a:cubicBezTo>
                      <a:pt x="19571" y="4918"/>
                      <a:pt x="17940" y="6092"/>
                      <a:pt x="16505" y="7353"/>
                    </a:cubicBezTo>
                    <a:cubicBezTo>
                      <a:pt x="16396" y="7353"/>
                      <a:pt x="16309" y="7440"/>
                      <a:pt x="16309" y="7549"/>
                    </a:cubicBezTo>
                    <a:cubicBezTo>
                      <a:pt x="14330" y="8723"/>
                      <a:pt x="12787" y="10441"/>
                      <a:pt x="10960" y="11789"/>
                    </a:cubicBezTo>
                    <a:cubicBezTo>
                      <a:pt x="10525" y="12158"/>
                      <a:pt x="10069" y="12528"/>
                      <a:pt x="9612" y="12876"/>
                    </a:cubicBezTo>
                    <a:lnTo>
                      <a:pt x="9438" y="12876"/>
                    </a:lnTo>
                    <a:cubicBezTo>
                      <a:pt x="8981" y="13159"/>
                      <a:pt x="8525" y="13528"/>
                      <a:pt x="8155" y="13876"/>
                    </a:cubicBezTo>
                    <a:cubicBezTo>
                      <a:pt x="7524" y="14246"/>
                      <a:pt x="6894" y="14703"/>
                      <a:pt x="6350" y="15159"/>
                    </a:cubicBezTo>
                    <a:cubicBezTo>
                      <a:pt x="6176" y="15333"/>
                      <a:pt x="6068" y="15507"/>
                      <a:pt x="5981" y="15703"/>
                    </a:cubicBezTo>
                    <a:cubicBezTo>
                      <a:pt x="5720" y="15877"/>
                      <a:pt x="5437" y="16051"/>
                      <a:pt x="5176" y="16246"/>
                    </a:cubicBezTo>
                    <a:cubicBezTo>
                      <a:pt x="3806" y="17225"/>
                      <a:pt x="2458" y="18682"/>
                      <a:pt x="914" y="19312"/>
                    </a:cubicBezTo>
                    <a:cubicBezTo>
                      <a:pt x="197" y="19595"/>
                      <a:pt x="1" y="20400"/>
                      <a:pt x="632" y="20943"/>
                    </a:cubicBezTo>
                    <a:cubicBezTo>
                      <a:pt x="1175" y="21313"/>
                      <a:pt x="1827" y="22400"/>
                      <a:pt x="2632" y="22857"/>
                    </a:cubicBezTo>
                    <a:lnTo>
                      <a:pt x="2632" y="23118"/>
                    </a:lnTo>
                    <a:cubicBezTo>
                      <a:pt x="2769" y="23544"/>
                      <a:pt x="3079" y="23810"/>
                      <a:pt x="3427" y="23810"/>
                    </a:cubicBezTo>
                    <a:cubicBezTo>
                      <a:pt x="3523" y="23810"/>
                      <a:pt x="3621" y="23790"/>
                      <a:pt x="3719" y="23748"/>
                    </a:cubicBezTo>
                    <a:cubicBezTo>
                      <a:pt x="5263" y="23400"/>
                      <a:pt x="6437" y="22117"/>
                      <a:pt x="7611" y="21226"/>
                    </a:cubicBezTo>
                    <a:cubicBezTo>
                      <a:pt x="8981" y="20139"/>
                      <a:pt x="10243" y="19051"/>
                      <a:pt x="11504" y="17964"/>
                    </a:cubicBezTo>
                    <a:cubicBezTo>
                      <a:pt x="11612" y="17877"/>
                      <a:pt x="11786" y="17877"/>
                      <a:pt x="11873" y="17682"/>
                    </a:cubicBezTo>
                    <a:cubicBezTo>
                      <a:pt x="11873" y="17682"/>
                      <a:pt x="11960" y="17682"/>
                      <a:pt x="11960" y="17595"/>
                    </a:cubicBezTo>
                    <a:cubicBezTo>
                      <a:pt x="12243" y="17595"/>
                      <a:pt x="12417" y="17508"/>
                      <a:pt x="12591" y="17334"/>
                    </a:cubicBezTo>
                    <a:cubicBezTo>
                      <a:pt x="14330" y="15790"/>
                      <a:pt x="16309" y="14333"/>
                      <a:pt x="18027" y="12702"/>
                    </a:cubicBezTo>
                    <a:cubicBezTo>
                      <a:pt x="18679" y="12332"/>
                      <a:pt x="19223" y="11898"/>
                      <a:pt x="19658" y="11245"/>
                    </a:cubicBezTo>
                    <a:cubicBezTo>
                      <a:pt x="19767" y="11245"/>
                      <a:pt x="19767" y="11245"/>
                      <a:pt x="19767" y="11158"/>
                    </a:cubicBezTo>
                    <a:cubicBezTo>
                      <a:pt x="21658" y="10441"/>
                      <a:pt x="23289" y="8527"/>
                      <a:pt x="24746" y="7266"/>
                    </a:cubicBezTo>
                    <a:cubicBezTo>
                      <a:pt x="25551" y="6548"/>
                      <a:pt x="26290" y="5635"/>
                      <a:pt x="27181" y="5092"/>
                    </a:cubicBezTo>
                    <a:cubicBezTo>
                      <a:pt x="27551" y="4831"/>
                      <a:pt x="28095" y="4548"/>
                      <a:pt x="28356" y="4178"/>
                    </a:cubicBezTo>
                    <a:cubicBezTo>
                      <a:pt x="28356" y="4091"/>
                      <a:pt x="28464" y="4091"/>
                      <a:pt x="28464" y="4091"/>
                    </a:cubicBezTo>
                    <a:cubicBezTo>
                      <a:pt x="29095" y="3830"/>
                      <a:pt x="29008" y="2917"/>
                      <a:pt x="28551" y="2547"/>
                    </a:cubicBezTo>
                    <a:cubicBezTo>
                      <a:pt x="28095" y="1656"/>
                      <a:pt x="26920" y="917"/>
                      <a:pt x="26464" y="286"/>
                    </a:cubicBezTo>
                    <a:cubicBezTo>
                      <a:pt x="26307" y="92"/>
                      <a:pt x="26071" y="0"/>
                      <a:pt x="2583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4" name="Google Shape;2394;p46"/>
              <p:cNvSpPr/>
              <p:nvPr/>
            </p:nvSpPr>
            <p:spPr>
              <a:xfrm>
                <a:off x="2368400" y="1046425"/>
                <a:ext cx="737350" cy="620850"/>
              </a:xfrm>
              <a:custGeom>
                <a:avLst/>
                <a:gdLst/>
                <a:ahLst/>
                <a:cxnLst/>
                <a:rect l="l" t="t" r="r" b="b"/>
                <a:pathLst>
                  <a:path w="29494" h="24834" extrusionOk="0">
                    <a:moveTo>
                      <a:pt x="25945" y="696"/>
                    </a:moveTo>
                    <a:cubicBezTo>
                      <a:pt x="26356" y="696"/>
                      <a:pt x="26624" y="1325"/>
                      <a:pt x="27058" y="1828"/>
                    </a:cubicBezTo>
                    <a:cubicBezTo>
                      <a:pt x="27232" y="2002"/>
                      <a:pt x="28950" y="3829"/>
                      <a:pt x="28950" y="3829"/>
                    </a:cubicBezTo>
                    <a:cubicBezTo>
                      <a:pt x="28776" y="4003"/>
                      <a:pt x="28602" y="4177"/>
                      <a:pt x="28407" y="4372"/>
                    </a:cubicBezTo>
                    <a:cubicBezTo>
                      <a:pt x="24514" y="7982"/>
                      <a:pt x="20361" y="11244"/>
                      <a:pt x="16360" y="14592"/>
                    </a:cubicBezTo>
                    <a:cubicBezTo>
                      <a:pt x="12381" y="17767"/>
                      <a:pt x="8489" y="21311"/>
                      <a:pt x="4227" y="24029"/>
                    </a:cubicBezTo>
                    <a:cubicBezTo>
                      <a:pt x="3954" y="24201"/>
                      <a:pt x="3742" y="24273"/>
                      <a:pt x="3568" y="24273"/>
                    </a:cubicBezTo>
                    <a:cubicBezTo>
                      <a:pt x="3104" y="24273"/>
                      <a:pt x="2904" y="23764"/>
                      <a:pt x="2509" y="23290"/>
                    </a:cubicBezTo>
                    <a:cubicBezTo>
                      <a:pt x="1807" y="22443"/>
                      <a:pt x="1045" y="21655"/>
                      <a:pt x="505" y="20646"/>
                    </a:cubicBezTo>
                    <a:lnTo>
                      <a:pt x="505" y="20646"/>
                    </a:lnTo>
                    <a:cubicBezTo>
                      <a:pt x="5878" y="16786"/>
                      <a:pt x="10979" y="12570"/>
                      <a:pt x="16186" y="8439"/>
                    </a:cubicBezTo>
                    <a:cubicBezTo>
                      <a:pt x="18817" y="6351"/>
                      <a:pt x="21535" y="4177"/>
                      <a:pt x="24166" y="2002"/>
                    </a:cubicBezTo>
                    <a:cubicBezTo>
                      <a:pt x="24710" y="1654"/>
                      <a:pt x="25145" y="1285"/>
                      <a:pt x="25602" y="828"/>
                    </a:cubicBezTo>
                    <a:cubicBezTo>
                      <a:pt x="25728" y="736"/>
                      <a:pt x="25841" y="696"/>
                      <a:pt x="25945" y="696"/>
                    </a:cubicBezTo>
                    <a:close/>
                    <a:moveTo>
                      <a:pt x="26024" y="1"/>
                    </a:moveTo>
                    <a:cubicBezTo>
                      <a:pt x="25971" y="1"/>
                      <a:pt x="25920" y="30"/>
                      <a:pt x="25884" y="111"/>
                    </a:cubicBezTo>
                    <a:cubicBezTo>
                      <a:pt x="17360" y="6982"/>
                      <a:pt x="8945" y="13962"/>
                      <a:pt x="139" y="20398"/>
                    </a:cubicBezTo>
                    <a:cubicBezTo>
                      <a:pt x="36" y="20467"/>
                      <a:pt x="1" y="20566"/>
                      <a:pt x="13" y="20650"/>
                    </a:cubicBezTo>
                    <a:lnTo>
                      <a:pt x="13" y="20650"/>
                    </a:lnTo>
                    <a:cubicBezTo>
                      <a:pt x="15" y="20688"/>
                      <a:pt x="27" y="20727"/>
                      <a:pt x="52" y="20768"/>
                    </a:cubicBezTo>
                    <a:cubicBezTo>
                      <a:pt x="596" y="21855"/>
                      <a:pt x="1422" y="22659"/>
                      <a:pt x="2226" y="23573"/>
                    </a:cubicBezTo>
                    <a:cubicBezTo>
                      <a:pt x="2596" y="24029"/>
                      <a:pt x="2966" y="24834"/>
                      <a:pt x="3509" y="24834"/>
                    </a:cubicBezTo>
                    <a:cubicBezTo>
                      <a:pt x="4401" y="24834"/>
                      <a:pt x="5575" y="23660"/>
                      <a:pt x="6227" y="23203"/>
                    </a:cubicBezTo>
                    <a:cubicBezTo>
                      <a:pt x="9119" y="21029"/>
                      <a:pt x="11924" y="18680"/>
                      <a:pt x="14816" y="16419"/>
                    </a:cubicBezTo>
                    <a:cubicBezTo>
                      <a:pt x="17991" y="13788"/>
                      <a:pt x="21253" y="11157"/>
                      <a:pt x="24427" y="8439"/>
                    </a:cubicBezTo>
                    <a:cubicBezTo>
                      <a:pt x="26058" y="7090"/>
                      <a:pt x="28146" y="5721"/>
                      <a:pt x="29407" y="4003"/>
                    </a:cubicBezTo>
                    <a:cubicBezTo>
                      <a:pt x="29494" y="3916"/>
                      <a:pt x="29407" y="3829"/>
                      <a:pt x="29407" y="3720"/>
                    </a:cubicBezTo>
                    <a:cubicBezTo>
                      <a:pt x="28320" y="2459"/>
                      <a:pt x="27145" y="1372"/>
                      <a:pt x="26232" y="111"/>
                    </a:cubicBezTo>
                    <a:cubicBezTo>
                      <a:pt x="26181" y="59"/>
                      <a:pt x="26100" y="1"/>
                      <a:pt x="2602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5" name="Google Shape;2395;p46"/>
              <p:cNvSpPr/>
              <p:nvPr/>
            </p:nvSpPr>
            <p:spPr>
              <a:xfrm>
                <a:off x="2397525" y="1540000"/>
                <a:ext cx="43675" cy="42575"/>
              </a:xfrm>
              <a:custGeom>
                <a:avLst/>
                <a:gdLst/>
                <a:ahLst/>
                <a:cxnLst/>
                <a:rect l="l" t="t" r="r" b="b"/>
                <a:pathLst>
                  <a:path w="1747" h="1703" extrusionOk="0">
                    <a:moveTo>
                      <a:pt x="323" y="1"/>
                    </a:moveTo>
                    <a:cubicBezTo>
                      <a:pt x="161" y="1"/>
                      <a:pt x="1" y="164"/>
                      <a:pt x="61" y="285"/>
                    </a:cubicBezTo>
                    <a:cubicBezTo>
                      <a:pt x="431" y="829"/>
                      <a:pt x="800" y="1286"/>
                      <a:pt x="1344" y="1655"/>
                    </a:cubicBezTo>
                    <a:cubicBezTo>
                      <a:pt x="1377" y="1688"/>
                      <a:pt x="1414" y="1702"/>
                      <a:pt x="1450" y="1702"/>
                    </a:cubicBezTo>
                    <a:cubicBezTo>
                      <a:pt x="1605" y="1702"/>
                      <a:pt x="1747" y="1444"/>
                      <a:pt x="1518" y="1286"/>
                    </a:cubicBezTo>
                    <a:cubicBezTo>
                      <a:pt x="1061" y="938"/>
                      <a:pt x="800" y="568"/>
                      <a:pt x="518" y="111"/>
                    </a:cubicBezTo>
                    <a:cubicBezTo>
                      <a:pt x="465" y="32"/>
                      <a:pt x="394" y="1"/>
                      <a:pt x="3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6" name="Google Shape;2396;p46"/>
              <p:cNvSpPr/>
              <p:nvPr/>
            </p:nvSpPr>
            <p:spPr>
              <a:xfrm>
                <a:off x="2438725" y="1512025"/>
                <a:ext cx="61675" cy="61525"/>
              </a:xfrm>
              <a:custGeom>
                <a:avLst/>
                <a:gdLst/>
                <a:ahLst/>
                <a:cxnLst/>
                <a:rect l="l" t="t" r="r" b="b"/>
                <a:pathLst>
                  <a:path w="2467" h="2461" extrusionOk="0">
                    <a:moveTo>
                      <a:pt x="287" y="0"/>
                    </a:moveTo>
                    <a:cubicBezTo>
                      <a:pt x="137" y="0"/>
                      <a:pt x="1" y="206"/>
                      <a:pt x="153" y="426"/>
                    </a:cubicBezTo>
                    <a:cubicBezTo>
                      <a:pt x="783" y="1056"/>
                      <a:pt x="1327" y="1774"/>
                      <a:pt x="1957" y="2405"/>
                    </a:cubicBezTo>
                    <a:cubicBezTo>
                      <a:pt x="1992" y="2444"/>
                      <a:pt x="2035" y="2460"/>
                      <a:pt x="2079" y="2460"/>
                    </a:cubicBezTo>
                    <a:cubicBezTo>
                      <a:pt x="2258" y="2460"/>
                      <a:pt x="2466" y="2196"/>
                      <a:pt x="2327" y="2057"/>
                    </a:cubicBezTo>
                    <a:cubicBezTo>
                      <a:pt x="1675" y="1404"/>
                      <a:pt x="1044" y="687"/>
                      <a:pt x="414" y="56"/>
                    </a:cubicBezTo>
                    <a:cubicBezTo>
                      <a:pt x="375" y="17"/>
                      <a:pt x="330" y="0"/>
                      <a:pt x="2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7" name="Google Shape;2397;p46"/>
              <p:cNvSpPr/>
              <p:nvPr/>
            </p:nvSpPr>
            <p:spPr>
              <a:xfrm>
                <a:off x="2477050" y="1485050"/>
                <a:ext cx="36675" cy="35325"/>
              </a:xfrm>
              <a:custGeom>
                <a:avLst/>
                <a:gdLst/>
                <a:ahLst/>
                <a:cxnLst/>
                <a:rect l="l" t="t" r="r" b="b"/>
                <a:pathLst>
                  <a:path w="1467" h="1413" extrusionOk="0">
                    <a:moveTo>
                      <a:pt x="396" y="1"/>
                    </a:moveTo>
                    <a:cubicBezTo>
                      <a:pt x="217" y="1"/>
                      <a:pt x="1" y="259"/>
                      <a:pt x="142" y="418"/>
                    </a:cubicBezTo>
                    <a:cubicBezTo>
                      <a:pt x="511" y="679"/>
                      <a:pt x="685" y="1048"/>
                      <a:pt x="1055" y="1309"/>
                    </a:cubicBezTo>
                    <a:cubicBezTo>
                      <a:pt x="1100" y="1383"/>
                      <a:pt x="1153" y="1412"/>
                      <a:pt x="1203" y="1412"/>
                    </a:cubicBezTo>
                    <a:cubicBezTo>
                      <a:pt x="1345" y="1412"/>
                      <a:pt x="1466" y="1177"/>
                      <a:pt x="1338" y="1048"/>
                    </a:cubicBezTo>
                    <a:cubicBezTo>
                      <a:pt x="1055" y="679"/>
                      <a:pt x="794" y="418"/>
                      <a:pt x="511" y="48"/>
                    </a:cubicBezTo>
                    <a:cubicBezTo>
                      <a:pt x="478" y="15"/>
                      <a:pt x="438" y="1"/>
                      <a:pt x="3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8" name="Google Shape;2398;p46"/>
              <p:cNvSpPr/>
              <p:nvPr/>
            </p:nvSpPr>
            <p:spPr>
              <a:xfrm>
                <a:off x="2518575" y="1450625"/>
                <a:ext cx="56025" cy="53975"/>
              </a:xfrm>
              <a:custGeom>
                <a:avLst/>
                <a:gdLst/>
                <a:ahLst/>
                <a:cxnLst/>
                <a:rect l="l" t="t" r="r" b="b"/>
                <a:pathLst>
                  <a:path w="2241" h="2159" extrusionOk="0">
                    <a:moveTo>
                      <a:pt x="347" y="1"/>
                    </a:moveTo>
                    <a:cubicBezTo>
                      <a:pt x="176" y="1"/>
                      <a:pt x="0" y="202"/>
                      <a:pt x="220" y="338"/>
                    </a:cubicBezTo>
                    <a:cubicBezTo>
                      <a:pt x="764" y="881"/>
                      <a:pt x="1308" y="1425"/>
                      <a:pt x="1742" y="2056"/>
                    </a:cubicBezTo>
                    <a:cubicBezTo>
                      <a:pt x="1793" y="2129"/>
                      <a:pt x="1855" y="2159"/>
                      <a:pt x="1915" y="2159"/>
                    </a:cubicBezTo>
                    <a:cubicBezTo>
                      <a:pt x="2084" y="2159"/>
                      <a:pt x="2241" y="1923"/>
                      <a:pt x="2112" y="1795"/>
                    </a:cubicBezTo>
                    <a:cubicBezTo>
                      <a:pt x="1568" y="1142"/>
                      <a:pt x="1112" y="512"/>
                      <a:pt x="481" y="55"/>
                    </a:cubicBezTo>
                    <a:cubicBezTo>
                      <a:pt x="443" y="17"/>
                      <a:pt x="395" y="1"/>
                      <a:pt x="34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9" name="Google Shape;2399;p46"/>
              <p:cNvSpPr/>
              <p:nvPr/>
            </p:nvSpPr>
            <p:spPr>
              <a:xfrm>
                <a:off x="2570450" y="1404175"/>
                <a:ext cx="36150" cy="39225"/>
              </a:xfrm>
              <a:custGeom>
                <a:avLst/>
                <a:gdLst/>
                <a:ahLst/>
                <a:cxnLst/>
                <a:rect l="l" t="t" r="r" b="b"/>
                <a:pathLst>
                  <a:path w="1446" h="1569" extrusionOk="0">
                    <a:moveTo>
                      <a:pt x="349" y="1"/>
                    </a:moveTo>
                    <a:cubicBezTo>
                      <a:pt x="195" y="1"/>
                      <a:pt x="1" y="190"/>
                      <a:pt x="124" y="391"/>
                    </a:cubicBezTo>
                    <a:cubicBezTo>
                      <a:pt x="407" y="739"/>
                      <a:pt x="668" y="1109"/>
                      <a:pt x="1037" y="1478"/>
                    </a:cubicBezTo>
                    <a:cubicBezTo>
                      <a:pt x="1080" y="1543"/>
                      <a:pt x="1130" y="1569"/>
                      <a:pt x="1177" y="1569"/>
                    </a:cubicBezTo>
                    <a:cubicBezTo>
                      <a:pt x="1322" y="1569"/>
                      <a:pt x="1446" y="1327"/>
                      <a:pt x="1298" y="1196"/>
                    </a:cubicBezTo>
                    <a:cubicBezTo>
                      <a:pt x="1037" y="826"/>
                      <a:pt x="755" y="478"/>
                      <a:pt x="494" y="108"/>
                    </a:cubicBezTo>
                    <a:cubicBezTo>
                      <a:pt x="468" y="33"/>
                      <a:pt x="412" y="1"/>
                      <a:pt x="3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0" name="Google Shape;2400;p46"/>
              <p:cNvSpPr/>
              <p:nvPr/>
            </p:nvSpPr>
            <p:spPr>
              <a:xfrm>
                <a:off x="2633650" y="1358175"/>
                <a:ext cx="49725" cy="58050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322" extrusionOk="0">
                    <a:moveTo>
                      <a:pt x="290" y="1"/>
                    </a:moveTo>
                    <a:cubicBezTo>
                      <a:pt x="140" y="1"/>
                      <a:pt x="1" y="265"/>
                      <a:pt x="140" y="404"/>
                    </a:cubicBezTo>
                    <a:cubicBezTo>
                      <a:pt x="597" y="948"/>
                      <a:pt x="1053" y="1687"/>
                      <a:pt x="1488" y="2231"/>
                    </a:cubicBezTo>
                    <a:cubicBezTo>
                      <a:pt x="1537" y="2295"/>
                      <a:pt x="1594" y="2321"/>
                      <a:pt x="1651" y="2321"/>
                    </a:cubicBezTo>
                    <a:cubicBezTo>
                      <a:pt x="1824" y="2321"/>
                      <a:pt x="1989" y="2079"/>
                      <a:pt x="1858" y="1948"/>
                    </a:cubicBezTo>
                    <a:cubicBezTo>
                      <a:pt x="1314" y="1318"/>
                      <a:pt x="945" y="687"/>
                      <a:pt x="401" y="57"/>
                    </a:cubicBezTo>
                    <a:cubicBezTo>
                      <a:pt x="366" y="17"/>
                      <a:pt x="328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1" name="Google Shape;2401;p46"/>
              <p:cNvSpPr/>
              <p:nvPr/>
            </p:nvSpPr>
            <p:spPr>
              <a:xfrm>
                <a:off x="2684100" y="1318400"/>
                <a:ext cx="35450" cy="34725"/>
              </a:xfrm>
              <a:custGeom>
                <a:avLst/>
                <a:gdLst/>
                <a:ahLst/>
                <a:cxnLst/>
                <a:rect l="l" t="t" r="r" b="b"/>
                <a:pathLst>
                  <a:path w="1418" h="1389" extrusionOk="0">
                    <a:moveTo>
                      <a:pt x="309" y="1"/>
                    </a:moveTo>
                    <a:cubicBezTo>
                      <a:pt x="148" y="1"/>
                      <a:pt x="1" y="236"/>
                      <a:pt x="210" y="365"/>
                    </a:cubicBezTo>
                    <a:cubicBezTo>
                      <a:pt x="384" y="734"/>
                      <a:pt x="666" y="995"/>
                      <a:pt x="927" y="1278"/>
                    </a:cubicBezTo>
                    <a:cubicBezTo>
                      <a:pt x="954" y="1357"/>
                      <a:pt x="1014" y="1388"/>
                      <a:pt x="1081" y="1388"/>
                    </a:cubicBezTo>
                    <a:cubicBezTo>
                      <a:pt x="1233" y="1388"/>
                      <a:pt x="1418" y="1225"/>
                      <a:pt x="1297" y="1104"/>
                    </a:cubicBezTo>
                    <a:cubicBezTo>
                      <a:pt x="1014" y="734"/>
                      <a:pt x="753" y="452"/>
                      <a:pt x="471" y="104"/>
                    </a:cubicBezTo>
                    <a:cubicBezTo>
                      <a:pt x="425" y="30"/>
                      <a:pt x="366" y="1"/>
                      <a:pt x="3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2" name="Google Shape;2402;p46"/>
              <p:cNvSpPr/>
              <p:nvPr/>
            </p:nvSpPr>
            <p:spPr>
              <a:xfrm>
                <a:off x="2733400" y="1277625"/>
                <a:ext cx="50450" cy="48250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1930" extrusionOk="0">
                    <a:moveTo>
                      <a:pt x="290" y="1"/>
                    </a:moveTo>
                    <a:cubicBezTo>
                      <a:pt x="110" y="1"/>
                      <a:pt x="1" y="236"/>
                      <a:pt x="129" y="365"/>
                    </a:cubicBezTo>
                    <a:cubicBezTo>
                      <a:pt x="586" y="908"/>
                      <a:pt x="1217" y="1191"/>
                      <a:pt x="1499" y="1822"/>
                    </a:cubicBezTo>
                    <a:cubicBezTo>
                      <a:pt x="1550" y="1897"/>
                      <a:pt x="1617" y="1929"/>
                      <a:pt x="1684" y="1929"/>
                    </a:cubicBezTo>
                    <a:cubicBezTo>
                      <a:pt x="1849" y="1929"/>
                      <a:pt x="2018" y="1740"/>
                      <a:pt x="1956" y="1539"/>
                    </a:cubicBezTo>
                    <a:cubicBezTo>
                      <a:pt x="1586" y="908"/>
                      <a:pt x="869" y="647"/>
                      <a:pt x="499" y="104"/>
                    </a:cubicBezTo>
                    <a:cubicBezTo>
                      <a:pt x="425" y="30"/>
                      <a:pt x="353" y="1"/>
                      <a:pt x="29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3" name="Google Shape;2403;p46"/>
              <p:cNvSpPr/>
              <p:nvPr/>
            </p:nvSpPr>
            <p:spPr>
              <a:xfrm>
                <a:off x="2785125" y="1236450"/>
                <a:ext cx="27500" cy="29750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190" extrusionOk="0">
                    <a:moveTo>
                      <a:pt x="312" y="0"/>
                    </a:moveTo>
                    <a:cubicBezTo>
                      <a:pt x="150" y="0"/>
                      <a:pt x="0" y="173"/>
                      <a:pt x="61" y="294"/>
                    </a:cubicBezTo>
                    <a:cubicBezTo>
                      <a:pt x="235" y="577"/>
                      <a:pt x="430" y="838"/>
                      <a:pt x="604" y="1120"/>
                    </a:cubicBezTo>
                    <a:cubicBezTo>
                      <a:pt x="628" y="1168"/>
                      <a:pt x="681" y="1190"/>
                      <a:pt x="740" y="1190"/>
                    </a:cubicBezTo>
                    <a:cubicBezTo>
                      <a:pt x="896" y="1190"/>
                      <a:pt x="1100" y="1042"/>
                      <a:pt x="974" y="838"/>
                    </a:cubicBezTo>
                    <a:cubicBezTo>
                      <a:pt x="778" y="664"/>
                      <a:pt x="604" y="381"/>
                      <a:pt x="517" y="120"/>
                    </a:cubicBezTo>
                    <a:cubicBezTo>
                      <a:pt x="458" y="34"/>
                      <a:pt x="384" y="0"/>
                      <a:pt x="3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4" name="Google Shape;2404;p46"/>
              <p:cNvSpPr/>
              <p:nvPr/>
            </p:nvSpPr>
            <p:spPr>
              <a:xfrm>
                <a:off x="2839575" y="1195200"/>
                <a:ext cx="38600" cy="42300"/>
              </a:xfrm>
              <a:custGeom>
                <a:avLst/>
                <a:gdLst/>
                <a:ahLst/>
                <a:cxnLst/>
                <a:rect l="l" t="t" r="r" b="b"/>
                <a:pathLst>
                  <a:path w="1544" h="1692" extrusionOk="0">
                    <a:moveTo>
                      <a:pt x="279" y="0"/>
                    </a:moveTo>
                    <a:cubicBezTo>
                      <a:pt x="129" y="0"/>
                      <a:pt x="1" y="143"/>
                      <a:pt x="57" y="313"/>
                    </a:cubicBezTo>
                    <a:cubicBezTo>
                      <a:pt x="318" y="770"/>
                      <a:pt x="775" y="1139"/>
                      <a:pt x="1058" y="1574"/>
                    </a:cubicBezTo>
                    <a:cubicBezTo>
                      <a:pt x="1083" y="1658"/>
                      <a:pt x="1141" y="1692"/>
                      <a:pt x="1205" y="1692"/>
                    </a:cubicBezTo>
                    <a:cubicBezTo>
                      <a:pt x="1357" y="1692"/>
                      <a:pt x="1543" y="1497"/>
                      <a:pt x="1405" y="1313"/>
                    </a:cubicBezTo>
                    <a:cubicBezTo>
                      <a:pt x="1144" y="857"/>
                      <a:pt x="775" y="596"/>
                      <a:pt x="514" y="139"/>
                    </a:cubicBezTo>
                    <a:cubicBezTo>
                      <a:pt x="446" y="41"/>
                      <a:pt x="359" y="0"/>
                      <a:pt x="27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5" name="Google Shape;2405;p46"/>
              <p:cNvSpPr/>
              <p:nvPr/>
            </p:nvSpPr>
            <p:spPr>
              <a:xfrm>
                <a:off x="2884725" y="1151875"/>
                <a:ext cx="32325" cy="27825"/>
              </a:xfrm>
              <a:custGeom>
                <a:avLst/>
                <a:gdLst/>
                <a:ahLst/>
                <a:cxnLst/>
                <a:rect l="l" t="t" r="r" b="b"/>
                <a:pathLst>
                  <a:path w="1293" h="1113" extrusionOk="0">
                    <a:moveTo>
                      <a:pt x="323" y="0"/>
                    </a:moveTo>
                    <a:cubicBezTo>
                      <a:pt x="164" y="0"/>
                      <a:pt x="1" y="273"/>
                      <a:pt x="143" y="415"/>
                    </a:cubicBezTo>
                    <a:cubicBezTo>
                      <a:pt x="339" y="589"/>
                      <a:pt x="600" y="872"/>
                      <a:pt x="795" y="1046"/>
                    </a:cubicBezTo>
                    <a:cubicBezTo>
                      <a:pt x="837" y="1093"/>
                      <a:pt x="890" y="1112"/>
                      <a:pt x="944" y="1112"/>
                    </a:cubicBezTo>
                    <a:cubicBezTo>
                      <a:pt x="1114" y="1112"/>
                      <a:pt x="1292" y="917"/>
                      <a:pt x="1143" y="785"/>
                    </a:cubicBezTo>
                    <a:lnTo>
                      <a:pt x="426" y="46"/>
                    </a:lnTo>
                    <a:cubicBezTo>
                      <a:pt x="394" y="14"/>
                      <a:pt x="359" y="0"/>
                      <a:pt x="3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6" name="Google Shape;2406;p46"/>
              <p:cNvSpPr/>
              <p:nvPr/>
            </p:nvSpPr>
            <p:spPr>
              <a:xfrm>
                <a:off x="2939800" y="1115825"/>
                <a:ext cx="35900" cy="39200"/>
              </a:xfrm>
              <a:custGeom>
                <a:avLst/>
                <a:gdLst/>
                <a:ahLst/>
                <a:cxnLst/>
                <a:rect l="l" t="t" r="r" b="b"/>
                <a:pathLst>
                  <a:path w="1436" h="1568" extrusionOk="0">
                    <a:moveTo>
                      <a:pt x="263" y="1"/>
                    </a:moveTo>
                    <a:cubicBezTo>
                      <a:pt x="119" y="1"/>
                      <a:pt x="1" y="143"/>
                      <a:pt x="114" y="313"/>
                    </a:cubicBezTo>
                    <a:cubicBezTo>
                      <a:pt x="310" y="770"/>
                      <a:pt x="658" y="1053"/>
                      <a:pt x="941" y="1488"/>
                    </a:cubicBezTo>
                    <a:cubicBezTo>
                      <a:pt x="965" y="1543"/>
                      <a:pt x="1020" y="1567"/>
                      <a:pt x="1081" y="1567"/>
                    </a:cubicBezTo>
                    <a:cubicBezTo>
                      <a:pt x="1236" y="1567"/>
                      <a:pt x="1435" y="1414"/>
                      <a:pt x="1310" y="1227"/>
                    </a:cubicBezTo>
                    <a:cubicBezTo>
                      <a:pt x="1028" y="857"/>
                      <a:pt x="767" y="509"/>
                      <a:pt x="484" y="140"/>
                    </a:cubicBezTo>
                    <a:cubicBezTo>
                      <a:pt x="424" y="41"/>
                      <a:pt x="340" y="1"/>
                      <a:pt x="26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7" name="Google Shape;2407;p46"/>
              <p:cNvSpPr/>
              <p:nvPr/>
            </p:nvSpPr>
            <p:spPr>
              <a:xfrm>
                <a:off x="2982150" y="1081750"/>
                <a:ext cx="34025" cy="31800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272" extrusionOk="0">
                    <a:moveTo>
                      <a:pt x="286" y="0"/>
                    </a:moveTo>
                    <a:cubicBezTo>
                      <a:pt x="102" y="0"/>
                      <a:pt x="0" y="273"/>
                      <a:pt x="160" y="415"/>
                    </a:cubicBezTo>
                    <a:cubicBezTo>
                      <a:pt x="508" y="589"/>
                      <a:pt x="704" y="872"/>
                      <a:pt x="878" y="1133"/>
                    </a:cubicBezTo>
                    <a:cubicBezTo>
                      <a:pt x="938" y="1231"/>
                      <a:pt x="1022" y="1272"/>
                      <a:pt x="1099" y="1272"/>
                    </a:cubicBezTo>
                    <a:cubicBezTo>
                      <a:pt x="1243" y="1272"/>
                      <a:pt x="1361" y="1129"/>
                      <a:pt x="1247" y="959"/>
                    </a:cubicBezTo>
                    <a:cubicBezTo>
                      <a:pt x="1052" y="589"/>
                      <a:pt x="791" y="241"/>
                      <a:pt x="421" y="46"/>
                    </a:cubicBezTo>
                    <a:cubicBezTo>
                      <a:pt x="373" y="14"/>
                      <a:pt x="328" y="0"/>
                      <a:pt x="28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8" name="Google Shape;2408;p46"/>
          <p:cNvSpPr/>
          <p:nvPr/>
        </p:nvSpPr>
        <p:spPr>
          <a:xfrm rot="-848092">
            <a:off x="7804382" y="848179"/>
            <a:ext cx="552130" cy="525316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9" name="Google Shape;2409;p46"/>
          <p:cNvSpPr/>
          <p:nvPr/>
        </p:nvSpPr>
        <p:spPr>
          <a:xfrm rot="1230962">
            <a:off x="3065139" y="730990"/>
            <a:ext cx="418009" cy="397679"/>
          </a:xfrm>
          <a:custGeom>
            <a:avLst/>
            <a:gdLst/>
            <a:ahLst/>
            <a:cxnLst/>
            <a:rect l="l" t="t" r="r" b="b"/>
            <a:pathLst>
              <a:path w="35623" h="33893" extrusionOk="0">
                <a:moveTo>
                  <a:pt x="18132" y="0"/>
                </a:moveTo>
                <a:cubicBezTo>
                  <a:pt x="18075" y="0"/>
                  <a:pt x="18021" y="11"/>
                  <a:pt x="17969" y="34"/>
                </a:cubicBezTo>
                <a:cubicBezTo>
                  <a:pt x="17575" y="212"/>
                  <a:pt x="17319" y="625"/>
                  <a:pt x="17082" y="941"/>
                </a:cubicBezTo>
                <a:cubicBezTo>
                  <a:pt x="15762" y="3660"/>
                  <a:pt x="14363" y="6280"/>
                  <a:pt x="12965" y="8999"/>
                </a:cubicBezTo>
                <a:cubicBezTo>
                  <a:pt x="11664" y="11462"/>
                  <a:pt x="0" y="10477"/>
                  <a:pt x="237" y="12762"/>
                </a:cubicBezTo>
                <a:cubicBezTo>
                  <a:pt x="335" y="13334"/>
                  <a:pt x="729" y="13747"/>
                  <a:pt x="1143" y="14161"/>
                </a:cubicBezTo>
                <a:cubicBezTo>
                  <a:pt x="3113" y="16053"/>
                  <a:pt x="5655" y="18023"/>
                  <a:pt x="7231" y="20230"/>
                </a:cubicBezTo>
                <a:cubicBezTo>
                  <a:pt x="9280" y="23185"/>
                  <a:pt x="6975" y="28781"/>
                  <a:pt x="6325" y="32051"/>
                </a:cubicBezTo>
                <a:cubicBezTo>
                  <a:pt x="6148" y="32965"/>
                  <a:pt x="6487" y="33291"/>
                  <a:pt x="7070" y="33291"/>
                </a:cubicBezTo>
                <a:cubicBezTo>
                  <a:pt x="8371" y="33291"/>
                  <a:pt x="10885" y="31662"/>
                  <a:pt x="11566" y="31322"/>
                </a:cubicBezTo>
                <a:cubicBezTo>
                  <a:pt x="13457" y="30416"/>
                  <a:pt x="15270" y="29431"/>
                  <a:pt x="17161" y="28524"/>
                </a:cubicBezTo>
                <a:cubicBezTo>
                  <a:pt x="17261" y="28458"/>
                  <a:pt x="17379" y="28433"/>
                  <a:pt x="17499" y="28433"/>
                </a:cubicBezTo>
                <a:cubicBezTo>
                  <a:pt x="17663" y="28433"/>
                  <a:pt x="17833" y="28479"/>
                  <a:pt x="17969" y="28524"/>
                </a:cubicBezTo>
                <a:lnTo>
                  <a:pt x="27505" y="33785"/>
                </a:lnTo>
                <a:cubicBezTo>
                  <a:pt x="27632" y="33859"/>
                  <a:pt x="27766" y="33893"/>
                  <a:pt x="27898" y="33893"/>
                </a:cubicBezTo>
                <a:cubicBezTo>
                  <a:pt x="28360" y="33893"/>
                  <a:pt x="28788" y="33479"/>
                  <a:pt x="28727" y="32958"/>
                </a:cubicBezTo>
                <a:cubicBezTo>
                  <a:pt x="28313" y="30337"/>
                  <a:pt x="27998" y="27717"/>
                  <a:pt x="27505" y="25155"/>
                </a:cubicBezTo>
                <a:cubicBezTo>
                  <a:pt x="26757" y="21550"/>
                  <a:pt x="29554" y="19835"/>
                  <a:pt x="31682" y="17373"/>
                </a:cubicBezTo>
                <a:cubicBezTo>
                  <a:pt x="32175" y="16880"/>
                  <a:pt x="35623" y="13334"/>
                  <a:pt x="33987" y="12841"/>
                </a:cubicBezTo>
                <a:cubicBezTo>
                  <a:pt x="31367" y="12033"/>
                  <a:pt x="24136" y="12033"/>
                  <a:pt x="23072" y="9393"/>
                </a:cubicBezTo>
                <a:cubicBezTo>
                  <a:pt x="22597" y="8291"/>
                  <a:pt x="19665" y="0"/>
                  <a:pt x="1813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0" name="Google Shape;2410;p46"/>
          <p:cNvSpPr/>
          <p:nvPr/>
        </p:nvSpPr>
        <p:spPr>
          <a:xfrm rot="5400000">
            <a:off x="5618535" y="1227760"/>
            <a:ext cx="41575" cy="3689605"/>
          </a:xfrm>
          <a:custGeom>
            <a:avLst/>
            <a:gdLst/>
            <a:ahLst/>
            <a:cxnLst/>
            <a:rect l="l" t="t" r="r" b="b"/>
            <a:pathLst>
              <a:path w="954" h="67752" extrusionOk="0">
                <a:moveTo>
                  <a:pt x="464" y="1"/>
                </a:moveTo>
                <a:cubicBezTo>
                  <a:pt x="333" y="1"/>
                  <a:pt x="201" y="157"/>
                  <a:pt x="201" y="471"/>
                </a:cubicBezTo>
                <a:cubicBezTo>
                  <a:pt x="201" y="471"/>
                  <a:pt x="1" y="20822"/>
                  <a:pt x="1" y="33879"/>
                </a:cubicBezTo>
                <a:cubicBezTo>
                  <a:pt x="1" y="46937"/>
                  <a:pt x="201" y="67188"/>
                  <a:pt x="201" y="67188"/>
                </a:cubicBezTo>
                <a:cubicBezTo>
                  <a:pt x="264" y="67564"/>
                  <a:pt x="395" y="67752"/>
                  <a:pt x="511" y="67752"/>
                </a:cubicBezTo>
                <a:cubicBezTo>
                  <a:pt x="627" y="67752"/>
                  <a:pt x="727" y="67564"/>
                  <a:pt x="727" y="67188"/>
                </a:cubicBezTo>
                <a:cubicBezTo>
                  <a:pt x="727" y="67188"/>
                  <a:pt x="953" y="46937"/>
                  <a:pt x="953" y="33879"/>
                </a:cubicBezTo>
                <a:cubicBezTo>
                  <a:pt x="953" y="20822"/>
                  <a:pt x="727" y="471"/>
                  <a:pt x="727" y="471"/>
                </a:cubicBezTo>
                <a:cubicBezTo>
                  <a:pt x="727" y="157"/>
                  <a:pt x="596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6" name="Google Shape;2946;p59"/>
          <p:cNvSpPr txBox="1">
            <a:spLocks noGrp="1"/>
          </p:cNvSpPr>
          <p:nvPr>
            <p:ph type="title"/>
          </p:nvPr>
        </p:nvSpPr>
        <p:spPr>
          <a:xfrm>
            <a:off x="2259418" y="291725"/>
            <a:ext cx="4625163" cy="113098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התאמה לקורונה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1518709D-C553-4073-BDAB-6E418EEFEE04}"/>
              </a:ext>
            </a:extLst>
          </p:cNvPr>
          <p:cNvSpPr txBox="1"/>
          <p:nvPr/>
        </p:nvSpPr>
        <p:spPr>
          <a:xfrm>
            <a:off x="1694688" y="1264212"/>
            <a:ext cx="6071616" cy="32840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/>
              <a:t>הכנת לו"ז ווירטואלי – מומלץ שיהיה אטרקטיבי ואינטראקטיבי, ולעצב יחד עם </a:t>
            </a:r>
            <a:r>
              <a:rPr lang="he-IL" dirty="0" err="1"/>
              <a:t>החניכ.ה</a:t>
            </a:r>
            <a:r>
              <a:rPr lang="he-IL" dirty="0"/>
              <a:t>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/>
              <a:t>שיתוף ההורים בכתיבת </a:t>
            </a:r>
            <a:r>
              <a:rPr lang="he-IL" dirty="0" err="1"/>
              <a:t>הלו"ז</a:t>
            </a:r>
            <a:r>
              <a:rPr lang="he-IL" dirty="0"/>
              <a:t> ושליחה גם אליהם בפעמים הראשונות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/>
              <a:t>עלייה לזום עם </a:t>
            </a:r>
            <a:r>
              <a:rPr lang="he-IL" dirty="0" err="1"/>
              <a:t>החניכ.ה</a:t>
            </a:r>
            <a:r>
              <a:rPr lang="he-IL" dirty="0"/>
              <a:t>, לפני הפעולה עם כולם למעבר על </a:t>
            </a:r>
            <a:r>
              <a:rPr lang="he-IL" dirty="0" err="1"/>
              <a:t>הלו"ז</a:t>
            </a:r>
            <a:endParaRPr lang="he-IL" dirty="0"/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/>
              <a:t>תיאום סגירת/פתיחת מצלמות בזמן הפסקות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/>
              <a:t>יציאה לחדר נפרד בזום של </a:t>
            </a:r>
            <a:r>
              <a:rPr lang="he-IL" dirty="0" err="1"/>
              <a:t>מדריכ.ה</a:t>
            </a:r>
            <a:r>
              <a:rPr lang="he-IL" dirty="0"/>
              <a:t> </a:t>
            </a:r>
            <a:r>
              <a:rPr lang="he-IL" dirty="0" err="1"/>
              <a:t>והחניכ.ה</a:t>
            </a:r>
            <a:r>
              <a:rPr lang="he-IL" dirty="0"/>
              <a:t> בזמן הפסקה אישית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e-IL" dirty="0"/>
              <a:t>כתיבת הפסקות המותאמות לפעולות </a:t>
            </a:r>
            <a:r>
              <a:rPr lang="he-IL" dirty="0" err="1"/>
              <a:t>שהחניכ.ה</a:t>
            </a:r>
            <a:r>
              <a:rPr lang="he-IL" dirty="0"/>
              <a:t> </a:t>
            </a:r>
            <a:r>
              <a:rPr lang="he-IL" dirty="0" err="1"/>
              <a:t>אוהב.ת</a:t>
            </a:r>
            <a:r>
              <a:rPr lang="he-IL" dirty="0"/>
              <a:t> בבית, ושלא מצריכות ליווי של ההורים: </a:t>
            </a:r>
          </a:p>
          <a:p>
            <a:pPr algn="r" rtl="1">
              <a:lnSpc>
                <a:spcPct val="150000"/>
              </a:lnSpc>
            </a:pPr>
            <a:r>
              <a:rPr lang="he-IL" dirty="0"/>
              <a:t>הפסקת שתייה במטבח, הפסקת משחק אהוב במחשב, הפסקת ריקוד </a:t>
            </a:r>
          </a:p>
          <a:p>
            <a:pPr marL="285750" indent="-285750" algn="r" rtl="1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e-IL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2" name="Google Shape;2882;p57"/>
          <p:cNvSpPr txBox="1">
            <a:spLocks noGrp="1"/>
          </p:cNvSpPr>
          <p:nvPr>
            <p:ph type="subTitle" idx="1"/>
          </p:nvPr>
        </p:nvSpPr>
        <p:spPr>
          <a:xfrm>
            <a:off x="2391900" y="2806163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e-IL" dirty="0">
                <a:latin typeface="Calibri" panose="020F0502020204030204" pitchFamily="34" charset="0"/>
                <a:cs typeface="Calibri" panose="020F0502020204030204" pitchFamily="34" charset="0"/>
              </a:rPr>
              <a:t>תודה על הקשבה!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884" name="Google Shape;2884;p57"/>
          <p:cNvGrpSpPr/>
          <p:nvPr/>
        </p:nvGrpSpPr>
        <p:grpSpPr>
          <a:xfrm>
            <a:off x="2858709" y="3416175"/>
            <a:ext cx="3474209" cy="70388"/>
            <a:chOff x="3339524" y="2957875"/>
            <a:chExt cx="2670825" cy="26650"/>
          </a:xfrm>
        </p:grpSpPr>
        <p:sp>
          <p:nvSpPr>
            <p:cNvPr id="2885" name="Google Shape;2885;p57"/>
            <p:cNvSpPr/>
            <p:nvPr/>
          </p:nvSpPr>
          <p:spPr>
            <a:xfrm>
              <a:off x="5648674" y="2963825"/>
              <a:ext cx="25" cy="3475"/>
            </a:xfrm>
            <a:custGeom>
              <a:avLst/>
              <a:gdLst/>
              <a:ahLst/>
              <a:cxnLst/>
              <a:rect l="l" t="t" r="r" b="b"/>
              <a:pathLst>
                <a:path w="1" h="139" extrusionOk="0">
                  <a:moveTo>
                    <a:pt x="1" y="138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57"/>
            <p:cNvSpPr/>
            <p:nvPr/>
          </p:nvSpPr>
          <p:spPr>
            <a:xfrm>
              <a:off x="5439274" y="29638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0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57"/>
            <p:cNvSpPr/>
            <p:nvPr/>
          </p:nvSpPr>
          <p:spPr>
            <a:xfrm>
              <a:off x="5774749" y="2967275"/>
              <a:ext cx="8975" cy="25"/>
            </a:xfrm>
            <a:custGeom>
              <a:avLst/>
              <a:gdLst/>
              <a:ahLst/>
              <a:cxnLst/>
              <a:rect l="l" t="t" r="r" b="b"/>
              <a:pathLst>
                <a:path w="359" h="1" extrusionOk="0">
                  <a:moveTo>
                    <a:pt x="0" y="0"/>
                  </a:moveTo>
                  <a:lnTo>
                    <a:pt x="0" y="0"/>
                  </a:lnTo>
                  <a:lnTo>
                    <a:pt x="35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57"/>
            <p:cNvSpPr/>
            <p:nvPr/>
          </p:nvSpPr>
          <p:spPr>
            <a:xfrm>
              <a:off x="4988749" y="296107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" y="0"/>
                  </a:move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57"/>
            <p:cNvSpPr/>
            <p:nvPr/>
          </p:nvSpPr>
          <p:spPr>
            <a:xfrm>
              <a:off x="5252599" y="29610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10" y="0"/>
                  </a:moveTo>
                  <a:cubicBezTo>
                    <a:pt x="110" y="0"/>
                    <a:pt x="0" y="0"/>
                    <a:pt x="0" y="110"/>
                  </a:cubicBezTo>
                  <a:cubicBezTo>
                    <a:pt x="0" y="110"/>
                    <a:pt x="110" y="110"/>
                    <a:pt x="1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57"/>
            <p:cNvSpPr/>
            <p:nvPr/>
          </p:nvSpPr>
          <p:spPr>
            <a:xfrm>
              <a:off x="5838124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57"/>
            <p:cNvSpPr/>
            <p:nvPr/>
          </p:nvSpPr>
          <p:spPr>
            <a:xfrm>
              <a:off x="5967624" y="29727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57"/>
            <p:cNvSpPr/>
            <p:nvPr/>
          </p:nvSpPr>
          <p:spPr>
            <a:xfrm>
              <a:off x="5915949" y="2970025"/>
              <a:ext cx="2800" cy="25"/>
            </a:xfrm>
            <a:custGeom>
              <a:avLst/>
              <a:gdLst/>
              <a:ahLst/>
              <a:cxnLst/>
              <a:rect l="l" t="t" r="r" b="b"/>
              <a:pathLst>
                <a:path w="112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57"/>
            <p:cNvSpPr/>
            <p:nvPr/>
          </p:nvSpPr>
          <p:spPr>
            <a:xfrm>
              <a:off x="5912524" y="2970025"/>
              <a:ext cx="3450" cy="2775"/>
            </a:xfrm>
            <a:custGeom>
              <a:avLst/>
              <a:gdLst/>
              <a:ahLst/>
              <a:cxnLst/>
              <a:rect l="l" t="t" r="r" b="b"/>
              <a:pathLst>
                <a:path w="138" h="111" extrusionOk="0">
                  <a:moveTo>
                    <a:pt x="138" y="0"/>
                  </a:moveTo>
                  <a:lnTo>
                    <a:pt x="138" y="0"/>
                  </a:lnTo>
                  <a:cubicBezTo>
                    <a:pt x="138" y="0"/>
                    <a:pt x="0" y="0"/>
                    <a:pt x="0" y="111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57"/>
            <p:cNvSpPr/>
            <p:nvPr/>
          </p:nvSpPr>
          <p:spPr>
            <a:xfrm>
              <a:off x="3349974" y="2963825"/>
              <a:ext cx="11050" cy="25"/>
            </a:xfrm>
            <a:custGeom>
              <a:avLst/>
              <a:gdLst/>
              <a:ahLst/>
              <a:cxnLst/>
              <a:rect l="l" t="t" r="r" b="b"/>
              <a:pathLst>
                <a:path w="442" h="1" extrusionOk="0">
                  <a:moveTo>
                    <a:pt x="44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57"/>
            <p:cNvSpPr/>
            <p:nvPr/>
          </p:nvSpPr>
          <p:spPr>
            <a:xfrm>
              <a:off x="4583699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6" name="Google Shape;2896;p57"/>
            <p:cNvSpPr/>
            <p:nvPr/>
          </p:nvSpPr>
          <p:spPr>
            <a:xfrm>
              <a:off x="3352724" y="296727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7" name="Google Shape;2897;p57"/>
            <p:cNvSpPr/>
            <p:nvPr/>
          </p:nvSpPr>
          <p:spPr>
            <a:xfrm>
              <a:off x="5763724" y="2977075"/>
              <a:ext cx="8275" cy="1250"/>
            </a:xfrm>
            <a:custGeom>
              <a:avLst/>
              <a:gdLst/>
              <a:ahLst/>
              <a:cxnLst/>
              <a:rect l="l" t="t" r="r" b="b"/>
              <a:pathLst>
                <a:path w="331" h="50" extrusionOk="0">
                  <a:moveTo>
                    <a:pt x="62" y="0"/>
                  </a:moveTo>
                  <a:cubicBezTo>
                    <a:pt x="25" y="0"/>
                    <a:pt x="0" y="12"/>
                    <a:pt x="0" y="49"/>
                  </a:cubicBezTo>
                  <a:lnTo>
                    <a:pt x="331" y="49"/>
                  </a:lnTo>
                  <a:cubicBezTo>
                    <a:pt x="258" y="49"/>
                    <a:pt x="135" y="0"/>
                    <a:pt x="6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57"/>
            <p:cNvSpPr/>
            <p:nvPr/>
          </p:nvSpPr>
          <p:spPr>
            <a:xfrm>
              <a:off x="4494849" y="298105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57"/>
            <p:cNvSpPr/>
            <p:nvPr/>
          </p:nvSpPr>
          <p:spPr>
            <a:xfrm>
              <a:off x="3355474" y="2967275"/>
              <a:ext cx="2775" cy="2775"/>
            </a:xfrm>
            <a:custGeom>
              <a:avLst/>
              <a:gdLst/>
              <a:ahLst/>
              <a:cxnLst/>
              <a:rect l="l" t="t" r="r" b="b"/>
              <a:pathLst>
                <a:path w="111" h="111" extrusionOk="0">
                  <a:moveTo>
                    <a:pt x="1" y="0"/>
                  </a:moveTo>
                  <a:lnTo>
                    <a:pt x="111" y="11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57"/>
            <p:cNvSpPr/>
            <p:nvPr/>
          </p:nvSpPr>
          <p:spPr>
            <a:xfrm>
              <a:off x="4162124" y="296107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57"/>
            <p:cNvSpPr/>
            <p:nvPr/>
          </p:nvSpPr>
          <p:spPr>
            <a:xfrm>
              <a:off x="4138699" y="2958300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" y="1"/>
                  </a:moveTo>
                  <a:lnTo>
                    <a:pt x="13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57"/>
            <p:cNvSpPr/>
            <p:nvPr/>
          </p:nvSpPr>
          <p:spPr>
            <a:xfrm>
              <a:off x="3343774" y="29638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8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57"/>
            <p:cNvSpPr/>
            <p:nvPr/>
          </p:nvSpPr>
          <p:spPr>
            <a:xfrm>
              <a:off x="3897599" y="2958300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1" y="11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57"/>
            <p:cNvSpPr/>
            <p:nvPr/>
          </p:nvSpPr>
          <p:spPr>
            <a:xfrm>
              <a:off x="5272574" y="2962600"/>
              <a:ext cx="2775" cy="1250"/>
            </a:xfrm>
            <a:custGeom>
              <a:avLst/>
              <a:gdLst/>
              <a:ahLst/>
              <a:cxnLst/>
              <a:rect l="l" t="t" r="r" b="b"/>
              <a:pathLst>
                <a:path w="111" h="50" extrusionOk="0">
                  <a:moveTo>
                    <a:pt x="78" y="0"/>
                  </a:moveTo>
                  <a:cubicBezTo>
                    <a:pt x="61" y="0"/>
                    <a:pt x="37" y="13"/>
                    <a:pt x="0" y="49"/>
                  </a:cubicBezTo>
                  <a:lnTo>
                    <a:pt x="110" y="49"/>
                  </a:lnTo>
                  <a:cubicBezTo>
                    <a:pt x="110" y="49"/>
                    <a:pt x="110" y="0"/>
                    <a:pt x="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57"/>
            <p:cNvSpPr/>
            <p:nvPr/>
          </p:nvSpPr>
          <p:spPr>
            <a:xfrm>
              <a:off x="51065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57"/>
            <p:cNvSpPr/>
            <p:nvPr/>
          </p:nvSpPr>
          <p:spPr>
            <a:xfrm>
              <a:off x="5106549" y="2977075"/>
              <a:ext cx="8300" cy="1250"/>
            </a:xfrm>
            <a:custGeom>
              <a:avLst/>
              <a:gdLst/>
              <a:ahLst/>
              <a:cxnLst/>
              <a:rect l="l" t="t" r="r" b="b"/>
              <a:pathLst>
                <a:path w="332" h="50" extrusionOk="0">
                  <a:moveTo>
                    <a:pt x="221" y="0"/>
                  </a:moveTo>
                  <a:cubicBezTo>
                    <a:pt x="148" y="0"/>
                    <a:pt x="74" y="49"/>
                    <a:pt x="1" y="49"/>
                  </a:cubicBezTo>
                  <a:lnTo>
                    <a:pt x="331" y="49"/>
                  </a:lnTo>
                  <a:cubicBezTo>
                    <a:pt x="295" y="12"/>
                    <a:pt x="258" y="0"/>
                    <a:pt x="2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57"/>
            <p:cNvSpPr/>
            <p:nvPr/>
          </p:nvSpPr>
          <p:spPr>
            <a:xfrm>
              <a:off x="508587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57"/>
            <p:cNvSpPr/>
            <p:nvPr/>
          </p:nvSpPr>
          <p:spPr>
            <a:xfrm>
              <a:off x="52670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57"/>
            <p:cNvSpPr/>
            <p:nvPr/>
          </p:nvSpPr>
          <p:spPr>
            <a:xfrm>
              <a:off x="5227099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57"/>
            <p:cNvSpPr/>
            <p:nvPr/>
          </p:nvSpPr>
          <p:spPr>
            <a:xfrm>
              <a:off x="4997024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1" name="Google Shape;2911;p57"/>
            <p:cNvSpPr/>
            <p:nvPr/>
          </p:nvSpPr>
          <p:spPr>
            <a:xfrm>
              <a:off x="3339524" y="2957875"/>
              <a:ext cx="2670825" cy="26650"/>
            </a:xfrm>
            <a:custGeom>
              <a:avLst/>
              <a:gdLst/>
              <a:ahLst/>
              <a:cxnLst/>
              <a:rect l="l" t="t" r="r" b="b"/>
              <a:pathLst>
                <a:path w="106833" h="1066" extrusionOk="0">
                  <a:moveTo>
                    <a:pt x="31858" y="18"/>
                  </a:moveTo>
                  <a:cubicBezTo>
                    <a:pt x="31875" y="18"/>
                    <a:pt x="31891" y="18"/>
                    <a:pt x="31907" y="18"/>
                  </a:cubicBezTo>
                  <a:lnTo>
                    <a:pt x="31907" y="18"/>
                  </a:lnTo>
                  <a:cubicBezTo>
                    <a:pt x="31927" y="18"/>
                    <a:pt x="31947" y="18"/>
                    <a:pt x="31968" y="18"/>
                  </a:cubicBezTo>
                  <a:close/>
                  <a:moveTo>
                    <a:pt x="65033" y="18"/>
                  </a:moveTo>
                  <a:cubicBezTo>
                    <a:pt x="65014" y="18"/>
                    <a:pt x="65012" y="21"/>
                    <a:pt x="65024" y="27"/>
                  </a:cubicBezTo>
                  <a:lnTo>
                    <a:pt x="65024" y="27"/>
                  </a:lnTo>
                  <a:cubicBezTo>
                    <a:pt x="65027" y="24"/>
                    <a:pt x="65030" y="21"/>
                    <a:pt x="65033" y="18"/>
                  </a:cubicBezTo>
                  <a:close/>
                  <a:moveTo>
                    <a:pt x="51146" y="18"/>
                  </a:moveTo>
                  <a:cubicBezTo>
                    <a:pt x="51114" y="18"/>
                    <a:pt x="51101" y="27"/>
                    <a:pt x="51095" y="40"/>
                  </a:cubicBezTo>
                  <a:lnTo>
                    <a:pt x="51095" y="40"/>
                  </a:lnTo>
                  <a:cubicBezTo>
                    <a:pt x="51112" y="34"/>
                    <a:pt x="51129" y="26"/>
                    <a:pt x="51146" y="18"/>
                  </a:cubicBezTo>
                  <a:close/>
                  <a:moveTo>
                    <a:pt x="20946" y="18"/>
                  </a:moveTo>
                  <a:lnTo>
                    <a:pt x="20946" y="18"/>
                  </a:lnTo>
                  <a:cubicBezTo>
                    <a:pt x="20935" y="29"/>
                    <a:pt x="20929" y="38"/>
                    <a:pt x="20927" y="47"/>
                  </a:cubicBezTo>
                  <a:lnTo>
                    <a:pt x="20927" y="47"/>
                  </a:lnTo>
                  <a:cubicBezTo>
                    <a:pt x="20939" y="40"/>
                    <a:pt x="20946" y="30"/>
                    <a:pt x="20946" y="18"/>
                  </a:cubicBezTo>
                  <a:close/>
                  <a:moveTo>
                    <a:pt x="74236" y="128"/>
                  </a:moveTo>
                  <a:cubicBezTo>
                    <a:pt x="74241" y="130"/>
                    <a:pt x="74246" y="132"/>
                    <a:pt x="74252" y="133"/>
                  </a:cubicBezTo>
                  <a:lnTo>
                    <a:pt x="74252" y="133"/>
                  </a:lnTo>
                  <a:cubicBezTo>
                    <a:pt x="74313" y="128"/>
                    <a:pt x="74378" y="128"/>
                    <a:pt x="74457" y="128"/>
                  </a:cubicBezTo>
                  <a:close/>
                  <a:moveTo>
                    <a:pt x="89033" y="238"/>
                  </a:moveTo>
                  <a:cubicBezTo>
                    <a:pt x="89033" y="240"/>
                    <a:pt x="89033" y="242"/>
                    <a:pt x="89033" y="243"/>
                  </a:cubicBezTo>
                  <a:lnTo>
                    <a:pt x="89033" y="243"/>
                  </a:lnTo>
                  <a:cubicBezTo>
                    <a:pt x="89086" y="238"/>
                    <a:pt x="89165" y="238"/>
                    <a:pt x="89281" y="238"/>
                  </a:cubicBezTo>
                  <a:close/>
                  <a:moveTo>
                    <a:pt x="60" y="238"/>
                  </a:moveTo>
                  <a:cubicBezTo>
                    <a:pt x="60" y="238"/>
                    <a:pt x="91" y="277"/>
                    <a:pt x="173" y="293"/>
                  </a:cubicBezTo>
                  <a:lnTo>
                    <a:pt x="173" y="293"/>
                  </a:lnTo>
                  <a:cubicBezTo>
                    <a:pt x="151" y="278"/>
                    <a:pt x="115" y="260"/>
                    <a:pt x="60" y="238"/>
                  </a:cubicBezTo>
                  <a:close/>
                  <a:moveTo>
                    <a:pt x="88454" y="238"/>
                  </a:moveTo>
                  <a:cubicBezTo>
                    <a:pt x="88596" y="238"/>
                    <a:pt x="88621" y="284"/>
                    <a:pt x="88678" y="322"/>
                  </a:cubicBezTo>
                  <a:lnTo>
                    <a:pt x="88678" y="322"/>
                  </a:lnTo>
                  <a:cubicBezTo>
                    <a:pt x="88694" y="302"/>
                    <a:pt x="88702" y="275"/>
                    <a:pt x="88702" y="238"/>
                  </a:cubicBezTo>
                  <a:close/>
                  <a:moveTo>
                    <a:pt x="70907" y="742"/>
                  </a:moveTo>
                  <a:lnTo>
                    <a:pt x="70907" y="742"/>
                  </a:lnTo>
                  <a:cubicBezTo>
                    <a:pt x="70911" y="752"/>
                    <a:pt x="70916" y="756"/>
                    <a:pt x="70918" y="756"/>
                  </a:cubicBezTo>
                  <a:cubicBezTo>
                    <a:pt x="70921" y="756"/>
                    <a:pt x="70920" y="750"/>
                    <a:pt x="70907" y="742"/>
                  </a:cubicBezTo>
                  <a:close/>
                  <a:moveTo>
                    <a:pt x="8804" y="788"/>
                  </a:moveTo>
                  <a:cubicBezTo>
                    <a:pt x="8722" y="796"/>
                    <a:pt x="8637" y="805"/>
                    <a:pt x="8547" y="817"/>
                  </a:cubicBezTo>
                  <a:cubicBezTo>
                    <a:pt x="8635" y="817"/>
                    <a:pt x="8756" y="817"/>
                    <a:pt x="8804" y="788"/>
                  </a:cubicBezTo>
                  <a:close/>
                  <a:moveTo>
                    <a:pt x="96610" y="707"/>
                  </a:moveTo>
                  <a:cubicBezTo>
                    <a:pt x="96390" y="707"/>
                    <a:pt x="96279" y="707"/>
                    <a:pt x="96032" y="817"/>
                  </a:cubicBezTo>
                  <a:cubicBezTo>
                    <a:pt x="96500" y="817"/>
                    <a:pt x="96169" y="817"/>
                    <a:pt x="96610" y="707"/>
                  </a:cubicBezTo>
                  <a:close/>
                  <a:moveTo>
                    <a:pt x="96747" y="809"/>
                  </a:moveTo>
                  <a:cubicBezTo>
                    <a:pt x="96766" y="817"/>
                    <a:pt x="96800" y="817"/>
                    <a:pt x="96858" y="817"/>
                  </a:cubicBezTo>
                  <a:lnTo>
                    <a:pt x="97079" y="817"/>
                  </a:lnTo>
                  <a:cubicBezTo>
                    <a:pt x="96927" y="817"/>
                    <a:pt x="96820" y="817"/>
                    <a:pt x="96747" y="809"/>
                  </a:cubicBezTo>
                  <a:close/>
                  <a:moveTo>
                    <a:pt x="104897" y="817"/>
                  </a:moveTo>
                  <a:cubicBezTo>
                    <a:pt x="104890" y="817"/>
                    <a:pt x="104883" y="817"/>
                    <a:pt x="104876" y="817"/>
                  </a:cubicBezTo>
                  <a:cubicBezTo>
                    <a:pt x="104883" y="817"/>
                    <a:pt x="104890" y="817"/>
                    <a:pt x="104897" y="817"/>
                  </a:cubicBezTo>
                  <a:close/>
                  <a:moveTo>
                    <a:pt x="75256" y="817"/>
                  </a:moveTo>
                  <a:cubicBezTo>
                    <a:pt x="75035" y="817"/>
                    <a:pt x="74962" y="866"/>
                    <a:pt x="74798" y="866"/>
                  </a:cubicBezTo>
                  <a:cubicBezTo>
                    <a:pt x="74717" y="866"/>
                    <a:pt x="74613" y="854"/>
                    <a:pt x="74457" y="817"/>
                  </a:cubicBezTo>
                  <a:close/>
                  <a:moveTo>
                    <a:pt x="13967" y="919"/>
                  </a:moveTo>
                  <a:cubicBezTo>
                    <a:pt x="13960" y="922"/>
                    <a:pt x="13954" y="924"/>
                    <a:pt x="13947" y="927"/>
                  </a:cubicBezTo>
                  <a:lnTo>
                    <a:pt x="14058" y="927"/>
                  </a:lnTo>
                  <a:cubicBezTo>
                    <a:pt x="14027" y="924"/>
                    <a:pt x="13997" y="922"/>
                    <a:pt x="13967" y="919"/>
                  </a:cubicBezTo>
                  <a:close/>
                  <a:moveTo>
                    <a:pt x="14636" y="817"/>
                  </a:moveTo>
                  <a:lnTo>
                    <a:pt x="14636" y="817"/>
                  </a:lnTo>
                  <a:cubicBezTo>
                    <a:pt x="14636" y="817"/>
                    <a:pt x="14416" y="927"/>
                    <a:pt x="14884" y="927"/>
                  </a:cubicBezTo>
                  <a:cubicBezTo>
                    <a:pt x="14747" y="927"/>
                    <a:pt x="14636" y="817"/>
                    <a:pt x="14636" y="817"/>
                  </a:cubicBezTo>
                  <a:close/>
                  <a:moveTo>
                    <a:pt x="63541" y="878"/>
                  </a:moveTo>
                  <a:cubicBezTo>
                    <a:pt x="63459" y="878"/>
                    <a:pt x="63361" y="927"/>
                    <a:pt x="63214" y="927"/>
                  </a:cubicBezTo>
                  <a:lnTo>
                    <a:pt x="63655" y="927"/>
                  </a:lnTo>
                  <a:cubicBezTo>
                    <a:pt x="63619" y="891"/>
                    <a:pt x="63582" y="878"/>
                    <a:pt x="63541" y="878"/>
                  </a:cubicBezTo>
                  <a:close/>
                  <a:moveTo>
                    <a:pt x="14614" y="0"/>
                  </a:moveTo>
                  <a:cubicBezTo>
                    <a:pt x="9717" y="0"/>
                    <a:pt x="3141" y="40"/>
                    <a:pt x="859" y="238"/>
                  </a:cubicBezTo>
                  <a:lnTo>
                    <a:pt x="529" y="238"/>
                  </a:lnTo>
                  <a:cubicBezTo>
                    <a:pt x="409" y="284"/>
                    <a:pt x="317" y="300"/>
                    <a:pt x="248" y="300"/>
                  </a:cubicBezTo>
                  <a:cubicBezTo>
                    <a:pt x="219" y="300"/>
                    <a:pt x="194" y="297"/>
                    <a:pt x="173" y="293"/>
                  </a:cubicBezTo>
                  <a:lnTo>
                    <a:pt x="173" y="293"/>
                  </a:lnTo>
                  <a:cubicBezTo>
                    <a:pt x="293" y="376"/>
                    <a:pt x="1" y="376"/>
                    <a:pt x="281" y="376"/>
                  </a:cubicBezTo>
                  <a:lnTo>
                    <a:pt x="60" y="376"/>
                  </a:lnTo>
                  <a:cubicBezTo>
                    <a:pt x="60" y="431"/>
                    <a:pt x="150" y="431"/>
                    <a:pt x="222" y="431"/>
                  </a:cubicBezTo>
                  <a:cubicBezTo>
                    <a:pt x="294" y="431"/>
                    <a:pt x="349" y="431"/>
                    <a:pt x="281" y="486"/>
                  </a:cubicBezTo>
                  <a:lnTo>
                    <a:pt x="418" y="376"/>
                  </a:lnTo>
                  <a:lnTo>
                    <a:pt x="1548" y="376"/>
                  </a:lnTo>
                  <a:lnTo>
                    <a:pt x="1798" y="453"/>
                  </a:lnTo>
                  <a:lnTo>
                    <a:pt x="1798" y="453"/>
                  </a:lnTo>
                  <a:cubicBezTo>
                    <a:pt x="1742" y="442"/>
                    <a:pt x="1682" y="437"/>
                    <a:pt x="1626" y="437"/>
                  </a:cubicBezTo>
                  <a:cubicBezTo>
                    <a:pt x="1438" y="437"/>
                    <a:pt x="1291" y="486"/>
                    <a:pt x="1438" y="486"/>
                  </a:cubicBezTo>
                  <a:lnTo>
                    <a:pt x="3174" y="486"/>
                  </a:lnTo>
                  <a:cubicBezTo>
                    <a:pt x="2816" y="486"/>
                    <a:pt x="3174" y="486"/>
                    <a:pt x="3174" y="597"/>
                  </a:cubicBezTo>
                  <a:lnTo>
                    <a:pt x="4662" y="597"/>
                  </a:lnTo>
                  <a:cubicBezTo>
                    <a:pt x="5047" y="597"/>
                    <a:pt x="5017" y="548"/>
                    <a:pt x="5092" y="548"/>
                  </a:cubicBezTo>
                  <a:cubicBezTo>
                    <a:pt x="5130" y="548"/>
                    <a:pt x="5194" y="560"/>
                    <a:pt x="5351" y="597"/>
                  </a:cubicBezTo>
                  <a:lnTo>
                    <a:pt x="5461" y="597"/>
                  </a:lnTo>
                  <a:cubicBezTo>
                    <a:pt x="6563" y="597"/>
                    <a:pt x="7224" y="738"/>
                    <a:pt x="8094" y="738"/>
                  </a:cubicBezTo>
                  <a:cubicBezTo>
                    <a:pt x="8311" y="738"/>
                    <a:pt x="8541" y="729"/>
                    <a:pt x="8795" y="707"/>
                  </a:cubicBezTo>
                  <a:lnTo>
                    <a:pt x="8795" y="707"/>
                  </a:lnTo>
                  <a:cubicBezTo>
                    <a:pt x="8835" y="747"/>
                    <a:pt x="8831" y="772"/>
                    <a:pt x="8804" y="788"/>
                  </a:cubicBezTo>
                  <a:lnTo>
                    <a:pt x="8804" y="788"/>
                  </a:lnTo>
                  <a:cubicBezTo>
                    <a:pt x="8972" y="774"/>
                    <a:pt x="9125" y="768"/>
                    <a:pt x="9268" y="768"/>
                  </a:cubicBezTo>
                  <a:cubicBezTo>
                    <a:pt x="9695" y="768"/>
                    <a:pt x="10044" y="817"/>
                    <a:pt x="10503" y="817"/>
                  </a:cubicBezTo>
                  <a:cubicBezTo>
                    <a:pt x="11082" y="872"/>
                    <a:pt x="11688" y="872"/>
                    <a:pt x="12291" y="872"/>
                  </a:cubicBezTo>
                  <a:cubicBezTo>
                    <a:pt x="12861" y="872"/>
                    <a:pt x="13429" y="872"/>
                    <a:pt x="13967" y="919"/>
                  </a:cubicBezTo>
                  <a:lnTo>
                    <a:pt x="13967" y="919"/>
                  </a:lnTo>
                  <a:cubicBezTo>
                    <a:pt x="14207" y="817"/>
                    <a:pt x="14422" y="817"/>
                    <a:pt x="14636" y="817"/>
                  </a:cubicBezTo>
                  <a:cubicBezTo>
                    <a:pt x="14636" y="817"/>
                    <a:pt x="14636" y="817"/>
                    <a:pt x="14636" y="817"/>
                  </a:cubicBezTo>
                  <a:lnTo>
                    <a:pt x="14636" y="817"/>
                  </a:lnTo>
                  <a:cubicBezTo>
                    <a:pt x="15683" y="927"/>
                    <a:pt x="17860" y="927"/>
                    <a:pt x="19569" y="927"/>
                  </a:cubicBezTo>
                  <a:lnTo>
                    <a:pt x="26705" y="927"/>
                  </a:lnTo>
                  <a:cubicBezTo>
                    <a:pt x="26935" y="973"/>
                    <a:pt x="27152" y="988"/>
                    <a:pt x="27365" y="988"/>
                  </a:cubicBezTo>
                  <a:cubicBezTo>
                    <a:pt x="27792" y="988"/>
                    <a:pt x="28202" y="927"/>
                    <a:pt x="28661" y="927"/>
                  </a:cubicBezTo>
                  <a:cubicBezTo>
                    <a:pt x="29580" y="927"/>
                    <a:pt x="30388" y="988"/>
                    <a:pt x="31201" y="988"/>
                  </a:cubicBezTo>
                  <a:cubicBezTo>
                    <a:pt x="31607" y="988"/>
                    <a:pt x="32014" y="973"/>
                    <a:pt x="32436" y="927"/>
                  </a:cubicBezTo>
                  <a:lnTo>
                    <a:pt x="45993" y="927"/>
                  </a:lnTo>
                  <a:cubicBezTo>
                    <a:pt x="46067" y="927"/>
                    <a:pt x="46189" y="878"/>
                    <a:pt x="46262" y="878"/>
                  </a:cubicBezTo>
                  <a:cubicBezTo>
                    <a:pt x="46299" y="878"/>
                    <a:pt x="46324" y="891"/>
                    <a:pt x="46324" y="927"/>
                  </a:cubicBezTo>
                  <a:lnTo>
                    <a:pt x="46572" y="927"/>
                  </a:lnTo>
                  <a:cubicBezTo>
                    <a:pt x="47104" y="927"/>
                    <a:pt x="47539" y="988"/>
                    <a:pt x="47974" y="988"/>
                  </a:cubicBezTo>
                  <a:cubicBezTo>
                    <a:pt x="48191" y="988"/>
                    <a:pt x="48409" y="973"/>
                    <a:pt x="48638" y="927"/>
                  </a:cubicBezTo>
                  <a:lnTo>
                    <a:pt x="49658" y="927"/>
                  </a:lnTo>
                  <a:cubicBezTo>
                    <a:pt x="49731" y="973"/>
                    <a:pt x="49845" y="988"/>
                    <a:pt x="49955" y="988"/>
                  </a:cubicBezTo>
                  <a:cubicBezTo>
                    <a:pt x="50175" y="988"/>
                    <a:pt x="50383" y="927"/>
                    <a:pt x="50236" y="927"/>
                  </a:cubicBezTo>
                  <a:lnTo>
                    <a:pt x="52083" y="927"/>
                  </a:lnTo>
                  <a:cubicBezTo>
                    <a:pt x="52523" y="927"/>
                    <a:pt x="52413" y="1065"/>
                    <a:pt x="52992" y="1065"/>
                  </a:cubicBezTo>
                  <a:cubicBezTo>
                    <a:pt x="54259" y="1065"/>
                    <a:pt x="55968" y="927"/>
                    <a:pt x="57345" y="927"/>
                  </a:cubicBezTo>
                  <a:lnTo>
                    <a:pt x="58971" y="927"/>
                  </a:lnTo>
                  <a:cubicBezTo>
                    <a:pt x="59081" y="927"/>
                    <a:pt x="59880" y="927"/>
                    <a:pt x="59302" y="1065"/>
                  </a:cubicBezTo>
                  <a:lnTo>
                    <a:pt x="60679" y="1065"/>
                  </a:lnTo>
                  <a:cubicBezTo>
                    <a:pt x="61038" y="1065"/>
                    <a:pt x="60900" y="927"/>
                    <a:pt x="61258" y="927"/>
                  </a:cubicBezTo>
                  <a:cubicBezTo>
                    <a:pt x="61258" y="927"/>
                    <a:pt x="61148" y="927"/>
                    <a:pt x="61148" y="1065"/>
                  </a:cubicBezTo>
                  <a:cubicBezTo>
                    <a:pt x="62167" y="1065"/>
                    <a:pt x="62278" y="927"/>
                    <a:pt x="63214" y="927"/>
                  </a:cubicBezTo>
                  <a:cubicBezTo>
                    <a:pt x="63214" y="817"/>
                    <a:pt x="63545" y="817"/>
                    <a:pt x="63545" y="817"/>
                  </a:cubicBezTo>
                  <a:lnTo>
                    <a:pt x="67237" y="817"/>
                  </a:lnTo>
                  <a:cubicBezTo>
                    <a:pt x="67311" y="854"/>
                    <a:pt x="67372" y="866"/>
                    <a:pt x="67425" y="866"/>
                  </a:cubicBezTo>
                  <a:cubicBezTo>
                    <a:pt x="67531" y="866"/>
                    <a:pt x="67605" y="817"/>
                    <a:pt x="67678" y="817"/>
                  </a:cubicBezTo>
                  <a:lnTo>
                    <a:pt x="67568" y="817"/>
                  </a:lnTo>
                  <a:cubicBezTo>
                    <a:pt x="67641" y="817"/>
                    <a:pt x="67776" y="768"/>
                    <a:pt x="67890" y="768"/>
                  </a:cubicBezTo>
                  <a:cubicBezTo>
                    <a:pt x="67948" y="768"/>
                    <a:pt x="68000" y="780"/>
                    <a:pt x="68036" y="817"/>
                  </a:cubicBezTo>
                  <a:lnTo>
                    <a:pt x="69855" y="817"/>
                  </a:lnTo>
                  <a:cubicBezTo>
                    <a:pt x="69682" y="817"/>
                    <a:pt x="69713" y="749"/>
                    <a:pt x="69681" y="720"/>
                  </a:cubicBezTo>
                  <a:lnTo>
                    <a:pt x="69681" y="720"/>
                  </a:lnTo>
                  <a:cubicBezTo>
                    <a:pt x="69781" y="747"/>
                    <a:pt x="69872" y="756"/>
                    <a:pt x="69961" y="756"/>
                  </a:cubicBezTo>
                  <a:cubicBezTo>
                    <a:pt x="70101" y="756"/>
                    <a:pt x="70238" y="733"/>
                    <a:pt x="70410" y="719"/>
                  </a:cubicBezTo>
                  <a:lnTo>
                    <a:pt x="70410" y="719"/>
                  </a:lnTo>
                  <a:cubicBezTo>
                    <a:pt x="70213" y="817"/>
                    <a:pt x="70200" y="817"/>
                    <a:pt x="69855" y="817"/>
                  </a:cubicBezTo>
                  <a:lnTo>
                    <a:pt x="70682" y="817"/>
                  </a:lnTo>
                  <a:cubicBezTo>
                    <a:pt x="70682" y="817"/>
                    <a:pt x="70434" y="707"/>
                    <a:pt x="70682" y="707"/>
                  </a:cubicBezTo>
                  <a:cubicBezTo>
                    <a:pt x="70823" y="707"/>
                    <a:pt x="70884" y="727"/>
                    <a:pt x="70907" y="742"/>
                  </a:cubicBezTo>
                  <a:lnTo>
                    <a:pt x="70907" y="742"/>
                  </a:lnTo>
                  <a:cubicBezTo>
                    <a:pt x="70904" y="734"/>
                    <a:pt x="70902" y="723"/>
                    <a:pt x="70902" y="707"/>
                  </a:cubicBezTo>
                  <a:lnTo>
                    <a:pt x="71370" y="707"/>
                  </a:lnTo>
                  <a:cubicBezTo>
                    <a:pt x="71591" y="707"/>
                    <a:pt x="72059" y="707"/>
                    <a:pt x="72170" y="817"/>
                  </a:cubicBezTo>
                  <a:lnTo>
                    <a:pt x="72748" y="817"/>
                  </a:lnTo>
                  <a:cubicBezTo>
                    <a:pt x="72932" y="780"/>
                    <a:pt x="72978" y="768"/>
                    <a:pt x="72983" y="768"/>
                  </a:cubicBezTo>
                  <a:lnTo>
                    <a:pt x="72983" y="768"/>
                  </a:lnTo>
                  <a:cubicBezTo>
                    <a:pt x="72993" y="768"/>
                    <a:pt x="72840" y="817"/>
                    <a:pt x="73299" y="817"/>
                  </a:cubicBezTo>
                  <a:lnTo>
                    <a:pt x="74126" y="817"/>
                  </a:lnTo>
                  <a:cubicBezTo>
                    <a:pt x="74236" y="817"/>
                    <a:pt x="74457" y="817"/>
                    <a:pt x="74457" y="927"/>
                  </a:cubicBezTo>
                  <a:cubicBezTo>
                    <a:pt x="74567" y="872"/>
                    <a:pt x="74739" y="872"/>
                    <a:pt x="74897" y="872"/>
                  </a:cubicBezTo>
                  <a:cubicBezTo>
                    <a:pt x="75056" y="872"/>
                    <a:pt x="75201" y="872"/>
                    <a:pt x="75256" y="817"/>
                  </a:cubicBezTo>
                  <a:lnTo>
                    <a:pt x="75504" y="817"/>
                  </a:lnTo>
                  <a:cubicBezTo>
                    <a:pt x="75944" y="817"/>
                    <a:pt x="76055" y="707"/>
                    <a:pt x="76523" y="707"/>
                  </a:cubicBezTo>
                  <a:cubicBezTo>
                    <a:pt x="76633" y="817"/>
                    <a:pt x="76303" y="817"/>
                    <a:pt x="76192" y="817"/>
                  </a:cubicBezTo>
                  <a:lnTo>
                    <a:pt x="77791" y="817"/>
                  </a:lnTo>
                  <a:cubicBezTo>
                    <a:pt x="78434" y="817"/>
                    <a:pt x="78573" y="721"/>
                    <a:pt x="78880" y="708"/>
                  </a:cubicBezTo>
                  <a:lnTo>
                    <a:pt x="78880" y="708"/>
                  </a:lnTo>
                  <a:cubicBezTo>
                    <a:pt x="79196" y="721"/>
                    <a:pt x="79381" y="817"/>
                    <a:pt x="79279" y="817"/>
                  </a:cubicBezTo>
                  <a:lnTo>
                    <a:pt x="79857" y="817"/>
                  </a:lnTo>
                  <a:cubicBezTo>
                    <a:pt x="79857" y="707"/>
                    <a:pt x="79637" y="707"/>
                    <a:pt x="79967" y="707"/>
                  </a:cubicBezTo>
                  <a:lnTo>
                    <a:pt x="80546" y="707"/>
                  </a:lnTo>
                  <a:cubicBezTo>
                    <a:pt x="80546" y="707"/>
                    <a:pt x="80656" y="817"/>
                    <a:pt x="80436" y="817"/>
                  </a:cubicBezTo>
                  <a:cubicBezTo>
                    <a:pt x="80546" y="817"/>
                    <a:pt x="80766" y="817"/>
                    <a:pt x="80877" y="707"/>
                  </a:cubicBezTo>
                  <a:lnTo>
                    <a:pt x="81345" y="707"/>
                  </a:lnTo>
                  <a:cubicBezTo>
                    <a:pt x="81382" y="744"/>
                    <a:pt x="81419" y="756"/>
                    <a:pt x="81456" y="756"/>
                  </a:cubicBezTo>
                  <a:cubicBezTo>
                    <a:pt x="81532" y="756"/>
                    <a:pt x="81611" y="707"/>
                    <a:pt x="81703" y="707"/>
                  </a:cubicBezTo>
                  <a:lnTo>
                    <a:pt x="83191" y="707"/>
                  </a:lnTo>
                  <a:cubicBezTo>
                    <a:pt x="83191" y="707"/>
                    <a:pt x="83301" y="817"/>
                    <a:pt x="83191" y="817"/>
                  </a:cubicBezTo>
                  <a:cubicBezTo>
                    <a:pt x="83412" y="817"/>
                    <a:pt x="83301" y="707"/>
                    <a:pt x="83522" y="707"/>
                  </a:cubicBezTo>
                  <a:cubicBezTo>
                    <a:pt x="83412" y="817"/>
                    <a:pt x="83990" y="817"/>
                    <a:pt x="83770" y="817"/>
                  </a:cubicBezTo>
                  <a:lnTo>
                    <a:pt x="84321" y="817"/>
                  </a:lnTo>
                  <a:cubicBezTo>
                    <a:pt x="85148" y="817"/>
                    <a:pt x="85258" y="707"/>
                    <a:pt x="85699" y="707"/>
                  </a:cubicBezTo>
                  <a:lnTo>
                    <a:pt x="86167" y="707"/>
                  </a:lnTo>
                  <a:cubicBezTo>
                    <a:pt x="86094" y="707"/>
                    <a:pt x="86277" y="756"/>
                    <a:pt x="86571" y="756"/>
                  </a:cubicBezTo>
                  <a:cubicBezTo>
                    <a:pt x="86718" y="756"/>
                    <a:pt x="86893" y="744"/>
                    <a:pt x="87076" y="707"/>
                  </a:cubicBezTo>
                  <a:lnTo>
                    <a:pt x="87903" y="707"/>
                  </a:lnTo>
                  <a:lnTo>
                    <a:pt x="88344" y="817"/>
                  </a:lnTo>
                  <a:lnTo>
                    <a:pt x="88123" y="707"/>
                  </a:lnTo>
                  <a:lnTo>
                    <a:pt x="91347" y="707"/>
                  </a:lnTo>
                  <a:cubicBezTo>
                    <a:pt x="91301" y="744"/>
                    <a:pt x="91323" y="756"/>
                    <a:pt x="91380" y="756"/>
                  </a:cubicBezTo>
                  <a:cubicBezTo>
                    <a:pt x="91494" y="756"/>
                    <a:pt x="91751" y="707"/>
                    <a:pt x="91898" y="707"/>
                  </a:cubicBezTo>
                  <a:lnTo>
                    <a:pt x="92945" y="707"/>
                  </a:lnTo>
                  <a:cubicBezTo>
                    <a:pt x="93056" y="707"/>
                    <a:pt x="93634" y="817"/>
                    <a:pt x="93965" y="817"/>
                  </a:cubicBezTo>
                  <a:lnTo>
                    <a:pt x="94213" y="707"/>
                  </a:lnTo>
                  <a:lnTo>
                    <a:pt x="95232" y="707"/>
                  </a:lnTo>
                  <a:cubicBezTo>
                    <a:pt x="95122" y="707"/>
                    <a:pt x="95811" y="707"/>
                    <a:pt x="95343" y="597"/>
                  </a:cubicBezTo>
                  <a:lnTo>
                    <a:pt x="95811" y="597"/>
                  </a:lnTo>
                  <a:lnTo>
                    <a:pt x="95811" y="707"/>
                  </a:lnTo>
                  <a:lnTo>
                    <a:pt x="96032" y="597"/>
                  </a:lnTo>
                  <a:lnTo>
                    <a:pt x="96500" y="597"/>
                  </a:lnTo>
                  <a:cubicBezTo>
                    <a:pt x="96390" y="597"/>
                    <a:pt x="96169" y="707"/>
                    <a:pt x="96610" y="707"/>
                  </a:cubicBezTo>
                  <a:cubicBezTo>
                    <a:pt x="96610" y="770"/>
                    <a:pt x="96647" y="797"/>
                    <a:pt x="96747" y="809"/>
                  </a:cubicBezTo>
                  <a:lnTo>
                    <a:pt x="96747" y="809"/>
                  </a:lnTo>
                  <a:cubicBezTo>
                    <a:pt x="96720" y="797"/>
                    <a:pt x="96720" y="770"/>
                    <a:pt x="96720" y="707"/>
                  </a:cubicBezTo>
                  <a:lnTo>
                    <a:pt x="97189" y="707"/>
                  </a:lnTo>
                  <a:cubicBezTo>
                    <a:pt x="96858" y="707"/>
                    <a:pt x="97878" y="707"/>
                    <a:pt x="97657" y="597"/>
                  </a:cubicBezTo>
                  <a:lnTo>
                    <a:pt x="97988" y="597"/>
                  </a:lnTo>
                  <a:cubicBezTo>
                    <a:pt x="97657" y="707"/>
                    <a:pt x="98236" y="707"/>
                    <a:pt x="98098" y="707"/>
                  </a:cubicBezTo>
                  <a:lnTo>
                    <a:pt x="99035" y="707"/>
                  </a:lnTo>
                  <a:cubicBezTo>
                    <a:pt x="98925" y="707"/>
                    <a:pt x="99035" y="817"/>
                    <a:pt x="98787" y="817"/>
                  </a:cubicBezTo>
                  <a:cubicBezTo>
                    <a:pt x="98925" y="817"/>
                    <a:pt x="99614" y="817"/>
                    <a:pt x="99366" y="707"/>
                  </a:cubicBezTo>
                  <a:lnTo>
                    <a:pt x="103499" y="707"/>
                  </a:lnTo>
                  <a:cubicBezTo>
                    <a:pt x="103444" y="652"/>
                    <a:pt x="103506" y="652"/>
                    <a:pt x="103595" y="652"/>
                  </a:cubicBezTo>
                  <a:cubicBezTo>
                    <a:pt x="103685" y="652"/>
                    <a:pt x="103802" y="652"/>
                    <a:pt x="103857" y="597"/>
                  </a:cubicBezTo>
                  <a:lnTo>
                    <a:pt x="103857" y="597"/>
                  </a:lnTo>
                  <a:cubicBezTo>
                    <a:pt x="103747" y="707"/>
                    <a:pt x="104436" y="707"/>
                    <a:pt x="103857" y="707"/>
                  </a:cubicBezTo>
                  <a:lnTo>
                    <a:pt x="104188" y="707"/>
                  </a:lnTo>
                  <a:cubicBezTo>
                    <a:pt x="104436" y="707"/>
                    <a:pt x="103609" y="707"/>
                    <a:pt x="103967" y="817"/>
                  </a:cubicBezTo>
                  <a:cubicBezTo>
                    <a:pt x="104298" y="817"/>
                    <a:pt x="104546" y="707"/>
                    <a:pt x="104987" y="707"/>
                  </a:cubicBezTo>
                  <a:cubicBezTo>
                    <a:pt x="104913" y="744"/>
                    <a:pt x="104916" y="756"/>
                    <a:pt x="104953" y="756"/>
                  </a:cubicBezTo>
                  <a:cubicBezTo>
                    <a:pt x="105026" y="756"/>
                    <a:pt x="105235" y="707"/>
                    <a:pt x="105235" y="707"/>
                  </a:cubicBezTo>
                  <a:lnTo>
                    <a:pt x="105235" y="707"/>
                  </a:lnTo>
                  <a:cubicBezTo>
                    <a:pt x="105131" y="810"/>
                    <a:pt x="105003" y="817"/>
                    <a:pt x="104897" y="817"/>
                  </a:cubicBezTo>
                  <a:lnTo>
                    <a:pt x="104897" y="817"/>
                  </a:lnTo>
                  <a:cubicBezTo>
                    <a:pt x="105666" y="815"/>
                    <a:pt x="105128" y="707"/>
                    <a:pt x="105565" y="707"/>
                  </a:cubicBezTo>
                  <a:lnTo>
                    <a:pt x="105923" y="707"/>
                  </a:lnTo>
                  <a:cubicBezTo>
                    <a:pt x="105850" y="707"/>
                    <a:pt x="105923" y="756"/>
                    <a:pt x="106079" y="756"/>
                  </a:cubicBezTo>
                  <a:cubicBezTo>
                    <a:pt x="106156" y="756"/>
                    <a:pt x="106254" y="744"/>
                    <a:pt x="106364" y="707"/>
                  </a:cubicBezTo>
                  <a:lnTo>
                    <a:pt x="106833" y="707"/>
                  </a:lnTo>
                  <a:cubicBezTo>
                    <a:pt x="106488" y="652"/>
                    <a:pt x="106371" y="652"/>
                    <a:pt x="106254" y="652"/>
                  </a:cubicBezTo>
                  <a:cubicBezTo>
                    <a:pt x="106137" y="652"/>
                    <a:pt x="106020" y="652"/>
                    <a:pt x="105675" y="597"/>
                  </a:cubicBezTo>
                  <a:cubicBezTo>
                    <a:pt x="105602" y="597"/>
                    <a:pt x="105627" y="646"/>
                    <a:pt x="105520" y="646"/>
                  </a:cubicBezTo>
                  <a:cubicBezTo>
                    <a:pt x="105467" y="646"/>
                    <a:pt x="105382" y="633"/>
                    <a:pt x="105235" y="597"/>
                  </a:cubicBezTo>
                  <a:lnTo>
                    <a:pt x="104298" y="597"/>
                  </a:lnTo>
                  <a:cubicBezTo>
                    <a:pt x="104546" y="597"/>
                    <a:pt x="104298" y="597"/>
                    <a:pt x="104656" y="486"/>
                  </a:cubicBezTo>
                  <a:cubicBezTo>
                    <a:pt x="104188" y="486"/>
                    <a:pt x="103967" y="597"/>
                    <a:pt x="103499" y="597"/>
                  </a:cubicBezTo>
                  <a:lnTo>
                    <a:pt x="102920" y="597"/>
                  </a:lnTo>
                  <a:cubicBezTo>
                    <a:pt x="102810" y="597"/>
                    <a:pt x="102700" y="597"/>
                    <a:pt x="102700" y="486"/>
                  </a:cubicBezTo>
                  <a:lnTo>
                    <a:pt x="99614" y="486"/>
                  </a:lnTo>
                  <a:cubicBezTo>
                    <a:pt x="100054" y="486"/>
                    <a:pt x="99035" y="486"/>
                    <a:pt x="99614" y="376"/>
                  </a:cubicBezTo>
                  <a:cubicBezTo>
                    <a:pt x="99255" y="376"/>
                    <a:pt x="99255" y="486"/>
                    <a:pt x="98925" y="486"/>
                  </a:cubicBezTo>
                  <a:cubicBezTo>
                    <a:pt x="98787" y="486"/>
                    <a:pt x="98787" y="376"/>
                    <a:pt x="99035" y="376"/>
                  </a:cubicBezTo>
                  <a:lnTo>
                    <a:pt x="96858" y="376"/>
                  </a:lnTo>
                  <a:cubicBezTo>
                    <a:pt x="96702" y="413"/>
                    <a:pt x="96650" y="425"/>
                    <a:pt x="96637" y="425"/>
                  </a:cubicBezTo>
                  <a:cubicBezTo>
                    <a:pt x="96610" y="425"/>
                    <a:pt x="96739" y="376"/>
                    <a:pt x="96500" y="376"/>
                  </a:cubicBezTo>
                  <a:lnTo>
                    <a:pt x="92036" y="376"/>
                  </a:lnTo>
                  <a:cubicBezTo>
                    <a:pt x="91880" y="330"/>
                    <a:pt x="91736" y="315"/>
                    <a:pt x="91597" y="315"/>
                  </a:cubicBezTo>
                  <a:cubicBezTo>
                    <a:pt x="91320" y="315"/>
                    <a:pt x="91063" y="376"/>
                    <a:pt x="90769" y="376"/>
                  </a:cubicBezTo>
                  <a:lnTo>
                    <a:pt x="90658" y="376"/>
                  </a:lnTo>
                  <a:cubicBezTo>
                    <a:pt x="90521" y="376"/>
                    <a:pt x="90658" y="376"/>
                    <a:pt x="90658" y="238"/>
                  </a:cubicBezTo>
                  <a:lnTo>
                    <a:pt x="89722" y="238"/>
                  </a:lnTo>
                  <a:lnTo>
                    <a:pt x="89970" y="376"/>
                  </a:lnTo>
                  <a:lnTo>
                    <a:pt x="89391" y="376"/>
                  </a:lnTo>
                  <a:cubicBezTo>
                    <a:pt x="89556" y="307"/>
                    <a:pt x="89467" y="307"/>
                    <a:pt x="89336" y="307"/>
                  </a:cubicBezTo>
                  <a:cubicBezTo>
                    <a:pt x="89208" y="307"/>
                    <a:pt x="89041" y="307"/>
                    <a:pt x="89033" y="243"/>
                  </a:cubicBezTo>
                  <a:lnTo>
                    <a:pt x="89033" y="243"/>
                  </a:lnTo>
                  <a:cubicBezTo>
                    <a:pt x="88923" y="253"/>
                    <a:pt x="88923" y="283"/>
                    <a:pt x="88923" y="376"/>
                  </a:cubicBezTo>
                  <a:cubicBezTo>
                    <a:pt x="88781" y="376"/>
                    <a:pt x="88720" y="351"/>
                    <a:pt x="88678" y="322"/>
                  </a:cubicBezTo>
                  <a:lnTo>
                    <a:pt x="88678" y="322"/>
                  </a:lnTo>
                  <a:cubicBezTo>
                    <a:pt x="88633" y="376"/>
                    <a:pt x="88525" y="376"/>
                    <a:pt x="88344" y="376"/>
                  </a:cubicBezTo>
                  <a:cubicBezTo>
                    <a:pt x="88197" y="376"/>
                    <a:pt x="87940" y="315"/>
                    <a:pt x="87752" y="315"/>
                  </a:cubicBezTo>
                  <a:cubicBezTo>
                    <a:pt x="87658" y="315"/>
                    <a:pt x="87582" y="330"/>
                    <a:pt x="87545" y="376"/>
                  </a:cubicBezTo>
                  <a:cubicBezTo>
                    <a:pt x="87435" y="376"/>
                    <a:pt x="87435" y="238"/>
                    <a:pt x="87545" y="238"/>
                  </a:cubicBezTo>
                  <a:lnTo>
                    <a:pt x="83301" y="238"/>
                  </a:lnTo>
                  <a:cubicBezTo>
                    <a:pt x="83191" y="183"/>
                    <a:pt x="83074" y="183"/>
                    <a:pt x="82943" y="183"/>
                  </a:cubicBezTo>
                  <a:cubicBezTo>
                    <a:pt x="82812" y="183"/>
                    <a:pt x="82668" y="183"/>
                    <a:pt x="82502" y="128"/>
                  </a:cubicBezTo>
                  <a:lnTo>
                    <a:pt x="82502" y="238"/>
                  </a:lnTo>
                  <a:cubicBezTo>
                    <a:pt x="81970" y="238"/>
                    <a:pt x="81327" y="189"/>
                    <a:pt x="80688" y="189"/>
                  </a:cubicBezTo>
                  <a:cubicBezTo>
                    <a:pt x="80368" y="189"/>
                    <a:pt x="80050" y="202"/>
                    <a:pt x="79747" y="238"/>
                  </a:cubicBezTo>
                  <a:lnTo>
                    <a:pt x="79747" y="128"/>
                  </a:lnTo>
                  <a:lnTo>
                    <a:pt x="79279" y="238"/>
                  </a:lnTo>
                  <a:cubicBezTo>
                    <a:pt x="79058" y="128"/>
                    <a:pt x="79389" y="128"/>
                    <a:pt x="79389" y="128"/>
                  </a:cubicBezTo>
                  <a:cubicBezTo>
                    <a:pt x="78948" y="128"/>
                    <a:pt x="79168" y="238"/>
                    <a:pt x="78700" y="238"/>
                  </a:cubicBezTo>
                  <a:cubicBezTo>
                    <a:pt x="78479" y="238"/>
                    <a:pt x="78810" y="238"/>
                    <a:pt x="78948" y="128"/>
                  </a:cubicBezTo>
                  <a:lnTo>
                    <a:pt x="78948" y="128"/>
                  </a:lnTo>
                  <a:cubicBezTo>
                    <a:pt x="78479" y="238"/>
                    <a:pt x="77791" y="238"/>
                    <a:pt x="77432" y="238"/>
                  </a:cubicBezTo>
                  <a:lnTo>
                    <a:pt x="76523" y="238"/>
                  </a:lnTo>
                  <a:cubicBezTo>
                    <a:pt x="76468" y="183"/>
                    <a:pt x="76385" y="156"/>
                    <a:pt x="76299" y="156"/>
                  </a:cubicBezTo>
                  <a:cubicBezTo>
                    <a:pt x="76213" y="156"/>
                    <a:pt x="76124" y="183"/>
                    <a:pt x="76055" y="238"/>
                  </a:cubicBezTo>
                  <a:lnTo>
                    <a:pt x="76192" y="128"/>
                  </a:lnTo>
                  <a:lnTo>
                    <a:pt x="75145" y="128"/>
                  </a:lnTo>
                  <a:cubicBezTo>
                    <a:pt x="75072" y="128"/>
                    <a:pt x="74839" y="177"/>
                    <a:pt x="74594" y="177"/>
                  </a:cubicBezTo>
                  <a:cubicBezTo>
                    <a:pt x="74478" y="177"/>
                    <a:pt x="74358" y="166"/>
                    <a:pt x="74252" y="133"/>
                  </a:cubicBezTo>
                  <a:lnTo>
                    <a:pt x="74252" y="133"/>
                  </a:lnTo>
                  <a:cubicBezTo>
                    <a:pt x="74140" y="142"/>
                    <a:pt x="74038" y="167"/>
                    <a:pt x="73878" y="238"/>
                  </a:cubicBezTo>
                  <a:lnTo>
                    <a:pt x="73988" y="128"/>
                  </a:lnTo>
                  <a:lnTo>
                    <a:pt x="73079" y="238"/>
                  </a:lnTo>
                  <a:cubicBezTo>
                    <a:pt x="73024" y="183"/>
                    <a:pt x="72824" y="183"/>
                    <a:pt x="72652" y="183"/>
                  </a:cubicBezTo>
                  <a:cubicBezTo>
                    <a:pt x="72480" y="183"/>
                    <a:pt x="72335" y="183"/>
                    <a:pt x="72390" y="128"/>
                  </a:cubicBezTo>
                  <a:cubicBezTo>
                    <a:pt x="72059" y="128"/>
                    <a:pt x="72610" y="238"/>
                    <a:pt x="72280" y="238"/>
                  </a:cubicBezTo>
                  <a:cubicBezTo>
                    <a:pt x="72225" y="183"/>
                    <a:pt x="72135" y="183"/>
                    <a:pt x="72059" y="183"/>
                  </a:cubicBezTo>
                  <a:cubicBezTo>
                    <a:pt x="71984" y="183"/>
                    <a:pt x="71922" y="183"/>
                    <a:pt x="71922" y="128"/>
                  </a:cubicBezTo>
                  <a:lnTo>
                    <a:pt x="71811" y="128"/>
                  </a:lnTo>
                  <a:cubicBezTo>
                    <a:pt x="71591" y="128"/>
                    <a:pt x="71481" y="128"/>
                    <a:pt x="71481" y="238"/>
                  </a:cubicBezTo>
                  <a:cubicBezTo>
                    <a:pt x="71357" y="183"/>
                    <a:pt x="71212" y="183"/>
                    <a:pt x="71085" y="183"/>
                  </a:cubicBezTo>
                  <a:cubicBezTo>
                    <a:pt x="70957" y="183"/>
                    <a:pt x="70847" y="183"/>
                    <a:pt x="70792" y="128"/>
                  </a:cubicBezTo>
                  <a:lnTo>
                    <a:pt x="70902" y="128"/>
                  </a:lnTo>
                  <a:cubicBezTo>
                    <a:pt x="70443" y="128"/>
                    <a:pt x="70131" y="79"/>
                    <a:pt x="69843" y="79"/>
                  </a:cubicBezTo>
                  <a:cubicBezTo>
                    <a:pt x="69699" y="79"/>
                    <a:pt x="69561" y="91"/>
                    <a:pt x="69414" y="128"/>
                  </a:cubicBezTo>
                  <a:lnTo>
                    <a:pt x="65722" y="128"/>
                  </a:lnTo>
                  <a:cubicBezTo>
                    <a:pt x="65448" y="128"/>
                    <a:pt x="65079" y="52"/>
                    <a:pt x="65024" y="27"/>
                  </a:cubicBezTo>
                  <a:lnTo>
                    <a:pt x="65024" y="27"/>
                  </a:lnTo>
                  <a:cubicBezTo>
                    <a:pt x="64905" y="128"/>
                    <a:pt x="64592" y="128"/>
                    <a:pt x="64592" y="128"/>
                  </a:cubicBezTo>
                  <a:lnTo>
                    <a:pt x="62966" y="128"/>
                  </a:lnTo>
                  <a:cubicBezTo>
                    <a:pt x="62673" y="128"/>
                    <a:pt x="62526" y="79"/>
                    <a:pt x="62354" y="79"/>
                  </a:cubicBezTo>
                  <a:cubicBezTo>
                    <a:pt x="62268" y="79"/>
                    <a:pt x="62177" y="91"/>
                    <a:pt x="62057" y="128"/>
                  </a:cubicBezTo>
                  <a:lnTo>
                    <a:pt x="59991" y="128"/>
                  </a:lnTo>
                  <a:cubicBezTo>
                    <a:pt x="59991" y="91"/>
                    <a:pt x="59978" y="79"/>
                    <a:pt x="59949" y="79"/>
                  </a:cubicBezTo>
                  <a:cubicBezTo>
                    <a:pt x="59893" y="79"/>
                    <a:pt x="59776" y="123"/>
                    <a:pt x="59563" y="128"/>
                  </a:cubicBezTo>
                  <a:lnTo>
                    <a:pt x="59563" y="128"/>
                  </a:lnTo>
                  <a:cubicBezTo>
                    <a:pt x="58763" y="120"/>
                    <a:pt x="57893" y="18"/>
                    <a:pt x="57125" y="18"/>
                  </a:cubicBezTo>
                  <a:lnTo>
                    <a:pt x="54149" y="18"/>
                  </a:lnTo>
                  <a:cubicBezTo>
                    <a:pt x="53901" y="18"/>
                    <a:pt x="53460" y="128"/>
                    <a:pt x="53102" y="128"/>
                  </a:cubicBezTo>
                  <a:lnTo>
                    <a:pt x="51035" y="128"/>
                  </a:lnTo>
                  <a:cubicBezTo>
                    <a:pt x="51114" y="128"/>
                    <a:pt x="51080" y="72"/>
                    <a:pt x="51095" y="40"/>
                  </a:cubicBezTo>
                  <a:lnTo>
                    <a:pt x="51095" y="40"/>
                  </a:lnTo>
                  <a:cubicBezTo>
                    <a:pt x="51039" y="60"/>
                    <a:pt x="50983" y="67"/>
                    <a:pt x="50928" y="67"/>
                  </a:cubicBezTo>
                  <a:cubicBezTo>
                    <a:pt x="50787" y="67"/>
                    <a:pt x="50659" y="18"/>
                    <a:pt x="50567" y="18"/>
                  </a:cubicBezTo>
                  <a:lnTo>
                    <a:pt x="50815" y="128"/>
                  </a:lnTo>
                  <a:cubicBezTo>
                    <a:pt x="50567" y="128"/>
                    <a:pt x="50236" y="128"/>
                    <a:pt x="50126" y="18"/>
                  </a:cubicBezTo>
                  <a:lnTo>
                    <a:pt x="49768" y="128"/>
                  </a:lnTo>
                  <a:lnTo>
                    <a:pt x="49658" y="128"/>
                  </a:lnTo>
                  <a:lnTo>
                    <a:pt x="49548" y="18"/>
                  </a:lnTo>
                  <a:cubicBezTo>
                    <a:pt x="49437" y="18"/>
                    <a:pt x="49079" y="128"/>
                    <a:pt x="48859" y="128"/>
                  </a:cubicBezTo>
                  <a:lnTo>
                    <a:pt x="47261" y="128"/>
                  </a:lnTo>
                  <a:cubicBezTo>
                    <a:pt x="47481" y="128"/>
                    <a:pt x="47371" y="128"/>
                    <a:pt x="47261" y="18"/>
                  </a:cubicBezTo>
                  <a:lnTo>
                    <a:pt x="47261" y="18"/>
                  </a:lnTo>
                  <a:cubicBezTo>
                    <a:pt x="47013" y="128"/>
                    <a:pt x="47371" y="128"/>
                    <a:pt x="47261" y="128"/>
                  </a:cubicBezTo>
                  <a:lnTo>
                    <a:pt x="46682" y="128"/>
                  </a:lnTo>
                  <a:cubicBezTo>
                    <a:pt x="46324" y="128"/>
                    <a:pt x="46213" y="18"/>
                    <a:pt x="45993" y="18"/>
                  </a:cubicBezTo>
                  <a:cubicBezTo>
                    <a:pt x="45869" y="73"/>
                    <a:pt x="45752" y="73"/>
                    <a:pt x="45680" y="73"/>
                  </a:cubicBezTo>
                  <a:cubicBezTo>
                    <a:pt x="45607" y="73"/>
                    <a:pt x="45580" y="73"/>
                    <a:pt x="45635" y="128"/>
                  </a:cubicBezTo>
                  <a:lnTo>
                    <a:pt x="45414" y="128"/>
                  </a:lnTo>
                  <a:cubicBezTo>
                    <a:pt x="45194" y="128"/>
                    <a:pt x="44726" y="128"/>
                    <a:pt x="44615" y="18"/>
                  </a:cubicBezTo>
                  <a:cubicBezTo>
                    <a:pt x="44560" y="73"/>
                    <a:pt x="44326" y="73"/>
                    <a:pt x="44092" y="73"/>
                  </a:cubicBezTo>
                  <a:cubicBezTo>
                    <a:pt x="43858" y="73"/>
                    <a:pt x="43623" y="73"/>
                    <a:pt x="43568" y="128"/>
                  </a:cubicBezTo>
                  <a:lnTo>
                    <a:pt x="43348" y="18"/>
                  </a:lnTo>
                  <a:cubicBezTo>
                    <a:pt x="43348" y="128"/>
                    <a:pt x="43238" y="128"/>
                    <a:pt x="42990" y="128"/>
                  </a:cubicBezTo>
                  <a:cubicBezTo>
                    <a:pt x="42769" y="128"/>
                    <a:pt x="42879" y="128"/>
                    <a:pt x="42769" y="18"/>
                  </a:cubicBezTo>
                  <a:lnTo>
                    <a:pt x="42659" y="128"/>
                  </a:lnTo>
                  <a:cubicBezTo>
                    <a:pt x="42025" y="73"/>
                    <a:pt x="41281" y="73"/>
                    <a:pt x="40524" y="73"/>
                  </a:cubicBezTo>
                  <a:cubicBezTo>
                    <a:pt x="39766" y="73"/>
                    <a:pt x="38994" y="73"/>
                    <a:pt x="38305" y="18"/>
                  </a:cubicBezTo>
                  <a:cubicBezTo>
                    <a:pt x="37756" y="18"/>
                    <a:pt x="37007" y="117"/>
                    <a:pt x="36343" y="127"/>
                  </a:cubicBezTo>
                  <a:lnTo>
                    <a:pt x="36343" y="127"/>
                  </a:lnTo>
                  <a:lnTo>
                    <a:pt x="35550" y="18"/>
                  </a:lnTo>
                  <a:lnTo>
                    <a:pt x="36101" y="128"/>
                  </a:lnTo>
                  <a:lnTo>
                    <a:pt x="35660" y="128"/>
                  </a:lnTo>
                  <a:cubicBezTo>
                    <a:pt x="35127" y="128"/>
                    <a:pt x="34485" y="79"/>
                    <a:pt x="33846" y="79"/>
                  </a:cubicBezTo>
                  <a:cubicBezTo>
                    <a:pt x="33526" y="79"/>
                    <a:pt x="33208" y="91"/>
                    <a:pt x="32905" y="128"/>
                  </a:cubicBezTo>
                  <a:cubicBezTo>
                    <a:pt x="32236" y="128"/>
                    <a:pt x="32424" y="24"/>
                    <a:pt x="31907" y="18"/>
                  </a:cubicBezTo>
                  <a:lnTo>
                    <a:pt x="31907" y="18"/>
                  </a:lnTo>
                  <a:cubicBezTo>
                    <a:pt x="31259" y="24"/>
                    <a:pt x="30928" y="128"/>
                    <a:pt x="30260" y="128"/>
                  </a:cubicBezTo>
                  <a:cubicBezTo>
                    <a:pt x="30296" y="91"/>
                    <a:pt x="30269" y="79"/>
                    <a:pt x="30216" y="79"/>
                  </a:cubicBezTo>
                  <a:cubicBezTo>
                    <a:pt x="30110" y="79"/>
                    <a:pt x="29901" y="128"/>
                    <a:pt x="29901" y="128"/>
                  </a:cubicBezTo>
                  <a:cubicBezTo>
                    <a:pt x="29791" y="128"/>
                    <a:pt x="29461" y="128"/>
                    <a:pt x="29461" y="18"/>
                  </a:cubicBezTo>
                  <a:lnTo>
                    <a:pt x="29213" y="128"/>
                  </a:lnTo>
                  <a:lnTo>
                    <a:pt x="29102" y="128"/>
                  </a:lnTo>
                  <a:cubicBezTo>
                    <a:pt x="28772" y="128"/>
                    <a:pt x="27973" y="128"/>
                    <a:pt x="27725" y="18"/>
                  </a:cubicBezTo>
                  <a:cubicBezTo>
                    <a:pt x="27421" y="55"/>
                    <a:pt x="27054" y="67"/>
                    <a:pt x="26656" y="67"/>
                  </a:cubicBezTo>
                  <a:cubicBezTo>
                    <a:pt x="25860" y="67"/>
                    <a:pt x="24942" y="18"/>
                    <a:pt x="24170" y="18"/>
                  </a:cubicBezTo>
                  <a:cubicBezTo>
                    <a:pt x="23950" y="128"/>
                    <a:pt x="23591" y="128"/>
                    <a:pt x="23371" y="128"/>
                  </a:cubicBezTo>
                  <a:lnTo>
                    <a:pt x="23013" y="18"/>
                  </a:lnTo>
                  <a:cubicBezTo>
                    <a:pt x="22804" y="18"/>
                    <a:pt x="22596" y="117"/>
                    <a:pt x="22271" y="127"/>
                  </a:cubicBezTo>
                  <a:lnTo>
                    <a:pt x="22271" y="127"/>
                  </a:lnTo>
                  <a:cubicBezTo>
                    <a:pt x="22075" y="120"/>
                    <a:pt x="21919" y="79"/>
                    <a:pt x="21769" y="79"/>
                  </a:cubicBezTo>
                  <a:cubicBezTo>
                    <a:pt x="21687" y="79"/>
                    <a:pt x="21608" y="91"/>
                    <a:pt x="21525" y="128"/>
                  </a:cubicBezTo>
                  <a:cubicBezTo>
                    <a:pt x="21227" y="128"/>
                    <a:pt x="20906" y="128"/>
                    <a:pt x="20927" y="47"/>
                  </a:cubicBezTo>
                  <a:lnTo>
                    <a:pt x="20927" y="47"/>
                  </a:lnTo>
                  <a:cubicBezTo>
                    <a:pt x="20903" y="62"/>
                    <a:pt x="20857" y="67"/>
                    <a:pt x="20803" y="67"/>
                  </a:cubicBezTo>
                  <a:cubicBezTo>
                    <a:pt x="20640" y="67"/>
                    <a:pt x="20395" y="18"/>
                    <a:pt x="20395" y="18"/>
                  </a:cubicBezTo>
                  <a:cubicBezTo>
                    <a:pt x="20395" y="18"/>
                    <a:pt x="17878" y="0"/>
                    <a:pt x="146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2" name="Google Shape;2912;p57"/>
            <p:cNvSpPr/>
            <p:nvPr/>
          </p:nvSpPr>
          <p:spPr>
            <a:xfrm>
              <a:off x="52642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3" name="Google Shape;2913;p57"/>
            <p:cNvSpPr/>
            <p:nvPr/>
          </p:nvSpPr>
          <p:spPr>
            <a:xfrm>
              <a:off x="5051449" y="29783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4" name="Google Shape;2914;p57"/>
            <p:cNvSpPr/>
            <p:nvPr/>
          </p:nvSpPr>
          <p:spPr>
            <a:xfrm>
              <a:off x="499702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5" name="Google Shape;2915;p57"/>
            <p:cNvSpPr/>
            <p:nvPr/>
          </p:nvSpPr>
          <p:spPr>
            <a:xfrm>
              <a:off x="5393124" y="2975525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6" name="Google Shape;2916;p57"/>
            <p:cNvSpPr/>
            <p:nvPr/>
          </p:nvSpPr>
          <p:spPr>
            <a:xfrm>
              <a:off x="5734799" y="2975525"/>
              <a:ext cx="25" cy="2800"/>
            </a:xfrm>
            <a:custGeom>
              <a:avLst/>
              <a:gdLst/>
              <a:ahLst/>
              <a:cxnLst/>
              <a:rect l="l" t="t" r="r" b="b"/>
              <a:pathLst>
                <a:path w="1" h="112" extrusionOk="0">
                  <a:moveTo>
                    <a:pt x="0" y="11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7" name="Google Shape;2917;p57"/>
            <p:cNvSpPr/>
            <p:nvPr/>
          </p:nvSpPr>
          <p:spPr>
            <a:xfrm>
              <a:off x="5712049" y="2975525"/>
              <a:ext cx="5550" cy="25"/>
            </a:xfrm>
            <a:custGeom>
              <a:avLst/>
              <a:gdLst/>
              <a:ahLst/>
              <a:cxnLst/>
              <a:rect l="l" t="t" r="r" b="b"/>
              <a:pathLst>
                <a:path w="222" h="1" extrusionOk="0">
                  <a:moveTo>
                    <a:pt x="22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8" name="Google Shape;2918;p57"/>
            <p:cNvSpPr/>
            <p:nvPr/>
          </p:nvSpPr>
          <p:spPr>
            <a:xfrm>
              <a:off x="5306999" y="2975525"/>
              <a:ext cx="2800" cy="2800"/>
            </a:xfrm>
            <a:custGeom>
              <a:avLst/>
              <a:gdLst/>
              <a:ahLst/>
              <a:cxnLst/>
              <a:rect l="l" t="t" r="r" b="b"/>
              <a:pathLst>
                <a:path w="112" h="112" extrusionOk="0">
                  <a:moveTo>
                    <a:pt x="111" y="1"/>
                  </a:moveTo>
                  <a:lnTo>
                    <a:pt x="1" y="1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9" name="Google Shape;2919;p57"/>
            <p:cNvSpPr/>
            <p:nvPr/>
          </p:nvSpPr>
          <p:spPr>
            <a:xfrm>
              <a:off x="5703099" y="2975525"/>
              <a:ext cx="6225" cy="25"/>
            </a:xfrm>
            <a:custGeom>
              <a:avLst/>
              <a:gdLst/>
              <a:ahLst/>
              <a:cxnLst/>
              <a:rect l="l" t="t" r="r" b="b"/>
              <a:pathLst>
                <a:path w="249" h="1" extrusionOk="0">
                  <a:moveTo>
                    <a:pt x="249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0" name="Google Shape;2920;p57"/>
            <p:cNvSpPr/>
            <p:nvPr/>
          </p:nvSpPr>
          <p:spPr>
            <a:xfrm>
              <a:off x="5734799" y="2978300"/>
              <a:ext cx="5525" cy="25"/>
            </a:xfrm>
            <a:custGeom>
              <a:avLst/>
              <a:gdLst/>
              <a:ahLst/>
              <a:cxnLst/>
              <a:rect l="l" t="t" r="r" b="b"/>
              <a:pathLst>
                <a:path w="221" h="1" extrusionOk="0">
                  <a:moveTo>
                    <a:pt x="221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1" name="Google Shape;2921;p57"/>
            <p:cNvSpPr/>
            <p:nvPr/>
          </p:nvSpPr>
          <p:spPr>
            <a:xfrm>
              <a:off x="5516424" y="2975525"/>
              <a:ext cx="3475" cy="25"/>
            </a:xfrm>
            <a:custGeom>
              <a:avLst/>
              <a:gdLst/>
              <a:ahLst/>
              <a:cxnLst/>
              <a:rect l="l" t="t" r="r" b="b"/>
              <a:pathLst>
                <a:path w="139" h="1" extrusionOk="0">
                  <a:moveTo>
                    <a:pt x="138" y="1"/>
                  </a:moveTo>
                  <a:lnTo>
                    <a:pt x="138" y="1"/>
                  </a:lnTo>
                  <a:cubicBezTo>
                    <a:pt x="0" y="1"/>
                    <a:pt x="0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2" name="Google Shape;2922;p57"/>
            <p:cNvSpPr/>
            <p:nvPr/>
          </p:nvSpPr>
          <p:spPr>
            <a:xfrm>
              <a:off x="56858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1" y="0"/>
                  </a:moveTo>
                  <a:lnTo>
                    <a:pt x="11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3" name="Google Shape;2923;p57"/>
            <p:cNvSpPr/>
            <p:nvPr/>
          </p:nvSpPr>
          <p:spPr>
            <a:xfrm>
              <a:off x="5760974" y="2978300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10" y="0"/>
                  </a:moveTo>
                  <a:lnTo>
                    <a:pt x="0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4" name="Google Shape;2924;p57"/>
            <p:cNvSpPr/>
            <p:nvPr/>
          </p:nvSpPr>
          <p:spPr>
            <a:xfrm>
              <a:off x="5591499" y="2975525"/>
              <a:ext cx="2775" cy="25"/>
            </a:xfrm>
            <a:custGeom>
              <a:avLst/>
              <a:gdLst/>
              <a:ahLst/>
              <a:cxnLst/>
              <a:rect l="l" t="t" r="r" b="b"/>
              <a:pathLst>
                <a:path w="111" h="1" extrusionOk="0">
                  <a:moveTo>
                    <a:pt x="1" y="1"/>
                  </a:moveTo>
                  <a:lnTo>
                    <a:pt x="11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תיבת טקסט 50">
            <a:extLst>
              <a:ext uri="{FF2B5EF4-FFF2-40B4-BE49-F238E27FC236}">
                <a16:creationId xmlns:a16="http://schemas.microsoft.com/office/drawing/2014/main" id="{061B0995-A33F-443D-8E9B-F829B8A5C2BF}"/>
              </a:ext>
            </a:extLst>
          </p:cNvPr>
          <p:cNvSpPr txBox="1"/>
          <p:nvPr/>
        </p:nvSpPr>
        <p:spPr>
          <a:xfrm>
            <a:off x="2180100" y="1612566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he-IL" sz="5400" b="1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שאלות?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" name="Google Shape;4229;p78"/>
          <p:cNvSpPr txBox="1">
            <a:spLocks noGrp="1"/>
          </p:cNvSpPr>
          <p:nvPr>
            <p:ph type="title"/>
          </p:nvPr>
        </p:nvSpPr>
        <p:spPr>
          <a:xfrm>
            <a:off x="3273528" y="51384"/>
            <a:ext cx="4681729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rgbClr val="E459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למי הכלי מיועד:</a:t>
            </a:r>
            <a:endParaRPr b="1" dirty="0">
              <a:solidFill>
                <a:srgbClr val="E459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31" name="Google Shape;4231;p78"/>
          <p:cNvSpPr txBox="1">
            <a:spLocks noGrp="1"/>
          </p:cNvSpPr>
          <p:nvPr>
            <p:ph type="body" idx="2"/>
          </p:nvPr>
        </p:nvSpPr>
        <p:spPr>
          <a:xfrm>
            <a:off x="4762500" y="1752600"/>
            <a:ext cx="3649800" cy="28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he-IL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he-IL" dirty="0"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grpSp>
        <p:nvGrpSpPr>
          <p:cNvPr id="11" name="Google Shape;3995;p76">
            <a:extLst>
              <a:ext uri="{FF2B5EF4-FFF2-40B4-BE49-F238E27FC236}">
                <a16:creationId xmlns:a16="http://schemas.microsoft.com/office/drawing/2014/main" id="{BB57314C-F3BA-4480-A920-7E02FD8829CB}"/>
              </a:ext>
            </a:extLst>
          </p:cNvPr>
          <p:cNvGrpSpPr/>
          <p:nvPr/>
        </p:nvGrpSpPr>
        <p:grpSpPr>
          <a:xfrm>
            <a:off x="8075581" y="4298745"/>
            <a:ext cx="826850" cy="607675"/>
            <a:chOff x="1441200" y="3756075"/>
            <a:chExt cx="826850" cy="607675"/>
          </a:xfrm>
        </p:grpSpPr>
        <p:sp>
          <p:nvSpPr>
            <p:cNvPr id="12" name="Google Shape;3996;p76">
              <a:extLst>
                <a:ext uri="{FF2B5EF4-FFF2-40B4-BE49-F238E27FC236}">
                  <a16:creationId xmlns:a16="http://schemas.microsoft.com/office/drawing/2014/main" id="{6B0C9B93-F93B-4DA8-97DD-3BE7110A7160}"/>
                </a:ext>
              </a:extLst>
            </p:cNvPr>
            <p:cNvSpPr/>
            <p:nvPr/>
          </p:nvSpPr>
          <p:spPr>
            <a:xfrm>
              <a:off x="1547125" y="3942600"/>
              <a:ext cx="134375" cy="139950"/>
            </a:xfrm>
            <a:custGeom>
              <a:avLst/>
              <a:gdLst/>
              <a:ahLst/>
              <a:cxnLst/>
              <a:rect l="l" t="t" r="r" b="b"/>
              <a:pathLst>
                <a:path w="5375" h="5598" extrusionOk="0">
                  <a:moveTo>
                    <a:pt x="3706" y="0"/>
                  </a:moveTo>
                  <a:cubicBezTo>
                    <a:pt x="3528" y="0"/>
                    <a:pt x="3330" y="20"/>
                    <a:pt x="3091" y="52"/>
                  </a:cubicBezTo>
                  <a:cubicBezTo>
                    <a:pt x="3005" y="52"/>
                    <a:pt x="2918" y="52"/>
                    <a:pt x="2918" y="139"/>
                  </a:cubicBezTo>
                  <a:cubicBezTo>
                    <a:pt x="2461" y="139"/>
                    <a:pt x="2113" y="226"/>
                    <a:pt x="1830" y="313"/>
                  </a:cubicBezTo>
                  <a:cubicBezTo>
                    <a:pt x="1200" y="596"/>
                    <a:pt x="917" y="1139"/>
                    <a:pt x="1200" y="1770"/>
                  </a:cubicBezTo>
                  <a:cubicBezTo>
                    <a:pt x="1287" y="1770"/>
                    <a:pt x="1287" y="1857"/>
                    <a:pt x="1374" y="1944"/>
                  </a:cubicBezTo>
                  <a:lnTo>
                    <a:pt x="1374" y="2400"/>
                  </a:lnTo>
                  <a:cubicBezTo>
                    <a:pt x="1569" y="3031"/>
                    <a:pt x="1113" y="3857"/>
                    <a:pt x="656" y="4205"/>
                  </a:cubicBezTo>
                  <a:cubicBezTo>
                    <a:pt x="0" y="4801"/>
                    <a:pt x="543" y="5597"/>
                    <a:pt x="1189" y="5597"/>
                  </a:cubicBezTo>
                  <a:cubicBezTo>
                    <a:pt x="1250" y="5597"/>
                    <a:pt x="1312" y="5590"/>
                    <a:pt x="1374" y="5575"/>
                  </a:cubicBezTo>
                  <a:cubicBezTo>
                    <a:pt x="2113" y="5488"/>
                    <a:pt x="2918" y="5488"/>
                    <a:pt x="3287" y="4749"/>
                  </a:cubicBezTo>
                  <a:lnTo>
                    <a:pt x="3548" y="3662"/>
                  </a:lnTo>
                  <a:cubicBezTo>
                    <a:pt x="3635" y="3575"/>
                    <a:pt x="3635" y="3575"/>
                    <a:pt x="3744" y="3488"/>
                  </a:cubicBezTo>
                  <a:cubicBezTo>
                    <a:pt x="3831" y="3227"/>
                    <a:pt x="3918" y="3031"/>
                    <a:pt x="4005" y="2857"/>
                  </a:cubicBezTo>
                  <a:cubicBezTo>
                    <a:pt x="4179" y="2770"/>
                    <a:pt x="4287" y="2683"/>
                    <a:pt x="4461" y="2574"/>
                  </a:cubicBezTo>
                  <a:cubicBezTo>
                    <a:pt x="4635" y="2487"/>
                    <a:pt x="4918" y="2400"/>
                    <a:pt x="5005" y="2139"/>
                  </a:cubicBezTo>
                  <a:cubicBezTo>
                    <a:pt x="5092" y="2031"/>
                    <a:pt x="5179" y="1770"/>
                    <a:pt x="5092" y="1596"/>
                  </a:cubicBezTo>
                  <a:cubicBezTo>
                    <a:pt x="5375" y="1052"/>
                    <a:pt x="5092" y="683"/>
                    <a:pt x="4722" y="400"/>
                  </a:cubicBezTo>
                  <a:cubicBezTo>
                    <a:pt x="4722" y="400"/>
                    <a:pt x="4635" y="313"/>
                    <a:pt x="4548" y="226"/>
                  </a:cubicBezTo>
                  <a:cubicBezTo>
                    <a:pt x="4259" y="61"/>
                    <a:pt x="4013" y="0"/>
                    <a:pt x="3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997;p76">
              <a:extLst>
                <a:ext uri="{FF2B5EF4-FFF2-40B4-BE49-F238E27FC236}">
                  <a16:creationId xmlns:a16="http://schemas.microsoft.com/office/drawing/2014/main" id="{4D4CEAF5-6A10-4E89-B8A8-A529D219DE5C}"/>
                </a:ext>
              </a:extLst>
            </p:cNvPr>
            <p:cNvSpPr/>
            <p:nvPr/>
          </p:nvSpPr>
          <p:spPr>
            <a:xfrm>
              <a:off x="1932625" y="3828425"/>
              <a:ext cx="163100" cy="125425"/>
            </a:xfrm>
            <a:custGeom>
              <a:avLst/>
              <a:gdLst/>
              <a:ahLst/>
              <a:cxnLst/>
              <a:rect l="l" t="t" r="r" b="b"/>
              <a:pathLst>
                <a:path w="6524" h="5017" extrusionOk="0">
                  <a:moveTo>
                    <a:pt x="3359" y="0"/>
                  </a:moveTo>
                  <a:cubicBezTo>
                    <a:pt x="1861" y="0"/>
                    <a:pt x="422" y="684"/>
                    <a:pt x="87" y="2358"/>
                  </a:cubicBezTo>
                  <a:cubicBezTo>
                    <a:pt x="1" y="2901"/>
                    <a:pt x="370" y="3249"/>
                    <a:pt x="914" y="3336"/>
                  </a:cubicBezTo>
                  <a:cubicBezTo>
                    <a:pt x="1175" y="3336"/>
                    <a:pt x="1457" y="3445"/>
                    <a:pt x="1718" y="3445"/>
                  </a:cubicBezTo>
                  <a:cubicBezTo>
                    <a:pt x="1805" y="3619"/>
                    <a:pt x="1914" y="3706"/>
                    <a:pt x="2001" y="3706"/>
                  </a:cubicBezTo>
                  <a:cubicBezTo>
                    <a:pt x="2106" y="4530"/>
                    <a:pt x="2707" y="5016"/>
                    <a:pt x="3344" y="5016"/>
                  </a:cubicBezTo>
                  <a:cubicBezTo>
                    <a:pt x="3766" y="5016"/>
                    <a:pt x="4203" y="4804"/>
                    <a:pt x="4523" y="4336"/>
                  </a:cubicBezTo>
                  <a:cubicBezTo>
                    <a:pt x="4632" y="4162"/>
                    <a:pt x="4632" y="3793"/>
                    <a:pt x="4632" y="3619"/>
                  </a:cubicBezTo>
                  <a:cubicBezTo>
                    <a:pt x="4632" y="3336"/>
                    <a:pt x="4806" y="2988"/>
                    <a:pt x="4806" y="2706"/>
                  </a:cubicBezTo>
                  <a:cubicBezTo>
                    <a:pt x="4806" y="2706"/>
                    <a:pt x="4806" y="2619"/>
                    <a:pt x="4893" y="2619"/>
                  </a:cubicBezTo>
                  <a:cubicBezTo>
                    <a:pt x="4980" y="2532"/>
                    <a:pt x="5067" y="2445"/>
                    <a:pt x="5263" y="2358"/>
                  </a:cubicBezTo>
                  <a:cubicBezTo>
                    <a:pt x="5350" y="2358"/>
                    <a:pt x="5350" y="2249"/>
                    <a:pt x="5437" y="2249"/>
                  </a:cubicBezTo>
                  <a:cubicBezTo>
                    <a:pt x="5524" y="2249"/>
                    <a:pt x="5611" y="2162"/>
                    <a:pt x="5806" y="2162"/>
                  </a:cubicBezTo>
                  <a:cubicBezTo>
                    <a:pt x="6524" y="2075"/>
                    <a:pt x="6524" y="1075"/>
                    <a:pt x="5980" y="727"/>
                  </a:cubicBezTo>
                  <a:cubicBezTo>
                    <a:pt x="5253" y="267"/>
                    <a:pt x="4294" y="0"/>
                    <a:pt x="3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998;p76">
              <a:extLst>
                <a:ext uri="{FF2B5EF4-FFF2-40B4-BE49-F238E27FC236}">
                  <a16:creationId xmlns:a16="http://schemas.microsoft.com/office/drawing/2014/main" id="{21B4BB9C-7064-4AFC-B5E2-6A02825581AA}"/>
                </a:ext>
              </a:extLst>
            </p:cNvPr>
            <p:cNvSpPr/>
            <p:nvPr/>
          </p:nvSpPr>
          <p:spPr>
            <a:xfrm>
              <a:off x="1711700" y="3831850"/>
              <a:ext cx="173225" cy="98775"/>
            </a:xfrm>
            <a:custGeom>
              <a:avLst/>
              <a:gdLst/>
              <a:ahLst/>
              <a:cxnLst/>
              <a:rect l="l" t="t" r="r" b="b"/>
              <a:pathLst>
                <a:path w="6929" h="3951" extrusionOk="0">
                  <a:moveTo>
                    <a:pt x="2760" y="1"/>
                  </a:moveTo>
                  <a:cubicBezTo>
                    <a:pt x="2665" y="1"/>
                    <a:pt x="2573" y="14"/>
                    <a:pt x="2488" y="46"/>
                  </a:cubicBezTo>
                  <a:lnTo>
                    <a:pt x="2140" y="46"/>
                  </a:lnTo>
                  <a:cubicBezTo>
                    <a:pt x="2102" y="35"/>
                    <a:pt x="2064" y="30"/>
                    <a:pt x="2025" y="30"/>
                  </a:cubicBezTo>
                  <a:cubicBezTo>
                    <a:pt x="1682" y="30"/>
                    <a:pt x="1314" y="432"/>
                    <a:pt x="1314" y="764"/>
                  </a:cubicBezTo>
                  <a:lnTo>
                    <a:pt x="1314" y="851"/>
                  </a:lnTo>
                  <a:cubicBezTo>
                    <a:pt x="857" y="1394"/>
                    <a:pt x="422" y="2221"/>
                    <a:pt x="140" y="2938"/>
                  </a:cubicBezTo>
                  <a:cubicBezTo>
                    <a:pt x="0" y="3444"/>
                    <a:pt x="491" y="3951"/>
                    <a:pt x="1016" y="3951"/>
                  </a:cubicBezTo>
                  <a:cubicBezTo>
                    <a:pt x="1145" y="3951"/>
                    <a:pt x="1277" y="3920"/>
                    <a:pt x="1401" y="3851"/>
                  </a:cubicBezTo>
                  <a:cubicBezTo>
                    <a:pt x="1858" y="3482"/>
                    <a:pt x="2401" y="3199"/>
                    <a:pt x="2945" y="2851"/>
                  </a:cubicBezTo>
                  <a:cubicBezTo>
                    <a:pt x="3575" y="3199"/>
                    <a:pt x="4402" y="3569"/>
                    <a:pt x="5119" y="3569"/>
                  </a:cubicBezTo>
                  <a:cubicBezTo>
                    <a:pt x="5171" y="3572"/>
                    <a:pt x="5221" y="3574"/>
                    <a:pt x="5270" y="3574"/>
                  </a:cubicBezTo>
                  <a:cubicBezTo>
                    <a:pt x="6522" y="3574"/>
                    <a:pt x="6929" y="2527"/>
                    <a:pt x="6489" y="1481"/>
                  </a:cubicBezTo>
                  <a:cubicBezTo>
                    <a:pt x="6402" y="1133"/>
                    <a:pt x="6119" y="851"/>
                    <a:pt x="5663" y="851"/>
                  </a:cubicBezTo>
                  <a:lnTo>
                    <a:pt x="5206" y="851"/>
                  </a:lnTo>
                  <a:cubicBezTo>
                    <a:pt x="5119" y="851"/>
                    <a:pt x="5119" y="764"/>
                    <a:pt x="5032" y="764"/>
                  </a:cubicBezTo>
                  <a:cubicBezTo>
                    <a:pt x="4576" y="394"/>
                    <a:pt x="3945" y="220"/>
                    <a:pt x="3401" y="133"/>
                  </a:cubicBezTo>
                  <a:cubicBezTo>
                    <a:pt x="3219" y="72"/>
                    <a:pt x="2982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99;p76">
              <a:extLst>
                <a:ext uri="{FF2B5EF4-FFF2-40B4-BE49-F238E27FC236}">
                  <a16:creationId xmlns:a16="http://schemas.microsoft.com/office/drawing/2014/main" id="{8555AFCD-54A1-4594-82FE-8FFE860727A0}"/>
                </a:ext>
              </a:extLst>
            </p:cNvPr>
            <p:cNvSpPr/>
            <p:nvPr/>
          </p:nvSpPr>
          <p:spPr>
            <a:xfrm>
              <a:off x="1722250" y="3981150"/>
              <a:ext cx="156050" cy="132600"/>
            </a:xfrm>
            <a:custGeom>
              <a:avLst/>
              <a:gdLst/>
              <a:ahLst/>
              <a:cxnLst/>
              <a:rect l="l" t="t" r="r" b="b"/>
              <a:pathLst>
                <a:path w="6242" h="5304" extrusionOk="0">
                  <a:moveTo>
                    <a:pt x="3488" y="0"/>
                  </a:moveTo>
                  <a:cubicBezTo>
                    <a:pt x="1854" y="0"/>
                    <a:pt x="142" y="1036"/>
                    <a:pt x="87" y="2663"/>
                  </a:cubicBezTo>
                  <a:cubicBezTo>
                    <a:pt x="0" y="3120"/>
                    <a:pt x="435" y="3489"/>
                    <a:pt x="805" y="3489"/>
                  </a:cubicBezTo>
                  <a:cubicBezTo>
                    <a:pt x="1175" y="4207"/>
                    <a:pt x="1631" y="4751"/>
                    <a:pt x="2349" y="5207"/>
                  </a:cubicBezTo>
                  <a:cubicBezTo>
                    <a:pt x="2455" y="5273"/>
                    <a:pt x="2576" y="5304"/>
                    <a:pt x="2698" y="5304"/>
                  </a:cubicBezTo>
                  <a:cubicBezTo>
                    <a:pt x="3101" y="5304"/>
                    <a:pt x="3523" y="4973"/>
                    <a:pt x="3523" y="4490"/>
                  </a:cubicBezTo>
                  <a:lnTo>
                    <a:pt x="3523" y="4403"/>
                  </a:lnTo>
                  <a:cubicBezTo>
                    <a:pt x="3697" y="4294"/>
                    <a:pt x="3893" y="4207"/>
                    <a:pt x="3980" y="4033"/>
                  </a:cubicBezTo>
                  <a:cubicBezTo>
                    <a:pt x="4067" y="3946"/>
                    <a:pt x="4067" y="3750"/>
                    <a:pt x="4154" y="3663"/>
                  </a:cubicBezTo>
                  <a:cubicBezTo>
                    <a:pt x="4241" y="3207"/>
                    <a:pt x="4349" y="2946"/>
                    <a:pt x="4523" y="2663"/>
                  </a:cubicBezTo>
                  <a:cubicBezTo>
                    <a:pt x="4784" y="2576"/>
                    <a:pt x="5154" y="2489"/>
                    <a:pt x="5524" y="2402"/>
                  </a:cubicBezTo>
                  <a:cubicBezTo>
                    <a:pt x="5980" y="2228"/>
                    <a:pt x="6241" y="1576"/>
                    <a:pt x="5980" y="1228"/>
                  </a:cubicBezTo>
                  <a:cubicBezTo>
                    <a:pt x="5432" y="377"/>
                    <a:pt x="4474" y="0"/>
                    <a:pt x="34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000;p76">
              <a:extLst>
                <a:ext uri="{FF2B5EF4-FFF2-40B4-BE49-F238E27FC236}">
                  <a16:creationId xmlns:a16="http://schemas.microsoft.com/office/drawing/2014/main" id="{37ACB95B-B0D7-4245-BCDC-F80F190FA926}"/>
                </a:ext>
              </a:extLst>
            </p:cNvPr>
            <p:cNvSpPr/>
            <p:nvPr/>
          </p:nvSpPr>
          <p:spPr>
            <a:xfrm>
              <a:off x="1928275" y="3997350"/>
              <a:ext cx="122350" cy="102575"/>
            </a:xfrm>
            <a:custGeom>
              <a:avLst/>
              <a:gdLst/>
              <a:ahLst/>
              <a:cxnLst/>
              <a:rect l="l" t="t" r="r" b="b"/>
              <a:pathLst>
                <a:path w="4894" h="4103" extrusionOk="0">
                  <a:moveTo>
                    <a:pt x="2109" y="0"/>
                  </a:moveTo>
                  <a:cubicBezTo>
                    <a:pt x="1950" y="0"/>
                    <a:pt x="1791" y="11"/>
                    <a:pt x="1631" y="36"/>
                  </a:cubicBezTo>
                  <a:cubicBezTo>
                    <a:pt x="1349" y="36"/>
                    <a:pt x="1088" y="123"/>
                    <a:pt x="892" y="297"/>
                  </a:cubicBezTo>
                  <a:cubicBezTo>
                    <a:pt x="805" y="297"/>
                    <a:pt x="631" y="384"/>
                    <a:pt x="544" y="493"/>
                  </a:cubicBezTo>
                  <a:cubicBezTo>
                    <a:pt x="1" y="841"/>
                    <a:pt x="1" y="1841"/>
                    <a:pt x="718" y="1928"/>
                  </a:cubicBezTo>
                  <a:cubicBezTo>
                    <a:pt x="892" y="2015"/>
                    <a:pt x="1088" y="2015"/>
                    <a:pt x="1262" y="2124"/>
                  </a:cubicBezTo>
                  <a:cubicBezTo>
                    <a:pt x="1088" y="3015"/>
                    <a:pt x="1436" y="4016"/>
                    <a:pt x="2523" y="4103"/>
                  </a:cubicBezTo>
                  <a:cubicBezTo>
                    <a:pt x="3067" y="4103"/>
                    <a:pt x="3436" y="3842"/>
                    <a:pt x="3806" y="3559"/>
                  </a:cubicBezTo>
                  <a:cubicBezTo>
                    <a:pt x="3893" y="3559"/>
                    <a:pt x="3893" y="3472"/>
                    <a:pt x="3980" y="3472"/>
                  </a:cubicBezTo>
                  <a:cubicBezTo>
                    <a:pt x="4154" y="3385"/>
                    <a:pt x="4349" y="3102"/>
                    <a:pt x="4349" y="2841"/>
                  </a:cubicBezTo>
                  <a:cubicBezTo>
                    <a:pt x="4436" y="2755"/>
                    <a:pt x="4523" y="2668"/>
                    <a:pt x="4523" y="2472"/>
                  </a:cubicBezTo>
                  <a:cubicBezTo>
                    <a:pt x="4893" y="1472"/>
                    <a:pt x="4154" y="493"/>
                    <a:pt x="3262" y="123"/>
                  </a:cubicBezTo>
                  <a:cubicBezTo>
                    <a:pt x="2878" y="62"/>
                    <a:pt x="2493" y="0"/>
                    <a:pt x="2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001;p76">
              <a:extLst>
                <a:ext uri="{FF2B5EF4-FFF2-40B4-BE49-F238E27FC236}">
                  <a16:creationId xmlns:a16="http://schemas.microsoft.com/office/drawing/2014/main" id="{7F4620B5-D16F-4BCB-8B7C-AB787532FFC5}"/>
                </a:ext>
              </a:extLst>
            </p:cNvPr>
            <p:cNvSpPr/>
            <p:nvPr/>
          </p:nvSpPr>
          <p:spPr>
            <a:xfrm>
              <a:off x="2089175" y="3977600"/>
              <a:ext cx="95175" cy="112275"/>
            </a:xfrm>
            <a:custGeom>
              <a:avLst/>
              <a:gdLst/>
              <a:ahLst/>
              <a:cxnLst/>
              <a:rect l="l" t="t" r="r" b="b"/>
              <a:pathLst>
                <a:path w="3807" h="4491" extrusionOk="0">
                  <a:moveTo>
                    <a:pt x="1436" y="0"/>
                  </a:moveTo>
                  <a:cubicBezTo>
                    <a:pt x="1262" y="0"/>
                    <a:pt x="1088" y="196"/>
                    <a:pt x="892" y="283"/>
                  </a:cubicBezTo>
                  <a:cubicBezTo>
                    <a:pt x="805" y="370"/>
                    <a:pt x="718" y="457"/>
                    <a:pt x="718" y="544"/>
                  </a:cubicBezTo>
                  <a:cubicBezTo>
                    <a:pt x="1" y="1827"/>
                    <a:pt x="631" y="2914"/>
                    <a:pt x="1262" y="4088"/>
                  </a:cubicBezTo>
                  <a:cubicBezTo>
                    <a:pt x="1427" y="4369"/>
                    <a:pt x="1678" y="4490"/>
                    <a:pt x="1931" y="4490"/>
                  </a:cubicBezTo>
                  <a:cubicBezTo>
                    <a:pt x="2245" y="4490"/>
                    <a:pt x="2562" y="4303"/>
                    <a:pt x="2719" y="4001"/>
                  </a:cubicBezTo>
                  <a:cubicBezTo>
                    <a:pt x="2893" y="4001"/>
                    <a:pt x="3154" y="3805"/>
                    <a:pt x="3350" y="3631"/>
                  </a:cubicBezTo>
                  <a:cubicBezTo>
                    <a:pt x="3806" y="2544"/>
                    <a:pt x="3610" y="1283"/>
                    <a:pt x="2610" y="739"/>
                  </a:cubicBezTo>
                  <a:cubicBezTo>
                    <a:pt x="2523" y="631"/>
                    <a:pt x="2436" y="457"/>
                    <a:pt x="2262" y="283"/>
                  </a:cubicBezTo>
                  <a:cubicBezTo>
                    <a:pt x="2118" y="139"/>
                    <a:pt x="1986" y="53"/>
                    <a:pt x="1821" y="53"/>
                  </a:cubicBezTo>
                  <a:cubicBezTo>
                    <a:pt x="1763" y="53"/>
                    <a:pt x="1700" y="64"/>
                    <a:pt x="1632" y="87"/>
                  </a:cubicBezTo>
                  <a:cubicBezTo>
                    <a:pt x="1523" y="0"/>
                    <a:pt x="1523" y="0"/>
                    <a:pt x="1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02;p76">
              <a:extLst>
                <a:ext uri="{FF2B5EF4-FFF2-40B4-BE49-F238E27FC236}">
                  <a16:creationId xmlns:a16="http://schemas.microsoft.com/office/drawing/2014/main" id="{00C3907F-4F26-427E-A5AB-69B0AA810464}"/>
                </a:ext>
              </a:extLst>
            </p:cNvPr>
            <p:cNvSpPr/>
            <p:nvPr/>
          </p:nvSpPr>
          <p:spPr>
            <a:xfrm>
              <a:off x="1441200" y="3756075"/>
              <a:ext cx="826850" cy="607675"/>
            </a:xfrm>
            <a:custGeom>
              <a:avLst/>
              <a:gdLst/>
              <a:ahLst/>
              <a:cxnLst/>
              <a:rect l="l" t="t" r="r" b="b"/>
              <a:pathLst>
                <a:path w="33074" h="24307" extrusionOk="0">
                  <a:moveTo>
                    <a:pt x="18326" y="484"/>
                  </a:moveTo>
                  <a:cubicBezTo>
                    <a:pt x="20373" y="484"/>
                    <a:pt x="22409" y="828"/>
                    <a:pt x="24550" y="1533"/>
                  </a:cubicBezTo>
                  <a:cubicBezTo>
                    <a:pt x="28442" y="2881"/>
                    <a:pt x="31987" y="5795"/>
                    <a:pt x="32334" y="10144"/>
                  </a:cubicBezTo>
                  <a:cubicBezTo>
                    <a:pt x="32774" y="14145"/>
                    <a:pt x="30026" y="17399"/>
                    <a:pt x="26092" y="17399"/>
                  </a:cubicBezTo>
                  <a:cubicBezTo>
                    <a:pt x="25942" y="17399"/>
                    <a:pt x="25790" y="17395"/>
                    <a:pt x="25637" y="17385"/>
                  </a:cubicBezTo>
                  <a:cubicBezTo>
                    <a:pt x="22901" y="17148"/>
                    <a:pt x="20670" y="15457"/>
                    <a:pt x="18046" y="15457"/>
                  </a:cubicBezTo>
                  <a:cubicBezTo>
                    <a:pt x="17542" y="15457"/>
                    <a:pt x="17023" y="15520"/>
                    <a:pt x="16483" y="15667"/>
                  </a:cubicBezTo>
                  <a:cubicBezTo>
                    <a:pt x="13134" y="16559"/>
                    <a:pt x="11960" y="20190"/>
                    <a:pt x="9873" y="22451"/>
                  </a:cubicBezTo>
                  <a:cubicBezTo>
                    <a:pt x="9027" y="23398"/>
                    <a:pt x="7728" y="23824"/>
                    <a:pt x="6433" y="23824"/>
                  </a:cubicBezTo>
                  <a:cubicBezTo>
                    <a:pt x="5497" y="23824"/>
                    <a:pt x="4563" y="23601"/>
                    <a:pt x="3806" y="23191"/>
                  </a:cubicBezTo>
                  <a:cubicBezTo>
                    <a:pt x="2175" y="22190"/>
                    <a:pt x="1458" y="20103"/>
                    <a:pt x="1088" y="18385"/>
                  </a:cubicBezTo>
                  <a:cubicBezTo>
                    <a:pt x="175" y="14493"/>
                    <a:pt x="1088" y="10035"/>
                    <a:pt x="3719" y="6882"/>
                  </a:cubicBezTo>
                  <a:cubicBezTo>
                    <a:pt x="5974" y="4063"/>
                    <a:pt x="9678" y="2088"/>
                    <a:pt x="13192" y="1171"/>
                  </a:cubicBezTo>
                  <a:lnTo>
                    <a:pt x="13192" y="1171"/>
                  </a:lnTo>
                  <a:cubicBezTo>
                    <a:pt x="13202" y="1169"/>
                    <a:pt x="13211" y="1167"/>
                    <a:pt x="13221" y="1164"/>
                  </a:cubicBezTo>
                  <a:lnTo>
                    <a:pt x="13221" y="1164"/>
                  </a:lnTo>
                  <a:cubicBezTo>
                    <a:pt x="13221" y="1164"/>
                    <a:pt x="13221" y="1164"/>
                    <a:pt x="13221" y="1164"/>
                  </a:cubicBezTo>
                  <a:cubicBezTo>
                    <a:pt x="14972" y="714"/>
                    <a:pt x="16653" y="484"/>
                    <a:pt x="18326" y="484"/>
                  </a:cubicBezTo>
                  <a:close/>
                  <a:moveTo>
                    <a:pt x="18478" y="0"/>
                  </a:moveTo>
                  <a:cubicBezTo>
                    <a:pt x="16689" y="0"/>
                    <a:pt x="14876" y="250"/>
                    <a:pt x="13047" y="707"/>
                  </a:cubicBezTo>
                  <a:cubicBezTo>
                    <a:pt x="9242" y="1707"/>
                    <a:pt x="5524" y="3882"/>
                    <a:pt x="2980" y="6969"/>
                  </a:cubicBezTo>
                  <a:cubicBezTo>
                    <a:pt x="544" y="9948"/>
                    <a:pt x="1" y="14297"/>
                    <a:pt x="544" y="18103"/>
                  </a:cubicBezTo>
                  <a:cubicBezTo>
                    <a:pt x="1001" y="21103"/>
                    <a:pt x="2632" y="23908"/>
                    <a:pt x="5893" y="24278"/>
                  </a:cubicBezTo>
                  <a:cubicBezTo>
                    <a:pt x="6065" y="24297"/>
                    <a:pt x="6239" y="24307"/>
                    <a:pt x="6412" y="24307"/>
                  </a:cubicBezTo>
                  <a:cubicBezTo>
                    <a:pt x="7795" y="24307"/>
                    <a:pt x="9199" y="23710"/>
                    <a:pt x="10242" y="22821"/>
                  </a:cubicBezTo>
                  <a:cubicBezTo>
                    <a:pt x="10960" y="22190"/>
                    <a:pt x="11329" y="21190"/>
                    <a:pt x="11873" y="20364"/>
                  </a:cubicBezTo>
                  <a:cubicBezTo>
                    <a:pt x="12873" y="18929"/>
                    <a:pt x="14047" y="17472"/>
                    <a:pt x="15591" y="16559"/>
                  </a:cubicBezTo>
                  <a:cubicBezTo>
                    <a:pt x="16414" y="16074"/>
                    <a:pt x="17288" y="15887"/>
                    <a:pt x="18177" y="15887"/>
                  </a:cubicBezTo>
                  <a:cubicBezTo>
                    <a:pt x="19921" y="15887"/>
                    <a:pt x="21719" y="16606"/>
                    <a:pt x="23289" y="17211"/>
                  </a:cubicBezTo>
                  <a:cubicBezTo>
                    <a:pt x="24288" y="17619"/>
                    <a:pt x="25277" y="17799"/>
                    <a:pt x="26293" y="17799"/>
                  </a:cubicBezTo>
                  <a:cubicBezTo>
                    <a:pt x="26848" y="17799"/>
                    <a:pt x="27410" y="17746"/>
                    <a:pt x="27986" y="17646"/>
                  </a:cubicBezTo>
                  <a:cubicBezTo>
                    <a:pt x="31617" y="17015"/>
                    <a:pt x="33074" y="12862"/>
                    <a:pt x="32791" y="9600"/>
                  </a:cubicBezTo>
                  <a:cubicBezTo>
                    <a:pt x="32443" y="5687"/>
                    <a:pt x="29073" y="2968"/>
                    <a:pt x="25724" y="1533"/>
                  </a:cubicBezTo>
                  <a:cubicBezTo>
                    <a:pt x="23367" y="475"/>
                    <a:pt x="20945" y="0"/>
                    <a:pt x="18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03;p76">
              <a:extLst>
                <a:ext uri="{FF2B5EF4-FFF2-40B4-BE49-F238E27FC236}">
                  <a16:creationId xmlns:a16="http://schemas.microsoft.com/office/drawing/2014/main" id="{494EDD3A-76F7-4EAB-85A5-4CC3DEED6D56}"/>
                </a:ext>
              </a:extLst>
            </p:cNvPr>
            <p:cNvSpPr/>
            <p:nvPr/>
          </p:nvSpPr>
          <p:spPr>
            <a:xfrm>
              <a:off x="1566625" y="4121275"/>
              <a:ext cx="166475" cy="174725"/>
            </a:xfrm>
            <a:custGeom>
              <a:avLst/>
              <a:gdLst/>
              <a:ahLst/>
              <a:cxnLst/>
              <a:rect l="l" t="t" r="r" b="b"/>
              <a:pathLst>
                <a:path w="6659" h="6989" extrusionOk="0">
                  <a:moveTo>
                    <a:pt x="4816" y="474"/>
                  </a:moveTo>
                  <a:cubicBezTo>
                    <a:pt x="4851" y="500"/>
                    <a:pt x="4894" y="516"/>
                    <a:pt x="4943" y="516"/>
                  </a:cubicBezTo>
                  <a:cubicBezTo>
                    <a:pt x="5043" y="492"/>
                    <a:pt x="5135" y="480"/>
                    <a:pt x="5220" y="480"/>
                  </a:cubicBezTo>
                  <a:cubicBezTo>
                    <a:pt x="6438" y="480"/>
                    <a:pt x="6094" y="2829"/>
                    <a:pt x="5769" y="3581"/>
                  </a:cubicBezTo>
                  <a:cubicBezTo>
                    <a:pt x="5312" y="4669"/>
                    <a:pt x="4138" y="5582"/>
                    <a:pt x="3138" y="6126"/>
                  </a:cubicBezTo>
                  <a:cubicBezTo>
                    <a:pt x="2747" y="6391"/>
                    <a:pt x="2267" y="6601"/>
                    <a:pt x="1785" y="6601"/>
                  </a:cubicBezTo>
                  <a:cubicBezTo>
                    <a:pt x="1596" y="6601"/>
                    <a:pt x="1408" y="6569"/>
                    <a:pt x="1224" y="6495"/>
                  </a:cubicBezTo>
                  <a:cubicBezTo>
                    <a:pt x="420" y="6039"/>
                    <a:pt x="420" y="4669"/>
                    <a:pt x="681" y="3951"/>
                  </a:cubicBezTo>
                  <a:cubicBezTo>
                    <a:pt x="1137" y="2320"/>
                    <a:pt x="3312" y="1146"/>
                    <a:pt x="4769" y="516"/>
                  </a:cubicBezTo>
                  <a:cubicBezTo>
                    <a:pt x="4786" y="503"/>
                    <a:pt x="4802" y="489"/>
                    <a:pt x="4816" y="474"/>
                  </a:cubicBezTo>
                  <a:close/>
                  <a:moveTo>
                    <a:pt x="5285" y="1"/>
                  </a:moveTo>
                  <a:cubicBezTo>
                    <a:pt x="5160" y="1"/>
                    <a:pt x="5024" y="18"/>
                    <a:pt x="4876" y="54"/>
                  </a:cubicBezTo>
                  <a:lnTo>
                    <a:pt x="4876" y="54"/>
                  </a:lnTo>
                  <a:cubicBezTo>
                    <a:pt x="4854" y="32"/>
                    <a:pt x="4827" y="19"/>
                    <a:pt x="4793" y="19"/>
                  </a:cubicBezTo>
                  <a:cubicBezTo>
                    <a:pt x="4761" y="19"/>
                    <a:pt x="4724" y="31"/>
                    <a:pt x="4682" y="59"/>
                  </a:cubicBezTo>
                  <a:cubicBezTo>
                    <a:pt x="2855" y="776"/>
                    <a:pt x="333" y="2233"/>
                    <a:pt x="137" y="4408"/>
                  </a:cubicBezTo>
                  <a:cubicBezTo>
                    <a:pt x="0" y="5981"/>
                    <a:pt x="751" y="6989"/>
                    <a:pt x="1965" y="6989"/>
                  </a:cubicBezTo>
                  <a:cubicBezTo>
                    <a:pt x="2296" y="6989"/>
                    <a:pt x="2660" y="6914"/>
                    <a:pt x="3051" y="6756"/>
                  </a:cubicBezTo>
                  <a:cubicBezTo>
                    <a:pt x="4399" y="6126"/>
                    <a:pt x="6030" y="4669"/>
                    <a:pt x="6399" y="3234"/>
                  </a:cubicBezTo>
                  <a:cubicBezTo>
                    <a:pt x="6638" y="2062"/>
                    <a:pt x="6658" y="1"/>
                    <a:pt x="5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04;p76">
              <a:extLst>
                <a:ext uri="{FF2B5EF4-FFF2-40B4-BE49-F238E27FC236}">
                  <a16:creationId xmlns:a16="http://schemas.microsoft.com/office/drawing/2014/main" id="{86DAD28E-E409-43EF-B83B-4A46E0308130}"/>
                </a:ext>
              </a:extLst>
            </p:cNvPr>
            <p:cNvSpPr/>
            <p:nvPr/>
          </p:nvSpPr>
          <p:spPr>
            <a:xfrm>
              <a:off x="1586350" y="4140400"/>
              <a:ext cx="137500" cy="152925"/>
            </a:xfrm>
            <a:custGeom>
              <a:avLst/>
              <a:gdLst/>
              <a:ahLst/>
              <a:cxnLst/>
              <a:rect l="l" t="t" r="r" b="b"/>
              <a:pathLst>
                <a:path w="5500" h="6117" extrusionOk="0">
                  <a:moveTo>
                    <a:pt x="5222" y="1"/>
                  </a:moveTo>
                  <a:cubicBezTo>
                    <a:pt x="5201" y="1"/>
                    <a:pt x="5178" y="4"/>
                    <a:pt x="5154" y="11"/>
                  </a:cubicBezTo>
                  <a:cubicBezTo>
                    <a:pt x="2718" y="838"/>
                    <a:pt x="0" y="3012"/>
                    <a:pt x="261" y="5904"/>
                  </a:cubicBezTo>
                  <a:cubicBezTo>
                    <a:pt x="305" y="6046"/>
                    <a:pt x="441" y="6116"/>
                    <a:pt x="555" y="6116"/>
                  </a:cubicBezTo>
                  <a:cubicBezTo>
                    <a:pt x="669" y="6116"/>
                    <a:pt x="761" y="6046"/>
                    <a:pt x="718" y="5904"/>
                  </a:cubicBezTo>
                  <a:cubicBezTo>
                    <a:pt x="435" y="3186"/>
                    <a:pt x="2979" y="1186"/>
                    <a:pt x="5241" y="468"/>
                  </a:cubicBezTo>
                  <a:cubicBezTo>
                    <a:pt x="5499" y="389"/>
                    <a:pt x="5449" y="1"/>
                    <a:pt x="5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05;p76">
              <a:extLst>
                <a:ext uri="{FF2B5EF4-FFF2-40B4-BE49-F238E27FC236}">
                  <a16:creationId xmlns:a16="http://schemas.microsoft.com/office/drawing/2014/main" id="{E4E4280D-ACD7-47DD-9B8A-BF8AA2EDF689}"/>
                </a:ext>
              </a:extLst>
            </p:cNvPr>
            <p:cNvSpPr/>
            <p:nvPr/>
          </p:nvSpPr>
          <p:spPr>
            <a:xfrm>
              <a:off x="1522750" y="3933625"/>
              <a:ext cx="167450" cy="157075"/>
            </a:xfrm>
            <a:custGeom>
              <a:avLst/>
              <a:gdLst/>
              <a:ahLst/>
              <a:cxnLst/>
              <a:rect l="l" t="t" r="r" b="b"/>
              <a:pathLst>
                <a:path w="6698" h="6283" extrusionOk="0">
                  <a:moveTo>
                    <a:pt x="4803" y="476"/>
                  </a:moveTo>
                  <a:cubicBezTo>
                    <a:pt x="5305" y="476"/>
                    <a:pt x="5737" y="659"/>
                    <a:pt x="5980" y="1303"/>
                  </a:cubicBezTo>
                  <a:cubicBezTo>
                    <a:pt x="6241" y="2042"/>
                    <a:pt x="5893" y="2672"/>
                    <a:pt x="5262" y="2933"/>
                  </a:cubicBezTo>
                  <a:cubicBezTo>
                    <a:pt x="4893" y="3042"/>
                    <a:pt x="4610" y="3303"/>
                    <a:pt x="4349" y="3673"/>
                  </a:cubicBezTo>
                  <a:cubicBezTo>
                    <a:pt x="4066" y="4129"/>
                    <a:pt x="4436" y="4760"/>
                    <a:pt x="3980" y="5304"/>
                  </a:cubicBezTo>
                  <a:cubicBezTo>
                    <a:pt x="3723" y="5560"/>
                    <a:pt x="3024" y="5754"/>
                    <a:pt x="2425" y="5754"/>
                  </a:cubicBezTo>
                  <a:cubicBezTo>
                    <a:pt x="1756" y="5754"/>
                    <a:pt x="1211" y="5512"/>
                    <a:pt x="1544" y="4847"/>
                  </a:cubicBezTo>
                  <a:cubicBezTo>
                    <a:pt x="1805" y="4303"/>
                    <a:pt x="2718" y="3673"/>
                    <a:pt x="2631" y="3042"/>
                  </a:cubicBezTo>
                  <a:cubicBezTo>
                    <a:pt x="2631" y="2759"/>
                    <a:pt x="2544" y="2498"/>
                    <a:pt x="2436" y="2303"/>
                  </a:cubicBezTo>
                  <a:cubicBezTo>
                    <a:pt x="1553" y="1312"/>
                    <a:pt x="2951" y="684"/>
                    <a:pt x="3865" y="588"/>
                  </a:cubicBezTo>
                  <a:lnTo>
                    <a:pt x="3865" y="588"/>
                  </a:lnTo>
                  <a:cubicBezTo>
                    <a:pt x="3881" y="593"/>
                    <a:pt x="3898" y="596"/>
                    <a:pt x="3916" y="596"/>
                  </a:cubicBezTo>
                  <a:cubicBezTo>
                    <a:pt x="3936" y="596"/>
                    <a:pt x="3957" y="592"/>
                    <a:pt x="3980" y="585"/>
                  </a:cubicBezTo>
                  <a:cubicBezTo>
                    <a:pt x="4262" y="525"/>
                    <a:pt x="4542" y="476"/>
                    <a:pt x="4803" y="476"/>
                  </a:cubicBezTo>
                  <a:close/>
                  <a:moveTo>
                    <a:pt x="4787" y="0"/>
                  </a:moveTo>
                  <a:cubicBezTo>
                    <a:pt x="4503" y="0"/>
                    <a:pt x="4202" y="48"/>
                    <a:pt x="3893" y="128"/>
                  </a:cubicBezTo>
                  <a:cubicBezTo>
                    <a:pt x="3088" y="128"/>
                    <a:pt x="2262" y="411"/>
                    <a:pt x="1718" y="1129"/>
                  </a:cubicBezTo>
                  <a:cubicBezTo>
                    <a:pt x="1088" y="2042"/>
                    <a:pt x="2544" y="2585"/>
                    <a:pt x="2088" y="3303"/>
                  </a:cubicBezTo>
                  <a:cubicBezTo>
                    <a:pt x="1544" y="4390"/>
                    <a:pt x="0" y="5651"/>
                    <a:pt x="2001" y="6195"/>
                  </a:cubicBezTo>
                  <a:cubicBezTo>
                    <a:pt x="2173" y="6256"/>
                    <a:pt x="2350" y="6282"/>
                    <a:pt x="2528" y="6282"/>
                  </a:cubicBezTo>
                  <a:cubicBezTo>
                    <a:pt x="3179" y="6282"/>
                    <a:pt x="3835" y="5923"/>
                    <a:pt x="4262" y="5564"/>
                  </a:cubicBezTo>
                  <a:cubicBezTo>
                    <a:pt x="4523" y="5390"/>
                    <a:pt x="4719" y="4934"/>
                    <a:pt x="4719" y="4673"/>
                  </a:cubicBezTo>
                  <a:cubicBezTo>
                    <a:pt x="4719" y="4021"/>
                    <a:pt x="5067" y="3477"/>
                    <a:pt x="5610" y="3303"/>
                  </a:cubicBezTo>
                  <a:cubicBezTo>
                    <a:pt x="5806" y="3216"/>
                    <a:pt x="5980" y="3129"/>
                    <a:pt x="6067" y="3042"/>
                  </a:cubicBezTo>
                  <a:cubicBezTo>
                    <a:pt x="6611" y="2498"/>
                    <a:pt x="6698" y="1585"/>
                    <a:pt x="6350" y="868"/>
                  </a:cubicBezTo>
                  <a:cubicBezTo>
                    <a:pt x="5974" y="237"/>
                    <a:pt x="5422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06;p76">
              <a:extLst>
                <a:ext uri="{FF2B5EF4-FFF2-40B4-BE49-F238E27FC236}">
                  <a16:creationId xmlns:a16="http://schemas.microsoft.com/office/drawing/2014/main" id="{FB214B1E-72CB-4FED-A0C7-A127208347F5}"/>
                </a:ext>
              </a:extLst>
            </p:cNvPr>
            <p:cNvSpPr/>
            <p:nvPr/>
          </p:nvSpPr>
          <p:spPr>
            <a:xfrm>
              <a:off x="1705950" y="3823675"/>
              <a:ext cx="181575" cy="108925"/>
            </a:xfrm>
            <a:custGeom>
              <a:avLst/>
              <a:gdLst/>
              <a:ahLst/>
              <a:cxnLst/>
              <a:rect l="l" t="t" r="r" b="b"/>
              <a:pathLst>
                <a:path w="7263" h="4357" extrusionOk="0">
                  <a:moveTo>
                    <a:pt x="3137" y="508"/>
                  </a:moveTo>
                  <a:cubicBezTo>
                    <a:pt x="3890" y="508"/>
                    <a:pt x="4441" y="1125"/>
                    <a:pt x="5175" y="1265"/>
                  </a:cubicBezTo>
                  <a:cubicBezTo>
                    <a:pt x="5436" y="1265"/>
                    <a:pt x="5719" y="1265"/>
                    <a:pt x="5980" y="1352"/>
                  </a:cubicBezTo>
                  <a:cubicBezTo>
                    <a:pt x="6893" y="1460"/>
                    <a:pt x="6806" y="2548"/>
                    <a:pt x="6523" y="3091"/>
                  </a:cubicBezTo>
                  <a:cubicBezTo>
                    <a:pt x="6259" y="3567"/>
                    <a:pt x="5867" y="3749"/>
                    <a:pt x="5441" y="3749"/>
                  </a:cubicBezTo>
                  <a:cubicBezTo>
                    <a:pt x="4990" y="3749"/>
                    <a:pt x="4502" y="3545"/>
                    <a:pt x="4088" y="3265"/>
                  </a:cubicBezTo>
                  <a:cubicBezTo>
                    <a:pt x="3842" y="3114"/>
                    <a:pt x="3546" y="2879"/>
                    <a:pt x="3171" y="2879"/>
                  </a:cubicBezTo>
                  <a:cubicBezTo>
                    <a:pt x="3116" y="2879"/>
                    <a:pt x="3059" y="2884"/>
                    <a:pt x="3001" y="2896"/>
                  </a:cubicBezTo>
                  <a:cubicBezTo>
                    <a:pt x="2631" y="2983"/>
                    <a:pt x="2457" y="3178"/>
                    <a:pt x="2175" y="3526"/>
                  </a:cubicBezTo>
                  <a:cubicBezTo>
                    <a:pt x="1919" y="3790"/>
                    <a:pt x="1574" y="3930"/>
                    <a:pt x="1274" y="3930"/>
                  </a:cubicBezTo>
                  <a:cubicBezTo>
                    <a:pt x="832" y="3930"/>
                    <a:pt x="484" y="3629"/>
                    <a:pt x="652" y="2983"/>
                  </a:cubicBezTo>
                  <a:cubicBezTo>
                    <a:pt x="826" y="2178"/>
                    <a:pt x="1631" y="1178"/>
                    <a:pt x="2370" y="721"/>
                  </a:cubicBezTo>
                  <a:cubicBezTo>
                    <a:pt x="2392" y="707"/>
                    <a:pt x="2410" y="691"/>
                    <a:pt x="2426" y="675"/>
                  </a:cubicBezTo>
                  <a:lnTo>
                    <a:pt x="2426" y="675"/>
                  </a:lnTo>
                  <a:cubicBezTo>
                    <a:pt x="2463" y="674"/>
                    <a:pt x="2503" y="662"/>
                    <a:pt x="2544" y="634"/>
                  </a:cubicBezTo>
                  <a:cubicBezTo>
                    <a:pt x="2758" y="544"/>
                    <a:pt x="2954" y="508"/>
                    <a:pt x="3137" y="508"/>
                  </a:cubicBezTo>
                  <a:close/>
                  <a:moveTo>
                    <a:pt x="3263" y="0"/>
                  </a:moveTo>
                  <a:cubicBezTo>
                    <a:pt x="2951" y="0"/>
                    <a:pt x="2665" y="96"/>
                    <a:pt x="2370" y="264"/>
                  </a:cubicBezTo>
                  <a:cubicBezTo>
                    <a:pt x="2365" y="267"/>
                    <a:pt x="2359" y="269"/>
                    <a:pt x="2354" y="271"/>
                  </a:cubicBezTo>
                  <a:lnTo>
                    <a:pt x="2354" y="271"/>
                  </a:lnTo>
                  <a:cubicBezTo>
                    <a:pt x="2325" y="259"/>
                    <a:pt x="2293" y="251"/>
                    <a:pt x="2258" y="251"/>
                  </a:cubicBezTo>
                  <a:cubicBezTo>
                    <a:pt x="2232" y="251"/>
                    <a:pt x="2204" y="256"/>
                    <a:pt x="2175" y="264"/>
                  </a:cubicBezTo>
                  <a:cubicBezTo>
                    <a:pt x="1196" y="917"/>
                    <a:pt x="0" y="2352"/>
                    <a:pt x="196" y="3526"/>
                  </a:cubicBezTo>
                  <a:cubicBezTo>
                    <a:pt x="196" y="4070"/>
                    <a:pt x="739" y="4352"/>
                    <a:pt x="1196" y="4352"/>
                  </a:cubicBezTo>
                  <a:cubicBezTo>
                    <a:pt x="1228" y="4355"/>
                    <a:pt x="1259" y="4356"/>
                    <a:pt x="1290" y="4356"/>
                  </a:cubicBezTo>
                  <a:cubicBezTo>
                    <a:pt x="2095" y="4356"/>
                    <a:pt x="2542" y="3512"/>
                    <a:pt x="3266" y="3512"/>
                  </a:cubicBezTo>
                  <a:cubicBezTo>
                    <a:pt x="3459" y="3512"/>
                    <a:pt x="3671" y="3571"/>
                    <a:pt x="3914" y="3722"/>
                  </a:cubicBezTo>
                  <a:cubicBezTo>
                    <a:pt x="4394" y="4027"/>
                    <a:pt x="4835" y="4245"/>
                    <a:pt x="5349" y="4245"/>
                  </a:cubicBezTo>
                  <a:cubicBezTo>
                    <a:pt x="5602" y="4245"/>
                    <a:pt x="5873" y="4192"/>
                    <a:pt x="6176" y="4070"/>
                  </a:cubicBezTo>
                  <a:cubicBezTo>
                    <a:pt x="6893" y="3722"/>
                    <a:pt x="7263" y="2809"/>
                    <a:pt x="7176" y="2091"/>
                  </a:cubicBezTo>
                  <a:cubicBezTo>
                    <a:pt x="7067" y="1178"/>
                    <a:pt x="6262" y="808"/>
                    <a:pt x="5545" y="808"/>
                  </a:cubicBezTo>
                  <a:cubicBezTo>
                    <a:pt x="4806" y="808"/>
                    <a:pt x="4458" y="264"/>
                    <a:pt x="3805" y="91"/>
                  </a:cubicBezTo>
                  <a:cubicBezTo>
                    <a:pt x="3613" y="29"/>
                    <a:pt x="3434" y="0"/>
                    <a:pt x="3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07;p76">
              <a:extLst>
                <a:ext uri="{FF2B5EF4-FFF2-40B4-BE49-F238E27FC236}">
                  <a16:creationId xmlns:a16="http://schemas.microsoft.com/office/drawing/2014/main" id="{672F8DC5-2884-413C-8E41-222374DEAC65}"/>
                </a:ext>
              </a:extLst>
            </p:cNvPr>
            <p:cNvSpPr/>
            <p:nvPr/>
          </p:nvSpPr>
          <p:spPr>
            <a:xfrm>
              <a:off x="1705950" y="3976225"/>
              <a:ext cx="179400" cy="141900"/>
            </a:xfrm>
            <a:custGeom>
              <a:avLst/>
              <a:gdLst/>
              <a:ahLst/>
              <a:cxnLst/>
              <a:rect l="l" t="t" r="r" b="b"/>
              <a:pathLst>
                <a:path w="7176" h="5676" extrusionOk="0">
                  <a:moveTo>
                    <a:pt x="4242" y="472"/>
                  </a:moveTo>
                  <a:cubicBezTo>
                    <a:pt x="4814" y="472"/>
                    <a:pt x="5387" y="631"/>
                    <a:pt x="5980" y="968"/>
                  </a:cubicBezTo>
                  <a:cubicBezTo>
                    <a:pt x="6980" y="1599"/>
                    <a:pt x="6262" y="2512"/>
                    <a:pt x="5349" y="2599"/>
                  </a:cubicBezTo>
                  <a:cubicBezTo>
                    <a:pt x="5088" y="2686"/>
                    <a:pt x="4719" y="2860"/>
                    <a:pt x="4545" y="3230"/>
                  </a:cubicBezTo>
                  <a:cubicBezTo>
                    <a:pt x="4349" y="3600"/>
                    <a:pt x="4349" y="3947"/>
                    <a:pt x="4262" y="4317"/>
                  </a:cubicBezTo>
                  <a:cubicBezTo>
                    <a:pt x="4177" y="4891"/>
                    <a:pt x="3832" y="5122"/>
                    <a:pt x="3449" y="5122"/>
                  </a:cubicBezTo>
                  <a:cubicBezTo>
                    <a:pt x="3048" y="5122"/>
                    <a:pt x="2604" y="4869"/>
                    <a:pt x="2370" y="4491"/>
                  </a:cubicBezTo>
                  <a:cubicBezTo>
                    <a:pt x="2175" y="4404"/>
                    <a:pt x="2175" y="4230"/>
                    <a:pt x="2088" y="4143"/>
                  </a:cubicBezTo>
                  <a:cubicBezTo>
                    <a:pt x="2001" y="3860"/>
                    <a:pt x="1740" y="3773"/>
                    <a:pt x="1457" y="3686"/>
                  </a:cubicBezTo>
                  <a:cubicBezTo>
                    <a:pt x="0" y="3056"/>
                    <a:pt x="1283" y="1686"/>
                    <a:pt x="2088" y="1229"/>
                  </a:cubicBezTo>
                  <a:cubicBezTo>
                    <a:pt x="2150" y="1191"/>
                    <a:pt x="2185" y="1143"/>
                    <a:pt x="2198" y="1093"/>
                  </a:cubicBezTo>
                  <a:lnTo>
                    <a:pt x="2198" y="1093"/>
                  </a:lnTo>
                  <a:cubicBezTo>
                    <a:pt x="2226" y="1085"/>
                    <a:pt x="2255" y="1073"/>
                    <a:pt x="2283" y="1055"/>
                  </a:cubicBezTo>
                  <a:cubicBezTo>
                    <a:pt x="2952" y="675"/>
                    <a:pt x="3596" y="472"/>
                    <a:pt x="4242" y="472"/>
                  </a:cubicBezTo>
                  <a:close/>
                  <a:moveTo>
                    <a:pt x="4494" y="1"/>
                  </a:moveTo>
                  <a:cubicBezTo>
                    <a:pt x="3625" y="1"/>
                    <a:pt x="2716" y="291"/>
                    <a:pt x="2001" y="686"/>
                  </a:cubicBezTo>
                  <a:cubicBezTo>
                    <a:pt x="1964" y="713"/>
                    <a:pt x="1938" y="743"/>
                    <a:pt x="1920" y="775"/>
                  </a:cubicBezTo>
                  <a:lnTo>
                    <a:pt x="1920" y="775"/>
                  </a:lnTo>
                  <a:cubicBezTo>
                    <a:pt x="1890" y="775"/>
                    <a:pt x="1858" y="781"/>
                    <a:pt x="1827" y="794"/>
                  </a:cubicBezTo>
                  <a:cubicBezTo>
                    <a:pt x="1196" y="1229"/>
                    <a:pt x="370" y="1882"/>
                    <a:pt x="283" y="2773"/>
                  </a:cubicBezTo>
                  <a:cubicBezTo>
                    <a:pt x="196" y="3686"/>
                    <a:pt x="826" y="3860"/>
                    <a:pt x="1544" y="4143"/>
                  </a:cubicBezTo>
                  <a:cubicBezTo>
                    <a:pt x="1740" y="4317"/>
                    <a:pt x="1827" y="4491"/>
                    <a:pt x="1914" y="4774"/>
                  </a:cubicBezTo>
                  <a:cubicBezTo>
                    <a:pt x="2175" y="5143"/>
                    <a:pt x="2457" y="5404"/>
                    <a:pt x="2914" y="5578"/>
                  </a:cubicBezTo>
                  <a:cubicBezTo>
                    <a:pt x="3043" y="5645"/>
                    <a:pt x="3187" y="5676"/>
                    <a:pt x="3335" y="5676"/>
                  </a:cubicBezTo>
                  <a:cubicBezTo>
                    <a:pt x="3810" y="5676"/>
                    <a:pt x="4329" y="5362"/>
                    <a:pt x="4545" y="4948"/>
                  </a:cubicBezTo>
                  <a:cubicBezTo>
                    <a:pt x="4806" y="4317"/>
                    <a:pt x="4632" y="3317"/>
                    <a:pt x="5436" y="3056"/>
                  </a:cubicBezTo>
                  <a:cubicBezTo>
                    <a:pt x="5893" y="2969"/>
                    <a:pt x="6349" y="3056"/>
                    <a:pt x="6632" y="2686"/>
                  </a:cubicBezTo>
                  <a:cubicBezTo>
                    <a:pt x="7067" y="2143"/>
                    <a:pt x="7176" y="1686"/>
                    <a:pt x="6806" y="1142"/>
                  </a:cubicBezTo>
                  <a:cubicBezTo>
                    <a:pt x="6253" y="312"/>
                    <a:pt x="5395" y="1"/>
                    <a:pt x="4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08;p76">
              <a:extLst>
                <a:ext uri="{FF2B5EF4-FFF2-40B4-BE49-F238E27FC236}">
                  <a16:creationId xmlns:a16="http://schemas.microsoft.com/office/drawing/2014/main" id="{3393E96D-E1CA-4310-8157-BDD01F0DF0A2}"/>
                </a:ext>
              </a:extLst>
            </p:cNvPr>
            <p:cNvSpPr/>
            <p:nvPr/>
          </p:nvSpPr>
          <p:spPr>
            <a:xfrm>
              <a:off x="1903700" y="3819100"/>
              <a:ext cx="201275" cy="139775"/>
            </a:xfrm>
            <a:custGeom>
              <a:avLst/>
              <a:gdLst/>
              <a:ahLst/>
              <a:cxnLst/>
              <a:rect l="l" t="t" r="r" b="b"/>
              <a:pathLst>
                <a:path w="8051" h="5591" extrusionOk="0">
                  <a:moveTo>
                    <a:pt x="4084" y="475"/>
                  </a:moveTo>
                  <a:cubicBezTo>
                    <a:pt x="4971" y="475"/>
                    <a:pt x="5954" y="694"/>
                    <a:pt x="6507" y="904"/>
                  </a:cubicBezTo>
                  <a:cubicBezTo>
                    <a:pt x="7050" y="1187"/>
                    <a:pt x="7594" y="2361"/>
                    <a:pt x="6876" y="2535"/>
                  </a:cubicBezTo>
                  <a:cubicBezTo>
                    <a:pt x="6681" y="2622"/>
                    <a:pt x="6507" y="2622"/>
                    <a:pt x="6420" y="2731"/>
                  </a:cubicBezTo>
                  <a:cubicBezTo>
                    <a:pt x="6050" y="2905"/>
                    <a:pt x="5789" y="3079"/>
                    <a:pt x="5789" y="3448"/>
                  </a:cubicBezTo>
                  <a:cubicBezTo>
                    <a:pt x="5789" y="4556"/>
                    <a:pt x="5285" y="5111"/>
                    <a:pt x="4366" y="5111"/>
                  </a:cubicBezTo>
                  <a:cubicBezTo>
                    <a:pt x="4240" y="5111"/>
                    <a:pt x="4105" y="5100"/>
                    <a:pt x="3963" y="5079"/>
                  </a:cubicBezTo>
                  <a:cubicBezTo>
                    <a:pt x="3245" y="4992"/>
                    <a:pt x="3506" y="4535"/>
                    <a:pt x="3245" y="4079"/>
                  </a:cubicBezTo>
                  <a:cubicBezTo>
                    <a:pt x="3071" y="3709"/>
                    <a:pt x="2614" y="3709"/>
                    <a:pt x="2245" y="3622"/>
                  </a:cubicBezTo>
                  <a:cubicBezTo>
                    <a:pt x="527" y="3448"/>
                    <a:pt x="1788" y="1448"/>
                    <a:pt x="2527" y="991"/>
                  </a:cubicBezTo>
                  <a:cubicBezTo>
                    <a:pt x="2606" y="939"/>
                    <a:pt x="2637" y="868"/>
                    <a:pt x="2637" y="801"/>
                  </a:cubicBezTo>
                  <a:lnTo>
                    <a:pt x="2637" y="801"/>
                  </a:lnTo>
                  <a:cubicBezTo>
                    <a:pt x="2989" y="564"/>
                    <a:pt x="3517" y="475"/>
                    <a:pt x="4084" y="475"/>
                  </a:cubicBezTo>
                  <a:close/>
                  <a:moveTo>
                    <a:pt x="4176" y="1"/>
                  </a:moveTo>
                  <a:cubicBezTo>
                    <a:pt x="3497" y="1"/>
                    <a:pt x="2866" y="137"/>
                    <a:pt x="2419" y="447"/>
                  </a:cubicBezTo>
                  <a:cubicBezTo>
                    <a:pt x="2336" y="509"/>
                    <a:pt x="2306" y="586"/>
                    <a:pt x="2309" y="657"/>
                  </a:cubicBezTo>
                  <a:lnTo>
                    <a:pt x="2309" y="657"/>
                  </a:lnTo>
                  <a:cubicBezTo>
                    <a:pt x="1416" y="1232"/>
                    <a:pt x="0" y="3906"/>
                    <a:pt x="1984" y="4079"/>
                  </a:cubicBezTo>
                  <a:cubicBezTo>
                    <a:pt x="2962" y="4166"/>
                    <a:pt x="2788" y="5166"/>
                    <a:pt x="3702" y="5449"/>
                  </a:cubicBezTo>
                  <a:cubicBezTo>
                    <a:pt x="3957" y="5541"/>
                    <a:pt x="4247" y="5590"/>
                    <a:pt x="4544" y="5590"/>
                  </a:cubicBezTo>
                  <a:cubicBezTo>
                    <a:pt x="5083" y="5590"/>
                    <a:pt x="5643" y="5429"/>
                    <a:pt x="6050" y="5079"/>
                  </a:cubicBezTo>
                  <a:cubicBezTo>
                    <a:pt x="6333" y="4905"/>
                    <a:pt x="6333" y="4361"/>
                    <a:pt x="6224" y="4079"/>
                  </a:cubicBezTo>
                  <a:cubicBezTo>
                    <a:pt x="6224" y="3079"/>
                    <a:pt x="6876" y="3274"/>
                    <a:pt x="7420" y="2905"/>
                  </a:cubicBezTo>
                  <a:cubicBezTo>
                    <a:pt x="7963" y="2448"/>
                    <a:pt x="8050" y="1643"/>
                    <a:pt x="7594" y="1187"/>
                  </a:cubicBezTo>
                  <a:cubicBezTo>
                    <a:pt x="6885" y="478"/>
                    <a:pt x="5447" y="1"/>
                    <a:pt x="4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09;p76">
              <a:extLst>
                <a:ext uri="{FF2B5EF4-FFF2-40B4-BE49-F238E27FC236}">
                  <a16:creationId xmlns:a16="http://schemas.microsoft.com/office/drawing/2014/main" id="{F0EAC22E-E580-4828-B910-985E9C5E24A5}"/>
                </a:ext>
              </a:extLst>
            </p:cNvPr>
            <p:cNvSpPr/>
            <p:nvPr/>
          </p:nvSpPr>
          <p:spPr>
            <a:xfrm>
              <a:off x="1916850" y="3986825"/>
              <a:ext cx="135950" cy="122350"/>
            </a:xfrm>
            <a:custGeom>
              <a:avLst/>
              <a:gdLst/>
              <a:ahLst/>
              <a:cxnLst/>
              <a:rect l="l" t="t" r="r" b="b"/>
              <a:pathLst>
                <a:path w="5438" h="4894" extrusionOk="0">
                  <a:moveTo>
                    <a:pt x="1709" y="631"/>
                  </a:moveTo>
                  <a:cubicBezTo>
                    <a:pt x="1713" y="631"/>
                    <a:pt x="1716" y="631"/>
                    <a:pt x="1719" y="631"/>
                  </a:cubicBezTo>
                  <a:cubicBezTo>
                    <a:pt x="2893" y="805"/>
                    <a:pt x="4263" y="370"/>
                    <a:pt x="4806" y="1806"/>
                  </a:cubicBezTo>
                  <a:cubicBezTo>
                    <a:pt x="5154" y="2719"/>
                    <a:pt x="4611" y="3893"/>
                    <a:pt x="3719" y="4263"/>
                  </a:cubicBezTo>
                  <a:cubicBezTo>
                    <a:pt x="3498" y="4354"/>
                    <a:pt x="3231" y="4414"/>
                    <a:pt x="2974" y="4414"/>
                  </a:cubicBezTo>
                  <a:cubicBezTo>
                    <a:pt x="2499" y="4414"/>
                    <a:pt x="2058" y="4211"/>
                    <a:pt x="2001" y="3632"/>
                  </a:cubicBezTo>
                  <a:cubicBezTo>
                    <a:pt x="2001" y="3262"/>
                    <a:pt x="2001" y="2893"/>
                    <a:pt x="1719" y="2632"/>
                  </a:cubicBezTo>
                  <a:cubicBezTo>
                    <a:pt x="1545" y="2436"/>
                    <a:pt x="1349" y="2349"/>
                    <a:pt x="1088" y="2262"/>
                  </a:cubicBezTo>
                  <a:cubicBezTo>
                    <a:pt x="1" y="2001"/>
                    <a:pt x="718" y="805"/>
                    <a:pt x="1545" y="718"/>
                  </a:cubicBezTo>
                  <a:cubicBezTo>
                    <a:pt x="1613" y="701"/>
                    <a:pt x="1668" y="670"/>
                    <a:pt x="1709" y="631"/>
                  </a:cubicBezTo>
                  <a:close/>
                  <a:moveTo>
                    <a:pt x="1806" y="175"/>
                  </a:moveTo>
                  <a:cubicBezTo>
                    <a:pt x="1738" y="175"/>
                    <a:pt x="1675" y="205"/>
                    <a:pt x="1625" y="251"/>
                  </a:cubicBezTo>
                  <a:lnTo>
                    <a:pt x="1625" y="251"/>
                  </a:lnTo>
                  <a:cubicBezTo>
                    <a:pt x="1601" y="251"/>
                    <a:pt x="1574" y="254"/>
                    <a:pt x="1545" y="262"/>
                  </a:cubicBezTo>
                  <a:cubicBezTo>
                    <a:pt x="1001" y="262"/>
                    <a:pt x="371" y="631"/>
                    <a:pt x="175" y="1175"/>
                  </a:cubicBezTo>
                  <a:cubicBezTo>
                    <a:pt x="1" y="1632"/>
                    <a:pt x="1" y="2262"/>
                    <a:pt x="458" y="2545"/>
                  </a:cubicBezTo>
                  <a:cubicBezTo>
                    <a:pt x="632" y="2632"/>
                    <a:pt x="805" y="2719"/>
                    <a:pt x="1088" y="2719"/>
                  </a:cubicBezTo>
                  <a:cubicBezTo>
                    <a:pt x="1632" y="2893"/>
                    <a:pt x="1545" y="3632"/>
                    <a:pt x="1632" y="4067"/>
                  </a:cubicBezTo>
                  <a:cubicBezTo>
                    <a:pt x="1806" y="4719"/>
                    <a:pt x="2632" y="4893"/>
                    <a:pt x="3176" y="4893"/>
                  </a:cubicBezTo>
                  <a:cubicBezTo>
                    <a:pt x="4524" y="4806"/>
                    <a:pt x="5437" y="3523"/>
                    <a:pt x="5350" y="2262"/>
                  </a:cubicBezTo>
                  <a:cubicBezTo>
                    <a:pt x="5350" y="1632"/>
                    <a:pt x="5067" y="1088"/>
                    <a:pt x="4611" y="718"/>
                  </a:cubicBezTo>
                  <a:cubicBezTo>
                    <a:pt x="3806" y="1"/>
                    <a:pt x="2719" y="370"/>
                    <a:pt x="1806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10;p76">
              <a:extLst>
                <a:ext uri="{FF2B5EF4-FFF2-40B4-BE49-F238E27FC236}">
                  <a16:creationId xmlns:a16="http://schemas.microsoft.com/office/drawing/2014/main" id="{9359FBA4-8000-44F5-8C75-C795B0EBF12C}"/>
                </a:ext>
              </a:extLst>
            </p:cNvPr>
            <p:cNvSpPr/>
            <p:nvPr/>
          </p:nvSpPr>
          <p:spPr>
            <a:xfrm>
              <a:off x="2077775" y="3971075"/>
              <a:ext cx="113100" cy="121425"/>
            </a:xfrm>
            <a:custGeom>
              <a:avLst/>
              <a:gdLst/>
              <a:ahLst/>
              <a:cxnLst/>
              <a:rect l="l" t="t" r="r" b="b"/>
              <a:pathLst>
                <a:path w="4524" h="4857" extrusionOk="0">
                  <a:moveTo>
                    <a:pt x="1909" y="444"/>
                  </a:moveTo>
                  <a:cubicBezTo>
                    <a:pt x="1930" y="452"/>
                    <a:pt x="1953" y="457"/>
                    <a:pt x="1979" y="457"/>
                  </a:cubicBezTo>
                  <a:cubicBezTo>
                    <a:pt x="2718" y="457"/>
                    <a:pt x="3610" y="1544"/>
                    <a:pt x="3892" y="2262"/>
                  </a:cubicBezTo>
                  <a:cubicBezTo>
                    <a:pt x="4066" y="2979"/>
                    <a:pt x="3523" y="4349"/>
                    <a:pt x="2718" y="4349"/>
                  </a:cubicBezTo>
                  <a:cubicBezTo>
                    <a:pt x="2690" y="4352"/>
                    <a:pt x="2662" y="4354"/>
                    <a:pt x="2634" y="4354"/>
                  </a:cubicBezTo>
                  <a:cubicBezTo>
                    <a:pt x="1925" y="4354"/>
                    <a:pt x="1251" y="3331"/>
                    <a:pt x="1000" y="2892"/>
                  </a:cubicBezTo>
                  <a:cubicBezTo>
                    <a:pt x="457" y="1892"/>
                    <a:pt x="1000" y="892"/>
                    <a:pt x="1892" y="457"/>
                  </a:cubicBezTo>
                  <a:cubicBezTo>
                    <a:pt x="1898" y="453"/>
                    <a:pt x="1904" y="449"/>
                    <a:pt x="1909" y="444"/>
                  </a:cubicBezTo>
                  <a:close/>
                  <a:moveTo>
                    <a:pt x="1979" y="0"/>
                  </a:moveTo>
                  <a:cubicBezTo>
                    <a:pt x="1932" y="0"/>
                    <a:pt x="1893" y="15"/>
                    <a:pt x="1863" y="40"/>
                  </a:cubicBezTo>
                  <a:lnTo>
                    <a:pt x="1863" y="40"/>
                  </a:lnTo>
                  <a:cubicBezTo>
                    <a:pt x="1861" y="40"/>
                    <a:pt x="1859" y="40"/>
                    <a:pt x="1857" y="40"/>
                  </a:cubicBezTo>
                  <a:cubicBezTo>
                    <a:pt x="1815" y="40"/>
                    <a:pt x="1768" y="54"/>
                    <a:pt x="1718" y="87"/>
                  </a:cubicBezTo>
                  <a:cubicBezTo>
                    <a:pt x="631" y="631"/>
                    <a:pt x="0" y="1805"/>
                    <a:pt x="544" y="2892"/>
                  </a:cubicBezTo>
                  <a:cubicBezTo>
                    <a:pt x="857" y="3539"/>
                    <a:pt x="1700" y="4856"/>
                    <a:pt x="2596" y="4856"/>
                  </a:cubicBezTo>
                  <a:cubicBezTo>
                    <a:pt x="2694" y="4856"/>
                    <a:pt x="2793" y="4840"/>
                    <a:pt x="2892" y="4806"/>
                  </a:cubicBezTo>
                  <a:cubicBezTo>
                    <a:pt x="3892" y="4523"/>
                    <a:pt x="4523" y="3262"/>
                    <a:pt x="4349" y="2262"/>
                  </a:cubicBezTo>
                  <a:cubicBezTo>
                    <a:pt x="4153" y="1348"/>
                    <a:pt x="2979" y="0"/>
                    <a:pt x="1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7962621-1CB3-44E6-BDCB-14B4858A7981}"/>
              </a:ext>
            </a:extLst>
          </p:cNvPr>
          <p:cNvSpPr txBox="1"/>
          <p:nvPr/>
        </p:nvSpPr>
        <p:spPr>
          <a:xfrm>
            <a:off x="3880928" y="1072432"/>
            <a:ext cx="4681728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b="1" dirty="0"/>
              <a:t>הסיפור של יואל: </a:t>
            </a:r>
            <a:endParaRPr lang="en-US" b="1" dirty="0"/>
          </a:p>
          <a:p>
            <a:pPr algn="ctr"/>
            <a:endParaRPr lang="he-IL" b="1" dirty="0"/>
          </a:p>
        </p:txBody>
      </p:sp>
      <p:pic>
        <p:nvPicPr>
          <p:cNvPr id="27" name="Picture 2" descr="C:\Users\talya\AppData\Local\Microsoft\Windows\Temporary Internet Files\Content.IE5\9WPRRTO0\250px-Cedric[1].jpg">
            <a:extLst>
              <a:ext uri="{FF2B5EF4-FFF2-40B4-BE49-F238E27FC236}">
                <a16:creationId xmlns:a16="http://schemas.microsoft.com/office/drawing/2014/main" id="{F0177720-0AE6-4051-8D65-F431D11F6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19" y="2710713"/>
            <a:ext cx="1834050" cy="176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מציין מיקום תוכן 2">
            <a:extLst>
              <a:ext uri="{FF2B5EF4-FFF2-40B4-BE49-F238E27FC236}">
                <a16:creationId xmlns:a16="http://schemas.microsoft.com/office/drawing/2014/main" id="{16572FD8-C6F3-4C08-8912-BA1741C6041D}"/>
              </a:ext>
            </a:extLst>
          </p:cNvPr>
          <p:cNvSpPr txBox="1">
            <a:spLocks/>
          </p:cNvSpPr>
          <p:nvPr/>
        </p:nvSpPr>
        <p:spPr>
          <a:xfrm>
            <a:off x="1648725" y="1085015"/>
            <a:ext cx="7931337" cy="4058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C2C2C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1828800" lvl="4" indent="0" algn="r" rtl="1">
              <a:buFont typeface="Raleway"/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יואל בן 8, מאובחן עם אוטיזם בתפקוד נמוך. מדבר בשפה מצומצמת ומתקשה מאוד בישיבה והתנהלות עצמית לאורך זמן.</a:t>
            </a:r>
          </a:p>
          <a:p>
            <a:pPr marL="1828800" lvl="4" indent="0" algn="r" rtl="1">
              <a:buFont typeface="Raleway"/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הוא ילד חייכן ושמח, אוהב להיות בסביבה ומביע את רצונותיו במגוון מילים וג'סטות.</a:t>
            </a:r>
          </a:p>
          <a:p>
            <a:pPr marL="1828800" lvl="4" indent="0" algn="r" rtl="1">
              <a:buFont typeface="Raleway"/>
              <a:buNone/>
            </a:pP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יואל אוהב מגע כל עוד הוא בעוצמה המתאימה. מאוד אוהב כל כלי רכב עם גלגלים: אוטו, טרקטור, מטוב ובמיוחד את ההסעה. נהנה להסתכל על הסעות של חניכים </a:t>
            </a:r>
            <a:r>
              <a:rPr lang="en-US" dirty="0">
                <a:latin typeface="Gisha" panose="020B0502040204020203" pitchFamily="34" charset="-79"/>
                <a:cs typeface="Gisha" panose="020B0502040204020203" pitchFamily="34" charset="-79"/>
              </a:rPr>
              <a:t>/  </a:t>
            </a:r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.אחרים כשעומד בחלון.</a:t>
            </a:r>
          </a:p>
          <a:p>
            <a:pPr marL="1828800" lvl="4" indent="0" algn="r" rtl="1">
              <a:buFont typeface="Raleway"/>
              <a:buNone/>
            </a:pPr>
            <a:r>
              <a:rPr lang="he-IL" u="sng" dirty="0">
                <a:latin typeface="Gisha" panose="020B0502040204020203" pitchFamily="34" charset="-79"/>
                <a:cs typeface="Gisha" panose="020B0502040204020203" pitchFamily="34" charset="-79"/>
              </a:rPr>
              <a:t>ליואל קשה במיוחד: </a:t>
            </a:r>
          </a:p>
          <a:p>
            <a:pPr lvl="4" algn="r" rtl="1"/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להתאפק עם רצונותיו ולדחות סיפוקים</a:t>
            </a:r>
          </a:p>
          <a:p>
            <a:pPr lvl="4" algn="r" rtl="1"/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להגיד שצריך לשירותים בזמן</a:t>
            </a:r>
          </a:p>
          <a:p>
            <a:pPr lvl="4" algn="r" rtl="1"/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להתמיד במשימה לאורך זמן</a:t>
            </a:r>
          </a:p>
          <a:p>
            <a:pPr lvl="4" algn="r" rtl="1"/>
            <a:r>
              <a:rPr lang="he-IL" dirty="0">
                <a:latin typeface="Gisha" panose="020B0502040204020203" pitchFamily="34" charset="-79"/>
                <a:cs typeface="Gisha" panose="020B0502040204020203" pitchFamily="34" charset="-79"/>
              </a:rPr>
              <a:t>להתעניין בתחומים חדשים</a:t>
            </a:r>
          </a:p>
        </p:txBody>
      </p:sp>
      <p:sp>
        <p:nvSpPr>
          <p:cNvPr id="3" name="תיבת טקסט 2">
            <a:extLst>
              <a:ext uri="{FF2B5EF4-FFF2-40B4-BE49-F238E27FC236}">
                <a16:creationId xmlns:a16="http://schemas.microsoft.com/office/drawing/2014/main" id="{29D1EA97-1741-41C9-8958-4B5DE27EEC75}"/>
              </a:ext>
            </a:extLst>
          </p:cNvPr>
          <p:cNvSpPr txBox="1"/>
          <p:nvPr/>
        </p:nvSpPr>
        <p:spPr>
          <a:xfrm>
            <a:off x="1971994" y="346284"/>
            <a:ext cx="2289541" cy="1169551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txBody>
          <a:bodyPr wrap="square" rtlCol="1">
            <a:spAutoFit/>
          </a:bodyPr>
          <a:lstStyle/>
          <a:p>
            <a:pPr algn="ctr"/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לכל </a:t>
            </a:r>
            <a:r>
              <a:rPr lang="he-IL" dirty="0" err="1">
                <a:solidFill>
                  <a:schemeClr val="accent4">
                    <a:lumMod val="75000"/>
                  </a:schemeClr>
                </a:solidFill>
              </a:rPr>
              <a:t>החניכות.ים</a:t>
            </a:r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he-IL" dirty="0" err="1">
                <a:solidFill>
                  <a:schemeClr val="accent4">
                    <a:lumMod val="75000"/>
                  </a:schemeClr>
                </a:solidFill>
              </a:rPr>
              <a:t>המשתלבות.ים</a:t>
            </a:r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 בקבוצות רגילות או קבוצות </a:t>
            </a:r>
            <a:r>
              <a:rPr lang="he-IL" dirty="0" err="1">
                <a:solidFill>
                  <a:schemeClr val="accent4">
                    <a:lumMod val="75000"/>
                  </a:schemeClr>
                </a:solidFill>
              </a:rPr>
              <a:t>צמי"ד</a:t>
            </a:r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, בכל תפקוד, </a:t>
            </a:r>
            <a:r>
              <a:rPr lang="he-IL" dirty="0" err="1">
                <a:solidFill>
                  <a:schemeClr val="accent4">
                    <a:lumMod val="75000"/>
                  </a:schemeClr>
                </a:solidFill>
              </a:rPr>
              <a:t>שצריכות.ים</a:t>
            </a:r>
            <a:r>
              <a:rPr lang="he-IL" dirty="0">
                <a:solidFill>
                  <a:schemeClr val="accent4">
                    <a:lumMod val="75000"/>
                  </a:schemeClr>
                </a:solidFill>
              </a:rPr>
              <a:t> התאמה  אישית של לו"ז הפעולה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" name="Google Shape;4229;p78"/>
          <p:cNvSpPr txBox="1">
            <a:spLocks noGrp="1"/>
          </p:cNvSpPr>
          <p:nvPr>
            <p:ph type="title"/>
          </p:nvPr>
        </p:nvSpPr>
        <p:spPr>
          <a:xfrm>
            <a:off x="785006" y="140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rgbClr val="E459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יואל והלוז האישי – התגלגלות הסיפור</a:t>
            </a:r>
            <a:endParaRPr b="1" dirty="0">
              <a:solidFill>
                <a:srgbClr val="E459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31" name="Google Shape;4231;p78"/>
          <p:cNvSpPr txBox="1">
            <a:spLocks noGrp="1"/>
          </p:cNvSpPr>
          <p:nvPr>
            <p:ph type="body" idx="2"/>
          </p:nvPr>
        </p:nvSpPr>
        <p:spPr>
          <a:xfrm>
            <a:off x="4762500" y="1752600"/>
            <a:ext cx="3649800" cy="28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he-IL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he-IL" dirty="0"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grpSp>
        <p:nvGrpSpPr>
          <p:cNvPr id="11" name="Google Shape;3995;p76">
            <a:extLst>
              <a:ext uri="{FF2B5EF4-FFF2-40B4-BE49-F238E27FC236}">
                <a16:creationId xmlns:a16="http://schemas.microsoft.com/office/drawing/2014/main" id="{BB57314C-F3BA-4480-A920-7E02FD8829CB}"/>
              </a:ext>
            </a:extLst>
          </p:cNvPr>
          <p:cNvGrpSpPr/>
          <p:nvPr/>
        </p:nvGrpSpPr>
        <p:grpSpPr>
          <a:xfrm>
            <a:off x="8075581" y="4298745"/>
            <a:ext cx="826850" cy="607675"/>
            <a:chOff x="1441200" y="3756075"/>
            <a:chExt cx="826850" cy="607675"/>
          </a:xfrm>
        </p:grpSpPr>
        <p:sp>
          <p:nvSpPr>
            <p:cNvPr id="12" name="Google Shape;3996;p76">
              <a:extLst>
                <a:ext uri="{FF2B5EF4-FFF2-40B4-BE49-F238E27FC236}">
                  <a16:creationId xmlns:a16="http://schemas.microsoft.com/office/drawing/2014/main" id="{6B0C9B93-F93B-4DA8-97DD-3BE7110A7160}"/>
                </a:ext>
              </a:extLst>
            </p:cNvPr>
            <p:cNvSpPr/>
            <p:nvPr/>
          </p:nvSpPr>
          <p:spPr>
            <a:xfrm>
              <a:off x="1547125" y="3942600"/>
              <a:ext cx="134375" cy="139950"/>
            </a:xfrm>
            <a:custGeom>
              <a:avLst/>
              <a:gdLst/>
              <a:ahLst/>
              <a:cxnLst/>
              <a:rect l="l" t="t" r="r" b="b"/>
              <a:pathLst>
                <a:path w="5375" h="5598" extrusionOk="0">
                  <a:moveTo>
                    <a:pt x="3706" y="0"/>
                  </a:moveTo>
                  <a:cubicBezTo>
                    <a:pt x="3528" y="0"/>
                    <a:pt x="3330" y="20"/>
                    <a:pt x="3091" y="52"/>
                  </a:cubicBezTo>
                  <a:cubicBezTo>
                    <a:pt x="3005" y="52"/>
                    <a:pt x="2918" y="52"/>
                    <a:pt x="2918" y="139"/>
                  </a:cubicBezTo>
                  <a:cubicBezTo>
                    <a:pt x="2461" y="139"/>
                    <a:pt x="2113" y="226"/>
                    <a:pt x="1830" y="313"/>
                  </a:cubicBezTo>
                  <a:cubicBezTo>
                    <a:pt x="1200" y="596"/>
                    <a:pt x="917" y="1139"/>
                    <a:pt x="1200" y="1770"/>
                  </a:cubicBezTo>
                  <a:cubicBezTo>
                    <a:pt x="1287" y="1770"/>
                    <a:pt x="1287" y="1857"/>
                    <a:pt x="1374" y="1944"/>
                  </a:cubicBezTo>
                  <a:lnTo>
                    <a:pt x="1374" y="2400"/>
                  </a:lnTo>
                  <a:cubicBezTo>
                    <a:pt x="1569" y="3031"/>
                    <a:pt x="1113" y="3857"/>
                    <a:pt x="656" y="4205"/>
                  </a:cubicBezTo>
                  <a:cubicBezTo>
                    <a:pt x="0" y="4801"/>
                    <a:pt x="543" y="5597"/>
                    <a:pt x="1189" y="5597"/>
                  </a:cubicBezTo>
                  <a:cubicBezTo>
                    <a:pt x="1250" y="5597"/>
                    <a:pt x="1312" y="5590"/>
                    <a:pt x="1374" y="5575"/>
                  </a:cubicBezTo>
                  <a:cubicBezTo>
                    <a:pt x="2113" y="5488"/>
                    <a:pt x="2918" y="5488"/>
                    <a:pt x="3287" y="4749"/>
                  </a:cubicBezTo>
                  <a:lnTo>
                    <a:pt x="3548" y="3662"/>
                  </a:lnTo>
                  <a:cubicBezTo>
                    <a:pt x="3635" y="3575"/>
                    <a:pt x="3635" y="3575"/>
                    <a:pt x="3744" y="3488"/>
                  </a:cubicBezTo>
                  <a:cubicBezTo>
                    <a:pt x="3831" y="3227"/>
                    <a:pt x="3918" y="3031"/>
                    <a:pt x="4005" y="2857"/>
                  </a:cubicBezTo>
                  <a:cubicBezTo>
                    <a:pt x="4179" y="2770"/>
                    <a:pt x="4287" y="2683"/>
                    <a:pt x="4461" y="2574"/>
                  </a:cubicBezTo>
                  <a:cubicBezTo>
                    <a:pt x="4635" y="2487"/>
                    <a:pt x="4918" y="2400"/>
                    <a:pt x="5005" y="2139"/>
                  </a:cubicBezTo>
                  <a:cubicBezTo>
                    <a:pt x="5092" y="2031"/>
                    <a:pt x="5179" y="1770"/>
                    <a:pt x="5092" y="1596"/>
                  </a:cubicBezTo>
                  <a:cubicBezTo>
                    <a:pt x="5375" y="1052"/>
                    <a:pt x="5092" y="683"/>
                    <a:pt x="4722" y="400"/>
                  </a:cubicBezTo>
                  <a:cubicBezTo>
                    <a:pt x="4722" y="400"/>
                    <a:pt x="4635" y="313"/>
                    <a:pt x="4548" y="226"/>
                  </a:cubicBezTo>
                  <a:cubicBezTo>
                    <a:pt x="4259" y="61"/>
                    <a:pt x="4013" y="0"/>
                    <a:pt x="3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997;p76">
              <a:extLst>
                <a:ext uri="{FF2B5EF4-FFF2-40B4-BE49-F238E27FC236}">
                  <a16:creationId xmlns:a16="http://schemas.microsoft.com/office/drawing/2014/main" id="{4D4CEAF5-6A10-4E89-B8A8-A529D219DE5C}"/>
                </a:ext>
              </a:extLst>
            </p:cNvPr>
            <p:cNvSpPr/>
            <p:nvPr/>
          </p:nvSpPr>
          <p:spPr>
            <a:xfrm>
              <a:off x="1932625" y="3828425"/>
              <a:ext cx="163100" cy="125425"/>
            </a:xfrm>
            <a:custGeom>
              <a:avLst/>
              <a:gdLst/>
              <a:ahLst/>
              <a:cxnLst/>
              <a:rect l="l" t="t" r="r" b="b"/>
              <a:pathLst>
                <a:path w="6524" h="5017" extrusionOk="0">
                  <a:moveTo>
                    <a:pt x="3359" y="0"/>
                  </a:moveTo>
                  <a:cubicBezTo>
                    <a:pt x="1861" y="0"/>
                    <a:pt x="422" y="684"/>
                    <a:pt x="87" y="2358"/>
                  </a:cubicBezTo>
                  <a:cubicBezTo>
                    <a:pt x="1" y="2901"/>
                    <a:pt x="370" y="3249"/>
                    <a:pt x="914" y="3336"/>
                  </a:cubicBezTo>
                  <a:cubicBezTo>
                    <a:pt x="1175" y="3336"/>
                    <a:pt x="1457" y="3445"/>
                    <a:pt x="1718" y="3445"/>
                  </a:cubicBezTo>
                  <a:cubicBezTo>
                    <a:pt x="1805" y="3619"/>
                    <a:pt x="1914" y="3706"/>
                    <a:pt x="2001" y="3706"/>
                  </a:cubicBezTo>
                  <a:cubicBezTo>
                    <a:pt x="2106" y="4530"/>
                    <a:pt x="2707" y="5016"/>
                    <a:pt x="3344" y="5016"/>
                  </a:cubicBezTo>
                  <a:cubicBezTo>
                    <a:pt x="3766" y="5016"/>
                    <a:pt x="4203" y="4804"/>
                    <a:pt x="4523" y="4336"/>
                  </a:cubicBezTo>
                  <a:cubicBezTo>
                    <a:pt x="4632" y="4162"/>
                    <a:pt x="4632" y="3793"/>
                    <a:pt x="4632" y="3619"/>
                  </a:cubicBezTo>
                  <a:cubicBezTo>
                    <a:pt x="4632" y="3336"/>
                    <a:pt x="4806" y="2988"/>
                    <a:pt x="4806" y="2706"/>
                  </a:cubicBezTo>
                  <a:cubicBezTo>
                    <a:pt x="4806" y="2706"/>
                    <a:pt x="4806" y="2619"/>
                    <a:pt x="4893" y="2619"/>
                  </a:cubicBezTo>
                  <a:cubicBezTo>
                    <a:pt x="4980" y="2532"/>
                    <a:pt x="5067" y="2445"/>
                    <a:pt x="5263" y="2358"/>
                  </a:cubicBezTo>
                  <a:cubicBezTo>
                    <a:pt x="5350" y="2358"/>
                    <a:pt x="5350" y="2249"/>
                    <a:pt x="5437" y="2249"/>
                  </a:cubicBezTo>
                  <a:cubicBezTo>
                    <a:pt x="5524" y="2249"/>
                    <a:pt x="5611" y="2162"/>
                    <a:pt x="5806" y="2162"/>
                  </a:cubicBezTo>
                  <a:cubicBezTo>
                    <a:pt x="6524" y="2075"/>
                    <a:pt x="6524" y="1075"/>
                    <a:pt x="5980" y="727"/>
                  </a:cubicBezTo>
                  <a:cubicBezTo>
                    <a:pt x="5253" y="267"/>
                    <a:pt x="4294" y="0"/>
                    <a:pt x="3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998;p76">
              <a:extLst>
                <a:ext uri="{FF2B5EF4-FFF2-40B4-BE49-F238E27FC236}">
                  <a16:creationId xmlns:a16="http://schemas.microsoft.com/office/drawing/2014/main" id="{21B4BB9C-7064-4AFC-B5E2-6A02825581AA}"/>
                </a:ext>
              </a:extLst>
            </p:cNvPr>
            <p:cNvSpPr/>
            <p:nvPr/>
          </p:nvSpPr>
          <p:spPr>
            <a:xfrm>
              <a:off x="1711700" y="3831850"/>
              <a:ext cx="173225" cy="98775"/>
            </a:xfrm>
            <a:custGeom>
              <a:avLst/>
              <a:gdLst/>
              <a:ahLst/>
              <a:cxnLst/>
              <a:rect l="l" t="t" r="r" b="b"/>
              <a:pathLst>
                <a:path w="6929" h="3951" extrusionOk="0">
                  <a:moveTo>
                    <a:pt x="2760" y="1"/>
                  </a:moveTo>
                  <a:cubicBezTo>
                    <a:pt x="2665" y="1"/>
                    <a:pt x="2573" y="14"/>
                    <a:pt x="2488" y="46"/>
                  </a:cubicBezTo>
                  <a:lnTo>
                    <a:pt x="2140" y="46"/>
                  </a:lnTo>
                  <a:cubicBezTo>
                    <a:pt x="2102" y="35"/>
                    <a:pt x="2064" y="30"/>
                    <a:pt x="2025" y="30"/>
                  </a:cubicBezTo>
                  <a:cubicBezTo>
                    <a:pt x="1682" y="30"/>
                    <a:pt x="1314" y="432"/>
                    <a:pt x="1314" y="764"/>
                  </a:cubicBezTo>
                  <a:lnTo>
                    <a:pt x="1314" y="851"/>
                  </a:lnTo>
                  <a:cubicBezTo>
                    <a:pt x="857" y="1394"/>
                    <a:pt x="422" y="2221"/>
                    <a:pt x="140" y="2938"/>
                  </a:cubicBezTo>
                  <a:cubicBezTo>
                    <a:pt x="0" y="3444"/>
                    <a:pt x="491" y="3951"/>
                    <a:pt x="1016" y="3951"/>
                  </a:cubicBezTo>
                  <a:cubicBezTo>
                    <a:pt x="1145" y="3951"/>
                    <a:pt x="1277" y="3920"/>
                    <a:pt x="1401" y="3851"/>
                  </a:cubicBezTo>
                  <a:cubicBezTo>
                    <a:pt x="1858" y="3482"/>
                    <a:pt x="2401" y="3199"/>
                    <a:pt x="2945" y="2851"/>
                  </a:cubicBezTo>
                  <a:cubicBezTo>
                    <a:pt x="3575" y="3199"/>
                    <a:pt x="4402" y="3569"/>
                    <a:pt x="5119" y="3569"/>
                  </a:cubicBezTo>
                  <a:cubicBezTo>
                    <a:pt x="5171" y="3572"/>
                    <a:pt x="5221" y="3574"/>
                    <a:pt x="5270" y="3574"/>
                  </a:cubicBezTo>
                  <a:cubicBezTo>
                    <a:pt x="6522" y="3574"/>
                    <a:pt x="6929" y="2527"/>
                    <a:pt x="6489" y="1481"/>
                  </a:cubicBezTo>
                  <a:cubicBezTo>
                    <a:pt x="6402" y="1133"/>
                    <a:pt x="6119" y="851"/>
                    <a:pt x="5663" y="851"/>
                  </a:cubicBezTo>
                  <a:lnTo>
                    <a:pt x="5206" y="851"/>
                  </a:lnTo>
                  <a:cubicBezTo>
                    <a:pt x="5119" y="851"/>
                    <a:pt x="5119" y="764"/>
                    <a:pt x="5032" y="764"/>
                  </a:cubicBezTo>
                  <a:cubicBezTo>
                    <a:pt x="4576" y="394"/>
                    <a:pt x="3945" y="220"/>
                    <a:pt x="3401" y="133"/>
                  </a:cubicBezTo>
                  <a:cubicBezTo>
                    <a:pt x="3219" y="72"/>
                    <a:pt x="2982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99;p76">
              <a:extLst>
                <a:ext uri="{FF2B5EF4-FFF2-40B4-BE49-F238E27FC236}">
                  <a16:creationId xmlns:a16="http://schemas.microsoft.com/office/drawing/2014/main" id="{8555AFCD-54A1-4594-82FE-8FFE860727A0}"/>
                </a:ext>
              </a:extLst>
            </p:cNvPr>
            <p:cNvSpPr/>
            <p:nvPr/>
          </p:nvSpPr>
          <p:spPr>
            <a:xfrm>
              <a:off x="1722250" y="3981150"/>
              <a:ext cx="156050" cy="132600"/>
            </a:xfrm>
            <a:custGeom>
              <a:avLst/>
              <a:gdLst/>
              <a:ahLst/>
              <a:cxnLst/>
              <a:rect l="l" t="t" r="r" b="b"/>
              <a:pathLst>
                <a:path w="6242" h="5304" extrusionOk="0">
                  <a:moveTo>
                    <a:pt x="3488" y="0"/>
                  </a:moveTo>
                  <a:cubicBezTo>
                    <a:pt x="1854" y="0"/>
                    <a:pt x="142" y="1036"/>
                    <a:pt x="87" y="2663"/>
                  </a:cubicBezTo>
                  <a:cubicBezTo>
                    <a:pt x="0" y="3120"/>
                    <a:pt x="435" y="3489"/>
                    <a:pt x="805" y="3489"/>
                  </a:cubicBezTo>
                  <a:cubicBezTo>
                    <a:pt x="1175" y="4207"/>
                    <a:pt x="1631" y="4751"/>
                    <a:pt x="2349" y="5207"/>
                  </a:cubicBezTo>
                  <a:cubicBezTo>
                    <a:pt x="2455" y="5273"/>
                    <a:pt x="2576" y="5304"/>
                    <a:pt x="2698" y="5304"/>
                  </a:cubicBezTo>
                  <a:cubicBezTo>
                    <a:pt x="3101" y="5304"/>
                    <a:pt x="3523" y="4973"/>
                    <a:pt x="3523" y="4490"/>
                  </a:cubicBezTo>
                  <a:lnTo>
                    <a:pt x="3523" y="4403"/>
                  </a:lnTo>
                  <a:cubicBezTo>
                    <a:pt x="3697" y="4294"/>
                    <a:pt x="3893" y="4207"/>
                    <a:pt x="3980" y="4033"/>
                  </a:cubicBezTo>
                  <a:cubicBezTo>
                    <a:pt x="4067" y="3946"/>
                    <a:pt x="4067" y="3750"/>
                    <a:pt x="4154" y="3663"/>
                  </a:cubicBezTo>
                  <a:cubicBezTo>
                    <a:pt x="4241" y="3207"/>
                    <a:pt x="4349" y="2946"/>
                    <a:pt x="4523" y="2663"/>
                  </a:cubicBezTo>
                  <a:cubicBezTo>
                    <a:pt x="4784" y="2576"/>
                    <a:pt x="5154" y="2489"/>
                    <a:pt x="5524" y="2402"/>
                  </a:cubicBezTo>
                  <a:cubicBezTo>
                    <a:pt x="5980" y="2228"/>
                    <a:pt x="6241" y="1576"/>
                    <a:pt x="5980" y="1228"/>
                  </a:cubicBezTo>
                  <a:cubicBezTo>
                    <a:pt x="5432" y="377"/>
                    <a:pt x="4474" y="0"/>
                    <a:pt x="34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000;p76">
              <a:extLst>
                <a:ext uri="{FF2B5EF4-FFF2-40B4-BE49-F238E27FC236}">
                  <a16:creationId xmlns:a16="http://schemas.microsoft.com/office/drawing/2014/main" id="{37ACB95B-B0D7-4245-BCDC-F80F190FA926}"/>
                </a:ext>
              </a:extLst>
            </p:cNvPr>
            <p:cNvSpPr/>
            <p:nvPr/>
          </p:nvSpPr>
          <p:spPr>
            <a:xfrm>
              <a:off x="1928275" y="3997350"/>
              <a:ext cx="122350" cy="102575"/>
            </a:xfrm>
            <a:custGeom>
              <a:avLst/>
              <a:gdLst/>
              <a:ahLst/>
              <a:cxnLst/>
              <a:rect l="l" t="t" r="r" b="b"/>
              <a:pathLst>
                <a:path w="4894" h="4103" extrusionOk="0">
                  <a:moveTo>
                    <a:pt x="2109" y="0"/>
                  </a:moveTo>
                  <a:cubicBezTo>
                    <a:pt x="1950" y="0"/>
                    <a:pt x="1791" y="11"/>
                    <a:pt x="1631" y="36"/>
                  </a:cubicBezTo>
                  <a:cubicBezTo>
                    <a:pt x="1349" y="36"/>
                    <a:pt x="1088" y="123"/>
                    <a:pt x="892" y="297"/>
                  </a:cubicBezTo>
                  <a:cubicBezTo>
                    <a:pt x="805" y="297"/>
                    <a:pt x="631" y="384"/>
                    <a:pt x="544" y="493"/>
                  </a:cubicBezTo>
                  <a:cubicBezTo>
                    <a:pt x="1" y="841"/>
                    <a:pt x="1" y="1841"/>
                    <a:pt x="718" y="1928"/>
                  </a:cubicBezTo>
                  <a:cubicBezTo>
                    <a:pt x="892" y="2015"/>
                    <a:pt x="1088" y="2015"/>
                    <a:pt x="1262" y="2124"/>
                  </a:cubicBezTo>
                  <a:cubicBezTo>
                    <a:pt x="1088" y="3015"/>
                    <a:pt x="1436" y="4016"/>
                    <a:pt x="2523" y="4103"/>
                  </a:cubicBezTo>
                  <a:cubicBezTo>
                    <a:pt x="3067" y="4103"/>
                    <a:pt x="3436" y="3842"/>
                    <a:pt x="3806" y="3559"/>
                  </a:cubicBezTo>
                  <a:cubicBezTo>
                    <a:pt x="3893" y="3559"/>
                    <a:pt x="3893" y="3472"/>
                    <a:pt x="3980" y="3472"/>
                  </a:cubicBezTo>
                  <a:cubicBezTo>
                    <a:pt x="4154" y="3385"/>
                    <a:pt x="4349" y="3102"/>
                    <a:pt x="4349" y="2841"/>
                  </a:cubicBezTo>
                  <a:cubicBezTo>
                    <a:pt x="4436" y="2755"/>
                    <a:pt x="4523" y="2668"/>
                    <a:pt x="4523" y="2472"/>
                  </a:cubicBezTo>
                  <a:cubicBezTo>
                    <a:pt x="4893" y="1472"/>
                    <a:pt x="4154" y="493"/>
                    <a:pt x="3262" y="123"/>
                  </a:cubicBezTo>
                  <a:cubicBezTo>
                    <a:pt x="2878" y="62"/>
                    <a:pt x="2493" y="0"/>
                    <a:pt x="2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001;p76">
              <a:extLst>
                <a:ext uri="{FF2B5EF4-FFF2-40B4-BE49-F238E27FC236}">
                  <a16:creationId xmlns:a16="http://schemas.microsoft.com/office/drawing/2014/main" id="{7F4620B5-D16F-4BCB-8B7C-AB787532FFC5}"/>
                </a:ext>
              </a:extLst>
            </p:cNvPr>
            <p:cNvSpPr/>
            <p:nvPr/>
          </p:nvSpPr>
          <p:spPr>
            <a:xfrm>
              <a:off x="2089175" y="3977600"/>
              <a:ext cx="95175" cy="112275"/>
            </a:xfrm>
            <a:custGeom>
              <a:avLst/>
              <a:gdLst/>
              <a:ahLst/>
              <a:cxnLst/>
              <a:rect l="l" t="t" r="r" b="b"/>
              <a:pathLst>
                <a:path w="3807" h="4491" extrusionOk="0">
                  <a:moveTo>
                    <a:pt x="1436" y="0"/>
                  </a:moveTo>
                  <a:cubicBezTo>
                    <a:pt x="1262" y="0"/>
                    <a:pt x="1088" y="196"/>
                    <a:pt x="892" y="283"/>
                  </a:cubicBezTo>
                  <a:cubicBezTo>
                    <a:pt x="805" y="370"/>
                    <a:pt x="718" y="457"/>
                    <a:pt x="718" y="544"/>
                  </a:cubicBezTo>
                  <a:cubicBezTo>
                    <a:pt x="1" y="1827"/>
                    <a:pt x="631" y="2914"/>
                    <a:pt x="1262" y="4088"/>
                  </a:cubicBezTo>
                  <a:cubicBezTo>
                    <a:pt x="1427" y="4369"/>
                    <a:pt x="1678" y="4490"/>
                    <a:pt x="1931" y="4490"/>
                  </a:cubicBezTo>
                  <a:cubicBezTo>
                    <a:pt x="2245" y="4490"/>
                    <a:pt x="2562" y="4303"/>
                    <a:pt x="2719" y="4001"/>
                  </a:cubicBezTo>
                  <a:cubicBezTo>
                    <a:pt x="2893" y="4001"/>
                    <a:pt x="3154" y="3805"/>
                    <a:pt x="3350" y="3631"/>
                  </a:cubicBezTo>
                  <a:cubicBezTo>
                    <a:pt x="3806" y="2544"/>
                    <a:pt x="3610" y="1283"/>
                    <a:pt x="2610" y="739"/>
                  </a:cubicBezTo>
                  <a:cubicBezTo>
                    <a:pt x="2523" y="631"/>
                    <a:pt x="2436" y="457"/>
                    <a:pt x="2262" y="283"/>
                  </a:cubicBezTo>
                  <a:cubicBezTo>
                    <a:pt x="2118" y="139"/>
                    <a:pt x="1986" y="53"/>
                    <a:pt x="1821" y="53"/>
                  </a:cubicBezTo>
                  <a:cubicBezTo>
                    <a:pt x="1763" y="53"/>
                    <a:pt x="1700" y="64"/>
                    <a:pt x="1632" y="87"/>
                  </a:cubicBezTo>
                  <a:cubicBezTo>
                    <a:pt x="1523" y="0"/>
                    <a:pt x="1523" y="0"/>
                    <a:pt x="1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02;p76">
              <a:extLst>
                <a:ext uri="{FF2B5EF4-FFF2-40B4-BE49-F238E27FC236}">
                  <a16:creationId xmlns:a16="http://schemas.microsoft.com/office/drawing/2014/main" id="{00C3907F-4F26-427E-A5AB-69B0AA810464}"/>
                </a:ext>
              </a:extLst>
            </p:cNvPr>
            <p:cNvSpPr/>
            <p:nvPr/>
          </p:nvSpPr>
          <p:spPr>
            <a:xfrm>
              <a:off x="1441200" y="3756075"/>
              <a:ext cx="826850" cy="607675"/>
            </a:xfrm>
            <a:custGeom>
              <a:avLst/>
              <a:gdLst/>
              <a:ahLst/>
              <a:cxnLst/>
              <a:rect l="l" t="t" r="r" b="b"/>
              <a:pathLst>
                <a:path w="33074" h="24307" extrusionOk="0">
                  <a:moveTo>
                    <a:pt x="18326" y="484"/>
                  </a:moveTo>
                  <a:cubicBezTo>
                    <a:pt x="20373" y="484"/>
                    <a:pt x="22409" y="828"/>
                    <a:pt x="24550" y="1533"/>
                  </a:cubicBezTo>
                  <a:cubicBezTo>
                    <a:pt x="28442" y="2881"/>
                    <a:pt x="31987" y="5795"/>
                    <a:pt x="32334" y="10144"/>
                  </a:cubicBezTo>
                  <a:cubicBezTo>
                    <a:pt x="32774" y="14145"/>
                    <a:pt x="30026" y="17399"/>
                    <a:pt x="26092" y="17399"/>
                  </a:cubicBezTo>
                  <a:cubicBezTo>
                    <a:pt x="25942" y="17399"/>
                    <a:pt x="25790" y="17395"/>
                    <a:pt x="25637" y="17385"/>
                  </a:cubicBezTo>
                  <a:cubicBezTo>
                    <a:pt x="22901" y="17148"/>
                    <a:pt x="20670" y="15457"/>
                    <a:pt x="18046" y="15457"/>
                  </a:cubicBezTo>
                  <a:cubicBezTo>
                    <a:pt x="17542" y="15457"/>
                    <a:pt x="17023" y="15520"/>
                    <a:pt x="16483" y="15667"/>
                  </a:cubicBezTo>
                  <a:cubicBezTo>
                    <a:pt x="13134" y="16559"/>
                    <a:pt x="11960" y="20190"/>
                    <a:pt x="9873" y="22451"/>
                  </a:cubicBezTo>
                  <a:cubicBezTo>
                    <a:pt x="9027" y="23398"/>
                    <a:pt x="7728" y="23824"/>
                    <a:pt x="6433" y="23824"/>
                  </a:cubicBezTo>
                  <a:cubicBezTo>
                    <a:pt x="5497" y="23824"/>
                    <a:pt x="4563" y="23601"/>
                    <a:pt x="3806" y="23191"/>
                  </a:cubicBezTo>
                  <a:cubicBezTo>
                    <a:pt x="2175" y="22190"/>
                    <a:pt x="1458" y="20103"/>
                    <a:pt x="1088" y="18385"/>
                  </a:cubicBezTo>
                  <a:cubicBezTo>
                    <a:pt x="175" y="14493"/>
                    <a:pt x="1088" y="10035"/>
                    <a:pt x="3719" y="6882"/>
                  </a:cubicBezTo>
                  <a:cubicBezTo>
                    <a:pt x="5974" y="4063"/>
                    <a:pt x="9678" y="2088"/>
                    <a:pt x="13192" y="1171"/>
                  </a:cubicBezTo>
                  <a:lnTo>
                    <a:pt x="13192" y="1171"/>
                  </a:lnTo>
                  <a:cubicBezTo>
                    <a:pt x="13202" y="1169"/>
                    <a:pt x="13211" y="1167"/>
                    <a:pt x="13221" y="1164"/>
                  </a:cubicBezTo>
                  <a:lnTo>
                    <a:pt x="13221" y="1164"/>
                  </a:lnTo>
                  <a:cubicBezTo>
                    <a:pt x="13221" y="1164"/>
                    <a:pt x="13221" y="1164"/>
                    <a:pt x="13221" y="1164"/>
                  </a:cubicBezTo>
                  <a:cubicBezTo>
                    <a:pt x="14972" y="714"/>
                    <a:pt x="16653" y="484"/>
                    <a:pt x="18326" y="484"/>
                  </a:cubicBezTo>
                  <a:close/>
                  <a:moveTo>
                    <a:pt x="18478" y="0"/>
                  </a:moveTo>
                  <a:cubicBezTo>
                    <a:pt x="16689" y="0"/>
                    <a:pt x="14876" y="250"/>
                    <a:pt x="13047" y="707"/>
                  </a:cubicBezTo>
                  <a:cubicBezTo>
                    <a:pt x="9242" y="1707"/>
                    <a:pt x="5524" y="3882"/>
                    <a:pt x="2980" y="6969"/>
                  </a:cubicBezTo>
                  <a:cubicBezTo>
                    <a:pt x="544" y="9948"/>
                    <a:pt x="1" y="14297"/>
                    <a:pt x="544" y="18103"/>
                  </a:cubicBezTo>
                  <a:cubicBezTo>
                    <a:pt x="1001" y="21103"/>
                    <a:pt x="2632" y="23908"/>
                    <a:pt x="5893" y="24278"/>
                  </a:cubicBezTo>
                  <a:cubicBezTo>
                    <a:pt x="6065" y="24297"/>
                    <a:pt x="6239" y="24307"/>
                    <a:pt x="6412" y="24307"/>
                  </a:cubicBezTo>
                  <a:cubicBezTo>
                    <a:pt x="7795" y="24307"/>
                    <a:pt x="9199" y="23710"/>
                    <a:pt x="10242" y="22821"/>
                  </a:cubicBezTo>
                  <a:cubicBezTo>
                    <a:pt x="10960" y="22190"/>
                    <a:pt x="11329" y="21190"/>
                    <a:pt x="11873" y="20364"/>
                  </a:cubicBezTo>
                  <a:cubicBezTo>
                    <a:pt x="12873" y="18929"/>
                    <a:pt x="14047" y="17472"/>
                    <a:pt x="15591" y="16559"/>
                  </a:cubicBezTo>
                  <a:cubicBezTo>
                    <a:pt x="16414" y="16074"/>
                    <a:pt x="17288" y="15887"/>
                    <a:pt x="18177" y="15887"/>
                  </a:cubicBezTo>
                  <a:cubicBezTo>
                    <a:pt x="19921" y="15887"/>
                    <a:pt x="21719" y="16606"/>
                    <a:pt x="23289" y="17211"/>
                  </a:cubicBezTo>
                  <a:cubicBezTo>
                    <a:pt x="24288" y="17619"/>
                    <a:pt x="25277" y="17799"/>
                    <a:pt x="26293" y="17799"/>
                  </a:cubicBezTo>
                  <a:cubicBezTo>
                    <a:pt x="26848" y="17799"/>
                    <a:pt x="27410" y="17746"/>
                    <a:pt x="27986" y="17646"/>
                  </a:cubicBezTo>
                  <a:cubicBezTo>
                    <a:pt x="31617" y="17015"/>
                    <a:pt x="33074" y="12862"/>
                    <a:pt x="32791" y="9600"/>
                  </a:cubicBezTo>
                  <a:cubicBezTo>
                    <a:pt x="32443" y="5687"/>
                    <a:pt x="29073" y="2968"/>
                    <a:pt x="25724" y="1533"/>
                  </a:cubicBezTo>
                  <a:cubicBezTo>
                    <a:pt x="23367" y="475"/>
                    <a:pt x="20945" y="0"/>
                    <a:pt x="18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03;p76">
              <a:extLst>
                <a:ext uri="{FF2B5EF4-FFF2-40B4-BE49-F238E27FC236}">
                  <a16:creationId xmlns:a16="http://schemas.microsoft.com/office/drawing/2014/main" id="{494EDD3A-76F7-4EAB-85A5-4CC3DEED6D56}"/>
                </a:ext>
              </a:extLst>
            </p:cNvPr>
            <p:cNvSpPr/>
            <p:nvPr/>
          </p:nvSpPr>
          <p:spPr>
            <a:xfrm>
              <a:off x="1566625" y="4121275"/>
              <a:ext cx="166475" cy="174725"/>
            </a:xfrm>
            <a:custGeom>
              <a:avLst/>
              <a:gdLst/>
              <a:ahLst/>
              <a:cxnLst/>
              <a:rect l="l" t="t" r="r" b="b"/>
              <a:pathLst>
                <a:path w="6659" h="6989" extrusionOk="0">
                  <a:moveTo>
                    <a:pt x="4816" y="474"/>
                  </a:moveTo>
                  <a:cubicBezTo>
                    <a:pt x="4851" y="500"/>
                    <a:pt x="4894" y="516"/>
                    <a:pt x="4943" y="516"/>
                  </a:cubicBezTo>
                  <a:cubicBezTo>
                    <a:pt x="5043" y="492"/>
                    <a:pt x="5135" y="480"/>
                    <a:pt x="5220" y="480"/>
                  </a:cubicBezTo>
                  <a:cubicBezTo>
                    <a:pt x="6438" y="480"/>
                    <a:pt x="6094" y="2829"/>
                    <a:pt x="5769" y="3581"/>
                  </a:cubicBezTo>
                  <a:cubicBezTo>
                    <a:pt x="5312" y="4669"/>
                    <a:pt x="4138" y="5582"/>
                    <a:pt x="3138" y="6126"/>
                  </a:cubicBezTo>
                  <a:cubicBezTo>
                    <a:pt x="2747" y="6391"/>
                    <a:pt x="2267" y="6601"/>
                    <a:pt x="1785" y="6601"/>
                  </a:cubicBezTo>
                  <a:cubicBezTo>
                    <a:pt x="1596" y="6601"/>
                    <a:pt x="1408" y="6569"/>
                    <a:pt x="1224" y="6495"/>
                  </a:cubicBezTo>
                  <a:cubicBezTo>
                    <a:pt x="420" y="6039"/>
                    <a:pt x="420" y="4669"/>
                    <a:pt x="681" y="3951"/>
                  </a:cubicBezTo>
                  <a:cubicBezTo>
                    <a:pt x="1137" y="2320"/>
                    <a:pt x="3312" y="1146"/>
                    <a:pt x="4769" y="516"/>
                  </a:cubicBezTo>
                  <a:cubicBezTo>
                    <a:pt x="4786" y="503"/>
                    <a:pt x="4802" y="489"/>
                    <a:pt x="4816" y="474"/>
                  </a:cubicBezTo>
                  <a:close/>
                  <a:moveTo>
                    <a:pt x="5285" y="1"/>
                  </a:moveTo>
                  <a:cubicBezTo>
                    <a:pt x="5160" y="1"/>
                    <a:pt x="5024" y="18"/>
                    <a:pt x="4876" y="54"/>
                  </a:cubicBezTo>
                  <a:lnTo>
                    <a:pt x="4876" y="54"/>
                  </a:lnTo>
                  <a:cubicBezTo>
                    <a:pt x="4854" y="32"/>
                    <a:pt x="4827" y="19"/>
                    <a:pt x="4793" y="19"/>
                  </a:cubicBezTo>
                  <a:cubicBezTo>
                    <a:pt x="4761" y="19"/>
                    <a:pt x="4724" y="31"/>
                    <a:pt x="4682" y="59"/>
                  </a:cubicBezTo>
                  <a:cubicBezTo>
                    <a:pt x="2855" y="776"/>
                    <a:pt x="333" y="2233"/>
                    <a:pt x="137" y="4408"/>
                  </a:cubicBezTo>
                  <a:cubicBezTo>
                    <a:pt x="0" y="5981"/>
                    <a:pt x="751" y="6989"/>
                    <a:pt x="1965" y="6989"/>
                  </a:cubicBezTo>
                  <a:cubicBezTo>
                    <a:pt x="2296" y="6989"/>
                    <a:pt x="2660" y="6914"/>
                    <a:pt x="3051" y="6756"/>
                  </a:cubicBezTo>
                  <a:cubicBezTo>
                    <a:pt x="4399" y="6126"/>
                    <a:pt x="6030" y="4669"/>
                    <a:pt x="6399" y="3234"/>
                  </a:cubicBezTo>
                  <a:cubicBezTo>
                    <a:pt x="6638" y="2062"/>
                    <a:pt x="6658" y="1"/>
                    <a:pt x="5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04;p76">
              <a:extLst>
                <a:ext uri="{FF2B5EF4-FFF2-40B4-BE49-F238E27FC236}">
                  <a16:creationId xmlns:a16="http://schemas.microsoft.com/office/drawing/2014/main" id="{86DAD28E-E409-43EF-B83B-4A46E0308130}"/>
                </a:ext>
              </a:extLst>
            </p:cNvPr>
            <p:cNvSpPr/>
            <p:nvPr/>
          </p:nvSpPr>
          <p:spPr>
            <a:xfrm>
              <a:off x="1586350" y="4140400"/>
              <a:ext cx="137500" cy="152925"/>
            </a:xfrm>
            <a:custGeom>
              <a:avLst/>
              <a:gdLst/>
              <a:ahLst/>
              <a:cxnLst/>
              <a:rect l="l" t="t" r="r" b="b"/>
              <a:pathLst>
                <a:path w="5500" h="6117" extrusionOk="0">
                  <a:moveTo>
                    <a:pt x="5222" y="1"/>
                  </a:moveTo>
                  <a:cubicBezTo>
                    <a:pt x="5201" y="1"/>
                    <a:pt x="5178" y="4"/>
                    <a:pt x="5154" y="11"/>
                  </a:cubicBezTo>
                  <a:cubicBezTo>
                    <a:pt x="2718" y="838"/>
                    <a:pt x="0" y="3012"/>
                    <a:pt x="261" y="5904"/>
                  </a:cubicBezTo>
                  <a:cubicBezTo>
                    <a:pt x="305" y="6046"/>
                    <a:pt x="441" y="6116"/>
                    <a:pt x="555" y="6116"/>
                  </a:cubicBezTo>
                  <a:cubicBezTo>
                    <a:pt x="669" y="6116"/>
                    <a:pt x="761" y="6046"/>
                    <a:pt x="718" y="5904"/>
                  </a:cubicBezTo>
                  <a:cubicBezTo>
                    <a:pt x="435" y="3186"/>
                    <a:pt x="2979" y="1186"/>
                    <a:pt x="5241" y="468"/>
                  </a:cubicBezTo>
                  <a:cubicBezTo>
                    <a:pt x="5499" y="389"/>
                    <a:pt x="5449" y="1"/>
                    <a:pt x="5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05;p76">
              <a:extLst>
                <a:ext uri="{FF2B5EF4-FFF2-40B4-BE49-F238E27FC236}">
                  <a16:creationId xmlns:a16="http://schemas.microsoft.com/office/drawing/2014/main" id="{E4E4280D-ACD7-47DD-9B8A-BF8AA2EDF689}"/>
                </a:ext>
              </a:extLst>
            </p:cNvPr>
            <p:cNvSpPr/>
            <p:nvPr/>
          </p:nvSpPr>
          <p:spPr>
            <a:xfrm>
              <a:off x="1522750" y="3933625"/>
              <a:ext cx="167450" cy="157075"/>
            </a:xfrm>
            <a:custGeom>
              <a:avLst/>
              <a:gdLst/>
              <a:ahLst/>
              <a:cxnLst/>
              <a:rect l="l" t="t" r="r" b="b"/>
              <a:pathLst>
                <a:path w="6698" h="6283" extrusionOk="0">
                  <a:moveTo>
                    <a:pt x="4803" y="476"/>
                  </a:moveTo>
                  <a:cubicBezTo>
                    <a:pt x="5305" y="476"/>
                    <a:pt x="5737" y="659"/>
                    <a:pt x="5980" y="1303"/>
                  </a:cubicBezTo>
                  <a:cubicBezTo>
                    <a:pt x="6241" y="2042"/>
                    <a:pt x="5893" y="2672"/>
                    <a:pt x="5262" y="2933"/>
                  </a:cubicBezTo>
                  <a:cubicBezTo>
                    <a:pt x="4893" y="3042"/>
                    <a:pt x="4610" y="3303"/>
                    <a:pt x="4349" y="3673"/>
                  </a:cubicBezTo>
                  <a:cubicBezTo>
                    <a:pt x="4066" y="4129"/>
                    <a:pt x="4436" y="4760"/>
                    <a:pt x="3980" y="5304"/>
                  </a:cubicBezTo>
                  <a:cubicBezTo>
                    <a:pt x="3723" y="5560"/>
                    <a:pt x="3024" y="5754"/>
                    <a:pt x="2425" y="5754"/>
                  </a:cubicBezTo>
                  <a:cubicBezTo>
                    <a:pt x="1756" y="5754"/>
                    <a:pt x="1211" y="5512"/>
                    <a:pt x="1544" y="4847"/>
                  </a:cubicBezTo>
                  <a:cubicBezTo>
                    <a:pt x="1805" y="4303"/>
                    <a:pt x="2718" y="3673"/>
                    <a:pt x="2631" y="3042"/>
                  </a:cubicBezTo>
                  <a:cubicBezTo>
                    <a:pt x="2631" y="2759"/>
                    <a:pt x="2544" y="2498"/>
                    <a:pt x="2436" y="2303"/>
                  </a:cubicBezTo>
                  <a:cubicBezTo>
                    <a:pt x="1553" y="1312"/>
                    <a:pt x="2951" y="684"/>
                    <a:pt x="3865" y="588"/>
                  </a:cubicBezTo>
                  <a:lnTo>
                    <a:pt x="3865" y="588"/>
                  </a:lnTo>
                  <a:cubicBezTo>
                    <a:pt x="3881" y="593"/>
                    <a:pt x="3898" y="596"/>
                    <a:pt x="3916" y="596"/>
                  </a:cubicBezTo>
                  <a:cubicBezTo>
                    <a:pt x="3936" y="596"/>
                    <a:pt x="3957" y="592"/>
                    <a:pt x="3980" y="585"/>
                  </a:cubicBezTo>
                  <a:cubicBezTo>
                    <a:pt x="4262" y="525"/>
                    <a:pt x="4542" y="476"/>
                    <a:pt x="4803" y="476"/>
                  </a:cubicBezTo>
                  <a:close/>
                  <a:moveTo>
                    <a:pt x="4787" y="0"/>
                  </a:moveTo>
                  <a:cubicBezTo>
                    <a:pt x="4503" y="0"/>
                    <a:pt x="4202" y="48"/>
                    <a:pt x="3893" y="128"/>
                  </a:cubicBezTo>
                  <a:cubicBezTo>
                    <a:pt x="3088" y="128"/>
                    <a:pt x="2262" y="411"/>
                    <a:pt x="1718" y="1129"/>
                  </a:cubicBezTo>
                  <a:cubicBezTo>
                    <a:pt x="1088" y="2042"/>
                    <a:pt x="2544" y="2585"/>
                    <a:pt x="2088" y="3303"/>
                  </a:cubicBezTo>
                  <a:cubicBezTo>
                    <a:pt x="1544" y="4390"/>
                    <a:pt x="0" y="5651"/>
                    <a:pt x="2001" y="6195"/>
                  </a:cubicBezTo>
                  <a:cubicBezTo>
                    <a:pt x="2173" y="6256"/>
                    <a:pt x="2350" y="6282"/>
                    <a:pt x="2528" y="6282"/>
                  </a:cubicBezTo>
                  <a:cubicBezTo>
                    <a:pt x="3179" y="6282"/>
                    <a:pt x="3835" y="5923"/>
                    <a:pt x="4262" y="5564"/>
                  </a:cubicBezTo>
                  <a:cubicBezTo>
                    <a:pt x="4523" y="5390"/>
                    <a:pt x="4719" y="4934"/>
                    <a:pt x="4719" y="4673"/>
                  </a:cubicBezTo>
                  <a:cubicBezTo>
                    <a:pt x="4719" y="4021"/>
                    <a:pt x="5067" y="3477"/>
                    <a:pt x="5610" y="3303"/>
                  </a:cubicBezTo>
                  <a:cubicBezTo>
                    <a:pt x="5806" y="3216"/>
                    <a:pt x="5980" y="3129"/>
                    <a:pt x="6067" y="3042"/>
                  </a:cubicBezTo>
                  <a:cubicBezTo>
                    <a:pt x="6611" y="2498"/>
                    <a:pt x="6698" y="1585"/>
                    <a:pt x="6350" y="868"/>
                  </a:cubicBezTo>
                  <a:cubicBezTo>
                    <a:pt x="5974" y="237"/>
                    <a:pt x="5422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06;p76">
              <a:extLst>
                <a:ext uri="{FF2B5EF4-FFF2-40B4-BE49-F238E27FC236}">
                  <a16:creationId xmlns:a16="http://schemas.microsoft.com/office/drawing/2014/main" id="{FB214B1E-72CB-4FED-A0C7-A127208347F5}"/>
                </a:ext>
              </a:extLst>
            </p:cNvPr>
            <p:cNvSpPr/>
            <p:nvPr/>
          </p:nvSpPr>
          <p:spPr>
            <a:xfrm>
              <a:off x="1705950" y="3823675"/>
              <a:ext cx="181575" cy="108925"/>
            </a:xfrm>
            <a:custGeom>
              <a:avLst/>
              <a:gdLst/>
              <a:ahLst/>
              <a:cxnLst/>
              <a:rect l="l" t="t" r="r" b="b"/>
              <a:pathLst>
                <a:path w="7263" h="4357" extrusionOk="0">
                  <a:moveTo>
                    <a:pt x="3137" y="508"/>
                  </a:moveTo>
                  <a:cubicBezTo>
                    <a:pt x="3890" y="508"/>
                    <a:pt x="4441" y="1125"/>
                    <a:pt x="5175" y="1265"/>
                  </a:cubicBezTo>
                  <a:cubicBezTo>
                    <a:pt x="5436" y="1265"/>
                    <a:pt x="5719" y="1265"/>
                    <a:pt x="5980" y="1352"/>
                  </a:cubicBezTo>
                  <a:cubicBezTo>
                    <a:pt x="6893" y="1460"/>
                    <a:pt x="6806" y="2548"/>
                    <a:pt x="6523" y="3091"/>
                  </a:cubicBezTo>
                  <a:cubicBezTo>
                    <a:pt x="6259" y="3567"/>
                    <a:pt x="5867" y="3749"/>
                    <a:pt x="5441" y="3749"/>
                  </a:cubicBezTo>
                  <a:cubicBezTo>
                    <a:pt x="4990" y="3749"/>
                    <a:pt x="4502" y="3545"/>
                    <a:pt x="4088" y="3265"/>
                  </a:cubicBezTo>
                  <a:cubicBezTo>
                    <a:pt x="3842" y="3114"/>
                    <a:pt x="3546" y="2879"/>
                    <a:pt x="3171" y="2879"/>
                  </a:cubicBezTo>
                  <a:cubicBezTo>
                    <a:pt x="3116" y="2879"/>
                    <a:pt x="3059" y="2884"/>
                    <a:pt x="3001" y="2896"/>
                  </a:cubicBezTo>
                  <a:cubicBezTo>
                    <a:pt x="2631" y="2983"/>
                    <a:pt x="2457" y="3178"/>
                    <a:pt x="2175" y="3526"/>
                  </a:cubicBezTo>
                  <a:cubicBezTo>
                    <a:pt x="1919" y="3790"/>
                    <a:pt x="1574" y="3930"/>
                    <a:pt x="1274" y="3930"/>
                  </a:cubicBezTo>
                  <a:cubicBezTo>
                    <a:pt x="832" y="3930"/>
                    <a:pt x="484" y="3629"/>
                    <a:pt x="652" y="2983"/>
                  </a:cubicBezTo>
                  <a:cubicBezTo>
                    <a:pt x="826" y="2178"/>
                    <a:pt x="1631" y="1178"/>
                    <a:pt x="2370" y="721"/>
                  </a:cubicBezTo>
                  <a:cubicBezTo>
                    <a:pt x="2392" y="707"/>
                    <a:pt x="2410" y="691"/>
                    <a:pt x="2426" y="675"/>
                  </a:cubicBezTo>
                  <a:lnTo>
                    <a:pt x="2426" y="675"/>
                  </a:lnTo>
                  <a:cubicBezTo>
                    <a:pt x="2463" y="674"/>
                    <a:pt x="2503" y="662"/>
                    <a:pt x="2544" y="634"/>
                  </a:cubicBezTo>
                  <a:cubicBezTo>
                    <a:pt x="2758" y="544"/>
                    <a:pt x="2954" y="508"/>
                    <a:pt x="3137" y="508"/>
                  </a:cubicBezTo>
                  <a:close/>
                  <a:moveTo>
                    <a:pt x="3263" y="0"/>
                  </a:moveTo>
                  <a:cubicBezTo>
                    <a:pt x="2951" y="0"/>
                    <a:pt x="2665" y="96"/>
                    <a:pt x="2370" y="264"/>
                  </a:cubicBezTo>
                  <a:cubicBezTo>
                    <a:pt x="2365" y="267"/>
                    <a:pt x="2359" y="269"/>
                    <a:pt x="2354" y="271"/>
                  </a:cubicBezTo>
                  <a:lnTo>
                    <a:pt x="2354" y="271"/>
                  </a:lnTo>
                  <a:cubicBezTo>
                    <a:pt x="2325" y="259"/>
                    <a:pt x="2293" y="251"/>
                    <a:pt x="2258" y="251"/>
                  </a:cubicBezTo>
                  <a:cubicBezTo>
                    <a:pt x="2232" y="251"/>
                    <a:pt x="2204" y="256"/>
                    <a:pt x="2175" y="264"/>
                  </a:cubicBezTo>
                  <a:cubicBezTo>
                    <a:pt x="1196" y="917"/>
                    <a:pt x="0" y="2352"/>
                    <a:pt x="196" y="3526"/>
                  </a:cubicBezTo>
                  <a:cubicBezTo>
                    <a:pt x="196" y="4070"/>
                    <a:pt x="739" y="4352"/>
                    <a:pt x="1196" y="4352"/>
                  </a:cubicBezTo>
                  <a:cubicBezTo>
                    <a:pt x="1228" y="4355"/>
                    <a:pt x="1259" y="4356"/>
                    <a:pt x="1290" y="4356"/>
                  </a:cubicBezTo>
                  <a:cubicBezTo>
                    <a:pt x="2095" y="4356"/>
                    <a:pt x="2542" y="3512"/>
                    <a:pt x="3266" y="3512"/>
                  </a:cubicBezTo>
                  <a:cubicBezTo>
                    <a:pt x="3459" y="3512"/>
                    <a:pt x="3671" y="3571"/>
                    <a:pt x="3914" y="3722"/>
                  </a:cubicBezTo>
                  <a:cubicBezTo>
                    <a:pt x="4394" y="4027"/>
                    <a:pt x="4835" y="4245"/>
                    <a:pt x="5349" y="4245"/>
                  </a:cubicBezTo>
                  <a:cubicBezTo>
                    <a:pt x="5602" y="4245"/>
                    <a:pt x="5873" y="4192"/>
                    <a:pt x="6176" y="4070"/>
                  </a:cubicBezTo>
                  <a:cubicBezTo>
                    <a:pt x="6893" y="3722"/>
                    <a:pt x="7263" y="2809"/>
                    <a:pt x="7176" y="2091"/>
                  </a:cubicBezTo>
                  <a:cubicBezTo>
                    <a:pt x="7067" y="1178"/>
                    <a:pt x="6262" y="808"/>
                    <a:pt x="5545" y="808"/>
                  </a:cubicBezTo>
                  <a:cubicBezTo>
                    <a:pt x="4806" y="808"/>
                    <a:pt x="4458" y="264"/>
                    <a:pt x="3805" y="91"/>
                  </a:cubicBezTo>
                  <a:cubicBezTo>
                    <a:pt x="3613" y="29"/>
                    <a:pt x="3434" y="0"/>
                    <a:pt x="3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07;p76">
              <a:extLst>
                <a:ext uri="{FF2B5EF4-FFF2-40B4-BE49-F238E27FC236}">
                  <a16:creationId xmlns:a16="http://schemas.microsoft.com/office/drawing/2014/main" id="{672F8DC5-2884-413C-8E41-222374DEAC65}"/>
                </a:ext>
              </a:extLst>
            </p:cNvPr>
            <p:cNvSpPr/>
            <p:nvPr/>
          </p:nvSpPr>
          <p:spPr>
            <a:xfrm>
              <a:off x="1705950" y="3976225"/>
              <a:ext cx="179400" cy="141900"/>
            </a:xfrm>
            <a:custGeom>
              <a:avLst/>
              <a:gdLst/>
              <a:ahLst/>
              <a:cxnLst/>
              <a:rect l="l" t="t" r="r" b="b"/>
              <a:pathLst>
                <a:path w="7176" h="5676" extrusionOk="0">
                  <a:moveTo>
                    <a:pt x="4242" y="472"/>
                  </a:moveTo>
                  <a:cubicBezTo>
                    <a:pt x="4814" y="472"/>
                    <a:pt x="5387" y="631"/>
                    <a:pt x="5980" y="968"/>
                  </a:cubicBezTo>
                  <a:cubicBezTo>
                    <a:pt x="6980" y="1599"/>
                    <a:pt x="6262" y="2512"/>
                    <a:pt x="5349" y="2599"/>
                  </a:cubicBezTo>
                  <a:cubicBezTo>
                    <a:pt x="5088" y="2686"/>
                    <a:pt x="4719" y="2860"/>
                    <a:pt x="4545" y="3230"/>
                  </a:cubicBezTo>
                  <a:cubicBezTo>
                    <a:pt x="4349" y="3600"/>
                    <a:pt x="4349" y="3947"/>
                    <a:pt x="4262" y="4317"/>
                  </a:cubicBezTo>
                  <a:cubicBezTo>
                    <a:pt x="4177" y="4891"/>
                    <a:pt x="3832" y="5122"/>
                    <a:pt x="3449" y="5122"/>
                  </a:cubicBezTo>
                  <a:cubicBezTo>
                    <a:pt x="3048" y="5122"/>
                    <a:pt x="2604" y="4869"/>
                    <a:pt x="2370" y="4491"/>
                  </a:cubicBezTo>
                  <a:cubicBezTo>
                    <a:pt x="2175" y="4404"/>
                    <a:pt x="2175" y="4230"/>
                    <a:pt x="2088" y="4143"/>
                  </a:cubicBezTo>
                  <a:cubicBezTo>
                    <a:pt x="2001" y="3860"/>
                    <a:pt x="1740" y="3773"/>
                    <a:pt x="1457" y="3686"/>
                  </a:cubicBezTo>
                  <a:cubicBezTo>
                    <a:pt x="0" y="3056"/>
                    <a:pt x="1283" y="1686"/>
                    <a:pt x="2088" y="1229"/>
                  </a:cubicBezTo>
                  <a:cubicBezTo>
                    <a:pt x="2150" y="1191"/>
                    <a:pt x="2185" y="1143"/>
                    <a:pt x="2198" y="1093"/>
                  </a:cubicBezTo>
                  <a:lnTo>
                    <a:pt x="2198" y="1093"/>
                  </a:lnTo>
                  <a:cubicBezTo>
                    <a:pt x="2226" y="1085"/>
                    <a:pt x="2255" y="1073"/>
                    <a:pt x="2283" y="1055"/>
                  </a:cubicBezTo>
                  <a:cubicBezTo>
                    <a:pt x="2952" y="675"/>
                    <a:pt x="3596" y="472"/>
                    <a:pt x="4242" y="472"/>
                  </a:cubicBezTo>
                  <a:close/>
                  <a:moveTo>
                    <a:pt x="4494" y="1"/>
                  </a:moveTo>
                  <a:cubicBezTo>
                    <a:pt x="3625" y="1"/>
                    <a:pt x="2716" y="291"/>
                    <a:pt x="2001" y="686"/>
                  </a:cubicBezTo>
                  <a:cubicBezTo>
                    <a:pt x="1964" y="713"/>
                    <a:pt x="1938" y="743"/>
                    <a:pt x="1920" y="775"/>
                  </a:cubicBezTo>
                  <a:lnTo>
                    <a:pt x="1920" y="775"/>
                  </a:lnTo>
                  <a:cubicBezTo>
                    <a:pt x="1890" y="775"/>
                    <a:pt x="1858" y="781"/>
                    <a:pt x="1827" y="794"/>
                  </a:cubicBezTo>
                  <a:cubicBezTo>
                    <a:pt x="1196" y="1229"/>
                    <a:pt x="370" y="1882"/>
                    <a:pt x="283" y="2773"/>
                  </a:cubicBezTo>
                  <a:cubicBezTo>
                    <a:pt x="196" y="3686"/>
                    <a:pt x="826" y="3860"/>
                    <a:pt x="1544" y="4143"/>
                  </a:cubicBezTo>
                  <a:cubicBezTo>
                    <a:pt x="1740" y="4317"/>
                    <a:pt x="1827" y="4491"/>
                    <a:pt x="1914" y="4774"/>
                  </a:cubicBezTo>
                  <a:cubicBezTo>
                    <a:pt x="2175" y="5143"/>
                    <a:pt x="2457" y="5404"/>
                    <a:pt x="2914" y="5578"/>
                  </a:cubicBezTo>
                  <a:cubicBezTo>
                    <a:pt x="3043" y="5645"/>
                    <a:pt x="3187" y="5676"/>
                    <a:pt x="3335" y="5676"/>
                  </a:cubicBezTo>
                  <a:cubicBezTo>
                    <a:pt x="3810" y="5676"/>
                    <a:pt x="4329" y="5362"/>
                    <a:pt x="4545" y="4948"/>
                  </a:cubicBezTo>
                  <a:cubicBezTo>
                    <a:pt x="4806" y="4317"/>
                    <a:pt x="4632" y="3317"/>
                    <a:pt x="5436" y="3056"/>
                  </a:cubicBezTo>
                  <a:cubicBezTo>
                    <a:pt x="5893" y="2969"/>
                    <a:pt x="6349" y="3056"/>
                    <a:pt x="6632" y="2686"/>
                  </a:cubicBezTo>
                  <a:cubicBezTo>
                    <a:pt x="7067" y="2143"/>
                    <a:pt x="7176" y="1686"/>
                    <a:pt x="6806" y="1142"/>
                  </a:cubicBezTo>
                  <a:cubicBezTo>
                    <a:pt x="6253" y="312"/>
                    <a:pt x="5395" y="1"/>
                    <a:pt x="4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08;p76">
              <a:extLst>
                <a:ext uri="{FF2B5EF4-FFF2-40B4-BE49-F238E27FC236}">
                  <a16:creationId xmlns:a16="http://schemas.microsoft.com/office/drawing/2014/main" id="{3393E96D-E1CA-4310-8157-BDD01F0DF0A2}"/>
                </a:ext>
              </a:extLst>
            </p:cNvPr>
            <p:cNvSpPr/>
            <p:nvPr/>
          </p:nvSpPr>
          <p:spPr>
            <a:xfrm>
              <a:off x="1903700" y="3819100"/>
              <a:ext cx="201275" cy="139775"/>
            </a:xfrm>
            <a:custGeom>
              <a:avLst/>
              <a:gdLst/>
              <a:ahLst/>
              <a:cxnLst/>
              <a:rect l="l" t="t" r="r" b="b"/>
              <a:pathLst>
                <a:path w="8051" h="5591" extrusionOk="0">
                  <a:moveTo>
                    <a:pt x="4084" y="475"/>
                  </a:moveTo>
                  <a:cubicBezTo>
                    <a:pt x="4971" y="475"/>
                    <a:pt x="5954" y="694"/>
                    <a:pt x="6507" y="904"/>
                  </a:cubicBezTo>
                  <a:cubicBezTo>
                    <a:pt x="7050" y="1187"/>
                    <a:pt x="7594" y="2361"/>
                    <a:pt x="6876" y="2535"/>
                  </a:cubicBezTo>
                  <a:cubicBezTo>
                    <a:pt x="6681" y="2622"/>
                    <a:pt x="6507" y="2622"/>
                    <a:pt x="6420" y="2731"/>
                  </a:cubicBezTo>
                  <a:cubicBezTo>
                    <a:pt x="6050" y="2905"/>
                    <a:pt x="5789" y="3079"/>
                    <a:pt x="5789" y="3448"/>
                  </a:cubicBezTo>
                  <a:cubicBezTo>
                    <a:pt x="5789" y="4556"/>
                    <a:pt x="5285" y="5111"/>
                    <a:pt x="4366" y="5111"/>
                  </a:cubicBezTo>
                  <a:cubicBezTo>
                    <a:pt x="4240" y="5111"/>
                    <a:pt x="4105" y="5100"/>
                    <a:pt x="3963" y="5079"/>
                  </a:cubicBezTo>
                  <a:cubicBezTo>
                    <a:pt x="3245" y="4992"/>
                    <a:pt x="3506" y="4535"/>
                    <a:pt x="3245" y="4079"/>
                  </a:cubicBezTo>
                  <a:cubicBezTo>
                    <a:pt x="3071" y="3709"/>
                    <a:pt x="2614" y="3709"/>
                    <a:pt x="2245" y="3622"/>
                  </a:cubicBezTo>
                  <a:cubicBezTo>
                    <a:pt x="527" y="3448"/>
                    <a:pt x="1788" y="1448"/>
                    <a:pt x="2527" y="991"/>
                  </a:cubicBezTo>
                  <a:cubicBezTo>
                    <a:pt x="2606" y="939"/>
                    <a:pt x="2637" y="868"/>
                    <a:pt x="2637" y="801"/>
                  </a:cubicBezTo>
                  <a:lnTo>
                    <a:pt x="2637" y="801"/>
                  </a:lnTo>
                  <a:cubicBezTo>
                    <a:pt x="2989" y="564"/>
                    <a:pt x="3517" y="475"/>
                    <a:pt x="4084" y="475"/>
                  </a:cubicBezTo>
                  <a:close/>
                  <a:moveTo>
                    <a:pt x="4176" y="1"/>
                  </a:moveTo>
                  <a:cubicBezTo>
                    <a:pt x="3497" y="1"/>
                    <a:pt x="2866" y="137"/>
                    <a:pt x="2419" y="447"/>
                  </a:cubicBezTo>
                  <a:cubicBezTo>
                    <a:pt x="2336" y="509"/>
                    <a:pt x="2306" y="586"/>
                    <a:pt x="2309" y="657"/>
                  </a:cubicBezTo>
                  <a:lnTo>
                    <a:pt x="2309" y="657"/>
                  </a:lnTo>
                  <a:cubicBezTo>
                    <a:pt x="1416" y="1232"/>
                    <a:pt x="0" y="3906"/>
                    <a:pt x="1984" y="4079"/>
                  </a:cubicBezTo>
                  <a:cubicBezTo>
                    <a:pt x="2962" y="4166"/>
                    <a:pt x="2788" y="5166"/>
                    <a:pt x="3702" y="5449"/>
                  </a:cubicBezTo>
                  <a:cubicBezTo>
                    <a:pt x="3957" y="5541"/>
                    <a:pt x="4247" y="5590"/>
                    <a:pt x="4544" y="5590"/>
                  </a:cubicBezTo>
                  <a:cubicBezTo>
                    <a:pt x="5083" y="5590"/>
                    <a:pt x="5643" y="5429"/>
                    <a:pt x="6050" y="5079"/>
                  </a:cubicBezTo>
                  <a:cubicBezTo>
                    <a:pt x="6333" y="4905"/>
                    <a:pt x="6333" y="4361"/>
                    <a:pt x="6224" y="4079"/>
                  </a:cubicBezTo>
                  <a:cubicBezTo>
                    <a:pt x="6224" y="3079"/>
                    <a:pt x="6876" y="3274"/>
                    <a:pt x="7420" y="2905"/>
                  </a:cubicBezTo>
                  <a:cubicBezTo>
                    <a:pt x="7963" y="2448"/>
                    <a:pt x="8050" y="1643"/>
                    <a:pt x="7594" y="1187"/>
                  </a:cubicBezTo>
                  <a:cubicBezTo>
                    <a:pt x="6885" y="478"/>
                    <a:pt x="5447" y="1"/>
                    <a:pt x="4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09;p76">
              <a:extLst>
                <a:ext uri="{FF2B5EF4-FFF2-40B4-BE49-F238E27FC236}">
                  <a16:creationId xmlns:a16="http://schemas.microsoft.com/office/drawing/2014/main" id="{F0EAC22E-E580-4828-B910-985E9C5E24A5}"/>
                </a:ext>
              </a:extLst>
            </p:cNvPr>
            <p:cNvSpPr/>
            <p:nvPr/>
          </p:nvSpPr>
          <p:spPr>
            <a:xfrm>
              <a:off x="1916850" y="3986825"/>
              <a:ext cx="135950" cy="122350"/>
            </a:xfrm>
            <a:custGeom>
              <a:avLst/>
              <a:gdLst/>
              <a:ahLst/>
              <a:cxnLst/>
              <a:rect l="l" t="t" r="r" b="b"/>
              <a:pathLst>
                <a:path w="5438" h="4894" extrusionOk="0">
                  <a:moveTo>
                    <a:pt x="1709" y="631"/>
                  </a:moveTo>
                  <a:cubicBezTo>
                    <a:pt x="1713" y="631"/>
                    <a:pt x="1716" y="631"/>
                    <a:pt x="1719" y="631"/>
                  </a:cubicBezTo>
                  <a:cubicBezTo>
                    <a:pt x="2893" y="805"/>
                    <a:pt x="4263" y="370"/>
                    <a:pt x="4806" y="1806"/>
                  </a:cubicBezTo>
                  <a:cubicBezTo>
                    <a:pt x="5154" y="2719"/>
                    <a:pt x="4611" y="3893"/>
                    <a:pt x="3719" y="4263"/>
                  </a:cubicBezTo>
                  <a:cubicBezTo>
                    <a:pt x="3498" y="4354"/>
                    <a:pt x="3231" y="4414"/>
                    <a:pt x="2974" y="4414"/>
                  </a:cubicBezTo>
                  <a:cubicBezTo>
                    <a:pt x="2499" y="4414"/>
                    <a:pt x="2058" y="4211"/>
                    <a:pt x="2001" y="3632"/>
                  </a:cubicBezTo>
                  <a:cubicBezTo>
                    <a:pt x="2001" y="3262"/>
                    <a:pt x="2001" y="2893"/>
                    <a:pt x="1719" y="2632"/>
                  </a:cubicBezTo>
                  <a:cubicBezTo>
                    <a:pt x="1545" y="2436"/>
                    <a:pt x="1349" y="2349"/>
                    <a:pt x="1088" y="2262"/>
                  </a:cubicBezTo>
                  <a:cubicBezTo>
                    <a:pt x="1" y="2001"/>
                    <a:pt x="718" y="805"/>
                    <a:pt x="1545" y="718"/>
                  </a:cubicBezTo>
                  <a:cubicBezTo>
                    <a:pt x="1613" y="701"/>
                    <a:pt x="1668" y="670"/>
                    <a:pt x="1709" y="631"/>
                  </a:cubicBezTo>
                  <a:close/>
                  <a:moveTo>
                    <a:pt x="1806" y="175"/>
                  </a:moveTo>
                  <a:cubicBezTo>
                    <a:pt x="1738" y="175"/>
                    <a:pt x="1675" y="205"/>
                    <a:pt x="1625" y="251"/>
                  </a:cubicBezTo>
                  <a:lnTo>
                    <a:pt x="1625" y="251"/>
                  </a:lnTo>
                  <a:cubicBezTo>
                    <a:pt x="1601" y="251"/>
                    <a:pt x="1574" y="254"/>
                    <a:pt x="1545" y="262"/>
                  </a:cubicBezTo>
                  <a:cubicBezTo>
                    <a:pt x="1001" y="262"/>
                    <a:pt x="371" y="631"/>
                    <a:pt x="175" y="1175"/>
                  </a:cubicBezTo>
                  <a:cubicBezTo>
                    <a:pt x="1" y="1632"/>
                    <a:pt x="1" y="2262"/>
                    <a:pt x="458" y="2545"/>
                  </a:cubicBezTo>
                  <a:cubicBezTo>
                    <a:pt x="632" y="2632"/>
                    <a:pt x="805" y="2719"/>
                    <a:pt x="1088" y="2719"/>
                  </a:cubicBezTo>
                  <a:cubicBezTo>
                    <a:pt x="1632" y="2893"/>
                    <a:pt x="1545" y="3632"/>
                    <a:pt x="1632" y="4067"/>
                  </a:cubicBezTo>
                  <a:cubicBezTo>
                    <a:pt x="1806" y="4719"/>
                    <a:pt x="2632" y="4893"/>
                    <a:pt x="3176" y="4893"/>
                  </a:cubicBezTo>
                  <a:cubicBezTo>
                    <a:pt x="4524" y="4806"/>
                    <a:pt x="5437" y="3523"/>
                    <a:pt x="5350" y="2262"/>
                  </a:cubicBezTo>
                  <a:cubicBezTo>
                    <a:pt x="5350" y="1632"/>
                    <a:pt x="5067" y="1088"/>
                    <a:pt x="4611" y="718"/>
                  </a:cubicBezTo>
                  <a:cubicBezTo>
                    <a:pt x="3806" y="1"/>
                    <a:pt x="2719" y="370"/>
                    <a:pt x="1806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10;p76">
              <a:extLst>
                <a:ext uri="{FF2B5EF4-FFF2-40B4-BE49-F238E27FC236}">
                  <a16:creationId xmlns:a16="http://schemas.microsoft.com/office/drawing/2014/main" id="{9359FBA4-8000-44F5-8C75-C795B0EBF12C}"/>
                </a:ext>
              </a:extLst>
            </p:cNvPr>
            <p:cNvSpPr/>
            <p:nvPr/>
          </p:nvSpPr>
          <p:spPr>
            <a:xfrm>
              <a:off x="2077775" y="3971075"/>
              <a:ext cx="113100" cy="121425"/>
            </a:xfrm>
            <a:custGeom>
              <a:avLst/>
              <a:gdLst/>
              <a:ahLst/>
              <a:cxnLst/>
              <a:rect l="l" t="t" r="r" b="b"/>
              <a:pathLst>
                <a:path w="4524" h="4857" extrusionOk="0">
                  <a:moveTo>
                    <a:pt x="1909" y="444"/>
                  </a:moveTo>
                  <a:cubicBezTo>
                    <a:pt x="1930" y="452"/>
                    <a:pt x="1953" y="457"/>
                    <a:pt x="1979" y="457"/>
                  </a:cubicBezTo>
                  <a:cubicBezTo>
                    <a:pt x="2718" y="457"/>
                    <a:pt x="3610" y="1544"/>
                    <a:pt x="3892" y="2262"/>
                  </a:cubicBezTo>
                  <a:cubicBezTo>
                    <a:pt x="4066" y="2979"/>
                    <a:pt x="3523" y="4349"/>
                    <a:pt x="2718" y="4349"/>
                  </a:cubicBezTo>
                  <a:cubicBezTo>
                    <a:pt x="2690" y="4352"/>
                    <a:pt x="2662" y="4354"/>
                    <a:pt x="2634" y="4354"/>
                  </a:cubicBezTo>
                  <a:cubicBezTo>
                    <a:pt x="1925" y="4354"/>
                    <a:pt x="1251" y="3331"/>
                    <a:pt x="1000" y="2892"/>
                  </a:cubicBezTo>
                  <a:cubicBezTo>
                    <a:pt x="457" y="1892"/>
                    <a:pt x="1000" y="892"/>
                    <a:pt x="1892" y="457"/>
                  </a:cubicBezTo>
                  <a:cubicBezTo>
                    <a:pt x="1898" y="453"/>
                    <a:pt x="1904" y="449"/>
                    <a:pt x="1909" y="444"/>
                  </a:cubicBezTo>
                  <a:close/>
                  <a:moveTo>
                    <a:pt x="1979" y="0"/>
                  </a:moveTo>
                  <a:cubicBezTo>
                    <a:pt x="1932" y="0"/>
                    <a:pt x="1893" y="15"/>
                    <a:pt x="1863" y="40"/>
                  </a:cubicBezTo>
                  <a:lnTo>
                    <a:pt x="1863" y="40"/>
                  </a:lnTo>
                  <a:cubicBezTo>
                    <a:pt x="1861" y="40"/>
                    <a:pt x="1859" y="40"/>
                    <a:pt x="1857" y="40"/>
                  </a:cubicBezTo>
                  <a:cubicBezTo>
                    <a:pt x="1815" y="40"/>
                    <a:pt x="1768" y="54"/>
                    <a:pt x="1718" y="87"/>
                  </a:cubicBezTo>
                  <a:cubicBezTo>
                    <a:pt x="631" y="631"/>
                    <a:pt x="0" y="1805"/>
                    <a:pt x="544" y="2892"/>
                  </a:cubicBezTo>
                  <a:cubicBezTo>
                    <a:pt x="857" y="3539"/>
                    <a:pt x="1700" y="4856"/>
                    <a:pt x="2596" y="4856"/>
                  </a:cubicBezTo>
                  <a:cubicBezTo>
                    <a:pt x="2694" y="4856"/>
                    <a:pt x="2793" y="4840"/>
                    <a:pt x="2892" y="4806"/>
                  </a:cubicBezTo>
                  <a:cubicBezTo>
                    <a:pt x="3892" y="4523"/>
                    <a:pt x="4523" y="3262"/>
                    <a:pt x="4349" y="2262"/>
                  </a:cubicBezTo>
                  <a:cubicBezTo>
                    <a:pt x="4153" y="1348"/>
                    <a:pt x="2979" y="0"/>
                    <a:pt x="1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7962621-1CB3-44E6-BDCB-14B4858A7981}"/>
              </a:ext>
            </a:extLst>
          </p:cNvPr>
          <p:cNvSpPr txBox="1"/>
          <p:nvPr/>
        </p:nvSpPr>
        <p:spPr>
          <a:xfrm>
            <a:off x="3880928" y="1072432"/>
            <a:ext cx="46817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b="1" dirty="0"/>
          </a:p>
        </p:txBody>
      </p:sp>
      <p:sp>
        <p:nvSpPr>
          <p:cNvPr id="29" name="מציין מיקום תוכן 2">
            <a:extLst>
              <a:ext uri="{FF2B5EF4-FFF2-40B4-BE49-F238E27FC236}">
                <a16:creationId xmlns:a16="http://schemas.microsoft.com/office/drawing/2014/main" id="{8F055817-C490-424D-BDC7-82C0434067A0}"/>
              </a:ext>
            </a:extLst>
          </p:cNvPr>
          <p:cNvSpPr txBox="1">
            <a:spLocks/>
          </p:cNvSpPr>
          <p:nvPr/>
        </p:nvSpPr>
        <p:spPr>
          <a:xfrm>
            <a:off x="841590" y="804672"/>
            <a:ext cx="7283491" cy="370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C2C2C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rtl="1">
              <a:buFont typeface="Raleway"/>
              <a:buNone/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יואל נהג להגיע למועדונית של </a:t>
            </a:r>
            <a:r>
              <a:rPr lang="he-IL" sz="2000" dirty="0" err="1">
                <a:latin typeface="Gisha" panose="020B0502040204020203" pitchFamily="34" charset="-79"/>
                <a:cs typeface="Gisha" panose="020B0502040204020203" pitchFamily="34" charset="-79"/>
              </a:rPr>
              <a:t>אלו"ט</a:t>
            </a: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 כחצי שעה לפני זמן הפעילות וזה היה זמן מאוד קשה עבורו. לרוב היה משתולל ונעמד בחלון בציפייה להסעה , דבר שגרם לגרייה מאוד גבוהה אצלו ולאיבוד מוחלט של </a:t>
            </a:r>
            <a:r>
              <a:rPr lang="en-US" sz="2000" dirty="0">
                <a:latin typeface="Gisha" panose="020B0502040204020203" pitchFamily="34" charset="-79"/>
                <a:cs typeface="Gisha" panose="020B0502040204020203" pitchFamily="34" charset="-79"/>
              </a:rPr>
              <a:t> </a:t>
            </a: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יכולת הריכוז להמשך היום. </a:t>
            </a:r>
          </a:p>
          <a:p>
            <a:pPr marL="0" indent="0" algn="just" rtl="1">
              <a:buFont typeface="Raleway"/>
              <a:buNone/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לאחר הבנת הקושי נכנסה לתמונה מנתחת התנהגות והוחלט לבנות ליואל יחד </a:t>
            </a:r>
            <a:r>
              <a:rPr lang="he-IL" sz="2000" dirty="0" err="1">
                <a:latin typeface="Gisha" panose="020B0502040204020203" pitchFamily="34" charset="-79"/>
                <a:cs typeface="Gisha" panose="020B0502040204020203" pitchFamily="34" charset="-79"/>
              </a:rPr>
              <a:t>איתו</a:t>
            </a: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 ועם אבא שלו לוז אישי לזמן טרום הפעילות. </a:t>
            </a:r>
          </a:p>
          <a:p>
            <a:pPr marL="0" indent="0" algn="just" rtl="1">
              <a:buFont typeface="Raleway"/>
              <a:buNone/>
            </a:pPr>
            <a:r>
              <a:rPr lang="he-IL" sz="2000" u="sng" dirty="0">
                <a:latin typeface="Gisha" panose="020B0502040204020203" pitchFamily="34" charset="-79"/>
                <a:cs typeface="Gisha" panose="020B0502040204020203" pitchFamily="34" charset="-79"/>
              </a:rPr>
              <a:t>העקרונות שהנחו את המדריכים היו: 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פרקי זמן קצרים הדורשים ריכוז ומתבססים על פעילויות ומשחקים שיעניינו את יואל- למשל פאזל של מטוס. 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שימוש בחיזוק צפייה בהסעה כחיזוק יחיד אך קצר לאורך החצי שעה- לא יותר מדקה לכל פעם. </a:t>
            </a:r>
          </a:p>
          <a:p>
            <a:pPr algn="just" rtl="1">
              <a:buFont typeface="Wingdings" panose="05000000000000000000" pitchFamily="2" charset="2"/>
              <a:buChar char="Ø"/>
            </a:pPr>
            <a:r>
              <a:rPr lang="he-IL" sz="2000" dirty="0">
                <a:latin typeface="Gisha" panose="020B0502040204020203" pitchFamily="34" charset="-79"/>
                <a:cs typeface="Gisha" panose="020B0502040204020203" pitchFamily="34" charset="-79"/>
              </a:rPr>
              <a:t>שיחת הכנה עם יואל שבה הוחלט מי המדריך המוגדר אחראי על זמן הטרום פעילות- אותו המדריך שמלווה את יואל בזמן הפעילות והחוגים במועדונית.</a:t>
            </a:r>
          </a:p>
        </p:txBody>
      </p:sp>
    </p:spTree>
    <p:extLst>
      <p:ext uri="{BB962C8B-B14F-4D97-AF65-F5344CB8AC3E}">
        <p14:creationId xmlns:p14="http://schemas.microsoft.com/office/powerpoint/2010/main" val="2060128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" name="Google Shape;4229;p78"/>
          <p:cNvSpPr txBox="1">
            <a:spLocks noGrp="1"/>
          </p:cNvSpPr>
          <p:nvPr>
            <p:ph type="title"/>
          </p:nvPr>
        </p:nvSpPr>
        <p:spPr>
          <a:xfrm>
            <a:off x="785006" y="1409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rgbClr val="E459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יואל והלוז האישי – </a:t>
            </a:r>
            <a:r>
              <a:rPr lang="he-IL" b="1" dirty="0" err="1">
                <a:solidFill>
                  <a:srgbClr val="E459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המשף</a:t>
            </a:r>
            <a:r>
              <a:rPr lang="he-IL" b="1" dirty="0">
                <a:solidFill>
                  <a:srgbClr val="E4597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הסיפור</a:t>
            </a:r>
            <a:endParaRPr b="1" dirty="0">
              <a:solidFill>
                <a:srgbClr val="E4597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31" name="Google Shape;4231;p78"/>
          <p:cNvSpPr txBox="1">
            <a:spLocks noGrp="1"/>
          </p:cNvSpPr>
          <p:nvPr>
            <p:ph type="body" idx="2"/>
          </p:nvPr>
        </p:nvSpPr>
        <p:spPr>
          <a:xfrm>
            <a:off x="4762500" y="1752600"/>
            <a:ext cx="3649800" cy="28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he-IL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he-IL" dirty="0">
              <a:effectLst/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</p:txBody>
      </p:sp>
      <p:grpSp>
        <p:nvGrpSpPr>
          <p:cNvPr id="11" name="Google Shape;3995;p76">
            <a:extLst>
              <a:ext uri="{FF2B5EF4-FFF2-40B4-BE49-F238E27FC236}">
                <a16:creationId xmlns:a16="http://schemas.microsoft.com/office/drawing/2014/main" id="{BB57314C-F3BA-4480-A920-7E02FD8829CB}"/>
              </a:ext>
            </a:extLst>
          </p:cNvPr>
          <p:cNvGrpSpPr/>
          <p:nvPr/>
        </p:nvGrpSpPr>
        <p:grpSpPr>
          <a:xfrm>
            <a:off x="8075581" y="4298745"/>
            <a:ext cx="826850" cy="607675"/>
            <a:chOff x="1441200" y="3756075"/>
            <a:chExt cx="826850" cy="607675"/>
          </a:xfrm>
        </p:grpSpPr>
        <p:sp>
          <p:nvSpPr>
            <p:cNvPr id="12" name="Google Shape;3996;p76">
              <a:extLst>
                <a:ext uri="{FF2B5EF4-FFF2-40B4-BE49-F238E27FC236}">
                  <a16:creationId xmlns:a16="http://schemas.microsoft.com/office/drawing/2014/main" id="{6B0C9B93-F93B-4DA8-97DD-3BE7110A7160}"/>
                </a:ext>
              </a:extLst>
            </p:cNvPr>
            <p:cNvSpPr/>
            <p:nvPr/>
          </p:nvSpPr>
          <p:spPr>
            <a:xfrm>
              <a:off x="1547125" y="3942600"/>
              <a:ext cx="134375" cy="139950"/>
            </a:xfrm>
            <a:custGeom>
              <a:avLst/>
              <a:gdLst/>
              <a:ahLst/>
              <a:cxnLst/>
              <a:rect l="l" t="t" r="r" b="b"/>
              <a:pathLst>
                <a:path w="5375" h="5598" extrusionOk="0">
                  <a:moveTo>
                    <a:pt x="3706" y="0"/>
                  </a:moveTo>
                  <a:cubicBezTo>
                    <a:pt x="3528" y="0"/>
                    <a:pt x="3330" y="20"/>
                    <a:pt x="3091" y="52"/>
                  </a:cubicBezTo>
                  <a:cubicBezTo>
                    <a:pt x="3005" y="52"/>
                    <a:pt x="2918" y="52"/>
                    <a:pt x="2918" y="139"/>
                  </a:cubicBezTo>
                  <a:cubicBezTo>
                    <a:pt x="2461" y="139"/>
                    <a:pt x="2113" y="226"/>
                    <a:pt x="1830" y="313"/>
                  </a:cubicBezTo>
                  <a:cubicBezTo>
                    <a:pt x="1200" y="596"/>
                    <a:pt x="917" y="1139"/>
                    <a:pt x="1200" y="1770"/>
                  </a:cubicBezTo>
                  <a:cubicBezTo>
                    <a:pt x="1287" y="1770"/>
                    <a:pt x="1287" y="1857"/>
                    <a:pt x="1374" y="1944"/>
                  </a:cubicBezTo>
                  <a:lnTo>
                    <a:pt x="1374" y="2400"/>
                  </a:lnTo>
                  <a:cubicBezTo>
                    <a:pt x="1569" y="3031"/>
                    <a:pt x="1113" y="3857"/>
                    <a:pt x="656" y="4205"/>
                  </a:cubicBezTo>
                  <a:cubicBezTo>
                    <a:pt x="0" y="4801"/>
                    <a:pt x="543" y="5597"/>
                    <a:pt x="1189" y="5597"/>
                  </a:cubicBezTo>
                  <a:cubicBezTo>
                    <a:pt x="1250" y="5597"/>
                    <a:pt x="1312" y="5590"/>
                    <a:pt x="1374" y="5575"/>
                  </a:cubicBezTo>
                  <a:cubicBezTo>
                    <a:pt x="2113" y="5488"/>
                    <a:pt x="2918" y="5488"/>
                    <a:pt x="3287" y="4749"/>
                  </a:cubicBezTo>
                  <a:lnTo>
                    <a:pt x="3548" y="3662"/>
                  </a:lnTo>
                  <a:cubicBezTo>
                    <a:pt x="3635" y="3575"/>
                    <a:pt x="3635" y="3575"/>
                    <a:pt x="3744" y="3488"/>
                  </a:cubicBezTo>
                  <a:cubicBezTo>
                    <a:pt x="3831" y="3227"/>
                    <a:pt x="3918" y="3031"/>
                    <a:pt x="4005" y="2857"/>
                  </a:cubicBezTo>
                  <a:cubicBezTo>
                    <a:pt x="4179" y="2770"/>
                    <a:pt x="4287" y="2683"/>
                    <a:pt x="4461" y="2574"/>
                  </a:cubicBezTo>
                  <a:cubicBezTo>
                    <a:pt x="4635" y="2487"/>
                    <a:pt x="4918" y="2400"/>
                    <a:pt x="5005" y="2139"/>
                  </a:cubicBezTo>
                  <a:cubicBezTo>
                    <a:pt x="5092" y="2031"/>
                    <a:pt x="5179" y="1770"/>
                    <a:pt x="5092" y="1596"/>
                  </a:cubicBezTo>
                  <a:cubicBezTo>
                    <a:pt x="5375" y="1052"/>
                    <a:pt x="5092" y="683"/>
                    <a:pt x="4722" y="400"/>
                  </a:cubicBezTo>
                  <a:cubicBezTo>
                    <a:pt x="4722" y="400"/>
                    <a:pt x="4635" y="313"/>
                    <a:pt x="4548" y="226"/>
                  </a:cubicBezTo>
                  <a:cubicBezTo>
                    <a:pt x="4259" y="61"/>
                    <a:pt x="4013" y="0"/>
                    <a:pt x="37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997;p76">
              <a:extLst>
                <a:ext uri="{FF2B5EF4-FFF2-40B4-BE49-F238E27FC236}">
                  <a16:creationId xmlns:a16="http://schemas.microsoft.com/office/drawing/2014/main" id="{4D4CEAF5-6A10-4E89-B8A8-A529D219DE5C}"/>
                </a:ext>
              </a:extLst>
            </p:cNvPr>
            <p:cNvSpPr/>
            <p:nvPr/>
          </p:nvSpPr>
          <p:spPr>
            <a:xfrm>
              <a:off x="1932625" y="3828425"/>
              <a:ext cx="163100" cy="125425"/>
            </a:xfrm>
            <a:custGeom>
              <a:avLst/>
              <a:gdLst/>
              <a:ahLst/>
              <a:cxnLst/>
              <a:rect l="l" t="t" r="r" b="b"/>
              <a:pathLst>
                <a:path w="6524" h="5017" extrusionOk="0">
                  <a:moveTo>
                    <a:pt x="3359" y="0"/>
                  </a:moveTo>
                  <a:cubicBezTo>
                    <a:pt x="1861" y="0"/>
                    <a:pt x="422" y="684"/>
                    <a:pt x="87" y="2358"/>
                  </a:cubicBezTo>
                  <a:cubicBezTo>
                    <a:pt x="1" y="2901"/>
                    <a:pt x="370" y="3249"/>
                    <a:pt x="914" y="3336"/>
                  </a:cubicBezTo>
                  <a:cubicBezTo>
                    <a:pt x="1175" y="3336"/>
                    <a:pt x="1457" y="3445"/>
                    <a:pt x="1718" y="3445"/>
                  </a:cubicBezTo>
                  <a:cubicBezTo>
                    <a:pt x="1805" y="3619"/>
                    <a:pt x="1914" y="3706"/>
                    <a:pt x="2001" y="3706"/>
                  </a:cubicBezTo>
                  <a:cubicBezTo>
                    <a:pt x="2106" y="4530"/>
                    <a:pt x="2707" y="5016"/>
                    <a:pt x="3344" y="5016"/>
                  </a:cubicBezTo>
                  <a:cubicBezTo>
                    <a:pt x="3766" y="5016"/>
                    <a:pt x="4203" y="4804"/>
                    <a:pt x="4523" y="4336"/>
                  </a:cubicBezTo>
                  <a:cubicBezTo>
                    <a:pt x="4632" y="4162"/>
                    <a:pt x="4632" y="3793"/>
                    <a:pt x="4632" y="3619"/>
                  </a:cubicBezTo>
                  <a:cubicBezTo>
                    <a:pt x="4632" y="3336"/>
                    <a:pt x="4806" y="2988"/>
                    <a:pt x="4806" y="2706"/>
                  </a:cubicBezTo>
                  <a:cubicBezTo>
                    <a:pt x="4806" y="2706"/>
                    <a:pt x="4806" y="2619"/>
                    <a:pt x="4893" y="2619"/>
                  </a:cubicBezTo>
                  <a:cubicBezTo>
                    <a:pt x="4980" y="2532"/>
                    <a:pt x="5067" y="2445"/>
                    <a:pt x="5263" y="2358"/>
                  </a:cubicBezTo>
                  <a:cubicBezTo>
                    <a:pt x="5350" y="2358"/>
                    <a:pt x="5350" y="2249"/>
                    <a:pt x="5437" y="2249"/>
                  </a:cubicBezTo>
                  <a:cubicBezTo>
                    <a:pt x="5524" y="2249"/>
                    <a:pt x="5611" y="2162"/>
                    <a:pt x="5806" y="2162"/>
                  </a:cubicBezTo>
                  <a:cubicBezTo>
                    <a:pt x="6524" y="2075"/>
                    <a:pt x="6524" y="1075"/>
                    <a:pt x="5980" y="727"/>
                  </a:cubicBezTo>
                  <a:cubicBezTo>
                    <a:pt x="5253" y="267"/>
                    <a:pt x="4294" y="0"/>
                    <a:pt x="335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998;p76">
              <a:extLst>
                <a:ext uri="{FF2B5EF4-FFF2-40B4-BE49-F238E27FC236}">
                  <a16:creationId xmlns:a16="http://schemas.microsoft.com/office/drawing/2014/main" id="{21B4BB9C-7064-4AFC-B5E2-6A02825581AA}"/>
                </a:ext>
              </a:extLst>
            </p:cNvPr>
            <p:cNvSpPr/>
            <p:nvPr/>
          </p:nvSpPr>
          <p:spPr>
            <a:xfrm>
              <a:off x="1711700" y="3831850"/>
              <a:ext cx="173225" cy="98775"/>
            </a:xfrm>
            <a:custGeom>
              <a:avLst/>
              <a:gdLst/>
              <a:ahLst/>
              <a:cxnLst/>
              <a:rect l="l" t="t" r="r" b="b"/>
              <a:pathLst>
                <a:path w="6929" h="3951" extrusionOk="0">
                  <a:moveTo>
                    <a:pt x="2760" y="1"/>
                  </a:moveTo>
                  <a:cubicBezTo>
                    <a:pt x="2665" y="1"/>
                    <a:pt x="2573" y="14"/>
                    <a:pt x="2488" y="46"/>
                  </a:cubicBezTo>
                  <a:lnTo>
                    <a:pt x="2140" y="46"/>
                  </a:lnTo>
                  <a:cubicBezTo>
                    <a:pt x="2102" y="35"/>
                    <a:pt x="2064" y="30"/>
                    <a:pt x="2025" y="30"/>
                  </a:cubicBezTo>
                  <a:cubicBezTo>
                    <a:pt x="1682" y="30"/>
                    <a:pt x="1314" y="432"/>
                    <a:pt x="1314" y="764"/>
                  </a:cubicBezTo>
                  <a:lnTo>
                    <a:pt x="1314" y="851"/>
                  </a:lnTo>
                  <a:cubicBezTo>
                    <a:pt x="857" y="1394"/>
                    <a:pt x="422" y="2221"/>
                    <a:pt x="140" y="2938"/>
                  </a:cubicBezTo>
                  <a:cubicBezTo>
                    <a:pt x="0" y="3444"/>
                    <a:pt x="491" y="3951"/>
                    <a:pt x="1016" y="3951"/>
                  </a:cubicBezTo>
                  <a:cubicBezTo>
                    <a:pt x="1145" y="3951"/>
                    <a:pt x="1277" y="3920"/>
                    <a:pt x="1401" y="3851"/>
                  </a:cubicBezTo>
                  <a:cubicBezTo>
                    <a:pt x="1858" y="3482"/>
                    <a:pt x="2401" y="3199"/>
                    <a:pt x="2945" y="2851"/>
                  </a:cubicBezTo>
                  <a:cubicBezTo>
                    <a:pt x="3575" y="3199"/>
                    <a:pt x="4402" y="3569"/>
                    <a:pt x="5119" y="3569"/>
                  </a:cubicBezTo>
                  <a:cubicBezTo>
                    <a:pt x="5171" y="3572"/>
                    <a:pt x="5221" y="3574"/>
                    <a:pt x="5270" y="3574"/>
                  </a:cubicBezTo>
                  <a:cubicBezTo>
                    <a:pt x="6522" y="3574"/>
                    <a:pt x="6929" y="2527"/>
                    <a:pt x="6489" y="1481"/>
                  </a:cubicBezTo>
                  <a:cubicBezTo>
                    <a:pt x="6402" y="1133"/>
                    <a:pt x="6119" y="851"/>
                    <a:pt x="5663" y="851"/>
                  </a:cubicBezTo>
                  <a:lnTo>
                    <a:pt x="5206" y="851"/>
                  </a:lnTo>
                  <a:cubicBezTo>
                    <a:pt x="5119" y="851"/>
                    <a:pt x="5119" y="764"/>
                    <a:pt x="5032" y="764"/>
                  </a:cubicBezTo>
                  <a:cubicBezTo>
                    <a:pt x="4576" y="394"/>
                    <a:pt x="3945" y="220"/>
                    <a:pt x="3401" y="133"/>
                  </a:cubicBezTo>
                  <a:cubicBezTo>
                    <a:pt x="3219" y="72"/>
                    <a:pt x="2982" y="1"/>
                    <a:pt x="276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999;p76">
              <a:extLst>
                <a:ext uri="{FF2B5EF4-FFF2-40B4-BE49-F238E27FC236}">
                  <a16:creationId xmlns:a16="http://schemas.microsoft.com/office/drawing/2014/main" id="{8555AFCD-54A1-4594-82FE-8FFE860727A0}"/>
                </a:ext>
              </a:extLst>
            </p:cNvPr>
            <p:cNvSpPr/>
            <p:nvPr/>
          </p:nvSpPr>
          <p:spPr>
            <a:xfrm>
              <a:off x="1722250" y="3981150"/>
              <a:ext cx="156050" cy="132600"/>
            </a:xfrm>
            <a:custGeom>
              <a:avLst/>
              <a:gdLst/>
              <a:ahLst/>
              <a:cxnLst/>
              <a:rect l="l" t="t" r="r" b="b"/>
              <a:pathLst>
                <a:path w="6242" h="5304" extrusionOk="0">
                  <a:moveTo>
                    <a:pt x="3488" y="0"/>
                  </a:moveTo>
                  <a:cubicBezTo>
                    <a:pt x="1854" y="0"/>
                    <a:pt x="142" y="1036"/>
                    <a:pt x="87" y="2663"/>
                  </a:cubicBezTo>
                  <a:cubicBezTo>
                    <a:pt x="0" y="3120"/>
                    <a:pt x="435" y="3489"/>
                    <a:pt x="805" y="3489"/>
                  </a:cubicBezTo>
                  <a:cubicBezTo>
                    <a:pt x="1175" y="4207"/>
                    <a:pt x="1631" y="4751"/>
                    <a:pt x="2349" y="5207"/>
                  </a:cubicBezTo>
                  <a:cubicBezTo>
                    <a:pt x="2455" y="5273"/>
                    <a:pt x="2576" y="5304"/>
                    <a:pt x="2698" y="5304"/>
                  </a:cubicBezTo>
                  <a:cubicBezTo>
                    <a:pt x="3101" y="5304"/>
                    <a:pt x="3523" y="4973"/>
                    <a:pt x="3523" y="4490"/>
                  </a:cubicBezTo>
                  <a:lnTo>
                    <a:pt x="3523" y="4403"/>
                  </a:lnTo>
                  <a:cubicBezTo>
                    <a:pt x="3697" y="4294"/>
                    <a:pt x="3893" y="4207"/>
                    <a:pt x="3980" y="4033"/>
                  </a:cubicBezTo>
                  <a:cubicBezTo>
                    <a:pt x="4067" y="3946"/>
                    <a:pt x="4067" y="3750"/>
                    <a:pt x="4154" y="3663"/>
                  </a:cubicBezTo>
                  <a:cubicBezTo>
                    <a:pt x="4241" y="3207"/>
                    <a:pt x="4349" y="2946"/>
                    <a:pt x="4523" y="2663"/>
                  </a:cubicBezTo>
                  <a:cubicBezTo>
                    <a:pt x="4784" y="2576"/>
                    <a:pt x="5154" y="2489"/>
                    <a:pt x="5524" y="2402"/>
                  </a:cubicBezTo>
                  <a:cubicBezTo>
                    <a:pt x="5980" y="2228"/>
                    <a:pt x="6241" y="1576"/>
                    <a:pt x="5980" y="1228"/>
                  </a:cubicBezTo>
                  <a:cubicBezTo>
                    <a:pt x="5432" y="377"/>
                    <a:pt x="4474" y="0"/>
                    <a:pt x="348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4000;p76">
              <a:extLst>
                <a:ext uri="{FF2B5EF4-FFF2-40B4-BE49-F238E27FC236}">
                  <a16:creationId xmlns:a16="http://schemas.microsoft.com/office/drawing/2014/main" id="{37ACB95B-B0D7-4245-BCDC-F80F190FA926}"/>
                </a:ext>
              </a:extLst>
            </p:cNvPr>
            <p:cNvSpPr/>
            <p:nvPr/>
          </p:nvSpPr>
          <p:spPr>
            <a:xfrm>
              <a:off x="1928275" y="3997350"/>
              <a:ext cx="122350" cy="102575"/>
            </a:xfrm>
            <a:custGeom>
              <a:avLst/>
              <a:gdLst/>
              <a:ahLst/>
              <a:cxnLst/>
              <a:rect l="l" t="t" r="r" b="b"/>
              <a:pathLst>
                <a:path w="4894" h="4103" extrusionOk="0">
                  <a:moveTo>
                    <a:pt x="2109" y="0"/>
                  </a:moveTo>
                  <a:cubicBezTo>
                    <a:pt x="1950" y="0"/>
                    <a:pt x="1791" y="11"/>
                    <a:pt x="1631" y="36"/>
                  </a:cubicBezTo>
                  <a:cubicBezTo>
                    <a:pt x="1349" y="36"/>
                    <a:pt x="1088" y="123"/>
                    <a:pt x="892" y="297"/>
                  </a:cubicBezTo>
                  <a:cubicBezTo>
                    <a:pt x="805" y="297"/>
                    <a:pt x="631" y="384"/>
                    <a:pt x="544" y="493"/>
                  </a:cubicBezTo>
                  <a:cubicBezTo>
                    <a:pt x="1" y="841"/>
                    <a:pt x="1" y="1841"/>
                    <a:pt x="718" y="1928"/>
                  </a:cubicBezTo>
                  <a:cubicBezTo>
                    <a:pt x="892" y="2015"/>
                    <a:pt x="1088" y="2015"/>
                    <a:pt x="1262" y="2124"/>
                  </a:cubicBezTo>
                  <a:cubicBezTo>
                    <a:pt x="1088" y="3015"/>
                    <a:pt x="1436" y="4016"/>
                    <a:pt x="2523" y="4103"/>
                  </a:cubicBezTo>
                  <a:cubicBezTo>
                    <a:pt x="3067" y="4103"/>
                    <a:pt x="3436" y="3842"/>
                    <a:pt x="3806" y="3559"/>
                  </a:cubicBezTo>
                  <a:cubicBezTo>
                    <a:pt x="3893" y="3559"/>
                    <a:pt x="3893" y="3472"/>
                    <a:pt x="3980" y="3472"/>
                  </a:cubicBezTo>
                  <a:cubicBezTo>
                    <a:pt x="4154" y="3385"/>
                    <a:pt x="4349" y="3102"/>
                    <a:pt x="4349" y="2841"/>
                  </a:cubicBezTo>
                  <a:cubicBezTo>
                    <a:pt x="4436" y="2755"/>
                    <a:pt x="4523" y="2668"/>
                    <a:pt x="4523" y="2472"/>
                  </a:cubicBezTo>
                  <a:cubicBezTo>
                    <a:pt x="4893" y="1472"/>
                    <a:pt x="4154" y="493"/>
                    <a:pt x="3262" y="123"/>
                  </a:cubicBezTo>
                  <a:cubicBezTo>
                    <a:pt x="2878" y="62"/>
                    <a:pt x="2493" y="0"/>
                    <a:pt x="210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4001;p76">
              <a:extLst>
                <a:ext uri="{FF2B5EF4-FFF2-40B4-BE49-F238E27FC236}">
                  <a16:creationId xmlns:a16="http://schemas.microsoft.com/office/drawing/2014/main" id="{7F4620B5-D16F-4BCB-8B7C-AB787532FFC5}"/>
                </a:ext>
              </a:extLst>
            </p:cNvPr>
            <p:cNvSpPr/>
            <p:nvPr/>
          </p:nvSpPr>
          <p:spPr>
            <a:xfrm>
              <a:off x="2089175" y="3977600"/>
              <a:ext cx="95175" cy="112275"/>
            </a:xfrm>
            <a:custGeom>
              <a:avLst/>
              <a:gdLst/>
              <a:ahLst/>
              <a:cxnLst/>
              <a:rect l="l" t="t" r="r" b="b"/>
              <a:pathLst>
                <a:path w="3807" h="4491" extrusionOk="0">
                  <a:moveTo>
                    <a:pt x="1436" y="0"/>
                  </a:moveTo>
                  <a:cubicBezTo>
                    <a:pt x="1262" y="0"/>
                    <a:pt x="1088" y="196"/>
                    <a:pt x="892" y="283"/>
                  </a:cubicBezTo>
                  <a:cubicBezTo>
                    <a:pt x="805" y="370"/>
                    <a:pt x="718" y="457"/>
                    <a:pt x="718" y="544"/>
                  </a:cubicBezTo>
                  <a:cubicBezTo>
                    <a:pt x="1" y="1827"/>
                    <a:pt x="631" y="2914"/>
                    <a:pt x="1262" y="4088"/>
                  </a:cubicBezTo>
                  <a:cubicBezTo>
                    <a:pt x="1427" y="4369"/>
                    <a:pt x="1678" y="4490"/>
                    <a:pt x="1931" y="4490"/>
                  </a:cubicBezTo>
                  <a:cubicBezTo>
                    <a:pt x="2245" y="4490"/>
                    <a:pt x="2562" y="4303"/>
                    <a:pt x="2719" y="4001"/>
                  </a:cubicBezTo>
                  <a:cubicBezTo>
                    <a:pt x="2893" y="4001"/>
                    <a:pt x="3154" y="3805"/>
                    <a:pt x="3350" y="3631"/>
                  </a:cubicBezTo>
                  <a:cubicBezTo>
                    <a:pt x="3806" y="2544"/>
                    <a:pt x="3610" y="1283"/>
                    <a:pt x="2610" y="739"/>
                  </a:cubicBezTo>
                  <a:cubicBezTo>
                    <a:pt x="2523" y="631"/>
                    <a:pt x="2436" y="457"/>
                    <a:pt x="2262" y="283"/>
                  </a:cubicBezTo>
                  <a:cubicBezTo>
                    <a:pt x="2118" y="139"/>
                    <a:pt x="1986" y="53"/>
                    <a:pt x="1821" y="53"/>
                  </a:cubicBezTo>
                  <a:cubicBezTo>
                    <a:pt x="1763" y="53"/>
                    <a:pt x="1700" y="64"/>
                    <a:pt x="1632" y="87"/>
                  </a:cubicBezTo>
                  <a:cubicBezTo>
                    <a:pt x="1523" y="0"/>
                    <a:pt x="1523" y="0"/>
                    <a:pt x="14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4002;p76">
              <a:extLst>
                <a:ext uri="{FF2B5EF4-FFF2-40B4-BE49-F238E27FC236}">
                  <a16:creationId xmlns:a16="http://schemas.microsoft.com/office/drawing/2014/main" id="{00C3907F-4F26-427E-A5AB-69B0AA810464}"/>
                </a:ext>
              </a:extLst>
            </p:cNvPr>
            <p:cNvSpPr/>
            <p:nvPr/>
          </p:nvSpPr>
          <p:spPr>
            <a:xfrm>
              <a:off x="1441200" y="3756075"/>
              <a:ext cx="826850" cy="607675"/>
            </a:xfrm>
            <a:custGeom>
              <a:avLst/>
              <a:gdLst/>
              <a:ahLst/>
              <a:cxnLst/>
              <a:rect l="l" t="t" r="r" b="b"/>
              <a:pathLst>
                <a:path w="33074" h="24307" extrusionOk="0">
                  <a:moveTo>
                    <a:pt x="18326" y="484"/>
                  </a:moveTo>
                  <a:cubicBezTo>
                    <a:pt x="20373" y="484"/>
                    <a:pt x="22409" y="828"/>
                    <a:pt x="24550" y="1533"/>
                  </a:cubicBezTo>
                  <a:cubicBezTo>
                    <a:pt x="28442" y="2881"/>
                    <a:pt x="31987" y="5795"/>
                    <a:pt x="32334" y="10144"/>
                  </a:cubicBezTo>
                  <a:cubicBezTo>
                    <a:pt x="32774" y="14145"/>
                    <a:pt x="30026" y="17399"/>
                    <a:pt x="26092" y="17399"/>
                  </a:cubicBezTo>
                  <a:cubicBezTo>
                    <a:pt x="25942" y="17399"/>
                    <a:pt x="25790" y="17395"/>
                    <a:pt x="25637" y="17385"/>
                  </a:cubicBezTo>
                  <a:cubicBezTo>
                    <a:pt x="22901" y="17148"/>
                    <a:pt x="20670" y="15457"/>
                    <a:pt x="18046" y="15457"/>
                  </a:cubicBezTo>
                  <a:cubicBezTo>
                    <a:pt x="17542" y="15457"/>
                    <a:pt x="17023" y="15520"/>
                    <a:pt x="16483" y="15667"/>
                  </a:cubicBezTo>
                  <a:cubicBezTo>
                    <a:pt x="13134" y="16559"/>
                    <a:pt x="11960" y="20190"/>
                    <a:pt x="9873" y="22451"/>
                  </a:cubicBezTo>
                  <a:cubicBezTo>
                    <a:pt x="9027" y="23398"/>
                    <a:pt x="7728" y="23824"/>
                    <a:pt x="6433" y="23824"/>
                  </a:cubicBezTo>
                  <a:cubicBezTo>
                    <a:pt x="5497" y="23824"/>
                    <a:pt x="4563" y="23601"/>
                    <a:pt x="3806" y="23191"/>
                  </a:cubicBezTo>
                  <a:cubicBezTo>
                    <a:pt x="2175" y="22190"/>
                    <a:pt x="1458" y="20103"/>
                    <a:pt x="1088" y="18385"/>
                  </a:cubicBezTo>
                  <a:cubicBezTo>
                    <a:pt x="175" y="14493"/>
                    <a:pt x="1088" y="10035"/>
                    <a:pt x="3719" y="6882"/>
                  </a:cubicBezTo>
                  <a:cubicBezTo>
                    <a:pt x="5974" y="4063"/>
                    <a:pt x="9678" y="2088"/>
                    <a:pt x="13192" y="1171"/>
                  </a:cubicBezTo>
                  <a:lnTo>
                    <a:pt x="13192" y="1171"/>
                  </a:lnTo>
                  <a:cubicBezTo>
                    <a:pt x="13202" y="1169"/>
                    <a:pt x="13211" y="1167"/>
                    <a:pt x="13221" y="1164"/>
                  </a:cubicBezTo>
                  <a:lnTo>
                    <a:pt x="13221" y="1164"/>
                  </a:lnTo>
                  <a:cubicBezTo>
                    <a:pt x="13221" y="1164"/>
                    <a:pt x="13221" y="1164"/>
                    <a:pt x="13221" y="1164"/>
                  </a:cubicBezTo>
                  <a:cubicBezTo>
                    <a:pt x="14972" y="714"/>
                    <a:pt x="16653" y="484"/>
                    <a:pt x="18326" y="484"/>
                  </a:cubicBezTo>
                  <a:close/>
                  <a:moveTo>
                    <a:pt x="18478" y="0"/>
                  </a:moveTo>
                  <a:cubicBezTo>
                    <a:pt x="16689" y="0"/>
                    <a:pt x="14876" y="250"/>
                    <a:pt x="13047" y="707"/>
                  </a:cubicBezTo>
                  <a:cubicBezTo>
                    <a:pt x="9242" y="1707"/>
                    <a:pt x="5524" y="3882"/>
                    <a:pt x="2980" y="6969"/>
                  </a:cubicBezTo>
                  <a:cubicBezTo>
                    <a:pt x="544" y="9948"/>
                    <a:pt x="1" y="14297"/>
                    <a:pt x="544" y="18103"/>
                  </a:cubicBezTo>
                  <a:cubicBezTo>
                    <a:pt x="1001" y="21103"/>
                    <a:pt x="2632" y="23908"/>
                    <a:pt x="5893" y="24278"/>
                  </a:cubicBezTo>
                  <a:cubicBezTo>
                    <a:pt x="6065" y="24297"/>
                    <a:pt x="6239" y="24307"/>
                    <a:pt x="6412" y="24307"/>
                  </a:cubicBezTo>
                  <a:cubicBezTo>
                    <a:pt x="7795" y="24307"/>
                    <a:pt x="9199" y="23710"/>
                    <a:pt x="10242" y="22821"/>
                  </a:cubicBezTo>
                  <a:cubicBezTo>
                    <a:pt x="10960" y="22190"/>
                    <a:pt x="11329" y="21190"/>
                    <a:pt x="11873" y="20364"/>
                  </a:cubicBezTo>
                  <a:cubicBezTo>
                    <a:pt x="12873" y="18929"/>
                    <a:pt x="14047" y="17472"/>
                    <a:pt x="15591" y="16559"/>
                  </a:cubicBezTo>
                  <a:cubicBezTo>
                    <a:pt x="16414" y="16074"/>
                    <a:pt x="17288" y="15887"/>
                    <a:pt x="18177" y="15887"/>
                  </a:cubicBezTo>
                  <a:cubicBezTo>
                    <a:pt x="19921" y="15887"/>
                    <a:pt x="21719" y="16606"/>
                    <a:pt x="23289" y="17211"/>
                  </a:cubicBezTo>
                  <a:cubicBezTo>
                    <a:pt x="24288" y="17619"/>
                    <a:pt x="25277" y="17799"/>
                    <a:pt x="26293" y="17799"/>
                  </a:cubicBezTo>
                  <a:cubicBezTo>
                    <a:pt x="26848" y="17799"/>
                    <a:pt x="27410" y="17746"/>
                    <a:pt x="27986" y="17646"/>
                  </a:cubicBezTo>
                  <a:cubicBezTo>
                    <a:pt x="31617" y="17015"/>
                    <a:pt x="33074" y="12862"/>
                    <a:pt x="32791" y="9600"/>
                  </a:cubicBezTo>
                  <a:cubicBezTo>
                    <a:pt x="32443" y="5687"/>
                    <a:pt x="29073" y="2968"/>
                    <a:pt x="25724" y="1533"/>
                  </a:cubicBezTo>
                  <a:cubicBezTo>
                    <a:pt x="23367" y="475"/>
                    <a:pt x="20945" y="0"/>
                    <a:pt x="184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4003;p76">
              <a:extLst>
                <a:ext uri="{FF2B5EF4-FFF2-40B4-BE49-F238E27FC236}">
                  <a16:creationId xmlns:a16="http://schemas.microsoft.com/office/drawing/2014/main" id="{494EDD3A-76F7-4EAB-85A5-4CC3DEED6D56}"/>
                </a:ext>
              </a:extLst>
            </p:cNvPr>
            <p:cNvSpPr/>
            <p:nvPr/>
          </p:nvSpPr>
          <p:spPr>
            <a:xfrm>
              <a:off x="1566625" y="4121275"/>
              <a:ext cx="166475" cy="174725"/>
            </a:xfrm>
            <a:custGeom>
              <a:avLst/>
              <a:gdLst/>
              <a:ahLst/>
              <a:cxnLst/>
              <a:rect l="l" t="t" r="r" b="b"/>
              <a:pathLst>
                <a:path w="6659" h="6989" extrusionOk="0">
                  <a:moveTo>
                    <a:pt x="4816" y="474"/>
                  </a:moveTo>
                  <a:cubicBezTo>
                    <a:pt x="4851" y="500"/>
                    <a:pt x="4894" y="516"/>
                    <a:pt x="4943" y="516"/>
                  </a:cubicBezTo>
                  <a:cubicBezTo>
                    <a:pt x="5043" y="492"/>
                    <a:pt x="5135" y="480"/>
                    <a:pt x="5220" y="480"/>
                  </a:cubicBezTo>
                  <a:cubicBezTo>
                    <a:pt x="6438" y="480"/>
                    <a:pt x="6094" y="2829"/>
                    <a:pt x="5769" y="3581"/>
                  </a:cubicBezTo>
                  <a:cubicBezTo>
                    <a:pt x="5312" y="4669"/>
                    <a:pt x="4138" y="5582"/>
                    <a:pt x="3138" y="6126"/>
                  </a:cubicBezTo>
                  <a:cubicBezTo>
                    <a:pt x="2747" y="6391"/>
                    <a:pt x="2267" y="6601"/>
                    <a:pt x="1785" y="6601"/>
                  </a:cubicBezTo>
                  <a:cubicBezTo>
                    <a:pt x="1596" y="6601"/>
                    <a:pt x="1408" y="6569"/>
                    <a:pt x="1224" y="6495"/>
                  </a:cubicBezTo>
                  <a:cubicBezTo>
                    <a:pt x="420" y="6039"/>
                    <a:pt x="420" y="4669"/>
                    <a:pt x="681" y="3951"/>
                  </a:cubicBezTo>
                  <a:cubicBezTo>
                    <a:pt x="1137" y="2320"/>
                    <a:pt x="3312" y="1146"/>
                    <a:pt x="4769" y="516"/>
                  </a:cubicBezTo>
                  <a:cubicBezTo>
                    <a:pt x="4786" y="503"/>
                    <a:pt x="4802" y="489"/>
                    <a:pt x="4816" y="474"/>
                  </a:cubicBezTo>
                  <a:close/>
                  <a:moveTo>
                    <a:pt x="5285" y="1"/>
                  </a:moveTo>
                  <a:cubicBezTo>
                    <a:pt x="5160" y="1"/>
                    <a:pt x="5024" y="18"/>
                    <a:pt x="4876" y="54"/>
                  </a:cubicBezTo>
                  <a:lnTo>
                    <a:pt x="4876" y="54"/>
                  </a:lnTo>
                  <a:cubicBezTo>
                    <a:pt x="4854" y="32"/>
                    <a:pt x="4827" y="19"/>
                    <a:pt x="4793" y="19"/>
                  </a:cubicBezTo>
                  <a:cubicBezTo>
                    <a:pt x="4761" y="19"/>
                    <a:pt x="4724" y="31"/>
                    <a:pt x="4682" y="59"/>
                  </a:cubicBezTo>
                  <a:cubicBezTo>
                    <a:pt x="2855" y="776"/>
                    <a:pt x="333" y="2233"/>
                    <a:pt x="137" y="4408"/>
                  </a:cubicBezTo>
                  <a:cubicBezTo>
                    <a:pt x="0" y="5981"/>
                    <a:pt x="751" y="6989"/>
                    <a:pt x="1965" y="6989"/>
                  </a:cubicBezTo>
                  <a:cubicBezTo>
                    <a:pt x="2296" y="6989"/>
                    <a:pt x="2660" y="6914"/>
                    <a:pt x="3051" y="6756"/>
                  </a:cubicBezTo>
                  <a:cubicBezTo>
                    <a:pt x="4399" y="6126"/>
                    <a:pt x="6030" y="4669"/>
                    <a:pt x="6399" y="3234"/>
                  </a:cubicBezTo>
                  <a:cubicBezTo>
                    <a:pt x="6638" y="2062"/>
                    <a:pt x="6658" y="1"/>
                    <a:pt x="528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4004;p76">
              <a:extLst>
                <a:ext uri="{FF2B5EF4-FFF2-40B4-BE49-F238E27FC236}">
                  <a16:creationId xmlns:a16="http://schemas.microsoft.com/office/drawing/2014/main" id="{86DAD28E-E409-43EF-B83B-4A46E0308130}"/>
                </a:ext>
              </a:extLst>
            </p:cNvPr>
            <p:cNvSpPr/>
            <p:nvPr/>
          </p:nvSpPr>
          <p:spPr>
            <a:xfrm>
              <a:off x="1586350" y="4140400"/>
              <a:ext cx="137500" cy="152925"/>
            </a:xfrm>
            <a:custGeom>
              <a:avLst/>
              <a:gdLst/>
              <a:ahLst/>
              <a:cxnLst/>
              <a:rect l="l" t="t" r="r" b="b"/>
              <a:pathLst>
                <a:path w="5500" h="6117" extrusionOk="0">
                  <a:moveTo>
                    <a:pt x="5222" y="1"/>
                  </a:moveTo>
                  <a:cubicBezTo>
                    <a:pt x="5201" y="1"/>
                    <a:pt x="5178" y="4"/>
                    <a:pt x="5154" y="11"/>
                  </a:cubicBezTo>
                  <a:cubicBezTo>
                    <a:pt x="2718" y="838"/>
                    <a:pt x="0" y="3012"/>
                    <a:pt x="261" y="5904"/>
                  </a:cubicBezTo>
                  <a:cubicBezTo>
                    <a:pt x="305" y="6046"/>
                    <a:pt x="441" y="6116"/>
                    <a:pt x="555" y="6116"/>
                  </a:cubicBezTo>
                  <a:cubicBezTo>
                    <a:pt x="669" y="6116"/>
                    <a:pt x="761" y="6046"/>
                    <a:pt x="718" y="5904"/>
                  </a:cubicBezTo>
                  <a:cubicBezTo>
                    <a:pt x="435" y="3186"/>
                    <a:pt x="2979" y="1186"/>
                    <a:pt x="5241" y="468"/>
                  </a:cubicBezTo>
                  <a:cubicBezTo>
                    <a:pt x="5499" y="389"/>
                    <a:pt x="5449" y="1"/>
                    <a:pt x="5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4005;p76">
              <a:extLst>
                <a:ext uri="{FF2B5EF4-FFF2-40B4-BE49-F238E27FC236}">
                  <a16:creationId xmlns:a16="http://schemas.microsoft.com/office/drawing/2014/main" id="{E4E4280D-ACD7-47DD-9B8A-BF8AA2EDF689}"/>
                </a:ext>
              </a:extLst>
            </p:cNvPr>
            <p:cNvSpPr/>
            <p:nvPr/>
          </p:nvSpPr>
          <p:spPr>
            <a:xfrm>
              <a:off x="1522750" y="3933625"/>
              <a:ext cx="167450" cy="157075"/>
            </a:xfrm>
            <a:custGeom>
              <a:avLst/>
              <a:gdLst/>
              <a:ahLst/>
              <a:cxnLst/>
              <a:rect l="l" t="t" r="r" b="b"/>
              <a:pathLst>
                <a:path w="6698" h="6283" extrusionOk="0">
                  <a:moveTo>
                    <a:pt x="4803" y="476"/>
                  </a:moveTo>
                  <a:cubicBezTo>
                    <a:pt x="5305" y="476"/>
                    <a:pt x="5737" y="659"/>
                    <a:pt x="5980" y="1303"/>
                  </a:cubicBezTo>
                  <a:cubicBezTo>
                    <a:pt x="6241" y="2042"/>
                    <a:pt x="5893" y="2672"/>
                    <a:pt x="5262" y="2933"/>
                  </a:cubicBezTo>
                  <a:cubicBezTo>
                    <a:pt x="4893" y="3042"/>
                    <a:pt x="4610" y="3303"/>
                    <a:pt x="4349" y="3673"/>
                  </a:cubicBezTo>
                  <a:cubicBezTo>
                    <a:pt x="4066" y="4129"/>
                    <a:pt x="4436" y="4760"/>
                    <a:pt x="3980" y="5304"/>
                  </a:cubicBezTo>
                  <a:cubicBezTo>
                    <a:pt x="3723" y="5560"/>
                    <a:pt x="3024" y="5754"/>
                    <a:pt x="2425" y="5754"/>
                  </a:cubicBezTo>
                  <a:cubicBezTo>
                    <a:pt x="1756" y="5754"/>
                    <a:pt x="1211" y="5512"/>
                    <a:pt x="1544" y="4847"/>
                  </a:cubicBezTo>
                  <a:cubicBezTo>
                    <a:pt x="1805" y="4303"/>
                    <a:pt x="2718" y="3673"/>
                    <a:pt x="2631" y="3042"/>
                  </a:cubicBezTo>
                  <a:cubicBezTo>
                    <a:pt x="2631" y="2759"/>
                    <a:pt x="2544" y="2498"/>
                    <a:pt x="2436" y="2303"/>
                  </a:cubicBezTo>
                  <a:cubicBezTo>
                    <a:pt x="1553" y="1312"/>
                    <a:pt x="2951" y="684"/>
                    <a:pt x="3865" y="588"/>
                  </a:cubicBezTo>
                  <a:lnTo>
                    <a:pt x="3865" y="588"/>
                  </a:lnTo>
                  <a:cubicBezTo>
                    <a:pt x="3881" y="593"/>
                    <a:pt x="3898" y="596"/>
                    <a:pt x="3916" y="596"/>
                  </a:cubicBezTo>
                  <a:cubicBezTo>
                    <a:pt x="3936" y="596"/>
                    <a:pt x="3957" y="592"/>
                    <a:pt x="3980" y="585"/>
                  </a:cubicBezTo>
                  <a:cubicBezTo>
                    <a:pt x="4262" y="525"/>
                    <a:pt x="4542" y="476"/>
                    <a:pt x="4803" y="476"/>
                  </a:cubicBezTo>
                  <a:close/>
                  <a:moveTo>
                    <a:pt x="4787" y="0"/>
                  </a:moveTo>
                  <a:cubicBezTo>
                    <a:pt x="4503" y="0"/>
                    <a:pt x="4202" y="48"/>
                    <a:pt x="3893" y="128"/>
                  </a:cubicBezTo>
                  <a:cubicBezTo>
                    <a:pt x="3088" y="128"/>
                    <a:pt x="2262" y="411"/>
                    <a:pt x="1718" y="1129"/>
                  </a:cubicBezTo>
                  <a:cubicBezTo>
                    <a:pt x="1088" y="2042"/>
                    <a:pt x="2544" y="2585"/>
                    <a:pt x="2088" y="3303"/>
                  </a:cubicBezTo>
                  <a:cubicBezTo>
                    <a:pt x="1544" y="4390"/>
                    <a:pt x="0" y="5651"/>
                    <a:pt x="2001" y="6195"/>
                  </a:cubicBezTo>
                  <a:cubicBezTo>
                    <a:pt x="2173" y="6256"/>
                    <a:pt x="2350" y="6282"/>
                    <a:pt x="2528" y="6282"/>
                  </a:cubicBezTo>
                  <a:cubicBezTo>
                    <a:pt x="3179" y="6282"/>
                    <a:pt x="3835" y="5923"/>
                    <a:pt x="4262" y="5564"/>
                  </a:cubicBezTo>
                  <a:cubicBezTo>
                    <a:pt x="4523" y="5390"/>
                    <a:pt x="4719" y="4934"/>
                    <a:pt x="4719" y="4673"/>
                  </a:cubicBezTo>
                  <a:cubicBezTo>
                    <a:pt x="4719" y="4021"/>
                    <a:pt x="5067" y="3477"/>
                    <a:pt x="5610" y="3303"/>
                  </a:cubicBezTo>
                  <a:cubicBezTo>
                    <a:pt x="5806" y="3216"/>
                    <a:pt x="5980" y="3129"/>
                    <a:pt x="6067" y="3042"/>
                  </a:cubicBezTo>
                  <a:cubicBezTo>
                    <a:pt x="6611" y="2498"/>
                    <a:pt x="6698" y="1585"/>
                    <a:pt x="6350" y="868"/>
                  </a:cubicBezTo>
                  <a:cubicBezTo>
                    <a:pt x="5974" y="237"/>
                    <a:pt x="5422" y="0"/>
                    <a:pt x="4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4006;p76">
              <a:extLst>
                <a:ext uri="{FF2B5EF4-FFF2-40B4-BE49-F238E27FC236}">
                  <a16:creationId xmlns:a16="http://schemas.microsoft.com/office/drawing/2014/main" id="{FB214B1E-72CB-4FED-A0C7-A127208347F5}"/>
                </a:ext>
              </a:extLst>
            </p:cNvPr>
            <p:cNvSpPr/>
            <p:nvPr/>
          </p:nvSpPr>
          <p:spPr>
            <a:xfrm>
              <a:off x="1705950" y="3823675"/>
              <a:ext cx="181575" cy="108925"/>
            </a:xfrm>
            <a:custGeom>
              <a:avLst/>
              <a:gdLst/>
              <a:ahLst/>
              <a:cxnLst/>
              <a:rect l="l" t="t" r="r" b="b"/>
              <a:pathLst>
                <a:path w="7263" h="4357" extrusionOk="0">
                  <a:moveTo>
                    <a:pt x="3137" y="508"/>
                  </a:moveTo>
                  <a:cubicBezTo>
                    <a:pt x="3890" y="508"/>
                    <a:pt x="4441" y="1125"/>
                    <a:pt x="5175" y="1265"/>
                  </a:cubicBezTo>
                  <a:cubicBezTo>
                    <a:pt x="5436" y="1265"/>
                    <a:pt x="5719" y="1265"/>
                    <a:pt x="5980" y="1352"/>
                  </a:cubicBezTo>
                  <a:cubicBezTo>
                    <a:pt x="6893" y="1460"/>
                    <a:pt x="6806" y="2548"/>
                    <a:pt x="6523" y="3091"/>
                  </a:cubicBezTo>
                  <a:cubicBezTo>
                    <a:pt x="6259" y="3567"/>
                    <a:pt x="5867" y="3749"/>
                    <a:pt x="5441" y="3749"/>
                  </a:cubicBezTo>
                  <a:cubicBezTo>
                    <a:pt x="4990" y="3749"/>
                    <a:pt x="4502" y="3545"/>
                    <a:pt x="4088" y="3265"/>
                  </a:cubicBezTo>
                  <a:cubicBezTo>
                    <a:pt x="3842" y="3114"/>
                    <a:pt x="3546" y="2879"/>
                    <a:pt x="3171" y="2879"/>
                  </a:cubicBezTo>
                  <a:cubicBezTo>
                    <a:pt x="3116" y="2879"/>
                    <a:pt x="3059" y="2884"/>
                    <a:pt x="3001" y="2896"/>
                  </a:cubicBezTo>
                  <a:cubicBezTo>
                    <a:pt x="2631" y="2983"/>
                    <a:pt x="2457" y="3178"/>
                    <a:pt x="2175" y="3526"/>
                  </a:cubicBezTo>
                  <a:cubicBezTo>
                    <a:pt x="1919" y="3790"/>
                    <a:pt x="1574" y="3930"/>
                    <a:pt x="1274" y="3930"/>
                  </a:cubicBezTo>
                  <a:cubicBezTo>
                    <a:pt x="832" y="3930"/>
                    <a:pt x="484" y="3629"/>
                    <a:pt x="652" y="2983"/>
                  </a:cubicBezTo>
                  <a:cubicBezTo>
                    <a:pt x="826" y="2178"/>
                    <a:pt x="1631" y="1178"/>
                    <a:pt x="2370" y="721"/>
                  </a:cubicBezTo>
                  <a:cubicBezTo>
                    <a:pt x="2392" y="707"/>
                    <a:pt x="2410" y="691"/>
                    <a:pt x="2426" y="675"/>
                  </a:cubicBezTo>
                  <a:lnTo>
                    <a:pt x="2426" y="675"/>
                  </a:lnTo>
                  <a:cubicBezTo>
                    <a:pt x="2463" y="674"/>
                    <a:pt x="2503" y="662"/>
                    <a:pt x="2544" y="634"/>
                  </a:cubicBezTo>
                  <a:cubicBezTo>
                    <a:pt x="2758" y="544"/>
                    <a:pt x="2954" y="508"/>
                    <a:pt x="3137" y="508"/>
                  </a:cubicBezTo>
                  <a:close/>
                  <a:moveTo>
                    <a:pt x="3263" y="0"/>
                  </a:moveTo>
                  <a:cubicBezTo>
                    <a:pt x="2951" y="0"/>
                    <a:pt x="2665" y="96"/>
                    <a:pt x="2370" y="264"/>
                  </a:cubicBezTo>
                  <a:cubicBezTo>
                    <a:pt x="2365" y="267"/>
                    <a:pt x="2359" y="269"/>
                    <a:pt x="2354" y="271"/>
                  </a:cubicBezTo>
                  <a:lnTo>
                    <a:pt x="2354" y="271"/>
                  </a:lnTo>
                  <a:cubicBezTo>
                    <a:pt x="2325" y="259"/>
                    <a:pt x="2293" y="251"/>
                    <a:pt x="2258" y="251"/>
                  </a:cubicBezTo>
                  <a:cubicBezTo>
                    <a:pt x="2232" y="251"/>
                    <a:pt x="2204" y="256"/>
                    <a:pt x="2175" y="264"/>
                  </a:cubicBezTo>
                  <a:cubicBezTo>
                    <a:pt x="1196" y="917"/>
                    <a:pt x="0" y="2352"/>
                    <a:pt x="196" y="3526"/>
                  </a:cubicBezTo>
                  <a:cubicBezTo>
                    <a:pt x="196" y="4070"/>
                    <a:pt x="739" y="4352"/>
                    <a:pt x="1196" y="4352"/>
                  </a:cubicBezTo>
                  <a:cubicBezTo>
                    <a:pt x="1228" y="4355"/>
                    <a:pt x="1259" y="4356"/>
                    <a:pt x="1290" y="4356"/>
                  </a:cubicBezTo>
                  <a:cubicBezTo>
                    <a:pt x="2095" y="4356"/>
                    <a:pt x="2542" y="3512"/>
                    <a:pt x="3266" y="3512"/>
                  </a:cubicBezTo>
                  <a:cubicBezTo>
                    <a:pt x="3459" y="3512"/>
                    <a:pt x="3671" y="3571"/>
                    <a:pt x="3914" y="3722"/>
                  </a:cubicBezTo>
                  <a:cubicBezTo>
                    <a:pt x="4394" y="4027"/>
                    <a:pt x="4835" y="4245"/>
                    <a:pt x="5349" y="4245"/>
                  </a:cubicBezTo>
                  <a:cubicBezTo>
                    <a:pt x="5602" y="4245"/>
                    <a:pt x="5873" y="4192"/>
                    <a:pt x="6176" y="4070"/>
                  </a:cubicBezTo>
                  <a:cubicBezTo>
                    <a:pt x="6893" y="3722"/>
                    <a:pt x="7263" y="2809"/>
                    <a:pt x="7176" y="2091"/>
                  </a:cubicBezTo>
                  <a:cubicBezTo>
                    <a:pt x="7067" y="1178"/>
                    <a:pt x="6262" y="808"/>
                    <a:pt x="5545" y="808"/>
                  </a:cubicBezTo>
                  <a:cubicBezTo>
                    <a:pt x="4806" y="808"/>
                    <a:pt x="4458" y="264"/>
                    <a:pt x="3805" y="91"/>
                  </a:cubicBezTo>
                  <a:cubicBezTo>
                    <a:pt x="3613" y="29"/>
                    <a:pt x="3434" y="0"/>
                    <a:pt x="32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4007;p76">
              <a:extLst>
                <a:ext uri="{FF2B5EF4-FFF2-40B4-BE49-F238E27FC236}">
                  <a16:creationId xmlns:a16="http://schemas.microsoft.com/office/drawing/2014/main" id="{672F8DC5-2884-413C-8E41-222374DEAC65}"/>
                </a:ext>
              </a:extLst>
            </p:cNvPr>
            <p:cNvSpPr/>
            <p:nvPr/>
          </p:nvSpPr>
          <p:spPr>
            <a:xfrm>
              <a:off x="1705950" y="3976225"/>
              <a:ext cx="179400" cy="141900"/>
            </a:xfrm>
            <a:custGeom>
              <a:avLst/>
              <a:gdLst/>
              <a:ahLst/>
              <a:cxnLst/>
              <a:rect l="l" t="t" r="r" b="b"/>
              <a:pathLst>
                <a:path w="7176" h="5676" extrusionOk="0">
                  <a:moveTo>
                    <a:pt x="4242" y="472"/>
                  </a:moveTo>
                  <a:cubicBezTo>
                    <a:pt x="4814" y="472"/>
                    <a:pt x="5387" y="631"/>
                    <a:pt x="5980" y="968"/>
                  </a:cubicBezTo>
                  <a:cubicBezTo>
                    <a:pt x="6980" y="1599"/>
                    <a:pt x="6262" y="2512"/>
                    <a:pt x="5349" y="2599"/>
                  </a:cubicBezTo>
                  <a:cubicBezTo>
                    <a:pt x="5088" y="2686"/>
                    <a:pt x="4719" y="2860"/>
                    <a:pt x="4545" y="3230"/>
                  </a:cubicBezTo>
                  <a:cubicBezTo>
                    <a:pt x="4349" y="3600"/>
                    <a:pt x="4349" y="3947"/>
                    <a:pt x="4262" y="4317"/>
                  </a:cubicBezTo>
                  <a:cubicBezTo>
                    <a:pt x="4177" y="4891"/>
                    <a:pt x="3832" y="5122"/>
                    <a:pt x="3449" y="5122"/>
                  </a:cubicBezTo>
                  <a:cubicBezTo>
                    <a:pt x="3048" y="5122"/>
                    <a:pt x="2604" y="4869"/>
                    <a:pt x="2370" y="4491"/>
                  </a:cubicBezTo>
                  <a:cubicBezTo>
                    <a:pt x="2175" y="4404"/>
                    <a:pt x="2175" y="4230"/>
                    <a:pt x="2088" y="4143"/>
                  </a:cubicBezTo>
                  <a:cubicBezTo>
                    <a:pt x="2001" y="3860"/>
                    <a:pt x="1740" y="3773"/>
                    <a:pt x="1457" y="3686"/>
                  </a:cubicBezTo>
                  <a:cubicBezTo>
                    <a:pt x="0" y="3056"/>
                    <a:pt x="1283" y="1686"/>
                    <a:pt x="2088" y="1229"/>
                  </a:cubicBezTo>
                  <a:cubicBezTo>
                    <a:pt x="2150" y="1191"/>
                    <a:pt x="2185" y="1143"/>
                    <a:pt x="2198" y="1093"/>
                  </a:cubicBezTo>
                  <a:lnTo>
                    <a:pt x="2198" y="1093"/>
                  </a:lnTo>
                  <a:cubicBezTo>
                    <a:pt x="2226" y="1085"/>
                    <a:pt x="2255" y="1073"/>
                    <a:pt x="2283" y="1055"/>
                  </a:cubicBezTo>
                  <a:cubicBezTo>
                    <a:pt x="2952" y="675"/>
                    <a:pt x="3596" y="472"/>
                    <a:pt x="4242" y="472"/>
                  </a:cubicBezTo>
                  <a:close/>
                  <a:moveTo>
                    <a:pt x="4494" y="1"/>
                  </a:moveTo>
                  <a:cubicBezTo>
                    <a:pt x="3625" y="1"/>
                    <a:pt x="2716" y="291"/>
                    <a:pt x="2001" y="686"/>
                  </a:cubicBezTo>
                  <a:cubicBezTo>
                    <a:pt x="1964" y="713"/>
                    <a:pt x="1938" y="743"/>
                    <a:pt x="1920" y="775"/>
                  </a:cubicBezTo>
                  <a:lnTo>
                    <a:pt x="1920" y="775"/>
                  </a:lnTo>
                  <a:cubicBezTo>
                    <a:pt x="1890" y="775"/>
                    <a:pt x="1858" y="781"/>
                    <a:pt x="1827" y="794"/>
                  </a:cubicBezTo>
                  <a:cubicBezTo>
                    <a:pt x="1196" y="1229"/>
                    <a:pt x="370" y="1882"/>
                    <a:pt x="283" y="2773"/>
                  </a:cubicBezTo>
                  <a:cubicBezTo>
                    <a:pt x="196" y="3686"/>
                    <a:pt x="826" y="3860"/>
                    <a:pt x="1544" y="4143"/>
                  </a:cubicBezTo>
                  <a:cubicBezTo>
                    <a:pt x="1740" y="4317"/>
                    <a:pt x="1827" y="4491"/>
                    <a:pt x="1914" y="4774"/>
                  </a:cubicBezTo>
                  <a:cubicBezTo>
                    <a:pt x="2175" y="5143"/>
                    <a:pt x="2457" y="5404"/>
                    <a:pt x="2914" y="5578"/>
                  </a:cubicBezTo>
                  <a:cubicBezTo>
                    <a:pt x="3043" y="5645"/>
                    <a:pt x="3187" y="5676"/>
                    <a:pt x="3335" y="5676"/>
                  </a:cubicBezTo>
                  <a:cubicBezTo>
                    <a:pt x="3810" y="5676"/>
                    <a:pt x="4329" y="5362"/>
                    <a:pt x="4545" y="4948"/>
                  </a:cubicBezTo>
                  <a:cubicBezTo>
                    <a:pt x="4806" y="4317"/>
                    <a:pt x="4632" y="3317"/>
                    <a:pt x="5436" y="3056"/>
                  </a:cubicBezTo>
                  <a:cubicBezTo>
                    <a:pt x="5893" y="2969"/>
                    <a:pt x="6349" y="3056"/>
                    <a:pt x="6632" y="2686"/>
                  </a:cubicBezTo>
                  <a:cubicBezTo>
                    <a:pt x="7067" y="2143"/>
                    <a:pt x="7176" y="1686"/>
                    <a:pt x="6806" y="1142"/>
                  </a:cubicBezTo>
                  <a:cubicBezTo>
                    <a:pt x="6253" y="312"/>
                    <a:pt x="5395" y="1"/>
                    <a:pt x="4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4008;p76">
              <a:extLst>
                <a:ext uri="{FF2B5EF4-FFF2-40B4-BE49-F238E27FC236}">
                  <a16:creationId xmlns:a16="http://schemas.microsoft.com/office/drawing/2014/main" id="{3393E96D-E1CA-4310-8157-BDD01F0DF0A2}"/>
                </a:ext>
              </a:extLst>
            </p:cNvPr>
            <p:cNvSpPr/>
            <p:nvPr/>
          </p:nvSpPr>
          <p:spPr>
            <a:xfrm>
              <a:off x="1903700" y="3819100"/>
              <a:ext cx="201275" cy="139775"/>
            </a:xfrm>
            <a:custGeom>
              <a:avLst/>
              <a:gdLst/>
              <a:ahLst/>
              <a:cxnLst/>
              <a:rect l="l" t="t" r="r" b="b"/>
              <a:pathLst>
                <a:path w="8051" h="5591" extrusionOk="0">
                  <a:moveTo>
                    <a:pt x="4084" y="475"/>
                  </a:moveTo>
                  <a:cubicBezTo>
                    <a:pt x="4971" y="475"/>
                    <a:pt x="5954" y="694"/>
                    <a:pt x="6507" y="904"/>
                  </a:cubicBezTo>
                  <a:cubicBezTo>
                    <a:pt x="7050" y="1187"/>
                    <a:pt x="7594" y="2361"/>
                    <a:pt x="6876" y="2535"/>
                  </a:cubicBezTo>
                  <a:cubicBezTo>
                    <a:pt x="6681" y="2622"/>
                    <a:pt x="6507" y="2622"/>
                    <a:pt x="6420" y="2731"/>
                  </a:cubicBezTo>
                  <a:cubicBezTo>
                    <a:pt x="6050" y="2905"/>
                    <a:pt x="5789" y="3079"/>
                    <a:pt x="5789" y="3448"/>
                  </a:cubicBezTo>
                  <a:cubicBezTo>
                    <a:pt x="5789" y="4556"/>
                    <a:pt x="5285" y="5111"/>
                    <a:pt x="4366" y="5111"/>
                  </a:cubicBezTo>
                  <a:cubicBezTo>
                    <a:pt x="4240" y="5111"/>
                    <a:pt x="4105" y="5100"/>
                    <a:pt x="3963" y="5079"/>
                  </a:cubicBezTo>
                  <a:cubicBezTo>
                    <a:pt x="3245" y="4992"/>
                    <a:pt x="3506" y="4535"/>
                    <a:pt x="3245" y="4079"/>
                  </a:cubicBezTo>
                  <a:cubicBezTo>
                    <a:pt x="3071" y="3709"/>
                    <a:pt x="2614" y="3709"/>
                    <a:pt x="2245" y="3622"/>
                  </a:cubicBezTo>
                  <a:cubicBezTo>
                    <a:pt x="527" y="3448"/>
                    <a:pt x="1788" y="1448"/>
                    <a:pt x="2527" y="991"/>
                  </a:cubicBezTo>
                  <a:cubicBezTo>
                    <a:pt x="2606" y="939"/>
                    <a:pt x="2637" y="868"/>
                    <a:pt x="2637" y="801"/>
                  </a:cubicBezTo>
                  <a:lnTo>
                    <a:pt x="2637" y="801"/>
                  </a:lnTo>
                  <a:cubicBezTo>
                    <a:pt x="2989" y="564"/>
                    <a:pt x="3517" y="475"/>
                    <a:pt x="4084" y="475"/>
                  </a:cubicBezTo>
                  <a:close/>
                  <a:moveTo>
                    <a:pt x="4176" y="1"/>
                  </a:moveTo>
                  <a:cubicBezTo>
                    <a:pt x="3497" y="1"/>
                    <a:pt x="2866" y="137"/>
                    <a:pt x="2419" y="447"/>
                  </a:cubicBezTo>
                  <a:cubicBezTo>
                    <a:pt x="2336" y="509"/>
                    <a:pt x="2306" y="586"/>
                    <a:pt x="2309" y="657"/>
                  </a:cubicBezTo>
                  <a:lnTo>
                    <a:pt x="2309" y="657"/>
                  </a:lnTo>
                  <a:cubicBezTo>
                    <a:pt x="1416" y="1232"/>
                    <a:pt x="0" y="3906"/>
                    <a:pt x="1984" y="4079"/>
                  </a:cubicBezTo>
                  <a:cubicBezTo>
                    <a:pt x="2962" y="4166"/>
                    <a:pt x="2788" y="5166"/>
                    <a:pt x="3702" y="5449"/>
                  </a:cubicBezTo>
                  <a:cubicBezTo>
                    <a:pt x="3957" y="5541"/>
                    <a:pt x="4247" y="5590"/>
                    <a:pt x="4544" y="5590"/>
                  </a:cubicBezTo>
                  <a:cubicBezTo>
                    <a:pt x="5083" y="5590"/>
                    <a:pt x="5643" y="5429"/>
                    <a:pt x="6050" y="5079"/>
                  </a:cubicBezTo>
                  <a:cubicBezTo>
                    <a:pt x="6333" y="4905"/>
                    <a:pt x="6333" y="4361"/>
                    <a:pt x="6224" y="4079"/>
                  </a:cubicBezTo>
                  <a:cubicBezTo>
                    <a:pt x="6224" y="3079"/>
                    <a:pt x="6876" y="3274"/>
                    <a:pt x="7420" y="2905"/>
                  </a:cubicBezTo>
                  <a:cubicBezTo>
                    <a:pt x="7963" y="2448"/>
                    <a:pt x="8050" y="1643"/>
                    <a:pt x="7594" y="1187"/>
                  </a:cubicBezTo>
                  <a:cubicBezTo>
                    <a:pt x="6885" y="478"/>
                    <a:pt x="5447" y="1"/>
                    <a:pt x="41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4009;p76">
              <a:extLst>
                <a:ext uri="{FF2B5EF4-FFF2-40B4-BE49-F238E27FC236}">
                  <a16:creationId xmlns:a16="http://schemas.microsoft.com/office/drawing/2014/main" id="{F0EAC22E-E580-4828-B910-985E9C5E24A5}"/>
                </a:ext>
              </a:extLst>
            </p:cNvPr>
            <p:cNvSpPr/>
            <p:nvPr/>
          </p:nvSpPr>
          <p:spPr>
            <a:xfrm>
              <a:off x="1916850" y="3986825"/>
              <a:ext cx="135950" cy="122350"/>
            </a:xfrm>
            <a:custGeom>
              <a:avLst/>
              <a:gdLst/>
              <a:ahLst/>
              <a:cxnLst/>
              <a:rect l="l" t="t" r="r" b="b"/>
              <a:pathLst>
                <a:path w="5438" h="4894" extrusionOk="0">
                  <a:moveTo>
                    <a:pt x="1709" y="631"/>
                  </a:moveTo>
                  <a:cubicBezTo>
                    <a:pt x="1713" y="631"/>
                    <a:pt x="1716" y="631"/>
                    <a:pt x="1719" y="631"/>
                  </a:cubicBezTo>
                  <a:cubicBezTo>
                    <a:pt x="2893" y="805"/>
                    <a:pt x="4263" y="370"/>
                    <a:pt x="4806" y="1806"/>
                  </a:cubicBezTo>
                  <a:cubicBezTo>
                    <a:pt x="5154" y="2719"/>
                    <a:pt x="4611" y="3893"/>
                    <a:pt x="3719" y="4263"/>
                  </a:cubicBezTo>
                  <a:cubicBezTo>
                    <a:pt x="3498" y="4354"/>
                    <a:pt x="3231" y="4414"/>
                    <a:pt x="2974" y="4414"/>
                  </a:cubicBezTo>
                  <a:cubicBezTo>
                    <a:pt x="2499" y="4414"/>
                    <a:pt x="2058" y="4211"/>
                    <a:pt x="2001" y="3632"/>
                  </a:cubicBezTo>
                  <a:cubicBezTo>
                    <a:pt x="2001" y="3262"/>
                    <a:pt x="2001" y="2893"/>
                    <a:pt x="1719" y="2632"/>
                  </a:cubicBezTo>
                  <a:cubicBezTo>
                    <a:pt x="1545" y="2436"/>
                    <a:pt x="1349" y="2349"/>
                    <a:pt x="1088" y="2262"/>
                  </a:cubicBezTo>
                  <a:cubicBezTo>
                    <a:pt x="1" y="2001"/>
                    <a:pt x="718" y="805"/>
                    <a:pt x="1545" y="718"/>
                  </a:cubicBezTo>
                  <a:cubicBezTo>
                    <a:pt x="1613" y="701"/>
                    <a:pt x="1668" y="670"/>
                    <a:pt x="1709" y="631"/>
                  </a:cubicBezTo>
                  <a:close/>
                  <a:moveTo>
                    <a:pt x="1806" y="175"/>
                  </a:moveTo>
                  <a:cubicBezTo>
                    <a:pt x="1738" y="175"/>
                    <a:pt x="1675" y="205"/>
                    <a:pt x="1625" y="251"/>
                  </a:cubicBezTo>
                  <a:lnTo>
                    <a:pt x="1625" y="251"/>
                  </a:lnTo>
                  <a:cubicBezTo>
                    <a:pt x="1601" y="251"/>
                    <a:pt x="1574" y="254"/>
                    <a:pt x="1545" y="262"/>
                  </a:cubicBezTo>
                  <a:cubicBezTo>
                    <a:pt x="1001" y="262"/>
                    <a:pt x="371" y="631"/>
                    <a:pt x="175" y="1175"/>
                  </a:cubicBezTo>
                  <a:cubicBezTo>
                    <a:pt x="1" y="1632"/>
                    <a:pt x="1" y="2262"/>
                    <a:pt x="458" y="2545"/>
                  </a:cubicBezTo>
                  <a:cubicBezTo>
                    <a:pt x="632" y="2632"/>
                    <a:pt x="805" y="2719"/>
                    <a:pt x="1088" y="2719"/>
                  </a:cubicBezTo>
                  <a:cubicBezTo>
                    <a:pt x="1632" y="2893"/>
                    <a:pt x="1545" y="3632"/>
                    <a:pt x="1632" y="4067"/>
                  </a:cubicBezTo>
                  <a:cubicBezTo>
                    <a:pt x="1806" y="4719"/>
                    <a:pt x="2632" y="4893"/>
                    <a:pt x="3176" y="4893"/>
                  </a:cubicBezTo>
                  <a:cubicBezTo>
                    <a:pt x="4524" y="4806"/>
                    <a:pt x="5437" y="3523"/>
                    <a:pt x="5350" y="2262"/>
                  </a:cubicBezTo>
                  <a:cubicBezTo>
                    <a:pt x="5350" y="1632"/>
                    <a:pt x="5067" y="1088"/>
                    <a:pt x="4611" y="718"/>
                  </a:cubicBezTo>
                  <a:cubicBezTo>
                    <a:pt x="3806" y="1"/>
                    <a:pt x="2719" y="370"/>
                    <a:pt x="1806" y="1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4010;p76">
              <a:extLst>
                <a:ext uri="{FF2B5EF4-FFF2-40B4-BE49-F238E27FC236}">
                  <a16:creationId xmlns:a16="http://schemas.microsoft.com/office/drawing/2014/main" id="{9359FBA4-8000-44F5-8C75-C795B0EBF12C}"/>
                </a:ext>
              </a:extLst>
            </p:cNvPr>
            <p:cNvSpPr/>
            <p:nvPr/>
          </p:nvSpPr>
          <p:spPr>
            <a:xfrm>
              <a:off x="2077775" y="3971075"/>
              <a:ext cx="113100" cy="121425"/>
            </a:xfrm>
            <a:custGeom>
              <a:avLst/>
              <a:gdLst/>
              <a:ahLst/>
              <a:cxnLst/>
              <a:rect l="l" t="t" r="r" b="b"/>
              <a:pathLst>
                <a:path w="4524" h="4857" extrusionOk="0">
                  <a:moveTo>
                    <a:pt x="1909" y="444"/>
                  </a:moveTo>
                  <a:cubicBezTo>
                    <a:pt x="1930" y="452"/>
                    <a:pt x="1953" y="457"/>
                    <a:pt x="1979" y="457"/>
                  </a:cubicBezTo>
                  <a:cubicBezTo>
                    <a:pt x="2718" y="457"/>
                    <a:pt x="3610" y="1544"/>
                    <a:pt x="3892" y="2262"/>
                  </a:cubicBezTo>
                  <a:cubicBezTo>
                    <a:pt x="4066" y="2979"/>
                    <a:pt x="3523" y="4349"/>
                    <a:pt x="2718" y="4349"/>
                  </a:cubicBezTo>
                  <a:cubicBezTo>
                    <a:pt x="2690" y="4352"/>
                    <a:pt x="2662" y="4354"/>
                    <a:pt x="2634" y="4354"/>
                  </a:cubicBezTo>
                  <a:cubicBezTo>
                    <a:pt x="1925" y="4354"/>
                    <a:pt x="1251" y="3331"/>
                    <a:pt x="1000" y="2892"/>
                  </a:cubicBezTo>
                  <a:cubicBezTo>
                    <a:pt x="457" y="1892"/>
                    <a:pt x="1000" y="892"/>
                    <a:pt x="1892" y="457"/>
                  </a:cubicBezTo>
                  <a:cubicBezTo>
                    <a:pt x="1898" y="453"/>
                    <a:pt x="1904" y="449"/>
                    <a:pt x="1909" y="444"/>
                  </a:cubicBezTo>
                  <a:close/>
                  <a:moveTo>
                    <a:pt x="1979" y="0"/>
                  </a:moveTo>
                  <a:cubicBezTo>
                    <a:pt x="1932" y="0"/>
                    <a:pt x="1893" y="15"/>
                    <a:pt x="1863" y="40"/>
                  </a:cubicBezTo>
                  <a:lnTo>
                    <a:pt x="1863" y="40"/>
                  </a:lnTo>
                  <a:cubicBezTo>
                    <a:pt x="1861" y="40"/>
                    <a:pt x="1859" y="40"/>
                    <a:pt x="1857" y="40"/>
                  </a:cubicBezTo>
                  <a:cubicBezTo>
                    <a:pt x="1815" y="40"/>
                    <a:pt x="1768" y="54"/>
                    <a:pt x="1718" y="87"/>
                  </a:cubicBezTo>
                  <a:cubicBezTo>
                    <a:pt x="631" y="631"/>
                    <a:pt x="0" y="1805"/>
                    <a:pt x="544" y="2892"/>
                  </a:cubicBezTo>
                  <a:cubicBezTo>
                    <a:pt x="857" y="3539"/>
                    <a:pt x="1700" y="4856"/>
                    <a:pt x="2596" y="4856"/>
                  </a:cubicBezTo>
                  <a:cubicBezTo>
                    <a:pt x="2694" y="4856"/>
                    <a:pt x="2793" y="4840"/>
                    <a:pt x="2892" y="4806"/>
                  </a:cubicBezTo>
                  <a:cubicBezTo>
                    <a:pt x="3892" y="4523"/>
                    <a:pt x="4523" y="3262"/>
                    <a:pt x="4349" y="2262"/>
                  </a:cubicBezTo>
                  <a:cubicBezTo>
                    <a:pt x="4153" y="1348"/>
                    <a:pt x="2979" y="0"/>
                    <a:pt x="19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07962621-1CB3-44E6-BDCB-14B4858A7981}"/>
              </a:ext>
            </a:extLst>
          </p:cNvPr>
          <p:cNvSpPr txBox="1"/>
          <p:nvPr/>
        </p:nvSpPr>
        <p:spPr>
          <a:xfrm>
            <a:off x="3880928" y="1072432"/>
            <a:ext cx="4681728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endParaRPr lang="he-IL" b="1" dirty="0"/>
          </a:p>
        </p:txBody>
      </p:sp>
      <p:sp>
        <p:nvSpPr>
          <p:cNvPr id="29" name="מציין מיקום תוכן 2">
            <a:extLst>
              <a:ext uri="{FF2B5EF4-FFF2-40B4-BE49-F238E27FC236}">
                <a16:creationId xmlns:a16="http://schemas.microsoft.com/office/drawing/2014/main" id="{8F055817-C490-424D-BDC7-82C0434067A0}"/>
              </a:ext>
            </a:extLst>
          </p:cNvPr>
          <p:cNvSpPr txBox="1">
            <a:spLocks/>
          </p:cNvSpPr>
          <p:nvPr/>
        </p:nvSpPr>
        <p:spPr>
          <a:xfrm>
            <a:off x="841590" y="804672"/>
            <a:ext cx="7283491" cy="3709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C2C2C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rtl="1">
              <a:buFont typeface="Raleway"/>
              <a:buNone/>
            </a:pPr>
            <a:endParaRPr lang="he-IL" sz="2000" dirty="0">
              <a:latin typeface="Gisha" panose="020B0502040204020203" pitchFamily="34" charset="-79"/>
              <a:cs typeface="Gisha" panose="020B0502040204020203" pitchFamily="34" charset="-79"/>
            </a:endParaRPr>
          </a:p>
        </p:txBody>
      </p:sp>
      <p:sp>
        <p:nvSpPr>
          <p:cNvPr id="27" name="מציין מיקום תוכן 2">
            <a:extLst>
              <a:ext uri="{FF2B5EF4-FFF2-40B4-BE49-F238E27FC236}">
                <a16:creationId xmlns:a16="http://schemas.microsoft.com/office/drawing/2014/main" id="{698BA63E-00F5-4D67-B1AB-3BA13625303C}"/>
              </a:ext>
            </a:extLst>
          </p:cNvPr>
          <p:cNvSpPr txBox="1">
            <a:spLocks/>
          </p:cNvSpPr>
          <p:nvPr/>
        </p:nvSpPr>
        <p:spPr>
          <a:xfrm>
            <a:off x="873640" y="713625"/>
            <a:ext cx="7283491" cy="287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●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2C2C2C"/>
              </a:buClr>
              <a:buSzPts val="1200"/>
              <a:buFont typeface="Raleway"/>
              <a:buChar char="○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2C2C2C"/>
              </a:buClr>
              <a:buSzPts val="1200"/>
              <a:buFont typeface="Raleway"/>
              <a:buChar char="■"/>
              <a:defRPr sz="1200" b="0" i="0" u="none" strike="noStrike" cap="none">
                <a:solidFill>
                  <a:schemeClr val="accent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 algn="just" rtl="1">
              <a:buFont typeface="Raleway"/>
              <a:buNone/>
            </a:pPr>
            <a:r>
              <a:rPr lang="he-IL" sz="1800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לאחר תקופה של חודש כבר נראה שיפור </a:t>
            </a:r>
            <a:r>
              <a:rPr lang="he-IL" sz="1800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cs typeface="Gisha" panose="020B0502040204020203" pitchFamily="34" charset="-79"/>
                <a:sym typeface="Wingdings" panose="05000000000000000000" pitchFamily="2" charset="2"/>
              </a:rPr>
              <a:t></a:t>
            </a:r>
          </a:p>
          <a:p>
            <a:pPr marL="0" indent="0" algn="just" rtl="1">
              <a:buFont typeface="Raleway"/>
              <a:buNone/>
            </a:pPr>
            <a:r>
              <a:rPr lang="he-IL" sz="1800" dirty="0">
                <a:latin typeface="Gisha" panose="020B0502040204020203" pitchFamily="34" charset="-79"/>
                <a:cs typeface="Gisha" panose="020B0502040204020203" pitchFamily="34" charset="-79"/>
              </a:rPr>
              <a:t>יואל ידע לבד לקחת את הפאזל ולשבת. הוא אינו כל כך מבין זמנים ועל כן היה צריך להגיד לו מתי מתחילה ונגמרת הפסקה ומתי ממשיכים.</a:t>
            </a:r>
          </a:p>
          <a:p>
            <a:pPr marL="0" indent="0" algn="just" rtl="1">
              <a:buFont typeface="Raleway"/>
              <a:buNone/>
            </a:pPr>
            <a:r>
              <a:rPr lang="he-IL" sz="1800" dirty="0">
                <a:latin typeface="Gisha" panose="020B0502040204020203" pitchFamily="34" charset="-79"/>
                <a:cs typeface="Gisha" panose="020B0502040204020203" pitchFamily="34" charset="-79"/>
              </a:rPr>
              <a:t> לאחר חודש נוסף חלה עוד התקדמות והוחלט להתחיל להשתמש בלוז גם בזמן הפעילות עצמה באופן דומה: הכנת הלוז בהתאם לפעילות הרצויה והוספת ההפסקות בתדירות דומה לזמן הטרום פעילות. </a:t>
            </a:r>
          </a:p>
          <a:p>
            <a:pPr marL="0" indent="0" algn="just" rtl="1">
              <a:buFont typeface="Raleway"/>
              <a:buNone/>
            </a:pPr>
            <a:r>
              <a:rPr lang="he-IL" sz="1800" dirty="0">
                <a:latin typeface="Gisha" panose="020B0502040204020203" pitchFamily="34" charset="-79"/>
                <a:cs typeface="Gisha" panose="020B0502040204020203" pitchFamily="34" charset="-79"/>
              </a:rPr>
              <a:t>עם הזמן, בשני הלוזים הוכנסו </a:t>
            </a:r>
            <a:r>
              <a:rPr lang="he-IL" sz="1800" b="1" dirty="0">
                <a:solidFill>
                  <a:srgbClr val="7030A0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מגוון נוסף של הפסקות : </a:t>
            </a:r>
          </a:p>
          <a:p>
            <a:pPr algn="just" rtl="1"/>
            <a:r>
              <a:rPr lang="he-IL" sz="1800" dirty="0">
                <a:latin typeface="Gisha" panose="020B0502040204020203" pitchFamily="34" charset="-79"/>
                <a:cs typeface="Gisha" panose="020B0502040204020203" pitchFamily="34" charset="-79"/>
              </a:rPr>
              <a:t>שמיעת שיר, סיבוב בחוץ, נדנוד בגינה, שתיית פטל</a:t>
            </a:r>
          </a:p>
          <a:p>
            <a:pPr algn="just" rtl="1"/>
            <a:r>
              <a:rPr lang="he-IL" sz="1800" dirty="0">
                <a:latin typeface="Gisha" panose="020B0502040204020203" pitchFamily="34" charset="-79"/>
                <a:cs typeface="Gisha" panose="020B0502040204020203" pitchFamily="34" charset="-79"/>
              </a:rPr>
              <a:t> הוחלט להשאיר ליואל הפסקה כל 5-8 דק' ולא פחות מכך בעקבות הקושי שלו לשבת לאורך זמן. </a:t>
            </a:r>
          </a:p>
          <a:p>
            <a:pPr algn="just" rtl="1"/>
            <a:r>
              <a:rPr lang="he-IL" sz="1800" dirty="0">
                <a:latin typeface="Gisha" panose="020B0502040204020203" pitchFamily="34" charset="-79"/>
                <a:cs typeface="Gisha" panose="020B0502040204020203" pitchFamily="34" charset="-79"/>
              </a:rPr>
              <a:t>ניתן היה לראות שעם הזמן יואל מצליח לתפקד יותר טוב בזמנים המוגדרים זמני פעילות וכי הוא מפיק יותר הנאה מהפעילות עצמה. </a:t>
            </a:r>
          </a:p>
        </p:txBody>
      </p:sp>
    </p:spTree>
    <p:extLst>
      <p:ext uri="{BB962C8B-B14F-4D97-AF65-F5344CB8AC3E}">
        <p14:creationId xmlns:p14="http://schemas.microsoft.com/office/powerpoint/2010/main" val="2339825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3" name="Google Shape;2543;p53"/>
          <p:cNvSpPr txBox="1">
            <a:spLocks noGrp="1"/>
          </p:cNvSpPr>
          <p:nvPr>
            <p:ph type="title"/>
          </p:nvPr>
        </p:nvSpPr>
        <p:spPr>
          <a:xfrm>
            <a:off x="732378" y="666088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4400" dirty="0">
                <a:latin typeface="Calibri" panose="020F0502020204030204" pitchFamily="34" charset="0"/>
                <a:cs typeface="Calibri" panose="020F0502020204030204" pitchFamily="34" charset="0"/>
              </a:rPr>
              <a:t> מה מטרת הכלי? </a:t>
            </a:r>
            <a:endParaRPr sz="4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44" name="Google Shape;2544;p53"/>
          <p:cNvSpPr txBox="1">
            <a:spLocks noGrp="1"/>
          </p:cNvSpPr>
          <p:nvPr>
            <p:ph type="subTitle" idx="1"/>
          </p:nvPr>
        </p:nvSpPr>
        <p:spPr>
          <a:xfrm>
            <a:off x="1411175" y="1545039"/>
            <a:ext cx="5695137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lvl="0" indent="-514350" algn="r" rtl="1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he-IL" sz="2800" b="1" dirty="0">
                <a:solidFill>
                  <a:srgbClr val="57D1D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לאפשר השתלבות הדרגתית ומותאמת לחניכים המשתלבים בקבוצה רגילה</a:t>
            </a:r>
          </a:p>
          <a:p>
            <a:pPr marL="514350" lvl="0" indent="-514350" algn="r" rtl="1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he-IL" sz="2800" b="1" dirty="0">
                <a:solidFill>
                  <a:srgbClr val="57D1D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למנוע הנמכה של התוכן </a:t>
            </a:r>
            <a:r>
              <a:rPr lang="he-IL" sz="2800" b="1" dirty="0" err="1">
                <a:solidFill>
                  <a:srgbClr val="57D1D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והלו"ז</a:t>
            </a:r>
            <a:r>
              <a:rPr lang="he-IL" sz="2800" b="1" dirty="0">
                <a:solidFill>
                  <a:srgbClr val="57D1D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הקבוצתיים, ולמנוע "פיצוץ פעולה"</a:t>
            </a:r>
          </a:p>
          <a:p>
            <a:pPr marL="514350" lvl="0" indent="-514350" algn="r" rtl="1">
              <a:spcBef>
                <a:spcPts val="0"/>
              </a:spcBef>
              <a:spcAft>
                <a:spcPts val="1600"/>
              </a:spcAft>
              <a:buFont typeface="+mj-lt"/>
              <a:buAutoNum type="arabicPeriod"/>
            </a:pPr>
            <a:r>
              <a:rPr lang="he-IL" sz="2800" b="1" dirty="0">
                <a:solidFill>
                  <a:srgbClr val="57D1D7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לוודא התאמה של הפעולה לכל משתתפיה</a:t>
            </a:r>
          </a:p>
        </p:txBody>
      </p:sp>
      <p:grpSp>
        <p:nvGrpSpPr>
          <p:cNvPr id="121" name="Google Shape;3083;p61">
            <a:extLst>
              <a:ext uri="{FF2B5EF4-FFF2-40B4-BE49-F238E27FC236}">
                <a16:creationId xmlns:a16="http://schemas.microsoft.com/office/drawing/2014/main" id="{806EAD5A-0396-4118-85CC-E730CBB59D3A}"/>
              </a:ext>
            </a:extLst>
          </p:cNvPr>
          <p:cNvGrpSpPr/>
          <p:nvPr/>
        </p:nvGrpSpPr>
        <p:grpSpPr>
          <a:xfrm>
            <a:off x="7395023" y="3658225"/>
            <a:ext cx="1619250" cy="1464550"/>
            <a:chOff x="7236750" y="3329225"/>
            <a:chExt cx="1619250" cy="1464550"/>
          </a:xfrm>
        </p:grpSpPr>
        <p:sp>
          <p:nvSpPr>
            <p:cNvPr id="122" name="Google Shape;3084;p61">
              <a:extLst>
                <a:ext uri="{FF2B5EF4-FFF2-40B4-BE49-F238E27FC236}">
                  <a16:creationId xmlns:a16="http://schemas.microsoft.com/office/drawing/2014/main" id="{92DDAECD-436D-4362-9210-21DB6201B284}"/>
                </a:ext>
              </a:extLst>
            </p:cNvPr>
            <p:cNvSpPr/>
            <p:nvPr/>
          </p:nvSpPr>
          <p:spPr>
            <a:xfrm>
              <a:off x="7238525" y="3912350"/>
              <a:ext cx="894400" cy="741450"/>
            </a:xfrm>
            <a:custGeom>
              <a:avLst/>
              <a:gdLst/>
              <a:ahLst/>
              <a:cxnLst/>
              <a:rect l="l" t="t" r="r" b="b"/>
              <a:pathLst>
                <a:path w="35776" h="29658" extrusionOk="0">
                  <a:moveTo>
                    <a:pt x="13040" y="0"/>
                  </a:moveTo>
                  <a:lnTo>
                    <a:pt x="7012" y="1342"/>
                  </a:lnTo>
                  <a:lnTo>
                    <a:pt x="2988" y="2683"/>
                  </a:lnTo>
                  <a:lnTo>
                    <a:pt x="1342" y="3721"/>
                  </a:lnTo>
                  <a:lnTo>
                    <a:pt x="895" y="4544"/>
                  </a:lnTo>
                  <a:lnTo>
                    <a:pt x="966" y="5295"/>
                  </a:lnTo>
                  <a:lnTo>
                    <a:pt x="823" y="10661"/>
                  </a:lnTo>
                  <a:lnTo>
                    <a:pt x="680" y="17065"/>
                  </a:lnTo>
                  <a:lnTo>
                    <a:pt x="144" y="23486"/>
                  </a:lnTo>
                  <a:lnTo>
                    <a:pt x="1" y="24899"/>
                  </a:lnTo>
                  <a:lnTo>
                    <a:pt x="376" y="25865"/>
                  </a:lnTo>
                  <a:lnTo>
                    <a:pt x="1342" y="26456"/>
                  </a:lnTo>
                  <a:lnTo>
                    <a:pt x="8801" y="27207"/>
                  </a:lnTo>
                  <a:lnTo>
                    <a:pt x="24220" y="29658"/>
                  </a:lnTo>
                  <a:lnTo>
                    <a:pt x="24971" y="29514"/>
                  </a:lnTo>
                  <a:lnTo>
                    <a:pt x="34881" y="22503"/>
                  </a:lnTo>
                  <a:lnTo>
                    <a:pt x="35471" y="20875"/>
                  </a:lnTo>
                  <a:lnTo>
                    <a:pt x="35632" y="18406"/>
                  </a:lnTo>
                  <a:lnTo>
                    <a:pt x="35632" y="13416"/>
                  </a:lnTo>
                  <a:lnTo>
                    <a:pt x="35775" y="11180"/>
                  </a:lnTo>
                  <a:lnTo>
                    <a:pt x="35775" y="966"/>
                  </a:lnTo>
                  <a:lnTo>
                    <a:pt x="34362" y="752"/>
                  </a:lnTo>
                  <a:lnTo>
                    <a:pt x="25275" y="72"/>
                  </a:lnTo>
                  <a:lnTo>
                    <a:pt x="130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3085;p61">
              <a:extLst>
                <a:ext uri="{FF2B5EF4-FFF2-40B4-BE49-F238E27FC236}">
                  <a16:creationId xmlns:a16="http://schemas.microsoft.com/office/drawing/2014/main" id="{2011B78F-94A4-4604-A41C-70013E7DA8AF}"/>
                </a:ext>
              </a:extLst>
            </p:cNvPr>
            <p:cNvSpPr/>
            <p:nvPr/>
          </p:nvSpPr>
          <p:spPr>
            <a:xfrm>
              <a:off x="7309175" y="4055900"/>
              <a:ext cx="523675" cy="504875"/>
            </a:xfrm>
            <a:custGeom>
              <a:avLst/>
              <a:gdLst/>
              <a:ahLst/>
              <a:cxnLst/>
              <a:rect l="l" t="t" r="r" b="b"/>
              <a:pathLst>
                <a:path w="20947" h="20195" extrusionOk="0">
                  <a:moveTo>
                    <a:pt x="1718" y="0"/>
                  </a:moveTo>
                  <a:lnTo>
                    <a:pt x="680" y="447"/>
                  </a:lnTo>
                  <a:lnTo>
                    <a:pt x="448" y="1485"/>
                  </a:lnTo>
                  <a:lnTo>
                    <a:pt x="448" y="7370"/>
                  </a:lnTo>
                  <a:lnTo>
                    <a:pt x="162" y="9910"/>
                  </a:lnTo>
                  <a:lnTo>
                    <a:pt x="1" y="17208"/>
                  </a:lnTo>
                  <a:lnTo>
                    <a:pt x="305" y="18031"/>
                  </a:lnTo>
                  <a:lnTo>
                    <a:pt x="1271" y="18710"/>
                  </a:lnTo>
                  <a:lnTo>
                    <a:pt x="19319" y="20195"/>
                  </a:lnTo>
                  <a:lnTo>
                    <a:pt x="20500" y="19372"/>
                  </a:lnTo>
                  <a:lnTo>
                    <a:pt x="20947" y="1646"/>
                  </a:lnTo>
                  <a:cubicBezTo>
                    <a:pt x="20601" y="644"/>
                    <a:pt x="20120" y="477"/>
                    <a:pt x="19838" y="477"/>
                  </a:cubicBezTo>
                  <a:cubicBezTo>
                    <a:pt x="19697" y="477"/>
                    <a:pt x="19605" y="519"/>
                    <a:pt x="19605" y="519"/>
                  </a:cubicBezTo>
                  <a:lnTo>
                    <a:pt x="10823" y="590"/>
                  </a:lnTo>
                  <a:lnTo>
                    <a:pt x="3811" y="143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3086;p61">
              <a:extLst>
                <a:ext uri="{FF2B5EF4-FFF2-40B4-BE49-F238E27FC236}">
                  <a16:creationId xmlns:a16="http://schemas.microsoft.com/office/drawing/2014/main" id="{43137739-5AB8-4269-887F-F018CE7F5BE2}"/>
                </a:ext>
              </a:extLst>
            </p:cNvPr>
            <p:cNvSpPr/>
            <p:nvPr/>
          </p:nvSpPr>
          <p:spPr>
            <a:xfrm>
              <a:off x="7908200" y="3982750"/>
              <a:ext cx="204150" cy="580950"/>
            </a:xfrm>
            <a:custGeom>
              <a:avLst/>
              <a:gdLst/>
              <a:ahLst/>
              <a:cxnLst/>
              <a:rect l="l" t="t" r="r" b="b"/>
              <a:pathLst>
                <a:path w="8166" h="23238" extrusionOk="0">
                  <a:moveTo>
                    <a:pt x="7532" y="1"/>
                  </a:moveTo>
                  <a:cubicBezTo>
                    <a:pt x="7471" y="1"/>
                    <a:pt x="7432" y="11"/>
                    <a:pt x="7432" y="11"/>
                  </a:cubicBezTo>
                  <a:lnTo>
                    <a:pt x="1171" y="2407"/>
                  </a:lnTo>
                  <a:cubicBezTo>
                    <a:pt x="420" y="2694"/>
                    <a:pt x="563" y="3749"/>
                    <a:pt x="563" y="3749"/>
                  </a:cubicBezTo>
                  <a:lnTo>
                    <a:pt x="45" y="20134"/>
                  </a:lnTo>
                  <a:lnTo>
                    <a:pt x="45" y="22531"/>
                  </a:lnTo>
                  <a:cubicBezTo>
                    <a:pt x="1" y="23123"/>
                    <a:pt x="206" y="23238"/>
                    <a:pt x="371" y="23238"/>
                  </a:cubicBezTo>
                  <a:cubicBezTo>
                    <a:pt x="475" y="23238"/>
                    <a:pt x="563" y="23193"/>
                    <a:pt x="563" y="23193"/>
                  </a:cubicBezTo>
                  <a:lnTo>
                    <a:pt x="1171" y="22906"/>
                  </a:lnTo>
                  <a:lnTo>
                    <a:pt x="3318" y="21028"/>
                  </a:lnTo>
                  <a:lnTo>
                    <a:pt x="6824" y="18578"/>
                  </a:lnTo>
                  <a:lnTo>
                    <a:pt x="7343" y="18059"/>
                  </a:lnTo>
                  <a:lnTo>
                    <a:pt x="7504" y="17451"/>
                  </a:lnTo>
                  <a:cubicBezTo>
                    <a:pt x="7879" y="17164"/>
                    <a:pt x="7879" y="15590"/>
                    <a:pt x="7951" y="15519"/>
                  </a:cubicBezTo>
                  <a:cubicBezTo>
                    <a:pt x="7951" y="15376"/>
                    <a:pt x="7879" y="8060"/>
                    <a:pt x="7879" y="8060"/>
                  </a:cubicBezTo>
                  <a:lnTo>
                    <a:pt x="8165" y="690"/>
                  </a:lnTo>
                  <a:cubicBezTo>
                    <a:pt x="8059" y="80"/>
                    <a:pt x="7707" y="1"/>
                    <a:pt x="7532" y="1"/>
                  </a:cubicBezTo>
                  <a:close/>
                </a:path>
              </a:pathLst>
            </a:custGeom>
            <a:solidFill>
              <a:srgbClr val="E4D28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3087;p61">
              <a:extLst>
                <a:ext uri="{FF2B5EF4-FFF2-40B4-BE49-F238E27FC236}">
                  <a16:creationId xmlns:a16="http://schemas.microsoft.com/office/drawing/2014/main" id="{DCCE488A-800D-42A7-8F4B-67A4ED4A0F66}"/>
                </a:ext>
              </a:extLst>
            </p:cNvPr>
            <p:cNvSpPr/>
            <p:nvPr/>
          </p:nvSpPr>
          <p:spPr>
            <a:xfrm>
              <a:off x="7361500" y="3934700"/>
              <a:ext cx="678400" cy="54150"/>
            </a:xfrm>
            <a:custGeom>
              <a:avLst/>
              <a:gdLst/>
              <a:ahLst/>
              <a:cxnLst/>
              <a:rect l="l" t="t" r="r" b="b"/>
              <a:pathLst>
                <a:path w="27136" h="2166" extrusionOk="0">
                  <a:moveTo>
                    <a:pt x="8121" y="1"/>
                  </a:moveTo>
                  <a:lnTo>
                    <a:pt x="1" y="1861"/>
                  </a:lnTo>
                  <a:lnTo>
                    <a:pt x="519" y="2165"/>
                  </a:lnTo>
                  <a:lnTo>
                    <a:pt x="21251" y="2022"/>
                  </a:lnTo>
                  <a:lnTo>
                    <a:pt x="21913" y="2022"/>
                  </a:lnTo>
                  <a:lnTo>
                    <a:pt x="27136" y="448"/>
                  </a:lnTo>
                  <a:lnTo>
                    <a:pt x="812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3088;p61">
              <a:extLst>
                <a:ext uri="{FF2B5EF4-FFF2-40B4-BE49-F238E27FC236}">
                  <a16:creationId xmlns:a16="http://schemas.microsoft.com/office/drawing/2014/main" id="{115EF674-E839-46F1-B74C-32BA1F3FA389}"/>
                </a:ext>
              </a:extLst>
            </p:cNvPr>
            <p:cNvSpPr/>
            <p:nvPr/>
          </p:nvSpPr>
          <p:spPr>
            <a:xfrm>
              <a:off x="7296225" y="4044175"/>
              <a:ext cx="534850" cy="529575"/>
            </a:xfrm>
            <a:custGeom>
              <a:avLst/>
              <a:gdLst/>
              <a:ahLst/>
              <a:cxnLst/>
              <a:rect l="l" t="t" r="r" b="b"/>
              <a:pathLst>
                <a:path w="21394" h="21183" extrusionOk="0">
                  <a:moveTo>
                    <a:pt x="21346" y="1779"/>
                  </a:moveTo>
                  <a:lnTo>
                    <a:pt x="21322" y="1882"/>
                  </a:lnTo>
                  <a:cubicBezTo>
                    <a:pt x="21355" y="1860"/>
                    <a:pt x="21361" y="1824"/>
                    <a:pt x="21346" y="1779"/>
                  </a:cubicBezTo>
                  <a:close/>
                  <a:moveTo>
                    <a:pt x="2108" y="0"/>
                  </a:moveTo>
                  <a:cubicBezTo>
                    <a:pt x="1835" y="0"/>
                    <a:pt x="1415" y="53"/>
                    <a:pt x="1055" y="326"/>
                  </a:cubicBezTo>
                  <a:cubicBezTo>
                    <a:pt x="680" y="612"/>
                    <a:pt x="519" y="988"/>
                    <a:pt x="447" y="1507"/>
                  </a:cubicBezTo>
                  <a:cubicBezTo>
                    <a:pt x="447" y="1578"/>
                    <a:pt x="751" y="7392"/>
                    <a:pt x="304" y="9109"/>
                  </a:cubicBezTo>
                  <a:lnTo>
                    <a:pt x="0" y="10754"/>
                  </a:lnTo>
                  <a:lnTo>
                    <a:pt x="72" y="18356"/>
                  </a:lnTo>
                  <a:cubicBezTo>
                    <a:pt x="161" y="18500"/>
                    <a:pt x="751" y="19555"/>
                    <a:pt x="1503" y="19555"/>
                  </a:cubicBezTo>
                  <a:lnTo>
                    <a:pt x="19390" y="21183"/>
                  </a:lnTo>
                  <a:cubicBezTo>
                    <a:pt x="19360" y="21159"/>
                    <a:pt x="19382" y="21151"/>
                    <a:pt x="19424" y="21151"/>
                  </a:cubicBezTo>
                  <a:cubicBezTo>
                    <a:pt x="19509" y="21151"/>
                    <a:pt x="19676" y="21183"/>
                    <a:pt x="19676" y="21183"/>
                  </a:cubicBezTo>
                  <a:cubicBezTo>
                    <a:pt x="19748" y="21111"/>
                    <a:pt x="20499" y="21183"/>
                    <a:pt x="21018" y="19913"/>
                  </a:cubicBezTo>
                  <a:lnTo>
                    <a:pt x="20874" y="19698"/>
                  </a:lnTo>
                  <a:cubicBezTo>
                    <a:pt x="20123" y="20664"/>
                    <a:pt x="19533" y="20736"/>
                    <a:pt x="19461" y="20736"/>
                  </a:cubicBezTo>
                  <a:lnTo>
                    <a:pt x="1574" y="19108"/>
                  </a:lnTo>
                  <a:cubicBezTo>
                    <a:pt x="1127" y="19018"/>
                    <a:pt x="751" y="18356"/>
                    <a:pt x="519" y="18052"/>
                  </a:cubicBezTo>
                  <a:lnTo>
                    <a:pt x="447" y="10754"/>
                  </a:lnTo>
                  <a:lnTo>
                    <a:pt x="751" y="9270"/>
                  </a:lnTo>
                  <a:cubicBezTo>
                    <a:pt x="1270" y="7553"/>
                    <a:pt x="1055" y="2025"/>
                    <a:pt x="966" y="1578"/>
                  </a:cubicBezTo>
                  <a:cubicBezTo>
                    <a:pt x="1055" y="1220"/>
                    <a:pt x="1270" y="988"/>
                    <a:pt x="1503" y="773"/>
                  </a:cubicBezTo>
                  <a:cubicBezTo>
                    <a:pt x="1860" y="469"/>
                    <a:pt x="2307" y="469"/>
                    <a:pt x="2307" y="469"/>
                  </a:cubicBezTo>
                  <a:lnTo>
                    <a:pt x="10661" y="988"/>
                  </a:lnTo>
                  <a:cubicBezTo>
                    <a:pt x="11132" y="964"/>
                    <a:pt x="12283" y="956"/>
                    <a:pt x="13610" y="956"/>
                  </a:cubicBezTo>
                  <a:cubicBezTo>
                    <a:pt x="16266" y="956"/>
                    <a:pt x="19628" y="988"/>
                    <a:pt x="19676" y="988"/>
                  </a:cubicBezTo>
                  <a:cubicBezTo>
                    <a:pt x="20494" y="988"/>
                    <a:pt x="21261" y="1527"/>
                    <a:pt x="21346" y="1779"/>
                  </a:cubicBezTo>
                  <a:lnTo>
                    <a:pt x="21346" y="1779"/>
                  </a:lnTo>
                  <a:lnTo>
                    <a:pt x="21393" y="1578"/>
                  </a:lnTo>
                  <a:cubicBezTo>
                    <a:pt x="21393" y="1507"/>
                    <a:pt x="20946" y="541"/>
                    <a:pt x="19676" y="541"/>
                  </a:cubicBezTo>
                  <a:cubicBezTo>
                    <a:pt x="19485" y="541"/>
                    <a:pt x="16170" y="509"/>
                    <a:pt x="13563" y="509"/>
                  </a:cubicBezTo>
                  <a:cubicBezTo>
                    <a:pt x="12259" y="509"/>
                    <a:pt x="11132" y="517"/>
                    <a:pt x="10661" y="541"/>
                  </a:cubicBezTo>
                  <a:lnTo>
                    <a:pt x="2397" y="22"/>
                  </a:lnTo>
                  <a:cubicBezTo>
                    <a:pt x="2397" y="22"/>
                    <a:pt x="2283" y="0"/>
                    <a:pt x="2108" y="0"/>
                  </a:cubicBezTo>
                  <a:close/>
                </a:path>
              </a:pathLst>
            </a:custGeom>
            <a:solidFill>
              <a:srgbClr val="237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3089;p61">
              <a:extLst>
                <a:ext uri="{FF2B5EF4-FFF2-40B4-BE49-F238E27FC236}">
                  <a16:creationId xmlns:a16="http://schemas.microsoft.com/office/drawing/2014/main" id="{2FC08565-451E-45E3-9432-94BFEE7BDAD3}"/>
                </a:ext>
              </a:extLst>
            </p:cNvPr>
            <p:cNvSpPr/>
            <p:nvPr/>
          </p:nvSpPr>
          <p:spPr>
            <a:xfrm>
              <a:off x="7352100" y="3929350"/>
              <a:ext cx="704350" cy="57700"/>
            </a:xfrm>
            <a:custGeom>
              <a:avLst/>
              <a:gdLst/>
              <a:ahLst/>
              <a:cxnLst/>
              <a:rect l="l" t="t" r="r" b="b"/>
              <a:pathLst>
                <a:path w="28174" h="2308" extrusionOk="0">
                  <a:moveTo>
                    <a:pt x="8211" y="0"/>
                  </a:moveTo>
                  <a:lnTo>
                    <a:pt x="305" y="1932"/>
                  </a:lnTo>
                  <a:lnTo>
                    <a:pt x="1" y="2075"/>
                  </a:lnTo>
                  <a:lnTo>
                    <a:pt x="520" y="2308"/>
                  </a:lnTo>
                  <a:lnTo>
                    <a:pt x="8283" y="447"/>
                  </a:lnTo>
                  <a:lnTo>
                    <a:pt x="9910" y="447"/>
                  </a:lnTo>
                  <a:lnTo>
                    <a:pt x="27798" y="733"/>
                  </a:lnTo>
                  <a:lnTo>
                    <a:pt x="28173" y="519"/>
                  </a:lnTo>
                  <a:lnTo>
                    <a:pt x="27798" y="286"/>
                  </a:lnTo>
                  <a:lnTo>
                    <a:pt x="9910" y="0"/>
                  </a:lnTo>
                  <a:close/>
                </a:path>
              </a:pathLst>
            </a:custGeom>
            <a:solidFill>
              <a:srgbClr val="237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3090;p61">
              <a:extLst>
                <a:ext uri="{FF2B5EF4-FFF2-40B4-BE49-F238E27FC236}">
                  <a16:creationId xmlns:a16="http://schemas.microsoft.com/office/drawing/2014/main" id="{A0C2E6AD-892C-446E-8DB7-A372BFC68D58}"/>
                </a:ext>
              </a:extLst>
            </p:cNvPr>
            <p:cNvSpPr/>
            <p:nvPr/>
          </p:nvSpPr>
          <p:spPr>
            <a:xfrm>
              <a:off x="7907500" y="3984075"/>
              <a:ext cx="210650" cy="588775"/>
            </a:xfrm>
            <a:custGeom>
              <a:avLst/>
              <a:gdLst/>
              <a:ahLst/>
              <a:cxnLst/>
              <a:rect l="l" t="t" r="r" b="b"/>
              <a:pathLst>
                <a:path w="8426" h="23551" extrusionOk="0">
                  <a:moveTo>
                    <a:pt x="7427" y="1"/>
                  </a:moveTo>
                  <a:cubicBezTo>
                    <a:pt x="7225" y="1"/>
                    <a:pt x="7084" y="119"/>
                    <a:pt x="7084" y="119"/>
                  </a:cubicBezTo>
                  <a:cubicBezTo>
                    <a:pt x="7907" y="119"/>
                    <a:pt x="7746" y="1228"/>
                    <a:pt x="7746" y="1228"/>
                  </a:cubicBezTo>
                  <a:lnTo>
                    <a:pt x="7532" y="8454"/>
                  </a:lnTo>
                  <a:lnTo>
                    <a:pt x="7603" y="10690"/>
                  </a:lnTo>
                  <a:lnTo>
                    <a:pt x="7371" y="14643"/>
                  </a:lnTo>
                  <a:lnTo>
                    <a:pt x="7299" y="17111"/>
                  </a:lnTo>
                  <a:cubicBezTo>
                    <a:pt x="7532" y="17559"/>
                    <a:pt x="7156" y="18006"/>
                    <a:pt x="7156" y="18006"/>
                  </a:cubicBezTo>
                  <a:lnTo>
                    <a:pt x="3346" y="21136"/>
                  </a:lnTo>
                  <a:lnTo>
                    <a:pt x="1199" y="22621"/>
                  </a:lnTo>
                  <a:lnTo>
                    <a:pt x="1" y="23140"/>
                  </a:lnTo>
                  <a:lnTo>
                    <a:pt x="305" y="23515"/>
                  </a:lnTo>
                  <a:cubicBezTo>
                    <a:pt x="343" y="23540"/>
                    <a:pt x="390" y="23551"/>
                    <a:pt x="444" y="23551"/>
                  </a:cubicBezTo>
                  <a:cubicBezTo>
                    <a:pt x="903" y="23551"/>
                    <a:pt x="1861" y="22764"/>
                    <a:pt x="1861" y="22764"/>
                  </a:cubicBezTo>
                  <a:lnTo>
                    <a:pt x="2827" y="22030"/>
                  </a:lnTo>
                  <a:lnTo>
                    <a:pt x="3954" y="21208"/>
                  </a:lnTo>
                  <a:lnTo>
                    <a:pt x="4992" y="20385"/>
                  </a:lnTo>
                  <a:lnTo>
                    <a:pt x="7675" y="18292"/>
                  </a:lnTo>
                  <a:cubicBezTo>
                    <a:pt x="7979" y="17934"/>
                    <a:pt x="7818" y="17183"/>
                    <a:pt x="7818" y="17183"/>
                  </a:cubicBezTo>
                  <a:lnTo>
                    <a:pt x="8122" y="11584"/>
                  </a:lnTo>
                  <a:lnTo>
                    <a:pt x="8122" y="9796"/>
                  </a:lnTo>
                  <a:lnTo>
                    <a:pt x="8050" y="8543"/>
                  </a:lnTo>
                  <a:lnTo>
                    <a:pt x="8193" y="3177"/>
                  </a:lnTo>
                  <a:lnTo>
                    <a:pt x="8265" y="1907"/>
                  </a:lnTo>
                  <a:cubicBezTo>
                    <a:pt x="8426" y="941"/>
                    <a:pt x="7979" y="333"/>
                    <a:pt x="7979" y="333"/>
                  </a:cubicBezTo>
                  <a:cubicBezTo>
                    <a:pt x="7782" y="73"/>
                    <a:pt x="7585" y="1"/>
                    <a:pt x="7427" y="1"/>
                  </a:cubicBezTo>
                  <a:close/>
                </a:path>
              </a:pathLst>
            </a:custGeom>
            <a:solidFill>
              <a:srgbClr val="237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3091;p61">
              <a:extLst>
                <a:ext uri="{FF2B5EF4-FFF2-40B4-BE49-F238E27FC236}">
                  <a16:creationId xmlns:a16="http://schemas.microsoft.com/office/drawing/2014/main" id="{6DC9DDAB-0614-47A2-B2EE-FDBB42E5B7CE}"/>
                </a:ext>
              </a:extLst>
            </p:cNvPr>
            <p:cNvSpPr/>
            <p:nvPr/>
          </p:nvSpPr>
          <p:spPr>
            <a:xfrm>
              <a:off x="7417400" y="4139125"/>
              <a:ext cx="318875" cy="342350"/>
            </a:xfrm>
            <a:custGeom>
              <a:avLst/>
              <a:gdLst/>
              <a:ahLst/>
              <a:cxnLst/>
              <a:rect l="l" t="t" r="r" b="b"/>
              <a:pathLst>
                <a:path w="12755" h="13694" extrusionOk="0">
                  <a:moveTo>
                    <a:pt x="8954" y="0"/>
                  </a:moveTo>
                  <a:cubicBezTo>
                    <a:pt x="8846" y="0"/>
                    <a:pt x="8741" y="6"/>
                    <a:pt x="8640" y="16"/>
                  </a:cubicBezTo>
                  <a:cubicBezTo>
                    <a:pt x="6851" y="249"/>
                    <a:pt x="5152" y="1358"/>
                    <a:pt x="3810" y="2413"/>
                  </a:cubicBezTo>
                  <a:cubicBezTo>
                    <a:pt x="3131" y="3003"/>
                    <a:pt x="2469" y="3594"/>
                    <a:pt x="2022" y="4345"/>
                  </a:cubicBezTo>
                  <a:cubicBezTo>
                    <a:pt x="1649" y="4966"/>
                    <a:pt x="2183" y="5553"/>
                    <a:pt x="2724" y="5553"/>
                  </a:cubicBezTo>
                  <a:cubicBezTo>
                    <a:pt x="2961" y="5553"/>
                    <a:pt x="3200" y="5440"/>
                    <a:pt x="3363" y="5168"/>
                  </a:cubicBezTo>
                  <a:cubicBezTo>
                    <a:pt x="3649" y="4649"/>
                    <a:pt x="4258" y="4130"/>
                    <a:pt x="4848" y="3683"/>
                  </a:cubicBezTo>
                  <a:cubicBezTo>
                    <a:pt x="5510" y="3075"/>
                    <a:pt x="6261" y="2628"/>
                    <a:pt x="7084" y="2180"/>
                  </a:cubicBezTo>
                  <a:cubicBezTo>
                    <a:pt x="7388" y="2037"/>
                    <a:pt x="7746" y="1894"/>
                    <a:pt x="8121" y="1733"/>
                  </a:cubicBezTo>
                  <a:cubicBezTo>
                    <a:pt x="8497" y="1662"/>
                    <a:pt x="8729" y="1590"/>
                    <a:pt x="9016" y="1590"/>
                  </a:cubicBezTo>
                  <a:cubicBezTo>
                    <a:pt x="9248" y="1590"/>
                    <a:pt x="9087" y="1590"/>
                    <a:pt x="9320" y="1662"/>
                  </a:cubicBezTo>
                  <a:lnTo>
                    <a:pt x="9391" y="1733"/>
                  </a:lnTo>
                  <a:cubicBezTo>
                    <a:pt x="9534" y="1805"/>
                    <a:pt x="9624" y="1966"/>
                    <a:pt x="9624" y="2252"/>
                  </a:cubicBezTo>
                  <a:cubicBezTo>
                    <a:pt x="9767" y="4416"/>
                    <a:pt x="7907" y="6134"/>
                    <a:pt x="6261" y="7260"/>
                  </a:cubicBezTo>
                  <a:cubicBezTo>
                    <a:pt x="4401" y="8674"/>
                    <a:pt x="2308" y="9639"/>
                    <a:pt x="519" y="11196"/>
                  </a:cubicBezTo>
                  <a:lnTo>
                    <a:pt x="376" y="11357"/>
                  </a:lnTo>
                  <a:cubicBezTo>
                    <a:pt x="0" y="11732"/>
                    <a:pt x="144" y="12323"/>
                    <a:pt x="519" y="12627"/>
                  </a:cubicBezTo>
                  <a:cubicBezTo>
                    <a:pt x="2093" y="13593"/>
                    <a:pt x="4329" y="13593"/>
                    <a:pt x="6118" y="13664"/>
                  </a:cubicBezTo>
                  <a:cubicBezTo>
                    <a:pt x="6663" y="13685"/>
                    <a:pt x="7208" y="13694"/>
                    <a:pt x="7753" y="13694"/>
                  </a:cubicBezTo>
                  <a:cubicBezTo>
                    <a:pt x="9068" y="13694"/>
                    <a:pt x="10383" y="13643"/>
                    <a:pt x="11699" y="13593"/>
                  </a:cubicBezTo>
                  <a:cubicBezTo>
                    <a:pt x="12754" y="13593"/>
                    <a:pt x="12754" y="12018"/>
                    <a:pt x="11699" y="12018"/>
                  </a:cubicBezTo>
                  <a:cubicBezTo>
                    <a:pt x="9910" y="12018"/>
                    <a:pt x="8121" y="12090"/>
                    <a:pt x="6404" y="12090"/>
                  </a:cubicBezTo>
                  <a:cubicBezTo>
                    <a:pt x="5152" y="12018"/>
                    <a:pt x="3649" y="12090"/>
                    <a:pt x="2469" y="11732"/>
                  </a:cubicBezTo>
                  <a:cubicBezTo>
                    <a:pt x="5671" y="9264"/>
                    <a:pt x="10429" y="7708"/>
                    <a:pt x="11108" y="3236"/>
                  </a:cubicBezTo>
                  <a:cubicBezTo>
                    <a:pt x="11252" y="2341"/>
                    <a:pt x="11252" y="1358"/>
                    <a:pt x="10661" y="624"/>
                  </a:cubicBezTo>
                  <a:cubicBezTo>
                    <a:pt x="10280" y="182"/>
                    <a:pt x="9575" y="0"/>
                    <a:pt x="8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3092;p61">
              <a:extLst>
                <a:ext uri="{FF2B5EF4-FFF2-40B4-BE49-F238E27FC236}">
                  <a16:creationId xmlns:a16="http://schemas.microsoft.com/office/drawing/2014/main" id="{1C1E2FF5-A58A-466F-BF6B-ECE9B8B1033C}"/>
                </a:ext>
              </a:extLst>
            </p:cNvPr>
            <p:cNvSpPr/>
            <p:nvPr/>
          </p:nvSpPr>
          <p:spPr>
            <a:xfrm>
              <a:off x="7417400" y="4135925"/>
              <a:ext cx="314850" cy="348400"/>
            </a:xfrm>
            <a:custGeom>
              <a:avLst/>
              <a:gdLst/>
              <a:ahLst/>
              <a:cxnLst/>
              <a:rect l="l" t="t" r="r" b="b"/>
              <a:pathLst>
                <a:path w="12594" h="13936" extrusionOk="0">
                  <a:moveTo>
                    <a:pt x="9016" y="234"/>
                  </a:moveTo>
                  <a:cubicBezTo>
                    <a:pt x="9624" y="234"/>
                    <a:pt x="10214" y="448"/>
                    <a:pt x="10518" y="824"/>
                  </a:cubicBezTo>
                  <a:cubicBezTo>
                    <a:pt x="10965" y="1343"/>
                    <a:pt x="11108" y="1933"/>
                    <a:pt x="11108" y="2541"/>
                  </a:cubicBezTo>
                  <a:cubicBezTo>
                    <a:pt x="11108" y="2827"/>
                    <a:pt x="11037" y="3060"/>
                    <a:pt x="11037" y="3364"/>
                  </a:cubicBezTo>
                  <a:cubicBezTo>
                    <a:pt x="10661" y="5510"/>
                    <a:pt x="9320" y="7013"/>
                    <a:pt x="7674" y="8283"/>
                  </a:cubicBezTo>
                  <a:cubicBezTo>
                    <a:pt x="6046" y="9463"/>
                    <a:pt x="4025" y="10519"/>
                    <a:pt x="2379" y="11699"/>
                  </a:cubicBezTo>
                  <a:lnTo>
                    <a:pt x="2165" y="11860"/>
                  </a:lnTo>
                  <a:lnTo>
                    <a:pt x="2379" y="11932"/>
                  </a:lnTo>
                  <a:cubicBezTo>
                    <a:pt x="3649" y="12307"/>
                    <a:pt x="5152" y="12307"/>
                    <a:pt x="6404" y="12307"/>
                  </a:cubicBezTo>
                  <a:lnTo>
                    <a:pt x="7227" y="12307"/>
                  </a:lnTo>
                  <a:cubicBezTo>
                    <a:pt x="8729" y="12307"/>
                    <a:pt x="10214" y="12307"/>
                    <a:pt x="11699" y="12218"/>
                  </a:cubicBezTo>
                  <a:cubicBezTo>
                    <a:pt x="11931" y="12307"/>
                    <a:pt x="12074" y="12379"/>
                    <a:pt x="12218" y="12451"/>
                  </a:cubicBezTo>
                  <a:cubicBezTo>
                    <a:pt x="12307" y="12594"/>
                    <a:pt x="12378" y="12755"/>
                    <a:pt x="12378" y="12969"/>
                  </a:cubicBezTo>
                  <a:cubicBezTo>
                    <a:pt x="12378" y="13112"/>
                    <a:pt x="12307" y="13273"/>
                    <a:pt x="12218" y="13416"/>
                  </a:cubicBezTo>
                  <a:cubicBezTo>
                    <a:pt x="12074" y="13560"/>
                    <a:pt x="11931" y="13649"/>
                    <a:pt x="11699" y="13649"/>
                  </a:cubicBezTo>
                  <a:cubicBezTo>
                    <a:pt x="10214" y="13649"/>
                    <a:pt x="8801" y="13721"/>
                    <a:pt x="7298" y="13721"/>
                  </a:cubicBezTo>
                  <a:lnTo>
                    <a:pt x="6118" y="13721"/>
                  </a:lnTo>
                  <a:cubicBezTo>
                    <a:pt x="4329" y="13649"/>
                    <a:pt x="2093" y="13649"/>
                    <a:pt x="591" y="12594"/>
                  </a:cubicBezTo>
                  <a:cubicBezTo>
                    <a:pt x="376" y="12522"/>
                    <a:pt x="233" y="12218"/>
                    <a:pt x="233" y="12003"/>
                  </a:cubicBezTo>
                  <a:cubicBezTo>
                    <a:pt x="233" y="11860"/>
                    <a:pt x="305" y="11699"/>
                    <a:pt x="448" y="11556"/>
                  </a:cubicBezTo>
                  <a:cubicBezTo>
                    <a:pt x="519" y="11485"/>
                    <a:pt x="591" y="11485"/>
                    <a:pt x="591" y="11413"/>
                  </a:cubicBezTo>
                  <a:cubicBezTo>
                    <a:pt x="2379" y="9839"/>
                    <a:pt x="4472" y="8873"/>
                    <a:pt x="6333" y="7532"/>
                  </a:cubicBezTo>
                  <a:cubicBezTo>
                    <a:pt x="7155" y="6941"/>
                    <a:pt x="7978" y="6262"/>
                    <a:pt x="8640" y="5439"/>
                  </a:cubicBezTo>
                  <a:cubicBezTo>
                    <a:pt x="9248" y="4616"/>
                    <a:pt x="9767" y="3650"/>
                    <a:pt x="9767" y="2613"/>
                  </a:cubicBezTo>
                  <a:cubicBezTo>
                    <a:pt x="9767" y="2541"/>
                    <a:pt x="9767" y="2469"/>
                    <a:pt x="9695" y="2380"/>
                  </a:cubicBezTo>
                  <a:cubicBezTo>
                    <a:pt x="9695" y="2094"/>
                    <a:pt x="9624" y="1861"/>
                    <a:pt x="9534" y="1718"/>
                  </a:cubicBezTo>
                  <a:lnTo>
                    <a:pt x="9391" y="1647"/>
                  </a:lnTo>
                  <a:lnTo>
                    <a:pt x="9320" y="1790"/>
                  </a:lnTo>
                  <a:lnTo>
                    <a:pt x="9320" y="1647"/>
                  </a:lnTo>
                  <a:lnTo>
                    <a:pt x="9016" y="1647"/>
                  </a:lnTo>
                  <a:cubicBezTo>
                    <a:pt x="8729" y="1647"/>
                    <a:pt x="8425" y="1647"/>
                    <a:pt x="8050" y="1790"/>
                  </a:cubicBezTo>
                  <a:cubicBezTo>
                    <a:pt x="7674" y="1933"/>
                    <a:pt x="7388" y="2022"/>
                    <a:pt x="7012" y="2237"/>
                  </a:cubicBezTo>
                  <a:cubicBezTo>
                    <a:pt x="6189" y="2613"/>
                    <a:pt x="5438" y="3131"/>
                    <a:pt x="4776" y="3650"/>
                  </a:cubicBezTo>
                  <a:cubicBezTo>
                    <a:pt x="4168" y="4169"/>
                    <a:pt x="3578" y="4705"/>
                    <a:pt x="3274" y="5224"/>
                  </a:cubicBezTo>
                  <a:cubicBezTo>
                    <a:pt x="3131" y="5439"/>
                    <a:pt x="2916" y="5510"/>
                    <a:pt x="2755" y="5510"/>
                  </a:cubicBezTo>
                  <a:cubicBezTo>
                    <a:pt x="2540" y="5510"/>
                    <a:pt x="2379" y="5439"/>
                    <a:pt x="2236" y="5367"/>
                  </a:cubicBezTo>
                  <a:cubicBezTo>
                    <a:pt x="2093" y="5224"/>
                    <a:pt x="2022" y="5063"/>
                    <a:pt x="2022" y="4848"/>
                  </a:cubicBezTo>
                  <a:cubicBezTo>
                    <a:pt x="2022" y="4777"/>
                    <a:pt x="2022" y="4616"/>
                    <a:pt x="2093" y="4544"/>
                  </a:cubicBezTo>
                  <a:cubicBezTo>
                    <a:pt x="2540" y="3811"/>
                    <a:pt x="3202" y="3203"/>
                    <a:pt x="3882" y="2684"/>
                  </a:cubicBezTo>
                  <a:cubicBezTo>
                    <a:pt x="5224" y="1575"/>
                    <a:pt x="6851" y="448"/>
                    <a:pt x="8640" y="234"/>
                  </a:cubicBezTo>
                  <a:close/>
                  <a:moveTo>
                    <a:pt x="8640" y="1"/>
                  </a:moveTo>
                  <a:cubicBezTo>
                    <a:pt x="6780" y="234"/>
                    <a:pt x="5063" y="1343"/>
                    <a:pt x="3721" y="2469"/>
                  </a:cubicBezTo>
                  <a:cubicBezTo>
                    <a:pt x="3059" y="2988"/>
                    <a:pt x="2379" y="3650"/>
                    <a:pt x="1932" y="4401"/>
                  </a:cubicBezTo>
                  <a:cubicBezTo>
                    <a:pt x="1789" y="4544"/>
                    <a:pt x="1789" y="4705"/>
                    <a:pt x="1789" y="4848"/>
                  </a:cubicBezTo>
                  <a:cubicBezTo>
                    <a:pt x="1789" y="5153"/>
                    <a:pt x="1861" y="5367"/>
                    <a:pt x="2093" y="5510"/>
                  </a:cubicBezTo>
                  <a:cubicBezTo>
                    <a:pt x="2236" y="5671"/>
                    <a:pt x="2469" y="5743"/>
                    <a:pt x="2755" y="5743"/>
                  </a:cubicBezTo>
                  <a:cubicBezTo>
                    <a:pt x="2988" y="5743"/>
                    <a:pt x="3274" y="5671"/>
                    <a:pt x="3506" y="5296"/>
                  </a:cubicBezTo>
                  <a:cubicBezTo>
                    <a:pt x="3810" y="4848"/>
                    <a:pt x="4329" y="4330"/>
                    <a:pt x="4919" y="3883"/>
                  </a:cubicBezTo>
                  <a:cubicBezTo>
                    <a:pt x="5599" y="3274"/>
                    <a:pt x="6333" y="2827"/>
                    <a:pt x="7084" y="2469"/>
                  </a:cubicBezTo>
                  <a:cubicBezTo>
                    <a:pt x="7459" y="2237"/>
                    <a:pt x="7746" y="2094"/>
                    <a:pt x="8121" y="2022"/>
                  </a:cubicBezTo>
                  <a:cubicBezTo>
                    <a:pt x="8497" y="1861"/>
                    <a:pt x="8729" y="1861"/>
                    <a:pt x="9016" y="1861"/>
                  </a:cubicBezTo>
                  <a:lnTo>
                    <a:pt x="9248" y="1861"/>
                  </a:lnTo>
                  <a:lnTo>
                    <a:pt x="9320" y="1933"/>
                  </a:lnTo>
                  <a:cubicBezTo>
                    <a:pt x="9391" y="2022"/>
                    <a:pt x="9463" y="2165"/>
                    <a:pt x="9463" y="2380"/>
                  </a:cubicBezTo>
                  <a:lnTo>
                    <a:pt x="9463" y="2613"/>
                  </a:lnTo>
                  <a:cubicBezTo>
                    <a:pt x="9463" y="3578"/>
                    <a:pt x="9087" y="4473"/>
                    <a:pt x="8425" y="5296"/>
                  </a:cubicBezTo>
                  <a:cubicBezTo>
                    <a:pt x="7835" y="6118"/>
                    <a:pt x="7012" y="6780"/>
                    <a:pt x="6261" y="7299"/>
                  </a:cubicBezTo>
                  <a:cubicBezTo>
                    <a:pt x="4401" y="8641"/>
                    <a:pt x="2236" y="9696"/>
                    <a:pt x="448" y="11252"/>
                  </a:cubicBezTo>
                  <a:cubicBezTo>
                    <a:pt x="376" y="11252"/>
                    <a:pt x="376" y="11324"/>
                    <a:pt x="305" y="11413"/>
                  </a:cubicBezTo>
                  <a:cubicBezTo>
                    <a:pt x="72" y="11556"/>
                    <a:pt x="0" y="11771"/>
                    <a:pt x="0" y="12003"/>
                  </a:cubicBezTo>
                  <a:cubicBezTo>
                    <a:pt x="0" y="12307"/>
                    <a:pt x="233" y="12665"/>
                    <a:pt x="448" y="12826"/>
                  </a:cubicBezTo>
                  <a:cubicBezTo>
                    <a:pt x="2093" y="13864"/>
                    <a:pt x="4329" y="13864"/>
                    <a:pt x="6118" y="13935"/>
                  </a:cubicBezTo>
                  <a:lnTo>
                    <a:pt x="7298" y="13935"/>
                  </a:lnTo>
                  <a:cubicBezTo>
                    <a:pt x="8801" y="13935"/>
                    <a:pt x="10214" y="13864"/>
                    <a:pt x="11699" y="13864"/>
                  </a:cubicBezTo>
                  <a:cubicBezTo>
                    <a:pt x="12003" y="13864"/>
                    <a:pt x="12218" y="13721"/>
                    <a:pt x="12378" y="13560"/>
                  </a:cubicBezTo>
                  <a:cubicBezTo>
                    <a:pt x="12522" y="13416"/>
                    <a:pt x="12593" y="13202"/>
                    <a:pt x="12593" y="12969"/>
                  </a:cubicBezTo>
                  <a:cubicBezTo>
                    <a:pt x="12593" y="12755"/>
                    <a:pt x="12522" y="12522"/>
                    <a:pt x="12378" y="12307"/>
                  </a:cubicBezTo>
                  <a:cubicBezTo>
                    <a:pt x="12218" y="12146"/>
                    <a:pt x="12003" y="12003"/>
                    <a:pt x="11699" y="12003"/>
                  </a:cubicBezTo>
                  <a:cubicBezTo>
                    <a:pt x="10214" y="12003"/>
                    <a:pt x="8729" y="12075"/>
                    <a:pt x="7227" y="12075"/>
                  </a:cubicBezTo>
                  <a:lnTo>
                    <a:pt x="6404" y="12075"/>
                  </a:lnTo>
                  <a:cubicBezTo>
                    <a:pt x="5244" y="12075"/>
                    <a:pt x="3930" y="12075"/>
                    <a:pt x="2747" y="11776"/>
                  </a:cubicBezTo>
                  <a:lnTo>
                    <a:pt x="2747" y="11776"/>
                  </a:lnTo>
                  <a:cubicBezTo>
                    <a:pt x="4272" y="10642"/>
                    <a:pt x="6193" y="9641"/>
                    <a:pt x="7835" y="8426"/>
                  </a:cubicBezTo>
                  <a:cubicBezTo>
                    <a:pt x="9534" y="7156"/>
                    <a:pt x="10876" y="5671"/>
                    <a:pt x="11252" y="3364"/>
                  </a:cubicBezTo>
                  <a:cubicBezTo>
                    <a:pt x="11323" y="3131"/>
                    <a:pt x="11323" y="2827"/>
                    <a:pt x="11323" y="2541"/>
                  </a:cubicBezTo>
                  <a:cubicBezTo>
                    <a:pt x="11323" y="1861"/>
                    <a:pt x="11180" y="1271"/>
                    <a:pt x="10733" y="681"/>
                  </a:cubicBezTo>
                  <a:cubicBezTo>
                    <a:pt x="10286" y="234"/>
                    <a:pt x="9624" y="1"/>
                    <a:pt x="901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3093;p61">
              <a:extLst>
                <a:ext uri="{FF2B5EF4-FFF2-40B4-BE49-F238E27FC236}">
                  <a16:creationId xmlns:a16="http://schemas.microsoft.com/office/drawing/2014/main" id="{9760C8A9-1EE2-4DBE-B2FC-71336010CE23}"/>
                </a:ext>
              </a:extLst>
            </p:cNvPr>
            <p:cNvSpPr/>
            <p:nvPr/>
          </p:nvSpPr>
          <p:spPr>
            <a:xfrm>
              <a:off x="7236750" y="3992400"/>
              <a:ext cx="664975" cy="663625"/>
            </a:xfrm>
            <a:custGeom>
              <a:avLst/>
              <a:gdLst/>
              <a:ahLst/>
              <a:cxnLst/>
              <a:rect l="l" t="t" r="r" b="b"/>
              <a:pathLst>
                <a:path w="26599" h="26545" extrusionOk="0">
                  <a:moveTo>
                    <a:pt x="2612" y="233"/>
                  </a:moveTo>
                  <a:cubicBezTo>
                    <a:pt x="2612" y="233"/>
                    <a:pt x="9015" y="447"/>
                    <a:pt x="12378" y="447"/>
                  </a:cubicBezTo>
                  <a:lnTo>
                    <a:pt x="13487" y="447"/>
                  </a:lnTo>
                  <a:cubicBezTo>
                    <a:pt x="15508" y="376"/>
                    <a:pt x="18549" y="376"/>
                    <a:pt x="21161" y="376"/>
                  </a:cubicBezTo>
                  <a:lnTo>
                    <a:pt x="25865" y="376"/>
                  </a:lnTo>
                  <a:cubicBezTo>
                    <a:pt x="26080" y="376"/>
                    <a:pt x="26241" y="376"/>
                    <a:pt x="26312" y="447"/>
                  </a:cubicBezTo>
                  <a:lnTo>
                    <a:pt x="26312" y="519"/>
                  </a:lnTo>
                  <a:cubicBezTo>
                    <a:pt x="26384" y="519"/>
                    <a:pt x="26384" y="608"/>
                    <a:pt x="26384" y="680"/>
                  </a:cubicBezTo>
                  <a:cubicBezTo>
                    <a:pt x="26384" y="823"/>
                    <a:pt x="26312" y="1127"/>
                    <a:pt x="26312" y="1503"/>
                  </a:cubicBezTo>
                  <a:lnTo>
                    <a:pt x="26312" y="3130"/>
                  </a:lnTo>
                  <a:cubicBezTo>
                    <a:pt x="26241" y="6189"/>
                    <a:pt x="26151" y="12682"/>
                    <a:pt x="26080" y="15204"/>
                  </a:cubicBezTo>
                  <a:cubicBezTo>
                    <a:pt x="26008" y="16403"/>
                    <a:pt x="25937" y="18782"/>
                    <a:pt x="25793" y="20946"/>
                  </a:cubicBezTo>
                  <a:cubicBezTo>
                    <a:pt x="25793" y="21984"/>
                    <a:pt x="25704" y="22967"/>
                    <a:pt x="25704" y="23629"/>
                  </a:cubicBezTo>
                  <a:cubicBezTo>
                    <a:pt x="25633" y="24381"/>
                    <a:pt x="25633" y="24828"/>
                    <a:pt x="25633" y="24828"/>
                  </a:cubicBezTo>
                  <a:cubicBezTo>
                    <a:pt x="25633" y="25275"/>
                    <a:pt x="25418" y="25651"/>
                    <a:pt x="25185" y="25865"/>
                  </a:cubicBezTo>
                  <a:cubicBezTo>
                    <a:pt x="24899" y="26169"/>
                    <a:pt x="24523" y="26312"/>
                    <a:pt x="24148" y="26312"/>
                  </a:cubicBezTo>
                  <a:cubicBezTo>
                    <a:pt x="24148" y="26312"/>
                    <a:pt x="24005" y="26312"/>
                    <a:pt x="23701" y="26241"/>
                  </a:cubicBezTo>
                  <a:cubicBezTo>
                    <a:pt x="21679" y="25937"/>
                    <a:pt x="13344" y="24667"/>
                    <a:pt x="10053" y="24005"/>
                  </a:cubicBezTo>
                  <a:cubicBezTo>
                    <a:pt x="9158" y="23862"/>
                    <a:pt x="7083" y="23629"/>
                    <a:pt x="5223" y="23415"/>
                  </a:cubicBezTo>
                  <a:cubicBezTo>
                    <a:pt x="3345" y="23254"/>
                    <a:pt x="1717" y="23111"/>
                    <a:pt x="1717" y="23111"/>
                  </a:cubicBezTo>
                  <a:cubicBezTo>
                    <a:pt x="1270" y="23111"/>
                    <a:pt x="894" y="22967"/>
                    <a:pt x="662" y="22663"/>
                  </a:cubicBezTo>
                  <a:cubicBezTo>
                    <a:pt x="376" y="22431"/>
                    <a:pt x="215" y="22073"/>
                    <a:pt x="215" y="21626"/>
                  </a:cubicBezTo>
                  <a:cubicBezTo>
                    <a:pt x="215" y="21626"/>
                    <a:pt x="894" y="15365"/>
                    <a:pt x="894" y="13129"/>
                  </a:cubicBezTo>
                  <a:lnTo>
                    <a:pt x="894" y="12897"/>
                  </a:lnTo>
                  <a:lnTo>
                    <a:pt x="894" y="12003"/>
                  </a:lnTo>
                  <a:cubicBezTo>
                    <a:pt x="894" y="10214"/>
                    <a:pt x="966" y="7674"/>
                    <a:pt x="1037" y="5527"/>
                  </a:cubicBezTo>
                  <a:cubicBezTo>
                    <a:pt x="1037" y="4472"/>
                    <a:pt x="1037" y="3506"/>
                    <a:pt x="1109" y="2844"/>
                  </a:cubicBezTo>
                  <a:lnTo>
                    <a:pt x="1109" y="1717"/>
                  </a:lnTo>
                  <a:cubicBezTo>
                    <a:pt x="1109" y="1270"/>
                    <a:pt x="1270" y="966"/>
                    <a:pt x="1556" y="680"/>
                  </a:cubicBezTo>
                  <a:cubicBezTo>
                    <a:pt x="1860" y="376"/>
                    <a:pt x="2236" y="233"/>
                    <a:pt x="2612" y="233"/>
                  </a:cubicBezTo>
                  <a:close/>
                  <a:moveTo>
                    <a:pt x="2612" y="0"/>
                  </a:moveTo>
                  <a:cubicBezTo>
                    <a:pt x="1646" y="0"/>
                    <a:pt x="894" y="751"/>
                    <a:pt x="894" y="1717"/>
                  </a:cubicBezTo>
                  <a:cubicBezTo>
                    <a:pt x="894" y="1717"/>
                    <a:pt x="662" y="8425"/>
                    <a:pt x="662" y="12003"/>
                  </a:cubicBezTo>
                  <a:lnTo>
                    <a:pt x="662" y="12897"/>
                  </a:lnTo>
                  <a:lnTo>
                    <a:pt x="662" y="13129"/>
                  </a:lnTo>
                  <a:cubicBezTo>
                    <a:pt x="662" y="14238"/>
                    <a:pt x="519" y="16331"/>
                    <a:pt x="304" y="18192"/>
                  </a:cubicBezTo>
                  <a:cubicBezTo>
                    <a:pt x="215" y="19157"/>
                    <a:pt x="143" y="19980"/>
                    <a:pt x="72" y="20571"/>
                  </a:cubicBezTo>
                  <a:cubicBezTo>
                    <a:pt x="0" y="21250"/>
                    <a:pt x="0" y="21626"/>
                    <a:pt x="0" y="21626"/>
                  </a:cubicBezTo>
                  <a:cubicBezTo>
                    <a:pt x="0" y="22592"/>
                    <a:pt x="751" y="23325"/>
                    <a:pt x="1717" y="23325"/>
                  </a:cubicBezTo>
                  <a:cubicBezTo>
                    <a:pt x="1717" y="23325"/>
                    <a:pt x="2093" y="23415"/>
                    <a:pt x="2755" y="23415"/>
                  </a:cubicBezTo>
                  <a:cubicBezTo>
                    <a:pt x="4615" y="23629"/>
                    <a:pt x="8640" y="24005"/>
                    <a:pt x="10053" y="24220"/>
                  </a:cubicBezTo>
                  <a:cubicBezTo>
                    <a:pt x="13791" y="24971"/>
                    <a:pt x="24076" y="26545"/>
                    <a:pt x="24148" y="26545"/>
                  </a:cubicBezTo>
                  <a:cubicBezTo>
                    <a:pt x="25042" y="26545"/>
                    <a:pt x="25865" y="25794"/>
                    <a:pt x="25865" y="24828"/>
                  </a:cubicBezTo>
                  <a:cubicBezTo>
                    <a:pt x="25865" y="24828"/>
                    <a:pt x="26241" y="17601"/>
                    <a:pt x="26312" y="15204"/>
                  </a:cubicBezTo>
                  <a:cubicBezTo>
                    <a:pt x="26384" y="11788"/>
                    <a:pt x="26527" y="1503"/>
                    <a:pt x="26527" y="1503"/>
                  </a:cubicBezTo>
                  <a:cubicBezTo>
                    <a:pt x="26527" y="1127"/>
                    <a:pt x="26598" y="895"/>
                    <a:pt x="26598" y="680"/>
                  </a:cubicBezTo>
                  <a:cubicBezTo>
                    <a:pt x="26598" y="608"/>
                    <a:pt x="26598" y="519"/>
                    <a:pt x="26527" y="447"/>
                  </a:cubicBezTo>
                  <a:cubicBezTo>
                    <a:pt x="26527" y="304"/>
                    <a:pt x="26455" y="233"/>
                    <a:pt x="26312" y="161"/>
                  </a:cubicBezTo>
                  <a:lnTo>
                    <a:pt x="25865" y="161"/>
                  </a:lnTo>
                  <a:cubicBezTo>
                    <a:pt x="25865" y="161"/>
                    <a:pt x="17512" y="161"/>
                    <a:pt x="13487" y="233"/>
                  </a:cubicBezTo>
                  <a:lnTo>
                    <a:pt x="12378" y="233"/>
                  </a:lnTo>
                  <a:cubicBezTo>
                    <a:pt x="10661" y="233"/>
                    <a:pt x="8264" y="161"/>
                    <a:pt x="6261" y="161"/>
                  </a:cubicBezTo>
                  <a:cubicBezTo>
                    <a:pt x="5223" y="72"/>
                    <a:pt x="4329" y="72"/>
                    <a:pt x="36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3094;p61">
              <a:extLst>
                <a:ext uri="{FF2B5EF4-FFF2-40B4-BE49-F238E27FC236}">
                  <a16:creationId xmlns:a16="http://schemas.microsoft.com/office/drawing/2014/main" id="{CA3F8A75-035B-4612-AF51-3DC0D71B58A6}"/>
                </a:ext>
              </a:extLst>
            </p:cNvPr>
            <p:cNvSpPr/>
            <p:nvPr/>
          </p:nvSpPr>
          <p:spPr>
            <a:xfrm>
              <a:off x="7893250" y="3934700"/>
              <a:ext cx="239675" cy="69250"/>
            </a:xfrm>
            <a:custGeom>
              <a:avLst/>
              <a:gdLst/>
              <a:ahLst/>
              <a:cxnLst/>
              <a:rect l="l" t="t" r="r" b="b"/>
              <a:pathLst>
                <a:path w="9587" h="2770" extrusionOk="0">
                  <a:moveTo>
                    <a:pt x="9372" y="1"/>
                  </a:moveTo>
                  <a:cubicBezTo>
                    <a:pt x="6241" y="448"/>
                    <a:pt x="3254" y="1789"/>
                    <a:pt x="124" y="2541"/>
                  </a:cubicBezTo>
                  <a:cubicBezTo>
                    <a:pt x="1" y="2602"/>
                    <a:pt x="36" y="2770"/>
                    <a:pt x="140" y="2770"/>
                  </a:cubicBezTo>
                  <a:cubicBezTo>
                    <a:pt x="157" y="2770"/>
                    <a:pt x="175" y="2765"/>
                    <a:pt x="195" y="2755"/>
                  </a:cubicBezTo>
                  <a:cubicBezTo>
                    <a:pt x="3326" y="2022"/>
                    <a:pt x="6241" y="680"/>
                    <a:pt x="9443" y="233"/>
                  </a:cubicBezTo>
                  <a:cubicBezTo>
                    <a:pt x="9586" y="233"/>
                    <a:pt x="9515" y="1"/>
                    <a:pt x="9372" y="1"/>
                  </a:cubicBezTo>
                  <a:close/>
                </a:path>
              </a:pathLst>
            </a:custGeom>
            <a:solidFill>
              <a:srgbClr val="956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3095;p61">
              <a:extLst>
                <a:ext uri="{FF2B5EF4-FFF2-40B4-BE49-F238E27FC236}">
                  <a16:creationId xmlns:a16="http://schemas.microsoft.com/office/drawing/2014/main" id="{043DCC48-2AAB-4F8E-A9F5-43DF7D607A46}"/>
                </a:ext>
              </a:extLst>
            </p:cNvPr>
            <p:cNvSpPr/>
            <p:nvPr/>
          </p:nvSpPr>
          <p:spPr>
            <a:xfrm>
              <a:off x="7852175" y="3935600"/>
              <a:ext cx="290125" cy="718700"/>
            </a:xfrm>
            <a:custGeom>
              <a:avLst/>
              <a:gdLst/>
              <a:ahLst/>
              <a:cxnLst/>
              <a:rect l="l" t="t" r="r" b="b"/>
              <a:pathLst>
                <a:path w="11605" h="28748" extrusionOk="0">
                  <a:moveTo>
                    <a:pt x="11265" y="0"/>
                  </a:moveTo>
                  <a:cubicBezTo>
                    <a:pt x="11211" y="0"/>
                    <a:pt x="11158" y="36"/>
                    <a:pt x="11158" y="108"/>
                  </a:cubicBezTo>
                  <a:cubicBezTo>
                    <a:pt x="11015" y="3989"/>
                    <a:pt x="11301" y="7871"/>
                    <a:pt x="11086" y="11735"/>
                  </a:cubicBezTo>
                  <a:cubicBezTo>
                    <a:pt x="11015" y="13005"/>
                    <a:pt x="10854" y="14203"/>
                    <a:pt x="10925" y="15401"/>
                  </a:cubicBezTo>
                  <a:cubicBezTo>
                    <a:pt x="10925" y="16743"/>
                    <a:pt x="10925" y="17995"/>
                    <a:pt x="10854" y="19337"/>
                  </a:cubicBezTo>
                  <a:cubicBezTo>
                    <a:pt x="10710" y="20464"/>
                    <a:pt x="10478" y="21286"/>
                    <a:pt x="9512" y="21948"/>
                  </a:cubicBezTo>
                  <a:cubicBezTo>
                    <a:pt x="8546" y="22699"/>
                    <a:pt x="7509" y="23451"/>
                    <a:pt x="6453" y="24113"/>
                  </a:cubicBezTo>
                  <a:cubicBezTo>
                    <a:pt x="4307" y="25597"/>
                    <a:pt x="2214" y="27028"/>
                    <a:pt x="121" y="28513"/>
                  </a:cubicBezTo>
                  <a:cubicBezTo>
                    <a:pt x="1" y="28573"/>
                    <a:pt x="83" y="28748"/>
                    <a:pt x="155" y="28748"/>
                  </a:cubicBezTo>
                  <a:cubicBezTo>
                    <a:pt x="168" y="28748"/>
                    <a:pt x="181" y="28742"/>
                    <a:pt x="193" y="28728"/>
                  </a:cubicBezTo>
                  <a:cubicBezTo>
                    <a:pt x="2357" y="27243"/>
                    <a:pt x="4593" y="25758"/>
                    <a:pt x="6757" y="24184"/>
                  </a:cubicBezTo>
                  <a:cubicBezTo>
                    <a:pt x="7723" y="23522"/>
                    <a:pt x="8779" y="22843"/>
                    <a:pt x="9745" y="22109"/>
                  </a:cubicBezTo>
                  <a:cubicBezTo>
                    <a:pt x="10567" y="21573"/>
                    <a:pt x="10782" y="20911"/>
                    <a:pt x="11015" y="20016"/>
                  </a:cubicBezTo>
                  <a:cubicBezTo>
                    <a:pt x="11462" y="17548"/>
                    <a:pt x="10925" y="15097"/>
                    <a:pt x="11229" y="12629"/>
                  </a:cubicBezTo>
                  <a:cubicBezTo>
                    <a:pt x="11605" y="8461"/>
                    <a:pt x="11229" y="4293"/>
                    <a:pt x="11372" y="108"/>
                  </a:cubicBezTo>
                  <a:cubicBezTo>
                    <a:pt x="11372" y="36"/>
                    <a:pt x="11319" y="0"/>
                    <a:pt x="112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3096;p61">
              <a:extLst>
                <a:ext uri="{FF2B5EF4-FFF2-40B4-BE49-F238E27FC236}">
                  <a16:creationId xmlns:a16="http://schemas.microsoft.com/office/drawing/2014/main" id="{BEF7EBB8-42C7-474A-94C5-16544E97E55A}"/>
                </a:ext>
              </a:extLst>
            </p:cNvPr>
            <p:cNvSpPr/>
            <p:nvPr/>
          </p:nvSpPr>
          <p:spPr>
            <a:xfrm>
              <a:off x="7280350" y="3910375"/>
              <a:ext cx="858375" cy="90125"/>
            </a:xfrm>
            <a:custGeom>
              <a:avLst/>
              <a:gdLst/>
              <a:ahLst/>
              <a:cxnLst/>
              <a:rect l="l" t="t" r="r" b="b"/>
              <a:pathLst>
                <a:path w="34335" h="3605" extrusionOk="0">
                  <a:moveTo>
                    <a:pt x="11970" y="0"/>
                  </a:moveTo>
                  <a:cubicBezTo>
                    <a:pt x="10726" y="0"/>
                    <a:pt x="9482" y="404"/>
                    <a:pt x="8237" y="670"/>
                  </a:cubicBezTo>
                  <a:cubicBezTo>
                    <a:pt x="5482" y="1278"/>
                    <a:pt x="2585" y="1868"/>
                    <a:pt x="116" y="3442"/>
                  </a:cubicBezTo>
                  <a:cubicBezTo>
                    <a:pt x="1" y="3500"/>
                    <a:pt x="72" y="3605"/>
                    <a:pt x="179" y="3605"/>
                  </a:cubicBezTo>
                  <a:cubicBezTo>
                    <a:pt x="205" y="3605"/>
                    <a:pt x="232" y="3599"/>
                    <a:pt x="259" y="3585"/>
                  </a:cubicBezTo>
                  <a:cubicBezTo>
                    <a:pt x="2585" y="2101"/>
                    <a:pt x="5411" y="1492"/>
                    <a:pt x="8094" y="902"/>
                  </a:cubicBezTo>
                  <a:cubicBezTo>
                    <a:pt x="9417" y="684"/>
                    <a:pt x="10678" y="216"/>
                    <a:pt x="11993" y="216"/>
                  </a:cubicBezTo>
                  <a:cubicBezTo>
                    <a:pt x="12082" y="216"/>
                    <a:pt x="12172" y="218"/>
                    <a:pt x="12262" y="222"/>
                  </a:cubicBezTo>
                  <a:lnTo>
                    <a:pt x="16590" y="222"/>
                  </a:lnTo>
                  <a:cubicBezTo>
                    <a:pt x="22404" y="312"/>
                    <a:pt x="28360" y="312"/>
                    <a:pt x="34102" y="1206"/>
                  </a:cubicBezTo>
                  <a:cubicBezTo>
                    <a:pt x="34245" y="1206"/>
                    <a:pt x="34335" y="974"/>
                    <a:pt x="34174" y="974"/>
                  </a:cubicBezTo>
                  <a:cubicBezTo>
                    <a:pt x="28360" y="8"/>
                    <a:pt x="22404" y="79"/>
                    <a:pt x="16590" y="8"/>
                  </a:cubicBezTo>
                  <a:lnTo>
                    <a:pt x="12262" y="8"/>
                  </a:lnTo>
                  <a:cubicBezTo>
                    <a:pt x="12165" y="3"/>
                    <a:pt x="12068" y="0"/>
                    <a:pt x="119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3097;p61">
              <a:extLst>
                <a:ext uri="{FF2B5EF4-FFF2-40B4-BE49-F238E27FC236}">
                  <a16:creationId xmlns:a16="http://schemas.microsoft.com/office/drawing/2014/main" id="{22873DF7-E6E1-4011-868A-1394BF8B80E0}"/>
                </a:ext>
              </a:extLst>
            </p:cNvPr>
            <p:cNvSpPr/>
            <p:nvPr/>
          </p:nvSpPr>
          <p:spPr>
            <a:xfrm>
              <a:off x="7292625" y="4038900"/>
              <a:ext cx="544250" cy="536650"/>
            </a:xfrm>
            <a:custGeom>
              <a:avLst/>
              <a:gdLst/>
              <a:ahLst/>
              <a:cxnLst/>
              <a:rect l="l" t="t" r="r" b="b"/>
              <a:pathLst>
                <a:path w="21770" h="21466" extrusionOk="0">
                  <a:moveTo>
                    <a:pt x="2237" y="233"/>
                  </a:moveTo>
                  <a:cubicBezTo>
                    <a:pt x="2237" y="233"/>
                    <a:pt x="6709" y="752"/>
                    <a:pt x="8122" y="752"/>
                  </a:cubicBezTo>
                  <a:cubicBezTo>
                    <a:pt x="11109" y="895"/>
                    <a:pt x="19373" y="895"/>
                    <a:pt x="20053" y="895"/>
                  </a:cubicBezTo>
                  <a:cubicBezTo>
                    <a:pt x="20500" y="895"/>
                    <a:pt x="20875" y="1056"/>
                    <a:pt x="21090" y="1342"/>
                  </a:cubicBezTo>
                  <a:cubicBezTo>
                    <a:pt x="21394" y="1575"/>
                    <a:pt x="21537" y="1950"/>
                    <a:pt x="21537" y="2397"/>
                  </a:cubicBezTo>
                  <a:lnTo>
                    <a:pt x="21537" y="3435"/>
                  </a:lnTo>
                  <a:cubicBezTo>
                    <a:pt x="21537" y="5528"/>
                    <a:pt x="21466" y="9999"/>
                    <a:pt x="21233" y="12897"/>
                  </a:cubicBezTo>
                  <a:cubicBezTo>
                    <a:pt x="21162" y="14614"/>
                    <a:pt x="21090" y="19766"/>
                    <a:pt x="21090" y="19766"/>
                  </a:cubicBezTo>
                  <a:cubicBezTo>
                    <a:pt x="21090" y="20213"/>
                    <a:pt x="20947" y="20571"/>
                    <a:pt x="20643" y="20803"/>
                  </a:cubicBezTo>
                  <a:cubicBezTo>
                    <a:pt x="20428" y="21107"/>
                    <a:pt x="20053" y="21251"/>
                    <a:pt x="19605" y="21251"/>
                  </a:cubicBezTo>
                  <a:cubicBezTo>
                    <a:pt x="19605" y="21251"/>
                    <a:pt x="12737" y="20660"/>
                    <a:pt x="10429" y="20428"/>
                  </a:cubicBezTo>
                  <a:cubicBezTo>
                    <a:pt x="8265" y="20213"/>
                    <a:pt x="1790" y="19677"/>
                    <a:pt x="1790" y="19677"/>
                  </a:cubicBezTo>
                  <a:cubicBezTo>
                    <a:pt x="1342" y="19677"/>
                    <a:pt x="967" y="19462"/>
                    <a:pt x="663" y="19229"/>
                  </a:cubicBezTo>
                  <a:cubicBezTo>
                    <a:pt x="448" y="18943"/>
                    <a:pt x="305" y="18567"/>
                    <a:pt x="305" y="18192"/>
                  </a:cubicBezTo>
                  <a:cubicBezTo>
                    <a:pt x="305" y="18192"/>
                    <a:pt x="216" y="17745"/>
                    <a:pt x="216" y="17154"/>
                  </a:cubicBezTo>
                  <a:lnTo>
                    <a:pt x="216" y="14686"/>
                  </a:lnTo>
                  <a:cubicBezTo>
                    <a:pt x="216" y="12826"/>
                    <a:pt x="305" y="10733"/>
                    <a:pt x="520" y="9695"/>
                  </a:cubicBezTo>
                  <a:cubicBezTo>
                    <a:pt x="752" y="8729"/>
                    <a:pt x="824" y="6798"/>
                    <a:pt x="824" y="5009"/>
                  </a:cubicBezTo>
                  <a:cubicBezTo>
                    <a:pt x="824" y="3220"/>
                    <a:pt x="752" y="1718"/>
                    <a:pt x="752" y="1718"/>
                  </a:cubicBezTo>
                  <a:cubicBezTo>
                    <a:pt x="752" y="1270"/>
                    <a:pt x="895" y="895"/>
                    <a:pt x="1199" y="609"/>
                  </a:cubicBezTo>
                  <a:cubicBezTo>
                    <a:pt x="1414" y="376"/>
                    <a:pt x="1790" y="233"/>
                    <a:pt x="2237" y="233"/>
                  </a:cubicBezTo>
                  <a:close/>
                  <a:moveTo>
                    <a:pt x="2237" y="0"/>
                  </a:moveTo>
                  <a:cubicBezTo>
                    <a:pt x="1271" y="0"/>
                    <a:pt x="520" y="752"/>
                    <a:pt x="520" y="1718"/>
                  </a:cubicBezTo>
                  <a:lnTo>
                    <a:pt x="520" y="2684"/>
                  </a:lnTo>
                  <a:lnTo>
                    <a:pt x="520" y="5009"/>
                  </a:lnTo>
                  <a:cubicBezTo>
                    <a:pt x="520" y="6708"/>
                    <a:pt x="520" y="8729"/>
                    <a:pt x="305" y="9695"/>
                  </a:cubicBezTo>
                  <a:cubicBezTo>
                    <a:pt x="1" y="10733"/>
                    <a:pt x="1" y="12826"/>
                    <a:pt x="1" y="14686"/>
                  </a:cubicBezTo>
                  <a:cubicBezTo>
                    <a:pt x="1" y="16546"/>
                    <a:pt x="72" y="18192"/>
                    <a:pt x="72" y="18192"/>
                  </a:cubicBezTo>
                  <a:cubicBezTo>
                    <a:pt x="72" y="19064"/>
                    <a:pt x="787" y="19869"/>
                    <a:pt x="1719" y="19908"/>
                  </a:cubicBezTo>
                  <a:lnTo>
                    <a:pt x="1719" y="19908"/>
                  </a:lnTo>
                  <a:lnTo>
                    <a:pt x="1718" y="19909"/>
                  </a:lnTo>
                  <a:cubicBezTo>
                    <a:pt x="1718" y="19909"/>
                    <a:pt x="2165" y="19909"/>
                    <a:pt x="2827" y="19981"/>
                  </a:cubicBezTo>
                  <a:cubicBezTo>
                    <a:pt x="4687" y="20124"/>
                    <a:pt x="8801" y="20499"/>
                    <a:pt x="10429" y="20660"/>
                  </a:cubicBezTo>
                  <a:cubicBezTo>
                    <a:pt x="11556" y="20732"/>
                    <a:pt x="13864" y="20947"/>
                    <a:pt x="15867" y="21179"/>
                  </a:cubicBezTo>
                  <a:cubicBezTo>
                    <a:pt x="17888" y="21322"/>
                    <a:pt x="19605" y="21465"/>
                    <a:pt x="19605" y="21465"/>
                  </a:cubicBezTo>
                  <a:cubicBezTo>
                    <a:pt x="20571" y="21465"/>
                    <a:pt x="21323" y="20732"/>
                    <a:pt x="21323" y="19766"/>
                  </a:cubicBezTo>
                  <a:lnTo>
                    <a:pt x="21323" y="18943"/>
                  </a:lnTo>
                  <a:cubicBezTo>
                    <a:pt x="21394" y="17369"/>
                    <a:pt x="21466" y="14167"/>
                    <a:pt x="21466" y="12897"/>
                  </a:cubicBezTo>
                  <a:cubicBezTo>
                    <a:pt x="21680" y="9034"/>
                    <a:pt x="21770" y="2397"/>
                    <a:pt x="21770" y="2397"/>
                  </a:cubicBezTo>
                  <a:cubicBezTo>
                    <a:pt x="21770" y="1431"/>
                    <a:pt x="21018" y="680"/>
                    <a:pt x="20053" y="680"/>
                  </a:cubicBezTo>
                  <a:cubicBezTo>
                    <a:pt x="19373" y="680"/>
                    <a:pt x="11109" y="680"/>
                    <a:pt x="8193" y="537"/>
                  </a:cubicBezTo>
                  <a:cubicBezTo>
                    <a:pt x="7460" y="537"/>
                    <a:pt x="5957" y="376"/>
                    <a:pt x="4687" y="233"/>
                  </a:cubicBezTo>
                  <a:cubicBezTo>
                    <a:pt x="4026" y="161"/>
                    <a:pt x="3435" y="90"/>
                    <a:pt x="2988" y="90"/>
                  </a:cubicBezTo>
                  <a:cubicBezTo>
                    <a:pt x="2541" y="0"/>
                    <a:pt x="2237" y="0"/>
                    <a:pt x="2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3098;p61">
              <a:extLst>
                <a:ext uri="{FF2B5EF4-FFF2-40B4-BE49-F238E27FC236}">
                  <a16:creationId xmlns:a16="http://schemas.microsoft.com/office/drawing/2014/main" id="{6F95BAC6-CCAD-4A09-A64F-8B3BA6042767}"/>
                </a:ext>
              </a:extLst>
            </p:cNvPr>
            <p:cNvSpPr/>
            <p:nvPr/>
          </p:nvSpPr>
          <p:spPr>
            <a:xfrm>
              <a:off x="7305600" y="4050075"/>
              <a:ext cx="531275" cy="512500"/>
            </a:xfrm>
            <a:custGeom>
              <a:avLst/>
              <a:gdLst/>
              <a:ahLst/>
              <a:cxnLst/>
              <a:rect l="l" t="t" r="r" b="b"/>
              <a:pathLst>
                <a:path w="21251" h="20500" extrusionOk="0">
                  <a:moveTo>
                    <a:pt x="2165" y="233"/>
                  </a:moveTo>
                  <a:cubicBezTo>
                    <a:pt x="2165" y="233"/>
                    <a:pt x="6565" y="752"/>
                    <a:pt x="7978" y="823"/>
                  </a:cubicBezTo>
                  <a:cubicBezTo>
                    <a:pt x="10805" y="895"/>
                    <a:pt x="18854" y="895"/>
                    <a:pt x="19534" y="895"/>
                  </a:cubicBezTo>
                  <a:lnTo>
                    <a:pt x="19605" y="895"/>
                  </a:lnTo>
                  <a:cubicBezTo>
                    <a:pt x="19981" y="895"/>
                    <a:pt x="20356" y="1056"/>
                    <a:pt x="20571" y="1342"/>
                  </a:cubicBezTo>
                  <a:cubicBezTo>
                    <a:pt x="20875" y="1575"/>
                    <a:pt x="21018" y="1950"/>
                    <a:pt x="21018" y="2326"/>
                  </a:cubicBezTo>
                  <a:lnTo>
                    <a:pt x="21018" y="3363"/>
                  </a:lnTo>
                  <a:cubicBezTo>
                    <a:pt x="21018" y="5295"/>
                    <a:pt x="20947" y="9552"/>
                    <a:pt x="20804" y="12379"/>
                  </a:cubicBezTo>
                  <a:cubicBezTo>
                    <a:pt x="20643" y="14024"/>
                    <a:pt x="20571" y="18872"/>
                    <a:pt x="20571" y="18872"/>
                  </a:cubicBezTo>
                  <a:cubicBezTo>
                    <a:pt x="20571" y="19319"/>
                    <a:pt x="20428" y="19605"/>
                    <a:pt x="20124" y="19909"/>
                  </a:cubicBezTo>
                  <a:cubicBezTo>
                    <a:pt x="19909" y="20124"/>
                    <a:pt x="19534" y="20285"/>
                    <a:pt x="19158" y="20285"/>
                  </a:cubicBezTo>
                  <a:cubicBezTo>
                    <a:pt x="19158" y="20285"/>
                    <a:pt x="12450" y="19766"/>
                    <a:pt x="10214" y="19534"/>
                  </a:cubicBezTo>
                  <a:cubicBezTo>
                    <a:pt x="8050" y="19319"/>
                    <a:pt x="1718" y="18782"/>
                    <a:pt x="1718" y="18782"/>
                  </a:cubicBezTo>
                  <a:cubicBezTo>
                    <a:pt x="1342" y="18782"/>
                    <a:pt x="967" y="18639"/>
                    <a:pt x="680" y="18335"/>
                  </a:cubicBezTo>
                  <a:cubicBezTo>
                    <a:pt x="448" y="18120"/>
                    <a:pt x="233" y="17745"/>
                    <a:pt x="233" y="17369"/>
                  </a:cubicBezTo>
                  <a:lnTo>
                    <a:pt x="233" y="16403"/>
                  </a:lnTo>
                  <a:lnTo>
                    <a:pt x="233" y="14024"/>
                  </a:lnTo>
                  <a:cubicBezTo>
                    <a:pt x="233" y="12307"/>
                    <a:pt x="233" y="10286"/>
                    <a:pt x="519" y="9320"/>
                  </a:cubicBezTo>
                  <a:cubicBezTo>
                    <a:pt x="752" y="8354"/>
                    <a:pt x="752" y="6494"/>
                    <a:pt x="752" y="4848"/>
                  </a:cubicBezTo>
                  <a:cubicBezTo>
                    <a:pt x="752" y="3131"/>
                    <a:pt x="680" y="1646"/>
                    <a:pt x="680" y="1646"/>
                  </a:cubicBezTo>
                  <a:cubicBezTo>
                    <a:pt x="680" y="1271"/>
                    <a:pt x="895" y="895"/>
                    <a:pt x="1128" y="680"/>
                  </a:cubicBezTo>
                  <a:cubicBezTo>
                    <a:pt x="1414" y="448"/>
                    <a:pt x="1789" y="233"/>
                    <a:pt x="2165" y="233"/>
                  </a:cubicBezTo>
                  <a:close/>
                  <a:moveTo>
                    <a:pt x="2165" y="1"/>
                  </a:moveTo>
                  <a:cubicBezTo>
                    <a:pt x="1271" y="1"/>
                    <a:pt x="448" y="752"/>
                    <a:pt x="448" y="1646"/>
                  </a:cubicBezTo>
                  <a:cubicBezTo>
                    <a:pt x="448" y="1646"/>
                    <a:pt x="519" y="2022"/>
                    <a:pt x="519" y="2612"/>
                  </a:cubicBezTo>
                  <a:lnTo>
                    <a:pt x="519" y="4848"/>
                  </a:lnTo>
                  <a:cubicBezTo>
                    <a:pt x="519" y="6494"/>
                    <a:pt x="448" y="8354"/>
                    <a:pt x="305" y="9248"/>
                  </a:cubicBezTo>
                  <a:cubicBezTo>
                    <a:pt x="1" y="10286"/>
                    <a:pt x="1" y="12307"/>
                    <a:pt x="1" y="14024"/>
                  </a:cubicBezTo>
                  <a:lnTo>
                    <a:pt x="1" y="17369"/>
                  </a:lnTo>
                  <a:cubicBezTo>
                    <a:pt x="1" y="18264"/>
                    <a:pt x="823" y="19015"/>
                    <a:pt x="1718" y="19015"/>
                  </a:cubicBezTo>
                  <a:cubicBezTo>
                    <a:pt x="1718" y="19015"/>
                    <a:pt x="2093" y="19015"/>
                    <a:pt x="2755" y="19086"/>
                  </a:cubicBezTo>
                  <a:cubicBezTo>
                    <a:pt x="4616" y="19230"/>
                    <a:pt x="8569" y="19605"/>
                    <a:pt x="10214" y="19766"/>
                  </a:cubicBezTo>
                  <a:cubicBezTo>
                    <a:pt x="12450" y="19981"/>
                    <a:pt x="19158" y="20500"/>
                    <a:pt x="19158" y="20500"/>
                  </a:cubicBezTo>
                  <a:cubicBezTo>
                    <a:pt x="20030" y="20500"/>
                    <a:pt x="20767" y="19870"/>
                    <a:pt x="20802" y="18942"/>
                  </a:cubicBezTo>
                  <a:lnTo>
                    <a:pt x="20802" y="18942"/>
                  </a:lnTo>
                  <a:lnTo>
                    <a:pt x="20804" y="18943"/>
                  </a:lnTo>
                  <a:lnTo>
                    <a:pt x="20804" y="18120"/>
                  </a:lnTo>
                  <a:cubicBezTo>
                    <a:pt x="20875" y="16636"/>
                    <a:pt x="20947" y="13577"/>
                    <a:pt x="21018" y="12379"/>
                  </a:cubicBezTo>
                  <a:cubicBezTo>
                    <a:pt x="21161" y="8658"/>
                    <a:pt x="21251" y="2326"/>
                    <a:pt x="21251" y="2326"/>
                  </a:cubicBezTo>
                  <a:cubicBezTo>
                    <a:pt x="21251" y="1432"/>
                    <a:pt x="20499" y="680"/>
                    <a:pt x="19605" y="680"/>
                  </a:cubicBezTo>
                  <a:lnTo>
                    <a:pt x="19534" y="680"/>
                  </a:lnTo>
                  <a:cubicBezTo>
                    <a:pt x="18925" y="680"/>
                    <a:pt x="10805" y="680"/>
                    <a:pt x="7978" y="609"/>
                  </a:cubicBezTo>
                  <a:cubicBezTo>
                    <a:pt x="7299" y="537"/>
                    <a:pt x="5814" y="376"/>
                    <a:pt x="4544" y="305"/>
                  </a:cubicBezTo>
                  <a:cubicBezTo>
                    <a:pt x="3882" y="233"/>
                    <a:pt x="3274" y="162"/>
                    <a:pt x="2916" y="90"/>
                  </a:cubicBezTo>
                  <a:cubicBezTo>
                    <a:pt x="2469" y="90"/>
                    <a:pt x="2165" y="1"/>
                    <a:pt x="216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3099;p61">
              <a:extLst>
                <a:ext uri="{FF2B5EF4-FFF2-40B4-BE49-F238E27FC236}">
                  <a16:creationId xmlns:a16="http://schemas.microsoft.com/office/drawing/2014/main" id="{8386D73A-3A4D-41A0-8452-858541A9D5D1}"/>
                </a:ext>
              </a:extLst>
            </p:cNvPr>
            <p:cNvSpPr/>
            <p:nvPr/>
          </p:nvSpPr>
          <p:spPr>
            <a:xfrm>
              <a:off x="7903925" y="3979425"/>
              <a:ext cx="214225" cy="596125"/>
            </a:xfrm>
            <a:custGeom>
              <a:avLst/>
              <a:gdLst/>
              <a:ahLst/>
              <a:cxnLst/>
              <a:rect l="l" t="t" r="r" b="b"/>
              <a:pathLst>
                <a:path w="8569" h="23845" extrusionOk="0">
                  <a:moveTo>
                    <a:pt x="7370" y="233"/>
                  </a:moveTo>
                  <a:cubicBezTo>
                    <a:pt x="7603" y="233"/>
                    <a:pt x="7746" y="305"/>
                    <a:pt x="7818" y="376"/>
                  </a:cubicBezTo>
                  <a:cubicBezTo>
                    <a:pt x="8050" y="519"/>
                    <a:pt x="8122" y="680"/>
                    <a:pt x="8193" y="966"/>
                  </a:cubicBezTo>
                  <a:cubicBezTo>
                    <a:pt x="8261" y="1186"/>
                    <a:pt x="8329" y="1454"/>
                    <a:pt x="8336" y="1800"/>
                  </a:cubicBezTo>
                  <a:lnTo>
                    <a:pt x="8336" y="1800"/>
                  </a:lnTo>
                  <a:cubicBezTo>
                    <a:pt x="8323" y="2031"/>
                    <a:pt x="8122" y="5745"/>
                    <a:pt x="8122" y="8050"/>
                  </a:cubicBezTo>
                  <a:lnTo>
                    <a:pt x="8122" y="9391"/>
                  </a:lnTo>
                  <a:lnTo>
                    <a:pt x="8122" y="10590"/>
                  </a:lnTo>
                  <a:cubicBezTo>
                    <a:pt x="8122" y="11931"/>
                    <a:pt x="8050" y="13648"/>
                    <a:pt x="7961" y="15062"/>
                  </a:cubicBezTo>
                  <a:cubicBezTo>
                    <a:pt x="7961" y="15723"/>
                    <a:pt x="7889" y="16332"/>
                    <a:pt x="7889" y="16779"/>
                  </a:cubicBezTo>
                  <a:cubicBezTo>
                    <a:pt x="7889" y="17226"/>
                    <a:pt x="7818" y="17512"/>
                    <a:pt x="7818" y="17512"/>
                  </a:cubicBezTo>
                  <a:lnTo>
                    <a:pt x="7818" y="17584"/>
                  </a:lnTo>
                  <a:lnTo>
                    <a:pt x="7818" y="18120"/>
                  </a:lnTo>
                  <a:cubicBezTo>
                    <a:pt x="7746" y="18335"/>
                    <a:pt x="7603" y="18478"/>
                    <a:pt x="7227" y="18854"/>
                  </a:cubicBezTo>
                  <a:cubicBezTo>
                    <a:pt x="6852" y="19158"/>
                    <a:pt x="6172" y="19676"/>
                    <a:pt x="5206" y="20356"/>
                  </a:cubicBezTo>
                  <a:cubicBezTo>
                    <a:pt x="4616" y="20803"/>
                    <a:pt x="3721" y="21465"/>
                    <a:pt x="2899" y="22216"/>
                  </a:cubicBezTo>
                  <a:cubicBezTo>
                    <a:pt x="2004" y="22878"/>
                    <a:pt x="1181" y="23486"/>
                    <a:pt x="591" y="23630"/>
                  </a:cubicBezTo>
                  <a:lnTo>
                    <a:pt x="520" y="23630"/>
                  </a:lnTo>
                  <a:cubicBezTo>
                    <a:pt x="520" y="23630"/>
                    <a:pt x="448" y="23630"/>
                    <a:pt x="448" y="23558"/>
                  </a:cubicBezTo>
                  <a:cubicBezTo>
                    <a:pt x="359" y="23558"/>
                    <a:pt x="287" y="23397"/>
                    <a:pt x="287" y="23182"/>
                  </a:cubicBezTo>
                  <a:cubicBezTo>
                    <a:pt x="216" y="22950"/>
                    <a:pt x="216" y="22735"/>
                    <a:pt x="216" y="22431"/>
                  </a:cubicBezTo>
                  <a:cubicBezTo>
                    <a:pt x="216" y="21769"/>
                    <a:pt x="287" y="20946"/>
                    <a:pt x="287" y="20499"/>
                  </a:cubicBezTo>
                  <a:cubicBezTo>
                    <a:pt x="287" y="20499"/>
                    <a:pt x="734" y="11180"/>
                    <a:pt x="734" y="8121"/>
                  </a:cubicBezTo>
                  <a:lnTo>
                    <a:pt x="734" y="6494"/>
                  </a:lnTo>
                  <a:lnTo>
                    <a:pt x="734" y="3649"/>
                  </a:lnTo>
                  <a:cubicBezTo>
                    <a:pt x="734" y="3274"/>
                    <a:pt x="895" y="2988"/>
                    <a:pt x="1181" y="2755"/>
                  </a:cubicBezTo>
                  <a:cubicBezTo>
                    <a:pt x="1414" y="2540"/>
                    <a:pt x="1861" y="2379"/>
                    <a:pt x="2308" y="2165"/>
                  </a:cubicBezTo>
                  <a:cubicBezTo>
                    <a:pt x="2308" y="2165"/>
                    <a:pt x="4473" y="1414"/>
                    <a:pt x="5135" y="1199"/>
                  </a:cubicBezTo>
                  <a:cubicBezTo>
                    <a:pt x="5725" y="966"/>
                    <a:pt x="7370" y="233"/>
                    <a:pt x="7370" y="233"/>
                  </a:cubicBezTo>
                  <a:close/>
                  <a:moveTo>
                    <a:pt x="7299" y="0"/>
                  </a:moveTo>
                  <a:cubicBezTo>
                    <a:pt x="7299" y="0"/>
                    <a:pt x="6923" y="233"/>
                    <a:pt x="6405" y="376"/>
                  </a:cubicBezTo>
                  <a:cubicBezTo>
                    <a:pt x="5957" y="591"/>
                    <a:pt x="5367" y="823"/>
                    <a:pt x="5063" y="966"/>
                  </a:cubicBezTo>
                  <a:cubicBezTo>
                    <a:pt x="4759" y="1038"/>
                    <a:pt x="4026" y="1342"/>
                    <a:pt x="3417" y="1575"/>
                  </a:cubicBezTo>
                  <a:cubicBezTo>
                    <a:pt x="2756" y="1789"/>
                    <a:pt x="2237" y="1932"/>
                    <a:pt x="2237" y="1932"/>
                  </a:cubicBezTo>
                  <a:cubicBezTo>
                    <a:pt x="1700" y="2165"/>
                    <a:pt x="1342" y="2308"/>
                    <a:pt x="1038" y="2612"/>
                  </a:cubicBezTo>
                  <a:cubicBezTo>
                    <a:pt x="734" y="2827"/>
                    <a:pt x="520" y="3202"/>
                    <a:pt x="520" y="3649"/>
                  </a:cubicBezTo>
                  <a:lnTo>
                    <a:pt x="520" y="4544"/>
                  </a:lnTo>
                  <a:lnTo>
                    <a:pt x="520" y="6494"/>
                  </a:lnTo>
                  <a:lnTo>
                    <a:pt x="520" y="8121"/>
                  </a:lnTo>
                  <a:cubicBezTo>
                    <a:pt x="520" y="9695"/>
                    <a:pt x="359" y="12754"/>
                    <a:pt x="287" y="15509"/>
                  </a:cubicBezTo>
                  <a:cubicBezTo>
                    <a:pt x="216" y="16850"/>
                    <a:pt x="144" y="18120"/>
                    <a:pt x="144" y="19015"/>
                  </a:cubicBezTo>
                  <a:cubicBezTo>
                    <a:pt x="72" y="19909"/>
                    <a:pt x="72" y="20499"/>
                    <a:pt x="72" y="20499"/>
                  </a:cubicBezTo>
                  <a:cubicBezTo>
                    <a:pt x="72" y="20946"/>
                    <a:pt x="1" y="21769"/>
                    <a:pt x="1" y="22431"/>
                  </a:cubicBezTo>
                  <a:cubicBezTo>
                    <a:pt x="1" y="22807"/>
                    <a:pt x="1" y="23182"/>
                    <a:pt x="72" y="23397"/>
                  </a:cubicBezTo>
                  <a:cubicBezTo>
                    <a:pt x="144" y="23558"/>
                    <a:pt x="144" y="23630"/>
                    <a:pt x="216" y="23701"/>
                  </a:cubicBezTo>
                  <a:cubicBezTo>
                    <a:pt x="287" y="23844"/>
                    <a:pt x="448" y="23844"/>
                    <a:pt x="520" y="23844"/>
                  </a:cubicBezTo>
                  <a:lnTo>
                    <a:pt x="663" y="23844"/>
                  </a:lnTo>
                  <a:cubicBezTo>
                    <a:pt x="1342" y="23630"/>
                    <a:pt x="2147" y="23039"/>
                    <a:pt x="3042" y="22360"/>
                  </a:cubicBezTo>
                  <a:cubicBezTo>
                    <a:pt x="3865" y="21698"/>
                    <a:pt x="4759" y="20946"/>
                    <a:pt x="5367" y="20499"/>
                  </a:cubicBezTo>
                  <a:cubicBezTo>
                    <a:pt x="6619" y="19605"/>
                    <a:pt x="7299" y="19086"/>
                    <a:pt x="7675" y="18711"/>
                  </a:cubicBezTo>
                  <a:cubicBezTo>
                    <a:pt x="7889" y="18478"/>
                    <a:pt x="7961" y="18335"/>
                    <a:pt x="8050" y="18192"/>
                  </a:cubicBezTo>
                  <a:cubicBezTo>
                    <a:pt x="8050" y="17959"/>
                    <a:pt x="8122" y="17816"/>
                    <a:pt x="8122" y="17584"/>
                  </a:cubicBezTo>
                  <a:lnTo>
                    <a:pt x="8122" y="17512"/>
                  </a:lnTo>
                  <a:cubicBezTo>
                    <a:pt x="8122" y="17512"/>
                    <a:pt x="8408" y="13201"/>
                    <a:pt x="8408" y="10590"/>
                  </a:cubicBezTo>
                  <a:cubicBezTo>
                    <a:pt x="8408" y="10143"/>
                    <a:pt x="8336" y="9695"/>
                    <a:pt x="8336" y="9391"/>
                  </a:cubicBezTo>
                  <a:lnTo>
                    <a:pt x="8336" y="8050"/>
                  </a:lnTo>
                  <a:cubicBezTo>
                    <a:pt x="8336" y="6851"/>
                    <a:pt x="8336" y="5295"/>
                    <a:pt x="8408" y="4025"/>
                  </a:cubicBezTo>
                  <a:cubicBezTo>
                    <a:pt x="8497" y="3435"/>
                    <a:pt x="8497" y="2827"/>
                    <a:pt x="8497" y="2469"/>
                  </a:cubicBezTo>
                  <a:cubicBezTo>
                    <a:pt x="8497" y="2093"/>
                    <a:pt x="8569" y="1861"/>
                    <a:pt x="8569" y="1861"/>
                  </a:cubicBezTo>
                  <a:cubicBezTo>
                    <a:pt x="8569" y="1342"/>
                    <a:pt x="8497" y="966"/>
                    <a:pt x="8336" y="591"/>
                  </a:cubicBezTo>
                  <a:cubicBezTo>
                    <a:pt x="8265" y="448"/>
                    <a:pt x="8122" y="305"/>
                    <a:pt x="7961" y="144"/>
                  </a:cubicBezTo>
                  <a:cubicBezTo>
                    <a:pt x="7818" y="72"/>
                    <a:pt x="7603" y="0"/>
                    <a:pt x="7370" y="0"/>
                  </a:cubicBezTo>
                  <a:close/>
                </a:path>
              </a:pathLst>
            </a:custGeom>
            <a:solidFill>
              <a:srgbClr val="9565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3100;p61">
              <a:extLst>
                <a:ext uri="{FF2B5EF4-FFF2-40B4-BE49-F238E27FC236}">
                  <a16:creationId xmlns:a16="http://schemas.microsoft.com/office/drawing/2014/main" id="{8B27E8BF-F4DD-4F83-ACC3-2567580C60C3}"/>
                </a:ext>
              </a:extLst>
            </p:cNvPr>
            <p:cNvSpPr/>
            <p:nvPr/>
          </p:nvSpPr>
          <p:spPr>
            <a:xfrm>
              <a:off x="7350325" y="3925325"/>
              <a:ext cx="715525" cy="65300"/>
            </a:xfrm>
            <a:custGeom>
              <a:avLst/>
              <a:gdLst/>
              <a:ahLst/>
              <a:cxnLst/>
              <a:rect l="l" t="t" r="r" b="b"/>
              <a:pathLst>
                <a:path w="28621" h="2612" extrusionOk="0">
                  <a:moveTo>
                    <a:pt x="9695" y="233"/>
                  </a:moveTo>
                  <a:lnTo>
                    <a:pt x="26688" y="608"/>
                  </a:lnTo>
                  <a:lnTo>
                    <a:pt x="26831" y="608"/>
                  </a:lnTo>
                  <a:cubicBezTo>
                    <a:pt x="27066" y="608"/>
                    <a:pt x="27513" y="608"/>
                    <a:pt x="28016" y="674"/>
                  </a:cubicBezTo>
                  <a:lnTo>
                    <a:pt x="28016" y="674"/>
                  </a:lnTo>
                  <a:cubicBezTo>
                    <a:pt x="27892" y="718"/>
                    <a:pt x="27752" y="751"/>
                    <a:pt x="27654" y="751"/>
                  </a:cubicBezTo>
                  <a:cubicBezTo>
                    <a:pt x="27511" y="823"/>
                    <a:pt x="27350" y="823"/>
                    <a:pt x="27350" y="823"/>
                  </a:cubicBezTo>
                  <a:lnTo>
                    <a:pt x="22735" y="2093"/>
                  </a:lnTo>
                  <a:cubicBezTo>
                    <a:pt x="22431" y="2236"/>
                    <a:pt x="21984" y="2236"/>
                    <a:pt x="21698" y="2236"/>
                  </a:cubicBezTo>
                  <a:lnTo>
                    <a:pt x="21537" y="2236"/>
                  </a:lnTo>
                  <a:lnTo>
                    <a:pt x="1861" y="2397"/>
                  </a:lnTo>
                  <a:lnTo>
                    <a:pt x="1646" y="2397"/>
                  </a:lnTo>
                  <a:cubicBezTo>
                    <a:pt x="1413" y="2397"/>
                    <a:pt x="1038" y="2397"/>
                    <a:pt x="752" y="2308"/>
                  </a:cubicBezTo>
                  <a:lnTo>
                    <a:pt x="376" y="2308"/>
                  </a:lnTo>
                  <a:cubicBezTo>
                    <a:pt x="338" y="2308"/>
                    <a:pt x="300" y="2287"/>
                    <a:pt x="272" y="2268"/>
                  </a:cubicBezTo>
                  <a:lnTo>
                    <a:pt x="272" y="2268"/>
                  </a:lnTo>
                  <a:lnTo>
                    <a:pt x="304" y="2236"/>
                  </a:lnTo>
                  <a:cubicBezTo>
                    <a:pt x="304" y="2236"/>
                    <a:pt x="376" y="2164"/>
                    <a:pt x="448" y="2093"/>
                  </a:cubicBezTo>
                  <a:cubicBezTo>
                    <a:pt x="591" y="2021"/>
                    <a:pt x="752" y="2021"/>
                    <a:pt x="895" y="1950"/>
                  </a:cubicBezTo>
                  <a:lnTo>
                    <a:pt x="1199" y="1950"/>
                  </a:lnTo>
                  <a:lnTo>
                    <a:pt x="7746" y="447"/>
                  </a:lnTo>
                  <a:cubicBezTo>
                    <a:pt x="7746" y="447"/>
                    <a:pt x="7835" y="376"/>
                    <a:pt x="7978" y="376"/>
                  </a:cubicBezTo>
                  <a:cubicBezTo>
                    <a:pt x="8050" y="376"/>
                    <a:pt x="8193" y="304"/>
                    <a:pt x="8193" y="304"/>
                  </a:cubicBezTo>
                  <a:cubicBezTo>
                    <a:pt x="8497" y="304"/>
                    <a:pt x="8872" y="233"/>
                    <a:pt x="9177" y="233"/>
                  </a:cubicBezTo>
                  <a:close/>
                  <a:moveTo>
                    <a:pt x="9695" y="0"/>
                  </a:moveTo>
                  <a:cubicBezTo>
                    <a:pt x="9695" y="0"/>
                    <a:pt x="8801" y="0"/>
                    <a:pt x="8193" y="72"/>
                  </a:cubicBezTo>
                  <a:cubicBezTo>
                    <a:pt x="8121" y="72"/>
                    <a:pt x="7978" y="161"/>
                    <a:pt x="7907" y="161"/>
                  </a:cubicBezTo>
                  <a:cubicBezTo>
                    <a:pt x="7746" y="233"/>
                    <a:pt x="7674" y="233"/>
                    <a:pt x="7674" y="233"/>
                  </a:cubicBezTo>
                  <a:lnTo>
                    <a:pt x="1127" y="1717"/>
                  </a:lnTo>
                  <a:cubicBezTo>
                    <a:pt x="1127" y="1717"/>
                    <a:pt x="895" y="1717"/>
                    <a:pt x="591" y="1789"/>
                  </a:cubicBezTo>
                  <a:cubicBezTo>
                    <a:pt x="448" y="1860"/>
                    <a:pt x="376" y="1950"/>
                    <a:pt x="233" y="1950"/>
                  </a:cubicBezTo>
                  <a:lnTo>
                    <a:pt x="72" y="2093"/>
                  </a:lnTo>
                  <a:cubicBezTo>
                    <a:pt x="72" y="2164"/>
                    <a:pt x="0" y="2236"/>
                    <a:pt x="0" y="2308"/>
                  </a:cubicBezTo>
                  <a:cubicBezTo>
                    <a:pt x="0" y="2397"/>
                    <a:pt x="72" y="2397"/>
                    <a:pt x="72" y="2397"/>
                  </a:cubicBezTo>
                  <a:cubicBezTo>
                    <a:pt x="72" y="2469"/>
                    <a:pt x="143" y="2469"/>
                    <a:pt x="233" y="2469"/>
                  </a:cubicBezTo>
                  <a:cubicBezTo>
                    <a:pt x="376" y="2540"/>
                    <a:pt x="591" y="2540"/>
                    <a:pt x="895" y="2612"/>
                  </a:cubicBezTo>
                  <a:lnTo>
                    <a:pt x="1861" y="2612"/>
                  </a:lnTo>
                  <a:lnTo>
                    <a:pt x="21537" y="2469"/>
                  </a:lnTo>
                  <a:lnTo>
                    <a:pt x="21698" y="2469"/>
                  </a:lnTo>
                  <a:cubicBezTo>
                    <a:pt x="21984" y="2469"/>
                    <a:pt x="22431" y="2469"/>
                    <a:pt x="22807" y="2308"/>
                  </a:cubicBezTo>
                  <a:lnTo>
                    <a:pt x="27422" y="1055"/>
                  </a:lnTo>
                  <a:lnTo>
                    <a:pt x="27420" y="1053"/>
                  </a:lnTo>
                  <a:lnTo>
                    <a:pt x="27420" y="1053"/>
                  </a:lnTo>
                  <a:cubicBezTo>
                    <a:pt x="27527" y="1048"/>
                    <a:pt x="27743" y="1029"/>
                    <a:pt x="27958" y="966"/>
                  </a:cubicBezTo>
                  <a:cubicBezTo>
                    <a:pt x="28101" y="894"/>
                    <a:pt x="28244" y="823"/>
                    <a:pt x="28316" y="823"/>
                  </a:cubicBezTo>
                  <a:cubicBezTo>
                    <a:pt x="28405" y="823"/>
                    <a:pt x="28477" y="823"/>
                    <a:pt x="28477" y="751"/>
                  </a:cubicBezTo>
                  <a:lnTo>
                    <a:pt x="28549" y="751"/>
                  </a:lnTo>
                  <a:cubicBezTo>
                    <a:pt x="28549" y="680"/>
                    <a:pt x="28620" y="680"/>
                    <a:pt x="28620" y="608"/>
                  </a:cubicBezTo>
                  <a:lnTo>
                    <a:pt x="28549" y="608"/>
                  </a:lnTo>
                  <a:lnTo>
                    <a:pt x="28549" y="519"/>
                  </a:lnTo>
                  <a:lnTo>
                    <a:pt x="28477" y="519"/>
                  </a:lnTo>
                  <a:cubicBezTo>
                    <a:pt x="27654" y="376"/>
                    <a:pt x="26688" y="376"/>
                    <a:pt x="26688" y="376"/>
                  </a:cubicBezTo>
                  <a:lnTo>
                    <a:pt x="96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3101;p61">
              <a:extLst>
                <a:ext uri="{FF2B5EF4-FFF2-40B4-BE49-F238E27FC236}">
                  <a16:creationId xmlns:a16="http://schemas.microsoft.com/office/drawing/2014/main" id="{BEC68348-7A8E-4727-9048-CFDE91BABFF4}"/>
                </a:ext>
              </a:extLst>
            </p:cNvPr>
            <p:cNvSpPr/>
            <p:nvPr/>
          </p:nvSpPr>
          <p:spPr>
            <a:xfrm>
              <a:off x="7370900" y="3936500"/>
              <a:ext cx="681975" cy="54125"/>
            </a:xfrm>
            <a:custGeom>
              <a:avLst/>
              <a:gdLst/>
              <a:ahLst/>
              <a:cxnLst/>
              <a:rect l="l" t="t" r="r" b="b"/>
              <a:pathLst>
                <a:path w="27279" h="2165" extrusionOk="0">
                  <a:moveTo>
                    <a:pt x="8872" y="233"/>
                  </a:moveTo>
                  <a:lnTo>
                    <a:pt x="24452" y="447"/>
                  </a:lnTo>
                  <a:cubicBezTo>
                    <a:pt x="24452" y="447"/>
                    <a:pt x="25347" y="519"/>
                    <a:pt x="26151" y="519"/>
                  </a:cubicBezTo>
                  <a:lnTo>
                    <a:pt x="26169" y="519"/>
                  </a:lnTo>
                  <a:cubicBezTo>
                    <a:pt x="25941" y="566"/>
                    <a:pt x="25668" y="622"/>
                    <a:pt x="25347" y="680"/>
                  </a:cubicBezTo>
                  <a:lnTo>
                    <a:pt x="21912" y="1717"/>
                  </a:lnTo>
                  <a:cubicBezTo>
                    <a:pt x="21608" y="1789"/>
                    <a:pt x="21161" y="1861"/>
                    <a:pt x="20875" y="1861"/>
                  </a:cubicBezTo>
                  <a:lnTo>
                    <a:pt x="20714" y="1861"/>
                  </a:lnTo>
                  <a:lnTo>
                    <a:pt x="1038" y="1950"/>
                  </a:lnTo>
                  <a:cubicBezTo>
                    <a:pt x="1038" y="1950"/>
                    <a:pt x="929" y="1928"/>
                    <a:pt x="775" y="1906"/>
                  </a:cubicBezTo>
                  <a:lnTo>
                    <a:pt x="775" y="1906"/>
                  </a:lnTo>
                  <a:lnTo>
                    <a:pt x="6923" y="447"/>
                  </a:lnTo>
                  <a:cubicBezTo>
                    <a:pt x="6923" y="447"/>
                    <a:pt x="7012" y="376"/>
                    <a:pt x="7155" y="376"/>
                  </a:cubicBezTo>
                  <a:cubicBezTo>
                    <a:pt x="7227" y="376"/>
                    <a:pt x="7370" y="304"/>
                    <a:pt x="7370" y="304"/>
                  </a:cubicBezTo>
                  <a:cubicBezTo>
                    <a:pt x="7674" y="304"/>
                    <a:pt x="8049" y="304"/>
                    <a:pt x="8354" y="233"/>
                  </a:cubicBezTo>
                  <a:close/>
                  <a:moveTo>
                    <a:pt x="8872" y="0"/>
                  </a:moveTo>
                  <a:cubicBezTo>
                    <a:pt x="8872" y="0"/>
                    <a:pt x="7978" y="0"/>
                    <a:pt x="7370" y="72"/>
                  </a:cubicBezTo>
                  <a:cubicBezTo>
                    <a:pt x="7298" y="72"/>
                    <a:pt x="7155" y="161"/>
                    <a:pt x="7084" y="161"/>
                  </a:cubicBezTo>
                  <a:cubicBezTo>
                    <a:pt x="7012" y="161"/>
                    <a:pt x="6851" y="233"/>
                    <a:pt x="6851" y="233"/>
                  </a:cubicBezTo>
                  <a:lnTo>
                    <a:pt x="590" y="1717"/>
                  </a:lnTo>
                  <a:cubicBezTo>
                    <a:pt x="590" y="1717"/>
                    <a:pt x="447" y="1717"/>
                    <a:pt x="376" y="1789"/>
                  </a:cubicBezTo>
                  <a:lnTo>
                    <a:pt x="72" y="1789"/>
                  </a:lnTo>
                  <a:lnTo>
                    <a:pt x="72" y="1861"/>
                  </a:lnTo>
                  <a:cubicBezTo>
                    <a:pt x="72" y="1861"/>
                    <a:pt x="0" y="1861"/>
                    <a:pt x="0" y="1950"/>
                  </a:cubicBezTo>
                  <a:cubicBezTo>
                    <a:pt x="0" y="2022"/>
                    <a:pt x="0" y="2022"/>
                    <a:pt x="72" y="2022"/>
                  </a:cubicBezTo>
                  <a:cubicBezTo>
                    <a:pt x="72" y="2093"/>
                    <a:pt x="72" y="2093"/>
                    <a:pt x="143" y="2093"/>
                  </a:cubicBezTo>
                  <a:cubicBezTo>
                    <a:pt x="590" y="2093"/>
                    <a:pt x="1038" y="2165"/>
                    <a:pt x="1038" y="2165"/>
                  </a:cubicBezTo>
                  <a:lnTo>
                    <a:pt x="20714" y="2093"/>
                  </a:lnTo>
                  <a:lnTo>
                    <a:pt x="20875" y="2093"/>
                  </a:lnTo>
                  <a:cubicBezTo>
                    <a:pt x="21161" y="2093"/>
                    <a:pt x="21608" y="2093"/>
                    <a:pt x="21984" y="1950"/>
                  </a:cubicBezTo>
                  <a:lnTo>
                    <a:pt x="25418" y="895"/>
                  </a:lnTo>
                  <a:cubicBezTo>
                    <a:pt x="26080" y="752"/>
                    <a:pt x="26456" y="680"/>
                    <a:pt x="26760" y="608"/>
                  </a:cubicBezTo>
                  <a:cubicBezTo>
                    <a:pt x="26903" y="608"/>
                    <a:pt x="26974" y="608"/>
                    <a:pt x="27046" y="519"/>
                  </a:cubicBezTo>
                  <a:lnTo>
                    <a:pt x="27207" y="519"/>
                  </a:lnTo>
                  <a:cubicBezTo>
                    <a:pt x="27207" y="447"/>
                    <a:pt x="27278" y="447"/>
                    <a:pt x="27278" y="376"/>
                  </a:cubicBezTo>
                  <a:lnTo>
                    <a:pt x="27207" y="304"/>
                  </a:lnTo>
                  <a:lnTo>
                    <a:pt x="24971" y="304"/>
                  </a:lnTo>
                  <a:cubicBezTo>
                    <a:pt x="24667" y="304"/>
                    <a:pt x="24452" y="233"/>
                    <a:pt x="24452" y="233"/>
                  </a:cubicBezTo>
                  <a:lnTo>
                    <a:pt x="88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3102;p61">
              <a:extLst>
                <a:ext uri="{FF2B5EF4-FFF2-40B4-BE49-F238E27FC236}">
                  <a16:creationId xmlns:a16="http://schemas.microsoft.com/office/drawing/2014/main" id="{D00A89F5-DDD6-49B2-AA4D-FA99ED304458}"/>
                </a:ext>
              </a:extLst>
            </p:cNvPr>
            <p:cNvSpPr/>
            <p:nvPr/>
          </p:nvSpPr>
          <p:spPr>
            <a:xfrm>
              <a:off x="7890525" y="3994175"/>
              <a:ext cx="963700" cy="797800"/>
            </a:xfrm>
            <a:custGeom>
              <a:avLst/>
              <a:gdLst/>
              <a:ahLst/>
              <a:cxnLst/>
              <a:rect l="l" t="t" r="r" b="b"/>
              <a:pathLst>
                <a:path w="38548" h="31912" extrusionOk="0">
                  <a:moveTo>
                    <a:pt x="25042" y="1"/>
                  </a:moveTo>
                  <a:lnTo>
                    <a:pt x="12825" y="90"/>
                  </a:lnTo>
                  <a:lnTo>
                    <a:pt x="5814" y="376"/>
                  </a:lnTo>
                  <a:lnTo>
                    <a:pt x="90" y="985"/>
                  </a:lnTo>
                  <a:lnTo>
                    <a:pt x="0" y="10733"/>
                  </a:lnTo>
                  <a:lnTo>
                    <a:pt x="304" y="20732"/>
                  </a:lnTo>
                  <a:cubicBezTo>
                    <a:pt x="304" y="20732"/>
                    <a:pt x="161" y="23558"/>
                    <a:pt x="1503" y="24524"/>
                  </a:cubicBezTo>
                  <a:lnTo>
                    <a:pt x="10894" y="31089"/>
                  </a:lnTo>
                  <a:cubicBezTo>
                    <a:pt x="10894" y="31089"/>
                    <a:pt x="11860" y="31751"/>
                    <a:pt x="12825" y="31912"/>
                  </a:cubicBezTo>
                  <a:lnTo>
                    <a:pt x="28334" y="29300"/>
                  </a:lnTo>
                  <a:lnTo>
                    <a:pt x="36669" y="28334"/>
                  </a:lnTo>
                  <a:cubicBezTo>
                    <a:pt x="36669" y="28334"/>
                    <a:pt x="36699" y="28337"/>
                    <a:pt x="36752" y="28337"/>
                  </a:cubicBezTo>
                  <a:cubicBezTo>
                    <a:pt x="37079" y="28337"/>
                    <a:pt x="38285" y="28231"/>
                    <a:pt x="38547" y="26689"/>
                  </a:cubicBezTo>
                  <a:lnTo>
                    <a:pt x="37868" y="19158"/>
                  </a:lnTo>
                  <a:lnTo>
                    <a:pt x="37564" y="5224"/>
                  </a:lnTo>
                  <a:cubicBezTo>
                    <a:pt x="37564" y="5224"/>
                    <a:pt x="37725" y="4634"/>
                    <a:pt x="36902" y="3954"/>
                  </a:cubicBezTo>
                  <a:cubicBezTo>
                    <a:pt x="35632" y="2916"/>
                    <a:pt x="32358" y="1271"/>
                    <a:pt x="25042" y="1"/>
                  </a:cubicBezTo>
                  <a:close/>
                </a:path>
              </a:pathLst>
            </a:custGeom>
            <a:solidFill>
              <a:srgbClr val="EC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3103;p61">
              <a:extLst>
                <a:ext uri="{FF2B5EF4-FFF2-40B4-BE49-F238E27FC236}">
                  <a16:creationId xmlns:a16="http://schemas.microsoft.com/office/drawing/2014/main" id="{ABE2B487-BC66-4513-980F-1FD2551009B9}"/>
                </a:ext>
              </a:extLst>
            </p:cNvPr>
            <p:cNvSpPr/>
            <p:nvPr/>
          </p:nvSpPr>
          <p:spPr>
            <a:xfrm>
              <a:off x="7926300" y="4068850"/>
              <a:ext cx="219575" cy="631900"/>
            </a:xfrm>
            <a:custGeom>
              <a:avLst/>
              <a:gdLst/>
              <a:ahLst/>
              <a:cxnLst/>
              <a:rect l="l" t="t" r="r" b="b"/>
              <a:pathLst>
                <a:path w="8783" h="25276" extrusionOk="0">
                  <a:moveTo>
                    <a:pt x="591" y="1"/>
                  </a:moveTo>
                  <a:cubicBezTo>
                    <a:pt x="0" y="1"/>
                    <a:pt x="72" y="895"/>
                    <a:pt x="72" y="895"/>
                  </a:cubicBezTo>
                  <a:lnTo>
                    <a:pt x="143" y="5957"/>
                  </a:lnTo>
                  <a:lnTo>
                    <a:pt x="286" y="9177"/>
                  </a:lnTo>
                  <a:lnTo>
                    <a:pt x="215" y="12826"/>
                  </a:lnTo>
                  <a:lnTo>
                    <a:pt x="519" y="19230"/>
                  </a:lnTo>
                  <a:cubicBezTo>
                    <a:pt x="689" y="19633"/>
                    <a:pt x="733" y="19715"/>
                    <a:pt x="740" y="19715"/>
                  </a:cubicBezTo>
                  <a:cubicBezTo>
                    <a:pt x="745" y="19715"/>
                    <a:pt x="734" y="19677"/>
                    <a:pt x="734" y="19677"/>
                  </a:cubicBezTo>
                  <a:lnTo>
                    <a:pt x="734" y="19677"/>
                  </a:lnTo>
                  <a:lnTo>
                    <a:pt x="8050" y="25276"/>
                  </a:lnTo>
                  <a:cubicBezTo>
                    <a:pt x="8783" y="24596"/>
                    <a:pt x="8193" y="23254"/>
                    <a:pt x="8193" y="23254"/>
                  </a:cubicBezTo>
                  <a:lnTo>
                    <a:pt x="8050" y="21090"/>
                  </a:lnTo>
                  <a:lnTo>
                    <a:pt x="7674" y="3954"/>
                  </a:lnTo>
                  <a:cubicBezTo>
                    <a:pt x="7602" y="2756"/>
                    <a:pt x="6780" y="2308"/>
                    <a:pt x="6780" y="2308"/>
                  </a:cubicBezTo>
                  <a:lnTo>
                    <a:pt x="5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3104;p61">
              <a:extLst>
                <a:ext uri="{FF2B5EF4-FFF2-40B4-BE49-F238E27FC236}">
                  <a16:creationId xmlns:a16="http://schemas.microsoft.com/office/drawing/2014/main" id="{DBA3A8BF-8025-48C5-9D5B-59D0CC93C9EB}"/>
                </a:ext>
              </a:extLst>
            </p:cNvPr>
            <p:cNvSpPr/>
            <p:nvPr/>
          </p:nvSpPr>
          <p:spPr>
            <a:xfrm>
              <a:off x="8212925" y="4139450"/>
              <a:ext cx="581375" cy="564875"/>
            </a:xfrm>
            <a:custGeom>
              <a:avLst/>
              <a:gdLst/>
              <a:ahLst/>
              <a:cxnLst/>
              <a:rect l="l" t="t" r="r" b="b"/>
              <a:pathLst>
                <a:path w="23255" h="22595" extrusionOk="0">
                  <a:moveTo>
                    <a:pt x="21339" y="0"/>
                  </a:moveTo>
                  <a:cubicBezTo>
                    <a:pt x="21310" y="0"/>
                    <a:pt x="21281" y="1"/>
                    <a:pt x="21251" y="3"/>
                  </a:cubicBezTo>
                  <a:lnTo>
                    <a:pt x="10358" y="540"/>
                  </a:lnTo>
                  <a:lnTo>
                    <a:pt x="3203" y="611"/>
                  </a:lnTo>
                  <a:cubicBezTo>
                    <a:pt x="3203" y="611"/>
                    <a:pt x="2888" y="570"/>
                    <a:pt x="2457" y="570"/>
                  </a:cubicBezTo>
                  <a:cubicBezTo>
                    <a:pt x="1722" y="570"/>
                    <a:pt x="651" y="691"/>
                    <a:pt x="234" y="1345"/>
                  </a:cubicBezTo>
                  <a:cubicBezTo>
                    <a:pt x="234" y="1345"/>
                    <a:pt x="1" y="1792"/>
                    <a:pt x="1" y="3223"/>
                  </a:cubicBezTo>
                  <a:lnTo>
                    <a:pt x="520" y="20735"/>
                  </a:lnTo>
                  <a:cubicBezTo>
                    <a:pt x="520" y="20735"/>
                    <a:pt x="234" y="21844"/>
                    <a:pt x="2022" y="22595"/>
                  </a:cubicBezTo>
                  <a:lnTo>
                    <a:pt x="21698" y="20878"/>
                  </a:lnTo>
                  <a:cubicBezTo>
                    <a:pt x="21698" y="20878"/>
                    <a:pt x="21724" y="20880"/>
                    <a:pt x="21768" y="20880"/>
                  </a:cubicBezTo>
                  <a:cubicBezTo>
                    <a:pt x="22044" y="20880"/>
                    <a:pt x="23050" y="20774"/>
                    <a:pt x="23111" y="19232"/>
                  </a:cubicBezTo>
                  <a:lnTo>
                    <a:pt x="23254" y="14313"/>
                  </a:lnTo>
                  <a:lnTo>
                    <a:pt x="23040" y="10825"/>
                  </a:lnTo>
                  <a:lnTo>
                    <a:pt x="22664" y="9036"/>
                  </a:lnTo>
                  <a:lnTo>
                    <a:pt x="22521" y="4332"/>
                  </a:lnTo>
                  <a:lnTo>
                    <a:pt x="22217" y="1130"/>
                  </a:lnTo>
                  <a:cubicBezTo>
                    <a:pt x="22217" y="1130"/>
                    <a:pt x="22284" y="0"/>
                    <a:pt x="21339" y="0"/>
                  </a:cubicBezTo>
                  <a:close/>
                </a:path>
              </a:pathLst>
            </a:custGeom>
            <a:solidFill>
              <a:srgbClr val="FFF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3105;p61">
              <a:extLst>
                <a:ext uri="{FF2B5EF4-FFF2-40B4-BE49-F238E27FC236}">
                  <a16:creationId xmlns:a16="http://schemas.microsoft.com/office/drawing/2014/main" id="{F6F02225-03FA-461D-BFA8-145B771DDC4D}"/>
                </a:ext>
              </a:extLst>
            </p:cNvPr>
            <p:cNvSpPr/>
            <p:nvPr/>
          </p:nvSpPr>
          <p:spPr>
            <a:xfrm>
              <a:off x="7972800" y="4014750"/>
              <a:ext cx="745025" cy="59950"/>
            </a:xfrm>
            <a:custGeom>
              <a:avLst/>
              <a:gdLst/>
              <a:ahLst/>
              <a:cxnLst/>
              <a:rect l="l" t="t" r="r" b="b"/>
              <a:pathLst>
                <a:path w="29801" h="2398" extrusionOk="0">
                  <a:moveTo>
                    <a:pt x="21233" y="1"/>
                  </a:moveTo>
                  <a:lnTo>
                    <a:pt x="1" y="305"/>
                  </a:lnTo>
                  <a:lnTo>
                    <a:pt x="6333" y="2165"/>
                  </a:lnTo>
                  <a:lnTo>
                    <a:pt x="29210" y="2397"/>
                  </a:lnTo>
                  <a:lnTo>
                    <a:pt x="29801" y="2093"/>
                  </a:lnTo>
                  <a:lnTo>
                    <a:pt x="212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3106;p61">
              <a:extLst>
                <a:ext uri="{FF2B5EF4-FFF2-40B4-BE49-F238E27FC236}">
                  <a16:creationId xmlns:a16="http://schemas.microsoft.com/office/drawing/2014/main" id="{7787EB3A-ED01-4A5E-A45C-3E70C4BE69AB}"/>
                </a:ext>
              </a:extLst>
            </p:cNvPr>
            <p:cNvSpPr/>
            <p:nvPr/>
          </p:nvSpPr>
          <p:spPr>
            <a:xfrm>
              <a:off x="8365975" y="4225375"/>
              <a:ext cx="314750" cy="378025"/>
            </a:xfrm>
            <a:custGeom>
              <a:avLst/>
              <a:gdLst/>
              <a:ahLst/>
              <a:cxnLst/>
              <a:rect l="l" t="t" r="r" b="b"/>
              <a:pathLst>
                <a:path w="12590" h="15121" extrusionOk="0">
                  <a:moveTo>
                    <a:pt x="8869" y="0"/>
                  </a:moveTo>
                  <a:cubicBezTo>
                    <a:pt x="7527" y="144"/>
                    <a:pt x="6185" y="448"/>
                    <a:pt x="4915" y="752"/>
                  </a:cubicBezTo>
                  <a:cubicBezTo>
                    <a:pt x="3753" y="948"/>
                    <a:pt x="2591" y="1279"/>
                    <a:pt x="1374" y="1279"/>
                  </a:cubicBezTo>
                  <a:cubicBezTo>
                    <a:pt x="1261" y="1279"/>
                    <a:pt x="1148" y="1277"/>
                    <a:pt x="1034" y="1270"/>
                  </a:cubicBezTo>
                  <a:cubicBezTo>
                    <a:pt x="1011" y="1269"/>
                    <a:pt x="988" y="1268"/>
                    <a:pt x="966" y="1268"/>
                  </a:cubicBezTo>
                  <a:cubicBezTo>
                    <a:pt x="0" y="1268"/>
                    <a:pt x="90" y="2757"/>
                    <a:pt x="1034" y="2827"/>
                  </a:cubicBezTo>
                  <a:cubicBezTo>
                    <a:pt x="1229" y="2841"/>
                    <a:pt x="1424" y="2847"/>
                    <a:pt x="1617" y="2847"/>
                  </a:cubicBezTo>
                  <a:cubicBezTo>
                    <a:pt x="3636" y="2847"/>
                    <a:pt x="5545" y="2132"/>
                    <a:pt x="7455" y="1789"/>
                  </a:cubicBezTo>
                  <a:lnTo>
                    <a:pt x="7455" y="1789"/>
                  </a:lnTo>
                  <a:cubicBezTo>
                    <a:pt x="6633" y="3363"/>
                    <a:pt x="5577" y="4848"/>
                    <a:pt x="4468" y="6189"/>
                  </a:cubicBezTo>
                  <a:cubicBezTo>
                    <a:pt x="4047" y="6727"/>
                    <a:pt x="4404" y="7618"/>
                    <a:pt x="4994" y="7618"/>
                  </a:cubicBezTo>
                  <a:cubicBezTo>
                    <a:pt x="5131" y="7618"/>
                    <a:pt x="5280" y="7570"/>
                    <a:pt x="5434" y="7459"/>
                  </a:cubicBezTo>
                  <a:cubicBezTo>
                    <a:pt x="6101" y="7004"/>
                    <a:pt x="6886" y="6728"/>
                    <a:pt x="7647" y="6728"/>
                  </a:cubicBezTo>
                  <a:cubicBezTo>
                    <a:pt x="8499" y="6728"/>
                    <a:pt x="9320" y="7075"/>
                    <a:pt x="9906" y="7907"/>
                  </a:cubicBezTo>
                  <a:cubicBezTo>
                    <a:pt x="10943" y="9391"/>
                    <a:pt x="10425" y="11484"/>
                    <a:pt x="9155" y="12593"/>
                  </a:cubicBezTo>
                  <a:cubicBezTo>
                    <a:pt x="8414" y="13220"/>
                    <a:pt x="7308" y="13560"/>
                    <a:pt x="6222" y="13560"/>
                  </a:cubicBezTo>
                  <a:cubicBezTo>
                    <a:pt x="4578" y="13560"/>
                    <a:pt x="2977" y="12781"/>
                    <a:pt x="2751" y="11037"/>
                  </a:cubicBezTo>
                  <a:cubicBezTo>
                    <a:pt x="2751" y="10590"/>
                    <a:pt x="2447" y="10214"/>
                    <a:pt x="2000" y="10214"/>
                  </a:cubicBezTo>
                  <a:cubicBezTo>
                    <a:pt x="1553" y="10214"/>
                    <a:pt x="1105" y="10590"/>
                    <a:pt x="1195" y="11037"/>
                  </a:cubicBezTo>
                  <a:cubicBezTo>
                    <a:pt x="1514" y="13784"/>
                    <a:pt x="3803" y="15120"/>
                    <a:pt x="6211" y="15120"/>
                  </a:cubicBezTo>
                  <a:cubicBezTo>
                    <a:pt x="7722" y="15120"/>
                    <a:pt x="9280" y="14594"/>
                    <a:pt x="10425" y="13559"/>
                  </a:cubicBezTo>
                  <a:cubicBezTo>
                    <a:pt x="12213" y="12003"/>
                    <a:pt x="12589" y="8944"/>
                    <a:pt x="11176" y="7012"/>
                  </a:cubicBezTo>
                  <a:cubicBezTo>
                    <a:pt x="10339" y="5757"/>
                    <a:pt x="8985" y="5143"/>
                    <a:pt x="7583" y="5143"/>
                  </a:cubicBezTo>
                  <a:cubicBezTo>
                    <a:pt x="7487" y="5143"/>
                    <a:pt x="7391" y="5146"/>
                    <a:pt x="7294" y="5152"/>
                  </a:cubicBezTo>
                  <a:cubicBezTo>
                    <a:pt x="8117" y="3882"/>
                    <a:pt x="8940" y="2612"/>
                    <a:pt x="9530" y="1270"/>
                  </a:cubicBezTo>
                  <a:cubicBezTo>
                    <a:pt x="9763" y="752"/>
                    <a:pt x="9530" y="0"/>
                    <a:pt x="8869" y="0"/>
                  </a:cubicBezTo>
                  <a:close/>
                </a:path>
              </a:pathLst>
            </a:custGeom>
            <a:solidFill>
              <a:srgbClr val="EC62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3107;p61">
              <a:extLst>
                <a:ext uri="{FF2B5EF4-FFF2-40B4-BE49-F238E27FC236}">
                  <a16:creationId xmlns:a16="http://schemas.microsoft.com/office/drawing/2014/main" id="{9A53B866-C8DF-4500-99C7-B15403D8FF0E}"/>
                </a:ext>
              </a:extLst>
            </p:cNvPr>
            <p:cNvSpPr/>
            <p:nvPr/>
          </p:nvSpPr>
          <p:spPr>
            <a:xfrm>
              <a:off x="8369450" y="4223575"/>
              <a:ext cx="300075" cy="383725"/>
            </a:xfrm>
            <a:custGeom>
              <a:avLst/>
              <a:gdLst/>
              <a:ahLst/>
              <a:cxnLst/>
              <a:rect l="l" t="t" r="r" b="b"/>
              <a:pathLst>
                <a:path w="12003" h="15349" extrusionOk="0">
                  <a:moveTo>
                    <a:pt x="8730" y="216"/>
                  </a:moveTo>
                  <a:cubicBezTo>
                    <a:pt x="8944" y="216"/>
                    <a:pt x="9105" y="305"/>
                    <a:pt x="9177" y="448"/>
                  </a:cubicBezTo>
                  <a:cubicBezTo>
                    <a:pt x="9320" y="520"/>
                    <a:pt x="9320" y="752"/>
                    <a:pt x="9320" y="895"/>
                  </a:cubicBezTo>
                  <a:lnTo>
                    <a:pt x="9320" y="1271"/>
                  </a:lnTo>
                  <a:cubicBezTo>
                    <a:pt x="8658" y="2612"/>
                    <a:pt x="7907" y="3954"/>
                    <a:pt x="7084" y="5135"/>
                  </a:cubicBezTo>
                  <a:lnTo>
                    <a:pt x="6941" y="5367"/>
                  </a:lnTo>
                  <a:lnTo>
                    <a:pt x="7155" y="5367"/>
                  </a:lnTo>
                  <a:cubicBezTo>
                    <a:pt x="7227" y="5296"/>
                    <a:pt x="7388" y="5296"/>
                    <a:pt x="7460" y="5296"/>
                  </a:cubicBezTo>
                  <a:cubicBezTo>
                    <a:pt x="8801" y="5296"/>
                    <a:pt x="10071" y="5886"/>
                    <a:pt x="10965" y="7156"/>
                  </a:cubicBezTo>
                  <a:cubicBezTo>
                    <a:pt x="11484" y="7907"/>
                    <a:pt x="11788" y="8873"/>
                    <a:pt x="11788" y="9910"/>
                  </a:cubicBezTo>
                  <a:cubicBezTo>
                    <a:pt x="11788" y="11252"/>
                    <a:pt x="11252" y="12665"/>
                    <a:pt x="10214" y="13560"/>
                  </a:cubicBezTo>
                  <a:cubicBezTo>
                    <a:pt x="9105" y="14615"/>
                    <a:pt x="7603" y="15134"/>
                    <a:pt x="6118" y="15134"/>
                  </a:cubicBezTo>
                  <a:cubicBezTo>
                    <a:pt x="4920" y="15134"/>
                    <a:pt x="3739" y="14758"/>
                    <a:pt x="2845" y="14078"/>
                  </a:cubicBezTo>
                  <a:cubicBezTo>
                    <a:pt x="1950" y="13416"/>
                    <a:pt x="1342" y="12450"/>
                    <a:pt x="1127" y="11109"/>
                  </a:cubicBezTo>
                  <a:lnTo>
                    <a:pt x="1127" y="11037"/>
                  </a:lnTo>
                  <a:cubicBezTo>
                    <a:pt x="1127" y="10876"/>
                    <a:pt x="1199" y="10733"/>
                    <a:pt x="1342" y="10662"/>
                  </a:cubicBezTo>
                  <a:cubicBezTo>
                    <a:pt x="1503" y="10501"/>
                    <a:pt x="1718" y="10429"/>
                    <a:pt x="1861" y="10429"/>
                  </a:cubicBezTo>
                  <a:cubicBezTo>
                    <a:pt x="2022" y="10429"/>
                    <a:pt x="2165" y="10501"/>
                    <a:pt x="2308" y="10662"/>
                  </a:cubicBezTo>
                  <a:cubicBezTo>
                    <a:pt x="2397" y="10733"/>
                    <a:pt x="2469" y="10948"/>
                    <a:pt x="2541" y="11109"/>
                  </a:cubicBezTo>
                  <a:cubicBezTo>
                    <a:pt x="2612" y="12075"/>
                    <a:pt x="3131" y="12737"/>
                    <a:pt x="3811" y="13112"/>
                  </a:cubicBezTo>
                  <a:cubicBezTo>
                    <a:pt x="4401" y="13560"/>
                    <a:pt x="5224" y="13792"/>
                    <a:pt x="6118" y="13792"/>
                  </a:cubicBezTo>
                  <a:cubicBezTo>
                    <a:pt x="7155" y="13792"/>
                    <a:pt x="8282" y="13416"/>
                    <a:pt x="9105" y="12737"/>
                  </a:cubicBezTo>
                  <a:cubicBezTo>
                    <a:pt x="9910" y="12075"/>
                    <a:pt x="10447" y="10948"/>
                    <a:pt x="10447" y="9839"/>
                  </a:cubicBezTo>
                  <a:cubicBezTo>
                    <a:pt x="10447" y="9159"/>
                    <a:pt x="10214" y="8497"/>
                    <a:pt x="9839" y="7907"/>
                  </a:cubicBezTo>
                  <a:cubicBezTo>
                    <a:pt x="9248" y="7084"/>
                    <a:pt x="8354" y="6709"/>
                    <a:pt x="7460" y="6709"/>
                  </a:cubicBezTo>
                  <a:cubicBezTo>
                    <a:pt x="6708" y="6709"/>
                    <a:pt x="5885" y="7013"/>
                    <a:pt x="5224" y="7460"/>
                  </a:cubicBezTo>
                  <a:cubicBezTo>
                    <a:pt x="5081" y="7531"/>
                    <a:pt x="4991" y="7603"/>
                    <a:pt x="4848" y="7603"/>
                  </a:cubicBezTo>
                  <a:cubicBezTo>
                    <a:pt x="4705" y="7603"/>
                    <a:pt x="4544" y="7460"/>
                    <a:pt x="4401" y="7370"/>
                  </a:cubicBezTo>
                  <a:cubicBezTo>
                    <a:pt x="4329" y="7227"/>
                    <a:pt x="4258" y="7013"/>
                    <a:pt x="4258" y="6780"/>
                  </a:cubicBezTo>
                  <a:cubicBezTo>
                    <a:pt x="4258" y="6637"/>
                    <a:pt x="4329" y="6476"/>
                    <a:pt x="4401" y="6333"/>
                  </a:cubicBezTo>
                  <a:cubicBezTo>
                    <a:pt x="5528" y="4991"/>
                    <a:pt x="6565" y="3507"/>
                    <a:pt x="7460" y="1933"/>
                  </a:cubicBezTo>
                  <a:lnTo>
                    <a:pt x="7531" y="1718"/>
                  </a:lnTo>
                  <a:lnTo>
                    <a:pt x="7531" y="1718"/>
                  </a:lnTo>
                  <a:lnTo>
                    <a:pt x="7316" y="1790"/>
                  </a:lnTo>
                  <a:cubicBezTo>
                    <a:pt x="5295" y="2165"/>
                    <a:pt x="3363" y="2827"/>
                    <a:pt x="1414" y="2827"/>
                  </a:cubicBezTo>
                  <a:lnTo>
                    <a:pt x="895" y="2827"/>
                  </a:lnTo>
                  <a:cubicBezTo>
                    <a:pt x="680" y="2827"/>
                    <a:pt x="519" y="2684"/>
                    <a:pt x="448" y="2541"/>
                  </a:cubicBezTo>
                  <a:cubicBezTo>
                    <a:pt x="305" y="2451"/>
                    <a:pt x="233" y="2237"/>
                    <a:pt x="233" y="2094"/>
                  </a:cubicBezTo>
                  <a:cubicBezTo>
                    <a:pt x="233" y="1933"/>
                    <a:pt x="305" y="1718"/>
                    <a:pt x="376" y="1647"/>
                  </a:cubicBezTo>
                  <a:cubicBezTo>
                    <a:pt x="519" y="1486"/>
                    <a:pt x="680" y="1414"/>
                    <a:pt x="895" y="1414"/>
                  </a:cubicBezTo>
                  <a:lnTo>
                    <a:pt x="1271" y="1414"/>
                  </a:lnTo>
                  <a:cubicBezTo>
                    <a:pt x="2469" y="1414"/>
                    <a:pt x="3650" y="1199"/>
                    <a:pt x="4776" y="895"/>
                  </a:cubicBezTo>
                  <a:cubicBezTo>
                    <a:pt x="6118" y="591"/>
                    <a:pt x="7388" y="305"/>
                    <a:pt x="8730" y="216"/>
                  </a:cubicBezTo>
                  <a:close/>
                  <a:moveTo>
                    <a:pt x="8730" y="1"/>
                  </a:moveTo>
                  <a:cubicBezTo>
                    <a:pt x="7316" y="72"/>
                    <a:pt x="6046" y="377"/>
                    <a:pt x="4705" y="663"/>
                  </a:cubicBezTo>
                  <a:cubicBezTo>
                    <a:pt x="3578" y="967"/>
                    <a:pt x="2469" y="1199"/>
                    <a:pt x="1271" y="1199"/>
                  </a:cubicBezTo>
                  <a:lnTo>
                    <a:pt x="895" y="1199"/>
                  </a:lnTo>
                  <a:cubicBezTo>
                    <a:pt x="609" y="1199"/>
                    <a:pt x="376" y="1342"/>
                    <a:pt x="233" y="1486"/>
                  </a:cubicBezTo>
                  <a:cubicBezTo>
                    <a:pt x="72" y="1647"/>
                    <a:pt x="1" y="1861"/>
                    <a:pt x="1" y="2094"/>
                  </a:cubicBezTo>
                  <a:cubicBezTo>
                    <a:pt x="1" y="2308"/>
                    <a:pt x="72" y="2541"/>
                    <a:pt x="233" y="2684"/>
                  </a:cubicBezTo>
                  <a:cubicBezTo>
                    <a:pt x="376" y="2899"/>
                    <a:pt x="609" y="3060"/>
                    <a:pt x="895" y="3060"/>
                  </a:cubicBezTo>
                  <a:lnTo>
                    <a:pt x="1414" y="3060"/>
                  </a:lnTo>
                  <a:cubicBezTo>
                    <a:pt x="3347" y="3060"/>
                    <a:pt x="5199" y="2372"/>
                    <a:pt x="7125" y="2046"/>
                  </a:cubicBezTo>
                  <a:lnTo>
                    <a:pt x="7125" y="2046"/>
                  </a:lnTo>
                  <a:cubicBezTo>
                    <a:pt x="6334" y="3470"/>
                    <a:pt x="5321" y="4904"/>
                    <a:pt x="4258" y="6190"/>
                  </a:cubicBezTo>
                  <a:cubicBezTo>
                    <a:pt x="4097" y="6405"/>
                    <a:pt x="4025" y="6637"/>
                    <a:pt x="4025" y="6780"/>
                  </a:cubicBezTo>
                  <a:cubicBezTo>
                    <a:pt x="4025" y="7084"/>
                    <a:pt x="4097" y="7299"/>
                    <a:pt x="4258" y="7531"/>
                  </a:cubicBezTo>
                  <a:cubicBezTo>
                    <a:pt x="4401" y="7675"/>
                    <a:pt x="4633" y="7818"/>
                    <a:pt x="4848" y="7818"/>
                  </a:cubicBezTo>
                  <a:cubicBezTo>
                    <a:pt x="4991" y="7818"/>
                    <a:pt x="5224" y="7746"/>
                    <a:pt x="5367" y="7603"/>
                  </a:cubicBezTo>
                  <a:cubicBezTo>
                    <a:pt x="6046" y="7156"/>
                    <a:pt x="6780" y="6923"/>
                    <a:pt x="7460" y="6923"/>
                  </a:cubicBezTo>
                  <a:cubicBezTo>
                    <a:pt x="8354" y="6923"/>
                    <a:pt x="9105" y="7227"/>
                    <a:pt x="9695" y="8050"/>
                  </a:cubicBezTo>
                  <a:cubicBezTo>
                    <a:pt x="10000" y="8569"/>
                    <a:pt x="10214" y="9159"/>
                    <a:pt x="10214" y="9839"/>
                  </a:cubicBezTo>
                  <a:cubicBezTo>
                    <a:pt x="10214" y="10876"/>
                    <a:pt x="9695" y="11932"/>
                    <a:pt x="8944" y="12594"/>
                  </a:cubicBezTo>
                  <a:cubicBezTo>
                    <a:pt x="8211" y="13184"/>
                    <a:pt x="7155" y="13560"/>
                    <a:pt x="6118" y="13560"/>
                  </a:cubicBezTo>
                  <a:cubicBezTo>
                    <a:pt x="5295" y="13560"/>
                    <a:pt x="4472" y="13345"/>
                    <a:pt x="3882" y="12969"/>
                  </a:cubicBezTo>
                  <a:cubicBezTo>
                    <a:pt x="3292" y="12522"/>
                    <a:pt x="2845" y="11932"/>
                    <a:pt x="2755" y="11109"/>
                  </a:cubicBezTo>
                  <a:cubicBezTo>
                    <a:pt x="2684" y="10876"/>
                    <a:pt x="2612" y="10662"/>
                    <a:pt x="2469" y="10501"/>
                  </a:cubicBezTo>
                  <a:cubicBezTo>
                    <a:pt x="2308" y="10286"/>
                    <a:pt x="2093" y="10215"/>
                    <a:pt x="1861" y="10215"/>
                  </a:cubicBezTo>
                  <a:cubicBezTo>
                    <a:pt x="1646" y="10215"/>
                    <a:pt x="1414" y="10286"/>
                    <a:pt x="1199" y="10429"/>
                  </a:cubicBezTo>
                  <a:cubicBezTo>
                    <a:pt x="1056" y="10590"/>
                    <a:pt x="895" y="10805"/>
                    <a:pt x="895" y="11037"/>
                  </a:cubicBezTo>
                  <a:lnTo>
                    <a:pt x="895" y="11109"/>
                  </a:lnTo>
                  <a:cubicBezTo>
                    <a:pt x="1127" y="12522"/>
                    <a:pt x="1789" y="13560"/>
                    <a:pt x="2755" y="14311"/>
                  </a:cubicBezTo>
                  <a:cubicBezTo>
                    <a:pt x="3650" y="14973"/>
                    <a:pt x="4848" y="15348"/>
                    <a:pt x="6118" y="15348"/>
                  </a:cubicBezTo>
                  <a:cubicBezTo>
                    <a:pt x="7603" y="15348"/>
                    <a:pt x="9177" y="14830"/>
                    <a:pt x="10357" y="13792"/>
                  </a:cubicBezTo>
                  <a:cubicBezTo>
                    <a:pt x="11484" y="12826"/>
                    <a:pt x="12003" y="11324"/>
                    <a:pt x="12003" y="9910"/>
                  </a:cubicBezTo>
                  <a:cubicBezTo>
                    <a:pt x="12003" y="8873"/>
                    <a:pt x="11699" y="7818"/>
                    <a:pt x="11180" y="7013"/>
                  </a:cubicBezTo>
                  <a:cubicBezTo>
                    <a:pt x="10214" y="5743"/>
                    <a:pt x="8873" y="5063"/>
                    <a:pt x="7460" y="5063"/>
                  </a:cubicBezTo>
                  <a:lnTo>
                    <a:pt x="7389" y="5063"/>
                  </a:lnTo>
                  <a:cubicBezTo>
                    <a:pt x="8212" y="3870"/>
                    <a:pt x="8909" y="2669"/>
                    <a:pt x="9463" y="1342"/>
                  </a:cubicBezTo>
                  <a:cubicBezTo>
                    <a:pt x="9552" y="1199"/>
                    <a:pt x="9624" y="1038"/>
                    <a:pt x="9624" y="895"/>
                  </a:cubicBezTo>
                  <a:cubicBezTo>
                    <a:pt x="9624" y="663"/>
                    <a:pt x="9552" y="448"/>
                    <a:pt x="9391" y="305"/>
                  </a:cubicBezTo>
                  <a:cubicBezTo>
                    <a:pt x="9248" y="72"/>
                    <a:pt x="9016" y="1"/>
                    <a:pt x="87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3108;p61">
              <a:extLst>
                <a:ext uri="{FF2B5EF4-FFF2-40B4-BE49-F238E27FC236}">
                  <a16:creationId xmlns:a16="http://schemas.microsoft.com/office/drawing/2014/main" id="{BFA4F3F0-C29E-428E-AE12-A853540A97E8}"/>
                </a:ext>
              </a:extLst>
            </p:cNvPr>
            <p:cNvSpPr/>
            <p:nvPr/>
          </p:nvSpPr>
          <p:spPr>
            <a:xfrm>
              <a:off x="8212925" y="4132350"/>
              <a:ext cx="583175" cy="573775"/>
            </a:xfrm>
            <a:custGeom>
              <a:avLst/>
              <a:gdLst/>
              <a:ahLst/>
              <a:cxnLst/>
              <a:rect l="l" t="t" r="r" b="b"/>
              <a:pathLst>
                <a:path w="23327" h="22951" extrusionOk="0">
                  <a:moveTo>
                    <a:pt x="20804" y="1"/>
                  </a:moveTo>
                  <a:cubicBezTo>
                    <a:pt x="18136" y="197"/>
                    <a:pt x="14165" y="529"/>
                    <a:pt x="13112" y="529"/>
                  </a:cubicBezTo>
                  <a:cubicBezTo>
                    <a:pt x="13014" y="529"/>
                    <a:pt x="12942" y="526"/>
                    <a:pt x="12898" y="520"/>
                  </a:cubicBezTo>
                  <a:lnTo>
                    <a:pt x="2022" y="591"/>
                  </a:lnTo>
                  <a:cubicBezTo>
                    <a:pt x="1963" y="585"/>
                    <a:pt x="1898" y="582"/>
                    <a:pt x="1831" y="582"/>
                  </a:cubicBezTo>
                  <a:cubicBezTo>
                    <a:pt x="1129" y="582"/>
                    <a:pt x="66" y="948"/>
                    <a:pt x="1" y="2237"/>
                  </a:cubicBezTo>
                  <a:lnTo>
                    <a:pt x="162" y="2380"/>
                  </a:lnTo>
                  <a:cubicBezTo>
                    <a:pt x="633" y="1367"/>
                    <a:pt x="1491" y="1264"/>
                    <a:pt x="1855" y="1264"/>
                  </a:cubicBezTo>
                  <a:cubicBezTo>
                    <a:pt x="1947" y="1264"/>
                    <a:pt x="2008" y="1271"/>
                    <a:pt x="2022" y="1271"/>
                  </a:cubicBezTo>
                  <a:lnTo>
                    <a:pt x="12826" y="1181"/>
                  </a:lnTo>
                  <a:cubicBezTo>
                    <a:pt x="12881" y="1187"/>
                    <a:pt x="12956" y="1190"/>
                    <a:pt x="13047" y="1190"/>
                  </a:cubicBezTo>
                  <a:cubicBezTo>
                    <a:pt x="14442" y="1190"/>
                    <a:pt x="19795" y="587"/>
                    <a:pt x="20500" y="520"/>
                  </a:cubicBezTo>
                  <a:cubicBezTo>
                    <a:pt x="20500" y="520"/>
                    <a:pt x="20571" y="591"/>
                    <a:pt x="20947" y="663"/>
                  </a:cubicBezTo>
                  <a:cubicBezTo>
                    <a:pt x="21913" y="824"/>
                    <a:pt x="22074" y="1933"/>
                    <a:pt x="22074" y="2004"/>
                  </a:cubicBezTo>
                  <a:lnTo>
                    <a:pt x="22074" y="6995"/>
                  </a:lnTo>
                  <a:cubicBezTo>
                    <a:pt x="22074" y="9016"/>
                    <a:pt x="22521" y="11109"/>
                    <a:pt x="22521" y="11252"/>
                  </a:cubicBezTo>
                  <a:lnTo>
                    <a:pt x="22736" y="15044"/>
                  </a:lnTo>
                  <a:lnTo>
                    <a:pt x="22593" y="19158"/>
                  </a:lnTo>
                  <a:cubicBezTo>
                    <a:pt x="22432" y="20786"/>
                    <a:pt x="21019" y="20643"/>
                    <a:pt x="20875" y="20714"/>
                  </a:cubicBezTo>
                  <a:lnTo>
                    <a:pt x="2308" y="22360"/>
                  </a:lnTo>
                  <a:cubicBezTo>
                    <a:pt x="2308" y="22360"/>
                    <a:pt x="1199" y="22360"/>
                    <a:pt x="681" y="21394"/>
                  </a:cubicBezTo>
                  <a:lnTo>
                    <a:pt x="520" y="21609"/>
                  </a:lnTo>
                  <a:cubicBezTo>
                    <a:pt x="824" y="22503"/>
                    <a:pt x="1647" y="22879"/>
                    <a:pt x="2094" y="22879"/>
                  </a:cubicBezTo>
                  <a:cubicBezTo>
                    <a:pt x="2237" y="22879"/>
                    <a:pt x="2308" y="22950"/>
                    <a:pt x="2398" y="22950"/>
                  </a:cubicBezTo>
                  <a:lnTo>
                    <a:pt x="21913" y="21090"/>
                  </a:lnTo>
                  <a:lnTo>
                    <a:pt x="21984" y="21090"/>
                  </a:lnTo>
                  <a:cubicBezTo>
                    <a:pt x="22074" y="21090"/>
                    <a:pt x="23111" y="20643"/>
                    <a:pt x="23254" y="19230"/>
                  </a:cubicBezTo>
                  <a:lnTo>
                    <a:pt x="23326" y="15044"/>
                  </a:lnTo>
                  <a:lnTo>
                    <a:pt x="23040" y="10876"/>
                  </a:lnTo>
                  <a:cubicBezTo>
                    <a:pt x="23040" y="10876"/>
                    <a:pt x="22664" y="7746"/>
                    <a:pt x="22664" y="6923"/>
                  </a:cubicBezTo>
                  <a:lnTo>
                    <a:pt x="22664" y="1718"/>
                  </a:lnTo>
                  <a:cubicBezTo>
                    <a:pt x="22664" y="1110"/>
                    <a:pt x="22217" y="1"/>
                    <a:pt x="20875" y="1"/>
                  </a:cubicBezTo>
                  <a:close/>
                </a:path>
              </a:pathLst>
            </a:custGeom>
            <a:solidFill>
              <a:srgbClr val="D5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3109;p61">
              <a:extLst>
                <a:ext uri="{FF2B5EF4-FFF2-40B4-BE49-F238E27FC236}">
                  <a16:creationId xmlns:a16="http://schemas.microsoft.com/office/drawing/2014/main" id="{424713D4-AD8D-4A3F-83D8-69C88BAB6095}"/>
                </a:ext>
              </a:extLst>
            </p:cNvPr>
            <p:cNvSpPr/>
            <p:nvPr/>
          </p:nvSpPr>
          <p:spPr>
            <a:xfrm>
              <a:off x="7976375" y="4011175"/>
              <a:ext cx="756650" cy="61275"/>
            </a:xfrm>
            <a:custGeom>
              <a:avLst/>
              <a:gdLst/>
              <a:ahLst/>
              <a:cxnLst/>
              <a:rect l="l" t="t" r="r" b="b"/>
              <a:pathLst>
                <a:path w="30266" h="2451" extrusionOk="0">
                  <a:moveTo>
                    <a:pt x="19015" y="0"/>
                  </a:moveTo>
                  <a:lnTo>
                    <a:pt x="1" y="448"/>
                  </a:lnTo>
                  <a:lnTo>
                    <a:pt x="233" y="752"/>
                  </a:lnTo>
                  <a:lnTo>
                    <a:pt x="19015" y="448"/>
                  </a:lnTo>
                  <a:cubicBezTo>
                    <a:pt x="19677" y="448"/>
                    <a:pt x="21090" y="448"/>
                    <a:pt x="21465" y="519"/>
                  </a:cubicBezTo>
                  <a:lnTo>
                    <a:pt x="29300" y="2379"/>
                  </a:lnTo>
                  <a:lnTo>
                    <a:pt x="29890" y="2451"/>
                  </a:lnTo>
                  <a:cubicBezTo>
                    <a:pt x="29962" y="2379"/>
                    <a:pt x="30266" y="2308"/>
                    <a:pt x="30194" y="2236"/>
                  </a:cubicBezTo>
                  <a:cubicBezTo>
                    <a:pt x="30105" y="2165"/>
                    <a:pt x="29890" y="1861"/>
                    <a:pt x="29443" y="1861"/>
                  </a:cubicBezTo>
                  <a:lnTo>
                    <a:pt x="21537" y="72"/>
                  </a:lnTo>
                  <a:cubicBezTo>
                    <a:pt x="21018" y="0"/>
                    <a:pt x="19086" y="0"/>
                    <a:pt x="19015" y="0"/>
                  </a:cubicBezTo>
                  <a:close/>
                </a:path>
              </a:pathLst>
            </a:custGeom>
            <a:solidFill>
              <a:srgbClr val="D5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3110;p61">
              <a:extLst>
                <a:ext uri="{FF2B5EF4-FFF2-40B4-BE49-F238E27FC236}">
                  <a16:creationId xmlns:a16="http://schemas.microsoft.com/office/drawing/2014/main" id="{31321CE6-DC44-471D-B9B0-A02A489AD397}"/>
                </a:ext>
              </a:extLst>
            </p:cNvPr>
            <p:cNvSpPr/>
            <p:nvPr/>
          </p:nvSpPr>
          <p:spPr>
            <a:xfrm>
              <a:off x="7905725" y="4067075"/>
              <a:ext cx="225400" cy="635475"/>
            </a:xfrm>
            <a:custGeom>
              <a:avLst/>
              <a:gdLst/>
              <a:ahLst/>
              <a:cxnLst/>
              <a:rect l="l" t="t" r="r" b="b"/>
              <a:pathLst>
                <a:path w="9016" h="25419" extrusionOk="0">
                  <a:moveTo>
                    <a:pt x="1181" y="0"/>
                  </a:moveTo>
                  <a:lnTo>
                    <a:pt x="1181" y="0"/>
                  </a:lnTo>
                  <a:cubicBezTo>
                    <a:pt x="0" y="215"/>
                    <a:pt x="287" y="2451"/>
                    <a:pt x="376" y="2755"/>
                  </a:cubicBezTo>
                  <a:lnTo>
                    <a:pt x="376" y="13273"/>
                  </a:lnTo>
                  <a:lnTo>
                    <a:pt x="734" y="18263"/>
                  </a:lnTo>
                  <a:cubicBezTo>
                    <a:pt x="591" y="19676"/>
                    <a:pt x="1414" y="20267"/>
                    <a:pt x="1414" y="20267"/>
                  </a:cubicBezTo>
                  <a:lnTo>
                    <a:pt x="8121" y="25257"/>
                  </a:lnTo>
                  <a:lnTo>
                    <a:pt x="8873" y="25418"/>
                  </a:lnTo>
                  <a:lnTo>
                    <a:pt x="9016" y="24971"/>
                  </a:lnTo>
                  <a:lnTo>
                    <a:pt x="8336" y="24810"/>
                  </a:lnTo>
                  <a:lnTo>
                    <a:pt x="1718" y="19891"/>
                  </a:lnTo>
                  <a:cubicBezTo>
                    <a:pt x="1628" y="19891"/>
                    <a:pt x="1109" y="19444"/>
                    <a:pt x="1181" y="18263"/>
                  </a:cubicBezTo>
                  <a:lnTo>
                    <a:pt x="823" y="2755"/>
                  </a:lnTo>
                  <a:lnTo>
                    <a:pt x="823" y="2683"/>
                  </a:lnTo>
                  <a:cubicBezTo>
                    <a:pt x="734" y="2165"/>
                    <a:pt x="591" y="662"/>
                    <a:pt x="1109" y="376"/>
                  </a:cubicBezTo>
                  <a:lnTo>
                    <a:pt x="1181" y="0"/>
                  </a:lnTo>
                  <a:close/>
                </a:path>
              </a:pathLst>
            </a:custGeom>
            <a:solidFill>
              <a:srgbClr val="D5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3111;p61">
              <a:extLst>
                <a:ext uri="{FF2B5EF4-FFF2-40B4-BE49-F238E27FC236}">
                  <a16:creationId xmlns:a16="http://schemas.microsoft.com/office/drawing/2014/main" id="{23959C5A-9A57-4E78-A812-87F10B1BB400}"/>
                </a:ext>
              </a:extLst>
            </p:cNvPr>
            <p:cNvSpPr/>
            <p:nvPr/>
          </p:nvSpPr>
          <p:spPr>
            <a:xfrm>
              <a:off x="8140500" y="4080050"/>
              <a:ext cx="715500" cy="713725"/>
            </a:xfrm>
            <a:custGeom>
              <a:avLst/>
              <a:gdLst/>
              <a:ahLst/>
              <a:cxnLst/>
              <a:rect l="l" t="t" r="r" b="b"/>
              <a:pathLst>
                <a:path w="28620" h="28549" extrusionOk="0">
                  <a:moveTo>
                    <a:pt x="25865" y="233"/>
                  </a:moveTo>
                  <a:cubicBezTo>
                    <a:pt x="26312" y="233"/>
                    <a:pt x="26670" y="376"/>
                    <a:pt x="26974" y="680"/>
                  </a:cubicBezTo>
                  <a:cubicBezTo>
                    <a:pt x="27278" y="966"/>
                    <a:pt x="27421" y="1342"/>
                    <a:pt x="27421" y="1789"/>
                  </a:cubicBezTo>
                  <a:cubicBezTo>
                    <a:pt x="27421" y="1789"/>
                    <a:pt x="27421" y="2236"/>
                    <a:pt x="27493" y="2987"/>
                  </a:cubicBezTo>
                  <a:cubicBezTo>
                    <a:pt x="27565" y="5223"/>
                    <a:pt x="27726" y="9981"/>
                    <a:pt x="27726" y="12897"/>
                  </a:cubicBezTo>
                  <a:cubicBezTo>
                    <a:pt x="27726" y="13272"/>
                    <a:pt x="27726" y="13559"/>
                    <a:pt x="27654" y="13863"/>
                  </a:cubicBezTo>
                  <a:lnTo>
                    <a:pt x="27654" y="14006"/>
                  </a:lnTo>
                  <a:cubicBezTo>
                    <a:pt x="27654" y="16546"/>
                    <a:pt x="28387" y="23254"/>
                    <a:pt x="28387" y="23254"/>
                  </a:cubicBezTo>
                  <a:cubicBezTo>
                    <a:pt x="28387" y="23701"/>
                    <a:pt x="28244" y="24076"/>
                    <a:pt x="27940" y="24381"/>
                  </a:cubicBezTo>
                  <a:cubicBezTo>
                    <a:pt x="27654" y="24667"/>
                    <a:pt x="27278" y="24828"/>
                    <a:pt x="26831" y="24828"/>
                  </a:cubicBezTo>
                  <a:cubicBezTo>
                    <a:pt x="26831" y="24828"/>
                    <a:pt x="25042" y="25042"/>
                    <a:pt x="23021" y="25185"/>
                  </a:cubicBezTo>
                  <a:cubicBezTo>
                    <a:pt x="21018" y="25418"/>
                    <a:pt x="18782" y="25633"/>
                    <a:pt x="17816" y="25865"/>
                  </a:cubicBezTo>
                  <a:cubicBezTo>
                    <a:pt x="15795" y="26241"/>
                    <a:pt x="12003" y="26831"/>
                    <a:pt x="8711" y="27350"/>
                  </a:cubicBezTo>
                  <a:cubicBezTo>
                    <a:pt x="7084" y="27654"/>
                    <a:pt x="5581" y="27869"/>
                    <a:pt x="4472" y="28030"/>
                  </a:cubicBezTo>
                  <a:cubicBezTo>
                    <a:pt x="3864" y="28101"/>
                    <a:pt x="3417" y="28173"/>
                    <a:pt x="3131" y="28244"/>
                  </a:cubicBezTo>
                  <a:cubicBezTo>
                    <a:pt x="2826" y="28244"/>
                    <a:pt x="2683" y="28316"/>
                    <a:pt x="2683" y="28316"/>
                  </a:cubicBezTo>
                  <a:cubicBezTo>
                    <a:pt x="2236" y="28316"/>
                    <a:pt x="1789" y="28101"/>
                    <a:pt x="1556" y="27797"/>
                  </a:cubicBezTo>
                  <a:cubicBezTo>
                    <a:pt x="1270" y="27582"/>
                    <a:pt x="1038" y="27135"/>
                    <a:pt x="1038" y="26688"/>
                  </a:cubicBezTo>
                  <a:cubicBezTo>
                    <a:pt x="1038" y="26688"/>
                    <a:pt x="1038" y="26241"/>
                    <a:pt x="966" y="25418"/>
                  </a:cubicBezTo>
                  <a:cubicBezTo>
                    <a:pt x="895" y="23111"/>
                    <a:pt x="591" y="18263"/>
                    <a:pt x="591" y="16331"/>
                  </a:cubicBezTo>
                  <a:cubicBezTo>
                    <a:pt x="519" y="14453"/>
                    <a:pt x="447" y="10804"/>
                    <a:pt x="376" y="7602"/>
                  </a:cubicBezTo>
                  <a:lnTo>
                    <a:pt x="376" y="3363"/>
                  </a:lnTo>
                  <a:cubicBezTo>
                    <a:pt x="286" y="2236"/>
                    <a:pt x="286" y="1574"/>
                    <a:pt x="286" y="1574"/>
                  </a:cubicBezTo>
                  <a:lnTo>
                    <a:pt x="286" y="680"/>
                  </a:lnTo>
                  <a:lnTo>
                    <a:pt x="286" y="519"/>
                  </a:lnTo>
                  <a:cubicBezTo>
                    <a:pt x="286" y="447"/>
                    <a:pt x="286" y="376"/>
                    <a:pt x="376" y="376"/>
                  </a:cubicBezTo>
                  <a:cubicBezTo>
                    <a:pt x="519" y="376"/>
                    <a:pt x="591" y="304"/>
                    <a:pt x="823" y="304"/>
                  </a:cubicBezTo>
                  <a:lnTo>
                    <a:pt x="2308" y="304"/>
                  </a:lnTo>
                  <a:cubicBezTo>
                    <a:pt x="4991" y="304"/>
                    <a:pt x="10876" y="376"/>
                    <a:pt x="14149" y="447"/>
                  </a:cubicBezTo>
                  <a:lnTo>
                    <a:pt x="15348" y="447"/>
                  </a:lnTo>
                  <a:cubicBezTo>
                    <a:pt x="18925" y="447"/>
                    <a:pt x="25865" y="233"/>
                    <a:pt x="25865" y="233"/>
                  </a:cubicBezTo>
                  <a:close/>
                  <a:moveTo>
                    <a:pt x="24667" y="0"/>
                  </a:moveTo>
                  <a:cubicBezTo>
                    <a:pt x="22574" y="72"/>
                    <a:pt x="18031" y="233"/>
                    <a:pt x="15348" y="233"/>
                  </a:cubicBezTo>
                  <a:lnTo>
                    <a:pt x="14149" y="233"/>
                  </a:lnTo>
                  <a:cubicBezTo>
                    <a:pt x="9838" y="72"/>
                    <a:pt x="823" y="72"/>
                    <a:pt x="823" y="72"/>
                  </a:cubicBezTo>
                  <a:cubicBezTo>
                    <a:pt x="519" y="72"/>
                    <a:pt x="376" y="143"/>
                    <a:pt x="215" y="233"/>
                  </a:cubicBezTo>
                  <a:cubicBezTo>
                    <a:pt x="143" y="304"/>
                    <a:pt x="72" y="376"/>
                    <a:pt x="72" y="447"/>
                  </a:cubicBezTo>
                  <a:cubicBezTo>
                    <a:pt x="72" y="519"/>
                    <a:pt x="0" y="590"/>
                    <a:pt x="0" y="680"/>
                  </a:cubicBezTo>
                  <a:cubicBezTo>
                    <a:pt x="0" y="894"/>
                    <a:pt x="72" y="1199"/>
                    <a:pt x="72" y="1574"/>
                  </a:cubicBezTo>
                  <a:cubicBezTo>
                    <a:pt x="72" y="1574"/>
                    <a:pt x="215" y="12664"/>
                    <a:pt x="376" y="16331"/>
                  </a:cubicBezTo>
                  <a:cubicBezTo>
                    <a:pt x="447" y="18925"/>
                    <a:pt x="823" y="26688"/>
                    <a:pt x="823" y="26688"/>
                  </a:cubicBezTo>
                  <a:cubicBezTo>
                    <a:pt x="823" y="27725"/>
                    <a:pt x="1628" y="28548"/>
                    <a:pt x="2683" y="28548"/>
                  </a:cubicBezTo>
                  <a:cubicBezTo>
                    <a:pt x="2683" y="28548"/>
                    <a:pt x="13791" y="26831"/>
                    <a:pt x="17816" y="26080"/>
                  </a:cubicBezTo>
                  <a:cubicBezTo>
                    <a:pt x="18853" y="25865"/>
                    <a:pt x="21089" y="25633"/>
                    <a:pt x="23093" y="25418"/>
                  </a:cubicBezTo>
                  <a:cubicBezTo>
                    <a:pt x="24077" y="25346"/>
                    <a:pt x="25042" y="25275"/>
                    <a:pt x="25704" y="25185"/>
                  </a:cubicBezTo>
                  <a:cubicBezTo>
                    <a:pt x="26384" y="25114"/>
                    <a:pt x="26831" y="25114"/>
                    <a:pt x="26831" y="25114"/>
                  </a:cubicBezTo>
                  <a:cubicBezTo>
                    <a:pt x="27797" y="25114"/>
                    <a:pt x="28620" y="24220"/>
                    <a:pt x="28620" y="23254"/>
                  </a:cubicBezTo>
                  <a:cubicBezTo>
                    <a:pt x="28620" y="23254"/>
                    <a:pt x="28620" y="22806"/>
                    <a:pt x="28548" y="22145"/>
                  </a:cubicBezTo>
                  <a:cubicBezTo>
                    <a:pt x="28316" y="20123"/>
                    <a:pt x="27940" y="15884"/>
                    <a:pt x="27940" y="14006"/>
                  </a:cubicBezTo>
                  <a:lnTo>
                    <a:pt x="27940" y="13863"/>
                  </a:lnTo>
                  <a:lnTo>
                    <a:pt x="27940" y="12897"/>
                  </a:lnTo>
                  <a:cubicBezTo>
                    <a:pt x="27940" y="9015"/>
                    <a:pt x="27654" y="1789"/>
                    <a:pt x="27654" y="1789"/>
                  </a:cubicBezTo>
                  <a:cubicBezTo>
                    <a:pt x="27654" y="823"/>
                    <a:pt x="26831" y="0"/>
                    <a:pt x="258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3112;p61">
              <a:extLst>
                <a:ext uri="{FF2B5EF4-FFF2-40B4-BE49-F238E27FC236}">
                  <a16:creationId xmlns:a16="http://schemas.microsoft.com/office/drawing/2014/main" id="{FC6D03D9-9896-464B-9B6D-F38E18F41A6D}"/>
                </a:ext>
              </a:extLst>
            </p:cNvPr>
            <p:cNvSpPr/>
            <p:nvPr/>
          </p:nvSpPr>
          <p:spPr>
            <a:xfrm>
              <a:off x="7892850" y="4018275"/>
              <a:ext cx="257050" cy="72975"/>
            </a:xfrm>
            <a:custGeom>
              <a:avLst/>
              <a:gdLst/>
              <a:ahLst/>
              <a:cxnLst/>
              <a:rect l="l" t="t" r="r" b="b"/>
              <a:pathLst>
                <a:path w="10282" h="2919" extrusionOk="0">
                  <a:moveTo>
                    <a:pt x="83" y="0"/>
                  </a:moveTo>
                  <a:cubicBezTo>
                    <a:pt x="0" y="0"/>
                    <a:pt x="19" y="175"/>
                    <a:pt x="140" y="235"/>
                  </a:cubicBezTo>
                  <a:cubicBezTo>
                    <a:pt x="3574" y="682"/>
                    <a:pt x="6704" y="2095"/>
                    <a:pt x="10049" y="2918"/>
                  </a:cubicBezTo>
                  <a:cubicBezTo>
                    <a:pt x="10192" y="2918"/>
                    <a:pt x="10282" y="2704"/>
                    <a:pt x="10121" y="2704"/>
                  </a:cubicBezTo>
                  <a:cubicBezTo>
                    <a:pt x="6776" y="1881"/>
                    <a:pt x="3574" y="468"/>
                    <a:pt x="140" y="21"/>
                  </a:cubicBezTo>
                  <a:cubicBezTo>
                    <a:pt x="117" y="6"/>
                    <a:pt x="98" y="0"/>
                    <a:pt x="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3113;p61">
              <a:extLst>
                <a:ext uri="{FF2B5EF4-FFF2-40B4-BE49-F238E27FC236}">
                  <a16:creationId xmlns:a16="http://schemas.microsoft.com/office/drawing/2014/main" id="{0CF7FFAA-0F2F-4B2D-B097-93CC83F7C1FB}"/>
                </a:ext>
              </a:extLst>
            </p:cNvPr>
            <p:cNvSpPr/>
            <p:nvPr/>
          </p:nvSpPr>
          <p:spPr>
            <a:xfrm>
              <a:off x="7883375" y="4017550"/>
              <a:ext cx="292025" cy="760625"/>
            </a:xfrm>
            <a:custGeom>
              <a:avLst/>
              <a:gdLst/>
              <a:ahLst/>
              <a:cxnLst/>
              <a:rect l="l" t="t" r="r" b="b"/>
              <a:pathLst>
                <a:path w="11681" h="30425" extrusionOk="0">
                  <a:moveTo>
                    <a:pt x="259" y="0"/>
                  </a:moveTo>
                  <a:cubicBezTo>
                    <a:pt x="201" y="0"/>
                    <a:pt x="143" y="41"/>
                    <a:pt x="143" y="121"/>
                  </a:cubicBezTo>
                  <a:cubicBezTo>
                    <a:pt x="376" y="4360"/>
                    <a:pt x="0" y="8546"/>
                    <a:pt x="286" y="12785"/>
                  </a:cubicBezTo>
                  <a:cubicBezTo>
                    <a:pt x="376" y="14055"/>
                    <a:pt x="447" y="15397"/>
                    <a:pt x="447" y="16738"/>
                  </a:cubicBezTo>
                  <a:cubicBezTo>
                    <a:pt x="447" y="18080"/>
                    <a:pt x="376" y="19421"/>
                    <a:pt x="519" y="20763"/>
                  </a:cubicBezTo>
                  <a:cubicBezTo>
                    <a:pt x="590" y="21657"/>
                    <a:pt x="733" y="22623"/>
                    <a:pt x="1342" y="23303"/>
                  </a:cubicBezTo>
                  <a:cubicBezTo>
                    <a:pt x="1628" y="23661"/>
                    <a:pt x="2075" y="23893"/>
                    <a:pt x="2451" y="24197"/>
                  </a:cubicBezTo>
                  <a:cubicBezTo>
                    <a:pt x="3059" y="24555"/>
                    <a:pt x="3578" y="25002"/>
                    <a:pt x="4168" y="25378"/>
                  </a:cubicBezTo>
                  <a:cubicBezTo>
                    <a:pt x="6636" y="27095"/>
                    <a:pt x="9087" y="28741"/>
                    <a:pt x="11466" y="30369"/>
                  </a:cubicBezTo>
                  <a:cubicBezTo>
                    <a:pt x="11506" y="30408"/>
                    <a:pt x="11540" y="30424"/>
                    <a:pt x="11568" y="30424"/>
                  </a:cubicBezTo>
                  <a:cubicBezTo>
                    <a:pt x="11653" y="30424"/>
                    <a:pt x="11681" y="30279"/>
                    <a:pt x="11627" y="30225"/>
                  </a:cubicBezTo>
                  <a:cubicBezTo>
                    <a:pt x="9319" y="28580"/>
                    <a:pt x="6922" y="27024"/>
                    <a:pt x="4615" y="25450"/>
                  </a:cubicBezTo>
                  <a:cubicBezTo>
                    <a:pt x="3649" y="24716"/>
                    <a:pt x="2451" y="24036"/>
                    <a:pt x="1556" y="23214"/>
                  </a:cubicBezTo>
                  <a:cubicBezTo>
                    <a:pt x="823" y="22552"/>
                    <a:pt x="733" y="21067"/>
                    <a:pt x="662" y="20083"/>
                  </a:cubicBezTo>
                  <a:cubicBezTo>
                    <a:pt x="590" y="18742"/>
                    <a:pt x="662" y="17490"/>
                    <a:pt x="662" y="16220"/>
                  </a:cubicBezTo>
                  <a:cubicBezTo>
                    <a:pt x="662" y="14878"/>
                    <a:pt x="590" y="13537"/>
                    <a:pt x="519" y="12195"/>
                  </a:cubicBezTo>
                  <a:cubicBezTo>
                    <a:pt x="215" y="8170"/>
                    <a:pt x="590" y="4146"/>
                    <a:pt x="376" y="121"/>
                  </a:cubicBezTo>
                  <a:cubicBezTo>
                    <a:pt x="376" y="41"/>
                    <a:pt x="318" y="0"/>
                    <a:pt x="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3114;p61">
              <a:extLst>
                <a:ext uri="{FF2B5EF4-FFF2-40B4-BE49-F238E27FC236}">
                  <a16:creationId xmlns:a16="http://schemas.microsoft.com/office/drawing/2014/main" id="{06CD886B-8AC5-47A2-A87D-B1D655180C46}"/>
                </a:ext>
              </a:extLst>
            </p:cNvPr>
            <p:cNvSpPr/>
            <p:nvPr/>
          </p:nvSpPr>
          <p:spPr>
            <a:xfrm>
              <a:off x="7885150" y="3990600"/>
              <a:ext cx="923625" cy="97550"/>
            </a:xfrm>
            <a:custGeom>
              <a:avLst/>
              <a:gdLst/>
              <a:ahLst/>
              <a:cxnLst/>
              <a:rect l="l" t="t" r="r" b="b"/>
              <a:pathLst>
                <a:path w="36945" h="3902" extrusionOk="0">
                  <a:moveTo>
                    <a:pt x="19373" y="1"/>
                  </a:moveTo>
                  <a:cubicBezTo>
                    <a:pt x="12969" y="72"/>
                    <a:pt x="6476" y="72"/>
                    <a:pt x="144" y="1038"/>
                  </a:cubicBezTo>
                  <a:cubicBezTo>
                    <a:pt x="1" y="1038"/>
                    <a:pt x="72" y="1271"/>
                    <a:pt x="215" y="1271"/>
                  </a:cubicBezTo>
                  <a:cubicBezTo>
                    <a:pt x="6333" y="305"/>
                    <a:pt x="12665" y="305"/>
                    <a:pt x="18854" y="305"/>
                  </a:cubicBezTo>
                  <a:cubicBezTo>
                    <a:pt x="20338" y="233"/>
                    <a:pt x="21841" y="233"/>
                    <a:pt x="23397" y="233"/>
                  </a:cubicBezTo>
                  <a:cubicBezTo>
                    <a:pt x="24971" y="233"/>
                    <a:pt x="26456" y="591"/>
                    <a:pt x="28030" y="967"/>
                  </a:cubicBezTo>
                  <a:cubicBezTo>
                    <a:pt x="30999" y="1575"/>
                    <a:pt x="34130" y="2165"/>
                    <a:pt x="36741" y="3882"/>
                  </a:cubicBezTo>
                  <a:cubicBezTo>
                    <a:pt x="36754" y="3895"/>
                    <a:pt x="36770" y="3901"/>
                    <a:pt x="36787" y="3901"/>
                  </a:cubicBezTo>
                  <a:cubicBezTo>
                    <a:pt x="36861" y="3901"/>
                    <a:pt x="36944" y="3781"/>
                    <a:pt x="36813" y="3650"/>
                  </a:cubicBezTo>
                  <a:cubicBezTo>
                    <a:pt x="34291" y="2022"/>
                    <a:pt x="31232" y="1414"/>
                    <a:pt x="28316" y="752"/>
                  </a:cubicBezTo>
                  <a:cubicBezTo>
                    <a:pt x="26903" y="448"/>
                    <a:pt x="25418" y="1"/>
                    <a:pt x="240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3115;p61">
              <a:extLst>
                <a:ext uri="{FF2B5EF4-FFF2-40B4-BE49-F238E27FC236}">
                  <a16:creationId xmlns:a16="http://schemas.microsoft.com/office/drawing/2014/main" id="{0720C77F-0171-4415-BECB-5D2BBB358440}"/>
                </a:ext>
              </a:extLst>
            </p:cNvPr>
            <p:cNvSpPr/>
            <p:nvPr/>
          </p:nvSpPr>
          <p:spPr>
            <a:xfrm>
              <a:off x="8211150" y="4128325"/>
              <a:ext cx="584950" cy="579575"/>
            </a:xfrm>
            <a:custGeom>
              <a:avLst/>
              <a:gdLst/>
              <a:ahLst/>
              <a:cxnLst/>
              <a:rect l="l" t="t" r="r" b="b"/>
              <a:pathLst>
                <a:path w="23398" h="23183" extrusionOk="0">
                  <a:moveTo>
                    <a:pt x="21018" y="233"/>
                  </a:moveTo>
                  <a:cubicBezTo>
                    <a:pt x="21465" y="233"/>
                    <a:pt x="21912" y="448"/>
                    <a:pt x="22145" y="681"/>
                  </a:cubicBezTo>
                  <a:cubicBezTo>
                    <a:pt x="22431" y="985"/>
                    <a:pt x="22664" y="1432"/>
                    <a:pt x="22664" y="1879"/>
                  </a:cubicBezTo>
                  <a:cubicBezTo>
                    <a:pt x="22664" y="1879"/>
                    <a:pt x="22592" y="3507"/>
                    <a:pt x="22592" y="5457"/>
                  </a:cubicBezTo>
                  <a:cubicBezTo>
                    <a:pt x="22592" y="7317"/>
                    <a:pt x="22664" y="9481"/>
                    <a:pt x="22878" y="10519"/>
                  </a:cubicBezTo>
                  <a:cubicBezTo>
                    <a:pt x="23111" y="11556"/>
                    <a:pt x="23182" y="13864"/>
                    <a:pt x="23182" y="15813"/>
                  </a:cubicBezTo>
                  <a:lnTo>
                    <a:pt x="23182" y="18496"/>
                  </a:lnTo>
                  <a:cubicBezTo>
                    <a:pt x="23182" y="19158"/>
                    <a:pt x="23111" y="19605"/>
                    <a:pt x="23111" y="19605"/>
                  </a:cubicBezTo>
                  <a:cubicBezTo>
                    <a:pt x="23111" y="20053"/>
                    <a:pt x="22950" y="20428"/>
                    <a:pt x="22664" y="20732"/>
                  </a:cubicBezTo>
                  <a:cubicBezTo>
                    <a:pt x="22360" y="21019"/>
                    <a:pt x="21984" y="21180"/>
                    <a:pt x="21537" y="21180"/>
                  </a:cubicBezTo>
                  <a:cubicBezTo>
                    <a:pt x="21537" y="21180"/>
                    <a:pt x="14543" y="21841"/>
                    <a:pt x="12146" y="22074"/>
                  </a:cubicBezTo>
                  <a:cubicBezTo>
                    <a:pt x="9695" y="22289"/>
                    <a:pt x="2308" y="22897"/>
                    <a:pt x="2308" y="22897"/>
                  </a:cubicBezTo>
                  <a:cubicBezTo>
                    <a:pt x="1861" y="22897"/>
                    <a:pt x="1485" y="22736"/>
                    <a:pt x="1199" y="22450"/>
                  </a:cubicBezTo>
                  <a:cubicBezTo>
                    <a:pt x="895" y="22145"/>
                    <a:pt x="680" y="21770"/>
                    <a:pt x="680" y="21323"/>
                  </a:cubicBezTo>
                  <a:cubicBezTo>
                    <a:pt x="680" y="21323"/>
                    <a:pt x="591" y="15742"/>
                    <a:pt x="519" y="13953"/>
                  </a:cubicBezTo>
                  <a:cubicBezTo>
                    <a:pt x="376" y="11860"/>
                    <a:pt x="305" y="9034"/>
                    <a:pt x="233" y="6709"/>
                  </a:cubicBezTo>
                  <a:lnTo>
                    <a:pt x="233" y="3739"/>
                  </a:lnTo>
                  <a:lnTo>
                    <a:pt x="233" y="2612"/>
                  </a:lnTo>
                  <a:cubicBezTo>
                    <a:pt x="233" y="2165"/>
                    <a:pt x="376" y="1718"/>
                    <a:pt x="680" y="1432"/>
                  </a:cubicBezTo>
                  <a:cubicBezTo>
                    <a:pt x="966" y="1128"/>
                    <a:pt x="1342" y="985"/>
                    <a:pt x="1789" y="985"/>
                  </a:cubicBezTo>
                  <a:lnTo>
                    <a:pt x="1861" y="985"/>
                  </a:lnTo>
                  <a:cubicBezTo>
                    <a:pt x="2612" y="985"/>
                    <a:pt x="11484" y="985"/>
                    <a:pt x="14614" y="824"/>
                  </a:cubicBezTo>
                  <a:cubicBezTo>
                    <a:pt x="16171" y="824"/>
                    <a:pt x="21018" y="233"/>
                    <a:pt x="21018" y="233"/>
                  </a:cubicBezTo>
                  <a:close/>
                  <a:moveTo>
                    <a:pt x="21018" y="1"/>
                  </a:moveTo>
                  <a:cubicBezTo>
                    <a:pt x="21018" y="1"/>
                    <a:pt x="20714" y="90"/>
                    <a:pt x="20195" y="90"/>
                  </a:cubicBezTo>
                  <a:cubicBezTo>
                    <a:pt x="18782" y="233"/>
                    <a:pt x="15723" y="609"/>
                    <a:pt x="14614" y="609"/>
                  </a:cubicBezTo>
                  <a:cubicBezTo>
                    <a:pt x="11484" y="752"/>
                    <a:pt x="2612" y="752"/>
                    <a:pt x="1861" y="752"/>
                  </a:cubicBezTo>
                  <a:lnTo>
                    <a:pt x="1789" y="752"/>
                  </a:lnTo>
                  <a:cubicBezTo>
                    <a:pt x="823" y="752"/>
                    <a:pt x="0" y="1575"/>
                    <a:pt x="0" y="2612"/>
                  </a:cubicBezTo>
                  <a:cubicBezTo>
                    <a:pt x="0" y="2612"/>
                    <a:pt x="0" y="9767"/>
                    <a:pt x="305" y="13953"/>
                  </a:cubicBezTo>
                  <a:cubicBezTo>
                    <a:pt x="305" y="14847"/>
                    <a:pt x="376" y="16708"/>
                    <a:pt x="376" y="18335"/>
                  </a:cubicBezTo>
                  <a:cubicBezTo>
                    <a:pt x="448" y="19087"/>
                    <a:pt x="448" y="19838"/>
                    <a:pt x="448" y="20428"/>
                  </a:cubicBezTo>
                  <a:lnTo>
                    <a:pt x="448" y="21323"/>
                  </a:lnTo>
                  <a:cubicBezTo>
                    <a:pt x="448" y="22289"/>
                    <a:pt x="1270" y="23183"/>
                    <a:pt x="2308" y="23183"/>
                  </a:cubicBezTo>
                  <a:cubicBezTo>
                    <a:pt x="2308" y="23183"/>
                    <a:pt x="2755" y="23111"/>
                    <a:pt x="3506" y="23040"/>
                  </a:cubicBezTo>
                  <a:cubicBezTo>
                    <a:pt x="5742" y="22807"/>
                    <a:pt x="10357" y="22450"/>
                    <a:pt x="12146" y="22289"/>
                  </a:cubicBezTo>
                  <a:cubicBezTo>
                    <a:pt x="14543" y="22074"/>
                    <a:pt x="21537" y="21394"/>
                    <a:pt x="21537" y="21394"/>
                  </a:cubicBezTo>
                  <a:cubicBezTo>
                    <a:pt x="22503" y="21394"/>
                    <a:pt x="23325" y="20571"/>
                    <a:pt x="23325" y="19605"/>
                  </a:cubicBezTo>
                  <a:cubicBezTo>
                    <a:pt x="23325" y="19605"/>
                    <a:pt x="23397" y="17817"/>
                    <a:pt x="23397" y="15813"/>
                  </a:cubicBezTo>
                  <a:cubicBezTo>
                    <a:pt x="23397" y="13792"/>
                    <a:pt x="23325" y="11556"/>
                    <a:pt x="23111" y="10447"/>
                  </a:cubicBezTo>
                  <a:cubicBezTo>
                    <a:pt x="22878" y="9392"/>
                    <a:pt x="22807" y="7317"/>
                    <a:pt x="22807" y="5457"/>
                  </a:cubicBezTo>
                  <a:lnTo>
                    <a:pt x="22807" y="2917"/>
                  </a:lnTo>
                  <a:cubicBezTo>
                    <a:pt x="22878" y="2237"/>
                    <a:pt x="22878" y="1879"/>
                    <a:pt x="22878" y="1879"/>
                  </a:cubicBezTo>
                  <a:cubicBezTo>
                    <a:pt x="22878" y="824"/>
                    <a:pt x="22055" y="1"/>
                    <a:pt x="210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3116;p61">
              <a:extLst>
                <a:ext uri="{FF2B5EF4-FFF2-40B4-BE49-F238E27FC236}">
                  <a16:creationId xmlns:a16="http://schemas.microsoft.com/office/drawing/2014/main" id="{21FAD907-E49D-41E4-924D-B55E7693271F}"/>
                </a:ext>
              </a:extLst>
            </p:cNvPr>
            <p:cNvSpPr/>
            <p:nvPr/>
          </p:nvSpPr>
          <p:spPr>
            <a:xfrm>
              <a:off x="8211150" y="4141750"/>
              <a:ext cx="571975" cy="551400"/>
            </a:xfrm>
            <a:custGeom>
              <a:avLst/>
              <a:gdLst/>
              <a:ahLst/>
              <a:cxnLst/>
              <a:rect l="l" t="t" r="r" b="b"/>
              <a:pathLst>
                <a:path w="22879" h="22056" extrusionOk="0">
                  <a:moveTo>
                    <a:pt x="20560" y="217"/>
                  </a:moveTo>
                  <a:cubicBezTo>
                    <a:pt x="20986" y="236"/>
                    <a:pt x="21403" y="457"/>
                    <a:pt x="21608" y="662"/>
                  </a:cubicBezTo>
                  <a:cubicBezTo>
                    <a:pt x="21912" y="966"/>
                    <a:pt x="22055" y="1342"/>
                    <a:pt x="22055" y="1789"/>
                  </a:cubicBezTo>
                  <a:lnTo>
                    <a:pt x="22055" y="5206"/>
                  </a:lnTo>
                  <a:cubicBezTo>
                    <a:pt x="22055" y="6994"/>
                    <a:pt x="22055" y="9016"/>
                    <a:pt x="22360" y="10053"/>
                  </a:cubicBezTo>
                  <a:cubicBezTo>
                    <a:pt x="22592" y="11019"/>
                    <a:pt x="22664" y="13183"/>
                    <a:pt x="22664" y="15115"/>
                  </a:cubicBezTo>
                  <a:cubicBezTo>
                    <a:pt x="22664" y="16010"/>
                    <a:pt x="22664" y="16904"/>
                    <a:pt x="22592" y="17584"/>
                  </a:cubicBezTo>
                  <a:lnTo>
                    <a:pt x="22592" y="18693"/>
                  </a:lnTo>
                  <a:cubicBezTo>
                    <a:pt x="22592" y="19068"/>
                    <a:pt x="22431" y="19516"/>
                    <a:pt x="22145" y="19748"/>
                  </a:cubicBezTo>
                  <a:cubicBezTo>
                    <a:pt x="21841" y="20034"/>
                    <a:pt x="21465" y="20195"/>
                    <a:pt x="21018" y="20195"/>
                  </a:cubicBezTo>
                  <a:cubicBezTo>
                    <a:pt x="21018" y="20195"/>
                    <a:pt x="19301" y="20338"/>
                    <a:pt x="17297" y="20571"/>
                  </a:cubicBezTo>
                  <a:cubicBezTo>
                    <a:pt x="15276" y="20714"/>
                    <a:pt x="13040" y="20929"/>
                    <a:pt x="11860" y="21018"/>
                  </a:cubicBezTo>
                  <a:cubicBezTo>
                    <a:pt x="10286" y="21161"/>
                    <a:pt x="10286" y="21161"/>
                    <a:pt x="2236" y="21823"/>
                  </a:cubicBezTo>
                  <a:cubicBezTo>
                    <a:pt x="1789" y="21823"/>
                    <a:pt x="1414" y="21680"/>
                    <a:pt x="1127" y="21376"/>
                  </a:cubicBezTo>
                  <a:cubicBezTo>
                    <a:pt x="823" y="21161"/>
                    <a:pt x="680" y="20714"/>
                    <a:pt x="680" y="20338"/>
                  </a:cubicBezTo>
                  <a:cubicBezTo>
                    <a:pt x="680" y="20338"/>
                    <a:pt x="591" y="15044"/>
                    <a:pt x="519" y="13255"/>
                  </a:cubicBezTo>
                  <a:cubicBezTo>
                    <a:pt x="376" y="11252"/>
                    <a:pt x="305" y="8569"/>
                    <a:pt x="233" y="6404"/>
                  </a:cubicBezTo>
                  <a:lnTo>
                    <a:pt x="233" y="3578"/>
                  </a:lnTo>
                  <a:lnTo>
                    <a:pt x="233" y="2451"/>
                  </a:lnTo>
                  <a:cubicBezTo>
                    <a:pt x="233" y="2075"/>
                    <a:pt x="376" y="1700"/>
                    <a:pt x="680" y="1414"/>
                  </a:cubicBezTo>
                  <a:cubicBezTo>
                    <a:pt x="966" y="1110"/>
                    <a:pt x="1342" y="966"/>
                    <a:pt x="1789" y="966"/>
                  </a:cubicBezTo>
                  <a:cubicBezTo>
                    <a:pt x="2469" y="966"/>
                    <a:pt x="11180" y="966"/>
                    <a:pt x="14310" y="805"/>
                  </a:cubicBezTo>
                  <a:cubicBezTo>
                    <a:pt x="15753" y="805"/>
                    <a:pt x="20304" y="248"/>
                    <a:pt x="20560" y="217"/>
                  </a:cubicBezTo>
                  <a:close/>
                  <a:moveTo>
                    <a:pt x="20499" y="1"/>
                  </a:moveTo>
                  <a:cubicBezTo>
                    <a:pt x="20499" y="1"/>
                    <a:pt x="20195" y="72"/>
                    <a:pt x="19748" y="144"/>
                  </a:cubicBezTo>
                  <a:cubicBezTo>
                    <a:pt x="18335" y="287"/>
                    <a:pt x="15348" y="591"/>
                    <a:pt x="14239" y="591"/>
                  </a:cubicBezTo>
                  <a:cubicBezTo>
                    <a:pt x="11180" y="734"/>
                    <a:pt x="2469" y="734"/>
                    <a:pt x="1789" y="734"/>
                  </a:cubicBezTo>
                  <a:cubicBezTo>
                    <a:pt x="1270" y="734"/>
                    <a:pt x="823" y="895"/>
                    <a:pt x="519" y="1253"/>
                  </a:cubicBezTo>
                  <a:cubicBezTo>
                    <a:pt x="144" y="1557"/>
                    <a:pt x="0" y="2004"/>
                    <a:pt x="0" y="2451"/>
                  </a:cubicBezTo>
                  <a:cubicBezTo>
                    <a:pt x="0" y="2451"/>
                    <a:pt x="0" y="9302"/>
                    <a:pt x="305" y="13255"/>
                  </a:cubicBezTo>
                  <a:cubicBezTo>
                    <a:pt x="305" y="14149"/>
                    <a:pt x="376" y="15938"/>
                    <a:pt x="376" y="17441"/>
                  </a:cubicBezTo>
                  <a:cubicBezTo>
                    <a:pt x="448" y="18246"/>
                    <a:pt x="448" y="18925"/>
                    <a:pt x="448" y="19444"/>
                  </a:cubicBezTo>
                  <a:lnTo>
                    <a:pt x="448" y="20338"/>
                  </a:lnTo>
                  <a:cubicBezTo>
                    <a:pt x="448" y="20786"/>
                    <a:pt x="680" y="21233"/>
                    <a:pt x="966" y="21537"/>
                  </a:cubicBezTo>
                  <a:cubicBezTo>
                    <a:pt x="1342" y="21913"/>
                    <a:pt x="1789" y="22056"/>
                    <a:pt x="2236" y="22056"/>
                  </a:cubicBezTo>
                  <a:cubicBezTo>
                    <a:pt x="10357" y="21376"/>
                    <a:pt x="10357" y="21376"/>
                    <a:pt x="11931" y="21233"/>
                  </a:cubicBezTo>
                  <a:cubicBezTo>
                    <a:pt x="14167" y="21018"/>
                    <a:pt x="21018" y="20410"/>
                    <a:pt x="21018" y="20410"/>
                  </a:cubicBezTo>
                  <a:cubicBezTo>
                    <a:pt x="21537" y="20410"/>
                    <a:pt x="21984" y="20267"/>
                    <a:pt x="22288" y="19891"/>
                  </a:cubicBezTo>
                  <a:cubicBezTo>
                    <a:pt x="22592" y="19587"/>
                    <a:pt x="22807" y="19140"/>
                    <a:pt x="22807" y="18693"/>
                  </a:cubicBezTo>
                  <a:cubicBezTo>
                    <a:pt x="22807" y="18693"/>
                    <a:pt x="22878" y="16993"/>
                    <a:pt x="22878" y="15115"/>
                  </a:cubicBezTo>
                  <a:cubicBezTo>
                    <a:pt x="22878" y="13183"/>
                    <a:pt x="22807" y="11019"/>
                    <a:pt x="22592" y="9982"/>
                  </a:cubicBezTo>
                  <a:cubicBezTo>
                    <a:pt x="22360" y="9016"/>
                    <a:pt x="22288" y="6994"/>
                    <a:pt x="22288" y="5206"/>
                  </a:cubicBezTo>
                  <a:lnTo>
                    <a:pt x="22288" y="2827"/>
                  </a:lnTo>
                  <a:cubicBezTo>
                    <a:pt x="22288" y="2147"/>
                    <a:pt x="22360" y="1789"/>
                    <a:pt x="22360" y="1789"/>
                  </a:cubicBezTo>
                  <a:cubicBezTo>
                    <a:pt x="22360" y="1253"/>
                    <a:pt x="22145" y="895"/>
                    <a:pt x="21769" y="519"/>
                  </a:cubicBezTo>
                  <a:cubicBezTo>
                    <a:pt x="21465" y="215"/>
                    <a:pt x="21018" y="1"/>
                    <a:pt x="20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3117;p61">
              <a:extLst>
                <a:ext uri="{FF2B5EF4-FFF2-40B4-BE49-F238E27FC236}">
                  <a16:creationId xmlns:a16="http://schemas.microsoft.com/office/drawing/2014/main" id="{D749B1B1-4F7B-4CC2-A48A-E2D30EEE331E}"/>
                </a:ext>
              </a:extLst>
            </p:cNvPr>
            <p:cNvSpPr/>
            <p:nvPr/>
          </p:nvSpPr>
          <p:spPr>
            <a:xfrm>
              <a:off x="7909300" y="4065275"/>
              <a:ext cx="229425" cy="642625"/>
            </a:xfrm>
            <a:custGeom>
              <a:avLst/>
              <a:gdLst/>
              <a:ahLst/>
              <a:cxnLst/>
              <a:rect l="l" t="t" r="r" b="b"/>
              <a:pathLst>
                <a:path w="9177" h="25705" extrusionOk="0">
                  <a:moveTo>
                    <a:pt x="1271" y="246"/>
                  </a:moveTo>
                  <a:cubicBezTo>
                    <a:pt x="1610" y="388"/>
                    <a:pt x="3067" y="1003"/>
                    <a:pt x="3650" y="1271"/>
                  </a:cubicBezTo>
                  <a:cubicBezTo>
                    <a:pt x="4329" y="1485"/>
                    <a:pt x="6708" y="2308"/>
                    <a:pt x="6708" y="2308"/>
                  </a:cubicBezTo>
                  <a:cubicBezTo>
                    <a:pt x="7155" y="2523"/>
                    <a:pt x="7603" y="2755"/>
                    <a:pt x="7907" y="2970"/>
                  </a:cubicBezTo>
                  <a:cubicBezTo>
                    <a:pt x="8193" y="3203"/>
                    <a:pt x="8354" y="3507"/>
                    <a:pt x="8354" y="3954"/>
                  </a:cubicBezTo>
                  <a:lnTo>
                    <a:pt x="8354" y="6923"/>
                  </a:lnTo>
                  <a:lnTo>
                    <a:pt x="8354" y="8783"/>
                  </a:lnTo>
                  <a:cubicBezTo>
                    <a:pt x="8425" y="12075"/>
                    <a:pt x="8873" y="22056"/>
                    <a:pt x="8873" y="22056"/>
                  </a:cubicBezTo>
                  <a:cubicBezTo>
                    <a:pt x="8873" y="22575"/>
                    <a:pt x="8944" y="23397"/>
                    <a:pt x="8944" y="24220"/>
                  </a:cubicBezTo>
                  <a:cubicBezTo>
                    <a:pt x="8944" y="24596"/>
                    <a:pt x="8944" y="24882"/>
                    <a:pt x="8873" y="25115"/>
                  </a:cubicBezTo>
                  <a:cubicBezTo>
                    <a:pt x="8801" y="25258"/>
                    <a:pt x="8801" y="25329"/>
                    <a:pt x="8730" y="25419"/>
                  </a:cubicBezTo>
                  <a:cubicBezTo>
                    <a:pt x="8640" y="25419"/>
                    <a:pt x="8640" y="25490"/>
                    <a:pt x="8569" y="25490"/>
                  </a:cubicBezTo>
                  <a:lnTo>
                    <a:pt x="8497" y="25490"/>
                  </a:lnTo>
                  <a:cubicBezTo>
                    <a:pt x="7907" y="25258"/>
                    <a:pt x="6941" y="24596"/>
                    <a:pt x="6046" y="23845"/>
                  </a:cubicBezTo>
                  <a:cubicBezTo>
                    <a:pt x="5152" y="23183"/>
                    <a:pt x="4168" y="22360"/>
                    <a:pt x="3578" y="21913"/>
                  </a:cubicBezTo>
                  <a:cubicBezTo>
                    <a:pt x="2165" y="20857"/>
                    <a:pt x="1414" y="20339"/>
                    <a:pt x="1038" y="19963"/>
                  </a:cubicBezTo>
                  <a:cubicBezTo>
                    <a:pt x="895" y="19748"/>
                    <a:pt x="823" y="19605"/>
                    <a:pt x="752" y="19444"/>
                  </a:cubicBezTo>
                  <a:cubicBezTo>
                    <a:pt x="680" y="19373"/>
                    <a:pt x="680" y="19158"/>
                    <a:pt x="680" y="18997"/>
                  </a:cubicBezTo>
                  <a:lnTo>
                    <a:pt x="680" y="18854"/>
                  </a:lnTo>
                  <a:lnTo>
                    <a:pt x="680" y="18103"/>
                  </a:lnTo>
                  <a:cubicBezTo>
                    <a:pt x="519" y="16618"/>
                    <a:pt x="376" y="13488"/>
                    <a:pt x="376" y="11395"/>
                  </a:cubicBezTo>
                  <a:lnTo>
                    <a:pt x="376" y="10125"/>
                  </a:lnTo>
                  <a:cubicBezTo>
                    <a:pt x="448" y="9767"/>
                    <a:pt x="448" y="9231"/>
                    <a:pt x="448" y="8712"/>
                  </a:cubicBezTo>
                  <a:cubicBezTo>
                    <a:pt x="448" y="6029"/>
                    <a:pt x="233" y="1933"/>
                    <a:pt x="233" y="1933"/>
                  </a:cubicBezTo>
                  <a:cubicBezTo>
                    <a:pt x="233" y="1485"/>
                    <a:pt x="233" y="1038"/>
                    <a:pt x="376" y="734"/>
                  </a:cubicBezTo>
                  <a:cubicBezTo>
                    <a:pt x="519" y="591"/>
                    <a:pt x="591" y="448"/>
                    <a:pt x="752" y="376"/>
                  </a:cubicBezTo>
                  <a:cubicBezTo>
                    <a:pt x="823" y="287"/>
                    <a:pt x="1038" y="287"/>
                    <a:pt x="1271" y="287"/>
                  </a:cubicBezTo>
                  <a:lnTo>
                    <a:pt x="1271" y="246"/>
                  </a:lnTo>
                  <a:close/>
                  <a:moveTo>
                    <a:pt x="1271" y="1"/>
                  </a:moveTo>
                  <a:cubicBezTo>
                    <a:pt x="966" y="1"/>
                    <a:pt x="752" y="72"/>
                    <a:pt x="591" y="215"/>
                  </a:cubicBezTo>
                  <a:cubicBezTo>
                    <a:pt x="305" y="376"/>
                    <a:pt x="144" y="591"/>
                    <a:pt x="72" y="967"/>
                  </a:cubicBezTo>
                  <a:cubicBezTo>
                    <a:pt x="1" y="1271"/>
                    <a:pt x="1" y="1557"/>
                    <a:pt x="1" y="1933"/>
                  </a:cubicBezTo>
                  <a:lnTo>
                    <a:pt x="1" y="2684"/>
                  </a:lnTo>
                  <a:cubicBezTo>
                    <a:pt x="72" y="3954"/>
                    <a:pt x="233" y="6709"/>
                    <a:pt x="233" y="8712"/>
                  </a:cubicBezTo>
                  <a:cubicBezTo>
                    <a:pt x="233" y="9231"/>
                    <a:pt x="233" y="9767"/>
                    <a:pt x="144" y="10125"/>
                  </a:cubicBezTo>
                  <a:lnTo>
                    <a:pt x="144" y="11395"/>
                  </a:lnTo>
                  <a:cubicBezTo>
                    <a:pt x="144" y="14239"/>
                    <a:pt x="448" y="18854"/>
                    <a:pt x="448" y="18854"/>
                  </a:cubicBezTo>
                  <a:lnTo>
                    <a:pt x="448" y="18997"/>
                  </a:lnTo>
                  <a:cubicBezTo>
                    <a:pt x="448" y="19158"/>
                    <a:pt x="448" y="19373"/>
                    <a:pt x="519" y="19516"/>
                  </a:cubicBezTo>
                  <a:cubicBezTo>
                    <a:pt x="591" y="19820"/>
                    <a:pt x="823" y="20124"/>
                    <a:pt x="1271" y="20500"/>
                  </a:cubicBezTo>
                  <a:cubicBezTo>
                    <a:pt x="1718" y="20857"/>
                    <a:pt x="2380" y="21305"/>
                    <a:pt x="3435" y="22056"/>
                  </a:cubicBezTo>
                  <a:cubicBezTo>
                    <a:pt x="4025" y="22503"/>
                    <a:pt x="4991" y="23326"/>
                    <a:pt x="5885" y="24077"/>
                  </a:cubicBezTo>
                  <a:cubicBezTo>
                    <a:pt x="6851" y="24811"/>
                    <a:pt x="7746" y="25490"/>
                    <a:pt x="8425" y="25633"/>
                  </a:cubicBezTo>
                  <a:cubicBezTo>
                    <a:pt x="8497" y="25705"/>
                    <a:pt x="8569" y="25705"/>
                    <a:pt x="8569" y="25705"/>
                  </a:cubicBezTo>
                  <a:cubicBezTo>
                    <a:pt x="8730" y="25705"/>
                    <a:pt x="8801" y="25633"/>
                    <a:pt x="8873" y="25562"/>
                  </a:cubicBezTo>
                  <a:cubicBezTo>
                    <a:pt x="9016" y="25419"/>
                    <a:pt x="9087" y="25186"/>
                    <a:pt x="9087" y="24972"/>
                  </a:cubicBezTo>
                  <a:cubicBezTo>
                    <a:pt x="9177" y="24739"/>
                    <a:pt x="9177" y="24435"/>
                    <a:pt x="9177" y="24220"/>
                  </a:cubicBezTo>
                  <a:cubicBezTo>
                    <a:pt x="9177" y="23397"/>
                    <a:pt x="9087" y="22503"/>
                    <a:pt x="9087" y="22056"/>
                  </a:cubicBezTo>
                  <a:cubicBezTo>
                    <a:pt x="9087" y="22056"/>
                    <a:pt x="9016" y="21466"/>
                    <a:pt x="9016" y="20500"/>
                  </a:cubicBezTo>
                  <a:cubicBezTo>
                    <a:pt x="8873" y="17512"/>
                    <a:pt x="8640" y="11252"/>
                    <a:pt x="8569" y="8712"/>
                  </a:cubicBezTo>
                  <a:lnTo>
                    <a:pt x="8569" y="6923"/>
                  </a:lnTo>
                  <a:lnTo>
                    <a:pt x="8569" y="4920"/>
                  </a:lnTo>
                  <a:lnTo>
                    <a:pt x="8569" y="3954"/>
                  </a:lnTo>
                  <a:cubicBezTo>
                    <a:pt x="8569" y="3417"/>
                    <a:pt x="8354" y="3060"/>
                    <a:pt x="8050" y="2755"/>
                  </a:cubicBezTo>
                  <a:cubicBezTo>
                    <a:pt x="7746" y="2523"/>
                    <a:pt x="7299" y="2308"/>
                    <a:pt x="6780" y="2076"/>
                  </a:cubicBezTo>
                  <a:cubicBezTo>
                    <a:pt x="6780" y="2076"/>
                    <a:pt x="6190" y="1933"/>
                    <a:pt x="5510" y="1629"/>
                  </a:cubicBezTo>
                  <a:cubicBezTo>
                    <a:pt x="4848" y="1414"/>
                    <a:pt x="4025" y="1181"/>
                    <a:pt x="3721" y="1038"/>
                  </a:cubicBezTo>
                  <a:cubicBezTo>
                    <a:pt x="3363" y="895"/>
                    <a:pt x="2755" y="663"/>
                    <a:pt x="2236" y="448"/>
                  </a:cubicBezTo>
                  <a:cubicBezTo>
                    <a:pt x="1718" y="215"/>
                    <a:pt x="1271" y="72"/>
                    <a:pt x="1271" y="72"/>
                  </a:cubicBezTo>
                  <a:lnTo>
                    <a:pt x="12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3118;p61">
              <a:extLst>
                <a:ext uri="{FF2B5EF4-FFF2-40B4-BE49-F238E27FC236}">
                  <a16:creationId xmlns:a16="http://schemas.microsoft.com/office/drawing/2014/main" id="{A7123880-DA8A-4F17-8F11-D1096C88453A}"/>
                </a:ext>
              </a:extLst>
            </p:cNvPr>
            <p:cNvSpPr/>
            <p:nvPr/>
          </p:nvSpPr>
          <p:spPr>
            <a:xfrm>
              <a:off x="7924050" y="4068850"/>
              <a:ext cx="214675" cy="626100"/>
            </a:xfrm>
            <a:custGeom>
              <a:avLst/>
              <a:gdLst/>
              <a:ahLst/>
              <a:cxnLst/>
              <a:rect l="l" t="t" r="r" b="b"/>
              <a:pathLst>
                <a:path w="8587" h="25044" extrusionOk="0">
                  <a:moveTo>
                    <a:pt x="824" y="233"/>
                  </a:moveTo>
                  <a:cubicBezTo>
                    <a:pt x="824" y="233"/>
                    <a:pt x="1271" y="377"/>
                    <a:pt x="1718" y="591"/>
                  </a:cubicBezTo>
                  <a:cubicBezTo>
                    <a:pt x="2237" y="824"/>
                    <a:pt x="2845" y="1038"/>
                    <a:pt x="3131" y="1199"/>
                  </a:cubicBezTo>
                  <a:cubicBezTo>
                    <a:pt x="3811" y="1414"/>
                    <a:pt x="6047" y="2237"/>
                    <a:pt x="6047" y="2237"/>
                  </a:cubicBezTo>
                  <a:cubicBezTo>
                    <a:pt x="6494" y="2380"/>
                    <a:pt x="6941" y="2612"/>
                    <a:pt x="7156" y="2827"/>
                  </a:cubicBezTo>
                  <a:cubicBezTo>
                    <a:pt x="7460" y="3060"/>
                    <a:pt x="7603" y="3364"/>
                    <a:pt x="7603" y="3811"/>
                  </a:cubicBezTo>
                  <a:lnTo>
                    <a:pt x="7603" y="6709"/>
                  </a:lnTo>
                  <a:lnTo>
                    <a:pt x="7603" y="8497"/>
                  </a:lnTo>
                  <a:cubicBezTo>
                    <a:pt x="7692" y="11699"/>
                    <a:pt x="8050" y="21466"/>
                    <a:pt x="8050" y="21466"/>
                  </a:cubicBezTo>
                  <a:cubicBezTo>
                    <a:pt x="8050" y="21841"/>
                    <a:pt x="8140" y="22289"/>
                    <a:pt x="8211" y="22807"/>
                  </a:cubicBezTo>
                  <a:cubicBezTo>
                    <a:pt x="8283" y="23326"/>
                    <a:pt x="8354" y="23845"/>
                    <a:pt x="8354" y="24220"/>
                  </a:cubicBezTo>
                  <a:lnTo>
                    <a:pt x="8354" y="24739"/>
                  </a:lnTo>
                  <a:cubicBezTo>
                    <a:pt x="8283" y="24739"/>
                    <a:pt x="8283" y="24829"/>
                    <a:pt x="8283" y="24829"/>
                  </a:cubicBezTo>
                  <a:lnTo>
                    <a:pt x="8140" y="24829"/>
                  </a:lnTo>
                  <a:cubicBezTo>
                    <a:pt x="7531" y="24668"/>
                    <a:pt x="6565" y="24006"/>
                    <a:pt x="5600" y="23254"/>
                  </a:cubicBezTo>
                  <a:cubicBezTo>
                    <a:pt x="4705" y="22503"/>
                    <a:pt x="3739" y="21770"/>
                    <a:pt x="3131" y="21323"/>
                  </a:cubicBezTo>
                  <a:cubicBezTo>
                    <a:pt x="1951" y="20500"/>
                    <a:pt x="1342" y="19981"/>
                    <a:pt x="1056" y="19605"/>
                  </a:cubicBezTo>
                  <a:cubicBezTo>
                    <a:pt x="824" y="19462"/>
                    <a:pt x="752" y="19301"/>
                    <a:pt x="752" y="19158"/>
                  </a:cubicBezTo>
                  <a:cubicBezTo>
                    <a:pt x="681" y="19015"/>
                    <a:pt x="681" y="18926"/>
                    <a:pt x="681" y="18783"/>
                  </a:cubicBezTo>
                  <a:lnTo>
                    <a:pt x="681" y="18335"/>
                  </a:lnTo>
                  <a:cubicBezTo>
                    <a:pt x="681" y="18335"/>
                    <a:pt x="681" y="18031"/>
                    <a:pt x="609" y="17584"/>
                  </a:cubicBezTo>
                  <a:cubicBezTo>
                    <a:pt x="537" y="16171"/>
                    <a:pt x="376" y="13112"/>
                    <a:pt x="376" y="11109"/>
                  </a:cubicBezTo>
                  <a:lnTo>
                    <a:pt x="376" y="9839"/>
                  </a:lnTo>
                  <a:cubicBezTo>
                    <a:pt x="448" y="9463"/>
                    <a:pt x="448" y="8945"/>
                    <a:pt x="448" y="8426"/>
                  </a:cubicBezTo>
                  <a:cubicBezTo>
                    <a:pt x="448" y="5886"/>
                    <a:pt x="233" y="1861"/>
                    <a:pt x="233" y="1861"/>
                  </a:cubicBezTo>
                  <a:lnTo>
                    <a:pt x="233" y="1199"/>
                  </a:lnTo>
                  <a:cubicBezTo>
                    <a:pt x="233" y="895"/>
                    <a:pt x="233" y="681"/>
                    <a:pt x="305" y="520"/>
                  </a:cubicBezTo>
                  <a:cubicBezTo>
                    <a:pt x="376" y="377"/>
                    <a:pt x="376" y="377"/>
                    <a:pt x="537" y="305"/>
                  </a:cubicBezTo>
                  <a:cubicBezTo>
                    <a:pt x="609" y="305"/>
                    <a:pt x="681" y="233"/>
                    <a:pt x="824" y="233"/>
                  </a:cubicBezTo>
                  <a:close/>
                  <a:moveTo>
                    <a:pt x="824" y="1"/>
                  </a:moveTo>
                  <a:cubicBezTo>
                    <a:pt x="681" y="1"/>
                    <a:pt x="537" y="1"/>
                    <a:pt x="376" y="72"/>
                  </a:cubicBezTo>
                  <a:cubicBezTo>
                    <a:pt x="233" y="233"/>
                    <a:pt x="90" y="377"/>
                    <a:pt x="1" y="591"/>
                  </a:cubicBezTo>
                  <a:lnTo>
                    <a:pt x="1" y="1199"/>
                  </a:lnTo>
                  <a:lnTo>
                    <a:pt x="1" y="1861"/>
                  </a:lnTo>
                  <a:lnTo>
                    <a:pt x="1" y="2541"/>
                  </a:lnTo>
                  <a:cubicBezTo>
                    <a:pt x="90" y="3811"/>
                    <a:pt x="233" y="6494"/>
                    <a:pt x="233" y="8426"/>
                  </a:cubicBezTo>
                  <a:cubicBezTo>
                    <a:pt x="233" y="8945"/>
                    <a:pt x="233" y="9463"/>
                    <a:pt x="162" y="9839"/>
                  </a:cubicBezTo>
                  <a:lnTo>
                    <a:pt x="162" y="11109"/>
                  </a:lnTo>
                  <a:cubicBezTo>
                    <a:pt x="162" y="13792"/>
                    <a:pt x="448" y="18335"/>
                    <a:pt x="448" y="18335"/>
                  </a:cubicBezTo>
                  <a:lnTo>
                    <a:pt x="448" y="18783"/>
                  </a:lnTo>
                  <a:cubicBezTo>
                    <a:pt x="448" y="18926"/>
                    <a:pt x="448" y="19087"/>
                    <a:pt x="537" y="19230"/>
                  </a:cubicBezTo>
                  <a:cubicBezTo>
                    <a:pt x="609" y="19462"/>
                    <a:pt x="824" y="19749"/>
                    <a:pt x="1199" y="20053"/>
                  </a:cubicBezTo>
                  <a:cubicBezTo>
                    <a:pt x="1575" y="20428"/>
                    <a:pt x="2094" y="20875"/>
                    <a:pt x="2988" y="21466"/>
                  </a:cubicBezTo>
                  <a:cubicBezTo>
                    <a:pt x="3578" y="21913"/>
                    <a:pt x="4562" y="22736"/>
                    <a:pt x="5528" y="23398"/>
                  </a:cubicBezTo>
                  <a:cubicBezTo>
                    <a:pt x="6494" y="24149"/>
                    <a:pt x="7388" y="24829"/>
                    <a:pt x="8050" y="25043"/>
                  </a:cubicBezTo>
                  <a:lnTo>
                    <a:pt x="8211" y="25043"/>
                  </a:lnTo>
                  <a:cubicBezTo>
                    <a:pt x="8283" y="25043"/>
                    <a:pt x="8354" y="25043"/>
                    <a:pt x="8426" y="24972"/>
                  </a:cubicBezTo>
                  <a:cubicBezTo>
                    <a:pt x="8497" y="24900"/>
                    <a:pt x="8497" y="24829"/>
                    <a:pt x="8587" y="24668"/>
                  </a:cubicBezTo>
                  <a:lnTo>
                    <a:pt x="8587" y="24220"/>
                  </a:lnTo>
                  <a:cubicBezTo>
                    <a:pt x="8587" y="23845"/>
                    <a:pt x="8497" y="23254"/>
                    <a:pt x="8426" y="22736"/>
                  </a:cubicBezTo>
                  <a:cubicBezTo>
                    <a:pt x="8354" y="22289"/>
                    <a:pt x="8283" y="21770"/>
                    <a:pt x="8283" y="21466"/>
                  </a:cubicBezTo>
                  <a:cubicBezTo>
                    <a:pt x="8283" y="21466"/>
                    <a:pt x="8283" y="20875"/>
                    <a:pt x="8211" y="19909"/>
                  </a:cubicBezTo>
                  <a:cubicBezTo>
                    <a:pt x="8140" y="16994"/>
                    <a:pt x="7907" y="10876"/>
                    <a:pt x="7835" y="8497"/>
                  </a:cubicBezTo>
                  <a:lnTo>
                    <a:pt x="7835" y="6709"/>
                  </a:lnTo>
                  <a:lnTo>
                    <a:pt x="7835" y="4777"/>
                  </a:lnTo>
                  <a:lnTo>
                    <a:pt x="7835" y="3811"/>
                  </a:lnTo>
                  <a:cubicBezTo>
                    <a:pt x="7835" y="3274"/>
                    <a:pt x="7603" y="2917"/>
                    <a:pt x="7317" y="2684"/>
                  </a:cubicBezTo>
                  <a:cubicBezTo>
                    <a:pt x="7013" y="2380"/>
                    <a:pt x="6637" y="2165"/>
                    <a:pt x="6118" y="2022"/>
                  </a:cubicBezTo>
                  <a:cubicBezTo>
                    <a:pt x="6118" y="2022"/>
                    <a:pt x="5600" y="1790"/>
                    <a:pt x="4920" y="1575"/>
                  </a:cubicBezTo>
                  <a:cubicBezTo>
                    <a:pt x="4330" y="1342"/>
                    <a:pt x="3578" y="1038"/>
                    <a:pt x="3292" y="967"/>
                  </a:cubicBezTo>
                  <a:cubicBezTo>
                    <a:pt x="2612" y="681"/>
                    <a:pt x="895" y="1"/>
                    <a:pt x="8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3119;p61">
              <a:extLst>
                <a:ext uri="{FF2B5EF4-FFF2-40B4-BE49-F238E27FC236}">
                  <a16:creationId xmlns:a16="http://schemas.microsoft.com/office/drawing/2014/main" id="{4D3FC035-F98A-40F0-AFC4-811DFFE67855}"/>
                </a:ext>
              </a:extLst>
            </p:cNvPr>
            <p:cNvSpPr/>
            <p:nvPr/>
          </p:nvSpPr>
          <p:spPr>
            <a:xfrm>
              <a:off x="7965200" y="4007600"/>
              <a:ext cx="767825" cy="68875"/>
            </a:xfrm>
            <a:custGeom>
              <a:avLst/>
              <a:gdLst/>
              <a:ahLst/>
              <a:cxnLst/>
              <a:rect l="l" t="t" r="r" b="b"/>
              <a:pathLst>
                <a:path w="30713" h="2755" extrusionOk="0">
                  <a:moveTo>
                    <a:pt x="20875" y="215"/>
                  </a:moveTo>
                  <a:cubicBezTo>
                    <a:pt x="21161" y="215"/>
                    <a:pt x="21608" y="287"/>
                    <a:pt x="21912" y="287"/>
                  </a:cubicBezTo>
                  <a:cubicBezTo>
                    <a:pt x="21984" y="287"/>
                    <a:pt x="22055" y="358"/>
                    <a:pt x="22216" y="358"/>
                  </a:cubicBezTo>
                  <a:cubicBezTo>
                    <a:pt x="22288" y="448"/>
                    <a:pt x="22431" y="448"/>
                    <a:pt x="22431" y="448"/>
                  </a:cubicBezTo>
                  <a:lnTo>
                    <a:pt x="29514" y="2004"/>
                  </a:lnTo>
                  <a:cubicBezTo>
                    <a:pt x="29514" y="2004"/>
                    <a:pt x="29586" y="2004"/>
                    <a:pt x="29658" y="2075"/>
                  </a:cubicBezTo>
                  <a:cubicBezTo>
                    <a:pt x="29819" y="2075"/>
                    <a:pt x="30033" y="2147"/>
                    <a:pt x="30266" y="2236"/>
                  </a:cubicBezTo>
                  <a:cubicBezTo>
                    <a:pt x="30337" y="2236"/>
                    <a:pt x="30409" y="2308"/>
                    <a:pt x="30409" y="2308"/>
                  </a:cubicBezTo>
                  <a:cubicBezTo>
                    <a:pt x="30458" y="2357"/>
                    <a:pt x="30473" y="2372"/>
                    <a:pt x="30478" y="2400"/>
                  </a:cubicBezTo>
                  <a:lnTo>
                    <a:pt x="30478" y="2400"/>
                  </a:lnTo>
                  <a:cubicBezTo>
                    <a:pt x="30465" y="2451"/>
                    <a:pt x="30401" y="2451"/>
                    <a:pt x="30337" y="2451"/>
                  </a:cubicBezTo>
                  <a:cubicBezTo>
                    <a:pt x="29962" y="2522"/>
                    <a:pt x="29371" y="2522"/>
                    <a:pt x="28996" y="2522"/>
                  </a:cubicBezTo>
                  <a:lnTo>
                    <a:pt x="28763" y="2522"/>
                  </a:lnTo>
                  <a:lnTo>
                    <a:pt x="7531" y="2451"/>
                  </a:lnTo>
                  <a:lnTo>
                    <a:pt x="7388" y="2451"/>
                  </a:lnTo>
                  <a:cubicBezTo>
                    <a:pt x="7155" y="2451"/>
                    <a:pt x="6637" y="2379"/>
                    <a:pt x="6333" y="2236"/>
                  </a:cubicBezTo>
                  <a:lnTo>
                    <a:pt x="1342" y="895"/>
                  </a:lnTo>
                  <a:cubicBezTo>
                    <a:pt x="1342" y="895"/>
                    <a:pt x="1038" y="805"/>
                    <a:pt x="752" y="734"/>
                  </a:cubicBezTo>
                  <a:cubicBezTo>
                    <a:pt x="659" y="734"/>
                    <a:pt x="573" y="710"/>
                    <a:pt x="489" y="690"/>
                  </a:cubicBezTo>
                  <a:lnTo>
                    <a:pt x="489" y="690"/>
                  </a:lnTo>
                  <a:cubicBezTo>
                    <a:pt x="817" y="657"/>
                    <a:pt x="1135" y="644"/>
                    <a:pt x="1414" y="591"/>
                  </a:cubicBezTo>
                  <a:lnTo>
                    <a:pt x="2022" y="591"/>
                  </a:lnTo>
                  <a:lnTo>
                    <a:pt x="20356" y="215"/>
                  </a:lnTo>
                  <a:close/>
                  <a:moveTo>
                    <a:pt x="20356" y="0"/>
                  </a:moveTo>
                  <a:lnTo>
                    <a:pt x="2022" y="358"/>
                  </a:lnTo>
                  <a:cubicBezTo>
                    <a:pt x="2022" y="358"/>
                    <a:pt x="1038" y="358"/>
                    <a:pt x="72" y="519"/>
                  </a:cubicBezTo>
                  <a:lnTo>
                    <a:pt x="0" y="591"/>
                  </a:lnTo>
                  <a:lnTo>
                    <a:pt x="0" y="662"/>
                  </a:lnTo>
                  <a:lnTo>
                    <a:pt x="0" y="734"/>
                  </a:lnTo>
                  <a:lnTo>
                    <a:pt x="72" y="805"/>
                  </a:lnTo>
                  <a:cubicBezTo>
                    <a:pt x="144" y="805"/>
                    <a:pt x="233" y="805"/>
                    <a:pt x="376" y="895"/>
                  </a:cubicBezTo>
                  <a:cubicBezTo>
                    <a:pt x="752" y="966"/>
                    <a:pt x="1270" y="1109"/>
                    <a:pt x="1270" y="1109"/>
                  </a:cubicBezTo>
                  <a:lnTo>
                    <a:pt x="6261" y="2451"/>
                  </a:lnTo>
                  <a:cubicBezTo>
                    <a:pt x="6637" y="2594"/>
                    <a:pt x="7084" y="2683"/>
                    <a:pt x="7388" y="2683"/>
                  </a:cubicBezTo>
                  <a:lnTo>
                    <a:pt x="7531" y="2683"/>
                  </a:lnTo>
                  <a:lnTo>
                    <a:pt x="28692" y="2755"/>
                  </a:lnTo>
                  <a:lnTo>
                    <a:pt x="30033" y="2755"/>
                  </a:lnTo>
                  <a:cubicBezTo>
                    <a:pt x="30194" y="2755"/>
                    <a:pt x="30337" y="2683"/>
                    <a:pt x="30480" y="2683"/>
                  </a:cubicBezTo>
                  <a:cubicBezTo>
                    <a:pt x="30480" y="2683"/>
                    <a:pt x="30552" y="2594"/>
                    <a:pt x="30641" y="2594"/>
                  </a:cubicBezTo>
                  <a:lnTo>
                    <a:pt x="30713" y="2522"/>
                  </a:lnTo>
                  <a:lnTo>
                    <a:pt x="30713" y="2451"/>
                  </a:lnTo>
                  <a:cubicBezTo>
                    <a:pt x="30713" y="2379"/>
                    <a:pt x="30713" y="2308"/>
                    <a:pt x="30641" y="2236"/>
                  </a:cubicBezTo>
                  <a:cubicBezTo>
                    <a:pt x="30552" y="2147"/>
                    <a:pt x="30480" y="2075"/>
                    <a:pt x="30337" y="2004"/>
                  </a:cubicBezTo>
                  <a:cubicBezTo>
                    <a:pt x="30033" y="1861"/>
                    <a:pt x="29514" y="1789"/>
                    <a:pt x="29514" y="1789"/>
                  </a:cubicBezTo>
                  <a:lnTo>
                    <a:pt x="22503" y="215"/>
                  </a:lnTo>
                  <a:cubicBezTo>
                    <a:pt x="22503" y="215"/>
                    <a:pt x="22360" y="215"/>
                    <a:pt x="22288" y="143"/>
                  </a:cubicBezTo>
                  <a:cubicBezTo>
                    <a:pt x="22145" y="143"/>
                    <a:pt x="21984" y="72"/>
                    <a:pt x="21912" y="72"/>
                  </a:cubicBezTo>
                  <a:cubicBezTo>
                    <a:pt x="21251" y="0"/>
                    <a:pt x="20356" y="0"/>
                    <a:pt x="20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3120;p61">
              <a:extLst>
                <a:ext uri="{FF2B5EF4-FFF2-40B4-BE49-F238E27FC236}">
                  <a16:creationId xmlns:a16="http://schemas.microsoft.com/office/drawing/2014/main" id="{06578517-4E5A-44B3-A642-A68FEAB8F3E8}"/>
                </a:ext>
              </a:extLst>
            </p:cNvPr>
            <p:cNvSpPr/>
            <p:nvPr/>
          </p:nvSpPr>
          <p:spPr>
            <a:xfrm>
              <a:off x="7978175" y="4020575"/>
              <a:ext cx="734300" cy="55900"/>
            </a:xfrm>
            <a:custGeom>
              <a:avLst/>
              <a:gdLst/>
              <a:ahLst/>
              <a:cxnLst/>
              <a:rect l="l" t="t" r="r" b="b"/>
              <a:pathLst>
                <a:path w="29372" h="2236" extrusionOk="0">
                  <a:moveTo>
                    <a:pt x="20356" y="215"/>
                  </a:moveTo>
                  <a:cubicBezTo>
                    <a:pt x="20642" y="215"/>
                    <a:pt x="21089" y="215"/>
                    <a:pt x="21393" y="286"/>
                  </a:cubicBezTo>
                  <a:lnTo>
                    <a:pt x="21697" y="286"/>
                  </a:lnTo>
                  <a:cubicBezTo>
                    <a:pt x="21841" y="376"/>
                    <a:pt x="21912" y="376"/>
                    <a:pt x="21912" y="376"/>
                  </a:cubicBezTo>
                  <a:lnTo>
                    <a:pt x="28630" y="1989"/>
                  </a:lnTo>
                  <a:lnTo>
                    <a:pt x="28630" y="1989"/>
                  </a:lnTo>
                  <a:cubicBezTo>
                    <a:pt x="28384" y="2003"/>
                    <a:pt x="28173" y="2003"/>
                    <a:pt x="28173" y="2003"/>
                  </a:cubicBezTo>
                  <a:lnTo>
                    <a:pt x="7012" y="1932"/>
                  </a:lnTo>
                  <a:lnTo>
                    <a:pt x="6869" y="1932"/>
                  </a:lnTo>
                  <a:cubicBezTo>
                    <a:pt x="6636" y="1932"/>
                    <a:pt x="6118" y="1932"/>
                    <a:pt x="5814" y="1789"/>
                  </a:cubicBezTo>
                  <a:lnTo>
                    <a:pt x="2021" y="662"/>
                  </a:lnTo>
                  <a:cubicBezTo>
                    <a:pt x="1745" y="604"/>
                    <a:pt x="1507" y="557"/>
                    <a:pt x="1303" y="518"/>
                  </a:cubicBezTo>
                  <a:lnTo>
                    <a:pt x="1303" y="518"/>
                  </a:lnTo>
                  <a:cubicBezTo>
                    <a:pt x="2207" y="510"/>
                    <a:pt x="3059" y="447"/>
                    <a:pt x="3059" y="447"/>
                  </a:cubicBezTo>
                  <a:lnTo>
                    <a:pt x="19837" y="215"/>
                  </a:lnTo>
                  <a:close/>
                  <a:moveTo>
                    <a:pt x="19837" y="0"/>
                  </a:moveTo>
                  <a:lnTo>
                    <a:pt x="3059" y="215"/>
                  </a:lnTo>
                  <a:lnTo>
                    <a:pt x="2469" y="215"/>
                  </a:lnTo>
                  <a:cubicBezTo>
                    <a:pt x="2093" y="286"/>
                    <a:pt x="1646" y="286"/>
                    <a:pt x="1127" y="286"/>
                  </a:cubicBezTo>
                  <a:cubicBezTo>
                    <a:pt x="895" y="286"/>
                    <a:pt x="680" y="286"/>
                    <a:pt x="447" y="215"/>
                  </a:cubicBezTo>
                  <a:lnTo>
                    <a:pt x="161" y="215"/>
                  </a:lnTo>
                  <a:lnTo>
                    <a:pt x="72" y="286"/>
                  </a:lnTo>
                  <a:cubicBezTo>
                    <a:pt x="72" y="286"/>
                    <a:pt x="0" y="286"/>
                    <a:pt x="0" y="376"/>
                  </a:cubicBezTo>
                  <a:cubicBezTo>
                    <a:pt x="0" y="447"/>
                    <a:pt x="72" y="447"/>
                    <a:pt x="72" y="447"/>
                  </a:cubicBezTo>
                  <a:lnTo>
                    <a:pt x="72" y="519"/>
                  </a:lnTo>
                  <a:lnTo>
                    <a:pt x="304" y="519"/>
                  </a:lnTo>
                  <a:cubicBezTo>
                    <a:pt x="519" y="590"/>
                    <a:pt x="1056" y="662"/>
                    <a:pt x="2021" y="894"/>
                  </a:cubicBezTo>
                  <a:lnTo>
                    <a:pt x="5742" y="2003"/>
                  </a:lnTo>
                  <a:cubicBezTo>
                    <a:pt x="6118" y="2164"/>
                    <a:pt x="6565" y="2164"/>
                    <a:pt x="6869" y="2164"/>
                  </a:cubicBezTo>
                  <a:lnTo>
                    <a:pt x="7012" y="2164"/>
                  </a:lnTo>
                  <a:lnTo>
                    <a:pt x="28244" y="2236"/>
                  </a:lnTo>
                  <a:cubicBezTo>
                    <a:pt x="28244" y="2236"/>
                    <a:pt x="28781" y="2236"/>
                    <a:pt x="29139" y="2164"/>
                  </a:cubicBezTo>
                  <a:lnTo>
                    <a:pt x="29300" y="2164"/>
                  </a:lnTo>
                  <a:cubicBezTo>
                    <a:pt x="29300" y="2075"/>
                    <a:pt x="29371" y="2075"/>
                    <a:pt x="29371" y="2003"/>
                  </a:cubicBezTo>
                  <a:lnTo>
                    <a:pt x="29300" y="1932"/>
                  </a:lnTo>
                  <a:cubicBezTo>
                    <a:pt x="29300" y="1932"/>
                    <a:pt x="29228" y="1932"/>
                    <a:pt x="29228" y="1860"/>
                  </a:cubicBezTo>
                  <a:cubicBezTo>
                    <a:pt x="29139" y="1860"/>
                    <a:pt x="28995" y="1860"/>
                    <a:pt x="28924" y="1789"/>
                  </a:cubicBezTo>
                  <a:lnTo>
                    <a:pt x="28691" y="1789"/>
                  </a:lnTo>
                  <a:lnTo>
                    <a:pt x="21984" y="143"/>
                  </a:lnTo>
                  <a:cubicBezTo>
                    <a:pt x="21984" y="143"/>
                    <a:pt x="21841" y="143"/>
                    <a:pt x="21769" y="72"/>
                  </a:cubicBezTo>
                  <a:lnTo>
                    <a:pt x="21393" y="72"/>
                  </a:lnTo>
                  <a:cubicBezTo>
                    <a:pt x="20732" y="0"/>
                    <a:pt x="19837" y="0"/>
                    <a:pt x="19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3121;p61">
              <a:extLst>
                <a:ext uri="{FF2B5EF4-FFF2-40B4-BE49-F238E27FC236}">
                  <a16:creationId xmlns:a16="http://schemas.microsoft.com/office/drawing/2014/main" id="{0F5A50C0-A0BD-4488-B3D1-D77102D0906B}"/>
                </a:ext>
              </a:extLst>
            </p:cNvPr>
            <p:cNvSpPr/>
            <p:nvPr/>
          </p:nvSpPr>
          <p:spPr>
            <a:xfrm>
              <a:off x="7488050" y="3331050"/>
              <a:ext cx="755450" cy="718025"/>
            </a:xfrm>
            <a:custGeom>
              <a:avLst/>
              <a:gdLst/>
              <a:ahLst/>
              <a:cxnLst/>
              <a:rect l="l" t="t" r="r" b="b"/>
              <a:pathLst>
                <a:path w="30218" h="28721" extrusionOk="0">
                  <a:moveTo>
                    <a:pt x="27824" y="1"/>
                  </a:moveTo>
                  <a:cubicBezTo>
                    <a:pt x="27517" y="1"/>
                    <a:pt x="27165" y="45"/>
                    <a:pt x="26760" y="142"/>
                  </a:cubicBezTo>
                  <a:lnTo>
                    <a:pt x="18192" y="303"/>
                  </a:lnTo>
                  <a:lnTo>
                    <a:pt x="2093" y="70"/>
                  </a:lnTo>
                  <a:cubicBezTo>
                    <a:pt x="2093" y="70"/>
                    <a:pt x="162" y="589"/>
                    <a:pt x="1" y="2753"/>
                  </a:cubicBezTo>
                  <a:lnTo>
                    <a:pt x="448" y="24451"/>
                  </a:lnTo>
                  <a:cubicBezTo>
                    <a:pt x="448" y="24451"/>
                    <a:pt x="376" y="25345"/>
                    <a:pt x="448" y="26168"/>
                  </a:cubicBezTo>
                  <a:cubicBezTo>
                    <a:pt x="448" y="27420"/>
                    <a:pt x="823" y="28547"/>
                    <a:pt x="2612" y="28547"/>
                  </a:cubicBezTo>
                  <a:cubicBezTo>
                    <a:pt x="2684" y="28547"/>
                    <a:pt x="2845" y="28547"/>
                    <a:pt x="2988" y="28619"/>
                  </a:cubicBezTo>
                  <a:cubicBezTo>
                    <a:pt x="3140" y="28619"/>
                    <a:pt x="3270" y="28636"/>
                    <a:pt x="3399" y="28636"/>
                  </a:cubicBezTo>
                  <a:cubicBezTo>
                    <a:pt x="3529" y="28636"/>
                    <a:pt x="3659" y="28619"/>
                    <a:pt x="3811" y="28547"/>
                  </a:cubicBezTo>
                  <a:lnTo>
                    <a:pt x="10894" y="28243"/>
                  </a:lnTo>
                  <a:lnTo>
                    <a:pt x="26689" y="28619"/>
                  </a:lnTo>
                  <a:cubicBezTo>
                    <a:pt x="26689" y="28619"/>
                    <a:pt x="27080" y="28720"/>
                    <a:pt x="27589" y="28720"/>
                  </a:cubicBezTo>
                  <a:cubicBezTo>
                    <a:pt x="28648" y="28720"/>
                    <a:pt x="30218" y="28279"/>
                    <a:pt x="29819" y="25560"/>
                  </a:cubicBezTo>
                  <a:lnTo>
                    <a:pt x="29604" y="14452"/>
                  </a:lnTo>
                  <a:lnTo>
                    <a:pt x="29676" y="3648"/>
                  </a:lnTo>
                  <a:cubicBezTo>
                    <a:pt x="29676" y="3648"/>
                    <a:pt x="30123" y="2235"/>
                    <a:pt x="29676" y="1269"/>
                  </a:cubicBezTo>
                  <a:cubicBezTo>
                    <a:pt x="29438" y="569"/>
                    <a:pt x="28926" y="1"/>
                    <a:pt x="2782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3122;p61">
              <a:extLst>
                <a:ext uri="{FF2B5EF4-FFF2-40B4-BE49-F238E27FC236}">
                  <a16:creationId xmlns:a16="http://schemas.microsoft.com/office/drawing/2014/main" id="{3C0EABFE-5986-4205-9961-C7D134934E8C}"/>
                </a:ext>
              </a:extLst>
            </p:cNvPr>
            <p:cNvSpPr/>
            <p:nvPr/>
          </p:nvSpPr>
          <p:spPr>
            <a:xfrm>
              <a:off x="7553150" y="3395425"/>
              <a:ext cx="615725" cy="592975"/>
            </a:xfrm>
            <a:custGeom>
              <a:avLst/>
              <a:gdLst/>
              <a:ahLst/>
              <a:cxnLst/>
              <a:rect l="l" t="t" r="r" b="b"/>
              <a:pathLst>
                <a:path w="24629" h="23719" extrusionOk="0">
                  <a:moveTo>
                    <a:pt x="22667" y="0"/>
                  </a:moveTo>
                  <a:cubicBezTo>
                    <a:pt x="22429" y="0"/>
                    <a:pt x="22158" y="33"/>
                    <a:pt x="21849" y="107"/>
                  </a:cubicBezTo>
                  <a:lnTo>
                    <a:pt x="1958" y="178"/>
                  </a:lnTo>
                  <a:cubicBezTo>
                    <a:pt x="1958" y="178"/>
                    <a:pt x="1807" y="140"/>
                    <a:pt x="1592" y="140"/>
                  </a:cubicBezTo>
                  <a:cubicBezTo>
                    <a:pt x="1021" y="140"/>
                    <a:pt x="0" y="413"/>
                    <a:pt x="169" y="2414"/>
                  </a:cubicBezTo>
                  <a:lnTo>
                    <a:pt x="527" y="20159"/>
                  </a:lnTo>
                  <a:cubicBezTo>
                    <a:pt x="527" y="20159"/>
                    <a:pt x="312" y="21268"/>
                    <a:pt x="312" y="21947"/>
                  </a:cubicBezTo>
                  <a:cubicBezTo>
                    <a:pt x="384" y="22913"/>
                    <a:pt x="903" y="23593"/>
                    <a:pt x="2316" y="23593"/>
                  </a:cubicBezTo>
                  <a:lnTo>
                    <a:pt x="2620" y="23593"/>
                  </a:lnTo>
                  <a:cubicBezTo>
                    <a:pt x="2736" y="23629"/>
                    <a:pt x="2848" y="23647"/>
                    <a:pt x="2960" y="23647"/>
                  </a:cubicBezTo>
                  <a:cubicBezTo>
                    <a:pt x="3071" y="23647"/>
                    <a:pt x="3183" y="23629"/>
                    <a:pt x="3299" y="23593"/>
                  </a:cubicBezTo>
                  <a:lnTo>
                    <a:pt x="21920" y="23593"/>
                  </a:lnTo>
                  <a:cubicBezTo>
                    <a:pt x="21920" y="23593"/>
                    <a:pt x="22289" y="23718"/>
                    <a:pt x="22743" y="23718"/>
                  </a:cubicBezTo>
                  <a:cubicBezTo>
                    <a:pt x="23551" y="23718"/>
                    <a:pt x="24629" y="23323"/>
                    <a:pt x="24389" y="21125"/>
                  </a:cubicBezTo>
                  <a:lnTo>
                    <a:pt x="24317" y="3166"/>
                  </a:lnTo>
                  <a:cubicBezTo>
                    <a:pt x="24317" y="3166"/>
                    <a:pt x="24603" y="1967"/>
                    <a:pt x="24317" y="1144"/>
                  </a:cubicBezTo>
                  <a:cubicBezTo>
                    <a:pt x="24073" y="555"/>
                    <a:pt x="23643" y="0"/>
                    <a:pt x="22667" y="0"/>
                  </a:cubicBezTo>
                  <a:close/>
                </a:path>
              </a:pathLst>
            </a:custGeom>
            <a:solidFill>
              <a:srgbClr val="FFFC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3123;p61">
              <a:extLst>
                <a:ext uri="{FF2B5EF4-FFF2-40B4-BE49-F238E27FC236}">
                  <a16:creationId xmlns:a16="http://schemas.microsoft.com/office/drawing/2014/main" id="{2D29EB01-C70F-4439-BD94-2FD964EC821E}"/>
                </a:ext>
              </a:extLst>
            </p:cNvPr>
            <p:cNvSpPr/>
            <p:nvPr/>
          </p:nvSpPr>
          <p:spPr>
            <a:xfrm>
              <a:off x="7553350" y="3394500"/>
              <a:ext cx="614900" cy="594350"/>
            </a:xfrm>
            <a:custGeom>
              <a:avLst/>
              <a:gdLst/>
              <a:ahLst/>
              <a:cxnLst/>
              <a:rect l="l" t="t" r="r" b="b"/>
              <a:pathLst>
                <a:path w="24596" h="23774" extrusionOk="0">
                  <a:moveTo>
                    <a:pt x="22592" y="1"/>
                  </a:moveTo>
                  <a:cubicBezTo>
                    <a:pt x="22359" y="1"/>
                    <a:pt x="22145" y="72"/>
                    <a:pt x="21841" y="144"/>
                  </a:cubicBezTo>
                  <a:lnTo>
                    <a:pt x="1950" y="215"/>
                  </a:lnTo>
                  <a:lnTo>
                    <a:pt x="1574" y="215"/>
                  </a:lnTo>
                  <a:cubicBezTo>
                    <a:pt x="966" y="215"/>
                    <a:pt x="0" y="520"/>
                    <a:pt x="161" y="2451"/>
                  </a:cubicBezTo>
                  <a:lnTo>
                    <a:pt x="519" y="17817"/>
                  </a:lnTo>
                  <a:cubicBezTo>
                    <a:pt x="519" y="15938"/>
                    <a:pt x="608" y="13631"/>
                    <a:pt x="608" y="11395"/>
                  </a:cubicBezTo>
                  <a:cubicBezTo>
                    <a:pt x="608" y="7442"/>
                    <a:pt x="519" y="3578"/>
                    <a:pt x="447" y="1933"/>
                  </a:cubicBezTo>
                  <a:cubicBezTo>
                    <a:pt x="447" y="1557"/>
                    <a:pt x="447" y="1181"/>
                    <a:pt x="376" y="1110"/>
                  </a:cubicBezTo>
                  <a:cubicBezTo>
                    <a:pt x="608" y="287"/>
                    <a:pt x="1413" y="287"/>
                    <a:pt x="1413" y="287"/>
                  </a:cubicBezTo>
                  <a:lnTo>
                    <a:pt x="3882" y="287"/>
                  </a:lnTo>
                  <a:cubicBezTo>
                    <a:pt x="8050" y="287"/>
                    <a:pt x="18049" y="215"/>
                    <a:pt x="22735" y="144"/>
                  </a:cubicBezTo>
                  <a:cubicBezTo>
                    <a:pt x="23111" y="144"/>
                    <a:pt x="23933" y="663"/>
                    <a:pt x="24220" y="1038"/>
                  </a:cubicBezTo>
                  <a:cubicBezTo>
                    <a:pt x="24381" y="1342"/>
                    <a:pt x="24381" y="2004"/>
                    <a:pt x="24381" y="2755"/>
                  </a:cubicBezTo>
                  <a:cubicBezTo>
                    <a:pt x="24452" y="2308"/>
                    <a:pt x="24524" y="1718"/>
                    <a:pt x="24309" y="1181"/>
                  </a:cubicBezTo>
                  <a:cubicBezTo>
                    <a:pt x="24077" y="591"/>
                    <a:pt x="23558" y="1"/>
                    <a:pt x="22592" y="1"/>
                  </a:cubicBezTo>
                  <a:close/>
                  <a:moveTo>
                    <a:pt x="447" y="20947"/>
                  </a:moveTo>
                  <a:lnTo>
                    <a:pt x="447" y="20947"/>
                  </a:lnTo>
                  <a:cubicBezTo>
                    <a:pt x="376" y="21233"/>
                    <a:pt x="304" y="21680"/>
                    <a:pt x="304" y="21984"/>
                  </a:cubicBezTo>
                  <a:cubicBezTo>
                    <a:pt x="304" y="22127"/>
                    <a:pt x="376" y="22288"/>
                    <a:pt x="376" y="22360"/>
                  </a:cubicBezTo>
                  <a:lnTo>
                    <a:pt x="376" y="22288"/>
                  </a:lnTo>
                  <a:cubicBezTo>
                    <a:pt x="376" y="22288"/>
                    <a:pt x="376" y="21752"/>
                    <a:pt x="447" y="20947"/>
                  </a:cubicBezTo>
                  <a:close/>
                  <a:moveTo>
                    <a:pt x="24309" y="4687"/>
                  </a:moveTo>
                  <a:cubicBezTo>
                    <a:pt x="24220" y="7746"/>
                    <a:pt x="24148" y="11467"/>
                    <a:pt x="24148" y="11556"/>
                  </a:cubicBezTo>
                  <a:lnTo>
                    <a:pt x="24309" y="22432"/>
                  </a:lnTo>
                  <a:cubicBezTo>
                    <a:pt x="24148" y="23254"/>
                    <a:pt x="23415" y="23469"/>
                    <a:pt x="23254" y="23541"/>
                  </a:cubicBezTo>
                  <a:lnTo>
                    <a:pt x="13344" y="23254"/>
                  </a:lnTo>
                  <a:lnTo>
                    <a:pt x="1342" y="23397"/>
                  </a:lnTo>
                  <a:cubicBezTo>
                    <a:pt x="1199" y="23397"/>
                    <a:pt x="1127" y="23397"/>
                    <a:pt x="966" y="23326"/>
                  </a:cubicBezTo>
                  <a:lnTo>
                    <a:pt x="966" y="23326"/>
                  </a:lnTo>
                  <a:cubicBezTo>
                    <a:pt x="1270" y="23469"/>
                    <a:pt x="1717" y="23630"/>
                    <a:pt x="2236" y="23630"/>
                  </a:cubicBezTo>
                  <a:lnTo>
                    <a:pt x="2612" y="23630"/>
                  </a:lnTo>
                  <a:cubicBezTo>
                    <a:pt x="2755" y="23630"/>
                    <a:pt x="2844" y="23702"/>
                    <a:pt x="2987" y="23702"/>
                  </a:cubicBezTo>
                  <a:cubicBezTo>
                    <a:pt x="3059" y="23702"/>
                    <a:pt x="3202" y="23630"/>
                    <a:pt x="3291" y="23630"/>
                  </a:cubicBezTo>
                  <a:lnTo>
                    <a:pt x="21912" y="23630"/>
                  </a:lnTo>
                  <a:cubicBezTo>
                    <a:pt x="21912" y="23630"/>
                    <a:pt x="22288" y="23773"/>
                    <a:pt x="22735" y="23773"/>
                  </a:cubicBezTo>
                  <a:cubicBezTo>
                    <a:pt x="23558" y="23773"/>
                    <a:pt x="24595" y="23326"/>
                    <a:pt x="24381" y="21162"/>
                  </a:cubicBezTo>
                  <a:lnTo>
                    <a:pt x="24309" y="4687"/>
                  </a:lnTo>
                  <a:close/>
                </a:path>
              </a:pathLst>
            </a:custGeom>
            <a:solidFill>
              <a:srgbClr val="F3A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3124;p61">
              <a:extLst>
                <a:ext uri="{FF2B5EF4-FFF2-40B4-BE49-F238E27FC236}">
                  <a16:creationId xmlns:a16="http://schemas.microsoft.com/office/drawing/2014/main" id="{890431C5-F3F1-4F30-99CF-AED17F510EA3}"/>
                </a:ext>
              </a:extLst>
            </p:cNvPr>
            <p:cNvSpPr/>
            <p:nvPr/>
          </p:nvSpPr>
          <p:spPr>
            <a:xfrm>
              <a:off x="7743900" y="3485275"/>
              <a:ext cx="202550" cy="401550"/>
            </a:xfrm>
            <a:custGeom>
              <a:avLst/>
              <a:gdLst/>
              <a:ahLst/>
              <a:cxnLst/>
              <a:rect l="l" t="t" r="r" b="b"/>
              <a:pathLst>
                <a:path w="8102" h="16062" extrusionOk="0">
                  <a:moveTo>
                    <a:pt x="5657" y="0"/>
                  </a:moveTo>
                  <a:cubicBezTo>
                    <a:pt x="5321" y="0"/>
                    <a:pt x="4970" y="187"/>
                    <a:pt x="4828" y="538"/>
                  </a:cubicBezTo>
                  <a:cubicBezTo>
                    <a:pt x="3790" y="3149"/>
                    <a:pt x="2663" y="6047"/>
                    <a:pt x="588" y="7997"/>
                  </a:cubicBezTo>
                  <a:cubicBezTo>
                    <a:pt x="1" y="8514"/>
                    <a:pt x="606" y="9316"/>
                    <a:pt x="1248" y="9316"/>
                  </a:cubicBezTo>
                  <a:cubicBezTo>
                    <a:pt x="1427" y="9316"/>
                    <a:pt x="1609" y="9254"/>
                    <a:pt x="1769" y="9106"/>
                  </a:cubicBezTo>
                  <a:cubicBezTo>
                    <a:pt x="3111" y="7836"/>
                    <a:pt x="4077" y="6208"/>
                    <a:pt x="4899" y="4491"/>
                  </a:cubicBezTo>
                  <a:cubicBezTo>
                    <a:pt x="4899" y="5975"/>
                    <a:pt x="4971" y="7478"/>
                    <a:pt x="5132" y="8962"/>
                  </a:cubicBezTo>
                  <a:cubicBezTo>
                    <a:pt x="5203" y="10304"/>
                    <a:pt x="5347" y="11717"/>
                    <a:pt x="5579" y="13059"/>
                  </a:cubicBezTo>
                  <a:cubicBezTo>
                    <a:pt x="5722" y="13882"/>
                    <a:pt x="5865" y="14991"/>
                    <a:pt x="6473" y="15670"/>
                  </a:cubicBezTo>
                  <a:cubicBezTo>
                    <a:pt x="6628" y="15889"/>
                    <a:pt x="6902" y="16061"/>
                    <a:pt x="7184" y="16061"/>
                  </a:cubicBezTo>
                  <a:cubicBezTo>
                    <a:pt x="7294" y="16061"/>
                    <a:pt x="7405" y="16035"/>
                    <a:pt x="7511" y="15974"/>
                  </a:cubicBezTo>
                  <a:cubicBezTo>
                    <a:pt x="7887" y="15742"/>
                    <a:pt x="8101" y="15223"/>
                    <a:pt x="7815" y="14847"/>
                  </a:cubicBezTo>
                  <a:cubicBezTo>
                    <a:pt x="7582" y="14543"/>
                    <a:pt x="7582" y="14472"/>
                    <a:pt x="7511" y="14096"/>
                  </a:cubicBezTo>
                  <a:cubicBezTo>
                    <a:pt x="7368" y="13649"/>
                    <a:pt x="7207" y="13130"/>
                    <a:pt x="7135" y="12612"/>
                  </a:cubicBezTo>
                  <a:cubicBezTo>
                    <a:pt x="6921" y="11342"/>
                    <a:pt x="6760" y="10000"/>
                    <a:pt x="6688" y="8658"/>
                  </a:cubicBezTo>
                  <a:cubicBezTo>
                    <a:pt x="6473" y="6047"/>
                    <a:pt x="6402" y="3364"/>
                    <a:pt x="6402" y="770"/>
                  </a:cubicBezTo>
                  <a:cubicBezTo>
                    <a:pt x="6402" y="245"/>
                    <a:pt x="6040" y="0"/>
                    <a:pt x="565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3125;p61">
              <a:extLst>
                <a:ext uri="{FF2B5EF4-FFF2-40B4-BE49-F238E27FC236}">
                  <a16:creationId xmlns:a16="http://schemas.microsoft.com/office/drawing/2014/main" id="{942D1BF7-C98C-46FE-9454-8C7635109D50}"/>
                </a:ext>
              </a:extLst>
            </p:cNvPr>
            <p:cNvSpPr/>
            <p:nvPr/>
          </p:nvSpPr>
          <p:spPr>
            <a:xfrm>
              <a:off x="7749200" y="3482150"/>
              <a:ext cx="197250" cy="407850"/>
            </a:xfrm>
            <a:custGeom>
              <a:avLst/>
              <a:gdLst/>
              <a:ahLst/>
              <a:cxnLst/>
              <a:rect l="l" t="t" r="r" b="b"/>
              <a:pathLst>
                <a:path w="7890" h="16314" extrusionOk="0">
                  <a:moveTo>
                    <a:pt x="5439" y="215"/>
                  </a:moveTo>
                  <a:cubicBezTo>
                    <a:pt x="5582" y="215"/>
                    <a:pt x="5743" y="287"/>
                    <a:pt x="5886" y="358"/>
                  </a:cubicBezTo>
                  <a:cubicBezTo>
                    <a:pt x="5957" y="519"/>
                    <a:pt x="6029" y="663"/>
                    <a:pt x="6029" y="895"/>
                  </a:cubicBezTo>
                  <a:cubicBezTo>
                    <a:pt x="6029" y="3489"/>
                    <a:pt x="6190" y="6172"/>
                    <a:pt x="6333" y="8783"/>
                  </a:cubicBezTo>
                  <a:cubicBezTo>
                    <a:pt x="6476" y="10125"/>
                    <a:pt x="6548" y="11467"/>
                    <a:pt x="6780" y="12808"/>
                  </a:cubicBezTo>
                  <a:cubicBezTo>
                    <a:pt x="6923" y="13255"/>
                    <a:pt x="6995" y="13774"/>
                    <a:pt x="7156" y="14221"/>
                  </a:cubicBezTo>
                  <a:cubicBezTo>
                    <a:pt x="7227" y="14454"/>
                    <a:pt x="7227" y="14525"/>
                    <a:pt x="7299" y="14668"/>
                  </a:cubicBezTo>
                  <a:cubicBezTo>
                    <a:pt x="7299" y="14758"/>
                    <a:pt x="7370" y="14901"/>
                    <a:pt x="7531" y="15044"/>
                  </a:cubicBezTo>
                  <a:cubicBezTo>
                    <a:pt x="7603" y="15116"/>
                    <a:pt x="7603" y="15277"/>
                    <a:pt x="7603" y="15348"/>
                  </a:cubicBezTo>
                  <a:cubicBezTo>
                    <a:pt x="7603" y="15563"/>
                    <a:pt x="7442" y="15867"/>
                    <a:pt x="7227" y="15938"/>
                  </a:cubicBezTo>
                  <a:cubicBezTo>
                    <a:pt x="7156" y="16010"/>
                    <a:pt x="6995" y="16010"/>
                    <a:pt x="6923" y="16010"/>
                  </a:cubicBezTo>
                  <a:cubicBezTo>
                    <a:pt x="6709" y="16010"/>
                    <a:pt x="6476" y="15938"/>
                    <a:pt x="6333" y="15724"/>
                  </a:cubicBezTo>
                  <a:cubicBezTo>
                    <a:pt x="5814" y="15044"/>
                    <a:pt x="5653" y="14007"/>
                    <a:pt x="5510" y="13184"/>
                  </a:cubicBezTo>
                  <a:cubicBezTo>
                    <a:pt x="5295" y="11842"/>
                    <a:pt x="5135" y="10429"/>
                    <a:pt x="5063" y="9087"/>
                  </a:cubicBezTo>
                  <a:cubicBezTo>
                    <a:pt x="4920" y="7603"/>
                    <a:pt x="4848" y="6100"/>
                    <a:pt x="4759" y="4616"/>
                  </a:cubicBezTo>
                  <a:lnTo>
                    <a:pt x="4759" y="4097"/>
                  </a:lnTo>
                  <a:lnTo>
                    <a:pt x="4544" y="4544"/>
                  </a:lnTo>
                  <a:cubicBezTo>
                    <a:pt x="3721" y="6261"/>
                    <a:pt x="2755" y="7889"/>
                    <a:pt x="1414" y="9159"/>
                  </a:cubicBezTo>
                  <a:cubicBezTo>
                    <a:pt x="1271" y="9302"/>
                    <a:pt x="1110" y="9302"/>
                    <a:pt x="967" y="9302"/>
                  </a:cubicBezTo>
                  <a:cubicBezTo>
                    <a:pt x="824" y="9302"/>
                    <a:pt x="663" y="9231"/>
                    <a:pt x="520" y="9087"/>
                  </a:cubicBezTo>
                  <a:cubicBezTo>
                    <a:pt x="376" y="9016"/>
                    <a:pt x="287" y="8783"/>
                    <a:pt x="287" y="8640"/>
                  </a:cubicBezTo>
                  <a:cubicBezTo>
                    <a:pt x="287" y="8497"/>
                    <a:pt x="376" y="8336"/>
                    <a:pt x="520" y="8193"/>
                  </a:cubicBezTo>
                  <a:cubicBezTo>
                    <a:pt x="2612" y="6172"/>
                    <a:pt x="3650" y="3274"/>
                    <a:pt x="4759" y="734"/>
                  </a:cubicBezTo>
                  <a:cubicBezTo>
                    <a:pt x="4848" y="448"/>
                    <a:pt x="5135" y="215"/>
                    <a:pt x="5439" y="215"/>
                  </a:cubicBezTo>
                  <a:close/>
                  <a:moveTo>
                    <a:pt x="5439" y="1"/>
                  </a:moveTo>
                  <a:cubicBezTo>
                    <a:pt x="5063" y="1"/>
                    <a:pt x="4687" y="215"/>
                    <a:pt x="4473" y="591"/>
                  </a:cubicBezTo>
                  <a:cubicBezTo>
                    <a:pt x="3417" y="3203"/>
                    <a:pt x="2380" y="6100"/>
                    <a:pt x="287" y="7961"/>
                  </a:cubicBezTo>
                  <a:cubicBezTo>
                    <a:pt x="144" y="8193"/>
                    <a:pt x="1" y="8408"/>
                    <a:pt x="1" y="8640"/>
                  </a:cubicBezTo>
                  <a:cubicBezTo>
                    <a:pt x="1" y="8855"/>
                    <a:pt x="144" y="9159"/>
                    <a:pt x="287" y="9302"/>
                  </a:cubicBezTo>
                  <a:cubicBezTo>
                    <a:pt x="520" y="9463"/>
                    <a:pt x="734" y="9606"/>
                    <a:pt x="967" y="9606"/>
                  </a:cubicBezTo>
                  <a:cubicBezTo>
                    <a:pt x="1181" y="9606"/>
                    <a:pt x="1414" y="9535"/>
                    <a:pt x="1629" y="9302"/>
                  </a:cubicBezTo>
                  <a:cubicBezTo>
                    <a:pt x="2865" y="8148"/>
                    <a:pt x="3798" y="6659"/>
                    <a:pt x="4567" y="5088"/>
                  </a:cubicBezTo>
                  <a:lnTo>
                    <a:pt x="4567" y="5088"/>
                  </a:lnTo>
                  <a:cubicBezTo>
                    <a:pt x="4631" y="6418"/>
                    <a:pt x="4695" y="7760"/>
                    <a:pt x="4759" y="9087"/>
                  </a:cubicBezTo>
                  <a:cubicBezTo>
                    <a:pt x="4920" y="10501"/>
                    <a:pt x="5063" y="11842"/>
                    <a:pt x="5295" y="13184"/>
                  </a:cubicBezTo>
                  <a:cubicBezTo>
                    <a:pt x="5439" y="14078"/>
                    <a:pt x="5582" y="15116"/>
                    <a:pt x="6100" y="15867"/>
                  </a:cubicBezTo>
                  <a:cubicBezTo>
                    <a:pt x="6333" y="16099"/>
                    <a:pt x="6637" y="16314"/>
                    <a:pt x="6923" y="16314"/>
                  </a:cubicBezTo>
                  <a:cubicBezTo>
                    <a:pt x="7084" y="16314"/>
                    <a:pt x="7227" y="16242"/>
                    <a:pt x="7370" y="16171"/>
                  </a:cubicBezTo>
                  <a:cubicBezTo>
                    <a:pt x="7675" y="16010"/>
                    <a:pt x="7818" y="15724"/>
                    <a:pt x="7889" y="15348"/>
                  </a:cubicBezTo>
                  <a:cubicBezTo>
                    <a:pt x="7889" y="15205"/>
                    <a:pt x="7818" y="15044"/>
                    <a:pt x="7746" y="14901"/>
                  </a:cubicBezTo>
                  <a:cubicBezTo>
                    <a:pt x="7603" y="14758"/>
                    <a:pt x="7531" y="14668"/>
                    <a:pt x="7531" y="14597"/>
                  </a:cubicBezTo>
                  <a:cubicBezTo>
                    <a:pt x="7442" y="14454"/>
                    <a:pt x="7442" y="14382"/>
                    <a:pt x="7370" y="14150"/>
                  </a:cubicBezTo>
                  <a:cubicBezTo>
                    <a:pt x="7227" y="13702"/>
                    <a:pt x="7156" y="13255"/>
                    <a:pt x="7084" y="12737"/>
                  </a:cubicBezTo>
                  <a:cubicBezTo>
                    <a:pt x="6852" y="11467"/>
                    <a:pt x="6709" y="10125"/>
                    <a:pt x="6637" y="8783"/>
                  </a:cubicBezTo>
                  <a:cubicBezTo>
                    <a:pt x="6405" y="6172"/>
                    <a:pt x="6333" y="3489"/>
                    <a:pt x="6333" y="895"/>
                  </a:cubicBezTo>
                  <a:cubicBezTo>
                    <a:pt x="6333" y="591"/>
                    <a:pt x="6261" y="358"/>
                    <a:pt x="6029" y="215"/>
                  </a:cubicBezTo>
                  <a:cubicBezTo>
                    <a:pt x="5886" y="72"/>
                    <a:pt x="5653" y="1"/>
                    <a:pt x="5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3126;p61">
              <a:extLst>
                <a:ext uri="{FF2B5EF4-FFF2-40B4-BE49-F238E27FC236}">
                  <a16:creationId xmlns:a16="http://schemas.microsoft.com/office/drawing/2014/main" id="{EBC44E56-9C03-433A-A2D8-C632C77F0320}"/>
                </a:ext>
              </a:extLst>
            </p:cNvPr>
            <p:cNvSpPr/>
            <p:nvPr/>
          </p:nvSpPr>
          <p:spPr>
            <a:xfrm>
              <a:off x="7549775" y="3377525"/>
              <a:ext cx="627850" cy="620700"/>
            </a:xfrm>
            <a:custGeom>
              <a:avLst/>
              <a:gdLst/>
              <a:ahLst/>
              <a:cxnLst/>
              <a:rect l="l" t="t" r="r" b="b"/>
              <a:pathLst>
                <a:path w="25114" h="24828" extrusionOk="0">
                  <a:moveTo>
                    <a:pt x="21393" y="304"/>
                  </a:moveTo>
                  <a:cubicBezTo>
                    <a:pt x="22127" y="304"/>
                    <a:pt x="22735" y="304"/>
                    <a:pt x="23111" y="376"/>
                  </a:cubicBezTo>
                  <a:cubicBezTo>
                    <a:pt x="23701" y="519"/>
                    <a:pt x="24148" y="751"/>
                    <a:pt x="24452" y="966"/>
                  </a:cubicBezTo>
                  <a:cubicBezTo>
                    <a:pt x="24738" y="1270"/>
                    <a:pt x="24810" y="1574"/>
                    <a:pt x="24810" y="1950"/>
                  </a:cubicBezTo>
                  <a:cubicBezTo>
                    <a:pt x="24810" y="1950"/>
                    <a:pt x="24667" y="11341"/>
                    <a:pt x="24667" y="15133"/>
                  </a:cubicBezTo>
                  <a:lnTo>
                    <a:pt x="24667" y="15580"/>
                  </a:lnTo>
                  <a:cubicBezTo>
                    <a:pt x="24667" y="17391"/>
                    <a:pt x="24792" y="22552"/>
                    <a:pt x="24808" y="23189"/>
                  </a:cubicBezTo>
                  <a:lnTo>
                    <a:pt x="24808" y="23189"/>
                  </a:lnTo>
                  <a:cubicBezTo>
                    <a:pt x="24736" y="23492"/>
                    <a:pt x="24593" y="23863"/>
                    <a:pt x="24363" y="24076"/>
                  </a:cubicBezTo>
                  <a:cubicBezTo>
                    <a:pt x="24148" y="24381"/>
                    <a:pt x="23844" y="24524"/>
                    <a:pt x="23468" y="24524"/>
                  </a:cubicBezTo>
                  <a:cubicBezTo>
                    <a:pt x="23468" y="24524"/>
                    <a:pt x="17136" y="24309"/>
                    <a:pt x="15133" y="24309"/>
                  </a:cubicBezTo>
                  <a:lnTo>
                    <a:pt x="14525" y="24309"/>
                  </a:lnTo>
                  <a:cubicBezTo>
                    <a:pt x="10732" y="24309"/>
                    <a:pt x="1646" y="24524"/>
                    <a:pt x="1646" y="24524"/>
                  </a:cubicBezTo>
                  <a:cubicBezTo>
                    <a:pt x="1270" y="24524"/>
                    <a:pt x="894" y="24381"/>
                    <a:pt x="662" y="24148"/>
                  </a:cubicBezTo>
                  <a:cubicBezTo>
                    <a:pt x="376" y="23862"/>
                    <a:pt x="215" y="23558"/>
                    <a:pt x="215" y="23182"/>
                  </a:cubicBezTo>
                  <a:lnTo>
                    <a:pt x="519" y="8568"/>
                  </a:lnTo>
                  <a:lnTo>
                    <a:pt x="215" y="1789"/>
                  </a:lnTo>
                  <a:cubicBezTo>
                    <a:pt x="215" y="1503"/>
                    <a:pt x="376" y="1199"/>
                    <a:pt x="662" y="966"/>
                  </a:cubicBezTo>
                  <a:cubicBezTo>
                    <a:pt x="894" y="751"/>
                    <a:pt x="1270" y="608"/>
                    <a:pt x="1646" y="608"/>
                  </a:cubicBezTo>
                  <a:lnTo>
                    <a:pt x="18406" y="376"/>
                  </a:lnTo>
                  <a:lnTo>
                    <a:pt x="19372" y="376"/>
                  </a:lnTo>
                  <a:cubicBezTo>
                    <a:pt x="19980" y="304"/>
                    <a:pt x="20714" y="304"/>
                    <a:pt x="21393" y="304"/>
                  </a:cubicBezTo>
                  <a:close/>
                  <a:moveTo>
                    <a:pt x="21393" y="0"/>
                  </a:moveTo>
                  <a:cubicBezTo>
                    <a:pt x="19980" y="0"/>
                    <a:pt x="18406" y="161"/>
                    <a:pt x="18406" y="161"/>
                  </a:cubicBezTo>
                  <a:lnTo>
                    <a:pt x="1646" y="376"/>
                  </a:lnTo>
                  <a:cubicBezTo>
                    <a:pt x="1199" y="376"/>
                    <a:pt x="751" y="519"/>
                    <a:pt x="447" y="751"/>
                  </a:cubicBezTo>
                  <a:cubicBezTo>
                    <a:pt x="143" y="1055"/>
                    <a:pt x="0" y="1413"/>
                    <a:pt x="0" y="1789"/>
                  </a:cubicBezTo>
                  <a:lnTo>
                    <a:pt x="215" y="8568"/>
                  </a:lnTo>
                  <a:lnTo>
                    <a:pt x="0" y="23182"/>
                  </a:lnTo>
                  <a:cubicBezTo>
                    <a:pt x="0" y="23629"/>
                    <a:pt x="143" y="24005"/>
                    <a:pt x="447" y="24309"/>
                  </a:cubicBezTo>
                  <a:cubicBezTo>
                    <a:pt x="751" y="24595"/>
                    <a:pt x="1199" y="24756"/>
                    <a:pt x="1646" y="24756"/>
                  </a:cubicBezTo>
                  <a:lnTo>
                    <a:pt x="3130" y="24756"/>
                  </a:lnTo>
                  <a:cubicBezTo>
                    <a:pt x="5885" y="24667"/>
                    <a:pt x="11698" y="24524"/>
                    <a:pt x="14525" y="24524"/>
                  </a:cubicBezTo>
                  <a:lnTo>
                    <a:pt x="15133" y="24524"/>
                  </a:lnTo>
                  <a:cubicBezTo>
                    <a:pt x="16099" y="24524"/>
                    <a:pt x="18192" y="24595"/>
                    <a:pt x="20052" y="24667"/>
                  </a:cubicBezTo>
                  <a:cubicBezTo>
                    <a:pt x="20946" y="24667"/>
                    <a:pt x="21769" y="24756"/>
                    <a:pt x="22431" y="24756"/>
                  </a:cubicBezTo>
                  <a:cubicBezTo>
                    <a:pt x="23021" y="24756"/>
                    <a:pt x="23397" y="24828"/>
                    <a:pt x="23397" y="24828"/>
                  </a:cubicBezTo>
                  <a:lnTo>
                    <a:pt x="23468" y="24828"/>
                  </a:lnTo>
                  <a:cubicBezTo>
                    <a:pt x="23915" y="24828"/>
                    <a:pt x="24291" y="24595"/>
                    <a:pt x="24595" y="24309"/>
                  </a:cubicBezTo>
                  <a:cubicBezTo>
                    <a:pt x="24810" y="24005"/>
                    <a:pt x="25042" y="23629"/>
                    <a:pt x="25114" y="23254"/>
                  </a:cubicBezTo>
                  <a:lnTo>
                    <a:pt x="25114" y="23182"/>
                  </a:lnTo>
                  <a:lnTo>
                    <a:pt x="25114" y="22288"/>
                  </a:lnTo>
                  <a:cubicBezTo>
                    <a:pt x="25042" y="20571"/>
                    <a:pt x="24971" y="17065"/>
                    <a:pt x="24899" y="15580"/>
                  </a:cubicBezTo>
                  <a:lnTo>
                    <a:pt x="24899" y="15133"/>
                  </a:lnTo>
                  <a:cubicBezTo>
                    <a:pt x="24899" y="13201"/>
                    <a:pt x="24971" y="9910"/>
                    <a:pt x="25042" y="7083"/>
                  </a:cubicBezTo>
                  <a:cubicBezTo>
                    <a:pt x="25042" y="5670"/>
                    <a:pt x="25042" y="4400"/>
                    <a:pt x="25114" y="3506"/>
                  </a:cubicBezTo>
                  <a:lnTo>
                    <a:pt x="25114" y="1950"/>
                  </a:lnTo>
                  <a:cubicBezTo>
                    <a:pt x="25114" y="1503"/>
                    <a:pt x="24971" y="1127"/>
                    <a:pt x="24595" y="823"/>
                  </a:cubicBezTo>
                  <a:cubicBezTo>
                    <a:pt x="24291" y="519"/>
                    <a:pt x="23772" y="304"/>
                    <a:pt x="23182" y="161"/>
                  </a:cubicBezTo>
                  <a:cubicBezTo>
                    <a:pt x="22735" y="72"/>
                    <a:pt x="22127" y="0"/>
                    <a:pt x="2139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3127;p61">
              <a:extLst>
                <a:ext uri="{FF2B5EF4-FFF2-40B4-BE49-F238E27FC236}">
                  <a16:creationId xmlns:a16="http://schemas.microsoft.com/office/drawing/2014/main" id="{87E26D2B-74D3-427F-B978-805F410B73D9}"/>
                </a:ext>
              </a:extLst>
            </p:cNvPr>
            <p:cNvSpPr/>
            <p:nvPr/>
          </p:nvSpPr>
          <p:spPr>
            <a:xfrm>
              <a:off x="7559150" y="3394500"/>
              <a:ext cx="607300" cy="592550"/>
            </a:xfrm>
            <a:custGeom>
              <a:avLst/>
              <a:gdLst/>
              <a:ahLst/>
              <a:cxnLst/>
              <a:rect l="l" t="t" r="r" b="b"/>
              <a:pathLst>
                <a:path w="24292" h="23702" extrusionOk="0">
                  <a:moveTo>
                    <a:pt x="18550" y="215"/>
                  </a:moveTo>
                  <a:cubicBezTo>
                    <a:pt x="19677" y="215"/>
                    <a:pt x="21609" y="287"/>
                    <a:pt x="22503" y="376"/>
                  </a:cubicBezTo>
                  <a:cubicBezTo>
                    <a:pt x="22879" y="448"/>
                    <a:pt x="23326" y="591"/>
                    <a:pt x="23540" y="824"/>
                  </a:cubicBezTo>
                  <a:cubicBezTo>
                    <a:pt x="23845" y="1038"/>
                    <a:pt x="24077" y="1342"/>
                    <a:pt x="24077" y="1718"/>
                  </a:cubicBezTo>
                  <a:cubicBezTo>
                    <a:pt x="24077" y="1718"/>
                    <a:pt x="23845" y="10733"/>
                    <a:pt x="23845" y="14382"/>
                  </a:cubicBezTo>
                  <a:lnTo>
                    <a:pt x="23845" y="14829"/>
                  </a:lnTo>
                  <a:cubicBezTo>
                    <a:pt x="23845" y="16690"/>
                    <a:pt x="24077" y="22199"/>
                    <a:pt x="24077" y="22199"/>
                  </a:cubicBezTo>
                  <a:cubicBezTo>
                    <a:pt x="24077" y="22503"/>
                    <a:pt x="23916" y="22879"/>
                    <a:pt x="23630" y="23093"/>
                  </a:cubicBezTo>
                  <a:cubicBezTo>
                    <a:pt x="23409" y="23314"/>
                    <a:pt x="23124" y="23454"/>
                    <a:pt x="22712" y="23468"/>
                  </a:cubicBezTo>
                  <a:lnTo>
                    <a:pt x="22712" y="23468"/>
                  </a:lnTo>
                  <a:cubicBezTo>
                    <a:pt x="22302" y="23449"/>
                    <a:pt x="16549" y="23183"/>
                    <a:pt x="14686" y="23183"/>
                  </a:cubicBezTo>
                  <a:lnTo>
                    <a:pt x="14078" y="23183"/>
                  </a:lnTo>
                  <a:cubicBezTo>
                    <a:pt x="10429" y="23183"/>
                    <a:pt x="1628" y="23397"/>
                    <a:pt x="1628" y="23397"/>
                  </a:cubicBezTo>
                  <a:cubicBezTo>
                    <a:pt x="1271" y="23397"/>
                    <a:pt x="895" y="23254"/>
                    <a:pt x="663" y="23022"/>
                  </a:cubicBezTo>
                  <a:cubicBezTo>
                    <a:pt x="448" y="22807"/>
                    <a:pt x="287" y="22503"/>
                    <a:pt x="287" y="22127"/>
                  </a:cubicBezTo>
                  <a:lnTo>
                    <a:pt x="519" y="8050"/>
                  </a:lnTo>
                  <a:lnTo>
                    <a:pt x="287" y="1485"/>
                  </a:lnTo>
                  <a:cubicBezTo>
                    <a:pt x="287" y="1181"/>
                    <a:pt x="448" y="895"/>
                    <a:pt x="663" y="734"/>
                  </a:cubicBezTo>
                  <a:cubicBezTo>
                    <a:pt x="895" y="520"/>
                    <a:pt x="1271" y="448"/>
                    <a:pt x="1628" y="448"/>
                  </a:cubicBezTo>
                  <a:lnTo>
                    <a:pt x="17817" y="215"/>
                  </a:lnTo>
                  <a:close/>
                  <a:moveTo>
                    <a:pt x="17817" y="1"/>
                  </a:moveTo>
                  <a:lnTo>
                    <a:pt x="1628" y="144"/>
                  </a:lnTo>
                  <a:cubicBezTo>
                    <a:pt x="1181" y="144"/>
                    <a:pt x="824" y="287"/>
                    <a:pt x="519" y="520"/>
                  </a:cubicBezTo>
                  <a:cubicBezTo>
                    <a:pt x="215" y="734"/>
                    <a:pt x="1" y="1110"/>
                    <a:pt x="1" y="1485"/>
                  </a:cubicBezTo>
                  <a:lnTo>
                    <a:pt x="287" y="8050"/>
                  </a:lnTo>
                  <a:lnTo>
                    <a:pt x="1" y="22127"/>
                  </a:lnTo>
                  <a:cubicBezTo>
                    <a:pt x="1" y="22575"/>
                    <a:pt x="215" y="22950"/>
                    <a:pt x="519" y="23254"/>
                  </a:cubicBezTo>
                  <a:cubicBezTo>
                    <a:pt x="824" y="23469"/>
                    <a:pt x="1181" y="23702"/>
                    <a:pt x="1628" y="23702"/>
                  </a:cubicBezTo>
                  <a:cubicBezTo>
                    <a:pt x="1628" y="23702"/>
                    <a:pt x="2237" y="23702"/>
                    <a:pt x="3059" y="23630"/>
                  </a:cubicBezTo>
                  <a:cubicBezTo>
                    <a:pt x="5743" y="23541"/>
                    <a:pt x="11323" y="23469"/>
                    <a:pt x="14078" y="23469"/>
                  </a:cubicBezTo>
                  <a:lnTo>
                    <a:pt x="14686" y="23469"/>
                  </a:lnTo>
                  <a:cubicBezTo>
                    <a:pt x="15652" y="23469"/>
                    <a:pt x="17656" y="23541"/>
                    <a:pt x="19373" y="23541"/>
                  </a:cubicBezTo>
                  <a:cubicBezTo>
                    <a:pt x="20267" y="23630"/>
                    <a:pt x="21090" y="23630"/>
                    <a:pt x="21680" y="23702"/>
                  </a:cubicBezTo>
                  <a:lnTo>
                    <a:pt x="22646" y="23702"/>
                  </a:lnTo>
                  <a:cubicBezTo>
                    <a:pt x="23093" y="23702"/>
                    <a:pt x="23540" y="23541"/>
                    <a:pt x="23845" y="23254"/>
                  </a:cubicBezTo>
                  <a:cubicBezTo>
                    <a:pt x="24149" y="23022"/>
                    <a:pt x="24292" y="22575"/>
                    <a:pt x="24292" y="22199"/>
                  </a:cubicBezTo>
                  <a:lnTo>
                    <a:pt x="24292" y="21305"/>
                  </a:lnTo>
                  <a:cubicBezTo>
                    <a:pt x="24220" y="19677"/>
                    <a:pt x="24149" y="16243"/>
                    <a:pt x="24149" y="14829"/>
                  </a:cubicBezTo>
                  <a:lnTo>
                    <a:pt x="24149" y="14382"/>
                  </a:lnTo>
                  <a:cubicBezTo>
                    <a:pt x="24149" y="12522"/>
                    <a:pt x="24149" y="9392"/>
                    <a:pt x="24220" y="6637"/>
                  </a:cubicBezTo>
                  <a:cubicBezTo>
                    <a:pt x="24220" y="5295"/>
                    <a:pt x="24292" y="4025"/>
                    <a:pt x="24292" y="3131"/>
                  </a:cubicBezTo>
                  <a:lnTo>
                    <a:pt x="24292" y="1718"/>
                  </a:lnTo>
                  <a:cubicBezTo>
                    <a:pt x="24292" y="1271"/>
                    <a:pt x="24077" y="895"/>
                    <a:pt x="23773" y="591"/>
                  </a:cubicBezTo>
                  <a:cubicBezTo>
                    <a:pt x="23397" y="376"/>
                    <a:pt x="22950" y="144"/>
                    <a:pt x="22503" y="144"/>
                  </a:cubicBezTo>
                  <a:cubicBezTo>
                    <a:pt x="21609" y="1"/>
                    <a:pt x="19677" y="1"/>
                    <a:pt x="185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3128;p61">
              <a:extLst>
                <a:ext uri="{FF2B5EF4-FFF2-40B4-BE49-F238E27FC236}">
                  <a16:creationId xmlns:a16="http://schemas.microsoft.com/office/drawing/2014/main" id="{CF0E5031-739A-450D-A93F-CC7885F43689}"/>
                </a:ext>
              </a:extLst>
            </p:cNvPr>
            <p:cNvSpPr/>
            <p:nvPr/>
          </p:nvSpPr>
          <p:spPr>
            <a:xfrm>
              <a:off x="7484475" y="3329225"/>
              <a:ext cx="752625" cy="719100"/>
            </a:xfrm>
            <a:custGeom>
              <a:avLst/>
              <a:gdLst/>
              <a:ahLst/>
              <a:cxnLst/>
              <a:rect l="l" t="t" r="r" b="b"/>
              <a:pathLst>
                <a:path w="30105" h="28764" extrusionOk="0">
                  <a:moveTo>
                    <a:pt x="28173" y="304"/>
                  </a:moveTo>
                  <a:cubicBezTo>
                    <a:pt x="28620" y="304"/>
                    <a:pt x="29067" y="519"/>
                    <a:pt x="29372" y="752"/>
                  </a:cubicBezTo>
                  <a:cubicBezTo>
                    <a:pt x="29658" y="1038"/>
                    <a:pt x="29819" y="1485"/>
                    <a:pt x="29819" y="1932"/>
                  </a:cubicBezTo>
                  <a:cubicBezTo>
                    <a:pt x="29819" y="1932"/>
                    <a:pt x="29515" y="9087"/>
                    <a:pt x="29515" y="11484"/>
                  </a:cubicBezTo>
                  <a:lnTo>
                    <a:pt x="29515" y="12074"/>
                  </a:lnTo>
                  <a:cubicBezTo>
                    <a:pt x="29515" y="16403"/>
                    <a:pt x="29819" y="26903"/>
                    <a:pt x="29819" y="26903"/>
                  </a:cubicBezTo>
                  <a:cubicBezTo>
                    <a:pt x="29819" y="27350"/>
                    <a:pt x="29658" y="27726"/>
                    <a:pt x="29372" y="28030"/>
                  </a:cubicBezTo>
                  <a:cubicBezTo>
                    <a:pt x="29067" y="28316"/>
                    <a:pt x="28692" y="28477"/>
                    <a:pt x="28245" y="28477"/>
                  </a:cubicBezTo>
                  <a:lnTo>
                    <a:pt x="10590" y="28173"/>
                  </a:lnTo>
                  <a:lnTo>
                    <a:pt x="2469" y="28477"/>
                  </a:lnTo>
                  <a:cubicBezTo>
                    <a:pt x="2022" y="28477"/>
                    <a:pt x="1646" y="28316"/>
                    <a:pt x="1342" y="28030"/>
                  </a:cubicBezTo>
                  <a:cubicBezTo>
                    <a:pt x="966" y="27726"/>
                    <a:pt x="823" y="27350"/>
                    <a:pt x="823" y="26903"/>
                  </a:cubicBezTo>
                  <a:lnTo>
                    <a:pt x="305" y="7674"/>
                  </a:lnTo>
                  <a:lnTo>
                    <a:pt x="305" y="2308"/>
                  </a:lnTo>
                  <a:cubicBezTo>
                    <a:pt x="591" y="1038"/>
                    <a:pt x="1485" y="304"/>
                    <a:pt x="2380" y="304"/>
                  </a:cubicBezTo>
                  <a:cubicBezTo>
                    <a:pt x="2380" y="304"/>
                    <a:pt x="13792" y="519"/>
                    <a:pt x="18407" y="519"/>
                  </a:cubicBezTo>
                  <a:lnTo>
                    <a:pt x="19015" y="519"/>
                  </a:lnTo>
                  <a:cubicBezTo>
                    <a:pt x="21251" y="519"/>
                    <a:pt x="28173" y="304"/>
                    <a:pt x="28173" y="304"/>
                  </a:cubicBezTo>
                  <a:close/>
                  <a:moveTo>
                    <a:pt x="2380" y="0"/>
                  </a:moveTo>
                  <a:cubicBezTo>
                    <a:pt x="1342" y="0"/>
                    <a:pt x="305" y="895"/>
                    <a:pt x="1" y="2236"/>
                  </a:cubicBezTo>
                  <a:lnTo>
                    <a:pt x="1" y="7674"/>
                  </a:lnTo>
                  <a:lnTo>
                    <a:pt x="519" y="26903"/>
                  </a:lnTo>
                  <a:cubicBezTo>
                    <a:pt x="519" y="27422"/>
                    <a:pt x="752" y="27869"/>
                    <a:pt x="1127" y="28244"/>
                  </a:cubicBezTo>
                  <a:cubicBezTo>
                    <a:pt x="1485" y="28548"/>
                    <a:pt x="1932" y="28763"/>
                    <a:pt x="2469" y="28763"/>
                  </a:cubicBezTo>
                  <a:lnTo>
                    <a:pt x="10590" y="28477"/>
                  </a:lnTo>
                  <a:lnTo>
                    <a:pt x="28245" y="28763"/>
                  </a:lnTo>
                  <a:cubicBezTo>
                    <a:pt x="29300" y="28763"/>
                    <a:pt x="30105" y="27940"/>
                    <a:pt x="30105" y="26903"/>
                  </a:cubicBezTo>
                  <a:lnTo>
                    <a:pt x="30105" y="25186"/>
                  </a:lnTo>
                  <a:cubicBezTo>
                    <a:pt x="29962" y="22055"/>
                    <a:pt x="29819" y="15348"/>
                    <a:pt x="29819" y="12074"/>
                  </a:cubicBezTo>
                  <a:lnTo>
                    <a:pt x="29819" y="11484"/>
                  </a:lnTo>
                  <a:cubicBezTo>
                    <a:pt x="29819" y="10285"/>
                    <a:pt x="29890" y="7906"/>
                    <a:pt x="29962" y="5814"/>
                  </a:cubicBezTo>
                  <a:cubicBezTo>
                    <a:pt x="30033" y="4776"/>
                    <a:pt x="30033" y="3792"/>
                    <a:pt x="30033" y="3059"/>
                  </a:cubicBezTo>
                  <a:cubicBezTo>
                    <a:pt x="30105" y="2379"/>
                    <a:pt x="30105" y="1932"/>
                    <a:pt x="30105" y="1932"/>
                  </a:cubicBezTo>
                  <a:cubicBezTo>
                    <a:pt x="30105" y="895"/>
                    <a:pt x="29211" y="0"/>
                    <a:pt x="28173" y="0"/>
                  </a:cubicBezTo>
                  <a:cubicBezTo>
                    <a:pt x="28173" y="0"/>
                    <a:pt x="27797" y="0"/>
                    <a:pt x="27064" y="72"/>
                  </a:cubicBezTo>
                  <a:cubicBezTo>
                    <a:pt x="25043" y="72"/>
                    <a:pt x="20714" y="215"/>
                    <a:pt x="19015" y="215"/>
                  </a:cubicBezTo>
                  <a:lnTo>
                    <a:pt x="18407" y="215"/>
                  </a:lnTo>
                  <a:cubicBezTo>
                    <a:pt x="16099" y="215"/>
                    <a:pt x="12075" y="143"/>
                    <a:pt x="8640" y="143"/>
                  </a:cubicBezTo>
                  <a:cubicBezTo>
                    <a:pt x="6941" y="72"/>
                    <a:pt x="5367" y="72"/>
                    <a:pt x="4258" y="72"/>
                  </a:cubicBezTo>
                  <a:cubicBezTo>
                    <a:pt x="3131" y="0"/>
                    <a:pt x="2380" y="0"/>
                    <a:pt x="23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7" name="Google Shape;4084;p76">
            <a:extLst>
              <a:ext uri="{FF2B5EF4-FFF2-40B4-BE49-F238E27FC236}">
                <a16:creationId xmlns:a16="http://schemas.microsoft.com/office/drawing/2014/main" id="{BDB419F5-0887-4673-898E-7AE425FB24E6}"/>
              </a:ext>
            </a:extLst>
          </p:cNvPr>
          <p:cNvGrpSpPr/>
          <p:nvPr/>
        </p:nvGrpSpPr>
        <p:grpSpPr>
          <a:xfrm>
            <a:off x="257002" y="3453245"/>
            <a:ext cx="1460962" cy="1173089"/>
            <a:chOff x="5278000" y="3479825"/>
            <a:chExt cx="1191600" cy="963175"/>
          </a:xfrm>
        </p:grpSpPr>
        <p:sp>
          <p:nvSpPr>
            <p:cNvPr id="168" name="Google Shape;4085;p76">
              <a:extLst>
                <a:ext uri="{FF2B5EF4-FFF2-40B4-BE49-F238E27FC236}">
                  <a16:creationId xmlns:a16="http://schemas.microsoft.com/office/drawing/2014/main" id="{34BC9763-5877-4340-A64F-926FBB8D745E}"/>
                </a:ext>
              </a:extLst>
            </p:cNvPr>
            <p:cNvSpPr/>
            <p:nvPr/>
          </p:nvSpPr>
          <p:spPr>
            <a:xfrm>
              <a:off x="5283475" y="3490850"/>
              <a:ext cx="1182425" cy="947800"/>
            </a:xfrm>
            <a:custGeom>
              <a:avLst/>
              <a:gdLst/>
              <a:ahLst/>
              <a:cxnLst/>
              <a:rect l="l" t="t" r="r" b="b"/>
              <a:pathLst>
                <a:path w="47297" h="37912" extrusionOk="0">
                  <a:moveTo>
                    <a:pt x="26070" y="5793"/>
                  </a:moveTo>
                  <a:cubicBezTo>
                    <a:pt x="26157" y="5880"/>
                    <a:pt x="26157" y="5967"/>
                    <a:pt x="26244" y="6076"/>
                  </a:cubicBezTo>
                  <a:cubicBezTo>
                    <a:pt x="26157" y="6337"/>
                    <a:pt x="26157" y="6511"/>
                    <a:pt x="26331" y="6793"/>
                  </a:cubicBezTo>
                  <a:cubicBezTo>
                    <a:pt x="28592" y="9772"/>
                    <a:pt x="29962" y="13317"/>
                    <a:pt x="31767" y="16578"/>
                  </a:cubicBezTo>
                  <a:cubicBezTo>
                    <a:pt x="32680" y="18209"/>
                    <a:pt x="33572" y="19840"/>
                    <a:pt x="34485" y="21384"/>
                  </a:cubicBezTo>
                  <a:cubicBezTo>
                    <a:pt x="34398" y="21558"/>
                    <a:pt x="35116" y="23015"/>
                    <a:pt x="35203" y="23275"/>
                  </a:cubicBezTo>
                  <a:cubicBezTo>
                    <a:pt x="36290" y="25102"/>
                    <a:pt x="36116" y="25993"/>
                    <a:pt x="37203" y="27820"/>
                  </a:cubicBezTo>
                  <a:cubicBezTo>
                    <a:pt x="34485" y="26450"/>
                    <a:pt x="31680" y="25450"/>
                    <a:pt x="28875" y="24363"/>
                  </a:cubicBezTo>
                  <a:lnTo>
                    <a:pt x="28788" y="24363"/>
                  </a:lnTo>
                  <a:cubicBezTo>
                    <a:pt x="28679" y="24363"/>
                    <a:pt x="28679" y="24276"/>
                    <a:pt x="28592" y="24276"/>
                  </a:cubicBezTo>
                  <a:cubicBezTo>
                    <a:pt x="26244" y="22928"/>
                    <a:pt x="23982" y="21558"/>
                    <a:pt x="21721" y="20209"/>
                  </a:cubicBezTo>
                  <a:cubicBezTo>
                    <a:pt x="19351" y="18927"/>
                    <a:pt x="16829" y="18122"/>
                    <a:pt x="14545" y="16839"/>
                  </a:cubicBezTo>
                  <a:cubicBezTo>
                    <a:pt x="14422" y="16778"/>
                    <a:pt x="14299" y="16716"/>
                    <a:pt x="14169" y="16716"/>
                  </a:cubicBezTo>
                  <a:cubicBezTo>
                    <a:pt x="14115" y="16716"/>
                    <a:pt x="14059" y="16727"/>
                    <a:pt x="14002" y="16752"/>
                  </a:cubicBezTo>
                  <a:cubicBezTo>
                    <a:pt x="13284" y="16209"/>
                    <a:pt x="12480" y="15665"/>
                    <a:pt x="11653" y="15121"/>
                  </a:cubicBezTo>
                  <a:cubicBezTo>
                    <a:pt x="11197" y="14773"/>
                    <a:pt x="10740" y="14404"/>
                    <a:pt x="10197" y="14230"/>
                  </a:cubicBezTo>
                  <a:lnTo>
                    <a:pt x="10197" y="14034"/>
                  </a:lnTo>
                  <a:cubicBezTo>
                    <a:pt x="10197" y="13947"/>
                    <a:pt x="10197" y="13773"/>
                    <a:pt x="10305" y="13686"/>
                  </a:cubicBezTo>
                  <a:cubicBezTo>
                    <a:pt x="12828" y="12403"/>
                    <a:pt x="15459" y="11229"/>
                    <a:pt x="18003" y="9881"/>
                  </a:cubicBezTo>
                  <a:cubicBezTo>
                    <a:pt x="20634" y="8424"/>
                    <a:pt x="23352" y="7163"/>
                    <a:pt x="26070" y="5793"/>
                  </a:cubicBezTo>
                  <a:close/>
                  <a:moveTo>
                    <a:pt x="27231" y="1"/>
                  </a:moveTo>
                  <a:cubicBezTo>
                    <a:pt x="27084" y="1"/>
                    <a:pt x="26932" y="34"/>
                    <a:pt x="26787" y="96"/>
                  </a:cubicBezTo>
                  <a:cubicBezTo>
                    <a:pt x="22069" y="2075"/>
                    <a:pt x="17720" y="4988"/>
                    <a:pt x="13023" y="7054"/>
                  </a:cubicBezTo>
                  <a:cubicBezTo>
                    <a:pt x="10849" y="7967"/>
                    <a:pt x="8761" y="8881"/>
                    <a:pt x="6674" y="9881"/>
                  </a:cubicBezTo>
                  <a:cubicBezTo>
                    <a:pt x="5587" y="10425"/>
                    <a:pt x="4500" y="11055"/>
                    <a:pt x="3412" y="11773"/>
                  </a:cubicBezTo>
                  <a:cubicBezTo>
                    <a:pt x="2956" y="12055"/>
                    <a:pt x="2586" y="12316"/>
                    <a:pt x="2151" y="12686"/>
                  </a:cubicBezTo>
                  <a:cubicBezTo>
                    <a:pt x="2042" y="12686"/>
                    <a:pt x="1955" y="12773"/>
                    <a:pt x="1782" y="12947"/>
                  </a:cubicBezTo>
                  <a:cubicBezTo>
                    <a:pt x="1695" y="12947"/>
                    <a:pt x="1695" y="13034"/>
                    <a:pt x="1608" y="13034"/>
                  </a:cubicBezTo>
                  <a:cubicBezTo>
                    <a:pt x="1238" y="13143"/>
                    <a:pt x="955" y="13143"/>
                    <a:pt x="694" y="13404"/>
                  </a:cubicBezTo>
                  <a:cubicBezTo>
                    <a:pt x="1" y="13860"/>
                    <a:pt x="472" y="14899"/>
                    <a:pt x="1117" y="14899"/>
                  </a:cubicBezTo>
                  <a:cubicBezTo>
                    <a:pt x="1240" y="14899"/>
                    <a:pt x="1370" y="14861"/>
                    <a:pt x="1499" y="14773"/>
                  </a:cubicBezTo>
                  <a:lnTo>
                    <a:pt x="1608" y="14773"/>
                  </a:lnTo>
                  <a:cubicBezTo>
                    <a:pt x="1608" y="15034"/>
                    <a:pt x="1695" y="15208"/>
                    <a:pt x="1955" y="15404"/>
                  </a:cubicBezTo>
                  <a:cubicBezTo>
                    <a:pt x="2956" y="15948"/>
                    <a:pt x="3869" y="16404"/>
                    <a:pt x="4869" y="16948"/>
                  </a:cubicBezTo>
                  <a:cubicBezTo>
                    <a:pt x="5500" y="17296"/>
                    <a:pt x="6130" y="17752"/>
                    <a:pt x="6674" y="18209"/>
                  </a:cubicBezTo>
                  <a:cubicBezTo>
                    <a:pt x="6839" y="18374"/>
                    <a:pt x="7049" y="18435"/>
                    <a:pt x="7224" y="18435"/>
                  </a:cubicBezTo>
                  <a:cubicBezTo>
                    <a:pt x="7325" y="18435"/>
                    <a:pt x="7415" y="18415"/>
                    <a:pt x="7479" y="18383"/>
                  </a:cubicBezTo>
                  <a:cubicBezTo>
                    <a:pt x="7587" y="18470"/>
                    <a:pt x="7674" y="18470"/>
                    <a:pt x="7761" y="18579"/>
                  </a:cubicBezTo>
                  <a:cubicBezTo>
                    <a:pt x="7935" y="18666"/>
                    <a:pt x="8131" y="18666"/>
                    <a:pt x="8305" y="18666"/>
                  </a:cubicBezTo>
                  <a:cubicBezTo>
                    <a:pt x="10740" y="19927"/>
                    <a:pt x="13284" y="21188"/>
                    <a:pt x="15741" y="22645"/>
                  </a:cubicBezTo>
                  <a:cubicBezTo>
                    <a:pt x="19090" y="24645"/>
                    <a:pt x="22352" y="26624"/>
                    <a:pt x="25874" y="28451"/>
                  </a:cubicBezTo>
                  <a:cubicBezTo>
                    <a:pt x="29332" y="30081"/>
                    <a:pt x="32767" y="31625"/>
                    <a:pt x="36203" y="33256"/>
                  </a:cubicBezTo>
                  <a:cubicBezTo>
                    <a:pt x="39464" y="34887"/>
                    <a:pt x="42552" y="36779"/>
                    <a:pt x="45988" y="37866"/>
                  </a:cubicBezTo>
                  <a:cubicBezTo>
                    <a:pt x="46080" y="37898"/>
                    <a:pt x="46169" y="37912"/>
                    <a:pt x="46253" y="37912"/>
                  </a:cubicBezTo>
                  <a:cubicBezTo>
                    <a:pt x="46922" y="37912"/>
                    <a:pt x="47297" y="37000"/>
                    <a:pt x="46814" y="36518"/>
                  </a:cubicBezTo>
                  <a:cubicBezTo>
                    <a:pt x="46727" y="36409"/>
                    <a:pt x="46618" y="36322"/>
                    <a:pt x="46531" y="36235"/>
                  </a:cubicBezTo>
                  <a:cubicBezTo>
                    <a:pt x="46531" y="36148"/>
                    <a:pt x="46531" y="35974"/>
                    <a:pt x="46444" y="35778"/>
                  </a:cubicBezTo>
                  <a:cubicBezTo>
                    <a:pt x="46183" y="35431"/>
                    <a:pt x="45901" y="35061"/>
                    <a:pt x="45727" y="34604"/>
                  </a:cubicBezTo>
                  <a:cubicBezTo>
                    <a:pt x="45357" y="33974"/>
                    <a:pt x="45096" y="33430"/>
                    <a:pt x="44814" y="32799"/>
                  </a:cubicBezTo>
                  <a:cubicBezTo>
                    <a:pt x="44900" y="32604"/>
                    <a:pt x="44900" y="32343"/>
                    <a:pt x="44727" y="32060"/>
                  </a:cubicBezTo>
                  <a:cubicBezTo>
                    <a:pt x="43270" y="29799"/>
                    <a:pt x="42269" y="27276"/>
                    <a:pt x="41008" y="24906"/>
                  </a:cubicBezTo>
                  <a:cubicBezTo>
                    <a:pt x="40291" y="23732"/>
                    <a:pt x="39551" y="22645"/>
                    <a:pt x="38834" y="21471"/>
                  </a:cubicBezTo>
                  <a:cubicBezTo>
                    <a:pt x="37747" y="18753"/>
                    <a:pt x="36572" y="16035"/>
                    <a:pt x="35116" y="13404"/>
                  </a:cubicBezTo>
                  <a:cubicBezTo>
                    <a:pt x="33311" y="10142"/>
                    <a:pt x="31593" y="6706"/>
                    <a:pt x="29506" y="3532"/>
                  </a:cubicBezTo>
                  <a:cubicBezTo>
                    <a:pt x="29592" y="3445"/>
                    <a:pt x="29506" y="3358"/>
                    <a:pt x="29506" y="3249"/>
                  </a:cubicBezTo>
                  <a:cubicBezTo>
                    <a:pt x="29223" y="2618"/>
                    <a:pt x="28962" y="2075"/>
                    <a:pt x="28788" y="1444"/>
                  </a:cubicBezTo>
                  <a:cubicBezTo>
                    <a:pt x="28679" y="1074"/>
                    <a:pt x="28418" y="901"/>
                    <a:pt x="28049" y="901"/>
                  </a:cubicBezTo>
                  <a:cubicBezTo>
                    <a:pt x="28049" y="814"/>
                    <a:pt x="28049" y="640"/>
                    <a:pt x="27962" y="531"/>
                  </a:cubicBezTo>
                  <a:cubicBezTo>
                    <a:pt x="27843" y="159"/>
                    <a:pt x="27550" y="1"/>
                    <a:pt x="27231" y="1"/>
                  </a:cubicBezTo>
                  <a:close/>
                </a:path>
              </a:pathLst>
            </a:custGeom>
            <a:solidFill>
              <a:srgbClr val="F2707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086;p76">
              <a:extLst>
                <a:ext uri="{FF2B5EF4-FFF2-40B4-BE49-F238E27FC236}">
                  <a16:creationId xmlns:a16="http://schemas.microsoft.com/office/drawing/2014/main" id="{97A006CF-067E-4BCA-8453-34917E6CA419}"/>
                </a:ext>
              </a:extLst>
            </p:cNvPr>
            <p:cNvSpPr/>
            <p:nvPr/>
          </p:nvSpPr>
          <p:spPr>
            <a:xfrm>
              <a:off x="5278000" y="3479825"/>
              <a:ext cx="1191600" cy="963175"/>
            </a:xfrm>
            <a:custGeom>
              <a:avLst/>
              <a:gdLst/>
              <a:ahLst/>
              <a:cxnLst/>
              <a:rect l="l" t="t" r="r" b="b"/>
              <a:pathLst>
                <a:path w="47664" h="38527" extrusionOk="0">
                  <a:moveTo>
                    <a:pt x="27736" y="532"/>
                  </a:moveTo>
                  <a:lnTo>
                    <a:pt x="27736" y="532"/>
                  </a:lnTo>
                  <a:cubicBezTo>
                    <a:pt x="31883" y="8531"/>
                    <a:pt x="36368" y="16257"/>
                    <a:pt x="40510" y="24260"/>
                  </a:cubicBezTo>
                  <a:cubicBezTo>
                    <a:pt x="42684" y="28435"/>
                    <a:pt x="44946" y="32501"/>
                    <a:pt x="46663" y="36850"/>
                  </a:cubicBezTo>
                  <a:cubicBezTo>
                    <a:pt x="46816" y="37251"/>
                    <a:pt x="46919" y="37585"/>
                    <a:pt x="47000" y="37969"/>
                  </a:cubicBezTo>
                  <a:lnTo>
                    <a:pt x="47000" y="37969"/>
                  </a:lnTo>
                  <a:cubicBezTo>
                    <a:pt x="46984" y="37959"/>
                    <a:pt x="46966" y="37948"/>
                    <a:pt x="46946" y="37937"/>
                  </a:cubicBezTo>
                  <a:cubicBezTo>
                    <a:pt x="46576" y="37937"/>
                    <a:pt x="46207" y="37763"/>
                    <a:pt x="45859" y="37676"/>
                  </a:cubicBezTo>
                  <a:cubicBezTo>
                    <a:pt x="43945" y="37046"/>
                    <a:pt x="42054" y="36132"/>
                    <a:pt x="40140" y="35328"/>
                  </a:cubicBezTo>
                  <a:cubicBezTo>
                    <a:pt x="29007" y="30153"/>
                    <a:pt x="18135" y="24260"/>
                    <a:pt x="7350" y="18280"/>
                  </a:cubicBezTo>
                  <a:cubicBezTo>
                    <a:pt x="5523" y="17389"/>
                    <a:pt x="3718" y="16389"/>
                    <a:pt x="2001" y="15301"/>
                  </a:cubicBezTo>
                  <a:cubicBezTo>
                    <a:pt x="1544" y="15019"/>
                    <a:pt x="1087" y="14758"/>
                    <a:pt x="544" y="14475"/>
                  </a:cubicBezTo>
                  <a:cubicBezTo>
                    <a:pt x="826" y="14301"/>
                    <a:pt x="1087" y="14214"/>
                    <a:pt x="1370" y="14018"/>
                  </a:cubicBezTo>
                  <a:cubicBezTo>
                    <a:pt x="5632" y="11213"/>
                    <a:pt x="10329" y="9039"/>
                    <a:pt x="14960" y="6691"/>
                  </a:cubicBezTo>
                  <a:cubicBezTo>
                    <a:pt x="17678" y="5321"/>
                    <a:pt x="20483" y="3973"/>
                    <a:pt x="23201" y="2603"/>
                  </a:cubicBezTo>
                  <a:cubicBezTo>
                    <a:pt x="24658" y="1885"/>
                    <a:pt x="26180" y="972"/>
                    <a:pt x="27724" y="537"/>
                  </a:cubicBezTo>
                  <a:cubicBezTo>
                    <a:pt x="27728" y="535"/>
                    <a:pt x="27732" y="534"/>
                    <a:pt x="27736" y="532"/>
                  </a:cubicBezTo>
                  <a:close/>
                  <a:moveTo>
                    <a:pt x="27913" y="1"/>
                  </a:moveTo>
                  <a:cubicBezTo>
                    <a:pt x="27837" y="1"/>
                    <a:pt x="27758" y="34"/>
                    <a:pt x="27703" y="87"/>
                  </a:cubicBezTo>
                  <a:lnTo>
                    <a:pt x="27703" y="87"/>
                  </a:lnTo>
                  <a:cubicBezTo>
                    <a:pt x="27677" y="76"/>
                    <a:pt x="27648" y="69"/>
                    <a:pt x="27619" y="69"/>
                  </a:cubicBezTo>
                  <a:cubicBezTo>
                    <a:pt x="27596" y="69"/>
                    <a:pt x="27574" y="73"/>
                    <a:pt x="27550" y="80"/>
                  </a:cubicBezTo>
                  <a:cubicBezTo>
                    <a:pt x="25919" y="624"/>
                    <a:pt x="24288" y="1515"/>
                    <a:pt x="22745" y="2342"/>
                  </a:cubicBezTo>
                  <a:cubicBezTo>
                    <a:pt x="19570" y="3886"/>
                    <a:pt x="16504" y="5429"/>
                    <a:pt x="13329" y="7060"/>
                  </a:cubicBezTo>
                  <a:cubicBezTo>
                    <a:pt x="10242" y="8582"/>
                    <a:pt x="7263" y="10126"/>
                    <a:pt x="4175" y="11844"/>
                  </a:cubicBezTo>
                  <a:cubicBezTo>
                    <a:pt x="3175" y="12388"/>
                    <a:pt x="2174" y="12931"/>
                    <a:pt x="1283" y="13584"/>
                  </a:cubicBezTo>
                  <a:cubicBezTo>
                    <a:pt x="913" y="13758"/>
                    <a:pt x="283" y="14018"/>
                    <a:pt x="87" y="14475"/>
                  </a:cubicBezTo>
                  <a:cubicBezTo>
                    <a:pt x="0" y="14562"/>
                    <a:pt x="0" y="14671"/>
                    <a:pt x="196" y="14758"/>
                  </a:cubicBezTo>
                  <a:cubicBezTo>
                    <a:pt x="7437" y="19455"/>
                    <a:pt x="15417" y="23260"/>
                    <a:pt x="23027" y="27261"/>
                  </a:cubicBezTo>
                  <a:cubicBezTo>
                    <a:pt x="27920" y="29892"/>
                    <a:pt x="32899" y="32327"/>
                    <a:pt x="37966" y="34784"/>
                  </a:cubicBezTo>
                  <a:cubicBezTo>
                    <a:pt x="40858" y="36132"/>
                    <a:pt x="44032" y="37937"/>
                    <a:pt x="47207" y="38481"/>
                  </a:cubicBezTo>
                  <a:cubicBezTo>
                    <a:pt x="47233" y="38513"/>
                    <a:pt x="47269" y="38526"/>
                    <a:pt x="47306" y="38526"/>
                  </a:cubicBezTo>
                  <a:cubicBezTo>
                    <a:pt x="47394" y="38526"/>
                    <a:pt x="47490" y="38455"/>
                    <a:pt x="47490" y="38394"/>
                  </a:cubicBezTo>
                  <a:cubicBezTo>
                    <a:pt x="47664" y="37763"/>
                    <a:pt x="47207" y="36959"/>
                    <a:pt x="46946" y="36502"/>
                  </a:cubicBezTo>
                  <a:cubicBezTo>
                    <a:pt x="46402" y="35045"/>
                    <a:pt x="45750" y="33697"/>
                    <a:pt x="45119" y="32414"/>
                  </a:cubicBezTo>
                  <a:cubicBezTo>
                    <a:pt x="43032" y="28065"/>
                    <a:pt x="40771" y="23716"/>
                    <a:pt x="38509" y="19455"/>
                  </a:cubicBezTo>
                  <a:cubicBezTo>
                    <a:pt x="35074" y="13040"/>
                    <a:pt x="31442" y="6691"/>
                    <a:pt x="28094" y="80"/>
                  </a:cubicBezTo>
                  <a:cubicBezTo>
                    <a:pt x="28044" y="25"/>
                    <a:pt x="27979" y="1"/>
                    <a:pt x="279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087;p76">
              <a:extLst>
                <a:ext uri="{FF2B5EF4-FFF2-40B4-BE49-F238E27FC236}">
                  <a16:creationId xmlns:a16="http://schemas.microsoft.com/office/drawing/2014/main" id="{9488BDA8-B987-4B1A-96C4-A3762C58D5FB}"/>
                </a:ext>
              </a:extLst>
            </p:cNvPr>
            <p:cNvSpPr/>
            <p:nvPr/>
          </p:nvSpPr>
          <p:spPr>
            <a:xfrm>
              <a:off x="5529675" y="3632900"/>
              <a:ext cx="695300" cy="559975"/>
            </a:xfrm>
            <a:custGeom>
              <a:avLst/>
              <a:gdLst/>
              <a:ahLst/>
              <a:cxnLst/>
              <a:rect l="l" t="t" r="r" b="b"/>
              <a:pathLst>
                <a:path w="27812" h="22399" extrusionOk="0">
                  <a:moveTo>
                    <a:pt x="16127" y="476"/>
                  </a:moveTo>
                  <a:lnTo>
                    <a:pt x="16127" y="476"/>
                  </a:lnTo>
                  <a:cubicBezTo>
                    <a:pt x="18097" y="4215"/>
                    <a:pt x="20147" y="7872"/>
                    <a:pt x="22093" y="11614"/>
                  </a:cubicBezTo>
                  <a:cubicBezTo>
                    <a:pt x="23463" y="14071"/>
                    <a:pt x="24724" y="16593"/>
                    <a:pt x="25898" y="19050"/>
                  </a:cubicBezTo>
                  <a:cubicBezTo>
                    <a:pt x="26355" y="19855"/>
                    <a:pt x="26724" y="20681"/>
                    <a:pt x="26985" y="21486"/>
                  </a:cubicBezTo>
                  <a:cubicBezTo>
                    <a:pt x="27046" y="21596"/>
                    <a:pt x="27101" y="21726"/>
                    <a:pt x="27137" y="21855"/>
                  </a:cubicBezTo>
                  <a:lnTo>
                    <a:pt x="27137" y="21855"/>
                  </a:lnTo>
                  <a:cubicBezTo>
                    <a:pt x="26880" y="21846"/>
                    <a:pt x="26715" y="21764"/>
                    <a:pt x="26550" y="21681"/>
                  </a:cubicBezTo>
                  <a:cubicBezTo>
                    <a:pt x="21201" y="19855"/>
                    <a:pt x="16026" y="16789"/>
                    <a:pt x="11047" y="14158"/>
                  </a:cubicBezTo>
                  <a:cubicBezTo>
                    <a:pt x="8416" y="12788"/>
                    <a:pt x="5893" y="11440"/>
                    <a:pt x="3349" y="9983"/>
                  </a:cubicBezTo>
                  <a:cubicBezTo>
                    <a:pt x="2632" y="9635"/>
                    <a:pt x="1892" y="9178"/>
                    <a:pt x="1088" y="8722"/>
                  </a:cubicBezTo>
                  <a:cubicBezTo>
                    <a:pt x="955" y="8663"/>
                    <a:pt x="833" y="8554"/>
                    <a:pt x="687" y="8463"/>
                  </a:cubicBezTo>
                  <a:lnTo>
                    <a:pt x="687" y="8463"/>
                  </a:lnTo>
                  <a:cubicBezTo>
                    <a:pt x="697" y="8456"/>
                    <a:pt x="707" y="8448"/>
                    <a:pt x="718" y="8439"/>
                  </a:cubicBezTo>
                  <a:cubicBezTo>
                    <a:pt x="805" y="8352"/>
                    <a:pt x="1001" y="8265"/>
                    <a:pt x="1175" y="8091"/>
                  </a:cubicBezTo>
                  <a:cubicBezTo>
                    <a:pt x="3806" y="6547"/>
                    <a:pt x="6611" y="5177"/>
                    <a:pt x="9416" y="3742"/>
                  </a:cubicBezTo>
                  <a:cubicBezTo>
                    <a:pt x="11590" y="2655"/>
                    <a:pt x="13852" y="1285"/>
                    <a:pt x="16113" y="481"/>
                  </a:cubicBezTo>
                  <a:cubicBezTo>
                    <a:pt x="16118" y="479"/>
                    <a:pt x="16122" y="478"/>
                    <a:pt x="16127" y="476"/>
                  </a:cubicBezTo>
                  <a:close/>
                  <a:moveTo>
                    <a:pt x="16259" y="1"/>
                  </a:moveTo>
                  <a:cubicBezTo>
                    <a:pt x="16227" y="1"/>
                    <a:pt x="16194" y="10"/>
                    <a:pt x="16162" y="26"/>
                  </a:cubicBezTo>
                  <a:lnTo>
                    <a:pt x="16162" y="26"/>
                  </a:lnTo>
                  <a:cubicBezTo>
                    <a:pt x="16142" y="18"/>
                    <a:pt x="16119" y="13"/>
                    <a:pt x="16095" y="13"/>
                  </a:cubicBezTo>
                  <a:cubicBezTo>
                    <a:pt x="16074" y="13"/>
                    <a:pt x="16051" y="17"/>
                    <a:pt x="16026" y="24"/>
                  </a:cubicBezTo>
                  <a:cubicBezTo>
                    <a:pt x="13221" y="1024"/>
                    <a:pt x="10503" y="2742"/>
                    <a:pt x="7785" y="4090"/>
                  </a:cubicBezTo>
                  <a:cubicBezTo>
                    <a:pt x="5980" y="5003"/>
                    <a:pt x="4154" y="5917"/>
                    <a:pt x="2349" y="6917"/>
                  </a:cubicBezTo>
                  <a:cubicBezTo>
                    <a:pt x="1718" y="7265"/>
                    <a:pt x="457" y="7722"/>
                    <a:pt x="88" y="8352"/>
                  </a:cubicBezTo>
                  <a:cubicBezTo>
                    <a:pt x="1" y="8439"/>
                    <a:pt x="88" y="8635"/>
                    <a:pt x="175" y="8722"/>
                  </a:cubicBezTo>
                  <a:cubicBezTo>
                    <a:pt x="4350" y="11353"/>
                    <a:pt x="8872" y="13527"/>
                    <a:pt x="13308" y="15876"/>
                  </a:cubicBezTo>
                  <a:cubicBezTo>
                    <a:pt x="16222" y="17419"/>
                    <a:pt x="19114" y="18876"/>
                    <a:pt x="22093" y="20311"/>
                  </a:cubicBezTo>
                  <a:cubicBezTo>
                    <a:pt x="23724" y="21051"/>
                    <a:pt x="25550" y="22029"/>
                    <a:pt x="27355" y="22399"/>
                  </a:cubicBezTo>
                  <a:cubicBezTo>
                    <a:pt x="27442" y="22399"/>
                    <a:pt x="27638" y="22399"/>
                    <a:pt x="27638" y="22225"/>
                  </a:cubicBezTo>
                  <a:cubicBezTo>
                    <a:pt x="27812" y="21225"/>
                    <a:pt x="26724" y="19681"/>
                    <a:pt x="26355" y="18876"/>
                  </a:cubicBezTo>
                  <a:cubicBezTo>
                    <a:pt x="25094" y="16332"/>
                    <a:pt x="23832" y="13875"/>
                    <a:pt x="22549" y="11440"/>
                  </a:cubicBezTo>
                  <a:cubicBezTo>
                    <a:pt x="20571" y="7635"/>
                    <a:pt x="18396" y="3916"/>
                    <a:pt x="16396" y="111"/>
                  </a:cubicBezTo>
                  <a:cubicBezTo>
                    <a:pt x="16369" y="32"/>
                    <a:pt x="16317" y="1"/>
                    <a:pt x="162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088;p76">
              <a:extLst>
                <a:ext uri="{FF2B5EF4-FFF2-40B4-BE49-F238E27FC236}">
                  <a16:creationId xmlns:a16="http://schemas.microsoft.com/office/drawing/2014/main" id="{D0A142A5-84A3-416C-93BF-86325A1E5CAD}"/>
                </a:ext>
              </a:extLst>
            </p:cNvPr>
            <p:cNvSpPr/>
            <p:nvPr/>
          </p:nvSpPr>
          <p:spPr>
            <a:xfrm>
              <a:off x="5396700" y="3880125"/>
              <a:ext cx="34450" cy="37625"/>
            </a:xfrm>
            <a:custGeom>
              <a:avLst/>
              <a:gdLst/>
              <a:ahLst/>
              <a:cxnLst/>
              <a:rect l="l" t="t" r="r" b="b"/>
              <a:pathLst>
                <a:path w="1378" h="1505" extrusionOk="0">
                  <a:moveTo>
                    <a:pt x="1079" y="0"/>
                  </a:moveTo>
                  <a:cubicBezTo>
                    <a:pt x="1018" y="0"/>
                    <a:pt x="950" y="27"/>
                    <a:pt x="884" y="94"/>
                  </a:cubicBezTo>
                  <a:cubicBezTo>
                    <a:pt x="601" y="377"/>
                    <a:pt x="231" y="725"/>
                    <a:pt x="58" y="1181"/>
                  </a:cubicBezTo>
                  <a:cubicBezTo>
                    <a:pt x="1" y="1366"/>
                    <a:pt x="140" y="1505"/>
                    <a:pt x="267" y="1505"/>
                  </a:cubicBezTo>
                  <a:cubicBezTo>
                    <a:pt x="334" y="1505"/>
                    <a:pt x="397" y="1467"/>
                    <a:pt x="427" y="1377"/>
                  </a:cubicBezTo>
                  <a:cubicBezTo>
                    <a:pt x="601" y="1007"/>
                    <a:pt x="971" y="725"/>
                    <a:pt x="1232" y="377"/>
                  </a:cubicBezTo>
                  <a:cubicBezTo>
                    <a:pt x="1378" y="231"/>
                    <a:pt x="1258" y="0"/>
                    <a:pt x="10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089;p76">
              <a:extLst>
                <a:ext uri="{FF2B5EF4-FFF2-40B4-BE49-F238E27FC236}">
                  <a16:creationId xmlns:a16="http://schemas.microsoft.com/office/drawing/2014/main" id="{EED82608-F012-4DFC-895C-D122A738E866}"/>
                </a:ext>
              </a:extLst>
            </p:cNvPr>
            <p:cNvSpPr/>
            <p:nvPr/>
          </p:nvSpPr>
          <p:spPr>
            <a:xfrm>
              <a:off x="5493250" y="3926500"/>
              <a:ext cx="28375" cy="41875"/>
            </a:xfrm>
            <a:custGeom>
              <a:avLst/>
              <a:gdLst/>
              <a:ahLst/>
              <a:cxnLst/>
              <a:rect l="l" t="t" r="r" b="b"/>
              <a:pathLst>
                <a:path w="1135" h="1675" extrusionOk="0">
                  <a:moveTo>
                    <a:pt x="784" y="0"/>
                  </a:moveTo>
                  <a:cubicBezTo>
                    <a:pt x="731" y="0"/>
                    <a:pt x="677" y="20"/>
                    <a:pt x="631" y="65"/>
                  </a:cubicBezTo>
                  <a:cubicBezTo>
                    <a:pt x="370" y="413"/>
                    <a:pt x="175" y="870"/>
                    <a:pt x="1" y="1414"/>
                  </a:cubicBezTo>
                  <a:cubicBezTo>
                    <a:pt x="1" y="1576"/>
                    <a:pt x="152" y="1674"/>
                    <a:pt x="280" y="1674"/>
                  </a:cubicBezTo>
                  <a:cubicBezTo>
                    <a:pt x="375" y="1674"/>
                    <a:pt x="457" y="1621"/>
                    <a:pt x="457" y="1501"/>
                  </a:cubicBezTo>
                  <a:cubicBezTo>
                    <a:pt x="544" y="1044"/>
                    <a:pt x="718" y="696"/>
                    <a:pt x="1001" y="413"/>
                  </a:cubicBezTo>
                  <a:cubicBezTo>
                    <a:pt x="1134" y="213"/>
                    <a:pt x="96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090;p76">
              <a:extLst>
                <a:ext uri="{FF2B5EF4-FFF2-40B4-BE49-F238E27FC236}">
                  <a16:creationId xmlns:a16="http://schemas.microsoft.com/office/drawing/2014/main" id="{205DE717-329D-4B6A-84AF-D45C72F5C30D}"/>
                </a:ext>
              </a:extLst>
            </p:cNvPr>
            <p:cNvSpPr/>
            <p:nvPr/>
          </p:nvSpPr>
          <p:spPr>
            <a:xfrm>
              <a:off x="5593875" y="3983375"/>
              <a:ext cx="33800" cy="38825"/>
            </a:xfrm>
            <a:custGeom>
              <a:avLst/>
              <a:gdLst/>
              <a:ahLst/>
              <a:cxnLst/>
              <a:rect l="l" t="t" r="r" b="b"/>
              <a:pathLst>
                <a:path w="1352" h="1553" extrusionOk="0">
                  <a:moveTo>
                    <a:pt x="1090" y="0"/>
                  </a:moveTo>
                  <a:cubicBezTo>
                    <a:pt x="1013" y="0"/>
                    <a:pt x="929" y="41"/>
                    <a:pt x="868" y="139"/>
                  </a:cubicBezTo>
                  <a:cubicBezTo>
                    <a:pt x="694" y="508"/>
                    <a:pt x="499" y="856"/>
                    <a:pt x="151" y="1139"/>
                  </a:cubicBezTo>
                  <a:cubicBezTo>
                    <a:pt x="1" y="1339"/>
                    <a:pt x="183" y="1552"/>
                    <a:pt x="355" y="1552"/>
                  </a:cubicBezTo>
                  <a:cubicBezTo>
                    <a:pt x="407" y="1552"/>
                    <a:pt x="458" y="1533"/>
                    <a:pt x="499" y="1487"/>
                  </a:cubicBezTo>
                  <a:cubicBezTo>
                    <a:pt x="868" y="1139"/>
                    <a:pt x="1042" y="769"/>
                    <a:pt x="1238" y="313"/>
                  </a:cubicBezTo>
                  <a:cubicBezTo>
                    <a:pt x="1351" y="143"/>
                    <a:pt x="1234" y="0"/>
                    <a:pt x="10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091;p76">
              <a:extLst>
                <a:ext uri="{FF2B5EF4-FFF2-40B4-BE49-F238E27FC236}">
                  <a16:creationId xmlns:a16="http://schemas.microsoft.com/office/drawing/2014/main" id="{366C1779-1D6B-466C-9F2D-4EEF05BDAE84}"/>
                </a:ext>
              </a:extLst>
            </p:cNvPr>
            <p:cNvSpPr/>
            <p:nvPr/>
          </p:nvSpPr>
          <p:spPr>
            <a:xfrm>
              <a:off x="5719000" y="4053725"/>
              <a:ext cx="31725" cy="34600"/>
            </a:xfrm>
            <a:custGeom>
              <a:avLst/>
              <a:gdLst/>
              <a:ahLst/>
              <a:cxnLst/>
              <a:rect l="l" t="t" r="r" b="b"/>
              <a:pathLst>
                <a:path w="1269" h="1384" extrusionOk="0">
                  <a:moveTo>
                    <a:pt x="981" y="1"/>
                  </a:moveTo>
                  <a:cubicBezTo>
                    <a:pt x="901" y="1"/>
                    <a:pt x="816" y="39"/>
                    <a:pt x="756" y="130"/>
                  </a:cubicBezTo>
                  <a:cubicBezTo>
                    <a:pt x="582" y="413"/>
                    <a:pt x="386" y="760"/>
                    <a:pt x="125" y="1043"/>
                  </a:cubicBezTo>
                  <a:cubicBezTo>
                    <a:pt x="0" y="1230"/>
                    <a:pt x="188" y="1384"/>
                    <a:pt x="345" y="1384"/>
                  </a:cubicBezTo>
                  <a:cubicBezTo>
                    <a:pt x="407" y="1384"/>
                    <a:pt x="464" y="1360"/>
                    <a:pt x="495" y="1304"/>
                  </a:cubicBezTo>
                  <a:cubicBezTo>
                    <a:pt x="756" y="956"/>
                    <a:pt x="1038" y="673"/>
                    <a:pt x="1212" y="304"/>
                  </a:cubicBezTo>
                  <a:cubicBezTo>
                    <a:pt x="1269" y="134"/>
                    <a:pt x="1132" y="1"/>
                    <a:pt x="9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092;p76">
              <a:extLst>
                <a:ext uri="{FF2B5EF4-FFF2-40B4-BE49-F238E27FC236}">
                  <a16:creationId xmlns:a16="http://schemas.microsoft.com/office/drawing/2014/main" id="{7E615ABA-E865-4C7C-BB11-4F1AADD36E1A}"/>
                </a:ext>
              </a:extLst>
            </p:cNvPr>
            <p:cNvSpPr/>
            <p:nvPr/>
          </p:nvSpPr>
          <p:spPr>
            <a:xfrm>
              <a:off x="5852400" y="4123875"/>
              <a:ext cx="26800" cy="35525"/>
            </a:xfrm>
            <a:custGeom>
              <a:avLst/>
              <a:gdLst/>
              <a:ahLst/>
              <a:cxnLst/>
              <a:rect l="l" t="t" r="r" b="b"/>
              <a:pathLst>
                <a:path w="1072" h="1421" extrusionOk="0">
                  <a:moveTo>
                    <a:pt x="813" y="1"/>
                  </a:moveTo>
                  <a:cubicBezTo>
                    <a:pt x="738" y="1"/>
                    <a:pt x="655" y="39"/>
                    <a:pt x="595" y="129"/>
                  </a:cubicBezTo>
                  <a:cubicBezTo>
                    <a:pt x="399" y="412"/>
                    <a:pt x="312" y="759"/>
                    <a:pt x="138" y="1042"/>
                  </a:cubicBezTo>
                  <a:cubicBezTo>
                    <a:pt x="0" y="1226"/>
                    <a:pt x="186" y="1421"/>
                    <a:pt x="339" y="1421"/>
                  </a:cubicBezTo>
                  <a:cubicBezTo>
                    <a:pt x="403" y="1421"/>
                    <a:pt x="460" y="1387"/>
                    <a:pt x="486" y="1303"/>
                  </a:cubicBezTo>
                  <a:cubicBezTo>
                    <a:pt x="682" y="955"/>
                    <a:pt x="856" y="672"/>
                    <a:pt x="943" y="325"/>
                  </a:cubicBezTo>
                  <a:cubicBezTo>
                    <a:pt x="1071" y="139"/>
                    <a:pt x="956" y="1"/>
                    <a:pt x="8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093;p76">
              <a:extLst>
                <a:ext uri="{FF2B5EF4-FFF2-40B4-BE49-F238E27FC236}">
                  <a16:creationId xmlns:a16="http://schemas.microsoft.com/office/drawing/2014/main" id="{DD97FD99-B562-4077-8102-DBEA8B7F7C29}"/>
                </a:ext>
              </a:extLst>
            </p:cNvPr>
            <p:cNvSpPr/>
            <p:nvPr/>
          </p:nvSpPr>
          <p:spPr>
            <a:xfrm>
              <a:off x="5969525" y="4176050"/>
              <a:ext cx="28000" cy="43575"/>
            </a:xfrm>
            <a:custGeom>
              <a:avLst/>
              <a:gdLst/>
              <a:ahLst/>
              <a:cxnLst/>
              <a:rect l="l" t="t" r="r" b="b"/>
              <a:pathLst>
                <a:path w="1120" h="1743" extrusionOk="0">
                  <a:moveTo>
                    <a:pt x="794" y="0"/>
                  </a:moveTo>
                  <a:cubicBezTo>
                    <a:pt x="712" y="0"/>
                    <a:pt x="637" y="38"/>
                    <a:pt x="607" y="129"/>
                  </a:cubicBezTo>
                  <a:cubicBezTo>
                    <a:pt x="520" y="586"/>
                    <a:pt x="346" y="1043"/>
                    <a:pt x="63" y="1390"/>
                  </a:cubicBezTo>
                  <a:cubicBezTo>
                    <a:pt x="0" y="1595"/>
                    <a:pt x="176" y="1743"/>
                    <a:pt x="344" y="1743"/>
                  </a:cubicBezTo>
                  <a:cubicBezTo>
                    <a:pt x="409" y="1743"/>
                    <a:pt x="472" y="1721"/>
                    <a:pt x="520" y="1673"/>
                  </a:cubicBezTo>
                  <a:cubicBezTo>
                    <a:pt x="694" y="1217"/>
                    <a:pt x="889" y="760"/>
                    <a:pt x="1063" y="303"/>
                  </a:cubicBezTo>
                  <a:cubicBezTo>
                    <a:pt x="1120" y="133"/>
                    <a:pt x="946" y="0"/>
                    <a:pt x="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094;p76">
              <a:extLst>
                <a:ext uri="{FF2B5EF4-FFF2-40B4-BE49-F238E27FC236}">
                  <a16:creationId xmlns:a16="http://schemas.microsoft.com/office/drawing/2014/main" id="{2B933FA7-A49B-4837-8386-A478A91C54D0}"/>
                </a:ext>
              </a:extLst>
            </p:cNvPr>
            <p:cNvSpPr/>
            <p:nvPr/>
          </p:nvSpPr>
          <p:spPr>
            <a:xfrm>
              <a:off x="6097075" y="4246650"/>
              <a:ext cx="29950" cy="35125"/>
            </a:xfrm>
            <a:custGeom>
              <a:avLst/>
              <a:gdLst/>
              <a:ahLst/>
              <a:cxnLst/>
              <a:rect l="l" t="t" r="r" b="b"/>
              <a:pathLst>
                <a:path w="1198" h="1405" extrusionOk="0">
                  <a:moveTo>
                    <a:pt x="872" y="1"/>
                  </a:moveTo>
                  <a:cubicBezTo>
                    <a:pt x="802" y="1"/>
                    <a:pt x="732" y="32"/>
                    <a:pt x="680" y="110"/>
                  </a:cubicBezTo>
                  <a:cubicBezTo>
                    <a:pt x="593" y="480"/>
                    <a:pt x="397" y="741"/>
                    <a:pt x="136" y="1111"/>
                  </a:cubicBezTo>
                  <a:cubicBezTo>
                    <a:pt x="0" y="1231"/>
                    <a:pt x="179" y="1405"/>
                    <a:pt x="366" y="1405"/>
                  </a:cubicBezTo>
                  <a:cubicBezTo>
                    <a:pt x="449" y="1405"/>
                    <a:pt x="533" y="1371"/>
                    <a:pt x="593" y="1285"/>
                  </a:cubicBezTo>
                  <a:cubicBezTo>
                    <a:pt x="767" y="1024"/>
                    <a:pt x="941" y="654"/>
                    <a:pt x="1136" y="306"/>
                  </a:cubicBezTo>
                  <a:cubicBezTo>
                    <a:pt x="1197" y="169"/>
                    <a:pt x="1035" y="1"/>
                    <a:pt x="8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095;p76">
              <a:extLst>
                <a:ext uri="{FF2B5EF4-FFF2-40B4-BE49-F238E27FC236}">
                  <a16:creationId xmlns:a16="http://schemas.microsoft.com/office/drawing/2014/main" id="{0D303D7F-83BE-404B-A461-B535A0DB7BCB}"/>
                </a:ext>
              </a:extLst>
            </p:cNvPr>
            <p:cNvSpPr/>
            <p:nvPr/>
          </p:nvSpPr>
          <p:spPr>
            <a:xfrm>
              <a:off x="6254300" y="4323125"/>
              <a:ext cx="22100" cy="37025"/>
            </a:xfrm>
            <a:custGeom>
              <a:avLst/>
              <a:gdLst/>
              <a:ahLst/>
              <a:cxnLst/>
              <a:rect l="l" t="t" r="r" b="b"/>
              <a:pathLst>
                <a:path w="884" h="1481" extrusionOk="0">
                  <a:moveTo>
                    <a:pt x="557" y="0"/>
                  </a:moveTo>
                  <a:cubicBezTo>
                    <a:pt x="476" y="0"/>
                    <a:pt x="401" y="41"/>
                    <a:pt x="370" y="139"/>
                  </a:cubicBezTo>
                  <a:cubicBezTo>
                    <a:pt x="283" y="509"/>
                    <a:pt x="88" y="857"/>
                    <a:pt x="1" y="1226"/>
                  </a:cubicBezTo>
                  <a:cubicBezTo>
                    <a:pt x="1" y="1379"/>
                    <a:pt x="128" y="1480"/>
                    <a:pt x="251" y="1480"/>
                  </a:cubicBezTo>
                  <a:cubicBezTo>
                    <a:pt x="337" y="1480"/>
                    <a:pt x="421" y="1430"/>
                    <a:pt x="457" y="1313"/>
                  </a:cubicBezTo>
                  <a:cubicBezTo>
                    <a:pt x="544" y="944"/>
                    <a:pt x="718" y="683"/>
                    <a:pt x="827" y="313"/>
                  </a:cubicBezTo>
                  <a:cubicBezTo>
                    <a:pt x="884" y="143"/>
                    <a:pt x="709" y="0"/>
                    <a:pt x="5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096;p76">
              <a:extLst>
                <a:ext uri="{FF2B5EF4-FFF2-40B4-BE49-F238E27FC236}">
                  <a16:creationId xmlns:a16="http://schemas.microsoft.com/office/drawing/2014/main" id="{15AB853B-122E-4C66-BA5A-97F868ABDBAA}"/>
                </a:ext>
              </a:extLst>
            </p:cNvPr>
            <p:cNvSpPr/>
            <p:nvPr/>
          </p:nvSpPr>
          <p:spPr>
            <a:xfrm>
              <a:off x="6336450" y="4220800"/>
              <a:ext cx="32550" cy="22375"/>
            </a:xfrm>
            <a:custGeom>
              <a:avLst/>
              <a:gdLst/>
              <a:ahLst/>
              <a:cxnLst/>
              <a:rect l="l" t="t" r="r" b="b"/>
              <a:pathLst>
                <a:path w="1302" h="895" extrusionOk="0">
                  <a:moveTo>
                    <a:pt x="981" y="0"/>
                  </a:moveTo>
                  <a:cubicBezTo>
                    <a:pt x="924" y="0"/>
                    <a:pt x="863" y="17"/>
                    <a:pt x="803" y="57"/>
                  </a:cubicBezTo>
                  <a:cubicBezTo>
                    <a:pt x="694" y="253"/>
                    <a:pt x="520" y="340"/>
                    <a:pt x="259" y="427"/>
                  </a:cubicBezTo>
                  <a:cubicBezTo>
                    <a:pt x="1" y="506"/>
                    <a:pt x="124" y="894"/>
                    <a:pt x="363" y="894"/>
                  </a:cubicBezTo>
                  <a:cubicBezTo>
                    <a:pt x="385" y="894"/>
                    <a:pt x="409" y="891"/>
                    <a:pt x="433" y="883"/>
                  </a:cubicBezTo>
                  <a:cubicBezTo>
                    <a:pt x="694" y="688"/>
                    <a:pt x="977" y="601"/>
                    <a:pt x="1151" y="340"/>
                  </a:cubicBezTo>
                  <a:cubicBezTo>
                    <a:pt x="1301" y="189"/>
                    <a:pt x="1169" y="0"/>
                    <a:pt x="98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097;p76">
              <a:extLst>
                <a:ext uri="{FF2B5EF4-FFF2-40B4-BE49-F238E27FC236}">
                  <a16:creationId xmlns:a16="http://schemas.microsoft.com/office/drawing/2014/main" id="{A30B8068-B24A-4CF9-8006-05BB97927D38}"/>
                </a:ext>
              </a:extLst>
            </p:cNvPr>
            <p:cNvSpPr/>
            <p:nvPr/>
          </p:nvSpPr>
          <p:spPr>
            <a:xfrm>
              <a:off x="6272750" y="4094125"/>
              <a:ext cx="38775" cy="24625"/>
            </a:xfrm>
            <a:custGeom>
              <a:avLst/>
              <a:gdLst/>
              <a:ahLst/>
              <a:cxnLst/>
              <a:rect l="l" t="t" r="r" b="b"/>
              <a:pathLst>
                <a:path w="1551" h="985" extrusionOk="0">
                  <a:moveTo>
                    <a:pt x="1219" y="0"/>
                  </a:moveTo>
                  <a:cubicBezTo>
                    <a:pt x="1167" y="0"/>
                    <a:pt x="1113" y="17"/>
                    <a:pt x="1068" y="58"/>
                  </a:cubicBezTo>
                  <a:cubicBezTo>
                    <a:pt x="807" y="232"/>
                    <a:pt x="524" y="427"/>
                    <a:pt x="176" y="601"/>
                  </a:cubicBezTo>
                  <a:cubicBezTo>
                    <a:pt x="1" y="679"/>
                    <a:pt x="140" y="984"/>
                    <a:pt x="358" y="984"/>
                  </a:cubicBezTo>
                  <a:cubicBezTo>
                    <a:pt x="383" y="984"/>
                    <a:pt x="410" y="980"/>
                    <a:pt x="437" y="971"/>
                  </a:cubicBezTo>
                  <a:cubicBezTo>
                    <a:pt x="807" y="775"/>
                    <a:pt x="1068" y="601"/>
                    <a:pt x="1350" y="319"/>
                  </a:cubicBezTo>
                  <a:cubicBezTo>
                    <a:pt x="1551" y="185"/>
                    <a:pt x="1392" y="0"/>
                    <a:pt x="12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098;p76">
              <a:extLst>
                <a:ext uri="{FF2B5EF4-FFF2-40B4-BE49-F238E27FC236}">
                  <a16:creationId xmlns:a16="http://schemas.microsoft.com/office/drawing/2014/main" id="{BC08208E-7294-491F-924B-87B72F1A26D2}"/>
                </a:ext>
              </a:extLst>
            </p:cNvPr>
            <p:cNvSpPr/>
            <p:nvPr/>
          </p:nvSpPr>
          <p:spPr>
            <a:xfrm>
              <a:off x="6203200" y="3956275"/>
              <a:ext cx="32350" cy="27600"/>
            </a:xfrm>
            <a:custGeom>
              <a:avLst/>
              <a:gdLst/>
              <a:ahLst/>
              <a:cxnLst/>
              <a:rect l="l" t="t" r="r" b="b"/>
              <a:pathLst>
                <a:path w="1294" h="1104" extrusionOk="0">
                  <a:moveTo>
                    <a:pt x="999" y="0"/>
                  </a:moveTo>
                  <a:cubicBezTo>
                    <a:pt x="959" y="0"/>
                    <a:pt x="916" y="15"/>
                    <a:pt x="871" y="49"/>
                  </a:cubicBezTo>
                  <a:cubicBezTo>
                    <a:pt x="588" y="223"/>
                    <a:pt x="327" y="505"/>
                    <a:pt x="153" y="766"/>
                  </a:cubicBezTo>
                  <a:cubicBezTo>
                    <a:pt x="1" y="902"/>
                    <a:pt x="139" y="1103"/>
                    <a:pt x="289" y="1103"/>
                  </a:cubicBezTo>
                  <a:cubicBezTo>
                    <a:pt x="332" y="1103"/>
                    <a:pt x="376" y="1087"/>
                    <a:pt x="414" y="1049"/>
                  </a:cubicBezTo>
                  <a:cubicBezTo>
                    <a:pt x="697" y="853"/>
                    <a:pt x="871" y="592"/>
                    <a:pt x="1132" y="397"/>
                  </a:cubicBezTo>
                  <a:cubicBezTo>
                    <a:pt x="1293" y="325"/>
                    <a:pt x="1188" y="0"/>
                    <a:pt x="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099;p76">
              <a:extLst>
                <a:ext uri="{FF2B5EF4-FFF2-40B4-BE49-F238E27FC236}">
                  <a16:creationId xmlns:a16="http://schemas.microsoft.com/office/drawing/2014/main" id="{9AFD4F8A-6860-4BFD-B748-7D89AB878F45}"/>
                </a:ext>
              </a:extLst>
            </p:cNvPr>
            <p:cNvSpPr/>
            <p:nvPr/>
          </p:nvSpPr>
          <p:spPr>
            <a:xfrm>
              <a:off x="6123475" y="3813525"/>
              <a:ext cx="36875" cy="24175"/>
            </a:xfrm>
            <a:custGeom>
              <a:avLst/>
              <a:gdLst/>
              <a:ahLst/>
              <a:cxnLst/>
              <a:rect l="l" t="t" r="r" b="b"/>
              <a:pathLst>
                <a:path w="1475" h="967" extrusionOk="0">
                  <a:moveTo>
                    <a:pt x="1154" y="1"/>
                  </a:moveTo>
                  <a:cubicBezTo>
                    <a:pt x="1122" y="1"/>
                    <a:pt x="1090" y="12"/>
                    <a:pt x="1059" y="40"/>
                  </a:cubicBezTo>
                  <a:cubicBezTo>
                    <a:pt x="798" y="236"/>
                    <a:pt x="515" y="323"/>
                    <a:pt x="254" y="497"/>
                  </a:cubicBezTo>
                  <a:cubicBezTo>
                    <a:pt x="1" y="653"/>
                    <a:pt x="132" y="966"/>
                    <a:pt x="350" y="966"/>
                  </a:cubicBezTo>
                  <a:cubicBezTo>
                    <a:pt x="375" y="966"/>
                    <a:pt x="402" y="962"/>
                    <a:pt x="428" y="953"/>
                  </a:cubicBezTo>
                  <a:cubicBezTo>
                    <a:pt x="711" y="779"/>
                    <a:pt x="972" y="583"/>
                    <a:pt x="1255" y="410"/>
                  </a:cubicBezTo>
                  <a:cubicBezTo>
                    <a:pt x="1474" y="336"/>
                    <a:pt x="1324" y="1"/>
                    <a:pt x="11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100;p76">
              <a:extLst>
                <a:ext uri="{FF2B5EF4-FFF2-40B4-BE49-F238E27FC236}">
                  <a16:creationId xmlns:a16="http://schemas.microsoft.com/office/drawing/2014/main" id="{8F5574EB-9BD3-49F7-BDE9-74F6BC4AC0B7}"/>
                </a:ext>
              </a:extLst>
            </p:cNvPr>
            <p:cNvSpPr/>
            <p:nvPr/>
          </p:nvSpPr>
          <p:spPr>
            <a:xfrm>
              <a:off x="6053550" y="3679425"/>
              <a:ext cx="30100" cy="23225"/>
            </a:xfrm>
            <a:custGeom>
              <a:avLst/>
              <a:gdLst/>
              <a:ahLst/>
              <a:cxnLst/>
              <a:rect l="l" t="t" r="r" b="b"/>
              <a:pathLst>
                <a:path w="1204" h="929" extrusionOk="0">
                  <a:moveTo>
                    <a:pt x="873" y="0"/>
                  </a:moveTo>
                  <a:cubicBezTo>
                    <a:pt x="819" y="0"/>
                    <a:pt x="761" y="16"/>
                    <a:pt x="703" y="55"/>
                  </a:cubicBezTo>
                  <a:cubicBezTo>
                    <a:pt x="507" y="250"/>
                    <a:pt x="333" y="337"/>
                    <a:pt x="159" y="511"/>
                  </a:cubicBezTo>
                  <a:cubicBezTo>
                    <a:pt x="1" y="670"/>
                    <a:pt x="156" y="928"/>
                    <a:pt x="360" y="928"/>
                  </a:cubicBezTo>
                  <a:cubicBezTo>
                    <a:pt x="407" y="928"/>
                    <a:pt x="458" y="914"/>
                    <a:pt x="507" y="881"/>
                  </a:cubicBezTo>
                  <a:lnTo>
                    <a:pt x="1051" y="337"/>
                  </a:lnTo>
                  <a:cubicBezTo>
                    <a:pt x="1203" y="202"/>
                    <a:pt x="1065" y="0"/>
                    <a:pt x="8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101;p76">
              <a:extLst>
                <a:ext uri="{FF2B5EF4-FFF2-40B4-BE49-F238E27FC236}">
                  <a16:creationId xmlns:a16="http://schemas.microsoft.com/office/drawing/2014/main" id="{3864788A-D49C-4EF7-ADE3-7F6F8DE81843}"/>
                </a:ext>
              </a:extLst>
            </p:cNvPr>
            <p:cNvSpPr/>
            <p:nvPr/>
          </p:nvSpPr>
          <p:spPr>
            <a:xfrm>
              <a:off x="5821600" y="3875925"/>
              <a:ext cx="56550" cy="42975"/>
            </a:xfrm>
            <a:custGeom>
              <a:avLst/>
              <a:gdLst/>
              <a:ahLst/>
              <a:cxnLst/>
              <a:rect l="l" t="t" r="r" b="b"/>
              <a:pathLst>
                <a:path w="2262" h="1719" extrusionOk="0">
                  <a:moveTo>
                    <a:pt x="1175" y="1"/>
                  </a:moveTo>
                  <a:cubicBezTo>
                    <a:pt x="0" y="1"/>
                    <a:pt x="0" y="1719"/>
                    <a:pt x="1175" y="1719"/>
                  </a:cubicBezTo>
                  <a:cubicBezTo>
                    <a:pt x="2262" y="1719"/>
                    <a:pt x="2262" y="1"/>
                    <a:pt x="117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1" name="Google Shape;2421;p48"/>
          <p:cNvSpPr txBox="1">
            <a:spLocks noGrp="1"/>
          </p:cNvSpPr>
          <p:nvPr>
            <p:ph type="title"/>
          </p:nvPr>
        </p:nvSpPr>
        <p:spPr>
          <a:xfrm>
            <a:off x="720000" y="78187"/>
            <a:ext cx="7704000" cy="4470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b="1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דוגמא ללוז אישי (</a:t>
            </a:r>
            <a:r>
              <a:rPr lang="he-IL" b="1" dirty="0" err="1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סקוצ'ים</a:t>
            </a:r>
            <a:r>
              <a:rPr lang="he-IL" b="1" dirty="0">
                <a:solidFill>
                  <a:srgbClr val="FFD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b="1" dirty="0">
              <a:solidFill>
                <a:srgbClr val="FFD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22" name="Google Shape;2422;p48"/>
          <p:cNvSpPr txBox="1">
            <a:spLocks noGrp="1"/>
          </p:cNvSpPr>
          <p:nvPr>
            <p:ph type="body" idx="1"/>
          </p:nvPr>
        </p:nvSpPr>
        <p:spPr>
          <a:xfrm>
            <a:off x="841425" y="989485"/>
            <a:ext cx="7704000" cy="35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14300" indent="0" algn="r" rtl="1">
              <a:lnSpc>
                <a:spcPct val="150000"/>
              </a:lnSpc>
              <a:spcAft>
                <a:spcPts val="1000"/>
              </a:spcAft>
              <a:buNone/>
            </a:pPr>
            <a:endParaRPr lang="he-IL" sz="1800" b="1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marL="114300" indent="0" algn="r" rtl="1">
              <a:lnSpc>
                <a:spcPct val="150000"/>
              </a:lnSpc>
              <a:spcAft>
                <a:spcPts val="1000"/>
              </a:spcAft>
              <a:buNone/>
            </a:pPr>
            <a:endParaRPr lang="he-IL" sz="2400" dirty="0"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he-IL" sz="1800" dirty="0">
              <a:latin typeface="Calibri" panose="020F0502020204030204" pitchFamily="34" charset="0"/>
              <a:ea typeface="Calibri" panose="020F0502020204030204" pitchFamily="34" charset="0"/>
              <a:cs typeface="David" panose="020E0502060401010101" pitchFamily="34" charset="-79"/>
            </a:endParaRPr>
          </a:p>
          <a:p>
            <a:pPr algn="r" rtl="1">
              <a:lnSpc>
                <a:spcPct val="150000"/>
              </a:lnSpc>
              <a:spcAft>
                <a:spcPts val="10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oogle Shape;3306;p64">
            <a:extLst>
              <a:ext uri="{FF2B5EF4-FFF2-40B4-BE49-F238E27FC236}">
                <a16:creationId xmlns:a16="http://schemas.microsoft.com/office/drawing/2014/main" id="{9F775495-FA24-4CE3-A760-097A61A6E756}"/>
              </a:ext>
            </a:extLst>
          </p:cNvPr>
          <p:cNvGrpSpPr/>
          <p:nvPr/>
        </p:nvGrpSpPr>
        <p:grpSpPr>
          <a:xfrm flipH="1">
            <a:off x="841425" y="809968"/>
            <a:ext cx="1169580" cy="1647482"/>
            <a:chOff x="6942793" y="558547"/>
            <a:chExt cx="969560" cy="1365732"/>
          </a:xfrm>
        </p:grpSpPr>
        <p:sp>
          <p:nvSpPr>
            <p:cNvPr id="5" name="Google Shape;3307;p64">
              <a:extLst>
                <a:ext uri="{FF2B5EF4-FFF2-40B4-BE49-F238E27FC236}">
                  <a16:creationId xmlns:a16="http://schemas.microsoft.com/office/drawing/2014/main" id="{14DF5CB0-C3DC-4144-A2D7-57B0E9C04E1B}"/>
                </a:ext>
              </a:extLst>
            </p:cNvPr>
            <p:cNvSpPr/>
            <p:nvPr/>
          </p:nvSpPr>
          <p:spPr>
            <a:xfrm rot="10800000">
              <a:off x="6960582" y="558547"/>
              <a:ext cx="951770" cy="1360972"/>
            </a:xfrm>
            <a:custGeom>
              <a:avLst/>
              <a:gdLst/>
              <a:ahLst/>
              <a:cxnLst/>
              <a:rect l="l" t="t" r="r" b="b"/>
              <a:pathLst>
                <a:path w="36596" h="52330" extrusionOk="0">
                  <a:moveTo>
                    <a:pt x="13140" y="1"/>
                  </a:moveTo>
                  <a:cubicBezTo>
                    <a:pt x="12940" y="1"/>
                    <a:pt x="12756" y="152"/>
                    <a:pt x="12756" y="401"/>
                  </a:cubicBezTo>
                  <a:cubicBezTo>
                    <a:pt x="13111" y="2563"/>
                    <a:pt x="13221" y="4506"/>
                    <a:pt x="13002" y="6668"/>
                  </a:cubicBezTo>
                  <a:cubicBezTo>
                    <a:pt x="13002" y="7818"/>
                    <a:pt x="13111" y="9405"/>
                    <a:pt x="13002" y="10555"/>
                  </a:cubicBezTo>
                  <a:cubicBezTo>
                    <a:pt x="11962" y="10774"/>
                    <a:pt x="10949" y="11349"/>
                    <a:pt x="10019" y="11814"/>
                  </a:cubicBezTo>
                  <a:cubicBezTo>
                    <a:pt x="8541" y="12608"/>
                    <a:pt x="6707" y="12964"/>
                    <a:pt x="5475" y="14086"/>
                  </a:cubicBezTo>
                  <a:cubicBezTo>
                    <a:pt x="3751" y="12033"/>
                    <a:pt x="2847" y="9296"/>
                    <a:pt x="685" y="7599"/>
                  </a:cubicBezTo>
                  <a:cubicBezTo>
                    <a:pt x="633" y="7506"/>
                    <a:pt x="555" y="7468"/>
                    <a:pt x="476" y="7468"/>
                  </a:cubicBezTo>
                  <a:cubicBezTo>
                    <a:pt x="347" y="7468"/>
                    <a:pt x="220" y="7572"/>
                    <a:pt x="220" y="7708"/>
                  </a:cubicBezTo>
                  <a:cubicBezTo>
                    <a:pt x="1" y="9077"/>
                    <a:pt x="220" y="10336"/>
                    <a:pt x="329" y="11705"/>
                  </a:cubicBezTo>
                  <a:cubicBezTo>
                    <a:pt x="329" y="13757"/>
                    <a:pt x="685" y="15810"/>
                    <a:pt x="795" y="17753"/>
                  </a:cubicBezTo>
                  <a:cubicBezTo>
                    <a:pt x="904" y="21613"/>
                    <a:pt x="1479" y="25499"/>
                    <a:pt x="2054" y="29386"/>
                  </a:cubicBezTo>
                  <a:cubicBezTo>
                    <a:pt x="2492" y="32561"/>
                    <a:pt x="2738" y="35873"/>
                    <a:pt x="3176" y="39185"/>
                  </a:cubicBezTo>
                  <a:cubicBezTo>
                    <a:pt x="3532" y="41456"/>
                    <a:pt x="3751" y="43755"/>
                    <a:pt x="4216" y="45918"/>
                  </a:cubicBezTo>
                  <a:cubicBezTo>
                    <a:pt x="4435" y="47286"/>
                    <a:pt x="4791" y="48764"/>
                    <a:pt x="4900" y="50133"/>
                  </a:cubicBezTo>
                  <a:cubicBezTo>
                    <a:pt x="5010" y="50927"/>
                    <a:pt x="4900" y="51282"/>
                    <a:pt x="5338" y="51967"/>
                  </a:cubicBezTo>
                  <a:cubicBezTo>
                    <a:pt x="5338" y="52049"/>
                    <a:pt x="5373" y="52085"/>
                    <a:pt x="5416" y="52085"/>
                  </a:cubicBezTo>
                  <a:cubicBezTo>
                    <a:pt x="5488" y="52085"/>
                    <a:pt x="5584" y="51984"/>
                    <a:pt x="5584" y="51830"/>
                  </a:cubicBezTo>
                  <a:cubicBezTo>
                    <a:pt x="5010" y="50927"/>
                    <a:pt x="5229" y="49449"/>
                    <a:pt x="5119" y="48299"/>
                  </a:cubicBezTo>
                  <a:cubicBezTo>
                    <a:pt x="5010" y="47505"/>
                    <a:pt x="4791" y="46711"/>
                    <a:pt x="4654" y="45808"/>
                  </a:cubicBezTo>
                  <a:cubicBezTo>
                    <a:pt x="4325" y="43619"/>
                    <a:pt x="4216" y="41347"/>
                    <a:pt x="3860" y="39075"/>
                  </a:cubicBezTo>
                  <a:cubicBezTo>
                    <a:pt x="3422" y="35654"/>
                    <a:pt x="3285" y="32232"/>
                    <a:pt x="2957" y="28811"/>
                  </a:cubicBezTo>
                  <a:cubicBezTo>
                    <a:pt x="2492" y="25280"/>
                    <a:pt x="1917" y="21613"/>
                    <a:pt x="1698" y="18082"/>
                  </a:cubicBezTo>
                  <a:cubicBezTo>
                    <a:pt x="1588" y="16248"/>
                    <a:pt x="1369" y="14442"/>
                    <a:pt x="1123" y="12608"/>
                  </a:cubicBezTo>
                  <a:cubicBezTo>
                    <a:pt x="1014" y="11349"/>
                    <a:pt x="795" y="9871"/>
                    <a:pt x="795" y="8502"/>
                  </a:cubicBezTo>
                  <a:lnTo>
                    <a:pt x="795" y="8502"/>
                  </a:lnTo>
                  <a:cubicBezTo>
                    <a:pt x="1917" y="9652"/>
                    <a:pt x="2738" y="11130"/>
                    <a:pt x="3532" y="12389"/>
                  </a:cubicBezTo>
                  <a:cubicBezTo>
                    <a:pt x="4106" y="13292"/>
                    <a:pt x="4544" y="14442"/>
                    <a:pt x="5584" y="14770"/>
                  </a:cubicBezTo>
                  <a:cubicBezTo>
                    <a:pt x="5694" y="14770"/>
                    <a:pt x="5694" y="14770"/>
                    <a:pt x="5803" y="14661"/>
                  </a:cubicBezTo>
                  <a:cubicBezTo>
                    <a:pt x="6159" y="14551"/>
                    <a:pt x="6488" y="14332"/>
                    <a:pt x="7062" y="14086"/>
                  </a:cubicBezTo>
                  <a:cubicBezTo>
                    <a:pt x="8075" y="13757"/>
                    <a:pt x="9225" y="13402"/>
                    <a:pt x="10265" y="12964"/>
                  </a:cubicBezTo>
                  <a:cubicBezTo>
                    <a:pt x="11278" y="12498"/>
                    <a:pt x="12181" y="12142"/>
                    <a:pt x="13111" y="11458"/>
                  </a:cubicBezTo>
                  <a:lnTo>
                    <a:pt x="13221" y="11458"/>
                  </a:lnTo>
                  <a:cubicBezTo>
                    <a:pt x="13271" y="11479"/>
                    <a:pt x="13318" y="11489"/>
                    <a:pt x="13359" y="11489"/>
                  </a:cubicBezTo>
                  <a:cubicBezTo>
                    <a:pt x="13585" y="11489"/>
                    <a:pt x="13665" y="11206"/>
                    <a:pt x="13549" y="11020"/>
                  </a:cubicBezTo>
                  <a:lnTo>
                    <a:pt x="13686" y="11020"/>
                  </a:lnTo>
                  <a:cubicBezTo>
                    <a:pt x="13796" y="10911"/>
                    <a:pt x="13796" y="10664"/>
                    <a:pt x="13686" y="10664"/>
                  </a:cubicBezTo>
                  <a:lnTo>
                    <a:pt x="13686" y="10336"/>
                  </a:lnTo>
                  <a:cubicBezTo>
                    <a:pt x="13905" y="9186"/>
                    <a:pt x="13905" y="7927"/>
                    <a:pt x="13905" y="6805"/>
                  </a:cubicBezTo>
                  <a:cubicBezTo>
                    <a:pt x="14015" y="5300"/>
                    <a:pt x="13905" y="4068"/>
                    <a:pt x="13796" y="2700"/>
                  </a:cubicBezTo>
                  <a:lnTo>
                    <a:pt x="13796" y="2700"/>
                  </a:lnTo>
                  <a:cubicBezTo>
                    <a:pt x="14234" y="3493"/>
                    <a:pt x="14699" y="4287"/>
                    <a:pt x="15164" y="4971"/>
                  </a:cubicBezTo>
                  <a:cubicBezTo>
                    <a:pt x="15958" y="6668"/>
                    <a:pt x="16642" y="8393"/>
                    <a:pt x="17545" y="9980"/>
                  </a:cubicBezTo>
                  <a:cubicBezTo>
                    <a:pt x="17545" y="10090"/>
                    <a:pt x="17655" y="10336"/>
                    <a:pt x="17901" y="10336"/>
                  </a:cubicBezTo>
                  <a:cubicBezTo>
                    <a:pt x="20857" y="10090"/>
                    <a:pt x="23594" y="8721"/>
                    <a:pt x="26331" y="7818"/>
                  </a:cubicBezTo>
                  <a:cubicBezTo>
                    <a:pt x="26797" y="7708"/>
                    <a:pt x="27700" y="7243"/>
                    <a:pt x="28603" y="6915"/>
                  </a:cubicBezTo>
                  <a:cubicBezTo>
                    <a:pt x="28740" y="7134"/>
                    <a:pt x="28850" y="7353"/>
                    <a:pt x="29178" y="7599"/>
                  </a:cubicBezTo>
                  <a:cubicBezTo>
                    <a:pt x="29424" y="7708"/>
                    <a:pt x="29643" y="7818"/>
                    <a:pt x="29972" y="7818"/>
                  </a:cubicBezTo>
                  <a:cubicBezTo>
                    <a:pt x="30150" y="7873"/>
                    <a:pt x="30321" y="7900"/>
                    <a:pt x="30505" y="7900"/>
                  </a:cubicBezTo>
                  <a:cubicBezTo>
                    <a:pt x="30690" y="7900"/>
                    <a:pt x="30889" y="7873"/>
                    <a:pt x="31121" y="7818"/>
                  </a:cubicBezTo>
                  <a:cubicBezTo>
                    <a:pt x="31806" y="7708"/>
                    <a:pt x="32490" y="7489"/>
                    <a:pt x="32955" y="7024"/>
                  </a:cubicBezTo>
                  <a:cubicBezTo>
                    <a:pt x="33530" y="7818"/>
                    <a:pt x="33858" y="8968"/>
                    <a:pt x="34077" y="9542"/>
                  </a:cubicBezTo>
                  <a:cubicBezTo>
                    <a:pt x="34543" y="10446"/>
                    <a:pt x="35802" y="12827"/>
                    <a:pt x="35227" y="13867"/>
                  </a:cubicBezTo>
                  <a:cubicBezTo>
                    <a:pt x="35008" y="14332"/>
                    <a:pt x="33749" y="14770"/>
                    <a:pt x="33284" y="15126"/>
                  </a:cubicBezTo>
                  <a:cubicBezTo>
                    <a:pt x="32599" y="15564"/>
                    <a:pt x="32025" y="16029"/>
                    <a:pt x="31340" y="16494"/>
                  </a:cubicBezTo>
                  <a:cubicBezTo>
                    <a:pt x="29643" y="17863"/>
                    <a:pt x="27919" y="18985"/>
                    <a:pt x="26112" y="20244"/>
                  </a:cubicBezTo>
                  <a:cubicBezTo>
                    <a:pt x="24634" y="21284"/>
                    <a:pt x="23375" y="22653"/>
                    <a:pt x="21761" y="23665"/>
                  </a:cubicBezTo>
                  <a:cubicBezTo>
                    <a:pt x="21564" y="23764"/>
                    <a:pt x="21632" y="24147"/>
                    <a:pt x="21904" y="24147"/>
                  </a:cubicBezTo>
                  <a:cubicBezTo>
                    <a:pt x="21936" y="24147"/>
                    <a:pt x="21970" y="24142"/>
                    <a:pt x="22007" y="24131"/>
                  </a:cubicBezTo>
                  <a:lnTo>
                    <a:pt x="22116" y="24131"/>
                  </a:lnTo>
                  <a:cubicBezTo>
                    <a:pt x="21651" y="24925"/>
                    <a:pt x="22116" y="26758"/>
                    <a:pt x="22116" y="27662"/>
                  </a:cubicBezTo>
                  <a:cubicBezTo>
                    <a:pt x="22116" y="28921"/>
                    <a:pt x="22226" y="30289"/>
                    <a:pt x="22335" y="31548"/>
                  </a:cubicBezTo>
                  <a:cubicBezTo>
                    <a:pt x="22445" y="33710"/>
                    <a:pt x="22582" y="35763"/>
                    <a:pt x="22582" y="37926"/>
                  </a:cubicBezTo>
                  <a:cubicBezTo>
                    <a:pt x="22691" y="42606"/>
                    <a:pt x="23266" y="47177"/>
                    <a:pt x="23266" y="51720"/>
                  </a:cubicBezTo>
                  <a:cubicBezTo>
                    <a:pt x="23203" y="52151"/>
                    <a:pt x="23491" y="52329"/>
                    <a:pt x="23794" y="52329"/>
                  </a:cubicBezTo>
                  <a:cubicBezTo>
                    <a:pt x="24147" y="52329"/>
                    <a:pt x="24521" y="52088"/>
                    <a:pt x="24388" y="51720"/>
                  </a:cubicBezTo>
                  <a:cubicBezTo>
                    <a:pt x="24498" y="46602"/>
                    <a:pt x="23813" y="41703"/>
                    <a:pt x="23704" y="36666"/>
                  </a:cubicBezTo>
                  <a:cubicBezTo>
                    <a:pt x="23594" y="34504"/>
                    <a:pt x="23375" y="32232"/>
                    <a:pt x="23266" y="30070"/>
                  </a:cubicBezTo>
                  <a:cubicBezTo>
                    <a:pt x="23020" y="28236"/>
                    <a:pt x="23266" y="25718"/>
                    <a:pt x="22445" y="24021"/>
                  </a:cubicBezTo>
                  <a:cubicBezTo>
                    <a:pt x="24060" y="23337"/>
                    <a:pt x="25538" y="21859"/>
                    <a:pt x="26906" y="20819"/>
                  </a:cubicBezTo>
                  <a:cubicBezTo>
                    <a:pt x="28959" y="19450"/>
                    <a:pt x="30902" y="17972"/>
                    <a:pt x="32955" y="16604"/>
                  </a:cubicBezTo>
                  <a:cubicBezTo>
                    <a:pt x="33749" y="16029"/>
                    <a:pt x="34543" y="15345"/>
                    <a:pt x="35336" y="14770"/>
                  </a:cubicBezTo>
                  <a:cubicBezTo>
                    <a:pt x="35802" y="14551"/>
                    <a:pt x="36267" y="14442"/>
                    <a:pt x="36486" y="13976"/>
                  </a:cubicBezTo>
                  <a:cubicBezTo>
                    <a:pt x="36595" y="13402"/>
                    <a:pt x="36376" y="12964"/>
                    <a:pt x="36267" y="12498"/>
                  </a:cubicBezTo>
                  <a:cubicBezTo>
                    <a:pt x="35911" y="11595"/>
                    <a:pt x="35692" y="10446"/>
                    <a:pt x="35227" y="9542"/>
                  </a:cubicBezTo>
                  <a:cubicBezTo>
                    <a:pt x="34762" y="8393"/>
                    <a:pt x="34077" y="7353"/>
                    <a:pt x="33530" y="6340"/>
                  </a:cubicBezTo>
                  <a:cubicBezTo>
                    <a:pt x="33968" y="5875"/>
                    <a:pt x="34214" y="5190"/>
                    <a:pt x="33968" y="4616"/>
                  </a:cubicBezTo>
                  <a:lnTo>
                    <a:pt x="33968" y="4506"/>
                  </a:lnTo>
                  <a:cubicBezTo>
                    <a:pt x="33968" y="4287"/>
                    <a:pt x="33858" y="3931"/>
                    <a:pt x="33639" y="3603"/>
                  </a:cubicBezTo>
                  <a:cubicBezTo>
                    <a:pt x="33530" y="3247"/>
                    <a:pt x="33174" y="3138"/>
                    <a:pt x="32709" y="3138"/>
                  </a:cubicBezTo>
                  <a:cubicBezTo>
                    <a:pt x="32588" y="3077"/>
                    <a:pt x="32448" y="3050"/>
                    <a:pt x="32297" y="3050"/>
                  </a:cubicBezTo>
                  <a:cubicBezTo>
                    <a:pt x="31901" y="3050"/>
                    <a:pt x="31428" y="3236"/>
                    <a:pt x="31012" y="3493"/>
                  </a:cubicBezTo>
                  <a:cubicBezTo>
                    <a:pt x="30328" y="3712"/>
                    <a:pt x="29753" y="4178"/>
                    <a:pt x="29424" y="4616"/>
                  </a:cubicBezTo>
                  <a:cubicBezTo>
                    <a:pt x="29069" y="4971"/>
                    <a:pt x="28740" y="5546"/>
                    <a:pt x="28603" y="5984"/>
                  </a:cubicBezTo>
                  <a:cubicBezTo>
                    <a:pt x="25182" y="7353"/>
                    <a:pt x="21542" y="8393"/>
                    <a:pt x="18011" y="9652"/>
                  </a:cubicBezTo>
                  <a:cubicBezTo>
                    <a:pt x="17108" y="6230"/>
                    <a:pt x="14699" y="3493"/>
                    <a:pt x="13549" y="291"/>
                  </a:cubicBezTo>
                  <a:cubicBezTo>
                    <a:pt x="13454" y="89"/>
                    <a:pt x="13293" y="1"/>
                    <a:pt x="1314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3308;p64">
              <a:extLst>
                <a:ext uri="{FF2B5EF4-FFF2-40B4-BE49-F238E27FC236}">
                  <a16:creationId xmlns:a16="http://schemas.microsoft.com/office/drawing/2014/main" id="{84DBB47B-A2A5-4F5D-9BBC-55E633F39E14}"/>
                </a:ext>
              </a:extLst>
            </p:cNvPr>
            <p:cNvSpPr/>
            <p:nvPr/>
          </p:nvSpPr>
          <p:spPr>
            <a:xfrm rot="10800000">
              <a:off x="7651783" y="1439629"/>
              <a:ext cx="32769" cy="53055"/>
            </a:xfrm>
            <a:custGeom>
              <a:avLst/>
              <a:gdLst/>
              <a:ahLst/>
              <a:cxnLst/>
              <a:rect l="l" t="t" r="r" b="b"/>
              <a:pathLst>
                <a:path w="1260" h="2040" extrusionOk="0">
                  <a:moveTo>
                    <a:pt x="579" y="0"/>
                  </a:moveTo>
                  <a:cubicBezTo>
                    <a:pt x="493" y="0"/>
                    <a:pt x="411" y="28"/>
                    <a:pt x="356" y="82"/>
                  </a:cubicBezTo>
                  <a:cubicBezTo>
                    <a:pt x="0" y="301"/>
                    <a:pt x="0" y="767"/>
                    <a:pt x="0" y="1095"/>
                  </a:cubicBezTo>
                  <a:cubicBezTo>
                    <a:pt x="0" y="1521"/>
                    <a:pt x="115" y="2039"/>
                    <a:pt x="555" y="2039"/>
                  </a:cubicBezTo>
                  <a:cubicBezTo>
                    <a:pt x="596" y="2039"/>
                    <a:pt x="639" y="2035"/>
                    <a:pt x="685" y="2026"/>
                  </a:cubicBezTo>
                  <a:cubicBezTo>
                    <a:pt x="822" y="1889"/>
                    <a:pt x="931" y="1779"/>
                    <a:pt x="1041" y="1670"/>
                  </a:cubicBezTo>
                  <a:cubicBezTo>
                    <a:pt x="1041" y="1670"/>
                    <a:pt x="1150" y="1560"/>
                    <a:pt x="1150" y="1451"/>
                  </a:cubicBezTo>
                  <a:cubicBezTo>
                    <a:pt x="1260" y="986"/>
                    <a:pt x="1260" y="301"/>
                    <a:pt x="822" y="82"/>
                  </a:cubicBezTo>
                  <a:cubicBezTo>
                    <a:pt x="753" y="28"/>
                    <a:pt x="664" y="0"/>
                    <a:pt x="5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3309;p64">
              <a:extLst>
                <a:ext uri="{FF2B5EF4-FFF2-40B4-BE49-F238E27FC236}">
                  <a16:creationId xmlns:a16="http://schemas.microsoft.com/office/drawing/2014/main" id="{3F329AB5-4040-4725-9F91-044671C17431}"/>
                </a:ext>
              </a:extLst>
            </p:cNvPr>
            <p:cNvSpPr/>
            <p:nvPr/>
          </p:nvSpPr>
          <p:spPr>
            <a:xfrm rot="10800000">
              <a:off x="7589131" y="1478146"/>
              <a:ext cx="38465" cy="56540"/>
            </a:xfrm>
            <a:custGeom>
              <a:avLst/>
              <a:gdLst/>
              <a:ahLst/>
              <a:cxnLst/>
              <a:rect l="l" t="t" r="r" b="b"/>
              <a:pathLst>
                <a:path w="1479" h="2174" extrusionOk="0">
                  <a:moveTo>
                    <a:pt x="903" y="0"/>
                  </a:moveTo>
                  <a:cubicBezTo>
                    <a:pt x="821" y="0"/>
                    <a:pt x="739" y="28"/>
                    <a:pt x="684" y="83"/>
                  </a:cubicBezTo>
                  <a:cubicBezTo>
                    <a:pt x="219" y="329"/>
                    <a:pt x="110" y="767"/>
                    <a:pt x="0" y="1123"/>
                  </a:cubicBezTo>
                  <a:cubicBezTo>
                    <a:pt x="0" y="1588"/>
                    <a:pt x="110" y="2135"/>
                    <a:pt x="548" y="2135"/>
                  </a:cubicBezTo>
                  <a:cubicBezTo>
                    <a:pt x="616" y="2162"/>
                    <a:pt x="680" y="2174"/>
                    <a:pt x="739" y="2174"/>
                  </a:cubicBezTo>
                  <a:cubicBezTo>
                    <a:pt x="984" y="2174"/>
                    <a:pt x="1143" y="1962"/>
                    <a:pt x="1232" y="1697"/>
                  </a:cubicBezTo>
                  <a:cubicBezTo>
                    <a:pt x="1232" y="1588"/>
                    <a:pt x="1369" y="1451"/>
                    <a:pt x="1369" y="1342"/>
                  </a:cubicBezTo>
                  <a:lnTo>
                    <a:pt x="1369" y="1232"/>
                  </a:lnTo>
                  <a:cubicBezTo>
                    <a:pt x="1478" y="1013"/>
                    <a:pt x="1369" y="767"/>
                    <a:pt x="1232" y="548"/>
                  </a:cubicBezTo>
                  <a:cubicBezTo>
                    <a:pt x="1232" y="329"/>
                    <a:pt x="1232" y="219"/>
                    <a:pt x="1122" y="83"/>
                  </a:cubicBezTo>
                  <a:cubicBezTo>
                    <a:pt x="1068" y="28"/>
                    <a:pt x="985" y="0"/>
                    <a:pt x="9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3310;p64">
              <a:extLst>
                <a:ext uri="{FF2B5EF4-FFF2-40B4-BE49-F238E27FC236}">
                  <a16:creationId xmlns:a16="http://schemas.microsoft.com/office/drawing/2014/main" id="{FCD4022A-1DC7-4F91-A52B-60BEB3DC4F4D}"/>
                </a:ext>
              </a:extLst>
            </p:cNvPr>
            <p:cNvSpPr/>
            <p:nvPr/>
          </p:nvSpPr>
          <p:spPr>
            <a:xfrm rot="10800000">
              <a:off x="7515114" y="1246575"/>
              <a:ext cx="198619" cy="186084"/>
            </a:xfrm>
            <a:custGeom>
              <a:avLst/>
              <a:gdLst/>
              <a:ahLst/>
              <a:cxnLst/>
              <a:rect l="l" t="t" r="r" b="b"/>
              <a:pathLst>
                <a:path w="7637" h="7155" extrusionOk="0">
                  <a:moveTo>
                    <a:pt x="7236" y="1"/>
                  </a:moveTo>
                  <a:cubicBezTo>
                    <a:pt x="7171" y="1"/>
                    <a:pt x="7062" y="78"/>
                    <a:pt x="7062" y="156"/>
                  </a:cubicBezTo>
                  <a:cubicBezTo>
                    <a:pt x="7418" y="1634"/>
                    <a:pt x="6268" y="4042"/>
                    <a:pt x="5365" y="5055"/>
                  </a:cubicBezTo>
                  <a:cubicBezTo>
                    <a:pt x="4850" y="5791"/>
                    <a:pt x="3872" y="6594"/>
                    <a:pt x="2847" y="6594"/>
                  </a:cubicBezTo>
                  <a:cubicBezTo>
                    <a:pt x="2728" y="6594"/>
                    <a:pt x="2610" y="6583"/>
                    <a:pt x="2491" y="6560"/>
                  </a:cubicBezTo>
                  <a:cubicBezTo>
                    <a:pt x="1013" y="6205"/>
                    <a:pt x="685" y="5055"/>
                    <a:pt x="219" y="3823"/>
                  </a:cubicBezTo>
                  <a:cubicBezTo>
                    <a:pt x="172" y="3765"/>
                    <a:pt x="126" y="3731"/>
                    <a:pt x="87" y="3731"/>
                  </a:cubicBezTo>
                  <a:cubicBezTo>
                    <a:pt x="36" y="3731"/>
                    <a:pt x="0" y="3792"/>
                    <a:pt x="0" y="3933"/>
                  </a:cubicBezTo>
                  <a:cubicBezTo>
                    <a:pt x="0" y="5731"/>
                    <a:pt x="1233" y="7155"/>
                    <a:pt x="2815" y="7155"/>
                  </a:cubicBezTo>
                  <a:cubicBezTo>
                    <a:pt x="3328" y="7155"/>
                    <a:pt x="3878" y="7005"/>
                    <a:pt x="4434" y="6670"/>
                  </a:cubicBezTo>
                  <a:cubicBezTo>
                    <a:pt x="5474" y="6095"/>
                    <a:pt x="6159" y="4945"/>
                    <a:pt x="6597" y="3933"/>
                  </a:cubicBezTo>
                  <a:cubicBezTo>
                    <a:pt x="7062" y="2893"/>
                    <a:pt x="7637" y="1305"/>
                    <a:pt x="7281" y="46"/>
                  </a:cubicBezTo>
                  <a:cubicBezTo>
                    <a:pt x="7281" y="14"/>
                    <a:pt x="7262" y="1"/>
                    <a:pt x="723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3311;p64">
              <a:extLst>
                <a:ext uri="{FF2B5EF4-FFF2-40B4-BE49-F238E27FC236}">
                  <a16:creationId xmlns:a16="http://schemas.microsoft.com/office/drawing/2014/main" id="{66E5DA37-D103-4F0F-BA5F-7F1A404D064E}"/>
                </a:ext>
              </a:extLst>
            </p:cNvPr>
            <p:cNvSpPr/>
            <p:nvPr/>
          </p:nvSpPr>
          <p:spPr>
            <a:xfrm rot="10800000">
              <a:off x="7811937" y="1505480"/>
              <a:ext cx="61976" cy="90870"/>
            </a:xfrm>
            <a:custGeom>
              <a:avLst/>
              <a:gdLst/>
              <a:ahLst/>
              <a:cxnLst/>
              <a:rect l="l" t="t" r="r" b="b"/>
              <a:pathLst>
                <a:path w="2383" h="3494" extrusionOk="0">
                  <a:moveTo>
                    <a:pt x="904" y="1085"/>
                  </a:moveTo>
                  <a:cubicBezTo>
                    <a:pt x="1123" y="1331"/>
                    <a:pt x="1260" y="1550"/>
                    <a:pt x="1479" y="1906"/>
                  </a:cubicBezTo>
                  <a:cubicBezTo>
                    <a:pt x="1588" y="2125"/>
                    <a:pt x="1698" y="2235"/>
                    <a:pt x="1807" y="2454"/>
                  </a:cubicBezTo>
                  <a:cubicBezTo>
                    <a:pt x="1479" y="2590"/>
                    <a:pt x="1260" y="2700"/>
                    <a:pt x="904" y="2700"/>
                  </a:cubicBezTo>
                  <a:lnTo>
                    <a:pt x="904" y="1769"/>
                  </a:lnTo>
                  <a:lnTo>
                    <a:pt x="904" y="1085"/>
                  </a:lnTo>
                  <a:close/>
                  <a:moveTo>
                    <a:pt x="747" y="0"/>
                  </a:moveTo>
                  <a:cubicBezTo>
                    <a:pt x="627" y="0"/>
                    <a:pt x="519" y="54"/>
                    <a:pt x="439" y="182"/>
                  </a:cubicBezTo>
                  <a:cubicBezTo>
                    <a:pt x="220" y="647"/>
                    <a:pt x="220" y="1222"/>
                    <a:pt x="220" y="1660"/>
                  </a:cubicBezTo>
                  <a:cubicBezTo>
                    <a:pt x="110" y="2125"/>
                    <a:pt x="1" y="2700"/>
                    <a:pt x="220" y="3138"/>
                  </a:cubicBezTo>
                  <a:cubicBezTo>
                    <a:pt x="220" y="3384"/>
                    <a:pt x="329" y="3494"/>
                    <a:pt x="576" y="3494"/>
                  </a:cubicBezTo>
                  <a:cubicBezTo>
                    <a:pt x="1123" y="3494"/>
                    <a:pt x="1698" y="3275"/>
                    <a:pt x="2273" y="3028"/>
                  </a:cubicBezTo>
                  <a:cubicBezTo>
                    <a:pt x="2382" y="2919"/>
                    <a:pt x="2382" y="2809"/>
                    <a:pt x="2382" y="2700"/>
                  </a:cubicBezTo>
                  <a:lnTo>
                    <a:pt x="2273" y="2590"/>
                  </a:lnTo>
                  <a:cubicBezTo>
                    <a:pt x="1944" y="2344"/>
                    <a:pt x="1807" y="1660"/>
                    <a:pt x="1588" y="1222"/>
                  </a:cubicBezTo>
                  <a:cubicBezTo>
                    <a:pt x="1479" y="866"/>
                    <a:pt x="1260" y="401"/>
                    <a:pt x="1014" y="72"/>
                  </a:cubicBezTo>
                  <a:cubicBezTo>
                    <a:pt x="923" y="27"/>
                    <a:pt x="832" y="0"/>
                    <a:pt x="7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3312;p64">
              <a:extLst>
                <a:ext uri="{FF2B5EF4-FFF2-40B4-BE49-F238E27FC236}">
                  <a16:creationId xmlns:a16="http://schemas.microsoft.com/office/drawing/2014/main" id="{73C46A95-860A-4DDC-AC83-EED49E255D70}"/>
                </a:ext>
              </a:extLst>
            </p:cNvPr>
            <p:cNvSpPr/>
            <p:nvPr/>
          </p:nvSpPr>
          <p:spPr>
            <a:xfrm rot="10800000">
              <a:off x="7476675" y="1632890"/>
              <a:ext cx="47724" cy="98490"/>
            </a:xfrm>
            <a:custGeom>
              <a:avLst/>
              <a:gdLst/>
              <a:ahLst/>
              <a:cxnLst/>
              <a:rect l="l" t="t" r="r" b="b"/>
              <a:pathLst>
                <a:path w="1835" h="3787" extrusionOk="0">
                  <a:moveTo>
                    <a:pt x="576" y="1268"/>
                  </a:moveTo>
                  <a:cubicBezTo>
                    <a:pt x="685" y="1487"/>
                    <a:pt x="822" y="1843"/>
                    <a:pt x="931" y="2062"/>
                  </a:cubicBezTo>
                  <a:cubicBezTo>
                    <a:pt x="1041" y="2308"/>
                    <a:pt x="1260" y="2637"/>
                    <a:pt x="1041" y="2856"/>
                  </a:cubicBezTo>
                  <a:cubicBezTo>
                    <a:pt x="1041" y="2993"/>
                    <a:pt x="685" y="2993"/>
                    <a:pt x="576" y="2993"/>
                  </a:cubicBezTo>
                  <a:lnTo>
                    <a:pt x="576" y="2171"/>
                  </a:lnTo>
                  <a:lnTo>
                    <a:pt x="576" y="1268"/>
                  </a:lnTo>
                  <a:close/>
                  <a:moveTo>
                    <a:pt x="389" y="1"/>
                  </a:moveTo>
                  <a:cubicBezTo>
                    <a:pt x="266" y="1"/>
                    <a:pt x="138" y="101"/>
                    <a:pt x="138" y="255"/>
                  </a:cubicBezTo>
                  <a:cubicBezTo>
                    <a:pt x="247" y="803"/>
                    <a:pt x="138" y="1378"/>
                    <a:pt x="138" y="1843"/>
                  </a:cubicBezTo>
                  <a:cubicBezTo>
                    <a:pt x="138" y="2308"/>
                    <a:pt x="247" y="2746"/>
                    <a:pt x="138" y="3212"/>
                  </a:cubicBezTo>
                  <a:cubicBezTo>
                    <a:pt x="1" y="3430"/>
                    <a:pt x="138" y="3786"/>
                    <a:pt x="466" y="3786"/>
                  </a:cubicBezTo>
                  <a:cubicBezTo>
                    <a:pt x="1041" y="3786"/>
                    <a:pt x="1835" y="3430"/>
                    <a:pt x="1725" y="2746"/>
                  </a:cubicBezTo>
                  <a:cubicBezTo>
                    <a:pt x="1725" y="2308"/>
                    <a:pt x="1506" y="1843"/>
                    <a:pt x="1260" y="1487"/>
                  </a:cubicBezTo>
                  <a:cubicBezTo>
                    <a:pt x="1041" y="1049"/>
                    <a:pt x="822" y="584"/>
                    <a:pt x="576" y="119"/>
                  </a:cubicBezTo>
                  <a:cubicBezTo>
                    <a:pt x="535" y="37"/>
                    <a:pt x="463" y="1"/>
                    <a:pt x="38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313;p64">
              <a:extLst>
                <a:ext uri="{FF2B5EF4-FFF2-40B4-BE49-F238E27FC236}">
                  <a16:creationId xmlns:a16="http://schemas.microsoft.com/office/drawing/2014/main" id="{70605972-4CDD-4765-9C1F-F965341AABFD}"/>
                </a:ext>
              </a:extLst>
            </p:cNvPr>
            <p:cNvSpPr/>
            <p:nvPr/>
          </p:nvSpPr>
          <p:spPr>
            <a:xfrm rot="10800000">
              <a:off x="7357795" y="567935"/>
              <a:ext cx="362362" cy="589226"/>
            </a:xfrm>
            <a:custGeom>
              <a:avLst/>
              <a:gdLst/>
              <a:ahLst/>
              <a:cxnLst/>
              <a:rect l="l" t="t" r="r" b="b"/>
              <a:pathLst>
                <a:path w="13933" h="22656" extrusionOk="0">
                  <a:moveTo>
                    <a:pt x="4472" y="1"/>
                  </a:moveTo>
                  <a:cubicBezTo>
                    <a:pt x="4179" y="1"/>
                    <a:pt x="3875" y="24"/>
                    <a:pt x="3559" y="73"/>
                  </a:cubicBezTo>
                  <a:cubicBezTo>
                    <a:pt x="2054" y="182"/>
                    <a:pt x="1616" y="1086"/>
                    <a:pt x="1260" y="2454"/>
                  </a:cubicBezTo>
                  <a:cubicBezTo>
                    <a:pt x="685" y="4507"/>
                    <a:pt x="357" y="6669"/>
                    <a:pt x="247" y="8832"/>
                  </a:cubicBezTo>
                  <a:cubicBezTo>
                    <a:pt x="1" y="13293"/>
                    <a:pt x="138" y="18192"/>
                    <a:pt x="932" y="22517"/>
                  </a:cubicBezTo>
                  <a:cubicBezTo>
                    <a:pt x="932" y="22614"/>
                    <a:pt x="982" y="22656"/>
                    <a:pt x="1044" y="22656"/>
                  </a:cubicBezTo>
                  <a:cubicBezTo>
                    <a:pt x="1139" y="22656"/>
                    <a:pt x="1260" y="22557"/>
                    <a:pt x="1260" y="22407"/>
                  </a:cubicBezTo>
                  <a:cubicBezTo>
                    <a:pt x="1369" y="20929"/>
                    <a:pt x="1725" y="19670"/>
                    <a:pt x="1725" y="18083"/>
                  </a:cubicBezTo>
                  <a:lnTo>
                    <a:pt x="1725" y="12390"/>
                  </a:lnTo>
                  <a:cubicBezTo>
                    <a:pt x="1616" y="10665"/>
                    <a:pt x="1506" y="8832"/>
                    <a:pt x="1506" y="7025"/>
                  </a:cubicBezTo>
                  <a:cubicBezTo>
                    <a:pt x="1616" y="5410"/>
                    <a:pt x="1616" y="3029"/>
                    <a:pt x="2519" y="1660"/>
                  </a:cubicBezTo>
                  <a:cubicBezTo>
                    <a:pt x="2897" y="1163"/>
                    <a:pt x="3498" y="966"/>
                    <a:pt x="4165" y="966"/>
                  </a:cubicBezTo>
                  <a:cubicBezTo>
                    <a:pt x="5334" y="966"/>
                    <a:pt x="6704" y="1573"/>
                    <a:pt x="7418" y="2235"/>
                  </a:cubicBezTo>
                  <a:cubicBezTo>
                    <a:pt x="8103" y="2810"/>
                    <a:pt x="8568" y="3713"/>
                    <a:pt x="9033" y="4507"/>
                  </a:cubicBezTo>
                  <a:cubicBezTo>
                    <a:pt x="9827" y="6231"/>
                    <a:pt x="10511" y="8038"/>
                    <a:pt x="11086" y="9872"/>
                  </a:cubicBezTo>
                  <a:cubicBezTo>
                    <a:pt x="11770" y="11705"/>
                    <a:pt x="12099" y="13977"/>
                    <a:pt x="12318" y="15920"/>
                  </a:cubicBezTo>
                  <a:cubicBezTo>
                    <a:pt x="12674" y="17727"/>
                    <a:pt x="13139" y="19670"/>
                    <a:pt x="13139" y="21504"/>
                  </a:cubicBezTo>
                  <a:cubicBezTo>
                    <a:pt x="13139" y="21614"/>
                    <a:pt x="13221" y="21668"/>
                    <a:pt x="13303" y="21668"/>
                  </a:cubicBezTo>
                  <a:cubicBezTo>
                    <a:pt x="13385" y="21668"/>
                    <a:pt x="13467" y="21614"/>
                    <a:pt x="13467" y="21504"/>
                  </a:cubicBezTo>
                  <a:cubicBezTo>
                    <a:pt x="13933" y="16605"/>
                    <a:pt x="12893" y="11705"/>
                    <a:pt x="11305" y="7135"/>
                  </a:cubicBezTo>
                  <a:cubicBezTo>
                    <a:pt x="10136" y="3957"/>
                    <a:pt x="8282" y="1"/>
                    <a:pt x="44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314;p64">
              <a:extLst>
                <a:ext uri="{FF2B5EF4-FFF2-40B4-BE49-F238E27FC236}">
                  <a16:creationId xmlns:a16="http://schemas.microsoft.com/office/drawing/2014/main" id="{3BF967FD-2EB3-490A-BAFD-4217F818E9DC}"/>
                </a:ext>
              </a:extLst>
            </p:cNvPr>
            <p:cNvSpPr/>
            <p:nvPr/>
          </p:nvSpPr>
          <p:spPr>
            <a:xfrm rot="10800000">
              <a:off x="6942793" y="558547"/>
              <a:ext cx="951744" cy="1365732"/>
            </a:xfrm>
            <a:custGeom>
              <a:avLst/>
              <a:gdLst/>
              <a:ahLst/>
              <a:cxnLst/>
              <a:rect l="l" t="t" r="r" b="b"/>
              <a:pathLst>
                <a:path w="36595" h="52513" extrusionOk="0">
                  <a:moveTo>
                    <a:pt x="13275" y="1"/>
                  </a:moveTo>
                  <a:cubicBezTo>
                    <a:pt x="13089" y="1"/>
                    <a:pt x="12928" y="116"/>
                    <a:pt x="13001" y="365"/>
                  </a:cubicBezTo>
                  <a:cubicBezTo>
                    <a:pt x="13220" y="2527"/>
                    <a:pt x="13330" y="4580"/>
                    <a:pt x="13111" y="6742"/>
                  </a:cubicBezTo>
                  <a:cubicBezTo>
                    <a:pt x="13001" y="7782"/>
                    <a:pt x="13220" y="9369"/>
                    <a:pt x="13001" y="10629"/>
                  </a:cubicBezTo>
                  <a:cubicBezTo>
                    <a:pt x="11961" y="10738"/>
                    <a:pt x="10948" y="11313"/>
                    <a:pt x="10018" y="11778"/>
                  </a:cubicBezTo>
                  <a:cubicBezTo>
                    <a:pt x="8540" y="12572"/>
                    <a:pt x="6596" y="12791"/>
                    <a:pt x="5337" y="13940"/>
                  </a:cubicBezTo>
                  <a:cubicBezTo>
                    <a:pt x="3750" y="11888"/>
                    <a:pt x="2847" y="9151"/>
                    <a:pt x="794" y="7317"/>
                  </a:cubicBezTo>
                  <a:cubicBezTo>
                    <a:pt x="704" y="7277"/>
                    <a:pt x="603" y="7251"/>
                    <a:pt x="511" y="7251"/>
                  </a:cubicBezTo>
                  <a:cubicBezTo>
                    <a:pt x="351" y="7251"/>
                    <a:pt x="219" y="7327"/>
                    <a:pt x="219" y="7536"/>
                  </a:cubicBezTo>
                  <a:cubicBezTo>
                    <a:pt x="0" y="8904"/>
                    <a:pt x="329" y="10163"/>
                    <a:pt x="329" y="11532"/>
                  </a:cubicBezTo>
                  <a:cubicBezTo>
                    <a:pt x="329" y="13585"/>
                    <a:pt x="548" y="15528"/>
                    <a:pt x="684" y="17581"/>
                  </a:cubicBezTo>
                  <a:cubicBezTo>
                    <a:pt x="794" y="21467"/>
                    <a:pt x="1232" y="25326"/>
                    <a:pt x="1697" y="29213"/>
                  </a:cubicBezTo>
                  <a:cubicBezTo>
                    <a:pt x="2162" y="32525"/>
                    <a:pt x="2272" y="35837"/>
                    <a:pt x="2847" y="39012"/>
                  </a:cubicBezTo>
                  <a:cubicBezTo>
                    <a:pt x="3066" y="41311"/>
                    <a:pt x="3285" y="43583"/>
                    <a:pt x="3640" y="45854"/>
                  </a:cubicBezTo>
                  <a:cubicBezTo>
                    <a:pt x="3969" y="47223"/>
                    <a:pt x="4215" y="48591"/>
                    <a:pt x="4325" y="49960"/>
                  </a:cubicBezTo>
                  <a:cubicBezTo>
                    <a:pt x="4434" y="50891"/>
                    <a:pt x="4325" y="51219"/>
                    <a:pt x="4653" y="51903"/>
                  </a:cubicBezTo>
                  <a:cubicBezTo>
                    <a:pt x="4693" y="51935"/>
                    <a:pt x="4740" y="51949"/>
                    <a:pt x="4784" y="51949"/>
                  </a:cubicBezTo>
                  <a:cubicBezTo>
                    <a:pt x="4890" y="51949"/>
                    <a:pt x="4977" y="51871"/>
                    <a:pt x="4899" y="51794"/>
                  </a:cubicBezTo>
                  <a:cubicBezTo>
                    <a:pt x="4434" y="50781"/>
                    <a:pt x="4653" y="49276"/>
                    <a:pt x="4544" y="48263"/>
                  </a:cubicBezTo>
                  <a:cubicBezTo>
                    <a:pt x="4434" y="47360"/>
                    <a:pt x="4215" y="46539"/>
                    <a:pt x="4106" y="45745"/>
                  </a:cubicBezTo>
                  <a:cubicBezTo>
                    <a:pt x="3859" y="43473"/>
                    <a:pt x="3750" y="41201"/>
                    <a:pt x="3421" y="38902"/>
                  </a:cubicBezTo>
                  <a:cubicBezTo>
                    <a:pt x="2956" y="35481"/>
                    <a:pt x="3066" y="32060"/>
                    <a:pt x="2600" y="28638"/>
                  </a:cubicBezTo>
                  <a:cubicBezTo>
                    <a:pt x="2272" y="25108"/>
                    <a:pt x="1697" y="21577"/>
                    <a:pt x="1588" y="17936"/>
                  </a:cubicBezTo>
                  <a:cubicBezTo>
                    <a:pt x="1478" y="16103"/>
                    <a:pt x="1232" y="14269"/>
                    <a:pt x="1122" y="12462"/>
                  </a:cubicBezTo>
                  <a:cubicBezTo>
                    <a:pt x="1013" y="11203"/>
                    <a:pt x="794" y="9725"/>
                    <a:pt x="794" y="8357"/>
                  </a:cubicBezTo>
                  <a:lnTo>
                    <a:pt x="794" y="8357"/>
                  </a:lnTo>
                  <a:cubicBezTo>
                    <a:pt x="1916" y="9479"/>
                    <a:pt x="2737" y="10957"/>
                    <a:pt x="3531" y="12325"/>
                  </a:cubicBezTo>
                  <a:cubicBezTo>
                    <a:pt x="4106" y="13147"/>
                    <a:pt x="4544" y="14378"/>
                    <a:pt x="5474" y="14734"/>
                  </a:cubicBezTo>
                  <a:cubicBezTo>
                    <a:pt x="5584" y="14734"/>
                    <a:pt x="5693" y="14625"/>
                    <a:pt x="5693" y="14515"/>
                  </a:cubicBezTo>
                  <a:cubicBezTo>
                    <a:pt x="6159" y="14515"/>
                    <a:pt x="6487" y="14269"/>
                    <a:pt x="7062" y="14050"/>
                  </a:cubicBezTo>
                  <a:cubicBezTo>
                    <a:pt x="8074" y="13694"/>
                    <a:pt x="9224" y="13366"/>
                    <a:pt x="10264" y="12900"/>
                  </a:cubicBezTo>
                  <a:cubicBezTo>
                    <a:pt x="11167" y="12462"/>
                    <a:pt x="12180" y="12107"/>
                    <a:pt x="13111" y="11532"/>
                  </a:cubicBezTo>
                  <a:lnTo>
                    <a:pt x="13220" y="11532"/>
                  </a:lnTo>
                  <a:cubicBezTo>
                    <a:pt x="13265" y="11547"/>
                    <a:pt x="13306" y="11553"/>
                    <a:pt x="13344" y="11553"/>
                  </a:cubicBezTo>
                  <a:cubicBezTo>
                    <a:pt x="13581" y="11553"/>
                    <a:pt x="13667" y="11283"/>
                    <a:pt x="13549" y="11094"/>
                  </a:cubicBezTo>
                  <a:cubicBezTo>
                    <a:pt x="13685" y="11094"/>
                    <a:pt x="13685" y="11094"/>
                    <a:pt x="13685" y="10957"/>
                  </a:cubicBezTo>
                  <a:cubicBezTo>
                    <a:pt x="13795" y="10847"/>
                    <a:pt x="13795" y="10738"/>
                    <a:pt x="13685" y="10629"/>
                  </a:cubicBezTo>
                  <a:lnTo>
                    <a:pt x="13685" y="10410"/>
                  </a:lnTo>
                  <a:cubicBezTo>
                    <a:pt x="13904" y="9151"/>
                    <a:pt x="13904" y="8001"/>
                    <a:pt x="14014" y="6742"/>
                  </a:cubicBezTo>
                  <a:cubicBezTo>
                    <a:pt x="14014" y="5373"/>
                    <a:pt x="14014" y="4005"/>
                    <a:pt x="13904" y="2636"/>
                  </a:cubicBezTo>
                  <a:lnTo>
                    <a:pt x="13904" y="2636"/>
                  </a:lnTo>
                  <a:cubicBezTo>
                    <a:pt x="14370" y="3567"/>
                    <a:pt x="14808" y="4251"/>
                    <a:pt x="15163" y="5045"/>
                  </a:cubicBezTo>
                  <a:cubicBezTo>
                    <a:pt x="16067" y="6742"/>
                    <a:pt x="16751" y="8466"/>
                    <a:pt x="17545" y="10054"/>
                  </a:cubicBezTo>
                  <a:cubicBezTo>
                    <a:pt x="17545" y="10163"/>
                    <a:pt x="17654" y="10410"/>
                    <a:pt x="17901" y="10410"/>
                  </a:cubicBezTo>
                  <a:cubicBezTo>
                    <a:pt x="20857" y="10273"/>
                    <a:pt x="23594" y="8904"/>
                    <a:pt x="26440" y="8110"/>
                  </a:cubicBezTo>
                  <a:cubicBezTo>
                    <a:pt x="26906" y="8001"/>
                    <a:pt x="27699" y="7536"/>
                    <a:pt x="28739" y="7098"/>
                  </a:cubicBezTo>
                  <a:cubicBezTo>
                    <a:pt x="28739" y="7426"/>
                    <a:pt x="28958" y="7672"/>
                    <a:pt x="29177" y="7891"/>
                  </a:cubicBezTo>
                  <a:cubicBezTo>
                    <a:pt x="29424" y="8001"/>
                    <a:pt x="29643" y="8001"/>
                    <a:pt x="29971" y="8001"/>
                  </a:cubicBezTo>
                  <a:cubicBezTo>
                    <a:pt x="30223" y="8078"/>
                    <a:pt x="30529" y="8156"/>
                    <a:pt x="30803" y="8156"/>
                  </a:cubicBezTo>
                  <a:cubicBezTo>
                    <a:pt x="30916" y="8156"/>
                    <a:pt x="31024" y="8142"/>
                    <a:pt x="31121" y="8110"/>
                  </a:cubicBezTo>
                  <a:cubicBezTo>
                    <a:pt x="31805" y="8001"/>
                    <a:pt x="32489" y="7782"/>
                    <a:pt x="33064" y="7317"/>
                  </a:cubicBezTo>
                  <a:cubicBezTo>
                    <a:pt x="33529" y="8220"/>
                    <a:pt x="33967" y="9260"/>
                    <a:pt x="34213" y="9835"/>
                  </a:cubicBezTo>
                  <a:cubicBezTo>
                    <a:pt x="34542" y="10847"/>
                    <a:pt x="35801" y="13256"/>
                    <a:pt x="35226" y="14269"/>
                  </a:cubicBezTo>
                  <a:cubicBezTo>
                    <a:pt x="34898" y="14734"/>
                    <a:pt x="33748" y="15199"/>
                    <a:pt x="33283" y="15528"/>
                  </a:cubicBezTo>
                  <a:cubicBezTo>
                    <a:pt x="32599" y="15993"/>
                    <a:pt x="31914" y="16322"/>
                    <a:pt x="31230" y="16787"/>
                  </a:cubicBezTo>
                  <a:cubicBezTo>
                    <a:pt x="29533" y="18155"/>
                    <a:pt x="27809" y="19305"/>
                    <a:pt x="26002" y="20427"/>
                  </a:cubicBezTo>
                  <a:cubicBezTo>
                    <a:pt x="24497" y="21467"/>
                    <a:pt x="23128" y="22836"/>
                    <a:pt x="21541" y="23848"/>
                  </a:cubicBezTo>
                  <a:cubicBezTo>
                    <a:pt x="21322" y="23958"/>
                    <a:pt x="21541" y="24314"/>
                    <a:pt x="21760" y="24314"/>
                  </a:cubicBezTo>
                  <a:cubicBezTo>
                    <a:pt x="21897" y="24314"/>
                    <a:pt x="21897" y="24314"/>
                    <a:pt x="22006" y="24204"/>
                  </a:cubicBezTo>
                  <a:lnTo>
                    <a:pt x="22006" y="24204"/>
                  </a:lnTo>
                  <a:cubicBezTo>
                    <a:pt x="21431" y="25108"/>
                    <a:pt x="21897" y="26941"/>
                    <a:pt x="21897" y="27845"/>
                  </a:cubicBezTo>
                  <a:cubicBezTo>
                    <a:pt x="21897" y="29104"/>
                    <a:pt x="21897" y="30363"/>
                    <a:pt x="22006" y="31731"/>
                  </a:cubicBezTo>
                  <a:cubicBezTo>
                    <a:pt x="22116" y="33784"/>
                    <a:pt x="22116" y="35946"/>
                    <a:pt x="22225" y="38109"/>
                  </a:cubicBezTo>
                  <a:cubicBezTo>
                    <a:pt x="22225" y="42679"/>
                    <a:pt x="22690" y="47360"/>
                    <a:pt x="22581" y="51903"/>
                  </a:cubicBezTo>
                  <a:cubicBezTo>
                    <a:pt x="22581" y="52334"/>
                    <a:pt x="22874" y="52512"/>
                    <a:pt x="23175" y="52512"/>
                  </a:cubicBezTo>
                  <a:cubicBezTo>
                    <a:pt x="23525" y="52512"/>
                    <a:pt x="23886" y="52271"/>
                    <a:pt x="23813" y="51903"/>
                  </a:cubicBezTo>
                  <a:cubicBezTo>
                    <a:pt x="23949" y="46785"/>
                    <a:pt x="23375" y="41886"/>
                    <a:pt x="23265" y="36849"/>
                  </a:cubicBezTo>
                  <a:cubicBezTo>
                    <a:pt x="23265" y="34687"/>
                    <a:pt x="23019" y="32415"/>
                    <a:pt x="22909" y="30253"/>
                  </a:cubicBezTo>
                  <a:cubicBezTo>
                    <a:pt x="22800" y="28419"/>
                    <a:pt x="23019" y="25901"/>
                    <a:pt x="22225" y="24204"/>
                  </a:cubicBezTo>
                  <a:cubicBezTo>
                    <a:pt x="23949" y="23520"/>
                    <a:pt x="25318" y="22042"/>
                    <a:pt x="26796" y="21111"/>
                  </a:cubicBezTo>
                  <a:cubicBezTo>
                    <a:pt x="28739" y="19743"/>
                    <a:pt x="30792" y="18265"/>
                    <a:pt x="32845" y="16896"/>
                  </a:cubicBezTo>
                  <a:cubicBezTo>
                    <a:pt x="33639" y="16322"/>
                    <a:pt x="34432" y="15747"/>
                    <a:pt x="35336" y="15199"/>
                  </a:cubicBezTo>
                  <a:cubicBezTo>
                    <a:pt x="35691" y="14953"/>
                    <a:pt x="36266" y="14844"/>
                    <a:pt x="36485" y="14269"/>
                  </a:cubicBezTo>
                  <a:cubicBezTo>
                    <a:pt x="36595" y="13831"/>
                    <a:pt x="36376" y="13366"/>
                    <a:pt x="36129" y="12900"/>
                  </a:cubicBezTo>
                  <a:cubicBezTo>
                    <a:pt x="35801" y="11888"/>
                    <a:pt x="35691" y="10847"/>
                    <a:pt x="35226" y="9835"/>
                  </a:cubicBezTo>
                  <a:cubicBezTo>
                    <a:pt x="34761" y="8795"/>
                    <a:pt x="34213" y="7672"/>
                    <a:pt x="33529" y="6742"/>
                  </a:cubicBezTo>
                  <a:cubicBezTo>
                    <a:pt x="33967" y="6167"/>
                    <a:pt x="34323" y="5620"/>
                    <a:pt x="34077" y="4935"/>
                  </a:cubicBezTo>
                  <a:cubicBezTo>
                    <a:pt x="34077" y="4580"/>
                    <a:pt x="33967" y="4251"/>
                    <a:pt x="33748" y="4005"/>
                  </a:cubicBezTo>
                  <a:cubicBezTo>
                    <a:pt x="33639" y="3676"/>
                    <a:pt x="33283" y="3430"/>
                    <a:pt x="32845" y="3430"/>
                  </a:cubicBezTo>
                  <a:cubicBezTo>
                    <a:pt x="32716" y="3370"/>
                    <a:pt x="32571" y="3343"/>
                    <a:pt x="32416" y="3343"/>
                  </a:cubicBezTo>
                  <a:cubicBezTo>
                    <a:pt x="32010" y="3343"/>
                    <a:pt x="31537" y="3528"/>
                    <a:pt x="31121" y="3786"/>
                  </a:cubicBezTo>
                  <a:cubicBezTo>
                    <a:pt x="30436" y="4005"/>
                    <a:pt x="29862" y="4470"/>
                    <a:pt x="29533" y="4799"/>
                  </a:cubicBezTo>
                  <a:cubicBezTo>
                    <a:pt x="29177" y="5154"/>
                    <a:pt x="28849" y="5729"/>
                    <a:pt x="28739" y="6304"/>
                  </a:cubicBezTo>
                  <a:cubicBezTo>
                    <a:pt x="25181" y="7536"/>
                    <a:pt x="21650" y="8576"/>
                    <a:pt x="18010" y="9725"/>
                  </a:cubicBezTo>
                  <a:cubicBezTo>
                    <a:pt x="17216" y="6304"/>
                    <a:pt x="14808" y="3567"/>
                    <a:pt x="13685" y="255"/>
                  </a:cubicBezTo>
                  <a:cubicBezTo>
                    <a:pt x="13622" y="89"/>
                    <a:pt x="13439" y="1"/>
                    <a:pt x="132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315;p64">
              <a:extLst>
                <a:ext uri="{FF2B5EF4-FFF2-40B4-BE49-F238E27FC236}">
                  <a16:creationId xmlns:a16="http://schemas.microsoft.com/office/drawing/2014/main" id="{0155ED8B-8A8B-48F4-A60D-4B79869EB3DC}"/>
                </a:ext>
              </a:extLst>
            </p:cNvPr>
            <p:cNvSpPr/>
            <p:nvPr/>
          </p:nvSpPr>
          <p:spPr>
            <a:xfrm rot="10800000">
              <a:off x="7636829" y="1446027"/>
              <a:ext cx="32769" cy="53081"/>
            </a:xfrm>
            <a:custGeom>
              <a:avLst/>
              <a:gdLst/>
              <a:ahLst/>
              <a:cxnLst/>
              <a:rect l="l" t="t" r="r" b="b"/>
              <a:pathLst>
                <a:path w="1260" h="2041" extrusionOk="0">
                  <a:moveTo>
                    <a:pt x="575" y="1"/>
                  </a:moveTo>
                  <a:cubicBezTo>
                    <a:pt x="493" y="1"/>
                    <a:pt x="411" y="28"/>
                    <a:pt x="356" y="83"/>
                  </a:cubicBezTo>
                  <a:cubicBezTo>
                    <a:pt x="0" y="329"/>
                    <a:pt x="0" y="767"/>
                    <a:pt x="0" y="1123"/>
                  </a:cubicBezTo>
                  <a:cubicBezTo>
                    <a:pt x="0" y="1548"/>
                    <a:pt x="91" y="2041"/>
                    <a:pt x="544" y="2041"/>
                  </a:cubicBezTo>
                  <a:cubicBezTo>
                    <a:pt x="587" y="2041"/>
                    <a:pt x="634" y="2036"/>
                    <a:pt x="685" y="2026"/>
                  </a:cubicBezTo>
                  <a:cubicBezTo>
                    <a:pt x="794" y="2026"/>
                    <a:pt x="931" y="1917"/>
                    <a:pt x="1040" y="1698"/>
                  </a:cubicBezTo>
                  <a:cubicBezTo>
                    <a:pt x="1040" y="1698"/>
                    <a:pt x="1150" y="1588"/>
                    <a:pt x="1150" y="1452"/>
                  </a:cubicBezTo>
                  <a:cubicBezTo>
                    <a:pt x="1259" y="1014"/>
                    <a:pt x="1259" y="329"/>
                    <a:pt x="794" y="83"/>
                  </a:cubicBezTo>
                  <a:cubicBezTo>
                    <a:pt x="739" y="28"/>
                    <a:pt x="657" y="1"/>
                    <a:pt x="5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316;p64">
              <a:extLst>
                <a:ext uri="{FF2B5EF4-FFF2-40B4-BE49-F238E27FC236}">
                  <a16:creationId xmlns:a16="http://schemas.microsoft.com/office/drawing/2014/main" id="{8A978879-C3EB-4914-A3DE-EDB9B4470785}"/>
                </a:ext>
              </a:extLst>
            </p:cNvPr>
            <p:cNvSpPr/>
            <p:nvPr/>
          </p:nvSpPr>
          <p:spPr>
            <a:xfrm rot="10800000">
              <a:off x="7574203" y="1481995"/>
              <a:ext cx="39167" cy="56956"/>
            </a:xfrm>
            <a:custGeom>
              <a:avLst/>
              <a:gdLst/>
              <a:ahLst/>
              <a:cxnLst/>
              <a:rect l="l" t="t" r="r" b="b"/>
              <a:pathLst>
                <a:path w="1506" h="2190" extrusionOk="0">
                  <a:moveTo>
                    <a:pt x="941" y="0"/>
                  </a:moveTo>
                  <a:cubicBezTo>
                    <a:pt x="842" y="0"/>
                    <a:pt x="753" y="28"/>
                    <a:pt x="685" y="28"/>
                  </a:cubicBezTo>
                  <a:cubicBezTo>
                    <a:pt x="247" y="247"/>
                    <a:pt x="137" y="712"/>
                    <a:pt x="137" y="1177"/>
                  </a:cubicBezTo>
                  <a:cubicBezTo>
                    <a:pt x="1" y="1506"/>
                    <a:pt x="137" y="2080"/>
                    <a:pt x="575" y="2190"/>
                  </a:cubicBezTo>
                  <a:cubicBezTo>
                    <a:pt x="931" y="2190"/>
                    <a:pt x="1150" y="1971"/>
                    <a:pt x="1260" y="1752"/>
                  </a:cubicBezTo>
                  <a:cubicBezTo>
                    <a:pt x="1369" y="1615"/>
                    <a:pt x="1369" y="1506"/>
                    <a:pt x="1369" y="1396"/>
                  </a:cubicBezTo>
                  <a:cubicBezTo>
                    <a:pt x="1369" y="1287"/>
                    <a:pt x="1506" y="1287"/>
                    <a:pt x="1506" y="1177"/>
                  </a:cubicBezTo>
                  <a:cubicBezTo>
                    <a:pt x="1506" y="931"/>
                    <a:pt x="1506" y="712"/>
                    <a:pt x="1369" y="493"/>
                  </a:cubicBezTo>
                  <a:cubicBezTo>
                    <a:pt x="1369" y="383"/>
                    <a:pt x="1260" y="247"/>
                    <a:pt x="1260" y="137"/>
                  </a:cubicBezTo>
                  <a:cubicBezTo>
                    <a:pt x="1150" y="28"/>
                    <a:pt x="1041" y="0"/>
                    <a:pt x="9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317;p64">
              <a:extLst>
                <a:ext uri="{FF2B5EF4-FFF2-40B4-BE49-F238E27FC236}">
                  <a16:creationId xmlns:a16="http://schemas.microsoft.com/office/drawing/2014/main" id="{6FB83E4F-3DEC-4A63-8131-B80CF711215A}"/>
                </a:ext>
              </a:extLst>
            </p:cNvPr>
            <p:cNvSpPr/>
            <p:nvPr/>
          </p:nvSpPr>
          <p:spPr>
            <a:xfrm rot="10800000">
              <a:off x="7500160" y="1251308"/>
              <a:ext cx="202182" cy="184887"/>
            </a:xfrm>
            <a:custGeom>
              <a:avLst/>
              <a:gdLst/>
              <a:ahLst/>
              <a:cxnLst/>
              <a:rect l="l" t="t" r="r" b="b"/>
              <a:pathLst>
                <a:path w="7774" h="7109" extrusionOk="0">
                  <a:moveTo>
                    <a:pt x="7336" y="1"/>
                  </a:moveTo>
                  <a:cubicBezTo>
                    <a:pt x="7274" y="1"/>
                    <a:pt x="7199" y="54"/>
                    <a:pt x="7199" y="182"/>
                  </a:cubicBezTo>
                  <a:cubicBezTo>
                    <a:pt x="7527" y="1551"/>
                    <a:pt x="6295" y="4069"/>
                    <a:pt x="5474" y="5081"/>
                  </a:cubicBezTo>
                  <a:cubicBezTo>
                    <a:pt x="4874" y="5777"/>
                    <a:pt x="3938" y="6495"/>
                    <a:pt x="3015" y="6495"/>
                  </a:cubicBezTo>
                  <a:cubicBezTo>
                    <a:pt x="2885" y="6495"/>
                    <a:pt x="2756" y="6480"/>
                    <a:pt x="2628" y="6450"/>
                  </a:cubicBezTo>
                  <a:cubicBezTo>
                    <a:pt x="1040" y="6122"/>
                    <a:pt x="684" y="4972"/>
                    <a:pt x="247" y="3713"/>
                  </a:cubicBezTo>
                  <a:cubicBezTo>
                    <a:pt x="247" y="3668"/>
                    <a:pt x="204" y="3641"/>
                    <a:pt x="155" y="3641"/>
                  </a:cubicBezTo>
                  <a:cubicBezTo>
                    <a:pt x="85" y="3641"/>
                    <a:pt x="0" y="3694"/>
                    <a:pt x="0" y="3822"/>
                  </a:cubicBezTo>
                  <a:cubicBezTo>
                    <a:pt x="0" y="5676"/>
                    <a:pt x="1297" y="7108"/>
                    <a:pt x="2930" y="7108"/>
                  </a:cubicBezTo>
                  <a:cubicBezTo>
                    <a:pt x="3419" y="7108"/>
                    <a:pt x="3938" y="6980"/>
                    <a:pt x="4462" y="6696"/>
                  </a:cubicBezTo>
                  <a:cubicBezTo>
                    <a:pt x="5474" y="6122"/>
                    <a:pt x="6159" y="4972"/>
                    <a:pt x="6624" y="3959"/>
                  </a:cubicBezTo>
                  <a:cubicBezTo>
                    <a:pt x="7089" y="2919"/>
                    <a:pt x="7773" y="1222"/>
                    <a:pt x="7418" y="73"/>
                  </a:cubicBezTo>
                  <a:cubicBezTo>
                    <a:pt x="7418" y="27"/>
                    <a:pt x="7380" y="1"/>
                    <a:pt x="73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318;p64">
              <a:extLst>
                <a:ext uri="{FF2B5EF4-FFF2-40B4-BE49-F238E27FC236}">
                  <a16:creationId xmlns:a16="http://schemas.microsoft.com/office/drawing/2014/main" id="{42DE8035-E5B5-4D74-B763-A7F60737B0C5}"/>
                </a:ext>
              </a:extLst>
            </p:cNvPr>
            <p:cNvSpPr/>
            <p:nvPr/>
          </p:nvSpPr>
          <p:spPr>
            <a:xfrm rot="10800000">
              <a:off x="7794148" y="1514738"/>
              <a:ext cx="61950" cy="90818"/>
            </a:xfrm>
            <a:custGeom>
              <a:avLst/>
              <a:gdLst/>
              <a:ahLst/>
              <a:cxnLst/>
              <a:rect l="l" t="t" r="r" b="b"/>
              <a:pathLst>
                <a:path w="2382" h="3492" extrusionOk="0">
                  <a:moveTo>
                    <a:pt x="903" y="1111"/>
                  </a:moveTo>
                  <a:cubicBezTo>
                    <a:pt x="1122" y="1330"/>
                    <a:pt x="1259" y="1685"/>
                    <a:pt x="1369" y="1904"/>
                  </a:cubicBezTo>
                  <a:cubicBezTo>
                    <a:pt x="1478" y="2123"/>
                    <a:pt x="1588" y="2370"/>
                    <a:pt x="1697" y="2479"/>
                  </a:cubicBezTo>
                  <a:cubicBezTo>
                    <a:pt x="1478" y="2589"/>
                    <a:pt x="1122" y="2698"/>
                    <a:pt x="903" y="2698"/>
                  </a:cubicBezTo>
                  <a:lnTo>
                    <a:pt x="903" y="1795"/>
                  </a:lnTo>
                  <a:lnTo>
                    <a:pt x="903" y="1111"/>
                  </a:lnTo>
                  <a:close/>
                  <a:moveTo>
                    <a:pt x="732" y="0"/>
                  </a:moveTo>
                  <a:cubicBezTo>
                    <a:pt x="632" y="0"/>
                    <a:pt x="520" y="60"/>
                    <a:pt x="438" y="207"/>
                  </a:cubicBezTo>
                  <a:cubicBezTo>
                    <a:pt x="219" y="645"/>
                    <a:pt x="219" y="1220"/>
                    <a:pt x="110" y="1685"/>
                  </a:cubicBezTo>
                  <a:cubicBezTo>
                    <a:pt x="110" y="2123"/>
                    <a:pt x="0" y="2698"/>
                    <a:pt x="110" y="3163"/>
                  </a:cubicBezTo>
                  <a:cubicBezTo>
                    <a:pt x="219" y="3382"/>
                    <a:pt x="329" y="3492"/>
                    <a:pt x="438" y="3492"/>
                  </a:cubicBezTo>
                  <a:cubicBezTo>
                    <a:pt x="1122" y="3492"/>
                    <a:pt x="1697" y="3273"/>
                    <a:pt x="2162" y="3054"/>
                  </a:cubicBezTo>
                  <a:cubicBezTo>
                    <a:pt x="2272" y="3054"/>
                    <a:pt x="2381" y="2944"/>
                    <a:pt x="2272" y="2808"/>
                  </a:cubicBezTo>
                  <a:lnTo>
                    <a:pt x="2272" y="2698"/>
                  </a:lnTo>
                  <a:cubicBezTo>
                    <a:pt x="1943" y="2370"/>
                    <a:pt x="1807" y="1685"/>
                    <a:pt x="1588" y="1330"/>
                  </a:cubicBezTo>
                  <a:cubicBezTo>
                    <a:pt x="1369" y="892"/>
                    <a:pt x="1259" y="426"/>
                    <a:pt x="903" y="70"/>
                  </a:cubicBezTo>
                  <a:cubicBezTo>
                    <a:pt x="860" y="27"/>
                    <a:pt x="798" y="0"/>
                    <a:pt x="7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319;p64">
              <a:extLst>
                <a:ext uri="{FF2B5EF4-FFF2-40B4-BE49-F238E27FC236}">
                  <a16:creationId xmlns:a16="http://schemas.microsoft.com/office/drawing/2014/main" id="{1752EF57-A7B8-4C49-9925-054A1FFA5C12}"/>
                </a:ext>
              </a:extLst>
            </p:cNvPr>
            <p:cNvSpPr/>
            <p:nvPr/>
          </p:nvSpPr>
          <p:spPr>
            <a:xfrm rot="10800000">
              <a:off x="7458886" y="1635751"/>
              <a:ext cx="47698" cy="98516"/>
            </a:xfrm>
            <a:custGeom>
              <a:avLst/>
              <a:gdLst/>
              <a:ahLst/>
              <a:cxnLst/>
              <a:rect l="l" t="t" r="r" b="b"/>
              <a:pathLst>
                <a:path w="1834" h="3788" extrusionOk="0">
                  <a:moveTo>
                    <a:pt x="684" y="1270"/>
                  </a:moveTo>
                  <a:cubicBezTo>
                    <a:pt x="821" y="1489"/>
                    <a:pt x="821" y="1845"/>
                    <a:pt x="931" y="2063"/>
                  </a:cubicBezTo>
                  <a:cubicBezTo>
                    <a:pt x="1040" y="2282"/>
                    <a:pt x="1259" y="2638"/>
                    <a:pt x="1040" y="2857"/>
                  </a:cubicBezTo>
                  <a:cubicBezTo>
                    <a:pt x="1040" y="2967"/>
                    <a:pt x="684" y="2967"/>
                    <a:pt x="575" y="2967"/>
                  </a:cubicBezTo>
                  <a:lnTo>
                    <a:pt x="575" y="2173"/>
                  </a:lnTo>
                  <a:cubicBezTo>
                    <a:pt x="575" y="1845"/>
                    <a:pt x="575" y="1598"/>
                    <a:pt x="684" y="1270"/>
                  </a:cubicBezTo>
                  <a:close/>
                  <a:moveTo>
                    <a:pt x="494" y="1"/>
                  </a:moveTo>
                  <a:cubicBezTo>
                    <a:pt x="372" y="1"/>
                    <a:pt x="246" y="94"/>
                    <a:pt x="246" y="230"/>
                  </a:cubicBezTo>
                  <a:cubicBezTo>
                    <a:pt x="246" y="804"/>
                    <a:pt x="246" y="1270"/>
                    <a:pt x="137" y="1845"/>
                  </a:cubicBezTo>
                  <a:cubicBezTo>
                    <a:pt x="137" y="2282"/>
                    <a:pt x="246" y="2748"/>
                    <a:pt x="137" y="3213"/>
                  </a:cubicBezTo>
                  <a:cubicBezTo>
                    <a:pt x="0" y="3432"/>
                    <a:pt x="137" y="3788"/>
                    <a:pt x="465" y="3788"/>
                  </a:cubicBezTo>
                  <a:cubicBezTo>
                    <a:pt x="1040" y="3788"/>
                    <a:pt x="1834" y="3432"/>
                    <a:pt x="1834" y="2748"/>
                  </a:cubicBezTo>
                  <a:cubicBezTo>
                    <a:pt x="1724" y="2282"/>
                    <a:pt x="1506" y="1845"/>
                    <a:pt x="1369" y="1489"/>
                  </a:cubicBezTo>
                  <a:cubicBezTo>
                    <a:pt x="1150" y="1051"/>
                    <a:pt x="931" y="585"/>
                    <a:pt x="684" y="120"/>
                  </a:cubicBezTo>
                  <a:cubicBezTo>
                    <a:pt x="643" y="37"/>
                    <a:pt x="569" y="1"/>
                    <a:pt x="4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320;p64">
              <a:extLst>
                <a:ext uri="{FF2B5EF4-FFF2-40B4-BE49-F238E27FC236}">
                  <a16:creationId xmlns:a16="http://schemas.microsoft.com/office/drawing/2014/main" id="{65CA1B28-0100-4901-B6B1-DFA9B4A71419}"/>
                </a:ext>
              </a:extLst>
            </p:cNvPr>
            <p:cNvSpPr/>
            <p:nvPr/>
          </p:nvSpPr>
          <p:spPr>
            <a:xfrm rot="10800000">
              <a:off x="7354934" y="574125"/>
              <a:ext cx="358799" cy="588888"/>
            </a:xfrm>
            <a:custGeom>
              <a:avLst/>
              <a:gdLst/>
              <a:ahLst/>
              <a:cxnLst/>
              <a:rect l="l" t="t" r="r" b="b"/>
              <a:pathLst>
                <a:path w="13796" h="22643" extrusionOk="0">
                  <a:moveTo>
                    <a:pt x="4442" y="0"/>
                  </a:moveTo>
                  <a:cubicBezTo>
                    <a:pt x="4184" y="0"/>
                    <a:pt x="3917" y="17"/>
                    <a:pt x="3641" y="52"/>
                  </a:cubicBezTo>
                  <a:cubicBezTo>
                    <a:pt x="2163" y="298"/>
                    <a:pt x="1697" y="1092"/>
                    <a:pt x="1369" y="2351"/>
                  </a:cubicBezTo>
                  <a:cubicBezTo>
                    <a:pt x="794" y="4513"/>
                    <a:pt x="438" y="6675"/>
                    <a:pt x="219" y="8838"/>
                  </a:cubicBezTo>
                  <a:cubicBezTo>
                    <a:pt x="0" y="13299"/>
                    <a:pt x="0" y="18198"/>
                    <a:pt x="685" y="22523"/>
                  </a:cubicBezTo>
                  <a:cubicBezTo>
                    <a:pt x="726" y="22606"/>
                    <a:pt x="784" y="22642"/>
                    <a:pt x="846" y="22642"/>
                  </a:cubicBezTo>
                  <a:cubicBezTo>
                    <a:pt x="945" y="22642"/>
                    <a:pt x="1055" y="22549"/>
                    <a:pt x="1122" y="22413"/>
                  </a:cubicBezTo>
                  <a:cubicBezTo>
                    <a:pt x="1259" y="20935"/>
                    <a:pt x="1588" y="19676"/>
                    <a:pt x="1588" y="18089"/>
                  </a:cubicBezTo>
                  <a:cubicBezTo>
                    <a:pt x="1697" y="16255"/>
                    <a:pt x="1697" y="14312"/>
                    <a:pt x="1588" y="12368"/>
                  </a:cubicBezTo>
                  <a:cubicBezTo>
                    <a:pt x="1588" y="10671"/>
                    <a:pt x="1478" y="8838"/>
                    <a:pt x="1588" y="7004"/>
                  </a:cubicBezTo>
                  <a:cubicBezTo>
                    <a:pt x="1697" y="5416"/>
                    <a:pt x="1697" y="3035"/>
                    <a:pt x="2737" y="1666"/>
                  </a:cubicBezTo>
                  <a:cubicBezTo>
                    <a:pt x="3066" y="1168"/>
                    <a:pt x="3654" y="971"/>
                    <a:pt x="4317" y="971"/>
                  </a:cubicBezTo>
                  <a:cubicBezTo>
                    <a:pt x="5475" y="971"/>
                    <a:pt x="6866" y="1570"/>
                    <a:pt x="7527" y="2214"/>
                  </a:cubicBezTo>
                  <a:cubicBezTo>
                    <a:pt x="8211" y="2898"/>
                    <a:pt x="8649" y="3829"/>
                    <a:pt x="9115" y="4622"/>
                  </a:cubicBezTo>
                  <a:cubicBezTo>
                    <a:pt x="9908" y="6319"/>
                    <a:pt x="10483" y="8153"/>
                    <a:pt x="11058" y="9987"/>
                  </a:cubicBezTo>
                  <a:cubicBezTo>
                    <a:pt x="11742" y="11930"/>
                    <a:pt x="11961" y="14093"/>
                    <a:pt x="12317" y="16036"/>
                  </a:cubicBezTo>
                  <a:cubicBezTo>
                    <a:pt x="12536" y="17842"/>
                    <a:pt x="13001" y="19786"/>
                    <a:pt x="13001" y="21620"/>
                  </a:cubicBezTo>
                  <a:cubicBezTo>
                    <a:pt x="13001" y="21784"/>
                    <a:pt x="13083" y="21866"/>
                    <a:pt x="13166" y="21866"/>
                  </a:cubicBezTo>
                  <a:cubicBezTo>
                    <a:pt x="13248" y="21866"/>
                    <a:pt x="13330" y="21784"/>
                    <a:pt x="13330" y="21620"/>
                  </a:cubicBezTo>
                  <a:cubicBezTo>
                    <a:pt x="13795" y="16830"/>
                    <a:pt x="12892" y="11794"/>
                    <a:pt x="11386" y="7250"/>
                  </a:cubicBezTo>
                  <a:cubicBezTo>
                    <a:pt x="10229" y="4036"/>
                    <a:pt x="8444" y="0"/>
                    <a:pt x="444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2" name="טבלה 2">
            <a:extLst>
              <a:ext uri="{FF2B5EF4-FFF2-40B4-BE49-F238E27FC236}">
                <a16:creationId xmlns:a16="http://schemas.microsoft.com/office/drawing/2014/main" id="{77C56EA9-C040-4838-A7FB-3B7B362A6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9032373"/>
              </p:ext>
            </p:extLst>
          </p:nvPr>
        </p:nvGraphicFramePr>
        <p:xfrm>
          <a:off x="1617806" y="650887"/>
          <a:ext cx="6337776" cy="4141440"/>
        </p:xfrm>
        <a:graphic>
          <a:graphicData uri="http://schemas.openxmlformats.org/drawingml/2006/table">
            <a:tbl>
              <a:tblPr rtl="1" firstRow="1" bandRow="1">
                <a:tableStyleId>{4ED2B66A-210B-438B-AE26-645FCB8C5876}</a:tableStyleId>
              </a:tblPr>
              <a:tblGrid>
                <a:gridCol w="1584444">
                  <a:extLst>
                    <a:ext uri="{9D8B030D-6E8A-4147-A177-3AD203B41FA5}">
                      <a16:colId xmlns:a16="http://schemas.microsoft.com/office/drawing/2014/main" val="3033140401"/>
                    </a:ext>
                  </a:extLst>
                </a:gridCol>
                <a:gridCol w="1584444">
                  <a:extLst>
                    <a:ext uri="{9D8B030D-6E8A-4147-A177-3AD203B41FA5}">
                      <a16:colId xmlns:a16="http://schemas.microsoft.com/office/drawing/2014/main" val="2146263619"/>
                    </a:ext>
                  </a:extLst>
                </a:gridCol>
                <a:gridCol w="1951616">
                  <a:extLst>
                    <a:ext uri="{9D8B030D-6E8A-4147-A177-3AD203B41FA5}">
                      <a16:colId xmlns:a16="http://schemas.microsoft.com/office/drawing/2014/main" val="632799930"/>
                    </a:ext>
                  </a:extLst>
                </a:gridCol>
                <a:gridCol w="1217272">
                  <a:extLst>
                    <a:ext uri="{9D8B030D-6E8A-4147-A177-3AD203B41FA5}">
                      <a16:colId xmlns:a16="http://schemas.microsoft.com/office/drawing/2014/main" val="176976546"/>
                    </a:ext>
                  </a:extLst>
                </a:gridCol>
              </a:tblGrid>
              <a:tr h="328416"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מה קורה?</a:t>
                      </a:r>
                      <a:r>
                        <a:rPr lang="en-US" b="1" dirty="0"/>
                        <a:t> </a:t>
                      </a:r>
                      <a:endParaRPr lang="he-IL" b="1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זמן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מה אני עושה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b="1" dirty="0"/>
                        <a:t>סימון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7791800"/>
                  </a:ext>
                </a:extLst>
              </a:tr>
              <a:tr h="45888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מגיע לשבט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2 דק'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יורד מההסעה, שם את התיק במקום, נכנס לחדר פעילות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132363"/>
                  </a:ext>
                </a:extLst>
              </a:tr>
              <a:tr h="328416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תחילת הפעולה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 דק'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נותן כיף לחברים בקבוצה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038710"/>
                  </a:ext>
                </a:extLst>
              </a:tr>
              <a:tr h="328416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זמן מפקד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10 דק'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עומד בשלשה עם תומר ויוני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1624"/>
                  </a:ext>
                </a:extLst>
              </a:tr>
              <a:tr h="458883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הפסקת סיבוב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 דק'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מסתובב בחצר עם </a:t>
                      </a:r>
                      <a:r>
                        <a:rPr lang="he-IL" dirty="0" err="1"/>
                        <a:t>הראשג"דית</a:t>
                      </a:r>
                      <a:r>
                        <a:rPr lang="he-IL" dirty="0"/>
                        <a:t>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6594092"/>
                  </a:ext>
                </a:extLst>
              </a:tr>
              <a:tr h="328416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זמן צופיות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15 דק'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לומד לעשות קשר מוט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7693268"/>
                  </a:ext>
                </a:extLst>
              </a:tr>
              <a:tr h="328416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הפסקת שירותים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5 דק'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עם המדריך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6757970"/>
                  </a:ext>
                </a:extLst>
              </a:tr>
              <a:tr h="647835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זמן משחק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10 דק' 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e-IL" dirty="0"/>
                        <a:t>משחק </a:t>
                      </a:r>
                      <a:r>
                        <a:rPr lang="he-IL" dirty="0" err="1"/>
                        <a:t>תיפסוני</a:t>
                      </a:r>
                      <a:r>
                        <a:rPr lang="he-IL" dirty="0"/>
                        <a:t> עם שאר הקבוצה</a:t>
                      </a:r>
                    </a:p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537046"/>
                  </a:ext>
                </a:extLst>
              </a:tr>
              <a:tr h="328416"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הפסקת קולה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3 דק'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he-IL" dirty="0"/>
                        <a:t>הולך עם הראש קיוסק</a:t>
                      </a:r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/>
                      <a:endParaRPr lang="he-IL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749338"/>
                  </a:ext>
                </a:extLst>
              </a:tr>
            </a:tbl>
          </a:graphicData>
        </a:graphic>
      </p:graphicFrame>
      <p:pic>
        <p:nvPicPr>
          <p:cNvPr id="21" name="Picture 2" descr="C:\Users\talya\AppData\Local\Microsoft\Windows\Temporary Internet Files\Content.IE5\J3NZ4YR0\3077996_2183[1].jpg">
            <a:extLst>
              <a:ext uri="{FF2B5EF4-FFF2-40B4-BE49-F238E27FC236}">
                <a16:creationId xmlns:a16="http://schemas.microsoft.com/office/drawing/2014/main" id="{EC135863-1A32-4E9A-9366-8C7D36657C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388" y="1140650"/>
            <a:ext cx="577945" cy="57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תמונה 19" descr="תמונה שמכילה דשא, שמים, אדם, חוץ&#10;&#10;התיאור נוצר באופן אוטומטי">
            <a:extLst>
              <a:ext uri="{FF2B5EF4-FFF2-40B4-BE49-F238E27FC236}">
                <a16:creationId xmlns:a16="http://schemas.microsoft.com/office/drawing/2014/main" id="{728CEC79-FA40-41C2-A359-2C1435F12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667" y="2022439"/>
            <a:ext cx="859775" cy="572141"/>
          </a:xfrm>
          <a:prstGeom prst="rect">
            <a:avLst/>
          </a:prstGeom>
        </p:spPr>
      </p:pic>
      <p:pic>
        <p:nvPicPr>
          <p:cNvPr id="23" name="תמונה 22">
            <a:extLst>
              <a:ext uri="{FF2B5EF4-FFF2-40B4-BE49-F238E27FC236}">
                <a16:creationId xmlns:a16="http://schemas.microsoft.com/office/drawing/2014/main" id="{65C7B9FB-0165-4EA6-AB33-A448D57F59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066" y="2933178"/>
            <a:ext cx="748976" cy="5185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9553F683-D301-4ADD-97A8-DE3ADD4AE89B}"/>
              </a:ext>
            </a:extLst>
          </p:cNvPr>
          <p:cNvSpPr txBox="1"/>
          <p:nvPr/>
        </p:nvSpPr>
        <p:spPr>
          <a:xfrm>
            <a:off x="280416" y="158496"/>
            <a:ext cx="7644384" cy="548611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2000" b="1" dirty="0">
                <a:solidFill>
                  <a:schemeClr val="accent3">
                    <a:lumMod val="50000"/>
                  </a:schemeClr>
                </a:solidFill>
              </a:rPr>
              <a:t>דגשים חשובים: </a:t>
            </a:r>
          </a:p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14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מתאים ספציפית לכל מקרה</a:t>
            </a:r>
            <a:r>
              <a:rPr lang="he-IL" sz="1400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- משתנה בין פעולה לפעולה, בין יום טיול ליום טיול.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Gisha" panose="020B0502040204020203" pitchFamily="34" charset="-79"/>
              <a:ea typeface="Calibri"/>
              <a:cs typeface="Gisha" panose="020B0502040204020203" pitchFamily="34" charset="-79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14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נבנה יחד עם החניך\ה </a:t>
            </a:r>
            <a:r>
              <a:rPr lang="he-IL" sz="1400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(לפחות הבסיס), ניתן ורצוי להתייעץ עם הורים או בית הספר. 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Gisha" panose="020B0502040204020203" pitchFamily="34" charset="-79"/>
              <a:ea typeface="Calibri"/>
              <a:cs typeface="Gisha" panose="020B0502040204020203" pitchFamily="34" charset="-79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14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הדרגתיות - </a:t>
            </a:r>
            <a:r>
              <a:rPr lang="he-IL" sz="1400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בהתחלה יותר שימוש בהפסקות וחיזוקים וככל שהזמן עובר ויש שיפור ניתן להאריך את זמן הפעילות כך שיש פחות הפסקות בין לבין. </a:t>
            </a:r>
            <a:r>
              <a:rPr lang="he-IL" sz="14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זמני ההפסקה שהוחלטו לא מתקצרים</a:t>
            </a:r>
            <a:r>
              <a:rPr lang="he-IL" sz="1400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 ועל כן נחשוב מראש מה המינימום הנדרש ואותו ניתן כהפסקה, מקסימום נעלה במידה ונראה שלא עובד.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Gisha" panose="020B0502040204020203" pitchFamily="34" charset="-79"/>
              <a:ea typeface="Calibri"/>
              <a:cs typeface="Gisha" panose="020B0502040204020203" pitchFamily="34" charset="-79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14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התאמת החיזוקים </a:t>
            </a:r>
            <a:r>
              <a:rPr lang="he-IL" sz="1400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לרצונות החניך (לחניך אחד יכול להיות סיבוב ולחניך אחר שמיעת שיר </a:t>
            </a:r>
            <a:r>
              <a:rPr lang="he-IL" sz="1400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באייפון</a:t>
            </a:r>
            <a:r>
              <a:rPr lang="he-IL" sz="1400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...)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Gisha" panose="020B0502040204020203" pitchFamily="34" charset="-79"/>
              <a:ea typeface="Calibri"/>
              <a:cs typeface="Gisha" panose="020B0502040204020203" pitchFamily="34" charset="-79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14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התאמת הלוז ליכולות קוגניטיביות ולגיל- </a:t>
            </a:r>
            <a:r>
              <a:rPr lang="he-IL" sz="1400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קריאה וכתיבה- שימוש בתמונות, </a:t>
            </a:r>
            <a:r>
              <a:rPr lang="he-IL" sz="1400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סקוצ'ים</a:t>
            </a:r>
            <a:r>
              <a:rPr lang="he-IL" sz="1400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 סימון וי\איקס לעומת הסרת </a:t>
            </a:r>
            <a:r>
              <a:rPr lang="he-IL" sz="1400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הסקוצ</a:t>
            </a:r>
            <a:r>
              <a:rPr lang="he-IL" sz="1400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'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Gisha" panose="020B0502040204020203" pitchFamily="34" charset="-79"/>
              <a:ea typeface="Calibri"/>
              <a:cs typeface="Gisha" panose="020B0502040204020203" pitchFamily="34" charset="-79"/>
            </a:endParaRPr>
          </a:p>
          <a:p>
            <a:pPr lvl="0" algn="just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14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לחלק את הלוז למסגרות זמן קצרות אך לכל היותר ל8 מסגרות זמן לפעולה</a:t>
            </a:r>
            <a:r>
              <a:rPr lang="he-IL" sz="1400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. ככל שהלוז יעבור יהיו יותר זמני פעילות ארוכים\רצופים ופחות הפסקות בין לבין. מה שייצר פחות חלקים ללוז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Gisha" panose="020B0502040204020203" pitchFamily="34" charset="-79"/>
              <a:ea typeface="Calibri"/>
              <a:cs typeface="Gisha" panose="020B0502040204020203" pitchFamily="34" charset="-79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14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מעבר עם החניך על הלוז והבהרתו טרם השימוש.  </a:t>
            </a:r>
            <a:r>
              <a:rPr lang="he-IL" sz="1400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לקבוע חמש דק מעבר משותף על הלוז בתחילת הפעולה ולעזור לחניך לעקוב תוך כדי הפעולה. ככל שהחניך מפתח עצמאות יש לאפשר לו להתנהל כמה שיותר לבד אל מול הלוז.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Gisha" panose="020B0502040204020203" pitchFamily="34" charset="-79"/>
              <a:ea typeface="Calibri"/>
              <a:cs typeface="Gisha" panose="020B0502040204020203" pitchFamily="34" charset="-79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1400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לכל חניך יש </a:t>
            </a:r>
            <a:r>
              <a:rPr lang="he-IL" sz="14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מדריך קבוע </a:t>
            </a:r>
            <a:r>
              <a:rPr lang="he-IL" sz="1400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שבונה </a:t>
            </a:r>
            <a:r>
              <a:rPr lang="he-IL" sz="1400" dirty="0" err="1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איתו</a:t>
            </a:r>
            <a:r>
              <a:rPr lang="he-IL" sz="1400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 את הלוז הנ"ל ואחראי לפקח על ההתנהלות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Gisha" panose="020B0502040204020203" pitchFamily="34" charset="-79"/>
              <a:ea typeface="Calibri"/>
              <a:cs typeface="Gisha" panose="020B0502040204020203" pitchFamily="34" charset="-79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1400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שימוש </a:t>
            </a:r>
            <a:r>
              <a:rPr lang="he-IL" sz="1400" b="1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בשפה פשוטה </a:t>
            </a:r>
            <a:r>
              <a:rPr lang="he-IL" sz="1400" dirty="0">
                <a:solidFill>
                  <a:schemeClr val="accent3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ותיאורית, משפטים קצרים.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Gisha" panose="020B0502040204020203" pitchFamily="34" charset="-79"/>
              <a:ea typeface="Calibri"/>
              <a:cs typeface="Gisha" panose="020B0502040204020203" pitchFamily="34" charset="-79"/>
            </a:endParaRPr>
          </a:p>
          <a:p>
            <a:endParaRPr lang="he-IL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A80F35-1E77-42F1-81AB-C5129597BC26}"/>
              </a:ext>
            </a:extLst>
          </p:cNvPr>
          <p:cNvSpPr txBox="1"/>
          <p:nvPr/>
        </p:nvSpPr>
        <p:spPr>
          <a:xfrm>
            <a:off x="2276856" y="414529"/>
            <a:ext cx="5452872" cy="22431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400" b="1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התאמת לוז לטיול: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Gisha" panose="020B0502040204020203" pitchFamily="34" charset="-79"/>
              <a:ea typeface="Calibri"/>
              <a:cs typeface="Gisha" panose="020B0502040204020203" pitchFamily="34" charset="-79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1400" b="1" dirty="0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לחלק  את יום הטיול ל3 לוזים נפרדים</a:t>
            </a:r>
            <a:r>
              <a:rPr lang="he-IL" sz="1400" dirty="0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: לוז בוקר, לוז </a:t>
            </a:r>
            <a:r>
              <a:rPr lang="he-IL" sz="1400" dirty="0" err="1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צהריים</a:t>
            </a:r>
            <a:r>
              <a:rPr lang="he-IL" sz="1400" dirty="0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 ולוז ערב. כל חלק ביום יחולק לעד 8 מסגרות זמן קצרות לכל היותר</a:t>
            </a:r>
            <a:endParaRPr lang="en-US" sz="1400" dirty="0">
              <a:solidFill>
                <a:prstClr val="black"/>
              </a:solidFill>
              <a:latin typeface="Gisha" panose="020B0502040204020203" pitchFamily="34" charset="-79"/>
              <a:ea typeface="Calibri"/>
              <a:cs typeface="Gisha" panose="020B0502040204020203" pitchFamily="34" charset="-79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1400" b="1" dirty="0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לא להתחייב על זמנים מדויקים </a:t>
            </a:r>
            <a:r>
              <a:rPr lang="he-IL" sz="1400" dirty="0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ביום טיול (למשל: חלק א פעולה-15 דק') אלא לתת מסגרת זמן רחבה יותר וברורה וכך להימנע </a:t>
            </a:r>
            <a:r>
              <a:rPr lang="he-IL" sz="1400" dirty="0" err="1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מבלתמים</a:t>
            </a:r>
            <a:r>
              <a:rPr lang="he-IL" sz="1400" dirty="0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 מבלבלים: הגעה לטיול, נסיעה, יציאה למסלול, הפסקת </a:t>
            </a:r>
            <a:r>
              <a:rPr lang="he-IL" sz="1400" dirty="0" err="1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צהריים</a:t>
            </a:r>
            <a:r>
              <a:rPr lang="he-IL" sz="1400" dirty="0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, הגעה לחניון, הקמת חניון, ארוחת ערב, לילה </a:t>
            </a:r>
          </a:p>
        </p:txBody>
      </p:sp>
    </p:spTree>
    <p:extLst>
      <p:ext uri="{BB962C8B-B14F-4D97-AF65-F5344CB8AC3E}">
        <p14:creationId xmlns:p14="http://schemas.microsoft.com/office/powerpoint/2010/main" val="325859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B3A80F35-1E77-42F1-81AB-C5129597BC26}"/>
              </a:ext>
            </a:extLst>
          </p:cNvPr>
          <p:cNvSpPr txBox="1"/>
          <p:nvPr/>
        </p:nvSpPr>
        <p:spPr>
          <a:xfrm>
            <a:off x="1133856" y="414529"/>
            <a:ext cx="6595872" cy="4702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14300" lvl="0" indent="0" algn="ctr" rtl="1">
              <a:lnSpc>
                <a:spcPct val="115000"/>
              </a:lnSpc>
              <a:spcAft>
                <a:spcPts val="1000"/>
              </a:spcAft>
              <a:buNone/>
            </a:pPr>
            <a:r>
              <a:rPr lang="he-IL" sz="2800" b="1" dirty="0">
                <a:solidFill>
                  <a:schemeClr val="accent4">
                    <a:lumMod val="75000"/>
                  </a:schemeClr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דגשים אחרונים: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latin typeface="Gisha" panose="020B0502040204020203" pitchFamily="34" charset="-79"/>
              <a:ea typeface="Calibri"/>
              <a:cs typeface="Gisha" panose="020B0502040204020203" pitchFamily="34" charset="-79"/>
            </a:endParaRP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q"/>
            </a:pPr>
            <a:r>
              <a:rPr lang="he-IL" sz="1400" u="sng" dirty="0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חשוב לזכור: </a:t>
            </a:r>
            <a:r>
              <a:rPr lang="he-IL" sz="1400" dirty="0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על מנת לבנות לוז מתאים ולהבין מה הם החיזוקים הרצויים, ומהם הזמנים הנכונים להימצאות בפעילות ולהפסקה, יש לערוך </a:t>
            </a:r>
            <a:r>
              <a:rPr lang="he-IL" sz="1400" b="1" dirty="0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חקר קצר מקדים</a:t>
            </a:r>
            <a:r>
              <a:rPr lang="he-IL" sz="1400" dirty="0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. לתצפת על החניך כמה פעולות ולשאול את עצמנו ואת החניך והוריו:</a:t>
            </a: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e-IL" sz="1400" b="1" dirty="0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כמה זמן "מצליח" להישאר נוכח בפעילות</a:t>
            </a:r>
            <a:r>
              <a:rPr lang="he-IL" sz="1400" dirty="0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, לשבת ולהיות חלק מהסיטואציה, מתי טווח הקשב נגמר? לאחר שנדע נתן לזמן הפעילות בלוז מעט פחות: למשל, אם יואל מצליח להשתתף בפעילות 10 דק', בלוז נדרוש ממנו 9, כך שנוכל להימנע מכישלון ורק להעלות את זמני הפעילות מבלי שנצטרך לרדת.</a:t>
            </a: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e-IL" sz="1400" b="1" dirty="0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כמה זמן הפסקה נדרש </a:t>
            </a:r>
            <a:r>
              <a:rPr lang="he-IL" sz="1400" dirty="0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על מנת להצליח לחזור לפעילות (חשוב לתת מה שצריך ולא יותר).</a:t>
            </a: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Courier New" panose="02070309020205020404" pitchFamily="49" charset="0"/>
              <a:buChar char="o"/>
            </a:pPr>
            <a:r>
              <a:rPr lang="he-IL" sz="1400" b="1" dirty="0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מהו חיזוק חיובי? </a:t>
            </a:r>
            <a:r>
              <a:rPr lang="he-IL" sz="1400" dirty="0">
                <a:solidFill>
                  <a:prstClr val="black"/>
                </a:solidFill>
                <a:latin typeface="Gisha" panose="020B0502040204020203" pitchFamily="34" charset="-79"/>
                <a:ea typeface="Calibri"/>
                <a:cs typeface="Gisha" panose="020B0502040204020203" pitchFamily="34" charset="-79"/>
              </a:rPr>
              <a:t>והאם בשלב כלשהוא אותו החיזוק הופך לשלילי? למשל שמיעת שיר יותר מפעם אחת ברצף שאצל חלק מהחניכים יוצרת מצב של היתקעות בשלב כלשהוא, או שתיית קולה מספר פעמים ביום. </a:t>
            </a:r>
          </a:p>
          <a:p>
            <a:pPr lvl="0" algn="r" rtl="1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endParaRPr lang="en-US" sz="800" b="1" dirty="0">
              <a:solidFill>
                <a:prstClr val="black"/>
              </a:solidFill>
              <a:ea typeface="Calibri"/>
              <a:cs typeface="Arial"/>
            </a:endParaRPr>
          </a:p>
          <a:p>
            <a:pPr marL="114300" lvl="0" indent="0" algn="ctr" rtl="1">
              <a:lnSpc>
                <a:spcPct val="115000"/>
              </a:lnSpc>
              <a:spcAft>
                <a:spcPts val="1000"/>
              </a:spcAft>
              <a:buNone/>
            </a:pPr>
            <a:endParaRPr lang="he-IL" sz="1400" dirty="0">
              <a:solidFill>
                <a:prstClr val="black"/>
              </a:solidFill>
              <a:latin typeface="Gisha" panose="020B0502040204020203" pitchFamily="34" charset="-79"/>
              <a:ea typeface="Calibri"/>
              <a:cs typeface="Gisha" panose="020B05020402040202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553341"/>
      </p:ext>
    </p:extLst>
  </p:cSld>
  <p:clrMapOvr>
    <a:masterClrMapping/>
  </p:clrMapOvr>
</p:sld>
</file>

<file path=ppt/theme/theme1.xml><?xml version="1.0" encoding="utf-8"?>
<a:theme xmlns:a="http://schemas.openxmlformats.org/drawingml/2006/main" name="Class Awards Certificat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CFAEE"/>
      </a:accent1>
      <a:accent2>
        <a:srgbClr val="302F2F"/>
      </a:accent2>
      <a:accent3>
        <a:srgbClr val="57D1D7"/>
      </a:accent3>
      <a:accent4>
        <a:srgbClr val="E45970"/>
      </a:accent4>
      <a:accent5>
        <a:srgbClr val="FFD966"/>
      </a:accent5>
      <a:accent6>
        <a:srgbClr val="FFFFFF"/>
      </a:accent6>
      <a:hlink>
        <a:srgbClr val="302F2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1069</Words>
  <Application>Microsoft Office PowerPoint</Application>
  <PresentationFormat>‫הצגה על המסך (16:9)</PresentationFormat>
  <Paragraphs>90</Paragraphs>
  <Slides>11</Slides>
  <Notes>11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10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11</vt:i4>
      </vt:variant>
    </vt:vector>
  </HeadingPairs>
  <TitlesOfParts>
    <vt:vector size="22" baseType="lpstr">
      <vt:lpstr>Calibri</vt:lpstr>
      <vt:lpstr>Arial</vt:lpstr>
      <vt:lpstr>Raleway</vt:lpstr>
      <vt:lpstr>Wingdings</vt:lpstr>
      <vt:lpstr>Poppins</vt:lpstr>
      <vt:lpstr>Courier New</vt:lpstr>
      <vt:lpstr>Symbol</vt:lpstr>
      <vt:lpstr>Gisha</vt:lpstr>
      <vt:lpstr>Neucha</vt:lpstr>
      <vt:lpstr>Calibri Light</vt:lpstr>
      <vt:lpstr>Class Awards Certificates by Slidesgo</vt:lpstr>
      <vt:lpstr>כלים חינוכיים להתמודדות עם התנהגות מאתגרת  הכלי: לו"ז אישי</vt:lpstr>
      <vt:lpstr>למי הכלי מיועד:</vt:lpstr>
      <vt:lpstr>יואל והלוז האישי – התגלגלות הסיפור</vt:lpstr>
      <vt:lpstr>יואל והלוז האישי – המשף הסיפור</vt:lpstr>
      <vt:lpstr> מה מטרת הכלי? </vt:lpstr>
      <vt:lpstr>דוגמא ללוז אישי (סקוצ'ים)</vt:lpstr>
      <vt:lpstr>מצגת של PowerPoint‏</vt:lpstr>
      <vt:lpstr>מצגת של PowerPoint‏</vt:lpstr>
      <vt:lpstr>מצגת של PowerPoint‏</vt:lpstr>
      <vt:lpstr>התאמה לקורונה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חקר ההתנסות בחינוך המיוחד  הצגה וניתוח ההוראה בכיתת האימון</dc:title>
  <cp:lastModifiedBy>ליאור גרינברג</cp:lastModifiedBy>
  <cp:revision>21</cp:revision>
  <dcterms:modified xsi:type="dcterms:W3CDTF">2021-01-24T13:30:12Z</dcterms:modified>
</cp:coreProperties>
</file>