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3"/>
  </p:notesMasterIdLst>
  <p:sldIdLst>
    <p:sldId id="256" r:id="rId2"/>
    <p:sldId id="288" r:id="rId3"/>
    <p:sldId id="263" r:id="rId4"/>
    <p:sldId id="258" r:id="rId5"/>
    <p:sldId id="269" r:id="rId6"/>
    <p:sldId id="289" r:id="rId7"/>
    <p:sldId id="290" r:id="rId8"/>
    <p:sldId id="291" r:id="rId9"/>
    <p:sldId id="292" r:id="rId10"/>
    <p:sldId id="280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Neucha" panose="020B0604020202020204" charset="0"/>
      <p:regular r:id="rId20"/>
    </p:embeddedFont>
    <p:embeddedFont>
      <p:font typeface="Poppins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45970"/>
    <a:srgbClr val="57D1D7"/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2B66A-210B-438B-AE26-645FCB8C5876}">
  <a:tblStyle styleId="{4ED2B66A-210B-438B-AE26-645FCB8C5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a25f5ddd5d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a25f5ddd5d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269a3c48b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269a3c48b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a25f5ddd5d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a25f5ddd5d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228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86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956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96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4"/>
          <p:cNvSpPr/>
          <p:nvPr/>
        </p:nvSpPr>
        <p:spPr>
          <a:xfrm>
            <a:off x="-78575" y="-57150"/>
            <a:ext cx="9315545" cy="1457524"/>
          </a:xfrm>
          <a:custGeom>
            <a:avLst/>
            <a:gdLst/>
            <a:ahLst/>
            <a:cxnLst/>
            <a:rect l="l" t="t" r="r" b="b"/>
            <a:pathLst>
              <a:path w="285731" h="42922" extrusionOk="0">
                <a:moveTo>
                  <a:pt x="1" y="1"/>
                </a:moveTo>
                <a:lnTo>
                  <a:pt x="1" y="42921"/>
                </a:lnTo>
                <a:lnTo>
                  <a:pt x="285731" y="42921"/>
                </a:lnTo>
                <a:lnTo>
                  <a:pt x="2857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7581675" y="703850"/>
            <a:ext cx="451050" cy="397775"/>
            <a:chOff x="5524275" y="551450"/>
            <a:chExt cx="451050" cy="397775"/>
          </a:xfrm>
        </p:grpSpPr>
        <p:sp>
          <p:nvSpPr>
            <p:cNvPr id="1203" name="Google Shape;1203;p24"/>
            <p:cNvSpPr/>
            <p:nvPr/>
          </p:nvSpPr>
          <p:spPr>
            <a:xfrm>
              <a:off x="5524275" y="558075"/>
              <a:ext cx="65825" cy="298225"/>
            </a:xfrm>
            <a:custGeom>
              <a:avLst/>
              <a:gdLst/>
              <a:ahLst/>
              <a:cxnLst/>
              <a:rect l="l" t="t" r="r" b="b"/>
              <a:pathLst>
                <a:path w="2633" h="11929" extrusionOk="0">
                  <a:moveTo>
                    <a:pt x="2374" y="0"/>
                  </a:moveTo>
                  <a:cubicBezTo>
                    <a:pt x="2325" y="0"/>
                    <a:pt x="2280" y="22"/>
                    <a:pt x="2257" y="75"/>
                  </a:cubicBezTo>
                  <a:cubicBezTo>
                    <a:pt x="1418" y="1892"/>
                    <a:pt x="1079" y="4068"/>
                    <a:pt x="759" y="6064"/>
                  </a:cubicBezTo>
                  <a:cubicBezTo>
                    <a:pt x="420" y="7881"/>
                    <a:pt x="1" y="9877"/>
                    <a:pt x="161" y="11793"/>
                  </a:cubicBezTo>
                  <a:cubicBezTo>
                    <a:pt x="161" y="11883"/>
                    <a:pt x="245" y="11928"/>
                    <a:pt x="330" y="11928"/>
                  </a:cubicBezTo>
                  <a:cubicBezTo>
                    <a:pt x="415" y="11928"/>
                    <a:pt x="500" y="11883"/>
                    <a:pt x="500" y="11793"/>
                  </a:cubicBezTo>
                  <a:cubicBezTo>
                    <a:pt x="340" y="9977"/>
                    <a:pt x="759" y="7981"/>
                    <a:pt x="1079" y="6144"/>
                  </a:cubicBezTo>
                  <a:cubicBezTo>
                    <a:pt x="1418" y="4227"/>
                    <a:pt x="1758" y="2072"/>
                    <a:pt x="2576" y="235"/>
                  </a:cubicBezTo>
                  <a:cubicBezTo>
                    <a:pt x="2632" y="123"/>
                    <a:pt x="2491" y="0"/>
                    <a:pt x="2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5525025" y="551450"/>
              <a:ext cx="450300" cy="397775"/>
              <a:chOff x="5525025" y="551450"/>
              <a:chExt cx="450300" cy="3977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5525025" y="551450"/>
                <a:ext cx="317700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297" extrusionOk="0">
                    <a:moveTo>
                      <a:pt x="2546" y="1"/>
                    </a:moveTo>
                    <a:cubicBezTo>
                      <a:pt x="2386" y="1"/>
                      <a:pt x="2307" y="340"/>
                      <a:pt x="2466" y="340"/>
                    </a:cubicBezTo>
                    <a:cubicBezTo>
                      <a:pt x="3963" y="660"/>
                      <a:pt x="5381" y="839"/>
                      <a:pt x="6798" y="1498"/>
                    </a:cubicBezTo>
                    <a:cubicBezTo>
                      <a:pt x="8036" y="2077"/>
                      <a:pt x="9533" y="3155"/>
                      <a:pt x="10112" y="4413"/>
                    </a:cubicBezTo>
                    <a:cubicBezTo>
                      <a:pt x="10990" y="6379"/>
                      <a:pt x="8856" y="6908"/>
                      <a:pt x="6908" y="6994"/>
                    </a:cubicBezTo>
                    <a:lnTo>
                      <a:pt x="6908" y="6994"/>
                    </a:lnTo>
                    <a:cubicBezTo>
                      <a:pt x="6041" y="6908"/>
                      <a:pt x="5182" y="6908"/>
                      <a:pt x="4463" y="6908"/>
                    </a:cubicBezTo>
                    <a:cubicBezTo>
                      <a:pt x="4223" y="6908"/>
                      <a:pt x="4223" y="7247"/>
                      <a:pt x="4463" y="7247"/>
                    </a:cubicBezTo>
                    <a:cubicBezTo>
                      <a:pt x="4865" y="7290"/>
                      <a:pt x="5545" y="7346"/>
                      <a:pt x="6311" y="7348"/>
                    </a:cubicBezTo>
                    <a:lnTo>
                      <a:pt x="6311" y="7348"/>
                    </a:lnTo>
                    <a:cubicBezTo>
                      <a:pt x="8863" y="7622"/>
                      <a:pt x="12169" y="8566"/>
                      <a:pt x="10611" y="11480"/>
                    </a:cubicBezTo>
                    <a:cubicBezTo>
                      <a:pt x="9485" y="13440"/>
                      <a:pt x="6841" y="14939"/>
                      <a:pt x="4494" y="14939"/>
                    </a:cubicBezTo>
                    <a:cubicBezTo>
                      <a:pt x="4260" y="14939"/>
                      <a:pt x="4030" y="14924"/>
                      <a:pt x="3804" y="14893"/>
                    </a:cubicBezTo>
                    <a:cubicBezTo>
                      <a:pt x="1967" y="14554"/>
                      <a:pt x="889" y="13136"/>
                      <a:pt x="390" y="11480"/>
                    </a:cubicBezTo>
                    <a:cubicBezTo>
                      <a:pt x="361" y="11391"/>
                      <a:pt x="296" y="11357"/>
                      <a:pt x="231" y="11357"/>
                    </a:cubicBezTo>
                    <a:cubicBezTo>
                      <a:pt x="117" y="11357"/>
                      <a:pt x="0" y="11458"/>
                      <a:pt x="51" y="11559"/>
                    </a:cubicBezTo>
                    <a:cubicBezTo>
                      <a:pt x="470" y="13136"/>
                      <a:pt x="1468" y="14554"/>
                      <a:pt x="3045" y="15053"/>
                    </a:cubicBezTo>
                    <a:cubicBezTo>
                      <a:pt x="3549" y="15221"/>
                      <a:pt x="4062" y="15296"/>
                      <a:pt x="4572" y="15296"/>
                    </a:cubicBezTo>
                    <a:cubicBezTo>
                      <a:pt x="5577" y="15296"/>
                      <a:pt x="6570" y="15004"/>
                      <a:pt x="7457" y="14554"/>
                    </a:cubicBezTo>
                    <a:cubicBezTo>
                      <a:pt x="9294" y="13735"/>
                      <a:pt x="12707" y="11060"/>
                      <a:pt x="10871" y="8745"/>
                    </a:cubicBezTo>
                    <a:cubicBezTo>
                      <a:pt x="10266" y="7914"/>
                      <a:pt x="9306" y="7459"/>
                      <a:pt x="8252" y="7210"/>
                    </a:cubicBezTo>
                    <a:lnTo>
                      <a:pt x="8252" y="7210"/>
                    </a:lnTo>
                    <a:cubicBezTo>
                      <a:pt x="9732" y="6963"/>
                      <a:pt x="10958" y="6323"/>
                      <a:pt x="10611" y="4832"/>
                    </a:cubicBezTo>
                    <a:cubicBezTo>
                      <a:pt x="10292" y="3414"/>
                      <a:pt x="8954" y="2416"/>
                      <a:pt x="7796" y="1658"/>
                    </a:cubicBezTo>
                    <a:cubicBezTo>
                      <a:pt x="6219" y="580"/>
                      <a:pt x="4383" y="420"/>
                      <a:pt x="2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5859175" y="611350"/>
                <a:ext cx="116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3515" extrusionOk="0">
                    <a:moveTo>
                      <a:pt x="2687" y="9318"/>
                    </a:moveTo>
                    <a:cubicBezTo>
                      <a:pt x="2762" y="9318"/>
                      <a:pt x="2838" y="9326"/>
                      <a:pt x="2915" y="9343"/>
                    </a:cubicBezTo>
                    <a:cubicBezTo>
                      <a:pt x="3653" y="9503"/>
                      <a:pt x="3993" y="10501"/>
                      <a:pt x="4072" y="11080"/>
                    </a:cubicBezTo>
                    <a:cubicBezTo>
                      <a:pt x="4152" y="11739"/>
                      <a:pt x="4072" y="12737"/>
                      <a:pt x="3414" y="13076"/>
                    </a:cubicBezTo>
                    <a:cubicBezTo>
                      <a:pt x="3245" y="13167"/>
                      <a:pt x="3068" y="13207"/>
                      <a:pt x="2887" y="13207"/>
                    </a:cubicBezTo>
                    <a:cubicBezTo>
                      <a:pt x="1946" y="13207"/>
                      <a:pt x="904" y="12134"/>
                      <a:pt x="393" y="11560"/>
                    </a:cubicBezTo>
                    <a:lnTo>
                      <a:pt x="393" y="11560"/>
                    </a:lnTo>
                    <a:cubicBezTo>
                      <a:pt x="794" y="10823"/>
                      <a:pt x="1658" y="9318"/>
                      <a:pt x="2687" y="9318"/>
                    </a:cubicBezTo>
                    <a:close/>
                    <a:moveTo>
                      <a:pt x="1497" y="0"/>
                    </a:moveTo>
                    <a:cubicBezTo>
                      <a:pt x="1417" y="0"/>
                      <a:pt x="1338" y="60"/>
                      <a:pt x="1338" y="180"/>
                    </a:cubicBezTo>
                    <a:cubicBezTo>
                      <a:pt x="1574" y="3970"/>
                      <a:pt x="855" y="7761"/>
                      <a:pt x="28" y="11455"/>
                    </a:cubicBezTo>
                    <a:lnTo>
                      <a:pt x="28" y="11455"/>
                    </a:lnTo>
                    <a:cubicBezTo>
                      <a:pt x="18" y="11470"/>
                      <a:pt x="9" y="11484"/>
                      <a:pt x="0" y="11499"/>
                    </a:cubicBezTo>
                    <a:cubicBezTo>
                      <a:pt x="5" y="11502"/>
                      <a:pt x="11" y="11504"/>
                      <a:pt x="16" y="11507"/>
                    </a:cubicBezTo>
                    <a:lnTo>
                      <a:pt x="16" y="11507"/>
                    </a:lnTo>
                    <a:cubicBezTo>
                      <a:pt x="11" y="11531"/>
                      <a:pt x="5" y="11555"/>
                      <a:pt x="0" y="11579"/>
                    </a:cubicBezTo>
                    <a:cubicBezTo>
                      <a:pt x="0" y="11645"/>
                      <a:pt x="41" y="11714"/>
                      <a:pt x="96" y="11755"/>
                    </a:cubicBezTo>
                    <a:lnTo>
                      <a:pt x="96" y="11755"/>
                    </a:lnTo>
                    <a:cubicBezTo>
                      <a:pt x="755" y="12410"/>
                      <a:pt x="2069" y="13514"/>
                      <a:pt x="3091" y="13514"/>
                    </a:cubicBezTo>
                    <a:cubicBezTo>
                      <a:pt x="3636" y="13514"/>
                      <a:pt x="4097" y="13200"/>
                      <a:pt x="4332" y="12337"/>
                    </a:cubicBezTo>
                    <a:cubicBezTo>
                      <a:pt x="4646" y="11258"/>
                      <a:pt x="4246" y="9002"/>
                      <a:pt x="2810" y="9002"/>
                    </a:cubicBezTo>
                    <a:cubicBezTo>
                      <a:pt x="2785" y="9002"/>
                      <a:pt x="2760" y="9002"/>
                      <a:pt x="2735" y="9004"/>
                    </a:cubicBezTo>
                    <a:cubicBezTo>
                      <a:pt x="1839" y="9004"/>
                      <a:pt x="1111" y="9829"/>
                      <a:pt x="558" y="10634"/>
                    </a:cubicBezTo>
                    <a:lnTo>
                      <a:pt x="558" y="10634"/>
                    </a:lnTo>
                    <a:cubicBezTo>
                      <a:pt x="1286" y="7171"/>
                      <a:pt x="1893" y="3742"/>
                      <a:pt x="1657" y="180"/>
                    </a:cubicBezTo>
                    <a:cubicBezTo>
                      <a:pt x="1657" y="60"/>
                      <a:pt x="1577" y="0"/>
                      <a:pt x="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4"/>
          <p:cNvGrpSpPr/>
          <p:nvPr/>
        </p:nvGrpSpPr>
        <p:grpSpPr>
          <a:xfrm>
            <a:off x="8214750" y="295225"/>
            <a:ext cx="690575" cy="448450"/>
            <a:chOff x="6157350" y="142825"/>
            <a:chExt cx="690575" cy="448450"/>
          </a:xfrm>
        </p:grpSpPr>
        <p:sp>
          <p:nvSpPr>
            <p:cNvPr id="1208" name="Google Shape;1208;p24"/>
            <p:cNvSpPr/>
            <p:nvPr/>
          </p:nvSpPr>
          <p:spPr>
            <a:xfrm>
              <a:off x="6157700" y="142825"/>
              <a:ext cx="678675" cy="328850"/>
            </a:xfrm>
            <a:custGeom>
              <a:avLst/>
              <a:gdLst/>
              <a:ahLst/>
              <a:cxnLst/>
              <a:rect l="l" t="t" r="r" b="b"/>
              <a:pathLst>
                <a:path w="27147" h="13154" extrusionOk="0">
                  <a:moveTo>
                    <a:pt x="22330" y="1"/>
                  </a:moveTo>
                  <a:cubicBezTo>
                    <a:pt x="22271" y="1"/>
                    <a:pt x="22209" y="36"/>
                    <a:pt x="22156" y="36"/>
                  </a:cubicBezTo>
                  <a:cubicBezTo>
                    <a:pt x="14510" y="3629"/>
                    <a:pt x="7263" y="8021"/>
                    <a:pt x="197" y="12772"/>
                  </a:cubicBezTo>
                  <a:cubicBezTo>
                    <a:pt x="1" y="12903"/>
                    <a:pt x="125" y="13154"/>
                    <a:pt x="319" y="13154"/>
                  </a:cubicBezTo>
                  <a:cubicBezTo>
                    <a:pt x="362" y="13154"/>
                    <a:pt x="409" y="13141"/>
                    <a:pt x="456" y="13112"/>
                  </a:cubicBezTo>
                  <a:cubicBezTo>
                    <a:pt x="5447" y="9778"/>
                    <a:pt x="10517" y="6624"/>
                    <a:pt x="15748" y="3789"/>
                  </a:cubicBezTo>
                  <a:cubicBezTo>
                    <a:pt x="17085" y="3031"/>
                    <a:pt x="18423" y="2372"/>
                    <a:pt x="19740" y="1713"/>
                  </a:cubicBezTo>
                  <a:cubicBezTo>
                    <a:pt x="20419" y="1374"/>
                    <a:pt x="20998" y="1034"/>
                    <a:pt x="21657" y="795"/>
                  </a:cubicBezTo>
                  <a:cubicBezTo>
                    <a:pt x="21890" y="674"/>
                    <a:pt x="22031" y="609"/>
                    <a:pt x="22158" y="609"/>
                  </a:cubicBezTo>
                  <a:cubicBezTo>
                    <a:pt x="22304" y="609"/>
                    <a:pt x="22431" y="694"/>
                    <a:pt x="22655" y="875"/>
                  </a:cubicBezTo>
                  <a:cubicBezTo>
                    <a:pt x="22914" y="954"/>
                    <a:pt x="23074" y="1214"/>
                    <a:pt x="23334" y="1374"/>
                  </a:cubicBezTo>
                  <a:cubicBezTo>
                    <a:pt x="24152" y="2292"/>
                    <a:pt x="24911" y="3210"/>
                    <a:pt x="25569" y="4208"/>
                  </a:cubicBezTo>
                  <a:cubicBezTo>
                    <a:pt x="25989" y="4867"/>
                    <a:pt x="26647" y="5785"/>
                    <a:pt x="26647" y="6624"/>
                  </a:cubicBezTo>
                  <a:cubicBezTo>
                    <a:pt x="26647" y="6744"/>
                    <a:pt x="26772" y="6804"/>
                    <a:pt x="26897" y="6804"/>
                  </a:cubicBezTo>
                  <a:cubicBezTo>
                    <a:pt x="27022" y="6804"/>
                    <a:pt x="27147" y="6744"/>
                    <a:pt x="27147" y="6624"/>
                  </a:cubicBezTo>
                  <a:cubicBezTo>
                    <a:pt x="27067" y="5446"/>
                    <a:pt x="26228" y="4368"/>
                    <a:pt x="25649" y="3530"/>
                  </a:cubicBezTo>
                  <a:cubicBezTo>
                    <a:pt x="24731" y="2212"/>
                    <a:pt x="23653" y="1034"/>
                    <a:pt x="22415" y="36"/>
                  </a:cubicBezTo>
                  <a:cubicBezTo>
                    <a:pt x="22389" y="10"/>
                    <a:pt x="22360" y="1"/>
                    <a:pt x="2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6157350" y="465075"/>
              <a:ext cx="136825" cy="126200"/>
            </a:xfrm>
            <a:custGeom>
              <a:avLst/>
              <a:gdLst/>
              <a:ahLst/>
              <a:cxnLst/>
              <a:rect l="l" t="t" r="r" b="b"/>
              <a:pathLst>
                <a:path w="5473" h="5048" extrusionOk="0">
                  <a:moveTo>
                    <a:pt x="332" y="0"/>
                  </a:moveTo>
                  <a:cubicBezTo>
                    <a:pt x="136" y="0"/>
                    <a:pt x="0" y="251"/>
                    <a:pt x="131" y="382"/>
                  </a:cubicBezTo>
                  <a:cubicBezTo>
                    <a:pt x="1788" y="1879"/>
                    <a:pt x="3385" y="3456"/>
                    <a:pt x="4962" y="4953"/>
                  </a:cubicBezTo>
                  <a:cubicBezTo>
                    <a:pt x="5024" y="5021"/>
                    <a:pt x="5093" y="5048"/>
                    <a:pt x="5157" y="5048"/>
                  </a:cubicBezTo>
                  <a:cubicBezTo>
                    <a:pt x="5338" y="5048"/>
                    <a:pt x="5473" y="4832"/>
                    <a:pt x="5281" y="4714"/>
                  </a:cubicBezTo>
                  <a:cubicBezTo>
                    <a:pt x="3704" y="3116"/>
                    <a:pt x="2127" y="1539"/>
                    <a:pt x="470" y="42"/>
                  </a:cubicBezTo>
                  <a:cubicBezTo>
                    <a:pt x="423" y="13"/>
                    <a:pt x="37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6277475" y="290550"/>
              <a:ext cx="570450" cy="300625"/>
            </a:xfrm>
            <a:custGeom>
              <a:avLst/>
              <a:gdLst/>
              <a:ahLst/>
              <a:cxnLst/>
              <a:rect l="l" t="t" r="r" b="b"/>
              <a:pathLst>
                <a:path w="22818" h="12025" extrusionOk="0">
                  <a:moveTo>
                    <a:pt x="22473" y="0"/>
                  </a:moveTo>
                  <a:cubicBezTo>
                    <a:pt x="22436" y="0"/>
                    <a:pt x="22396" y="11"/>
                    <a:pt x="22356" y="36"/>
                  </a:cubicBezTo>
                  <a:cubicBezTo>
                    <a:pt x="15129" y="4208"/>
                    <a:pt x="8222" y="8940"/>
                    <a:pt x="237" y="11595"/>
                  </a:cubicBezTo>
                  <a:cubicBezTo>
                    <a:pt x="0" y="11686"/>
                    <a:pt x="62" y="12024"/>
                    <a:pt x="316" y="12024"/>
                  </a:cubicBezTo>
                  <a:cubicBezTo>
                    <a:pt x="341" y="12024"/>
                    <a:pt x="368" y="12021"/>
                    <a:pt x="396" y="12014"/>
                  </a:cubicBezTo>
                  <a:cubicBezTo>
                    <a:pt x="8381" y="9359"/>
                    <a:pt x="15289" y="4608"/>
                    <a:pt x="22615" y="455"/>
                  </a:cubicBezTo>
                  <a:cubicBezTo>
                    <a:pt x="22817" y="320"/>
                    <a:pt x="22678" y="0"/>
                    <a:pt x="2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6224650" y="445325"/>
              <a:ext cx="29800" cy="20825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322" y="0"/>
                  </a:moveTo>
                  <a:cubicBezTo>
                    <a:pt x="139" y="0"/>
                    <a:pt x="0" y="234"/>
                    <a:pt x="194" y="413"/>
                  </a:cubicBezTo>
                  <a:cubicBezTo>
                    <a:pt x="353" y="593"/>
                    <a:pt x="593" y="832"/>
                    <a:pt x="932" y="832"/>
                  </a:cubicBezTo>
                  <a:cubicBezTo>
                    <a:pt x="1192" y="832"/>
                    <a:pt x="1192" y="413"/>
                    <a:pt x="932" y="413"/>
                  </a:cubicBezTo>
                  <a:cubicBezTo>
                    <a:pt x="772" y="333"/>
                    <a:pt x="593" y="173"/>
                    <a:pt x="513" y="94"/>
                  </a:cubicBezTo>
                  <a:cubicBezTo>
                    <a:pt x="452" y="28"/>
                    <a:pt x="38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6253050" y="421600"/>
              <a:ext cx="41925" cy="30375"/>
            </a:xfrm>
            <a:custGeom>
              <a:avLst/>
              <a:gdLst/>
              <a:ahLst/>
              <a:cxnLst/>
              <a:rect l="l" t="t" r="r" b="b"/>
              <a:pathLst>
                <a:path w="1677" h="1215" extrusionOk="0">
                  <a:moveTo>
                    <a:pt x="331" y="0"/>
                  </a:moveTo>
                  <a:cubicBezTo>
                    <a:pt x="141" y="0"/>
                    <a:pt x="1" y="298"/>
                    <a:pt x="215" y="364"/>
                  </a:cubicBezTo>
                  <a:cubicBezTo>
                    <a:pt x="635" y="623"/>
                    <a:pt x="794" y="963"/>
                    <a:pt x="1214" y="1202"/>
                  </a:cubicBezTo>
                  <a:cubicBezTo>
                    <a:pt x="1239" y="1211"/>
                    <a:pt x="1265" y="1215"/>
                    <a:pt x="1291" y="1215"/>
                  </a:cubicBezTo>
                  <a:cubicBezTo>
                    <a:pt x="1502" y="1215"/>
                    <a:pt x="1676" y="943"/>
                    <a:pt x="1373" y="783"/>
                  </a:cubicBezTo>
                  <a:cubicBezTo>
                    <a:pt x="1054" y="623"/>
                    <a:pt x="794" y="204"/>
                    <a:pt x="455" y="44"/>
                  </a:cubicBezTo>
                  <a:cubicBezTo>
                    <a:pt x="413" y="13"/>
                    <a:pt x="371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6301025" y="392200"/>
              <a:ext cx="35350" cy="20925"/>
            </a:xfrm>
            <a:custGeom>
              <a:avLst/>
              <a:gdLst/>
              <a:ahLst/>
              <a:cxnLst/>
              <a:rect l="l" t="t" r="r" b="b"/>
              <a:pathLst>
                <a:path w="1414" h="837" extrusionOk="0">
                  <a:moveTo>
                    <a:pt x="395" y="1"/>
                  </a:moveTo>
                  <a:cubicBezTo>
                    <a:pt x="189" y="1"/>
                    <a:pt x="1" y="251"/>
                    <a:pt x="213" y="382"/>
                  </a:cubicBezTo>
                  <a:cubicBezTo>
                    <a:pt x="373" y="641"/>
                    <a:pt x="712" y="721"/>
                    <a:pt x="1031" y="801"/>
                  </a:cubicBezTo>
                  <a:cubicBezTo>
                    <a:pt x="1072" y="826"/>
                    <a:pt x="1110" y="837"/>
                    <a:pt x="1144" y="837"/>
                  </a:cubicBezTo>
                  <a:cubicBezTo>
                    <a:pt x="1331" y="837"/>
                    <a:pt x="1413" y="517"/>
                    <a:pt x="1211" y="382"/>
                  </a:cubicBezTo>
                  <a:cubicBezTo>
                    <a:pt x="1031" y="302"/>
                    <a:pt x="712" y="222"/>
                    <a:pt x="532" y="43"/>
                  </a:cubicBezTo>
                  <a:cubicBezTo>
                    <a:pt x="488" y="13"/>
                    <a:pt x="44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6359000" y="373700"/>
              <a:ext cx="89400" cy="68775"/>
            </a:xfrm>
            <a:custGeom>
              <a:avLst/>
              <a:gdLst/>
              <a:ahLst/>
              <a:cxnLst/>
              <a:rect l="l" t="t" r="r" b="b"/>
              <a:pathLst>
                <a:path w="3576" h="2751" extrusionOk="0">
                  <a:moveTo>
                    <a:pt x="363" y="1"/>
                  </a:moveTo>
                  <a:cubicBezTo>
                    <a:pt x="198" y="1"/>
                    <a:pt x="0" y="238"/>
                    <a:pt x="130" y="383"/>
                  </a:cubicBezTo>
                  <a:cubicBezTo>
                    <a:pt x="1128" y="1122"/>
                    <a:pt x="2126" y="1881"/>
                    <a:pt x="3044" y="2699"/>
                  </a:cubicBezTo>
                  <a:cubicBezTo>
                    <a:pt x="3096" y="2735"/>
                    <a:pt x="3151" y="2750"/>
                    <a:pt x="3202" y="2750"/>
                  </a:cubicBezTo>
                  <a:cubicBezTo>
                    <a:pt x="3409" y="2750"/>
                    <a:pt x="3575" y="2507"/>
                    <a:pt x="3384" y="2380"/>
                  </a:cubicBezTo>
                  <a:cubicBezTo>
                    <a:pt x="2465" y="1541"/>
                    <a:pt x="1467" y="783"/>
                    <a:pt x="469" y="44"/>
                  </a:cubicBezTo>
                  <a:cubicBezTo>
                    <a:pt x="439" y="14"/>
                    <a:pt x="402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398600" y="344350"/>
              <a:ext cx="35475" cy="25075"/>
            </a:xfrm>
            <a:custGeom>
              <a:avLst/>
              <a:gdLst/>
              <a:ahLst/>
              <a:cxnLst/>
              <a:rect l="l" t="t" r="r" b="b"/>
              <a:pathLst>
                <a:path w="1419" h="1003" extrusionOk="0">
                  <a:moveTo>
                    <a:pt x="297" y="0"/>
                  </a:moveTo>
                  <a:cubicBezTo>
                    <a:pt x="124" y="0"/>
                    <a:pt x="0" y="196"/>
                    <a:pt x="123" y="380"/>
                  </a:cubicBezTo>
                  <a:cubicBezTo>
                    <a:pt x="382" y="639"/>
                    <a:pt x="622" y="799"/>
                    <a:pt x="961" y="958"/>
                  </a:cubicBezTo>
                  <a:cubicBezTo>
                    <a:pt x="1006" y="990"/>
                    <a:pt x="1051" y="1003"/>
                    <a:pt x="1092" y="1003"/>
                  </a:cubicBezTo>
                  <a:cubicBezTo>
                    <a:pt x="1289" y="1003"/>
                    <a:pt x="1419" y="705"/>
                    <a:pt x="1221" y="639"/>
                  </a:cubicBezTo>
                  <a:cubicBezTo>
                    <a:pt x="881" y="459"/>
                    <a:pt x="722" y="300"/>
                    <a:pt x="462" y="60"/>
                  </a:cubicBezTo>
                  <a:cubicBezTo>
                    <a:pt x="406" y="18"/>
                    <a:pt x="34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432125" y="319800"/>
              <a:ext cx="46050" cy="26375"/>
            </a:xfrm>
            <a:custGeom>
              <a:avLst/>
              <a:gdLst/>
              <a:ahLst/>
              <a:cxnLst/>
              <a:rect l="l" t="t" r="r" b="b"/>
              <a:pathLst>
                <a:path w="1842" h="1055" extrusionOk="0">
                  <a:moveTo>
                    <a:pt x="301" y="0"/>
                  </a:moveTo>
                  <a:cubicBezTo>
                    <a:pt x="76" y="0"/>
                    <a:pt x="1" y="311"/>
                    <a:pt x="199" y="443"/>
                  </a:cubicBezTo>
                  <a:cubicBezTo>
                    <a:pt x="539" y="623"/>
                    <a:pt x="958" y="783"/>
                    <a:pt x="1377" y="1042"/>
                  </a:cubicBezTo>
                  <a:cubicBezTo>
                    <a:pt x="1402" y="1050"/>
                    <a:pt x="1426" y="1054"/>
                    <a:pt x="1451" y="1054"/>
                  </a:cubicBezTo>
                  <a:cubicBezTo>
                    <a:pt x="1664" y="1054"/>
                    <a:pt x="1841" y="766"/>
                    <a:pt x="1537" y="623"/>
                  </a:cubicBezTo>
                  <a:cubicBezTo>
                    <a:pt x="1197" y="443"/>
                    <a:pt x="778" y="204"/>
                    <a:pt x="459" y="44"/>
                  </a:cubicBezTo>
                  <a:cubicBezTo>
                    <a:pt x="401" y="1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6480025" y="295600"/>
              <a:ext cx="35625" cy="26350"/>
            </a:xfrm>
            <a:custGeom>
              <a:avLst/>
              <a:gdLst/>
              <a:ahLst/>
              <a:cxnLst/>
              <a:rect l="l" t="t" r="r" b="b"/>
              <a:pathLst>
                <a:path w="1425" h="1054" extrusionOk="0">
                  <a:moveTo>
                    <a:pt x="305" y="0"/>
                  </a:moveTo>
                  <a:cubicBezTo>
                    <a:pt x="148" y="0"/>
                    <a:pt x="1" y="234"/>
                    <a:pt x="120" y="413"/>
                  </a:cubicBezTo>
                  <a:cubicBezTo>
                    <a:pt x="359" y="593"/>
                    <a:pt x="699" y="752"/>
                    <a:pt x="958" y="1012"/>
                  </a:cubicBezTo>
                  <a:cubicBezTo>
                    <a:pt x="987" y="1041"/>
                    <a:pt x="1023" y="1054"/>
                    <a:pt x="1059" y="1054"/>
                  </a:cubicBezTo>
                  <a:cubicBezTo>
                    <a:pt x="1225" y="1054"/>
                    <a:pt x="1424" y="803"/>
                    <a:pt x="1278" y="673"/>
                  </a:cubicBezTo>
                  <a:cubicBezTo>
                    <a:pt x="1038" y="413"/>
                    <a:pt x="699" y="333"/>
                    <a:pt x="459" y="94"/>
                  </a:cubicBezTo>
                  <a:cubicBezTo>
                    <a:pt x="413" y="28"/>
                    <a:pt x="359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6542550" y="262025"/>
              <a:ext cx="103225" cy="98375"/>
            </a:xfrm>
            <a:custGeom>
              <a:avLst/>
              <a:gdLst/>
              <a:ahLst/>
              <a:cxnLst/>
              <a:rect l="l" t="t" r="r" b="b"/>
              <a:pathLst>
                <a:path w="4129" h="3935" extrusionOk="0">
                  <a:moveTo>
                    <a:pt x="340" y="0"/>
                  </a:moveTo>
                  <a:cubicBezTo>
                    <a:pt x="169" y="0"/>
                    <a:pt x="1" y="175"/>
                    <a:pt x="114" y="359"/>
                  </a:cubicBezTo>
                  <a:cubicBezTo>
                    <a:pt x="1112" y="1676"/>
                    <a:pt x="2450" y="2674"/>
                    <a:pt x="3608" y="3852"/>
                  </a:cubicBezTo>
                  <a:cubicBezTo>
                    <a:pt x="3665" y="3910"/>
                    <a:pt x="3729" y="3934"/>
                    <a:pt x="3789" y="3934"/>
                  </a:cubicBezTo>
                  <a:cubicBezTo>
                    <a:pt x="3977" y="3934"/>
                    <a:pt x="4129" y="3695"/>
                    <a:pt x="3947" y="3513"/>
                  </a:cubicBezTo>
                  <a:cubicBezTo>
                    <a:pt x="2769" y="2435"/>
                    <a:pt x="1452" y="1437"/>
                    <a:pt x="533" y="99"/>
                  </a:cubicBezTo>
                  <a:cubicBezTo>
                    <a:pt x="481" y="30"/>
                    <a:pt x="410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582000" y="232850"/>
              <a:ext cx="43525" cy="36100"/>
            </a:xfrm>
            <a:custGeom>
              <a:avLst/>
              <a:gdLst/>
              <a:ahLst/>
              <a:cxnLst/>
              <a:rect l="l" t="t" r="r" b="b"/>
              <a:pathLst>
                <a:path w="1741" h="1444" extrusionOk="0">
                  <a:moveTo>
                    <a:pt x="317" y="0"/>
                  </a:moveTo>
                  <a:cubicBezTo>
                    <a:pt x="176" y="0"/>
                    <a:pt x="1" y="179"/>
                    <a:pt x="113" y="348"/>
                  </a:cubicBezTo>
                  <a:cubicBezTo>
                    <a:pt x="373" y="847"/>
                    <a:pt x="872" y="1186"/>
                    <a:pt x="1271" y="1426"/>
                  </a:cubicBezTo>
                  <a:cubicBezTo>
                    <a:pt x="1313" y="1438"/>
                    <a:pt x="1353" y="1444"/>
                    <a:pt x="1389" y="1444"/>
                  </a:cubicBezTo>
                  <a:cubicBezTo>
                    <a:pt x="1644" y="1444"/>
                    <a:pt x="1740" y="1166"/>
                    <a:pt x="1531" y="1027"/>
                  </a:cubicBezTo>
                  <a:cubicBezTo>
                    <a:pt x="1111" y="847"/>
                    <a:pt x="692" y="528"/>
                    <a:pt x="453" y="108"/>
                  </a:cubicBezTo>
                  <a:cubicBezTo>
                    <a:pt x="429" y="32"/>
                    <a:pt x="376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609775" y="223075"/>
              <a:ext cx="44925" cy="26250"/>
            </a:xfrm>
            <a:custGeom>
              <a:avLst/>
              <a:gdLst/>
              <a:ahLst/>
              <a:cxnLst/>
              <a:rect l="l" t="t" r="r" b="b"/>
              <a:pathLst>
                <a:path w="1797" h="1050" extrusionOk="0">
                  <a:moveTo>
                    <a:pt x="340" y="0"/>
                  </a:moveTo>
                  <a:cubicBezTo>
                    <a:pt x="0" y="0"/>
                    <a:pt x="0" y="499"/>
                    <a:pt x="340" y="499"/>
                  </a:cubicBezTo>
                  <a:cubicBezTo>
                    <a:pt x="759" y="499"/>
                    <a:pt x="998" y="739"/>
                    <a:pt x="1338" y="998"/>
                  </a:cubicBezTo>
                  <a:cubicBezTo>
                    <a:pt x="1374" y="1034"/>
                    <a:pt x="1418" y="1050"/>
                    <a:pt x="1464" y="1050"/>
                  </a:cubicBezTo>
                  <a:cubicBezTo>
                    <a:pt x="1623" y="1050"/>
                    <a:pt x="1797" y="860"/>
                    <a:pt x="1657" y="659"/>
                  </a:cubicBezTo>
                  <a:cubicBezTo>
                    <a:pt x="1258" y="320"/>
                    <a:pt x="839" y="8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6652225" y="205200"/>
              <a:ext cx="41625" cy="25150"/>
            </a:xfrm>
            <a:custGeom>
              <a:avLst/>
              <a:gdLst/>
              <a:ahLst/>
              <a:cxnLst/>
              <a:rect l="l" t="t" r="r" b="b"/>
              <a:pathLst>
                <a:path w="1665" h="1006" extrusionOk="0">
                  <a:moveTo>
                    <a:pt x="346" y="1"/>
                  </a:moveTo>
                  <a:cubicBezTo>
                    <a:pt x="150" y="1"/>
                    <a:pt x="0" y="309"/>
                    <a:pt x="219" y="376"/>
                  </a:cubicBezTo>
                  <a:cubicBezTo>
                    <a:pt x="558" y="536"/>
                    <a:pt x="878" y="715"/>
                    <a:pt x="1137" y="955"/>
                  </a:cubicBezTo>
                  <a:cubicBezTo>
                    <a:pt x="1185" y="991"/>
                    <a:pt x="1237" y="1006"/>
                    <a:pt x="1287" y="1006"/>
                  </a:cubicBezTo>
                  <a:cubicBezTo>
                    <a:pt x="1488" y="1006"/>
                    <a:pt x="1664" y="763"/>
                    <a:pt x="1456" y="635"/>
                  </a:cubicBezTo>
                  <a:cubicBezTo>
                    <a:pt x="1217" y="376"/>
                    <a:pt x="798" y="216"/>
                    <a:pt x="458" y="36"/>
                  </a:cubicBezTo>
                  <a:cubicBezTo>
                    <a:pt x="421" y="11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6787350" y="275400"/>
            <a:ext cx="536325" cy="580925"/>
            <a:chOff x="4729950" y="123000"/>
            <a:chExt cx="536325" cy="580925"/>
          </a:xfrm>
        </p:grpSpPr>
        <p:sp>
          <p:nvSpPr>
            <p:cNvPr id="1223" name="Google Shape;1223;p24"/>
            <p:cNvSpPr/>
            <p:nvPr/>
          </p:nvSpPr>
          <p:spPr>
            <a:xfrm>
              <a:off x="4784850" y="169800"/>
              <a:ext cx="425550" cy="411825"/>
            </a:xfrm>
            <a:custGeom>
              <a:avLst/>
              <a:gdLst/>
              <a:ahLst/>
              <a:cxnLst/>
              <a:rect l="l" t="t" r="r" b="b"/>
              <a:pathLst>
                <a:path w="17022" h="16473" extrusionOk="0">
                  <a:moveTo>
                    <a:pt x="10517" y="538"/>
                  </a:moveTo>
                  <a:cubicBezTo>
                    <a:pt x="12627" y="4149"/>
                    <a:pt x="14095" y="8178"/>
                    <a:pt x="16443" y="11698"/>
                  </a:cubicBezTo>
                  <a:lnTo>
                    <a:pt x="16443" y="11698"/>
                  </a:lnTo>
                  <a:cubicBezTo>
                    <a:pt x="11223" y="13516"/>
                    <a:pt x="5787" y="14413"/>
                    <a:pt x="564" y="15997"/>
                  </a:cubicBezTo>
                  <a:lnTo>
                    <a:pt x="564" y="15997"/>
                  </a:lnTo>
                  <a:cubicBezTo>
                    <a:pt x="3314" y="10496"/>
                    <a:pt x="6918" y="5503"/>
                    <a:pt x="10517" y="538"/>
                  </a:cubicBezTo>
                  <a:close/>
                  <a:moveTo>
                    <a:pt x="10533" y="0"/>
                  </a:moveTo>
                  <a:cubicBezTo>
                    <a:pt x="10473" y="0"/>
                    <a:pt x="10413" y="45"/>
                    <a:pt x="10373" y="135"/>
                  </a:cubicBezTo>
                  <a:cubicBezTo>
                    <a:pt x="6620" y="5285"/>
                    <a:pt x="2887" y="10436"/>
                    <a:pt x="53" y="16185"/>
                  </a:cubicBezTo>
                  <a:cubicBezTo>
                    <a:pt x="1" y="16341"/>
                    <a:pt x="118" y="16472"/>
                    <a:pt x="234" y="16472"/>
                  </a:cubicBezTo>
                  <a:cubicBezTo>
                    <a:pt x="280" y="16472"/>
                    <a:pt x="325" y="16452"/>
                    <a:pt x="360" y="16405"/>
                  </a:cubicBezTo>
                  <a:lnTo>
                    <a:pt x="360" y="16405"/>
                  </a:lnTo>
                  <a:cubicBezTo>
                    <a:pt x="5828" y="14840"/>
                    <a:pt x="11394" y="13922"/>
                    <a:pt x="16762" y="12033"/>
                  </a:cubicBezTo>
                  <a:cubicBezTo>
                    <a:pt x="16941" y="11933"/>
                    <a:pt x="17021" y="11853"/>
                    <a:pt x="16941" y="11693"/>
                  </a:cubicBezTo>
                  <a:cubicBezTo>
                    <a:pt x="14446" y="8040"/>
                    <a:pt x="12949" y="3868"/>
                    <a:pt x="10693" y="135"/>
                  </a:cubicBezTo>
                  <a:cubicBezTo>
                    <a:pt x="10653" y="45"/>
                    <a:pt x="1059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083600" y="123000"/>
              <a:ext cx="80000" cy="71075"/>
            </a:xfrm>
            <a:custGeom>
              <a:avLst/>
              <a:gdLst/>
              <a:ahLst/>
              <a:cxnLst/>
              <a:rect l="l" t="t" r="r" b="b"/>
              <a:pathLst>
                <a:path w="3200" h="2843" extrusionOk="0">
                  <a:moveTo>
                    <a:pt x="1802" y="0"/>
                  </a:moveTo>
                  <a:cubicBezTo>
                    <a:pt x="1782" y="0"/>
                    <a:pt x="1761" y="3"/>
                    <a:pt x="1737" y="11"/>
                  </a:cubicBezTo>
                  <a:cubicBezTo>
                    <a:pt x="1158" y="11"/>
                    <a:pt x="579" y="170"/>
                    <a:pt x="240" y="669"/>
                  </a:cubicBezTo>
                  <a:cubicBezTo>
                    <a:pt x="1" y="1089"/>
                    <a:pt x="80" y="1668"/>
                    <a:pt x="320" y="2007"/>
                  </a:cubicBezTo>
                  <a:cubicBezTo>
                    <a:pt x="579" y="2426"/>
                    <a:pt x="999" y="2746"/>
                    <a:pt x="1498" y="2825"/>
                  </a:cubicBezTo>
                  <a:cubicBezTo>
                    <a:pt x="1576" y="2837"/>
                    <a:pt x="1651" y="2843"/>
                    <a:pt x="1725" y="2843"/>
                  </a:cubicBezTo>
                  <a:cubicBezTo>
                    <a:pt x="2273" y="2843"/>
                    <a:pt x="2705" y="2527"/>
                    <a:pt x="3075" y="2087"/>
                  </a:cubicBezTo>
                  <a:cubicBezTo>
                    <a:pt x="3199" y="1962"/>
                    <a:pt x="3081" y="1777"/>
                    <a:pt x="2938" y="1777"/>
                  </a:cubicBezTo>
                  <a:cubicBezTo>
                    <a:pt x="2898" y="1777"/>
                    <a:pt x="2855" y="1792"/>
                    <a:pt x="2815" y="1827"/>
                  </a:cubicBezTo>
                  <a:cubicBezTo>
                    <a:pt x="2528" y="2133"/>
                    <a:pt x="2160" y="2438"/>
                    <a:pt x="1725" y="2438"/>
                  </a:cubicBezTo>
                  <a:cubicBezTo>
                    <a:pt x="1677" y="2438"/>
                    <a:pt x="1628" y="2434"/>
                    <a:pt x="1578" y="2426"/>
                  </a:cubicBezTo>
                  <a:cubicBezTo>
                    <a:pt x="1238" y="2426"/>
                    <a:pt x="919" y="2167"/>
                    <a:pt x="739" y="1827"/>
                  </a:cubicBezTo>
                  <a:cubicBezTo>
                    <a:pt x="579" y="1588"/>
                    <a:pt x="420" y="1248"/>
                    <a:pt x="579" y="929"/>
                  </a:cubicBezTo>
                  <a:cubicBezTo>
                    <a:pt x="739" y="510"/>
                    <a:pt x="1318" y="430"/>
                    <a:pt x="1737" y="330"/>
                  </a:cubicBezTo>
                  <a:cubicBezTo>
                    <a:pt x="1973" y="330"/>
                    <a:pt x="1995" y="0"/>
                    <a:pt x="1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184125" y="504725"/>
              <a:ext cx="82150" cy="99300"/>
            </a:xfrm>
            <a:custGeom>
              <a:avLst/>
              <a:gdLst/>
              <a:ahLst/>
              <a:cxnLst/>
              <a:rect l="l" t="t" r="r" b="b"/>
              <a:pathLst>
                <a:path w="3286" h="3972" extrusionOk="0">
                  <a:moveTo>
                    <a:pt x="1658" y="1535"/>
                  </a:moveTo>
                  <a:cubicBezTo>
                    <a:pt x="1746" y="1535"/>
                    <a:pt x="1849" y="1564"/>
                    <a:pt x="1968" y="1630"/>
                  </a:cubicBezTo>
                  <a:cubicBezTo>
                    <a:pt x="2288" y="1790"/>
                    <a:pt x="2707" y="2369"/>
                    <a:pt x="2707" y="2788"/>
                  </a:cubicBezTo>
                  <a:cubicBezTo>
                    <a:pt x="2707" y="3376"/>
                    <a:pt x="2239" y="3559"/>
                    <a:pt x="1756" y="3559"/>
                  </a:cubicBezTo>
                  <a:cubicBezTo>
                    <a:pt x="1653" y="3559"/>
                    <a:pt x="1548" y="3551"/>
                    <a:pt x="1447" y="3536"/>
                  </a:cubicBezTo>
                  <a:lnTo>
                    <a:pt x="1447" y="3536"/>
                  </a:lnTo>
                  <a:cubicBezTo>
                    <a:pt x="1372" y="3240"/>
                    <a:pt x="1282" y="2999"/>
                    <a:pt x="1210" y="2708"/>
                  </a:cubicBezTo>
                  <a:cubicBezTo>
                    <a:pt x="1143" y="2355"/>
                    <a:pt x="1189" y="1535"/>
                    <a:pt x="1658" y="1535"/>
                  </a:cubicBezTo>
                  <a:close/>
                  <a:moveTo>
                    <a:pt x="228" y="1"/>
                  </a:moveTo>
                  <a:cubicBezTo>
                    <a:pt x="114" y="1"/>
                    <a:pt x="1" y="126"/>
                    <a:pt x="52" y="293"/>
                  </a:cubicBezTo>
                  <a:cubicBezTo>
                    <a:pt x="551" y="1371"/>
                    <a:pt x="711" y="2529"/>
                    <a:pt x="1050" y="3706"/>
                  </a:cubicBezTo>
                  <a:cubicBezTo>
                    <a:pt x="1073" y="3775"/>
                    <a:pt x="1117" y="3817"/>
                    <a:pt x="1169" y="3837"/>
                  </a:cubicBezTo>
                  <a:lnTo>
                    <a:pt x="1169" y="3837"/>
                  </a:lnTo>
                  <a:cubicBezTo>
                    <a:pt x="1191" y="3886"/>
                    <a:pt x="1231" y="3926"/>
                    <a:pt x="1290" y="3946"/>
                  </a:cubicBezTo>
                  <a:cubicBezTo>
                    <a:pt x="1424" y="3962"/>
                    <a:pt x="1561" y="3971"/>
                    <a:pt x="1696" y="3971"/>
                  </a:cubicBezTo>
                  <a:cubicBezTo>
                    <a:pt x="2243" y="3971"/>
                    <a:pt x="2759" y="3815"/>
                    <a:pt x="2967" y="3287"/>
                  </a:cubicBezTo>
                  <a:cubicBezTo>
                    <a:pt x="3286" y="2628"/>
                    <a:pt x="2887" y="1790"/>
                    <a:pt x="2388" y="1371"/>
                  </a:cubicBezTo>
                  <a:cubicBezTo>
                    <a:pt x="2151" y="1210"/>
                    <a:pt x="1915" y="1125"/>
                    <a:pt x="1687" y="1125"/>
                  </a:cubicBezTo>
                  <a:cubicBezTo>
                    <a:pt x="1434" y="1125"/>
                    <a:pt x="1191" y="1230"/>
                    <a:pt x="970" y="1451"/>
                  </a:cubicBezTo>
                  <a:cubicBezTo>
                    <a:pt x="940" y="1492"/>
                    <a:pt x="913" y="1534"/>
                    <a:pt x="890" y="1577"/>
                  </a:cubicBezTo>
                  <a:lnTo>
                    <a:pt x="890" y="1577"/>
                  </a:lnTo>
                  <a:cubicBezTo>
                    <a:pt x="754" y="1078"/>
                    <a:pt x="603" y="591"/>
                    <a:pt x="391" y="133"/>
                  </a:cubicBezTo>
                  <a:cubicBezTo>
                    <a:pt x="356" y="40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4729950" y="615125"/>
              <a:ext cx="118200" cy="88800"/>
            </a:xfrm>
            <a:custGeom>
              <a:avLst/>
              <a:gdLst/>
              <a:ahLst/>
              <a:cxnLst/>
              <a:rect l="l" t="t" r="r" b="b"/>
              <a:pathLst>
                <a:path w="4728" h="3552" extrusionOk="0">
                  <a:moveTo>
                    <a:pt x="1985" y="386"/>
                  </a:moveTo>
                  <a:cubicBezTo>
                    <a:pt x="2053" y="386"/>
                    <a:pt x="2124" y="394"/>
                    <a:pt x="2197" y="410"/>
                  </a:cubicBezTo>
                  <a:lnTo>
                    <a:pt x="2197" y="410"/>
                  </a:lnTo>
                  <a:cubicBezTo>
                    <a:pt x="2197" y="451"/>
                    <a:pt x="2213" y="492"/>
                    <a:pt x="2249" y="528"/>
                  </a:cubicBezTo>
                  <a:cubicBezTo>
                    <a:pt x="2249" y="528"/>
                    <a:pt x="2249" y="528"/>
                    <a:pt x="2249" y="528"/>
                  </a:cubicBezTo>
                  <a:lnTo>
                    <a:pt x="2249" y="528"/>
                  </a:lnTo>
                  <a:cubicBezTo>
                    <a:pt x="2269" y="543"/>
                    <a:pt x="2289" y="558"/>
                    <a:pt x="2309" y="573"/>
                  </a:cubicBezTo>
                  <a:lnTo>
                    <a:pt x="2309" y="573"/>
                  </a:lnTo>
                  <a:cubicBezTo>
                    <a:pt x="2838" y="989"/>
                    <a:pt x="2982" y="1550"/>
                    <a:pt x="2828" y="2205"/>
                  </a:cubicBezTo>
                  <a:cubicBezTo>
                    <a:pt x="2758" y="2641"/>
                    <a:pt x="2430" y="3137"/>
                    <a:pt x="1963" y="3137"/>
                  </a:cubicBezTo>
                  <a:cubicBezTo>
                    <a:pt x="1894" y="3137"/>
                    <a:pt x="1823" y="3126"/>
                    <a:pt x="1750" y="3103"/>
                  </a:cubicBezTo>
                  <a:cubicBezTo>
                    <a:pt x="453" y="2647"/>
                    <a:pt x="827" y="386"/>
                    <a:pt x="1985" y="386"/>
                  </a:cubicBezTo>
                  <a:close/>
                  <a:moveTo>
                    <a:pt x="1891" y="0"/>
                  </a:moveTo>
                  <a:cubicBezTo>
                    <a:pt x="463" y="0"/>
                    <a:pt x="1" y="2689"/>
                    <a:pt x="1490" y="3443"/>
                  </a:cubicBezTo>
                  <a:cubicBezTo>
                    <a:pt x="1641" y="3518"/>
                    <a:pt x="1790" y="3552"/>
                    <a:pt x="1934" y="3552"/>
                  </a:cubicBezTo>
                  <a:cubicBezTo>
                    <a:pt x="2441" y="3552"/>
                    <a:pt x="2885" y="3133"/>
                    <a:pt x="3087" y="2604"/>
                  </a:cubicBezTo>
                  <a:cubicBezTo>
                    <a:pt x="3308" y="2151"/>
                    <a:pt x="3333" y="1644"/>
                    <a:pt x="3200" y="1182"/>
                  </a:cubicBezTo>
                  <a:lnTo>
                    <a:pt x="3200" y="1182"/>
                  </a:lnTo>
                  <a:cubicBezTo>
                    <a:pt x="3562" y="1406"/>
                    <a:pt x="3935" y="1607"/>
                    <a:pt x="4325" y="1786"/>
                  </a:cubicBezTo>
                  <a:cubicBezTo>
                    <a:pt x="4352" y="1794"/>
                    <a:pt x="4378" y="1798"/>
                    <a:pt x="4402" y="1798"/>
                  </a:cubicBezTo>
                  <a:cubicBezTo>
                    <a:pt x="4614" y="1798"/>
                    <a:pt x="4727" y="1518"/>
                    <a:pt x="4584" y="1446"/>
                  </a:cubicBezTo>
                  <a:cubicBezTo>
                    <a:pt x="3826" y="1107"/>
                    <a:pt x="3167" y="708"/>
                    <a:pt x="2588" y="209"/>
                  </a:cubicBezTo>
                  <a:lnTo>
                    <a:pt x="2588" y="209"/>
                  </a:lnTo>
                  <a:cubicBezTo>
                    <a:pt x="2588" y="209"/>
                    <a:pt x="2588" y="209"/>
                    <a:pt x="2588" y="209"/>
                  </a:cubicBezTo>
                  <a:cubicBezTo>
                    <a:pt x="2567" y="201"/>
                    <a:pt x="2546" y="195"/>
                    <a:pt x="2525" y="191"/>
                  </a:cubicBezTo>
                  <a:lnTo>
                    <a:pt x="2525" y="191"/>
                  </a:lnTo>
                  <a:cubicBezTo>
                    <a:pt x="2499" y="158"/>
                    <a:pt x="2461" y="129"/>
                    <a:pt x="2408" y="109"/>
                  </a:cubicBezTo>
                  <a:cubicBezTo>
                    <a:pt x="2225" y="34"/>
                    <a:pt x="2052" y="0"/>
                    <a:pt x="1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4927950" y="345375"/>
              <a:ext cx="23900" cy="15225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228" y="1"/>
                  </a:moveTo>
                  <a:cubicBezTo>
                    <a:pt x="42" y="1"/>
                    <a:pt x="1" y="269"/>
                    <a:pt x="158" y="339"/>
                  </a:cubicBezTo>
                  <a:cubicBezTo>
                    <a:pt x="318" y="418"/>
                    <a:pt x="477" y="518"/>
                    <a:pt x="657" y="598"/>
                  </a:cubicBezTo>
                  <a:cubicBezTo>
                    <a:pt x="671" y="605"/>
                    <a:pt x="684" y="608"/>
                    <a:pt x="698" y="608"/>
                  </a:cubicBezTo>
                  <a:cubicBezTo>
                    <a:pt x="841" y="608"/>
                    <a:pt x="956" y="252"/>
                    <a:pt x="737" y="179"/>
                  </a:cubicBezTo>
                  <a:cubicBezTo>
                    <a:pt x="557" y="99"/>
                    <a:pt x="397" y="19"/>
                    <a:pt x="318" y="19"/>
                  </a:cubicBezTo>
                  <a:cubicBezTo>
                    <a:pt x="285" y="7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4968375" y="363350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37" y="1"/>
                  </a:moveTo>
                  <a:cubicBezTo>
                    <a:pt x="105" y="1"/>
                    <a:pt x="0" y="128"/>
                    <a:pt x="118" y="298"/>
                  </a:cubicBezTo>
                  <a:cubicBezTo>
                    <a:pt x="278" y="538"/>
                    <a:pt x="537" y="618"/>
                    <a:pt x="777" y="698"/>
                  </a:cubicBezTo>
                  <a:cubicBezTo>
                    <a:pt x="809" y="710"/>
                    <a:pt x="839" y="716"/>
                    <a:pt x="866" y="716"/>
                  </a:cubicBezTo>
                  <a:cubicBezTo>
                    <a:pt x="1051" y="716"/>
                    <a:pt x="1083" y="448"/>
                    <a:pt x="857" y="378"/>
                  </a:cubicBezTo>
                  <a:cubicBezTo>
                    <a:pt x="697" y="298"/>
                    <a:pt x="537" y="198"/>
                    <a:pt x="437" y="119"/>
                  </a:cubicBezTo>
                  <a:cubicBezTo>
                    <a:pt x="382" y="36"/>
                    <a:pt x="30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004250" y="385275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260" y="0"/>
                  </a:moveTo>
                  <a:cubicBezTo>
                    <a:pt x="0" y="80"/>
                    <a:pt x="0" y="419"/>
                    <a:pt x="260" y="419"/>
                  </a:cubicBezTo>
                  <a:cubicBezTo>
                    <a:pt x="340" y="419"/>
                    <a:pt x="420" y="419"/>
                    <a:pt x="500" y="499"/>
                  </a:cubicBezTo>
                  <a:cubicBezTo>
                    <a:pt x="554" y="571"/>
                    <a:pt x="620" y="600"/>
                    <a:pt x="683" y="600"/>
                  </a:cubicBezTo>
                  <a:cubicBezTo>
                    <a:pt x="828" y="600"/>
                    <a:pt x="951" y="445"/>
                    <a:pt x="839" y="320"/>
                  </a:cubicBezTo>
                  <a:cubicBezTo>
                    <a:pt x="759" y="160"/>
                    <a:pt x="50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040600" y="406925"/>
              <a:ext cx="23550" cy="16050"/>
            </a:xfrm>
            <a:custGeom>
              <a:avLst/>
              <a:gdLst/>
              <a:ahLst/>
              <a:cxnLst/>
              <a:rect l="l" t="t" r="r" b="b"/>
              <a:pathLst>
                <a:path w="942" h="642" extrusionOk="0">
                  <a:moveTo>
                    <a:pt x="317" y="1"/>
                  </a:moveTo>
                  <a:cubicBezTo>
                    <a:pt x="136" y="1"/>
                    <a:pt x="1" y="229"/>
                    <a:pt x="143" y="292"/>
                  </a:cubicBezTo>
                  <a:cubicBezTo>
                    <a:pt x="303" y="452"/>
                    <a:pt x="463" y="552"/>
                    <a:pt x="643" y="631"/>
                  </a:cubicBezTo>
                  <a:cubicBezTo>
                    <a:pt x="656" y="638"/>
                    <a:pt x="670" y="641"/>
                    <a:pt x="684" y="641"/>
                  </a:cubicBezTo>
                  <a:cubicBezTo>
                    <a:pt x="827" y="641"/>
                    <a:pt x="941" y="285"/>
                    <a:pt x="722" y="212"/>
                  </a:cubicBezTo>
                  <a:cubicBezTo>
                    <a:pt x="643" y="212"/>
                    <a:pt x="543" y="132"/>
                    <a:pt x="463" y="52"/>
                  </a:cubicBezTo>
                  <a:cubicBezTo>
                    <a:pt x="414" y="16"/>
                    <a:pt x="36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076350" y="425600"/>
              <a:ext cx="21050" cy="13900"/>
            </a:xfrm>
            <a:custGeom>
              <a:avLst/>
              <a:gdLst/>
              <a:ahLst/>
              <a:cxnLst/>
              <a:rect l="l" t="t" r="r" b="b"/>
              <a:pathLst>
                <a:path w="842" h="556" extrusionOk="0">
                  <a:moveTo>
                    <a:pt x="273" y="1"/>
                  </a:moveTo>
                  <a:cubicBezTo>
                    <a:pt x="131" y="1"/>
                    <a:pt x="0" y="238"/>
                    <a:pt x="211" y="383"/>
                  </a:cubicBezTo>
                  <a:cubicBezTo>
                    <a:pt x="291" y="463"/>
                    <a:pt x="370" y="463"/>
                    <a:pt x="450" y="543"/>
                  </a:cubicBezTo>
                  <a:cubicBezTo>
                    <a:pt x="467" y="552"/>
                    <a:pt x="486" y="556"/>
                    <a:pt x="505" y="556"/>
                  </a:cubicBezTo>
                  <a:cubicBezTo>
                    <a:pt x="660" y="556"/>
                    <a:pt x="841" y="284"/>
                    <a:pt x="610" y="124"/>
                  </a:cubicBezTo>
                  <a:cubicBezTo>
                    <a:pt x="530" y="124"/>
                    <a:pt x="450" y="44"/>
                    <a:pt x="370" y="44"/>
                  </a:cubicBezTo>
                  <a:cubicBezTo>
                    <a:pt x="340" y="14"/>
                    <a:pt x="306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06550" y="441175"/>
              <a:ext cx="19950" cy="12875"/>
            </a:xfrm>
            <a:custGeom>
              <a:avLst/>
              <a:gdLst/>
              <a:ahLst/>
              <a:cxnLst/>
              <a:rect l="l" t="t" r="r" b="b"/>
              <a:pathLst>
                <a:path w="798" h="515" extrusionOk="0">
                  <a:moveTo>
                    <a:pt x="240" y="0"/>
                  </a:moveTo>
                  <a:cubicBezTo>
                    <a:pt x="1" y="0"/>
                    <a:pt x="1" y="339"/>
                    <a:pt x="240" y="419"/>
                  </a:cubicBezTo>
                  <a:cubicBezTo>
                    <a:pt x="240" y="419"/>
                    <a:pt x="320" y="419"/>
                    <a:pt x="320" y="499"/>
                  </a:cubicBezTo>
                  <a:cubicBezTo>
                    <a:pt x="356" y="510"/>
                    <a:pt x="391" y="515"/>
                    <a:pt x="425" y="515"/>
                  </a:cubicBezTo>
                  <a:cubicBezTo>
                    <a:pt x="638" y="515"/>
                    <a:pt x="798" y="318"/>
                    <a:pt x="660" y="180"/>
                  </a:cubicBezTo>
                  <a:cubicBezTo>
                    <a:pt x="500" y="80"/>
                    <a:pt x="400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138350" y="454150"/>
              <a:ext cx="17250" cy="13275"/>
            </a:xfrm>
            <a:custGeom>
              <a:avLst/>
              <a:gdLst/>
              <a:ahLst/>
              <a:cxnLst/>
              <a:rect l="l" t="t" r="r" b="b"/>
              <a:pathLst>
                <a:path w="690" h="531" extrusionOk="0">
                  <a:moveTo>
                    <a:pt x="244" y="1"/>
                  </a:moveTo>
                  <a:cubicBezTo>
                    <a:pt x="120" y="1"/>
                    <a:pt x="0" y="90"/>
                    <a:pt x="46" y="240"/>
                  </a:cubicBezTo>
                  <a:cubicBezTo>
                    <a:pt x="126" y="399"/>
                    <a:pt x="226" y="399"/>
                    <a:pt x="306" y="479"/>
                  </a:cubicBezTo>
                  <a:cubicBezTo>
                    <a:pt x="354" y="515"/>
                    <a:pt x="399" y="530"/>
                    <a:pt x="440" y="530"/>
                  </a:cubicBezTo>
                  <a:cubicBezTo>
                    <a:pt x="603" y="530"/>
                    <a:pt x="689" y="288"/>
                    <a:pt x="545" y="160"/>
                  </a:cubicBezTo>
                  <a:lnTo>
                    <a:pt x="466" y="160"/>
                  </a:lnTo>
                  <a:cubicBezTo>
                    <a:pt x="432" y="50"/>
                    <a:pt x="3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168950" y="461625"/>
              <a:ext cx="10000" cy="11375"/>
            </a:xfrm>
            <a:custGeom>
              <a:avLst/>
              <a:gdLst/>
              <a:ahLst/>
              <a:cxnLst/>
              <a:rect l="l" t="t" r="r" b="b"/>
              <a:pathLst>
                <a:path w="400" h="455" extrusionOk="0">
                  <a:moveTo>
                    <a:pt x="200" y="1"/>
                  </a:moveTo>
                  <a:cubicBezTo>
                    <a:pt x="100" y="1"/>
                    <a:pt x="0" y="60"/>
                    <a:pt x="0" y="180"/>
                  </a:cubicBezTo>
                  <a:lnTo>
                    <a:pt x="0" y="260"/>
                  </a:lnTo>
                  <a:cubicBezTo>
                    <a:pt x="40" y="390"/>
                    <a:pt x="140" y="455"/>
                    <a:pt x="230" y="455"/>
                  </a:cubicBezTo>
                  <a:cubicBezTo>
                    <a:pt x="320" y="455"/>
                    <a:pt x="399" y="390"/>
                    <a:pt x="399" y="260"/>
                  </a:cubicBezTo>
                  <a:lnTo>
                    <a:pt x="399" y="180"/>
                  </a:lnTo>
                  <a:cubicBezTo>
                    <a:pt x="399" y="60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1109475" y="754400"/>
            <a:ext cx="556775" cy="309325"/>
            <a:chOff x="1109475" y="602000"/>
            <a:chExt cx="556775" cy="309325"/>
          </a:xfrm>
        </p:grpSpPr>
        <p:sp>
          <p:nvSpPr>
            <p:cNvPr id="1236" name="Google Shape;1236;p24"/>
            <p:cNvSpPr/>
            <p:nvPr/>
          </p:nvSpPr>
          <p:spPr>
            <a:xfrm>
              <a:off x="1109475" y="670025"/>
              <a:ext cx="191200" cy="241300"/>
            </a:xfrm>
            <a:custGeom>
              <a:avLst/>
              <a:gdLst/>
              <a:ahLst/>
              <a:cxnLst/>
              <a:rect l="l" t="t" r="r" b="b"/>
              <a:pathLst>
                <a:path w="7648" h="9652" extrusionOk="0">
                  <a:moveTo>
                    <a:pt x="3261" y="0"/>
                  </a:moveTo>
                  <a:cubicBezTo>
                    <a:pt x="2738" y="0"/>
                    <a:pt x="2208" y="139"/>
                    <a:pt x="1757" y="408"/>
                  </a:cubicBezTo>
                  <a:cubicBezTo>
                    <a:pt x="679" y="1007"/>
                    <a:pt x="0" y="2664"/>
                    <a:pt x="499" y="3822"/>
                  </a:cubicBezTo>
                  <a:cubicBezTo>
                    <a:pt x="554" y="3901"/>
                    <a:pt x="622" y="3932"/>
                    <a:pt x="688" y="3932"/>
                  </a:cubicBezTo>
                  <a:cubicBezTo>
                    <a:pt x="837" y="3932"/>
                    <a:pt x="974" y="3773"/>
                    <a:pt x="919" y="3662"/>
                  </a:cubicBezTo>
                  <a:cubicBezTo>
                    <a:pt x="340" y="2325"/>
                    <a:pt x="1338" y="827"/>
                    <a:pt x="2576" y="508"/>
                  </a:cubicBezTo>
                  <a:cubicBezTo>
                    <a:pt x="2820" y="440"/>
                    <a:pt x="3059" y="407"/>
                    <a:pt x="3286" y="407"/>
                  </a:cubicBezTo>
                  <a:cubicBezTo>
                    <a:pt x="4450" y="407"/>
                    <a:pt x="5331" y="1265"/>
                    <a:pt x="5331" y="2584"/>
                  </a:cubicBezTo>
                  <a:cubicBezTo>
                    <a:pt x="5331" y="3902"/>
                    <a:pt x="4752" y="5239"/>
                    <a:pt x="4173" y="6397"/>
                  </a:cubicBezTo>
                  <a:cubicBezTo>
                    <a:pt x="3574" y="7495"/>
                    <a:pt x="2835" y="8573"/>
                    <a:pt x="1917" y="9312"/>
                  </a:cubicBezTo>
                  <a:cubicBezTo>
                    <a:pt x="1757" y="9491"/>
                    <a:pt x="1917" y="9651"/>
                    <a:pt x="2077" y="9651"/>
                  </a:cubicBezTo>
                  <a:cubicBezTo>
                    <a:pt x="2110" y="9651"/>
                    <a:pt x="2143" y="9651"/>
                    <a:pt x="2176" y="9651"/>
                  </a:cubicBezTo>
                  <a:lnTo>
                    <a:pt x="2176" y="9651"/>
                  </a:lnTo>
                  <a:cubicBezTo>
                    <a:pt x="2176" y="9651"/>
                    <a:pt x="2176" y="9651"/>
                    <a:pt x="2176" y="9651"/>
                  </a:cubicBezTo>
                  <a:cubicBezTo>
                    <a:pt x="2176" y="9651"/>
                    <a:pt x="2176" y="9651"/>
                    <a:pt x="2176" y="9651"/>
                  </a:cubicBezTo>
                  <a:lnTo>
                    <a:pt x="2176" y="9651"/>
                  </a:lnTo>
                  <a:cubicBezTo>
                    <a:pt x="3980" y="9651"/>
                    <a:pt x="5781" y="9634"/>
                    <a:pt x="7487" y="8733"/>
                  </a:cubicBezTo>
                  <a:cubicBezTo>
                    <a:pt x="7647" y="8661"/>
                    <a:pt x="7520" y="8381"/>
                    <a:pt x="7319" y="8381"/>
                  </a:cubicBezTo>
                  <a:cubicBezTo>
                    <a:pt x="7296" y="8381"/>
                    <a:pt x="7272" y="8385"/>
                    <a:pt x="7247" y="8393"/>
                  </a:cubicBezTo>
                  <a:cubicBezTo>
                    <a:pt x="5714" y="9160"/>
                    <a:pt x="4197" y="9293"/>
                    <a:pt x="2544" y="9310"/>
                  </a:cubicBezTo>
                  <a:lnTo>
                    <a:pt x="2544" y="9310"/>
                  </a:lnTo>
                  <a:cubicBezTo>
                    <a:pt x="3598" y="8269"/>
                    <a:pt x="4399" y="6924"/>
                    <a:pt x="4991" y="5579"/>
                  </a:cubicBezTo>
                  <a:cubicBezTo>
                    <a:pt x="5490" y="4321"/>
                    <a:pt x="6069" y="2664"/>
                    <a:pt x="5490" y="1327"/>
                  </a:cubicBezTo>
                  <a:cubicBezTo>
                    <a:pt x="5071" y="425"/>
                    <a:pt x="4176" y="0"/>
                    <a:pt x="3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366325" y="647650"/>
              <a:ext cx="43775" cy="153000"/>
            </a:xfrm>
            <a:custGeom>
              <a:avLst/>
              <a:gdLst/>
              <a:ahLst/>
              <a:cxnLst/>
              <a:rect l="l" t="t" r="r" b="b"/>
              <a:pathLst>
                <a:path w="1751" h="6120" extrusionOk="0">
                  <a:moveTo>
                    <a:pt x="191" y="1"/>
                  </a:moveTo>
                  <a:cubicBezTo>
                    <a:pt x="89" y="1"/>
                    <a:pt x="1" y="86"/>
                    <a:pt x="47" y="225"/>
                  </a:cubicBezTo>
                  <a:cubicBezTo>
                    <a:pt x="466" y="2142"/>
                    <a:pt x="886" y="4058"/>
                    <a:pt x="1385" y="5975"/>
                  </a:cubicBezTo>
                  <a:cubicBezTo>
                    <a:pt x="1385" y="6075"/>
                    <a:pt x="1455" y="6119"/>
                    <a:pt x="1530" y="6119"/>
                  </a:cubicBezTo>
                  <a:cubicBezTo>
                    <a:pt x="1635" y="6119"/>
                    <a:pt x="1751" y="6034"/>
                    <a:pt x="1704" y="5895"/>
                  </a:cubicBezTo>
                  <a:cubicBezTo>
                    <a:pt x="1285" y="3978"/>
                    <a:pt x="886" y="2062"/>
                    <a:pt x="387" y="145"/>
                  </a:cubicBezTo>
                  <a:cubicBezTo>
                    <a:pt x="345" y="45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320150" y="691650"/>
              <a:ext cx="135600" cy="43250"/>
            </a:xfrm>
            <a:custGeom>
              <a:avLst/>
              <a:gdLst/>
              <a:ahLst/>
              <a:cxnLst/>
              <a:rect l="l" t="t" r="r" b="b"/>
              <a:pathLst>
                <a:path w="5424" h="1730" extrusionOk="0">
                  <a:moveTo>
                    <a:pt x="5179" y="1"/>
                  </a:moveTo>
                  <a:cubicBezTo>
                    <a:pt x="5140" y="1"/>
                    <a:pt x="5096" y="13"/>
                    <a:pt x="5048" y="42"/>
                  </a:cubicBezTo>
                  <a:cubicBezTo>
                    <a:pt x="3551" y="721"/>
                    <a:pt x="1814" y="961"/>
                    <a:pt x="237" y="1300"/>
                  </a:cubicBezTo>
                  <a:cubicBezTo>
                    <a:pt x="0" y="1373"/>
                    <a:pt x="46" y="1729"/>
                    <a:pt x="254" y="1729"/>
                  </a:cubicBezTo>
                  <a:cubicBezTo>
                    <a:pt x="274" y="1729"/>
                    <a:pt x="295" y="1726"/>
                    <a:pt x="317" y="1719"/>
                  </a:cubicBezTo>
                  <a:cubicBezTo>
                    <a:pt x="1974" y="1380"/>
                    <a:pt x="3731" y="1040"/>
                    <a:pt x="5228" y="382"/>
                  </a:cubicBezTo>
                  <a:cubicBezTo>
                    <a:pt x="5424" y="251"/>
                    <a:pt x="5353" y="1"/>
                    <a:pt x="5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486750" y="602000"/>
              <a:ext cx="179500" cy="267900"/>
            </a:xfrm>
            <a:custGeom>
              <a:avLst/>
              <a:gdLst/>
              <a:ahLst/>
              <a:cxnLst/>
              <a:rect l="l" t="t" r="r" b="b"/>
              <a:pathLst>
                <a:path w="7180" h="10716" extrusionOk="0">
                  <a:moveTo>
                    <a:pt x="2610" y="1"/>
                  </a:moveTo>
                  <a:cubicBezTo>
                    <a:pt x="1633" y="1"/>
                    <a:pt x="742" y="776"/>
                    <a:pt x="141" y="1392"/>
                  </a:cubicBezTo>
                  <a:cubicBezTo>
                    <a:pt x="0" y="1581"/>
                    <a:pt x="130" y="1781"/>
                    <a:pt x="269" y="1781"/>
                  </a:cubicBezTo>
                  <a:cubicBezTo>
                    <a:pt x="308" y="1781"/>
                    <a:pt x="346" y="1766"/>
                    <a:pt x="381" y="1732"/>
                  </a:cubicBezTo>
                  <a:cubicBezTo>
                    <a:pt x="974" y="1138"/>
                    <a:pt x="1812" y="350"/>
                    <a:pt x="2626" y="350"/>
                  </a:cubicBezTo>
                  <a:cubicBezTo>
                    <a:pt x="2853" y="350"/>
                    <a:pt x="3078" y="411"/>
                    <a:pt x="3295" y="554"/>
                  </a:cubicBezTo>
                  <a:cubicBezTo>
                    <a:pt x="4214" y="1133"/>
                    <a:pt x="4553" y="2391"/>
                    <a:pt x="4633" y="3309"/>
                  </a:cubicBezTo>
                  <a:cubicBezTo>
                    <a:pt x="4872" y="5964"/>
                    <a:pt x="3954" y="8958"/>
                    <a:pt x="1459" y="10296"/>
                  </a:cubicBezTo>
                  <a:cubicBezTo>
                    <a:pt x="1379" y="10376"/>
                    <a:pt x="1379" y="10615"/>
                    <a:pt x="1559" y="10615"/>
                  </a:cubicBezTo>
                  <a:cubicBezTo>
                    <a:pt x="1965" y="10685"/>
                    <a:pt x="2355" y="10716"/>
                    <a:pt x="2732" y="10716"/>
                  </a:cubicBezTo>
                  <a:cubicBezTo>
                    <a:pt x="4207" y="10716"/>
                    <a:pt x="5502" y="10242"/>
                    <a:pt x="6949" y="9717"/>
                  </a:cubicBezTo>
                  <a:cubicBezTo>
                    <a:pt x="7180" y="9628"/>
                    <a:pt x="7142" y="9365"/>
                    <a:pt x="6947" y="9365"/>
                  </a:cubicBezTo>
                  <a:cubicBezTo>
                    <a:pt x="6923" y="9365"/>
                    <a:pt x="6897" y="9369"/>
                    <a:pt x="6869" y="9378"/>
                  </a:cubicBezTo>
                  <a:cubicBezTo>
                    <a:pt x="5474" y="9842"/>
                    <a:pt x="4183" y="10307"/>
                    <a:pt x="2737" y="10307"/>
                  </a:cubicBezTo>
                  <a:cubicBezTo>
                    <a:pt x="2582" y="10307"/>
                    <a:pt x="2426" y="10302"/>
                    <a:pt x="2267" y="10291"/>
                  </a:cubicBezTo>
                  <a:lnTo>
                    <a:pt x="2267" y="10291"/>
                  </a:lnTo>
                  <a:cubicBezTo>
                    <a:pt x="4586" y="8718"/>
                    <a:pt x="5416" y="5422"/>
                    <a:pt x="4952" y="2730"/>
                  </a:cubicBezTo>
                  <a:cubicBezTo>
                    <a:pt x="4713" y="1732"/>
                    <a:pt x="4293" y="554"/>
                    <a:pt x="3295" y="135"/>
                  </a:cubicBezTo>
                  <a:cubicBezTo>
                    <a:pt x="3064" y="42"/>
                    <a:pt x="2835" y="1"/>
                    <a:pt x="2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308950" y="314725"/>
            <a:ext cx="605400" cy="472000"/>
            <a:chOff x="308950" y="162325"/>
            <a:chExt cx="605400" cy="472000"/>
          </a:xfrm>
        </p:grpSpPr>
        <p:sp>
          <p:nvSpPr>
            <p:cNvPr id="1241" name="Google Shape;1241;p24"/>
            <p:cNvSpPr/>
            <p:nvPr/>
          </p:nvSpPr>
          <p:spPr>
            <a:xfrm>
              <a:off x="308950" y="162325"/>
              <a:ext cx="295475" cy="472000"/>
            </a:xfrm>
            <a:custGeom>
              <a:avLst/>
              <a:gdLst/>
              <a:ahLst/>
              <a:cxnLst/>
              <a:rect l="l" t="t" r="r" b="b"/>
              <a:pathLst>
                <a:path w="11819" h="18880" extrusionOk="0">
                  <a:moveTo>
                    <a:pt x="3216" y="0"/>
                  </a:moveTo>
                  <a:cubicBezTo>
                    <a:pt x="2327" y="0"/>
                    <a:pt x="1429" y="274"/>
                    <a:pt x="919" y="1013"/>
                  </a:cubicBezTo>
                  <a:cubicBezTo>
                    <a:pt x="260" y="1931"/>
                    <a:pt x="81" y="3169"/>
                    <a:pt x="81" y="4247"/>
                  </a:cubicBezTo>
                  <a:cubicBezTo>
                    <a:pt x="1" y="5844"/>
                    <a:pt x="260" y="7421"/>
                    <a:pt x="580" y="8998"/>
                  </a:cubicBezTo>
                  <a:cubicBezTo>
                    <a:pt x="1258" y="12232"/>
                    <a:pt x="2416" y="15486"/>
                    <a:pt x="2995" y="18720"/>
                  </a:cubicBezTo>
                  <a:cubicBezTo>
                    <a:pt x="3029" y="18830"/>
                    <a:pt x="3110" y="18879"/>
                    <a:pt x="3192" y="18879"/>
                  </a:cubicBezTo>
                  <a:cubicBezTo>
                    <a:pt x="3302" y="18879"/>
                    <a:pt x="3414" y="18789"/>
                    <a:pt x="3414" y="18640"/>
                  </a:cubicBezTo>
                  <a:cubicBezTo>
                    <a:pt x="2915" y="16145"/>
                    <a:pt x="2077" y="13829"/>
                    <a:pt x="1498" y="11414"/>
                  </a:cubicBezTo>
                  <a:cubicBezTo>
                    <a:pt x="839" y="8659"/>
                    <a:pt x="81" y="5584"/>
                    <a:pt x="580" y="2849"/>
                  </a:cubicBezTo>
                  <a:cubicBezTo>
                    <a:pt x="759" y="1851"/>
                    <a:pt x="1258" y="853"/>
                    <a:pt x="2257" y="514"/>
                  </a:cubicBezTo>
                  <a:cubicBezTo>
                    <a:pt x="2547" y="422"/>
                    <a:pt x="2831" y="380"/>
                    <a:pt x="3108" y="380"/>
                  </a:cubicBezTo>
                  <a:cubicBezTo>
                    <a:pt x="3859" y="380"/>
                    <a:pt x="4553" y="691"/>
                    <a:pt x="5151" y="1173"/>
                  </a:cubicBezTo>
                  <a:cubicBezTo>
                    <a:pt x="7327" y="3009"/>
                    <a:pt x="8565" y="6004"/>
                    <a:pt x="9563" y="8579"/>
                  </a:cubicBezTo>
                  <a:cubicBezTo>
                    <a:pt x="10062" y="9996"/>
                    <a:pt x="10561" y="11414"/>
                    <a:pt x="10901" y="12911"/>
                  </a:cubicBezTo>
                  <a:cubicBezTo>
                    <a:pt x="10980" y="13070"/>
                    <a:pt x="11479" y="15147"/>
                    <a:pt x="11140" y="15226"/>
                  </a:cubicBezTo>
                  <a:cubicBezTo>
                    <a:pt x="10927" y="15315"/>
                    <a:pt x="11030" y="15579"/>
                    <a:pt x="11182" y="15579"/>
                  </a:cubicBezTo>
                  <a:cubicBezTo>
                    <a:pt x="11201" y="15579"/>
                    <a:pt x="11220" y="15575"/>
                    <a:pt x="11240" y="15566"/>
                  </a:cubicBezTo>
                  <a:cubicBezTo>
                    <a:pt x="11819" y="15486"/>
                    <a:pt x="11559" y="14488"/>
                    <a:pt x="11559" y="14069"/>
                  </a:cubicBezTo>
                  <a:cubicBezTo>
                    <a:pt x="11400" y="12831"/>
                    <a:pt x="10980" y="11573"/>
                    <a:pt x="10561" y="10336"/>
                  </a:cubicBezTo>
                  <a:cubicBezTo>
                    <a:pt x="9563" y="7341"/>
                    <a:pt x="8325" y="4167"/>
                    <a:pt x="6249" y="1751"/>
                  </a:cubicBezTo>
                  <a:cubicBezTo>
                    <a:pt x="5570" y="933"/>
                    <a:pt x="4652" y="95"/>
                    <a:pt x="3574" y="15"/>
                  </a:cubicBezTo>
                  <a:cubicBezTo>
                    <a:pt x="3456" y="5"/>
                    <a:pt x="3336" y="0"/>
                    <a:pt x="3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3050" y="426425"/>
              <a:ext cx="231425" cy="52500"/>
            </a:xfrm>
            <a:custGeom>
              <a:avLst/>
              <a:gdLst/>
              <a:ahLst/>
              <a:cxnLst/>
              <a:rect l="l" t="t" r="r" b="b"/>
              <a:pathLst>
                <a:path w="9257" h="2100" extrusionOk="0">
                  <a:moveTo>
                    <a:pt x="9016" y="1"/>
                  </a:moveTo>
                  <a:cubicBezTo>
                    <a:pt x="8998" y="1"/>
                    <a:pt x="8978" y="4"/>
                    <a:pt x="8958" y="11"/>
                  </a:cubicBezTo>
                  <a:cubicBezTo>
                    <a:pt x="6043" y="510"/>
                    <a:pt x="3128" y="1269"/>
                    <a:pt x="214" y="1768"/>
                  </a:cubicBezTo>
                  <a:cubicBezTo>
                    <a:pt x="1" y="1839"/>
                    <a:pt x="40" y="2100"/>
                    <a:pt x="221" y="2100"/>
                  </a:cubicBezTo>
                  <a:cubicBezTo>
                    <a:pt x="243" y="2100"/>
                    <a:pt x="267" y="2096"/>
                    <a:pt x="294" y="2087"/>
                  </a:cubicBezTo>
                  <a:cubicBezTo>
                    <a:pt x="3208" y="1588"/>
                    <a:pt x="6123" y="929"/>
                    <a:pt x="9037" y="350"/>
                  </a:cubicBezTo>
                  <a:cubicBezTo>
                    <a:pt x="9256" y="350"/>
                    <a:pt x="9209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4900" y="345400"/>
              <a:ext cx="299450" cy="201225"/>
            </a:xfrm>
            <a:custGeom>
              <a:avLst/>
              <a:gdLst/>
              <a:ahLst/>
              <a:cxnLst/>
              <a:rect l="l" t="t" r="r" b="b"/>
              <a:pathLst>
                <a:path w="11978" h="8049" extrusionOk="0">
                  <a:moveTo>
                    <a:pt x="3374" y="404"/>
                  </a:moveTo>
                  <a:cubicBezTo>
                    <a:pt x="4758" y="404"/>
                    <a:pt x="6008" y="1399"/>
                    <a:pt x="6991" y="2433"/>
                  </a:cubicBezTo>
                  <a:lnTo>
                    <a:pt x="6991" y="2433"/>
                  </a:lnTo>
                  <a:cubicBezTo>
                    <a:pt x="6992" y="2437"/>
                    <a:pt x="6993" y="2440"/>
                    <a:pt x="6993" y="2444"/>
                  </a:cubicBezTo>
                  <a:lnTo>
                    <a:pt x="6993" y="2444"/>
                  </a:lnTo>
                  <a:cubicBezTo>
                    <a:pt x="7074" y="3857"/>
                    <a:pt x="7199" y="5857"/>
                    <a:pt x="6149" y="7005"/>
                  </a:cubicBezTo>
                  <a:cubicBezTo>
                    <a:pt x="5773" y="7426"/>
                    <a:pt x="5287" y="7607"/>
                    <a:pt x="4783" y="7607"/>
                  </a:cubicBezTo>
                  <a:cubicBezTo>
                    <a:pt x="4403" y="7607"/>
                    <a:pt x="4014" y="7505"/>
                    <a:pt x="3653" y="7325"/>
                  </a:cubicBezTo>
                  <a:cubicBezTo>
                    <a:pt x="1996" y="6506"/>
                    <a:pt x="80" y="4250"/>
                    <a:pt x="659" y="2254"/>
                  </a:cubicBezTo>
                  <a:cubicBezTo>
                    <a:pt x="898" y="1336"/>
                    <a:pt x="1737" y="757"/>
                    <a:pt x="2575" y="517"/>
                  </a:cubicBezTo>
                  <a:cubicBezTo>
                    <a:pt x="2846" y="440"/>
                    <a:pt x="3112" y="404"/>
                    <a:pt x="3374" y="404"/>
                  </a:cubicBezTo>
                  <a:close/>
                  <a:moveTo>
                    <a:pt x="3153" y="1"/>
                  </a:moveTo>
                  <a:cubicBezTo>
                    <a:pt x="2297" y="1"/>
                    <a:pt x="1458" y="334"/>
                    <a:pt x="739" y="1176"/>
                  </a:cubicBezTo>
                  <a:cubicBezTo>
                    <a:pt x="0" y="2174"/>
                    <a:pt x="80" y="3412"/>
                    <a:pt x="499" y="4510"/>
                  </a:cubicBezTo>
                  <a:cubicBezTo>
                    <a:pt x="1098" y="5918"/>
                    <a:pt x="2904" y="8048"/>
                    <a:pt x="4726" y="8048"/>
                  </a:cubicBezTo>
                  <a:cubicBezTo>
                    <a:pt x="5151" y="8048"/>
                    <a:pt x="5577" y="7932"/>
                    <a:pt x="5989" y="7664"/>
                  </a:cubicBezTo>
                  <a:cubicBezTo>
                    <a:pt x="7144" y="6933"/>
                    <a:pt x="7410" y="5313"/>
                    <a:pt x="7431" y="3840"/>
                  </a:cubicBezTo>
                  <a:lnTo>
                    <a:pt x="7431" y="3840"/>
                  </a:lnTo>
                  <a:cubicBezTo>
                    <a:pt x="8177" y="5583"/>
                    <a:pt x="9593" y="6912"/>
                    <a:pt x="11639" y="7245"/>
                  </a:cubicBezTo>
                  <a:cubicBezTo>
                    <a:pt x="11878" y="7245"/>
                    <a:pt x="11978" y="6905"/>
                    <a:pt x="11718" y="6825"/>
                  </a:cubicBezTo>
                  <a:cubicBezTo>
                    <a:pt x="9445" y="6525"/>
                    <a:pt x="7986" y="4881"/>
                    <a:pt x="7405" y="2675"/>
                  </a:cubicBezTo>
                  <a:lnTo>
                    <a:pt x="7405" y="2675"/>
                  </a:lnTo>
                  <a:cubicBezTo>
                    <a:pt x="7399" y="2558"/>
                    <a:pt x="7393" y="2444"/>
                    <a:pt x="7386" y="2334"/>
                  </a:cubicBezTo>
                  <a:cubicBezTo>
                    <a:pt x="7380" y="2334"/>
                    <a:pt x="7373" y="2334"/>
                    <a:pt x="7366" y="2334"/>
                  </a:cubicBezTo>
                  <a:lnTo>
                    <a:pt x="7366" y="2334"/>
                  </a:lnTo>
                  <a:cubicBezTo>
                    <a:pt x="7372" y="2276"/>
                    <a:pt x="7356" y="2218"/>
                    <a:pt x="7307" y="2174"/>
                  </a:cubicBezTo>
                  <a:cubicBezTo>
                    <a:pt x="6247" y="1051"/>
                    <a:pt x="4673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1959900" y="323575"/>
            <a:ext cx="413125" cy="501200"/>
            <a:chOff x="1959900" y="171175"/>
            <a:chExt cx="413125" cy="501200"/>
          </a:xfrm>
        </p:grpSpPr>
        <p:sp>
          <p:nvSpPr>
            <p:cNvPr id="1245" name="Google Shape;1245;p24"/>
            <p:cNvSpPr/>
            <p:nvPr/>
          </p:nvSpPr>
          <p:spPr>
            <a:xfrm>
              <a:off x="1959900" y="224950"/>
              <a:ext cx="413125" cy="447425"/>
            </a:xfrm>
            <a:custGeom>
              <a:avLst/>
              <a:gdLst/>
              <a:ahLst/>
              <a:cxnLst/>
              <a:rect l="l" t="t" r="r" b="b"/>
              <a:pathLst>
                <a:path w="16525" h="17897" extrusionOk="0">
                  <a:moveTo>
                    <a:pt x="10793" y="4809"/>
                  </a:moveTo>
                  <a:cubicBezTo>
                    <a:pt x="11319" y="4809"/>
                    <a:pt x="11859" y="4988"/>
                    <a:pt x="12397" y="5415"/>
                  </a:cubicBezTo>
                  <a:cubicBezTo>
                    <a:pt x="14234" y="6733"/>
                    <a:pt x="14893" y="9487"/>
                    <a:pt x="14893" y="11564"/>
                  </a:cubicBezTo>
                  <a:cubicBezTo>
                    <a:pt x="14893" y="13899"/>
                    <a:pt x="14074" y="16554"/>
                    <a:pt x="11659" y="17313"/>
                  </a:cubicBezTo>
                  <a:cubicBezTo>
                    <a:pt x="11140" y="17486"/>
                    <a:pt x="10601" y="17558"/>
                    <a:pt x="10059" y="17558"/>
                  </a:cubicBezTo>
                  <a:cubicBezTo>
                    <a:pt x="9034" y="17558"/>
                    <a:pt x="8001" y="17300"/>
                    <a:pt x="7087" y="16974"/>
                  </a:cubicBezTo>
                  <a:cubicBezTo>
                    <a:pt x="4751" y="16135"/>
                    <a:pt x="2256" y="14897"/>
                    <a:pt x="1178" y="12562"/>
                  </a:cubicBezTo>
                  <a:cubicBezTo>
                    <a:pt x="260" y="10645"/>
                    <a:pt x="499" y="7990"/>
                    <a:pt x="2096" y="6413"/>
                  </a:cubicBezTo>
                  <a:cubicBezTo>
                    <a:pt x="2507" y="6003"/>
                    <a:pt x="3133" y="5593"/>
                    <a:pt x="3764" y="5593"/>
                  </a:cubicBezTo>
                  <a:cubicBezTo>
                    <a:pt x="3901" y="5593"/>
                    <a:pt x="4038" y="5612"/>
                    <a:pt x="4173" y="5655"/>
                  </a:cubicBezTo>
                  <a:cubicBezTo>
                    <a:pt x="5330" y="5914"/>
                    <a:pt x="5909" y="7152"/>
                    <a:pt x="6249" y="8150"/>
                  </a:cubicBezTo>
                  <a:cubicBezTo>
                    <a:pt x="6277" y="8213"/>
                    <a:pt x="6337" y="8242"/>
                    <a:pt x="6400" y="8242"/>
                  </a:cubicBezTo>
                  <a:cubicBezTo>
                    <a:pt x="6405" y="8242"/>
                    <a:pt x="6409" y="8242"/>
                    <a:pt x="6414" y="8241"/>
                  </a:cubicBezTo>
                  <a:lnTo>
                    <a:pt x="6414" y="8241"/>
                  </a:lnTo>
                  <a:cubicBezTo>
                    <a:pt x="6419" y="8242"/>
                    <a:pt x="6423" y="8242"/>
                    <a:pt x="6428" y="8242"/>
                  </a:cubicBezTo>
                  <a:cubicBezTo>
                    <a:pt x="6490" y="8242"/>
                    <a:pt x="6553" y="8213"/>
                    <a:pt x="6588" y="8150"/>
                  </a:cubicBezTo>
                  <a:cubicBezTo>
                    <a:pt x="7477" y="6756"/>
                    <a:pt x="9059" y="4809"/>
                    <a:pt x="10793" y="4809"/>
                  </a:cubicBezTo>
                  <a:close/>
                  <a:moveTo>
                    <a:pt x="13904" y="1"/>
                  </a:moveTo>
                  <a:cubicBezTo>
                    <a:pt x="9531" y="1"/>
                    <a:pt x="7629" y="3944"/>
                    <a:pt x="6408" y="7514"/>
                  </a:cubicBezTo>
                  <a:lnTo>
                    <a:pt x="6408" y="7514"/>
                  </a:lnTo>
                  <a:cubicBezTo>
                    <a:pt x="5931" y="6386"/>
                    <a:pt x="5058" y="5211"/>
                    <a:pt x="3827" y="5211"/>
                  </a:cubicBezTo>
                  <a:cubicBezTo>
                    <a:pt x="3542" y="5211"/>
                    <a:pt x="3238" y="5274"/>
                    <a:pt x="2915" y="5415"/>
                  </a:cubicBezTo>
                  <a:cubicBezTo>
                    <a:pt x="1258" y="6074"/>
                    <a:pt x="420" y="7990"/>
                    <a:pt x="260" y="9647"/>
                  </a:cubicBezTo>
                  <a:cubicBezTo>
                    <a:pt x="0" y="12143"/>
                    <a:pt x="1418" y="14398"/>
                    <a:pt x="3594" y="15716"/>
                  </a:cubicBezTo>
                  <a:cubicBezTo>
                    <a:pt x="5410" y="16894"/>
                    <a:pt x="7666" y="17892"/>
                    <a:pt x="9822" y="17892"/>
                  </a:cubicBezTo>
                  <a:cubicBezTo>
                    <a:pt x="9907" y="17895"/>
                    <a:pt x="9990" y="17897"/>
                    <a:pt x="10073" y="17897"/>
                  </a:cubicBezTo>
                  <a:cubicBezTo>
                    <a:pt x="16161" y="17897"/>
                    <a:pt x="16525" y="9279"/>
                    <a:pt x="13236" y="5655"/>
                  </a:cubicBezTo>
                  <a:cubicBezTo>
                    <a:pt x="12547" y="4900"/>
                    <a:pt x="11696" y="4428"/>
                    <a:pt x="10772" y="4428"/>
                  </a:cubicBezTo>
                  <a:cubicBezTo>
                    <a:pt x="10571" y="4428"/>
                    <a:pt x="10368" y="4451"/>
                    <a:pt x="10161" y="4497"/>
                  </a:cubicBezTo>
                  <a:cubicBezTo>
                    <a:pt x="8874" y="4804"/>
                    <a:pt x="7865" y="5776"/>
                    <a:pt x="7057" y="6831"/>
                  </a:cubicBezTo>
                  <a:lnTo>
                    <a:pt x="7057" y="6831"/>
                  </a:lnTo>
                  <a:cubicBezTo>
                    <a:pt x="8258" y="3642"/>
                    <a:pt x="10072" y="413"/>
                    <a:pt x="13773" y="413"/>
                  </a:cubicBezTo>
                  <a:cubicBezTo>
                    <a:pt x="13898" y="413"/>
                    <a:pt x="14025" y="417"/>
                    <a:pt x="14154" y="424"/>
                  </a:cubicBezTo>
                  <a:cubicBezTo>
                    <a:pt x="14394" y="424"/>
                    <a:pt x="14394" y="85"/>
                    <a:pt x="14154" y="5"/>
                  </a:cubicBezTo>
                  <a:cubicBezTo>
                    <a:pt x="14070" y="2"/>
                    <a:pt x="13987" y="1"/>
                    <a:pt x="13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93150" y="171175"/>
              <a:ext cx="124100" cy="112600"/>
            </a:xfrm>
            <a:custGeom>
              <a:avLst/>
              <a:gdLst/>
              <a:ahLst/>
              <a:cxnLst/>
              <a:rect l="l" t="t" r="r" b="b"/>
              <a:pathLst>
                <a:path w="4964" h="4504" extrusionOk="0">
                  <a:moveTo>
                    <a:pt x="340" y="0"/>
                  </a:moveTo>
                  <a:cubicBezTo>
                    <a:pt x="160" y="0"/>
                    <a:pt x="160" y="80"/>
                    <a:pt x="160" y="240"/>
                  </a:cubicBezTo>
                  <a:cubicBezTo>
                    <a:pt x="0" y="1238"/>
                    <a:pt x="160" y="2316"/>
                    <a:pt x="919" y="3074"/>
                  </a:cubicBezTo>
                  <a:cubicBezTo>
                    <a:pt x="1837" y="3813"/>
                    <a:pt x="3075" y="4152"/>
                    <a:pt x="4073" y="4492"/>
                  </a:cubicBezTo>
                  <a:cubicBezTo>
                    <a:pt x="4100" y="4500"/>
                    <a:pt x="4125" y="4504"/>
                    <a:pt x="4148" y="4504"/>
                  </a:cubicBezTo>
                  <a:cubicBezTo>
                    <a:pt x="4346" y="4504"/>
                    <a:pt x="4396" y="4224"/>
                    <a:pt x="4253" y="4152"/>
                  </a:cubicBezTo>
                  <a:cubicBezTo>
                    <a:pt x="3254" y="3813"/>
                    <a:pt x="2256" y="3573"/>
                    <a:pt x="1418" y="2995"/>
                  </a:cubicBezTo>
                  <a:cubicBezTo>
                    <a:pt x="545" y="2350"/>
                    <a:pt x="430" y="1345"/>
                    <a:pt x="489" y="390"/>
                  </a:cubicBezTo>
                  <a:lnTo>
                    <a:pt x="489" y="390"/>
                  </a:lnTo>
                  <a:cubicBezTo>
                    <a:pt x="589" y="385"/>
                    <a:pt x="688" y="382"/>
                    <a:pt x="786" y="382"/>
                  </a:cubicBezTo>
                  <a:cubicBezTo>
                    <a:pt x="1691" y="382"/>
                    <a:pt x="2519" y="613"/>
                    <a:pt x="3155" y="1318"/>
                  </a:cubicBezTo>
                  <a:cubicBezTo>
                    <a:pt x="3833" y="2076"/>
                    <a:pt x="4153" y="2995"/>
                    <a:pt x="4572" y="3733"/>
                  </a:cubicBezTo>
                  <a:cubicBezTo>
                    <a:pt x="4600" y="3823"/>
                    <a:pt x="4659" y="3861"/>
                    <a:pt x="4721" y="3861"/>
                  </a:cubicBezTo>
                  <a:cubicBezTo>
                    <a:pt x="4837" y="3861"/>
                    <a:pt x="4963" y="3730"/>
                    <a:pt x="4911" y="3573"/>
                  </a:cubicBezTo>
                  <a:cubicBezTo>
                    <a:pt x="4412" y="2655"/>
                    <a:pt x="3993" y="1577"/>
                    <a:pt x="3254" y="819"/>
                  </a:cubicBezTo>
                  <a:cubicBezTo>
                    <a:pt x="2416" y="80"/>
                    <a:pt x="1418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4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2"/>
          </p:nvPr>
        </p:nvSpPr>
        <p:spPr>
          <a:xfrm>
            <a:off x="2391900" y="29966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3"/>
          </p:nvPr>
        </p:nvSpPr>
        <p:spPr>
          <a:xfrm>
            <a:off x="2479475" y="4063475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subTitle" idx="4"/>
          </p:nvPr>
        </p:nvSpPr>
        <p:spPr>
          <a:xfrm>
            <a:off x="5170225" y="4063475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5"/>
          </p:nvPr>
        </p:nvSpPr>
        <p:spPr>
          <a:xfrm>
            <a:off x="2391900" y="1472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6"/>
          </p:nvPr>
        </p:nvSpPr>
        <p:spPr>
          <a:xfrm>
            <a:off x="3993908" y="2768075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668625" y="859725"/>
            <a:ext cx="7718927" cy="374585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30483" y="316059"/>
            <a:ext cx="513432" cy="580959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46359" y="2962410"/>
            <a:ext cx="513432" cy="580527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8459089" y="250287"/>
            <a:ext cx="551961" cy="621054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873427" y="4578630"/>
            <a:ext cx="431379" cy="241353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7573828" y="4683834"/>
            <a:ext cx="431379" cy="240408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8663992" y="3098301"/>
            <a:ext cx="343278" cy="225828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7119115" y="300228"/>
            <a:ext cx="346329" cy="224073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2691406" y="4752702"/>
            <a:ext cx="343278" cy="225666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2391900" y="14345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0097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49815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902900" y="1914350"/>
            <a:ext cx="309475" cy="402625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760300" y="1027850"/>
            <a:ext cx="297575" cy="376525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1523000" y="4043425"/>
            <a:ext cx="300350" cy="375875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628975" y="827825"/>
            <a:ext cx="7783464" cy="3800170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7981550" y="3626875"/>
            <a:ext cx="936050" cy="1287350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7931625" y="2207975"/>
            <a:ext cx="787625" cy="860650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7973125" y="1350475"/>
            <a:ext cx="1079550" cy="616525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42875" y="2345775"/>
            <a:ext cx="1024250" cy="585050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4749425" y="4195050"/>
            <a:ext cx="851325" cy="865900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395750" y="1077175"/>
            <a:ext cx="653225" cy="586000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247600" y="3669286"/>
            <a:ext cx="651096" cy="1279867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3432925" y="4162788"/>
            <a:ext cx="863250" cy="930425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124118" y="471117"/>
            <a:ext cx="4771651" cy="754994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1840162" y="230766"/>
            <a:ext cx="431649" cy="240597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5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161750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0" y="1882525"/>
            <a:ext cx="49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3">
  <p:cSld name="CUSTOM_21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36"/>
          <p:cNvGrpSpPr/>
          <p:nvPr/>
        </p:nvGrpSpPr>
        <p:grpSpPr>
          <a:xfrm>
            <a:off x="-29450" y="115800"/>
            <a:ext cx="9202909" cy="4913400"/>
            <a:chOff x="-11500" y="75650"/>
            <a:chExt cx="9202909" cy="4913400"/>
          </a:xfrm>
        </p:grpSpPr>
        <p:sp>
          <p:nvSpPr>
            <p:cNvPr id="2091" name="Google Shape;2091;p36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36"/>
          <p:cNvSpPr/>
          <p:nvPr/>
        </p:nvSpPr>
        <p:spPr>
          <a:xfrm>
            <a:off x="7031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6"/>
          <p:cNvSpPr txBox="1">
            <a:spLocks noGrp="1"/>
          </p:cNvSpPr>
          <p:nvPr>
            <p:ph type="title"/>
          </p:nvPr>
        </p:nvSpPr>
        <p:spPr>
          <a:xfrm>
            <a:off x="1671600" y="5395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9" name="Google Shape;2119;p36"/>
          <p:cNvSpPr txBox="1">
            <a:spLocks noGrp="1"/>
          </p:cNvSpPr>
          <p:nvPr>
            <p:ph type="subTitle" idx="1"/>
          </p:nvPr>
        </p:nvSpPr>
        <p:spPr>
          <a:xfrm>
            <a:off x="2391900" y="17488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36"/>
          <p:cNvSpPr txBox="1">
            <a:spLocks noGrp="1"/>
          </p:cNvSpPr>
          <p:nvPr>
            <p:ph type="subTitle" idx="2"/>
          </p:nvPr>
        </p:nvSpPr>
        <p:spPr>
          <a:xfrm>
            <a:off x="5425548" y="4169750"/>
            <a:ext cx="20277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36"/>
          <p:cNvSpPr txBox="1">
            <a:spLocks noGrp="1"/>
          </p:cNvSpPr>
          <p:nvPr>
            <p:ph type="subTitle" idx="3"/>
          </p:nvPr>
        </p:nvSpPr>
        <p:spPr>
          <a:xfrm>
            <a:off x="1776450" y="138695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36"/>
          <p:cNvSpPr txBox="1">
            <a:spLocks noGrp="1"/>
          </p:cNvSpPr>
          <p:nvPr>
            <p:ph type="subTitle" idx="4"/>
          </p:nvPr>
        </p:nvSpPr>
        <p:spPr>
          <a:xfrm>
            <a:off x="2391900" y="29871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6"/>
          <p:cNvSpPr txBox="1">
            <a:spLocks noGrp="1"/>
          </p:cNvSpPr>
          <p:nvPr>
            <p:ph type="subTitle" idx="5"/>
          </p:nvPr>
        </p:nvSpPr>
        <p:spPr>
          <a:xfrm>
            <a:off x="2625600" y="2577575"/>
            <a:ext cx="38928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36"/>
          <p:cNvSpPr/>
          <p:nvPr/>
        </p:nvSpPr>
        <p:spPr>
          <a:xfrm>
            <a:off x="83993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6"/>
          <p:cNvSpPr/>
          <p:nvPr/>
        </p:nvSpPr>
        <p:spPr>
          <a:xfrm>
            <a:off x="3587418" y="4237528"/>
            <a:ext cx="362346" cy="275474"/>
          </a:xfrm>
          <a:custGeom>
            <a:avLst/>
            <a:gdLst/>
            <a:ahLst/>
            <a:cxnLst/>
            <a:rect l="l" t="t" r="r" b="b"/>
            <a:pathLst>
              <a:path w="10878" h="8270" extrusionOk="0">
                <a:moveTo>
                  <a:pt x="6893" y="3257"/>
                </a:moveTo>
                <a:lnTo>
                  <a:pt x="7218" y="3382"/>
                </a:lnTo>
                <a:lnTo>
                  <a:pt x="7419" y="3382"/>
                </a:lnTo>
                <a:lnTo>
                  <a:pt x="6993" y="3583"/>
                </a:lnTo>
                <a:cubicBezTo>
                  <a:pt x="6893" y="3483"/>
                  <a:pt x="6893" y="3382"/>
                  <a:pt x="6893" y="3257"/>
                </a:cubicBezTo>
                <a:close/>
                <a:moveTo>
                  <a:pt x="4186" y="3057"/>
                </a:moveTo>
                <a:cubicBezTo>
                  <a:pt x="4913" y="3057"/>
                  <a:pt x="5639" y="3157"/>
                  <a:pt x="6266" y="3157"/>
                </a:cubicBezTo>
                <a:cubicBezTo>
                  <a:pt x="6266" y="3382"/>
                  <a:pt x="6366" y="3583"/>
                  <a:pt x="6366" y="3783"/>
                </a:cubicBezTo>
                <a:cubicBezTo>
                  <a:pt x="5865" y="3884"/>
                  <a:pt x="5339" y="4109"/>
                  <a:pt x="4812" y="4310"/>
                </a:cubicBezTo>
                <a:cubicBezTo>
                  <a:pt x="4612" y="4410"/>
                  <a:pt x="4487" y="4410"/>
                  <a:pt x="4286" y="4510"/>
                </a:cubicBezTo>
                <a:cubicBezTo>
                  <a:pt x="3985" y="4210"/>
                  <a:pt x="3559" y="4009"/>
                  <a:pt x="3233" y="3683"/>
                </a:cubicBezTo>
                <a:lnTo>
                  <a:pt x="3133" y="3583"/>
                </a:lnTo>
                <a:cubicBezTo>
                  <a:pt x="3233" y="3382"/>
                  <a:pt x="3359" y="3157"/>
                  <a:pt x="3559" y="3057"/>
                </a:cubicBezTo>
                <a:close/>
                <a:moveTo>
                  <a:pt x="2732" y="4310"/>
                </a:moveTo>
                <a:lnTo>
                  <a:pt x="3359" y="4936"/>
                </a:lnTo>
                <a:cubicBezTo>
                  <a:pt x="3133" y="4936"/>
                  <a:pt x="2933" y="5037"/>
                  <a:pt x="2732" y="5137"/>
                </a:cubicBezTo>
                <a:lnTo>
                  <a:pt x="2206" y="5362"/>
                </a:lnTo>
                <a:lnTo>
                  <a:pt x="2106" y="5463"/>
                </a:lnTo>
                <a:lnTo>
                  <a:pt x="1880" y="5563"/>
                </a:lnTo>
                <a:cubicBezTo>
                  <a:pt x="1880" y="5563"/>
                  <a:pt x="1880" y="5463"/>
                  <a:pt x="1980" y="5362"/>
                </a:cubicBezTo>
                <a:lnTo>
                  <a:pt x="2306" y="4736"/>
                </a:lnTo>
                <a:lnTo>
                  <a:pt x="2607" y="4310"/>
                </a:lnTo>
                <a:close/>
                <a:moveTo>
                  <a:pt x="6592" y="4636"/>
                </a:moveTo>
                <a:lnTo>
                  <a:pt x="6592" y="4836"/>
                </a:lnTo>
                <a:cubicBezTo>
                  <a:pt x="6592" y="5137"/>
                  <a:pt x="6692" y="5663"/>
                  <a:pt x="6692" y="6089"/>
                </a:cubicBezTo>
                <a:lnTo>
                  <a:pt x="6692" y="6290"/>
                </a:lnTo>
                <a:lnTo>
                  <a:pt x="6692" y="6390"/>
                </a:lnTo>
                <a:lnTo>
                  <a:pt x="6692" y="6515"/>
                </a:lnTo>
                <a:lnTo>
                  <a:pt x="6592" y="6390"/>
                </a:lnTo>
                <a:lnTo>
                  <a:pt x="6492" y="6290"/>
                </a:lnTo>
                <a:lnTo>
                  <a:pt x="6366" y="6190"/>
                </a:lnTo>
                <a:lnTo>
                  <a:pt x="6066" y="5989"/>
                </a:lnTo>
                <a:cubicBezTo>
                  <a:pt x="5740" y="5663"/>
                  <a:pt x="5439" y="5463"/>
                  <a:pt x="5113" y="5137"/>
                </a:cubicBezTo>
                <a:cubicBezTo>
                  <a:pt x="5539" y="4936"/>
                  <a:pt x="6066" y="4836"/>
                  <a:pt x="6592" y="4636"/>
                </a:cubicBezTo>
                <a:close/>
                <a:moveTo>
                  <a:pt x="5490" y="0"/>
                </a:moveTo>
                <a:cubicBezTo>
                  <a:pt x="5415" y="0"/>
                  <a:pt x="5326" y="37"/>
                  <a:pt x="5238" y="124"/>
                </a:cubicBezTo>
                <a:cubicBezTo>
                  <a:pt x="5238" y="124"/>
                  <a:pt x="4612" y="651"/>
                  <a:pt x="3660" y="1804"/>
                </a:cubicBezTo>
                <a:cubicBezTo>
                  <a:pt x="3660" y="1904"/>
                  <a:pt x="3559" y="2004"/>
                  <a:pt x="3459" y="2129"/>
                </a:cubicBezTo>
                <a:lnTo>
                  <a:pt x="2607" y="2129"/>
                </a:lnTo>
                <a:cubicBezTo>
                  <a:pt x="2306" y="2129"/>
                  <a:pt x="2206" y="2129"/>
                  <a:pt x="1980" y="2230"/>
                </a:cubicBezTo>
                <a:cubicBezTo>
                  <a:pt x="1579" y="2230"/>
                  <a:pt x="1153" y="2330"/>
                  <a:pt x="727" y="2430"/>
                </a:cubicBezTo>
                <a:cubicBezTo>
                  <a:pt x="1153" y="2856"/>
                  <a:pt x="1479" y="3257"/>
                  <a:pt x="1980" y="3683"/>
                </a:cubicBezTo>
                <a:lnTo>
                  <a:pt x="2106" y="3783"/>
                </a:lnTo>
                <a:lnTo>
                  <a:pt x="1780" y="4310"/>
                </a:lnTo>
                <a:lnTo>
                  <a:pt x="1579" y="4636"/>
                </a:lnTo>
                <a:lnTo>
                  <a:pt x="1354" y="5037"/>
                </a:lnTo>
                <a:cubicBezTo>
                  <a:pt x="852" y="5763"/>
                  <a:pt x="426" y="6515"/>
                  <a:pt x="0" y="7342"/>
                </a:cubicBezTo>
                <a:lnTo>
                  <a:pt x="1780" y="6515"/>
                </a:lnTo>
                <a:lnTo>
                  <a:pt x="2507" y="6190"/>
                </a:lnTo>
                <a:lnTo>
                  <a:pt x="3033" y="5989"/>
                </a:lnTo>
                <a:cubicBezTo>
                  <a:pt x="3459" y="5763"/>
                  <a:pt x="3760" y="5663"/>
                  <a:pt x="4186" y="5463"/>
                </a:cubicBezTo>
                <a:cubicBezTo>
                  <a:pt x="4612" y="5889"/>
                  <a:pt x="5113" y="6190"/>
                  <a:pt x="5539" y="6515"/>
                </a:cubicBezTo>
                <a:lnTo>
                  <a:pt x="5865" y="6816"/>
                </a:lnTo>
                <a:lnTo>
                  <a:pt x="6066" y="6916"/>
                </a:lnTo>
                <a:lnTo>
                  <a:pt x="6366" y="7242"/>
                </a:lnTo>
                <a:cubicBezTo>
                  <a:pt x="6792" y="7543"/>
                  <a:pt x="7118" y="7969"/>
                  <a:pt x="7519" y="8270"/>
                </a:cubicBezTo>
                <a:lnTo>
                  <a:pt x="7519" y="7969"/>
                </a:lnTo>
                <a:lnTo>
                  <a:pt x="7519" y="7643"/>
                </a:lnTo>
                <a:lnTo>
                  <a:pt x="7419" y="7142"/>
                </a:lnTo>
                <a:lnTo>
                  <a:pt x="7419" y="6515"/>
                </a:lnTo>
                <a:lnTo>
                  <a:pt x="7419" y="6190"/>
                </a:lnTo>
                <a:lnTo>
                  <a:pt x="7419" y="5989"/>
                </a:lnTo>
                <a:cubicBezTo>
                  <a:pt x="7319" y="5563"/>
                  <a:pt x="7319" y="5137"/>
                  <a:pt x="7218" y="4736"/>
                </a:cubicBezTo>
                <a:cubicBezTo>
                  <a:pt x="7218" y="4636"/>
                  <a:pt x="7218" y="4510"/>
                  <a:pt x="7118" y="4410"/>
                </a:cubicBezTo>
                <a:lnTo>
                  <a:pt x="7218" y="4410"/>
                </a:lnTo>
                <a:lnTo>
                  <a:pt x="10878" y="3257"/>
                </a:lnTo>
                <a:cubicBezTo>
                  <a:pt x="10025" y="2956"/>
                  <a:pt x="9299" y="2756"/>
                  <a:pt x="8472" y="2631"/>
                </a:cubicBezTo>
                <a:lnTo>
                  <a:pt x="7845" y="2430"/>
                </a:lnTo>
                <a:lnTo>
                  <a:pt x="7419" y="2430"/>
                </a:lnTo>
                <a:lnTo>
                  <a:pt x="6692" y="2330"/>
                </a:lnTo>
                <a:lnTo>
                  <a:pt x="6592" y="2330"/>
                </a:lnTo>
                <a:cubicBezTo>
                  <a:pt x="6266" y="1177"/>
                  <a:pt x="5965" y="550"/>
                  <a:pt x="5965" y="550"/>
                </a:cubicBezTo>
                <a:cubicBezTo>
                  <a:pt x="5887" y="446"/>
                  <a:pt x="5799" y="402"/>
                  <a:pt x="5722" y="402"/>
                </a:cubicBezTo>
                <a:cubicBezTo>
                  <a:pt x="5579" y="402"/>
                  <a:pt x="5474" y="555"/>
                  <a:pt x="5539" y="751"/>
                </a:cubicBezTo>
                <a:cubicBezTo>
                  <a:pt x="5539" y="751"/>
                  <a:pt x="5740" y="1277"/>
                  <a:pt x="6066" y="2230"/>
                </a:cubicBezTo>
                <a:cubicBezTo>
                  <a:pt x="5439" y="2129"/>
                  <a:pt x="4913" y="2129"/>
                  <a:pt x="4286" y="2129"/>
                </a:cubicBezTo>
                <a:lnTo>
                  <a:pt x="4186" y="2129"/>
                </a:lnTo>
                <a:cubicBezTo>
                  <a:pt x="5013" y="1077"/>
                  <a:pt x="5539" y="450"/>
                  <a:pt x="5539" y="450"/>
                </a:cubicBezTo>
                <a:cubicBezTo>
                  <a:pt x="5770" y="219"/>
                  <a:pt x="5674" y="0"/>
                  <a:pt x="5490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6" name="Google Shape;2126;p36"/>
          <p:cNvGrpSpPr/>
          <p:nvPr/>
        </p:nvGrpSpPr>
        <p:grpSpPr>
          <a:xfrm>
            <a:off x="7969776" y="-6"/>
            <a:ext cx="1160254" cy="885979"/>
            <a:chOff x="4554001" y="2570769"/>
            <a:chExt cx="1160254" cy="885979"/>
          </a:xfrm>
        </p:grpSpPr>
        <p:sp>
          <p:nvSpPr>
            <p:cNvPr id="2127" name="Google Shape;2127;p36"/>
            <p:cNvSpPr/>
            <p:nvPr/>
          </p:nvSpPr>
          <p:spPr>
            <a:xfrm>
              <a:off x="5009016" y="2570769"/>
              <a:ext cx="705239" cy="555644"/>
            </a:xfrm>
            <a:custGeom>
              <a:avLst/>
              <a:gdLst/>
              <a:ahLst/>
              <a:cxnLst/>
              <a:rect l="l" t="t" r="r" b="b"/>
              <a:pathLst>
                <a:path w="21172" h="16681" extrusionOk="0">
                  <a:moveTo>
                    <a:pt x="310" y="0"/>
                  </a:moveTo>
                  <a:cubicBezTo>
                    <a:pt x="194" y="0"/>
                    <a:pt x="63" y="75"/>
                    <a:pt x="0" y="226"/>
                  </a:cubicBezTo>
                  <a:cubicBezTo>
                    <a:pt x="125" y="226"/>
                    <a:pt x="0" y="752"/>
                    <a:pt x="125" y="1704"/>
                  </a:cubicBezTo>
                  <a:cubicBezTo>
                    <a:pt x="226" y="2632"/>
                    <a:pt x="426" y="3985"/>
                    <a:pt x="952" y="5364"/>
                  </a:cubicBezTo>
                  <a:cubicBezTo>
                    <a:pt x="1479" y="6817"/>
                    <a:pt x="2306" y="8271"/>
                    <a:pt x="3358" y="9624"/>
                  </a:cubicBezTo>
                  <a:cubicBezTo>
                    <a:pt x="4386" y="11003"/>
                    <a:pt x="5539" y="12256"/>
                    <a:pt x="6692" y="13083"/>
                  </a:cubicBezTo>
                  <a:cubicBezTo>
                    <a:pt x="7945" y="14010"/>
                    <a:pt x="9298" y="14862"/>
                    <a:pt x="10877" y="15489"/>
                  </a:cubicBezTo>
                  <a:cubicBezTo>
                    <a:pt x="12431" y="16116"/>
                    <a:pt x="14110" y="16517"/>
                    <a:pt x="15664" y="16642"/>
                  </a:cubicBezTo>
                  <a:cubicBezTo>
                    <a:pt x="16053" y="16668"/>
                    <a:pt x="16433" y="16681"/>
                    <a:pt x="16799" y="16681"/>
                  </a:cubicBezTo>
                  <a:cubicBezTo>
                    <a:pt x="17825" y="16681"/>
                    <a:pt x="18740" y="16583"/>
                    <a:pt x="19424" y="16416"/>
                  </a:cubicBezTo>
                  <a:cubicBezTo>
                    <a:pt x="20376" y="16316"/>
                    <a:pt x="20902" y="16116"/>
                    <a:pt x="20902" y="16116"/>
                  </a:cubicBezTo>
                  <a:cubicBezTo>
                    <a:pt x="21172" y="16026"/>
                    <a:pt x="21119" y="15674"/>
                    <a:pt x="20889" y="15674"/>
                  </a:cubicBezTo>
                  <a:cubicBezTo>
                    <a:pt x="20863" y="15674"/>
                    <a:pt x="20833" y="15679"/>
                    <a:pt x="20802" y="15689"/>
                  </a:cubicBezTo>
                  <a:cubicBezTo>
                    <a:pt x="20802" y="15683"/>
                    <a:pt x="20793" y="15680"/>
                    <a:pt x="20774" y="15680"/>
                  </a:cubicBezTo>
                  <a:cubicBezTo>
                    <a:pt x="20575" y="15680"/>
                    <a:pt x="19335" y="16025"/>
                    <a:pt x="17614" y="16025"/>
                  </a:cubicBezTo>
                  <a:cubicBezTo>
                    <a:pt x="17051" y="16025"/>
                    <a:pt x="16436" y="15988"/>
                    <a:pt x="15790" y="15890"/>
                  </a:cubicBezTo>
                  <a:cubicBezTo>
                    <a:pt x="14311" y="15790"/>
                    <a:pt x="12757" y="15389"/>
                    <a:pt x="11278" y="14637"/>
                  </a:cubicBezTo>
                  <a:cubicBezTo>
                    <a:pt x="9825" y="14010"/>
                    <a:pt x="8471" y="13183"/>
                    <a:pt x="7318" y="12356"/>
                  </a:cubicBezTo>
                  <a:cubicBezTo>
                    <a:pt x="6166" y="11504"/>
                    <a:pt x="5013" y="10376"/>
                    <a:pt x="4085" y="9123"/>
                  </a:cubicBezTo>
                  <a:cubicBezTo>
                    <a:pt x="3033" y="7870"/>
                    <a:pt x="2206" y="6491"/>
                    <a:pt x="1679" y="5138"/>
                  </a:cubicBezTo>
                  <a:cubicBezTo>
                    <a:pt x="526" y="2431"/>
                    <a:pt x="526" y="226"/>
                    <a:pt x="526" y="226"/>
                  </a:cubicBezTo>
                  <a:cubicBezTo>
                    <a:pt x="526" y="75"/>
                    <a:pt x="42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4554001" y="2640886"/>
              <a:ext cx="323140" cy="31744"/>
            </a:xfrm>
            <a:custGeom>
              <a:avLst/>
              <a:gdLst/>
              <a:ahLst/>
              <a:cxnLst/>
              <a:rect l="l" t="t" r="r" b="b"/>
              <a:pathLst>
                <a:path w="9701" h="953" extrusionOk="0">
                  <a:moveTo>
                    <a:pt x="4788" y="0"/>
                  </a:moveTo>
                  <a:cubicBezTo>
                    <a:pt x="3008" y="0"/>
                    <a:pt x="101" y="226"/>
                    <a:pt x="101" y="226"/>
                  </a:cubicBezTo>
                  <a:cubicBezTo>
                    <a:pt x="1" y="326"/>
                    <a:pt x="1" y="752"/>
                    <a:pt x="101" y="752"/>
                  </a:cubicBezTo>
                  <a:cubicBezTo>
                    <a:pt x="101" y="752"/>
                    <a:pt x="3008" y="953"/>
                    <a:pt x="4788" y="953"/>
                  </a:cubicBezTo>
                  <a:cubicBezTo>
                    <a:pt x="6668" y="953"/>
                    <a:pt x="9600" y="752"/>
                    <a:pt x="9600" y="752"/>
                  </a:cubicBezTo>
                  <a:cubicBezTo>
                    <a:pt x="9700" y="752"/>
                    <a:pt x="9700" y="326"/>
                    <a:pt x="9600" y="226"/>
                  </a:cubicBezTo>
                  <a:cubicBezTo>
                    <a:pt x="9600" y="226"/>
                    <a:pt x="6668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4605765" y="2815364"/>
              <a:ext cx="323973" cy="55128"/>
            </a:xfrm>
            <a:custGeom>
              <a:avLst/>
              <a:gdLst/>
              <a:ahLst/>
              <a:cxnLst/>
              <a:rect l="l" t="t" r="r" b="b"/>
              <a:pathLst>
                <a:path w="9726" h="1655" extrusionOk="0">
                  <a:moveTo>
                    <a:pt x="9500" y="1"/>
                  </a:moveTo>
                  <a:cubicBezTo>
                    <a:pt x="9500" y="1"/>
                    <a:pt x="8773" y="101"/>
                    <a:pt x="7845" y="101"/>
                  </a:cubicBezTo>
                  <a:cubicBezTo>
                    <a:pt x="6893" y="201"/>
                    <a:pt x="5740" y="201"/>
                    <a:pt x="4813" y="201"/>
                  </a:cubicBezTo>
                  <a:cubicBezTo>
                    <a:pt x="3860" y="301"/>
                    <a:pt x="2708" y="402"/>
                    <a:pt x="1780" y="627"/>
                  </a:cubicBezTo>
                  <a:cubicBezTo>
                    <a:pt x="828" y="928"/>
                    <a:pt x="101" y="1254"/>
                    <a:pt x="101" y="1254"/>
                  </a:cubicBezTo>
                  <a:cubicBezTo>
                    <a:pt x="1" y="1354"/>
                    <a:pt x="201" y="1655"/>
                    <a:pt x="327" y="1655"/>
                  </a:cubicBezTo>
                  <a:cubicBezTo>
                    <a:pt x="327" y="1655"/>
                    <a:pt x="953" y="1454"/>
                    <a:pt x="1880" y="1354"/>
                  </a:cubicBezTo>
                  <a:cubicBezTo>
                    <a:pt x="2833" y="1254"/>
                    <a:pt x="3961" y="1254"/>
                    <a:pt x="4913" y="1153"/>
                  </a:cubicBezTo>
                  <a:cubicBezTo>
                    <a:pt x="5740" y="1153"/>
                    <a:pt x="6993" y="1028"/>
                    <a:pt x="7946" y="828"/>
                  </a:cubicBezTo>
                  <a:cubicBezTo>
                    <a:pt x="8873" y="727"/>
                    <a:pt x="9600" y="402"/>
                    <a:pt x="9600" y="402"/>
                  </a:cubicBezTo>
                  <a:cubicBezTo>
                    <a:pt x="9725" y="402"/>
                    <a:pt x="9500" y="1"/>
                    <a:pt x="9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4751863" y="2971488"/>
              <a:ext cx="247160" cy="149462"/>
            </a:xfrm>
            <a:custGeom>
              <a:avLst/>
              <a:gdLst/>
              <a:ahLst/>
              <a:cxnLst/>
              <a:rect l="l" t="t" r="r" b="b"/>
              <a:pathLst>
                <a:path w="7420" h="4487" extrusionOk="0">
                  <a:moveTo>
                    <a:pt x="7094" y="0"/>
                  </a:moveTo>
                  <a:cubicBezTo>
                    <a:pt x="7094" y="0"/>
                    <a:pt x="6467" y="226"/>
                    <a:pt x="5740" y="527"/>
                  </a:cubicBezTo>
                  <a:cubicBezTo>
                    <a:pt x="4913" y="852"/>
                    <a:pt x="4086" y="1253"/>
                    <a:pt x="3334" y="1780"/>
                  </a:cubicBezTo>
                  <a:cubicBezTo>
                    <a:pt x="2708" y="2206"/>
                    <a:pt x="1880" y="2832"/>
                    <a:pt x="1154" y="3233"/>
                  </a:cubicBezTo>
                  <a:lnTo>
                    <a:pt x="1" y="4086"/>
                  </a:lnTo>
                  <a:cubicBezTo>
                    <a:pt x="1" y="4186"/>
                    <a:pt x="201" y="4487"/>
                    <a:pt x="327" y="4487"/>
                  </a:cubicBezTo>
                  <a:cubicBezTo>
                    <a:pt x="327" y="4487"/>
                    <a:pt x="828" y="4286"/>
                    <a:pt x="1580" y="3860"/>
                  </a:cubicBezTo>
                  <a:cubicBezTo>
                    <a:pt x="2307" y="3459"/>
                    <a:pt x="3234" y="2933"/>
                    <a:pt x="3860" y="2507"/>
                  </a:cubicBezTo>
                  <a:cubicBezTo>
                    <a:pt x="4487" y="2106"/>
                    <a:pt x="5339" y="1579"/>
                    <a:pt x="6066" y="1153"/>
                  </a:cubicBezTo>
                  <a:cubicBezTo>
                    <a:pt x="6793" y="727"/>
                    <a:pt x="7319" y="426"/>
                    <a:pt x="7319" y="426"/>
                  </a:cubicBezTo>
                  <a:cubicBezTo>
                    <a:pt x="7419" y="426"/>
                    <a:pt x="7219" y="0"/>
                    <a:pt x="7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5029868" y="3120084"/>
              <a:ext cx="160321" cy="262183"/>
            </a:xfrm>
            <a:custGeom>
              <a:avLst/>
              <a:gdLst/>
              <a:ahLst/>
              <a:cxnLst/>
              <a:rect l="l" t="t" r="r" b="b"/>
              <a:pathLst>
                <a:path w="4813" h="7871" extrusionOk="0">
                  <a:moveTo>
                    <a:pt x="4365" y="0"/>
                  </a:moveTo>
                  <a:cubicBezTo>
                    <a:pt x="4331" y="0"/>
                    <a:pt x="4304" y="8"/>
                    <a:pt x="4286" y="26"/>
                  </a:cubicBezTo>
                  <a:cubicBezTo>
                    <a:pt x="4286" y="26"/>
                    <a:pt x="3986" y="552"/>
                    <a:pt x="3459" y="1279"/>
                  </a:cubicBezTo>
                  <a:cubicBezTo>
                    <a:pt x="2933" y="2031"/>
                    <a:pt x="2306" y="2858"/>
                    <a:pt x="1880" y="3584"/>
                  </a:cubicBezTo>
                  <a:cubicBezTo>
                    <a:pt x="1479" y="4412"/>
                    <a:pt x="953" y="5364"/>
                    <a:pt x="627" y="6191"/>
                  </a:cubicBezTo>
                  <a:cubicBezTo>
                    <a:pt x="226" y="7043"/>
                    <a:pt x="1" y="7670"/>
                    <a:pt x="1" y="7670"/>
                  </a:cubicBezTo>
                  <a:cubicBezTo>
                    <a:pt x="1" y="7770"/>
                    <a:pt x="427" y="7870"/>
                    <a:pt x="527" y="7870"/>
                  </a:cubicBezTo>
                  <a:cubicBezTo>
                    <a:pt x="527" y="7870"/>
                    <a:pt x="853" y="7244"/>
                    <a:pt x="1254" y="6517"/>
                  </a:cubicBezTo>
                  <a:cubicBezTo>
                    <a:pt x="1680" y="5790"/>
                    <a:pt x="2306" y="4838"/>
                    <a:pt x="2732" y="4111"/>
                  </a:cubicBezTo>
                  <a:cubicBezTo>
                    <a:pt x="3133" y="3384"/>
                    <a:pt x="3660" y="2432"/>
                    <a:pt x="4086" y="1705"/>
                  </a:cubicBezTo>
                  <a:cubicBezTo>
                    <a:pt x="4512" y="878"/>
                    <a:pt x="4813" y="251"/>
                    <a:pt x="4813" y="251"/>
                  </a:cubicBezTo>
                  <a:cubicBezTo>
                    <a:pt x="4813" y="168"/>
                    <a:pt x="452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5392181" y="3222779"/>
              <a:ext cx="51797" cy="233969"/>
            </a:xfrm>
            <a:custGeom>
              <a:avLst/>
              <a:gdLst/>
              <a:ahLst/>
              <a:cxnLst/>
              <a:rect l="l" t="t" r="r" b="b"/>
              <a:pathLst>
                <a:path w="1555" h="7024" extrusionOk="0">
                  <a:moveTo>
                    <a:pt x="1242" y="0"/>
                  </a:moveTo>
                  <a:cubicBezTo>
                    <a:pt x="1135" y="0"/>
                    <a:pt x="1028" y="25"/>
                    <a:pt x="1028" y="75"/>
                  </a:cubicBezTo>
                  <a:cubicBezTo>
                    <a:pt x="1028" y="75"/>
                    <a:pt x="928" y="602"/>
                    <a:pt x="828" y="1228"/>
                  </a:cubicBezTo>
                  <a:cubicBezTo>
                    <a:pt x="627" y="1855"/>
                    <a:pt x="402" y="2707"/>
                    <a:pt x="201" y="3434"/>
                  </a:cubicBezTo>
                  <a:cubicBezTo>
                    <a:pt x="101" y="4060"/>
                    <a:pt x="1" y="4988"/>
                    <a:pt x="1" y="5715"/>
                  </a:cubicBezTo>
                  <a:cubicBezTo>
                    <a:pt x="1" y="6466"/>
                    <a:pt x="101" y="6968"/>
                    <a:pt x="101" y="6968"/>
                  </a:cubicBezTo>
                  <a:cubicBezTo>
                    <a:pt x="101" y="7009"/>
                    <a:pt x="148" y="7023"/>
                    <a:pt x="212" y="7023"/>
                  </a:cubicBezTo>
                  <a:cubicBezTo>
                    <a:pt x="338" y="7023"/>
                    <a:pt x="527" y="6968"/>
                    <a:pt x="527" y="6968"/>
                  </a:cubicBezTo>
                  <a:cubicBezTo>
                    <a:pt x="527" y="6968"/>
                    <a:pt x="527" y="6466"/>
                    <a:pt x="728" y="5715"/>
                  </a:cubicBezTo>
                  <a:cubicBezTo>
                    <a:pt x="828" y="5088"/>
                    <a:pt x="1028" y="4261"/>
                    <a:pt x="1154" y="3634"/>
                  </a:cubicBezTo>
                  <a:cubicBezTo>
                    <a:pt x="1354" y="2908"/>
                    <a:pt x="1455" y="2080"/>
                    <a:pt x="1555" y="1329"/>
                  </a:cubicBezTo>
                  <a:cubicBezTo>
                    <a:pt x="1555" y="602"/>
                    <a:pt x="1455" y="75"/>
                    <a:pt x="1455" y="75"/>
                  </a:cubicBezTo>
                  <a:cubicBezTo>
                    <a:pt x="1455" y="25"/>
                    <a:pt x="1348" y="0"/>
                    <a:pt x="1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5572521" y="3221946"/>
              <a:ext cx="41771" cy="105060"/>
            </a:xfrm>
            <a:custGeom>
              <a:avLst/>
              <a:gdLst/>
              <a:ahLst/>
              <a:cxnLst/>
              <a:rect l="l" t="t" r="r" b="b"/>
              <a:pathLst>
                <a:path w="1254" h="3154" extrusionOk="0">
                  <a:moveTo>
                    <a:pt x="326" y="0"/>
                  </a:moveTo>
                  <a:cubicBezTo>
                    <a:pt x="326" y="0"/>
                    <a:pt x="226" y="226"/>
                    <a:pt x="126" y="627"/>
                  </a:cubicBezTo>
                  <a:cubicBezTo>
                    <a:pt x="0" y="953"/>
                    <a:pt x="0" y="1354"/>
                    <a:pt x="0" y="1679"/>
                  </a:cubicBezTo>
                  <a:cubicBezTo>
                    <a:pt x="126" y="1980"/>
                    <a:pt x="326" y="2406"/>
                    <a:pt x="527" y="2732"/>
                  </a:cubicBezTo>
                  <a:cubicBezTo>
                    <a:pt x="752" y="3033"/>
                    <a:pt x="953" y="3133"/>
                    <a:pt x="953" y="3133"/>
                  </a:cubicBezTo>
                  <a:cubicBezTo>
                    <a:pt x="953" y="3147"/>
                    <a:pt x="959" y="3153"/>
                    <a:pt x="970" y="3153"/>
                  </a:cubicBezTo>
                  <a:cubicBezTo>
                    <a:pt x="1033" y="3153"/>
                    <a:pt x="1254" y="2933"/>
                    <a:pt x="1254" y="2933"/>
                  </a:cubicBezTo>
                  <a:cubicBezTo>
                    <a:pt x="1254" y="2933"/>
                    <a:pt x="1254" y="2732"/>
                    <a:pt x="1153" y="2406"/>
                  </a:cubicBezTo>
                  <a:cubicBezTo>
                    <a:pt x="1053" y="2105"/>
                    <a:pt x="1053" y="1780"/>
                    <a:pt x="1053" y="1579"/>
                  </a:cubicBezTo>
                  <a:cubicBezTo>
                    <a:pt x="953" y="1253"/>
                    <a:pt x="853" y="953"/>
                    <a:pt x="853" y="627"/>
                  </a:cubicBezTo>
                  <a:lnTo>
                    <a:pt x="853" y="100"/>
                  </a:lnTo>
                  <a:cubicBezTo>
                    <a:pt x="752" y="100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4" name="Google Shape;2134;p36"/>
          <p:cNvSpPr/>
          <p:nvPr/>
        </p:nvSpPr>
        <p:spPr>
          <a:xfrm>
            <a:off x="582210" y="4219527"/>
            <a:ext cx="93534" cy="123414"/>
          </a:xfrm>
          <a:custGeom>
            <a:avLst/>
            <a:gdLst/>
            <a:ahLst/>
            <a:cxnLst/>
            <a:rect l="l" t="t" r="r" b="b"/>
            <a:pathLst>
              <a:path w="2808" h="3705" extrusionOk="0">
                <a:moveTo>
                  <a:pt x="2659" y="0"/>
                </a:moveTo>
                <a:cubicBezTo>
                  <a:pt x="2629" y="0"/>
                  <a:pt x="2607" y="12"/>
                  <a:pt x="2607" y="45"/>
                </a:cubicBezTo>
                <a:cubicBezTo>
                  <a:pt x="2607" y="45"/>
                  <a:pt x="2382" y="346"/>
                  <a:pt x="2181" y="672"/>
                </a:cubicBezTo>
                <a:cubicBezTo>
                  <a:pt x="1981" y="1073"/>
                  <a:pt x="1655" y="1599"/>
                  <a:pt x="1454" y="1925"/>
                </a:cubicBezTo>
                <a:cubicBezTo>
                  <a:pt x="1254" y="2225"/>
                  <a:pt x="828" y="2652"/>
                  <a:pt x="502" y="2952"/>
                </a:cubicBezTo>
                <a:cubicBezTo>
                  <a:pt x="201" y="3278"/>
                  <a:pt x="1" y="3479"/>
                  <a:pt x="1" y="3479"/>
                </a:cubicBezTo>
                <a:cubicBezTo>
                  <a:pt x="1" y="3579"/>
                  <a:pt x="101" y="3704"/>
                  <a:pt x="101" y="3704"/>
                </a:cubicBezTo>
                <a:cubicBezTo>
                  <a:pt x="101" y="3704"/>
                  <a:pt x="402" y="3579"/>
                  <a:pt x="828" y="3278"/>
                </a:cubicBezTo>
                <a:cubicBezTo>
                  <a:pt x="1128" y="2952"/>
                  <a:pt x="1554" y="2551"/>
                  <a:pt x="1880" y="2225"/>
                </a:cubicBezTo>
                <a:cubicBezTo>
                  <a:pt x="2081" y="1824"/>
                  <a:pt x="2382" y="1298"/>
                  <a:pt x="2607" y="872"/>
                </a:cubicBezTo>
                <a:cubicBezTo>
                  <a:pt x="2707" y="446"/>
                  <a:pt x="2808" y="45"/>
                  <a:pt x="2808" y="45"/>
                </a:cubicBezTo>
                <a:cubicBezTo>
                  <a:pt x="2808" y="45"/>
                  <a:pt x="2718" y="0"/>
                  <a:pt x="2659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36"/>
          <p:cNvSpPr/>
          <p:nvPr/>
        </p:nvSpPr>
        <p:spPr>
          <a:xfrm>
            <a:off x="498735" y="4050712"/>
            <a:ext cx="58459" cy="41771"/>
          </a:xfrm>
          <a:custGeom>
            <a:avLst/>
            <a:gdLst/>
            <a:ahLst/>
            <a:cxnLst/>
            <a:rect l="l" t="t" r="r" b="b"/>
            <a:pathLst>
              <a:path w="1755" h="1254" extrusionOk="0">
                <a:moveTo>
                  <a:pt x="1128" y="0"/>
                </a:moveTo>
                <a:cubicBezTo>
                  <a:pt x="1028" y="0"/>
                  <a:pt x="827" y="0"/>
                  <a:pt x="627" y="100"/>
                </a:cubicBezTo>
                <a:cubicBezTo>
                  <a:pt x="502" y="201"/>
                  <a:pt x="301" y="301"/>
                  <a:pt x="301" y="501"/>
                </a:cubicBezTo>
                <a:cubicBezTo>
                  <a:pt x="101" y="727"/>
                  <a:pt x="0" y="928"/>
                  <a:pt x="0" y="928"/>
                </a:cubicBezTo>
                <a:lnTo>
                  <a:pt x="201" y="1028"/>
                </a:lnTo>
                <a:lnTo>
                  <a:pt x="502" y="727"/>
                </a:lnTo>
                <a:cubicBezTo>
                  <a:pt x="727" y="501"/>
                  <a:pt x="928" y="501"/>
                  <a:pt x="1128" y="501"/>
                </a:cubicBezTo>
                <a:lnTo>
                  <a:pt x="1253" y="501"/>
                </a:lnTo>
                <a:lnTo>
                  <a:pt x="1253" y="827"/>
                </a:lnTo>
                <a:lnTo>
                  <a:pt x="1354" y="1253"/>
                </a:lnTo>
                <a:lnTo>
                  <a:pt x="1554" y="1253"/>
                </a:lnTo>
                <a:lnTo>
                  <a:pt x="1654" y="827"/>
                </a:lnTo>
                <a:cubicBezTo>
                  <a:pt x="1654" y="727"/>
                  <a:pt x="1654" y="627"/>
                  <a:pt x="1755" y="301"/>
                </a:cubicBezTo>
                <a:lnTo>
                  <a:pt x="1755" y="201"/>
                </a:lnTo>
                <a:lnTo>
                  <a:pt x="1654" y="201"/>
                </a:lnTo>
                <a:lnTo>
                  <a:pt x="1654" y="100"/>
                </a:lnTo>
                <a:lnTo>
                  <a:pt x="1454" y="100"/>
                </a:lnTo>
                <a:cubicBezTo>
                  <a:pt x="1354" y="0"/>
                  <a:pt x="1354" y="0"/>
                  <a:pt x="1253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6" name="Google Shape;2136;p36"/>
          <p:cNvGrpSpPr/>
          <p:nvPr/>
        </p:nvGrpSpPr>
        <p:grpSpPr>
          <a:xfrm>
            <a:off x="174216" y="3208336"/>
            <a:ext cx="967589" cy="1471869"/>
            <a:chOff x="250416" y="3284536"/>
            <a:chExt cx="967589" cy="1471869"/>
          </a:xfrm>
        </p:grpSpPr>
        <p:sp>
          <p:nvSpPr>
            <p:cNvPr id="2137" name="Google Shape;2137;p36"/>
            <p:cNvSpPr/>
            <p:nvPr/>
          </p:nvSpPr>
          <p:spPr>
            <a:xfrm>
              <a:off x="344750" y="3284536"/>
              <a:ext cx="873255" cy="1210552"/>
            </a:xfrm>
            <a:custGeom>
              <a:avLst/>
              <a:gdLst/>
              <a:ahLst/>
              <a:cxnLst/>
              <a:rect l="l" t="t" r="r" b="b"/>
              <a:pathLst>
                <a:path w="26216" h="36342" extrusionOk="0">
                  <a:moveTo>
                    <a:pt x="23384" y="953"/>
                  </a:moveTo>
                  <a:cubicBezTo>
                    <a:pt x="23386" y="953"/>
                    <a:pt x="23389" y="953"/>
                    <a:pt x="23391" y="954"/>
                  </a:cubicBezTo>
                  <a:lnTo>
                    <a:pt x="23391" y="954"/>
                  </a:lnTo>
                  <a:cubicBezTo>
                    <a:pt x="23390" y="953"/>
                    <a:pt x="23387" y="953"/>
                    <a:pt x="23384" y="953"/>
                  </a:cubicBezTo>
                  <a:close/>
                  <a:moveTo>
                    <a:pt x="24737" y="527"/>
                  </a:moveTo>
                  <a:cubicBezTo>
                    <a:pt x="24737" y="627"/>
                    <a:pt x="24963" y="1154"/>
                    <a:pt x="25163" y="1981"/>
                  </a:cubicBezTo>
                  <a:cubicBezTo>
                    <a:pt x="25364" y="2933"/>
                    <a:pt x="25489" y="4186"/>
                    <a:pt x="25489" y="5740"/>
                  </a:cubicBezTo>
                  <a:cubicBezTo>
                    <a:pt x="25489" y="5866"/>
                    <a:pt x="25364" y="5966"/>
                    <a:pt x="25364" y="6066"/>
                  </a:cubicBezTo>
                  <a:cubicBezTo>
                    <a:pt x="25163" y="6066"/>
                    <a:pt x="24737" y="5966"/>
                    <a:pt x="24336" y="5866"/>
                  </a:cubicBezTo>
                  <a:cubicBezTo>
                    <a:pt x="23609" y="5640"/>
                    <a:pt x="22657" y="5239"/>
                    <a:pt x="22030" y="4913"/>
                  </a:cubicBezTo>
                  <a:cubicBezTo>
                    <a:pt x="21404" y="4612"/>
                    <a:pt x="20577" y="4086"/>
                    <a:pt x="20050" y="3460"/>
                  </a:cubicBezTo>
                  <a:cubicBezTo>
                    <a:pt x="19725" y="3033"/>
                    <a:pt x="19524" y="2607"/>
                    <a:pt x="19424" y="2407"/>
                  </a:cubicBezTo>
                  <a:cubicBezTo>
                    <a:pt x="19524" y="2307"/>
                    <a:pt x="19624" y="2307"/>
                    <a:pt x="19850" y="2206"/>
                  </a:cubicBezTo>
                  <a:cubicBezTo>
                    <a:pt x="19950" y="2106"/>
                    <a:pt x="20050" y="2106"/>
                    <a:pt x="20151" y="1981"/>
                  </a:cubicBezTo>
                  <a:lnTo>
                    <a:pt x="20151" y="2106"/>
                  </a:lnTo>
                  <a:cubicBezTo>
                    <a:pt x="20151" y="2106"/>
                    <a:pt x="20477" y="1981"/>
                    <a:pt x="20777" y="1881"/>
                  </a:cubicBezTo>
                  <a:lnTo>
                    <a:pt x="21830" y="1680"/>
                  </a:lnTo>
                  <a:cubicBezTo>
                    <a:pt x="22457" y="1580"/>
                    <a:pt x="23484" y="1154"/>
                    <a:pt x="23484" y="1154"/>
                  </a:cubicBezTo>
                  <a:cubicBezTo>
                    <a:pt x="23484" y="1154"/>
                    <a:pt x="23484" y="963"/>
                    <a:pt x="23391" y="954"/>
                  </a:cubicBezTo>
                  <a:lnTo>
                    <a:pt x="23391" y="954"/>
                  </a:lnTo>
                  <a:cubicBezTo>
                    <a:pt x="23428" y="960"/>
                    <a:pt x="22633" y="1057"/>
                    <a:pt x="21930" y="1154"/>
                  </a:cubicBezTo>
                  <a:cubicBezTo>
                    <a:pt x="22457" y="953"/>
                    <a:pt x="22858" y="853"/>
                    <a:pt x="23284" y="728"/>
                  </a:cubicBezTo>
                  <a:cubicBezTo>
                    <a:pt x="24010" y="627"/>
                    <a:pt x="24537" y="527"/>
                    <a:pt x="24737" y="527"/>
                  </a:cubicBezTo>
                  <a:close/>
                  <a:moveTo>
                    <a:pt x="18898" y="2733"/>
                  </a:moveTo>
                  <a:cubicBezTo>
                    <a:pt x="18998" y="3033"/>
                    <a:pt x="19223" y="3460"/>
                    <a:pt x="19524" y="3861"/>
                  </a:cubicBezTo>
                  <a:cubicBezTo>
                    <a:pt x="19950" y="4612"/>
                    <a:pt x="20777" y="5339"/>
                    <a:pt x="21604" y="5740"/>
                  </a:cubicBezTo>
                  <a:cubicBezTo>
                    <a:pt x="22356" y="6166"/>
                    <a:pt x="23384" y="6492"/>
                    <a:pt x="24236" y="6592"/>
                  </a:cubicBezTo>
                  <a:lnTo>
                    <a:pt x="25364" y="6592"/>
                  </a:lnTo>
                  <a:cubicBezTo>
                    <a:pt x="25264" y="7846"/>
                    <a:pt x="25063" y="9199"/>
                    <a:pt x="24737" y="10452"/>
                  </a:cubicBezTo>
                  <a:cubicBezTo>
                    <a:pt x="24336" y="12131"/>
                    <a:pt x="23710" y="13685"/>
                    <a:pt x="23183" y="15039"/>
                  </a:cubicBezTo>
                  <a:cubicBezTo>
                    <a:pt x="22131" y="17871"/>
                    <a:pt x="20477" y="21204"/>
                    <a:pt x="18797" y="23811"/>
                  </a:cubicBezTo>
                  <a:cubicBezTo>
                    <a:pt x="17544" y="25690"/>
                    <a:pt x="16492" y="27269"/>
                    <a:pt x="15965" y="27896"/>
                  </a:cubicBezTo>
                  <a:lnTo>
                    <a:pt x="15965" y="27796"/>
                  </a:lnTo>
                  <a:cubicBezTo>
                    <a:pt x="15865" y="27670"/>
                    <a:pt x="15664" y="27470"/>
                    <a:pt x="15464" y="27369"/>
                  </a:cubicBezTo>
                  <a:cubicBezTo>
                    <a:pt x="15301" y="27269"/>
                    <a:pt x="15113" y="27244"/>
                    <a:pt x="14928" y="27244"/>
                  </a:cubicBezTo>
                  <a:cubicBezTo>
                    <a:pt x="14743" y="27244"/>
                    <a:pt x="14562" y="27269"/>
                    <a:pt x="14411" y="27269"/>
                  </a:cubicBezTo>
                  <a:cubicBezTo>
                    <a:pt x="14086" y="27369"/>
                    <a:pt x="13885" y="27470"/>
                    <a:pt x="13584" y="27570"/>
                  </a:cubicBezTo>
                  <a:cubicBezTo>
                    <a:pt x="13058" y="27796"/>
                    <a:pt x="12732" y="27996"/>
                    <a:pt x="12431" y="28297"/>
                  </a:cubicBezTo>
                  <a:cubicBezTo>
                    <a:pt x="11805" y="28723"/>
                    <a:pt x="11579" y="29049"/>
                    <a:pt x="11479" y="29149"/>
                  </a:cubicBezTo>
                  <a:lnTo>
                    <a:pt x="11479" y="29049"/>
                  </a:lnTo>
                  <a:cubicBezTo>
                    <a:pt x="11379" y="28923"/>
                    <a:pt x="11379" y="28923"/>
                    <a:pt x="11279" y="28823"/>
                  </a:cubicBezTo>
                  <a:lnTo>
                    <a:pt x="11178" y="28823"/>
                  </a:lnTo>
                  <a:cubicBezTo>
                    <a:pt x="11279" y="28623"/>
                    <a:pt x="11379" y="28422"/>
                    <a:pt x="11479" y="28197"/>
                  </a:cubicBezTo>
                  <a:cubicBezTo>
                    <a:pt x="11579" y="27896"/>
                    <a:pt x="11705" y="27570"/>
                    <a:pt x="11805" y="27269"/>
                  </a:cubicBezTo>
                  <a:lnTo>
                    <a:pt x="11905" y="27044"/>
                  </a:lnTo>
                  <a:lnTo>
                    <a:pt x="12005" y="26743"/>
                  </a:lnTo>
                  <a:cubicBezTo>
                    <a:pt x="12005" y="26643"/>
                    <a:pt x="12106" y="26417"/>
                    <a:pt x="12106" y="26217"/>
                  </a:cubicBezTo>
                  <a:cubicBezTo>
                    <a:pt x="12206" y="25916"/>
                    <a:pt x="12206" y="25490"/>
                    <a:pt x="12206" y="25064"/>
                  </a:cubicBezTo>
                  <a:cubicBezTo>
                    <a:pt x="12106" y="24963"/>
                    <a:pt x="12106" y="24763"/>
                    <a:pt x="12005" y="24537"/>
                  </a:cubicBezTo>
                  <a:cubicBezTo>
                    <a:pt x="11905" y="24337"/>
                    <a:pt x="11705" y="24136"/>
                    <a:pt x="11479" y="24036"/>
                  </a:cubicBezTo>
                  <a:cubicBezTo>
                    <a:pt x="11251" y="23939"/>
                    <a:pt x="11047" y="23902"/>
                    <a:pt x="10862" y="23902"/>
                  </a:cubicBezTo>
                  <a:cubicBezTo>
                    <a:pt x="10620" y="23902"/>
                    <a:pt x="10411" y="23965"/>
                    <a:pt x="10226" y="24036"/>
                  </a:cubicBezTo>
                  <a:cubicBezTo>
                    <a:pt x="9825" y="24136"/>
                    <a:pt x="9499" y="24237"/>
                    <a:pt x="9198" y="24437"/>
                  </a:cubicBezTo>
                  <a:cubicBezTo>
                    <a:pt x="8672" y="24863"/>
                    <a:pt x="8146" y="25389"/>
                    <a:pt x="7720" y="25916"/>
                  </a:cubicBezTo>
                  <a:cubicBezTo>
                    <a:pt x="7519" y="26116"/>
                    <a:pt x="7319" y="26417"/>
                    <a:pt x="7093" y="26643"/>
                  </a:cubicBezTo>
                  <a:cubicBezTo>
                    <a:pt x="6993" y="26643"/>
                    <a:pt x="6993" y="26643"/>
                    <a:pt x="6893" y="26542"/>
                  </a:cubicBezTo>
                  <a:cubicBezTo>
                    <a:pt x="6692" y="26417"/>
                    <a:pt x="6466" y="26317"/>
                    <a:pt x="6266" y="26217"/>
                  </a:cubicBezTo>
                  <a:cubicBezTo>
                    <a:pt x="6166" y="26116"/>
                    <a:pt x="5840" y="26016"/>
                    <a:pt x="5740" y="25916"/>
                  </a:cubicBezTo>
                  <a:cubicBezTo>
                    <a:pt x="5639" y="25790"/>
                    <a:pt x="5539" y="25790"/>
                    <a:pt x="5539" y="25690"/>
                  </a:cubicBezTo>
                  <a:cubicBezTo>
                    <a:pt x="5539" y="25690"/>
                    <a:pt x="5639" y="25690"/>
                    <a:pt x="5639" y="25590"/>
                  </a:cubicBezTo>
                  <a:cubicBezTo>
                    <a:pt x="5639" y="25590"/>
                    <a:pt x="5840" y="25164"/>
                    <a:pt x="6065" y="24437"/>
                  </a:cubicBezTo>
                  <a:cubicBezTo>
                    <a:pt x="6065" y="24036"/>
                    <a:pt x="6166" y="23510"/>
                    <a:pt x="6166" y="22983"/>
                  </a:cubicBezTo>
                  <a:cubicBezTo>
                    <a:pt x="6065" y="22783"/>
                    <a:pt x="6065" y="22457"/>
                    <a:pt x="5940" y="22156"/>
                  </a:cubicBezTo>
                  <a:cubicBezTo>
                    <a:pt x="5940" y="22031"/>
                    <a:pt x="5840" y="21831"/>
                    <a:pt x="5840" y="21730"/>
                  </a:cubicBezTo>
                  <a:lnTo>
                    <a:pt x="5840" y="21404"/>
                  </a:lnTo>
                  <a:lnTo>
                    <a:pt x="6166" y="20678"/>
                  </a:lnTo>
                  <a:cubicBezTo>
                    <a:pt x="6266" y="20678"/>
                    <a:pt x="6266" y="20778"/>
                    <a:pt x="6366" y="20778"/>
                  </a:cubicBezTo>
                  <a:cubicBezTo>
                    <a:pt x="6567" y="20903"/>
                    <a:pt x="6893" y="21003"/>
                    <a:pt x="6893" y="21003"/>
                  </a:cubicBezTo>
                  <a:lnTo>
                    <a:pt x="6993" y="20778"/>
                  </a:lnTo>
                  <a:cubicBezTo>
                    <a:pt x="6993" y="20778"/>
                    <a:pt x="6792" y="20477"/>
                    <a:pt x="6567" y="20377"/>
                  </a:cubicBezTo>
                  <a:cubicBezTo>
                    <a:pt x="6466" y="20377"/>
                    <a:pt x="6366" y="20277"/>
                    <a:pt x="6266" y="20277"/>
                  </a:cubicBezTo>
                  <a:cubicBezTo>
                    <a:pt x="6266" y="20151"/>
                    <a:pt x="6366" y="20051"/>
                    <a:pt x="6366" y="19951"/>
                  </a:cubicBezTo>
                  <a:lnTo>
                    <a:pt x="6466" y="20051"/>
                  </a:lnTo>
                  <a:cubicBezTo>
                    <a:pt x="6692" y="20151"/>
                    <a:pt x="7093" y="20277"/>
                    <a:pt x="7093" y="20277"/>
                  </a:cubicBezTo>
                  <a:cubicBezTo>
                    <a:pt x="7193" y="20277"/>
                    <a:pt x="7319" y="20151"/>
                    <a:pt x="7319" y="20051"/>
                  </a:cubicBezTo>
                  <a:cubicBezTo>
                    <a:pt x="7319" y="20051"/>
                    <a:pt x="6993" y="19750"/>
                    <a:pt x="6792" y="19650"/>
                  </a:cubicBezTo>
                  <a:cubicBezTo>
                    <a:pt x="6692" y="19650"/>
                    <a:pt x="6567" y="19525"/>
                    <a:pt x="6466" y="19525"/>
                  </a:cubicBezTo>
                  <a:cubicBezTo>
                    <a:pt x="6567" y="19224"/>
                    <a:pt x="6692" y="19024"/>
                    <a:pt x="6792" y="18698"/>
                  </a:cubicBezTo>
                  <a:cubicBezTo>
                    <a:pt x="6993" y="18171"/>
                    <a:pt x="7319" y="17445"/>
                    <a:pt x="7619" y="16818"/>
                  </a:cubicBezTo>
                  <a:cubicBezTo>
                    <a:pt x="8772" y="14111"/>
                    <a:pt x="10852" y="10878"/>
                    <a:pt x="12732" y="8673"/>
                  </a:cubicBezTo>
                  <a:cubicBezTo>
                    <a:pt x="13685" y="7520"/>
                    <a:pt x="14712" y="6267"/>
                    <a:pt x="15965" y="5114"/>
                  </a:cubicBezTo>
                  <a:cubicBezTo>
                    <a:pt x="16918" y="4186"/>
                    <a:pt x="17970" y="3359"/>
                    <a:pt x="18898" y="2733"/>
                  </a:cubicBezTo>
                  <a:close/>
                  <a:moveTo>
                    <a:pt x="4737" y="21755"/>
                  </a:moveTo>
                  <a:cubicBezTo>
                    <a:pt x="4831" y="21755"/>
                    <a:pt x="4913" y="21780"/>
                    <a:pt x="5013" y="21831"/>
                  </a:cubicBezTo>
                  <a:cubicBezTo>
                    <a:pt x="5113" y="21931"/>
                    <a:pt x="5213" y="22156"/>
                    <a:pt x="5314" y="22357"/>
                  </a:cubicBezTo>
                  <a:cubicBezTo>
                    <a:pt x="5439" y="22557"/>
                    <a:pt x="5439" y="22783"/>
                    <a:pt x="5439" y="23084"/>
                  </a:cubicBezTo>
                  <a:cubicBezTo>
                    <a:pt x="5539" y="23510"/>
                    <a:pt x="5539" y="23911"/>
                    <a:pt x="5439" y="24337"/>
                  </a:cubicBezTo>
                  <a:cubicBezTo>
                    <a:pt x="5314" y="25064"/>
                    <a:pt x="5213" y="25389"/>
                    <a:pt x="5213" y="25389"/>
                  </a:cubicBezTo>
                  <a:cubicBezTo>
                    <a:pt x="5213" y="25490"/>
                    <a:pt x="5213" y="25590"/>
                    <a:pt x="5314" y="25690"/>
                  </a:cubicBezTo>
                  <a:lnTo>
                    <a:pt x="5213" y="25690"/>
                  </a:lnTo>
                  <a:cubicBezTo>
                    <a:pt x="5113" y="25590"/>
                    <a:pt x="5013" y="25590"/>
                    <a:pt x="4913" y="25590"/>
                  </a:cubicBezTo>
                  <a:cubicBezTo>
                    <a:pt x="4913" y="25590"/>
                    <a:pt x="3960" y="25790"/>
                    <a:pt x="3033" y="26843"/>
                  </a:cubicBezTo>
                  <a:cubicBezTo>
                    <a:pt x="2607" y="27369"/>
                    <a:pt x="2080" y="27996"/>
                    <a:pt x="1780" y="28723"/>
                  </a:cubicBezTo>
                  <a:cubicBezTo>
                    <a:pt x="1554" y="29149"/>
                    <a:pt x="1354" y="29550"/>
                    <a:pt x="1253" y="29976"/>
                  </a:cubicBezTo>
                  <a:lnTo>
                    <a:pt x="1153" y="30076"/>
                  </a:lnTo>
                  <a:lnTo>
                    <a:pt x="1153" y="29976"/>
                  </a:lnTo>
                  <a:lnTo>
                    <a:pt x="1153" y="29876"/>
                  </a:lnTo>
                  <a:lnTo>
                    <a:pt x="1053" y="29775"/>
                  </a:lnTo>
                  <a:lnTo>
                    <a:pt x="1053" y="29249"/>
                  </a:lnTo>
                  <a:cubicBezTo>
                    <a:pt x="928" y="28422"/>
                    <a:pt x="928" y="27670"/>
                    <a:pt x="1153" y="26943"/>
                  </a:cubicBezTo>
                  <a:cubicBezTo>
                    <a:pt x="1153" y="26417"/>
                    <a:pt x="1354" y="25790"/>
                    <a:pt x="1679" y="25289"/>
                  </a:cubicBezTo>
                  <a:lnTo>
                    <a:pt x="1780" y="25289"/>
                  </a:lnTo>
                  <a:cubicBezTo>
                    <a:pt x="1780" y="25289"/>
                    <a:pt x="1880" y="25064"/>
                    <a:pt x="1980" y="24863"/>
                  </a:cubicBezTo>
                  <a:cubicBezTo>
                    <a:pt x="2181" y="24537"/>
                    <a:pt x="2406" y="24337"/>
                    <a:pt x="2507" y="24136"/>
                  </a:cubicBezTo>
                  <a:cubicBezTo>
                    <a:pt x="2707" y="23911"/>
                    <a:pt x="2933" y="23610"/>
                    <a:pt x="3033" y="23410"/>
                  </a:cubicBezTo>
                  <a:cubicBezTo>
                    <a:pt x="3233" y="23284"/>
                    <a:pt x="3434" y="23084"/>
                    <a:pt x="3434" y="23084"/>
                  </a:cubicBezTo>
                  <a:lnTo>
                    <a:pt x="3334" y="22883"/>
                  </a:lnTo>
                  <a:cubicBezTo>
                    <a:pt x="3334" y="22883"/>
                    <a:pt x="3133" y="22983"/>
                    <a:pt x="2933" y="23084"/>
                  </a:cubicBezTo>
                  <a:lnTo>
                    <a:pt x="3760" y="22257"/>
                  </a:lnTo>
                  <a:cubicBezTo>
                    <a:pt x="3760" y="22557"/>
                    <a:pt x="4060" y="22883"/>
                    <a:pt x="4060" y="22883"/>
                  </a:cubicBezTo>
                  <a:lnTo>
                    <a:pt x="4286" y="22783"/>
                  </a:lnTo>
                  <a:lnTo>
                    <a:pt x="4286" y="22357"/>
                  </a:lnTo>
                  <a:lnTo>
                    <a:pt x="4286" y="22257"/>
                  </a:lnTo>
                  <a:lnTo>
                    <a:pt x="4386" y="22257"/>
                  </a:lnTo>
                  <a:cubicBezTo>
                    <a:pt x="4386" y="22156"/>
                    <a:pt x="4386" y="22156"/>
                    <a:pt x="4486" y="22156"/>
                  </a:cubicBezTo>
                  <a:lnTo>
                    <a:pt x="4486" y="22257"/>
                  </a:lnTo>
                  <a:lnTo>
                    <a:pt x="4486" y="22357"/>
                  </a:lnTo>
                  <a:cubicBezTo>
                    <a:pt x="4486" y="22457"/>
                    <a:pt x="4587" y="22658"/>
                    <a:pt x="4587" y="22658"/>
                  </a:cubicBezTo>
                  <a:lnTo>
                    <a:pt x="4913" y="22658"/>
                  </a:lnTo>
                  <a:cubicBezTo>
                    <a:pt x="4913" y="22658"/>
                    <a:pt x="5013" y="22457"/>
                    <a:pt x="4913" y="22257"/>
                  </a:cubicBezTo>
                  <a:cubicBezTo>
                    <a:pt x="4913" y="22156"/>
                    <a:pt x="4812" y="22031"/>
                    <a:pt x="4687" y="21931"/>
                  </a:cubicBezTo>
                  <a:lnTo>
                    <a:pt x="4587" y="21931"/>
                  </a:lnTo>
                  <a:cubicBezTo>
                    <a:pt x="4587" y="21931"/>
                    <a:pt x="4486" y="21931"/>
                    <a:pt x="4486" y="22031"/>
                  </a:cubicBezTo>
                  <a:lnTo>
                    <a:pt x="4486" y="21831"/>
                  </a:lnTo>
                  <a:cubicBezTo>
                    <a:pt x="4486" y="21864"/>
                    <a:pt x="4475" y="21875"/>
                    <a:pt x="4461" y="21875"/>
                  </a:cubicBezTo>
                  <a:cubicBezTo>
                    <a:pt x="4431" y="21875"/>
                    <a:pt x="4386" y="21831"/>
                    <a:pt x="4386" y="21831"/>
                  </a:cubicBezTo>
                  <a:cubicBezTo>
                    <a:pt x="4537" y="21780"/>
                    <a:pt x="4643" y="21755"/>
                    <a:pt x="4737" y="21755"/>
                  </a:cubicBezTo>
                  <a:close/>
                  <a:moveTo>
                    <a:pt x="11078" y="24863"/>
                  </a:moveTo>
                  <a:cubicBezTo>
                    <a:pt x="11078" y="24963"/>
                    <a:pt x="11178" y="25064"/>
                    <a:pt x="11279" y="25289"/>
                  </a:cubicBezTo>
                  <a:cubicBezTo>
                    <a:pt x="11279" y="25490"/>
                    <a:pt x="11279" y="25790"/>
                    <a:pt x="11178" y="26016"/>
                  </a:cubicBezTo>
                  <a:cubicBezTo>
                    <a:pt x="11178" y="26217"/>
                    <a:pt x="11178" y="26317"/>
                    <a:pt x="11078" y="26542"/>
                  </a:cubicBezTo>
                  <a:lnTo>
                    <a:pt x="11078" y="26743"/>
                  </a:lnTo>
                  <a:lnTo>
                    <a:pt x="10953" y="26843"/>
                  </a:lnTo>
                  <a:lnTo>
                    <a:pt x="10953" y="26943"/>
                  </a:lnTo>
                  <a:cubicBezTo>
                    <a:pt x="10852" y="27269"/>
                    <a:pt x="10752" y="27570"/>
                    <a:pt x="10652" y="27896"/>
                  </a:cubicBezTo>
                  <a:cubicBezTo>
                    <a:pt x="10126" y="29049"/>
                    <a:pt x="9399" y="30176"/>
                    <a:pt x="8672" y="31129"/>
                  </a:cubicBezTo>
                  <a:cubicBezTo>
                    <a:pt x="7945" y="32056"/>
                    <a:pt x="7193" y="32808"/>
                    <a:pt x="6567" y="33209"/>
                  </a:cubicBezTo>
                  <a:cubicBezTo>
                    <a:pt x="6166" y="33435"/>
                    <a:pt x="5840" y="33635"/>
                    <a:pt x="5740" y="33635"/>
                  </a:cubicBezTo>
                  <a:cubicBezTo>
                    <a:pt x="5740" y="33435"/>
                    <a:pt x="5740" y="33109"/>
                    <a:pt x="5840" y="32582"/>
                  </a:cubicBezTo>
                  <a:cubicBezTo>
                    <a:pt x="5940" y="31856"/>
                    <a:pt x="6166" y="30803"/>
                    <a:pt x="6466" y="29675"/>
                  </a:cubicBezTo>
                  <a:cubicBezTo>
                    <a:pt x="6692" y="28823"/>
                    <a:pt x="7193" y="27996"/>
                    <a:pt x="7820" y="27169"/>
                  </a:cubicBezTo>
                  <a:lnTo>
                    <a:pt x="7820" y="27269"/>
                  </a:lnTo>
                  <a:cubicBezTo>
                    <a:pt x="7820" y="27269"/>
                    <a:pt x="8045" y="27470"/>
                    <a:pt x="8146" y="27470"/>
                  </a:cubicBezTo>
                  <a:cubicBezTo>
                    <a:pt x="8346" y="27570"/>
                    <a:pt x="8672" y="27670"/>
                    <a:pt x="8672" y="27670"/>
                  </a:cubicBezTo>
                  <a:lnTo>
                    <a:pt x="8772" y="27470"/>
                  </a:lnTo>
                  <a:cubicBezTo>
                    <a:pt x="8772" y="27470"/>
                    <a:pt x="8572" y="27169"/>
                    <a:pt x="8346" y="27044"/>
                  </a:cubicBezTo>
                  <a:lnTo>
                    <a:pt x="7945" y="27044"/>
                  </a:lnTo>
                  <a:cubicBezTo>
                    <a:pt x="8045" y="26843"/>
                    <a:pt x="8246" y="26643"/>
                    <a:pt x="8346" y="26542"/>
                  </a:cubicBezTo>
                  <a:cubicBezTo>
                    <a:pt x="8772" y="26016"/>
                    <a:pt x="9299" y="25590"/>
                    <a:pt x="9700" y="25289"/>
                  </a:cubicBezTo>
                  <a:cubicBezTo>
                    <a:pt x="10025" y="25064"/>
                    <a:pt x="10226" y="24963"/>
                    <a:pt x="10552" y="24863"/>
                  </a:cubicBezTo>
                  <a:close/>
                  <a:moveTo>
                    <a:pt x="14862" y="27921"/>
                  </a:moveTo>
                  <a:cubicBezTo>
                    <a:pt x="14982" y="27921"/>
                    <a:pt x="15088" y="27946"/>
                    <a:pt x="15138" y="27996"/>
                  </a:cubicBezTo>
                  <a:cubicBezTo>
                    <a:pt x="15339" y="28096"/>
                    <a:pt x="15339" y="28197"/>
                    <a:pt x="15464" y="28522"/>
                  </a:cubicBezTo>
                  <a:lnTo>
                    <a:pt x="14837" y="28522"/>
                  </a:lnTo>
                  <a:cubicBezTo>
                    <a:pt x="14612" y="28522"/>
                    <a:pt x="14211" y="28623"/>
                    <a:pt x="14211" y="28623"/>
                  </a:cubicBezTo>
                  <a:lnTo>
                    <a:pt x="14211" y="28923"/>
                  </a:lnTo>
                  <a:cubicBezTo>
                    <a:pt x="14211" y="28923"/>
                    <a:pt x="14389" y="28979"/>
                    <a:pt x="14604" y="28979"/>
                  </a:cubicBezTo>
                  <a:cubicBezTo>
                    <a:pt x="14712" y="28979"/>
                    <a:pt x="14829" y="28965"/>
                    <a:pt x="14938" y="28923"/>
                  </a:cubicBezTo>
                  <a:cubicBezTo>
                    <a:pt x="15038" y="28923"/>
                    <a:pt x="15238" y="28923"/>
                    <a:pt x="15339" y="28823"/>
                  </a:cubicBezTo>
                  <a:lnTo>
                    <a:pt x="15464" y="28823"/>
                  </a:lnTo>
                  <a:cubicBezTo>
                    <a:pt x="15339" y="28923"/>
                    <a:pt x="15339" y="29149"/>
                    <a:pt x="15339" y="29349"/>
                  </a:cubicBezTo>
                  <a:lnTo>
                    <a:pt x="15238" y="29349"/>
                  </a:lnTo>
                  <a:cubicBezTo>
                    <a:pt x="15238" y="29349"/>
                    <a:pt x="15105" y="29305"/>
                    <a:pt x="14949" y="29305"/>
                  </a:cubicBezTo>
                  <a:cubicBezTo>
                    <a:pt x="14871" y="29305"/>
                    <a:pt x="14787" y="29316"/>
                    <a:pt x="14712" y="29349"/>
                  </a:cubicBezTo>
                  <a:cubicBezTo>
                    <a:pt x="14411" y="29349"/>
                    <a:pt x="14086" y="29550"/>
                    <a:pt x="14086" y="29550"/>
                  </a:cubicBezTo>
                  <a:cubicBezTo>
                    <a:pt x="14086" y="29550"/>
                    <a:pt x="14211" y="29775"/>
                    <a:pt x="14211" y="29876"/>
                  </a:cubicBezTo>
                  <a:cubicBezTo>
                    <a:pt x="14211" y="29876"/>
                    <a:pt x="14612" y="29876"/>
                    <a:pt x="14837" y="29775"/>
                  </a:cubicBezTo>
                  <a:cubicBezTo>
                    <a:pt x="14938" y="29775"/>
                    <a:pt x="15138" y="29675"/>
                    <a:pt x="15238" y="29550"/>
                  </a:cubicBezTo>
                  <a:lnTo>
                    <a:pt x="15238" y="29550"/>
                  </a:lnTo>
                  <a:cubicBezTo>
                    <a:pt x="15138" y="30076"/>
                    <a:pt x="14938" y="30603"/>
                    <a:pt x="14612" y="31129"/>
                  </a:cubicBezTo>
                  <a:cubicBezTo>
                    <a:pt x="14086" y="32181"/>
                    <a:pt x="13258" y="33209"/>
                    <a:pt x="12331" y="33836"/>
                  </a:cubicBezTo>
                  <a:cubicBezTo>
                    <a:pt x="11805" y="34262"/>
                    <a:pt x="11178" y="34688"/>
                    <a:pt x="10451" y="34888"/>
                  </a:cubicBezTo>
                  <a:cubicBezTo>
                    <a:pt x="10226" y="34989"/>
                    <a:pt x="10025" y="35089"/>
                    <a:pt x="9825" y="35089"/>
                  </a:cubicBezTo>
                  <a:lnTo>
                    <a:pt x="9700" y="35189"/>
                  </a:lnTo>
                  <a:lnTo>
                    <a:pt x="9599" y="35189"/>
                  </a:lnTo>
                  <a:lnTo>
                    <a:pt x="9700" y="35089"/>
                  </a:lnTo>
                  <a:cubicBezTo>
                    <a:pt x="9925" y="34788"/>
                    <a:pt x="10226" y="34362"/>
                    <a:pt x="10451" y="34061"/>
                  </a:cubicBezTo>
                  <a:cubicBezTo>
                    <a:pt x="10953" y="33435"/>
                    <a:pt x="11379" y="32683"/>
                    <a:pt x="11579" y="32056"/>
                  </a:cubicBezTo>
                  <a:cubicBezTo>
                    <a:pt x="12106" y="30703"/>
                    <a:pt x="11805" y="29775"/>
                    <a:pt x="11905" y="29775"/>
                  </a:cubicBezTo>
                  <a:cubicBezTo>
                    <a:pt x="11835" y="29705"/>
                    <a:pt x="11765" y="29623"/>
                    <a:pt x="11651" y="29623"/>
                  </a:cubicBezTo>
                  <a:cubicBezTo>
                    <a:pt x="11603" y="29623"/>
                    <a:pt x="11547" y="29638"/>
                    <a:pt x="11479" y="29675"/>
                  </a:cubicBezTo>
                  <a:cubicBezTo>
                    <a:pt x="11479" y="29550"/>
                    <a:pt x="11479" y="29550"/>
                    <a:pt x="11579" y="29450"/>
                  </a:cubicBezTo>
                  <a:cubicBezTo>
                    <a:pt x="11579" y="29500"/>
                    <a:pt x="11636" y="29525"/>
                    <a:pt x="11692" y="29525"/>
                  </a:cubicBezTo>
                  <a:cubicBezTo>
                    <a:pt x="11748" y="29525"/>
                    <a:pt x="11805" y="29500"/>
                    <a:pt x="11805" y="29450"/>
                  </a:cubicBezTo>
                  <a:cubicBezTo>
                    <a:pt x="11805" y="29450"/>
                    <a:pt x="12106" y="29149"/>
                    <a:pt x="12732" y="28723"/>
                  </a:cubicBezTo>
                  <a:cubicBezTo>
                    <a:pt x="13058" y="28522"/>
                    <a:pt x="13359" y="28297"/>
                    <a:pt x="13885" y="28096"/>
                  </a:cubicBezTo>
                  <a:cubicBezTo>
                    <a:pt x="14086" y="28096"/>
                    <a:pt x="14311" y="27996"/>
                    <a:pt x="14512" y="27996"/>
                  </a:cubicBezTo>
                  <a:cubicBezTo>
                    <a:pt x="14612" y="27946"/>
                    <a:pt x="14743" y="27921"/>
                    <a:pt x="14862" y="27921"/>
                  </a:cubicBezTo>
                  <a:close/>
                  <a:moveTo>
                    <a:pt x="24737" y="1"/>
                  </a:moveTo>
                  <a:cubicBezTo>
                    <a:pt x="24737" y="101"/>
                    <a:pt x="24111" y="1"/>
                    <a:pt x="23183" y="226"/>
                  </a:cubicBezTo>
                  <a:cubicBezTo>
                    <a:pt x="22131" y="427"/>
                    <a:pt x="20878" y="853"/>
                    <a:pt x="19424" y="1580"/>
                  </a:cubicBezTo>
                  <a:cubicBezTo>
                    <a:pt x="18071" y="2307"/>
                    <a:pt x="16717" y="3234"/>
                    <a:pt x="15339" y="4387"/>
                  </a:cubicBezTo>
                  <a:cubicBezTo>
                    <a:pt x="14086" y="5540"/>
                    <a:pt x="12958" y="6893"/>
                    <a:pt x="12005" y="8046"/>
                  </a:cubicBezTo>
                  <a:cubicBezTo>
                    <a:pt x="10025" y="10352"/>
                    <a:pt x="8045" y="13685"/>
                    <a:pt x="6893" y="16517"/>
                  </a:cubicBezTo>
                  <a:cubicBezTo>
                    <a:pt x="6567" y="17244"/>
                    <a:pt x="6366" y="17871"/>
                    <a:pt x="6166" y="18497"/>
                  </a:cubicBezTo>
                  <a:cubicBezTo>
                    <a:pt x="5940" y="19224"/>
                    <a:pt x="5840" y="19750"/>
                    <a:pt x="5740" y="20151"/>
                  </a:cubicBezTo>
                  <a:lnTo>
                    <a:pt x="5439" y="21204"/>
                  </a:lnTo>
                  <a:cubicBezTo>
                    <a:pt x="5213" y="21104"/>
                    <a:pt x="5013" y="21003"/>
                    <a:pt x="4812" y="21003"/>
                  </a:cubicBezTo>
                  <a:cubicBezTo>
                    <a:pt x="4587" y="21003"/>
                    <a:pt x="4386" y="21003"/>
                    <a:pt x="4186" y="21104"/>
                  </a:cubicBezTo>
                  <a:cubicBezTo>
                    <a:pt x="3760" y="21204"/>
                    <a:pt x="3434" y="21404"/>
                    <a:pt x="3233" y="21630"/>
                  </a:cubicBezTo>
                  <a:cubicBezTo>
                    <a:pt x="2707" y="22031"/>
                    <a:pt x="2181" y="22557"/>
                    <a:pt x="1780" y="23184"/>
                  </a:cubicBezTo>
                  <a:cubicBezTo>
                    <a:pt x="928" y="24237"/>
                    <a:pt x="301" y="25590"/>
                    <a:pt x="101" y="26843"/>
                  </a:cubicBezTo>
                  <a:cubicBezTo>
                    <a:pt x="0" y="27570"/>
                    <a:pt x="0" y="28422"/>
                    <a:pt x="101" y="29349"/>
                  </a:cubicBezTo>
                  <a:cubicBezTo>
                    <a:pt x="101" y="29550"/>
                    <a:pt x="101" y="29775"/>
                    <a:pt x="201" y="29976"/>
                  </a:cubicBezTo>
                  <a:lnTo>
                    <a:pt x="201" y="30176"/>
                  </a:lnTo>
                  <a:lnTo>
                    <a:pt x="301" y="30502"/>
                  </a:lnTo>
                  <a:cubicBezTo>
                    <a:pt x="301" y="30603"/>
                    <a:pt x="426" y="30803"/>
                    <a:pt x="527" y="31029"/>
                  </a:cubicBezTo>
                  <a:cubicBezTo>
                    <a:pt x="527" y="31229"/>
                    <a:pt x="627" y="31329"/>
                    <a:pt x="627" y="31555"/>
                  </a:cubicBezTo>
                  <a:lnTo>
                    <a:pt x="827" y="31956"/>
                  </a:lnTo>
                  <a:lnTo>
                    <a:pt x="1053" y="32482"/>
                  </a:lnTo>
                  <a:lnTo>
                    <a:pt x="1153" y="32683"/>
                  </a:lnTo>
                  <a:lnTo>
                    <a:pt x="1253" y="32908"/>
                  </a:lnTo>
                  <a:lnTo>
                    <a:pt x="1554" y="31430"/>
                  </a:lnTo>
                  <a:cubicBezTo>
                    <a:pt x="1679" y="31029"/>
                    <a:pt x="1880" y="30603"/>
                    <a:pt x="1980" y="30302"/>
                  </a:cubicBezTo>
                  <a:cubicBezTo>
                    <a:pt x="2080" y="29775"/>
                    <a:pt x="2306" y="29450"/>
                    <a:pt x="2406" y="29049"/>
                  </a:cubicBezTo>
                  <a:cubicBezTo>
                    <a:pt x="2707" y="28297"/>
                    <a:pt x="3133" y="27670"/>
                    <a:pt x="3559" y="27269"/>
                  </a:cubicBezTo>
                  <a:cubicBezTo>
                    <a:pt x="4186" y="26417"/>
                    <a:pt x="4812" y="26116"/>
                    <a:pt x="5013" y="26116"/>
                  </a:cubicBezTo>
                  <a:cubicBezTo>
                    <a:pt x="5013" y="26116"/>
                    <a:pt x="5113" y="26217"/>
                    <a:pt x="5113" y="26317"/>
                  </a:cubicBezTo>
                  <a:cubicBezTo>
                    <a:pt x="5314" y="26643"/>
                    <a:pt x="5539" y="26843"/>
                    <a:pt x="5740" y="27044"/>
                  </a:cubicBezTo>
                  <a:cubicBezTo>
                    <a:pt x="6065" y="27169"/>
                    <a:pt x="6366" y="27269"/>
                    <a:pt x="6692" y="27269"/>
                  </a:cubicBezTo>
                  <a:cubicBezTo>
                    <a:pt x="6567" y="27369"/>
                    <a:pt x="6567" y="27470"/>
                    <a:pt x="6466" y="27570"/>
                  </a:cubicBezTo>
                  <a:cubicBezTo>
                    <a:pt x="6166" y="28197"/>
                    <a:pt x="5840" y="28823"/>
                    <a:pt x="5740" y="29550"/>
                  </a:cubicBezTo>
                  <a:cubicBezTo>
                    <a:pt x="5439" y="30703"/>
                    <a:pt x="5314" y="31755"/>
                    <a:pt x="5213" y="32582"/>
                  </a:cubicBezTo>
                  <a:lnTo>
                    <a:pt x="5213" y="33836"/>
                  </a:lnTo>
                  <a:cubicBezTo>
                    <a:pt x="5213" y="33936"/>
                    <a:pt x="5314" y="33936"/>
                    <a:pt x="5439" y="33936"/>
                  </a:cubicBezTo>
                  <a:cubicBezTo>
                    <a:pt x="5439" y="34102"/>
                    <a:pt x="5493" y="34200"/>
                    <a:pt x="5602" y="34200"/>
                  </a:cubicBezTo>
                  <a:cubicBezTo>
                    <a:pt x="5641" y="34200"/>
                    <a:pt x="5687" y="34188"/>
                    <a:pt x="5740" y="34161"/>
                  </a:cubicBezTo>
                  <a:cubicBezTo>
                    <a:pt x="5740" y="34161"/>
                    <a:pt x="6166" y="34061"/>
                    <a:pt x="6893" y="33635"/>
                  </a:cubicBezTo>
                  <a:cubicBezTo>
                    <a:pt x="7619" y="33309"/>
                    <a:pt x="8446" y="32582"/>
                    <a:pt x="9299" y="31655"/>
                  </a:cubicBezTo>
                  <a:cubicBezTo>
                    <a:pt x="9700" y="31029"/>
                    <a:pt x="10226" y="30302"/>
                    <a:pt x="10652" y="29550"/>
                  </a:cubicBezTo>
                  <a:lnTo>
                    <a:pt x="10852" y="29775"/>
                  </a:lnTo>
                  <a:lnTo>
                    <a:pt x="11379" y="29775"/>
                  </a:lnTo>
                  <a:lnTo>
                    <a:pt x="11379" y="29876"/>
                  </a:lnTo>
                  <a:cubicBezTo>
                    <a:pt x="11379" y="29876"/>
                    <a:pt x="11479" y="30703"/>
                    <a:pt x="10953" y="31755"/>
                  </a:cubicBezTo>
                  <a:cubicBezTo>
                    <a:pt x="10752" y="32382"/>
                    <a:pt x="10451" y="33009"/>
                    <a:pt x="9925" y="33635"/>
                  </a:cubicBezTo>
                  <a:cubicBezTo>
                    <a:pt x="9599" y="33936"/>
                    <a:pt x="9399" y="34262"/>
                    <a:pt x="9073" y="34562"/>
                  </a:cubicBezTo>
                  <a:cubicBezTo>
                    <a:pt x="8772" y="34888"/>
                    <a:pt x="8446" y="35089"/>
                    <a:pt x="8146" y="35415"/>
                  </a:cubicBezTo>
                  <a:lnTo>
                    <a:pt x="7093" y="36342"/>
                  </a:lnTo>
                  <a:lnTo>
                    <a:pt x="8045" y="36342"/>
                  </a:lnTo>
                  <a:lnTo>
                    <a:pt x="8572" y="36242"/>
                  </a:lnTo>
                  <a:lnTo>
                    <a:pt x="9073" y="36242"/>
                  </a:lnTo>
                  <a:cubicBezTo>
                    <a:pt x="9299" y="36242"/>
                    <a:pt x="9399" y="36141"/>
                    <a:pt x="9599" y="36141"/>
                  </a:cubicBezTo>
                  <a:lnTo>
                    <a:pt x="9925" y="36041"/>
                  </a:lnTo>
                  <a:lnTo>
                    <a:pt x="10126" y="36041"/>
                  </a:lnTo>
                  <a:cubicBezTo>
                    <a:pt x="10326" y="35941"/>
                    <a:pt x="10552" y="35941"/>
                    <a:pt x="10752" y="35816"/>
                  </a:cubicBezTo>
                  <a:cubicBezTo>
                    <a:pt x="11579" y="35515"/>
                    <a:pt x="12331" y="35089"/>
                    <a:pt x="12958" y="34562"/>
                  </a:cubicBezTo>
                  <a:cubicBezTo>
                    <a:pt x="13885" y="33836"/>
                    <a:pt x="14837" y="32808"/>
                    <a:pt x="15464" y="31430"/>
                  </a:cubicBezTo>
                  <a:cubicBezTo>
                    <a:pt x="15765" y="30803"/>
                    <a:pt x="15965" y="30176"/>
                    <a:pt x="16091" y="29450"/>
                  </a:cubicBezTo>
                  <a:cubicBezTo>
                    <a:pt x="16191" y="29149"/>
                    <a:pt x="16191" y="28823"/>
                    <a:pt x="16191" y="28422"/>
                  </a:cubicBezTo>
                  <a:cubicBezTo>
                    <a:pt x="16391" y="28197"/>
                    <a:pt x="17845" y="26542"/>
                    <a:pt x="19424" y="24136"/>
                  </a:cubicBezTo>
                  <a:cubicBezTo>
                    <a:pt x="21203" y="21630"/>
                    <a:pt x="22983" y="18272"/>
                    <a:pt x="24111" y="15465"/>
                  </a:cubicBezTo>
                  <a:cubicBezTo>
                    <a:pt x="24637" y="14011"/>
                    <a:pt x="25163" y="12432"/>
                    <a:pt x="25589" y="10653"/>
                  </a:cubicBezTo>
                  <a:cubicBezTo>
                    <a:pt x="25990" y="8998"/>
                    <a:pt x="26216" y="7319"/>
                    <a:pt x="26216" y="5740"/>
                  </a:cubicBezTo>
                  <a:cubicBezTo>
                    <a:pt x="26216" y="4186"/>
                    <a:pt x="25890" y="2833"/>
                    <a:pt x="25690" y="1881"/>
                  </a:cubicBezTo>
                  <a:cubicBezTo>
                    <a:pt x="25364" y="853"/>
                    <a:pt x="25163" y="327"/>
                    <a:pt x="25163" y="327"/>
                  </a:cubicBezTo>
                  <a:cubicBezTo>
                    <a:pt x="25063" y="226"/>
                    <a:pt x="25063" y="226"/>
                    <a:pt x="24963" y="226"/>
                  </a:cubicBezTo>
                  <a:cubicBezTo>
                    <a:pt x="24963" y="101"/>
                    <a:pt x="24863" y="1"/>
                    <a:pt x="24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897396" y="3487427"/>
              <a:ext cx="192065" cy="195896"/>
            </a:xfrm>
            <a:custGeom>
              <a:avLst/>
              <a:gdLst/>
              <a:ahLst/>
              <a:cxnLst/>
              <a:rect l="l" t="t" r="r" b="b"/>
              <a:pathLst>
                <a:path w="5766" h="5881" extrusionOk="0">
                  <a:moveTo>
                    <a:pt x="2833" y="902"/>
                  </a:moveTo>
                  <a:cubicBezTo>
                    <a:pt x="3259" y="902"/>
                    <a:pt x="3560" y="902"/>
                    <a:pt x="3886" y="1028"/>
                  </a:cubicBezTo>
                  <a:cubicBezTo>
                    <a:pt x="4186" y="1128"/>
                    <a:pt x="4387" y="1328"/>
                    <a:pt x="4512" y="1529"/>
                  </a:cubicBezTo>
                  <a:cubicBezTo>
                    <a:pt x="4612" y="1755"/>
                    <a:pt x="4713" y="2055"/>
                    <a:pt x="4713" y="2481"/>
                  </a:cubicBezTo>
                  <a:cubicBezTo>
                    <a:pt x="4713" y="2782"/>
                    <a:pt x="4713" y="3208"/>
                    <a:pt x="4512" y="3534"/>
                  </a:cubicBezTo>
                  <a:cubicBezTo>
                    <a:pt x="4287" y="4261"/>
                    <a:pt x="3760" y="4787"/>
                    <a:pt x="3134" y="5088"/>
                  </a:cubicBezTo>
                  <a:cubicBezTo>
                    <a:pt x="2894" y="5164"/>
                    <a:pt x="2655" y="5197"/>
                    <a:pt x="2434" y="5197"/>
                  </a:cubicBezTo>
                  <a:cubicBezTo>
                    <a:pt x="2076" y="5197"/>
                    <a:pt x="1766" y="5112"/>
                    <a:pt x="1580" y="4988"/>
                  </a:cubicBezTo>
                  <a:cubicBezTo>
                    <a:pt x="1154" y="4662"/>
                    <a:pt x="953" y="4461"/>
                    <a:pt x="953" y="4461"/>
                  </a:cubicBezTo>
                  <a:cubicBezTo>
                    <a:pt x="953" y="4461"/>
                    <a:pt x="853" y="4461"/>
                    <a:pt x="853" y="4562"/>
                  </a:cubicBezTo>
                  <a:cubicBezTo>
                    <a:pt x="853" y="4461"/>
                    <a:pt x="953" y="4461"/>
                    <a:pt x="953" y="4361"/>
                  </a:cubicBezTo>
                  <a:cubicBezTo>
                    <a:pt x="953" y="4361"/>
                    <a:pt x="753" y="4161"/>
                    <a:pt x="753" y="3734"/>
                  </a:cubicBezTo>
                  <a:cubicBezTo>
                    <a:pt x="627" y="3208"/>
                    <a:pt x="627" y="2582"/>
                    <a:pt x="1053" y="2055"/>
                  </a:cubicBezTo>
                  <a:cubicBezTo>
                    <a:pt x="1480" y="1529"/>
                    <a:pt x="2106" y="1028"/>
                    <a:pt x="2833" y="902"/>
                  </a:cubicBezTo>
                  <a:close/>
                  <a:moveTo>
                    <a:pt x="3400" y="0"/>
                  </a:moveTo>
                  <a:cubicBezTo>
                    <a:pt x="3140" y="0"/>
                    <a:pt x="2883" y="25"/>
                    <a:pt x="2632" y="75"/>
                  </a:cubicBezTo>
                  <a:cubicBezTo>
                    <a:pt x="1680" y="276"/>
                    <a:pt x="853" y="902"/>
                    <a:pt x="427" y="1654"/>
                  </a:cubicBezTo>
                  <a:cubicBezTo>
                    <a:pt x="1" y="2481"/>
                    <a:pt x="1" y="3308"/>
                    <a:pt x="126" y="3835"/>
                  </a:cubicBezTo>
                  <a:cubicBezTo>
                    <a:pt x="327" y="4361"/>
                    <a:pt x="427" y="4562"/>
                    <a:pt x="427" y="4562"/>
                  </a:cubicBezTo>
                  <a:cubicBezTo>
                    <a:pt x="477" y="4612"/>
                    <a:pt x="527" y="4637"/>
                    <a:pt x="580" y="4637"/>
                  </a:cubicBezTo>
                  <a:cubicBezTo>
                    <a:pt x="634" y="4637"/>
                    <a:pt x="690" y="4612"/>
                    <a:pt x="753" y="4562"/>
                  </a:cubicBezTo>
                  <a:lnTo>
                    <a:pt x="753" y="4562"/>
                  </a:lnTo>
                  <a:cubicBezTo>
                    <a:pt x="627" y="4662"/>
                    <a:pt x="527" y="4787"/>
                    <a:pt x="627" y="4887"/>
                  </a:cubicBezTo>
                  <a:cubicBezTo>
                    <a:pt x="627" y="4887"/>
                    <a:pt x="753" y="5088"/>
                    <a:pt x="1254" y="5414"/>
                  </a:cubicBezTo>
                  <a:cubicBezTo>
                    <a:pt x="1480" y="5614"/>
                    <a:pt x="1780" y="5714"/>
                    <a:pt x="2106" y="5815"/>
                  </a:cubicBezTo>
                  <a:cubicBezTo>
                    <a:pt x="2272" y="5856"/>
                    <a:pt x="2443" y="5881"/>
                    <a:pt x="2616" y="5881"/>
                  </a:cubicBezTo>
                  <a:cubicBezTo>
                    <a:pt x="2860" y="5881"/>
                    <a:pt x="3110" y="5832"/>
                    <a:pt x="3359" y="5714"/>
                  </a:cubicBezTo>
                  <a:cubicBezTo>
                    <a:pt x="4186" y="5514"/>
                    <a:pt x="5013" y="4787"/>
                    <a:pt x="5339" y="3835"/>
                  </a:cubicBezTo>
                  <a:cubicBezTo>
                    <a:pt x="5765" y="3008"/>
                    <a:pt x="5765" y="1855"/>
                    <a:pt x="5339" y="1028"/>
                  </a:cubicBezTo>
                  <a:cubicBezTo>
                    <a:pt x="5139" y="602"/>
                    <a:pt x="4713" y="276"/>
                    <a:pt x="4186" y="75"/>
                  </a:cubicBezTo>
                  <a:cubicBezTo>
                    <a:pt x="3923" y="25"/>
                    <a:pt x="3660" y="0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542611" y="3984146"/>
              <a:ext cx="38440" cy="24250"/>
            </a:xfrm>
            <a:custGeom>
              <a:avLst/>
              <a:gdLst/>
              <a:ahLst/>
              <a:cxnLst/>
              <a:rect l="l" t="t" r="r" b="b"/>
              <a:pathLst>
                <a:path w="1154" h="728" extrusionOk="0">
                  <a:moveTo>
                    <a:pt x="125" y="0"/>
                  </a:moveTo>
                  <a:lnTo>
                    <a:pt x="0" y="201"/>
                  </a:lnTo>
                  <a:cubicBezTo>
                    <a:pt x="0" y="201"/>
                    <a:pt x="226" y="527"/>
                    <a:pt x="426" y="627"/>
                  </a:cubicBezTo>
                  <a:cubicBezTo>
                    <a:pt x="526" y="727"/>
                    <a:pt x="752" y="727"/>
                    <a:pt x="852" y="727"/>
                  </a:cubicBezTo>
                  <a:lnTo>
                    <a:pt x="1153" y="727"/>
                  </a:lnTo>
                  <a:lnTo>
                    <a:pt x="1053" y="527"/>
                  </a:lnTo>
                  <a:lnTo>
                    <a:pt x="1053" y="401"/>
                  </a:lnTo>
                  <a:lnTo>
                    <a:pt x="953" y="401"/>
                  </a:lnTo>
                  <a:cubicBezTo>
                    <a:pt x="852" y="301"/>
                    <a:pt x="752" y="301"/>
                    <a:pt x="752" y="201"/>
                  </a:cubicBezTo>
                  <a:cubicBezTo>
                    <a:pt x="526" y="101"/>
                    <a:pt x="12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571691" y="3621000"/>
              <a:ext cx="197195" cy="294294"/>
            </a:xfrm>
            <a:custGeom>
              <a:avLst/>
              <a:gdLst/>
              <a:ahLst/>
              <a:cxnLst/>
              <a:rect l="l" t="t" r="r" b="b"/>
              <a:pathLst>
                <a:path w="5920" h="8835" extrusionOk="0">
                  <a:moveTo>
                    <a:pt x="5771" y="0"/>
                  </a:moveTo>
                  <a:cubicBezTo>
                    <a:pt x="5754" y="0"/>
                    <a:pt x="5736" y="8"/>
                    <a:pt x="5719" y="25"/>
                  </a:cubicBezTo>
                  <a:cubicBezTo>
                    <a:pt x="5719" y="25"/>
                    <a:pt x="3638" y="2431"/>
                    <a:pt x="2486" y="4110"/>
                  </a:cubicBezTo>
                  <a:cubicBezTo>
                    <a:pt x="2260" y="4537"/>
                    <a:pt x="1959" y="5038"/>
                    <a:pt x="1633" y="5564"/>
                  </a:cubicBezTo>
                  <a:cubicBezTo>
                    <a:pt x="1333" y="6090"/>
                    <a:pt x="1132" y="6617"/>
                    <a:pt x="907" y="7043"/>
                  </a:cubicBezTo>
                  <a:cubicBezTo>
                    <a:pt x="706" y="7544"/>
                    <a:pt x="506" y="7970"/>
                    <a:pt x="380" y="8171"/>
                  </a:cubicBezTo>
                  <a:cubicBezTo>
                    <a:pt x="180" y="8496"/>
                    <a:pt x="80" y="8597"/>
                    <a:pt x="80" y="8597"/>
                  </a:cubicBezTo>
                  <a:cubicBezTo>
                    <a:pt x="0" y="8676"/>
                    <a:pt x="47" y="8834"/>
                    <a:pt x="119" y="8834"/>
                  </a:cubicBezTo>
                  <a:cubicBezTo>
                    <a:pt x="138" y="8834"/>
                    <a:pt x="159" y="8823"/>
                    <a:pt x="180" y="8797"/>
                  </a:cubicBezTo>
                  <a:cubicBezTo>
                    <a:pt x="180" y="8797"/>
                    <a:pt x="380" y="8697"/>
                    <a:pt x="606" y="8396"/>
                  </a:cubicBezTo>
                  <a:cubicBezTo>
                    <a:pt x="806" y="8070"/>
                    <a:pt x="1007" y="7669"/>
                    <a:pt x="1232" y="7243"/>
                  </a:cubicBezTo>
                  <a:cubicBezTo>
                    <a:pt x="1433" y="6717"/>
                    <a:pt x="1759" y="6191"/>
                    <a:pt x="1959" y="5790"/>
                  </a:cubicBezTo>
                  <a:cubicBezTo>
                    <a:pt x="2260" y="5263"/>
                    <a:pt x="2586" y="4837"/>
                    <a:pt x="2887" y="4411"/>
                  </a:cubicBezTo>
                  <a:cubicBezTo>
                    <a:pt x="4039" y="2757"/>
                    <a:pt x="5919" y="251"/>
                    <a:pt x="5919" y="251"/>
                  </a:cubicBezTo>
                  <a:cubicBezTo>
                    <a:pt x="5919" y="168"/>
                    <a:pt x="5851" y="0"/>
                    <a:pt x="5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1131166" y="3594285"/>
              <a:ext cx="41771" cy="17554"/>
            </a:xfrm>
            <a:custGeom>
              <a:avLst/>
              <a:gdLst/>
              <a:ahLst/>
              <a:cxnLst/>
              <a:rect l="l" t="t" r="r" b="b"/>
              <a:pathLst>
                <a:path w="1254" h="527" extrusionOk="0">
                  <a:moveTo>
                    <a:pt x="502" y="0"/>
                  </a:moveTo>
                  <a:cubicBezTo>
                    <a:pt x="301" y="100"/>
                    <a:pt x="0" y="326"/>
                    <a:pt x="0" y="326"/>
                  </a:cubicBezTo>
                  <a:lnTo>
                    <a:pt x="101" y="526"/>
                  </a:lnTo>
                  <a:lnTo>
                    <a:pt x="727" y="526"/>
                  </a:lnTo>
                  <a:cubicBezTo>
                    <a:pt x="928" y="426"/>
                    <a:pt x="1254" y="326"/>
                    <a:pt x="1254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1134497" y="3621833"/>
              <a:ext cx="27581" cy="17554"/>
            </a:xfrm>
            <a:custGeom>
              <a:avLst/>
              <a:gdLst/>
              <a:ahLst/>
              <a:cxnLst/>
              <a:rect l="l" t="t" r="r" b="b"/>
              <a:pathLst>
                <a:path w="828" h="527" extrusionOk="0">
                  <a:moveTo>
                    <a:pt x="402" y="0"/>
                  </a:moveTo>
                  <a:cubicBezTo>
                    <a:pt x="301" y="0"/>
                    <a:pt x="1" y="226"/>
                    <a:pt x="1" y="226"/>
                  </a:cubicBezTo>
                  <a:cubicBezTo>
                    <a:pt x="1" y="226"/>
                    <a:pt x="1" y="426"/>
                    <a:pt x="101" y="426"/>
                  </a:cubicBezTo>
                  <a:cubicBezTo>
                    <a:pt x="101" y="426"/>
                    <a:pt x="301" y="527"/>
                    <a:pt x="402" y="527"/>
                  </a:cubicBezTo>
                  <a:cubicBezTo>
                    <a:pt x="627" y="527"/>
                    <a:pt x="828" y="426"/>
                    <a:pt x="828" y="426"/>
                  </a:cubicBezTo>
                  <a:lnTo>
                    <a:pt x="828" y="226"/>
                  </a:lnTo>
                  <a:cubicBezTo>
                    <a:pt x="828" y="226"/>
                    <a:pt x="627" y="126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1030137" y="3669599"/>
              <a:ext cx="114420" cy="265314"/>
            </a:xfrm>
            <a:custGeom>
              <a:avLst/>
              <a:gdLst/>
              <a:ahLst/>
              <a:cxnLst/>
              <a:rect l="l" t="t" r="r" b="b"/>
              <a:pathLst>
                <a:path w="3435" h="7965" extrusionOk="0">
                  <a:moveTo>
                    <a:pt x="3256" y="0"/>
                  </a:moveTo>
                  <a:cubicBezTo>
                    <a:pt x="3212" y="0"/>
                    <a:pt x="3167" y="12"/>
                    <a:pt x="3134" y="45"/>
                  </a:cubicBezTo>
                  <a:cubicBezTo>
                    <a:pt x="3134" y="45"/>
                    <a:pt x="2908" y="571"/>
                    <a:pt x="2607" y="1398"/>
                  </a:cubicBezTo>
                  <a:cubicBezTo>
                    <a:pt x="2282" y="2225"/>
                    <a:pt x="1981" y="3178"/>
                    <a:pt x="1655" y="4005"/>
                  </a:cubicBezTo>
                  <a:cubicBezTo>
                    <a:pt x="1454" y="4732"/>
                    <a:pt x="1154" y="5784"/>
                    <a:pt x="728" y="6511"/>
                  </a:cubicBezTo>
                  <a:cubicBezTo>
                    <a:pt x="402" y="7238"/>
                    <a:pt x="101" y="7764"/>
                    <a:pt x="101" y="7764"/>
                  </a:cubicBezTo>
                  <a:cubicBezTo>
                    <a:pt x="1" y="7865"/>
                    <a:pt x="201" y="7965"/>
                    <a:pt x="302" y="7965"/>
                  </a:cubicBezTo>
                  <a:cubicBezTo>
                    <a:pt x="302" y="7965"/>
                    <a:pt x="627" y="7464"/>
                    <a:pt x="1028" y="6611"/>
                  </a:cubicBezTo>
                  <a:cubicBezTo>
                    <a:pt x="1454" y="5885"/>
                    <a:pt x="1881" y="4957"/>
                    <a:pt x="2181" y="4105"/>
                  </a:cubicBezTo>
                  <a:cubicBezTo>
                    <a:pt x="2407" y="3378"/>
                    <a:pt x="2708" y="2326"/>
                    <a:pt x="2908" y="1499"/>
                  </a:cubicBezTo>
                  <a:cubicBezTo>
                    <a:pt x="3234" y="672"/>
                    <a:pt x="3434" y="45"/>
                    <a:pt x="3434" y="45"/>
                  </a:cubicBezTo>
                  <a:cubicBezTo>
                    <a:pt x="3434" y="45"/>
                    <a:pt x="3345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626086" y="4164486"/>
              <a:ext cx="20885" cy="2088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126" y="0"/>
                  </a:moveTo>
                  <a:cubicBezTo>
                    <a:pt x="126" y="125"/>
                    <a:pt x="0" y="226"/>
                    <a:pt x="0" y="226"/>
                  </a:cubicBezTo>
                  <a:cubicBezTo>
                    <a:pt x="0" y="226"/>
                    <a:pt x="126" y="426"/>
                    <a:pt x="226" y="526"/>
                  </a:cubicBezTo>
                  <a:cubicBezTo>
                    <a:pt x="326" y="627"/>
                    <a:pt x="527" y="627"/>
                    <a:pt x="527" y="627"/>
                  </a:cubicBezTo>
                  <a:lnTo>
                    <a:pt x="627" y="426"/>
                  </a:lnTo>
                  <a:cubicBezTo>
                    <a:pt x="627" y="426"/>
                    <a:pt x="527" y="226"/>
                    <a:pt x="426" y="125"/>
                  </a:cubicBezTo>
                  <a:cubicBezTo>
                    <a:pt x="326" y="125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560132" y="4231272"/>
              <a:ext cx="38440" cy="93534"/>
            </a:xfrm>
            <a:custGeom>
              <a:avLst/>
              <a:gdLst/>
              <a:ahLst/>
              <a:cxnLst/>
              <a:rect l="l" t="t" r="r" b="b"/>
              <a:pathLst>
                <a:path w="1154" h="2808" extrusionOk="0">
                  <a:moveTo>
                    <a:pt x="953" y="0"/>
                  </a:moveTo>
                  <a:cubicBezTo>
                    <a:pt x="953" y="0"/>
                    <a:pt x="427" y="827"/>
                    <a:pt x="326" y="1353"/>
                  </a:cubicBezTo>
                  <a:cubicBezTo>
                    <a:pt x="101" y="1880"/>
                    <a:pt x="0" y="2807"/>
                    <a:pt x="0" y="2807"/>
                  </a:cubicBezTo>
                  <a:lnTo>
                    <a:pt x="326" y="2807"/>
                  </a:lnTo>
                  <a:cubicBezTo>
                    <a:pt x="326" y="2807"/>
                    <a:pt x="627" y="1980"/>
                    <a:pt x="727" y="1454"/>
                  </a:cubicBezTo>
                  <a:lnTo>
                    <a:pt x="1153" y="10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980904" y="3551648"/>
              <a:ext cx="55961" cy="35975"/>
            </a:xfrm>
            <a:custGeom>
              <a:avLst/>
              <a:gdLst/>
              <a:ahLst/>
              <a:cxnLst/>
              <a:rect l="l" t="t" r="r" b="b"/>
              <a:pathLst>
                <a:path w="1680" h="1080" extrusionOk="0">
                  <a:moveTo>
                    <a:pt x="1523" y="1"/>
                  </a:moveTo>
                  <a:cubicBezTo>
                    <a:pt x="1365" y="1"/>
                    <a:pt x="916" y="168"/>
                    <a:pt x="752" y="353"/>
                  </a:cubicBezTo>
                  <a:cubicBezTo>
                    <a:pt x="426" y="453"/>
                    <a:pt x="0" y="854"/>
                    <a:pt x="0" y="854"/>
                  </a:cubicBezTo>
                  <a:lnTo>
                    <a:pt x="125" y="1080"/>
                  </a:lnTo>
                  <a:cubicBezTo>
                    <a:pt x="125" y="1080"/>
                    <a:pt x="627" y="854"/>
                    <a:pt x="952" y="754"/>
                  </a:cubicBezTo>
                  <a:cubicBezTo>
                    <a:pt x="1253" y="553"/>
                    <a:pt x="1679" y="228"/>
                    <a:pt x="1679" y="228"/>
                  </a:cubicBezTo>
                  <a:lnTo>
                    <a:pt x="1579" y="27"/>
                  </a:lnTo>
                  <a:cubicBezTo>
                    <a:pt x="1579" y="9"/>
                    <a:pt x="1558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964183" y="3576731"/>
              <a:ext cx="62656" cy="41771"/>
            </a:xfrm>
            <a:custGeom>
              <a:avLst/>
              <a:gdLst/>
              <a:ahLst/>
              <a:cxnLst/>
              <a:rect l="l" t="t" r="r" b="b"/>
              <a:pathLst>
                <a:path w="1881" h="1254" extrusionOk="0">
                  <a:moveTo>
                    <a:pt x="1655" y="1"/>
                  </a:moveTo>
                  <a:cubicBezTo>
                    <a:pt x="1655" y="1"/>
                    <a:pt x="1129" y="327"/>
                    <a:pt x="828" y="527"/>
                  </a:cubicBezTo>
                  <a:cubicBezTo>
                    <a:pt x="402" y="728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728" y="1154"/>
                    <a:pt x="1028" y="953"/>
                  </a:cubicBezTo>
                  <a:cubicBezTo>
                    <a:pt x="1354" y="627"/>
                    <a:pt x="1881" y="226"/>
                    <a:pt x="1881" y="226"/>
                  </a:cubicBezTo>
                  <a:cubicBezTo>
                    <a:pt x="1881" y="226"/>
                    <a:pt x="1755" y="1"/>
                    <a:pt x="1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250416" y="4388962"/>
              <a:ext cx="372372" cy="367443"/>
            </a:xfrm>
            <a:custGeom>
              <a:avLst/>
              <a:gdLst/>
              <a:ahLst/>
              <a:cxnLst/>
              <a:rect l="l" t="t" r="r" b="b"/>
              <a:pathLst>
                <a:path w="11179" h="11031" extrusionOk="0">
                  <a:moveTo>
                    <a:pt x="3411" y="1"/>
                  </a:moveTo>
                  <a:cubicBezTo>
                    <a:pt x="3365" y="1"/>
                    <a:pt x="3313" y="16"/>
                    <a:pt x="3258" y="53"/>
                  </a:cubicBezTo>
                  <a:cubicBezTo>
                    <a:pt x="3258" y="53"/>
                    <a:pt x="2832" y="379"/>
                    <a:pt x="2206" y="1005"/>
                  </a:cubicBezTo>
                  <a:cubicBezTo>
                    <a:pt x="1880" y="1306"/>
                    <a:pt x="1579" y="1732"/>
                    <a:pt x="1253" y="2259"/>
                  </a:cubicBezTo>
                  <a:cubicBezTo>
                    <a:pt x="1153" y="2559"/>
                    <a:pt x="953" y="2785"/>
                    <a:pt x="852" y="3086"/>
                  </a:cubicBezTo>
                  <a:lnTo>
                    <a:pt x="526" y="3612"/>
                  </a:lnTo>
                  <a:cubicBezTo>
                    <a:pt x="326" y="3913"/>
                    <a:pt x="226" y="4138"/>
                    <a:pt x="0" y="4439"/>
                  </a:cubicBezTo>
                  <a:cubicBezTo>
                    <a:pt x="125" y="4665"/>
                    <a:pt x="125" y="4765"/>
                    <a:pt x="226" y="4865"/>
                  </a:cubicBezTo>
                  <a:cubicBezTo>
                    <a:pt x="226" y="4865"/>
                    <a:pt x="326" y="4865"/>
                    <a:pt x="627" y="5066"/>
                  </a:cubicBezTo>
                  <a:lnTo>
                    <a:pt x="752" y="4965"/>
                  </a:lnTo>
                  <a:lnTo>
                    <a:pt x="953" y="4865"/>
                  </a:lnTo>
                  <a:cubicBezTo>
                    <a:pt x="1053" y="4765"/>
                    <a:pt x="1153" y="4765"/>
                    <a:pt x="1253" y="4765"/>
                  </a:cubicBezTo>
                  <a:lnTo>
                    <a:pt x="1479" y="4665"/>
                  </a:lnTo>
                  <a:lnTo>
                    <a:pt x="1479" y="4665"/>
                  </a:lnTo>
                  <a:cubicBezTo>
                    <a:pt x="1153" y="5391"/>
                    <a:pt x="1053" y="6219"/>
                    <a:pt x="1053" y="7046"/>
                  </a:cubicBezTo>
                  <a:cubicBezTo>
                    <a:pt x="1053" y="7672"/>
                    <a:pt x="1153" y="8299"/>
                    <a:pt x="1379" y="8925"/>
                  </a:cubicBezTo>
                  <a:cubicBezTo>
                    <a:pt x="1479" y="9051"/>
                    <a:pt x="1579" y="9151"/>
                    <a:pt x="1579" y="9351"/>
                  </a:cubicBezTo>
                  <a:cubicBezTo>
                    <a:pt x="1679" y="9351"/>
                    <a:pt x="1679" y="9452"/>
                    <a:pt x="1679" y="9552"/>
                  </a:cubicBezTo>
                  <a:lnTo>
                    <a:pt x="1780" y="9677"/>
                  </a:lnTo>
                  <a:cubicBezTo>
                    <a:pt x="1780" y="9677"/>
                    <a:pt x="1780" y="9777"/>
                    <a:pt x="1880" y="9777"/>
                  </a:cubicBezTo>
                  <a:cubicBezTo>
                    <a:pt x="2105" y="10178"/>
                    <a:pt x="2506" y="10605"/>
                    <a:pt x="2832" y="11031"/>
                  </a:cubicBezTo>
                  <a:cubicBezTo>
                    <a:pt x="2933" y="10605"/>
                    <a:pt x="3133" y="10304"/>
                    <a:pt x="3258" y="9878"/>
                  </a:cubicBezTo>
                  <a:cubicBezTo>
                    <a:pt x="3459" y="9552"/>
                    <a:pt x="3559" y="9452"/>
                    <a:pt x="3559" y="9351"/>
                  </a:cubicBezTo>
                  <a:cubicBezTo>
                    <a:pt x="3760" y="9051"/>
                    <a:pt x="3985" y="8725"/>
                    <a:pt x="4186" y="8524"/>
                  </a:cubicBezTo>
                  <a:cubicBezTo>
                    <a:pt x="4233" y="8417"/>
                    <a:pt x="4258" y="8389"/>
                    <a:pt x="4271" y="8389"/>
                  </a:cubicBezTo>
                  <a:cubicBezTo>
                    <a:pt x="4286" y="8389"/>
                    <a:pt x="4286" y="8424"/>
                    <a:pt x="4286" y="8424"/>
                  </a:cubicBezTo>
                  <a:lnTo>
                    <a:pt x="4286" y="8524"/>
                  </a:lnTo>
                  <a:cubicBezTo>
                    <a:pt x="4286" y="8625"/>
                    <a:pt x="4386" y="8625"/>
                    <a:pt x="4386" y="8725"/>
                  </a:cubicBezTo>
                  <a:lnTo>
                    <a:pt x="4386" y="9351"/>
                  </a:lnTo>
                  <a:cubicBezTo>
                    <a:pt x="4386" y="9452"/>
                    <a:pt x="4386" y="9452"/>
                    <a:pt x="4286" y="9452"/>
                  </a:cubicBezTo>
                  <a:cubicBezTo>
                    <a:pt x="4286" y="9552"/>
                    <a:pt x="4186" y="9677"/>
                    <a:pt x="4085" y="9878"/>
                  </a:cubicBezTo>
                  <a:cubicBezTo>
                    <a:pt x="3885" y="10078"/>
                    <a:pt x="3559" y="10404"/>
                    <a:pt x="3258" y="10705"/>
                  </a:cubicBezTo>
                  <a:lnTo>
                    <a:pt x="4712" y="10705"/>
                  </a:lnTo>
                  <a:cubicBezTo>
                    <a:pt x="4912" y="10705"/>
                    <a:pt x="5013" y="10705"/>
                    <a:pt x="5138" y="10605"/>
                  </a:cubicBezTo>
                  <a:lnTo>
                    <a:pt x="5539" y="10605"/>
                  </a:lnTo>
                  <a:cubicBezTo>
                    <a:pt x="5639" y="10504"/>
                    <a:pt x="5865" y="10504"/>
                    <a:pt x="5965" y="10404"/>
                  </a:cubicBezTo>
                  <a:cubicBezTo>
                    <a:pt x="6592" y="10178"/>
                    <a:pt x="7218" y="9777"/>
                    <a:pt x="7644" y="9251"/>
                  </a:cubicBezTo>
                  <a:cubicBezTo>
                    <a:pt x="8045" y="8825"/>
                    <a:pt x="8371" y="8299"/>
                    <a:pt x="8672" y="7797"/>
                  </a:cubicBezTo>
                  <a:cubicBezTo>
                    <a:pt x="8672" y="7572"/>
                    <a:pt x="8772" y="7472"/>
                    <a:pt x="8772" y="7371"/>
                  </a:cubicBezTo>
                  <a:lnTo>
                    <a:pt x="8897" y="7171"/>
                  </a:lnTo>
                  <a:lnTo>
                    <a:pt x="8998" y="7046"/>
                  </a:lnTo>
                  <a:lnTo>
                    <a:pt x="8998" y="6945"/>
                  </a:lnTo>
                  <a:cubicBezTo>
                    <a:pt x="8998" y="7046"/>
                    <a:pt x="8998" y="7046"/>
                    <a:pt x="9098" y="7046"/>
                  </a:cubicBezTo>
                  <a:lnTo>
                    <a:pt x="9198" y="7271"/>
                  </a:lnTo>
                  <a:cubicBezTo>
                    <a:pt x="9298" y="7371"/>
                    <a:pt x="9399" y="7371"/>
                    <a:pt x="9399" y="7472"/>
                  </a:cubicBezTo>
                  <a:lnTo>
                    <a:pt x="10151" y="8098"/>
                  </a:lnTo>
                  <a:lnTo>
                    <a:pt x="10877" y="8725"/>
                  </a:lnTo>
                  <a:lnTo>
                    <a:pt x="10877" y="6645"/>
                  </a:lnTo>
                  <a:cubicBezTo>
                    <a:pt x="10877" y="6118"/>
                    <a:pt x="10978" y="5792"/>
                    <a:pt x="10978" y="5492"/>
                  </a:cubicBezTo>
                  <a:cubicBezTo>
                    <a:pt x="11078" y="4865"/>
                    <a:pt x="11178" y="4539"/>
                    <a:pt x="11178" y="4539"/>
                  </a:cubicBezTo>
                  <a:cubicBezTo>
                    <a:pt x="11178" y="4359"/>
                    <a:pt x="11034" y="4214"/>
                    <a:pt x="10891" y="4214"/>
                  </a:cubicBezTo>
                  <a:cubicBezTo>
                    <a:pt x="10796" y="4214"/>
                    <a:pt x="10702" y="4279"/>
                    <a:pt x="10652" y="4439"/>
                  </a:cubicBezTo>
                  <a:cubicBezTo>
                    <a:pt x="10652" y="4439"/>
                    <a:pt x="10552" y="4765"/>
                    <a:pt x="10451" y="5391"/>
                  </a:cubicBezTo>
                  <a:cubicBezTo>
                    <a:pt x="10351" y="5692"/>
                    <a:pt x="10351" y="6118"/>
                    <a:pt x="10351" y="6544"/>
                  </a:cubicBezTo>
                  <a:lnTo>
                    <a:pt x="10251" y="7046"/>
                  </a:lnTo>
                  <a:lnTo>
                    <a:pt x="10251" y="7271"/>
                  </a:lnTo>
                  <a:lnTo>
                    <a:pt x="10151" y="7171"/>
                  </a:lnTo>
                  <a:lnTo>
                    <a:pt x="9925" y="6945"/>
                  </a:lnTo>
                  <a:lnTo>
                    <a:pt x="9725" y="6745"/>
                  </a:lnTo>
                  <a:lnTo>
                    <a:pt x="9624" y="6645"/>
                  </a:lnTo>
                  <a:cubicBezTo>
                    <a:pt x="9524" y="6544"/>
                    <a:pt x="9524" y="6544"/>
                    <a:pt x="9524" y="6419"/>
                  </a:cubicBezTo>
                  <a:cubicBezTo>
                    <a:pt x="9298" y="6118"/>
                    <a:pt x="9098" y="5592"/>
                    <a:pt x="8897" y="5166"/>
                  </a:cubicBezTo>
                  <a:cubicBezTo>
                    <a:pt x="8897" y="5166"/>
                    <a:pt x="8772" y="5166"/>
                    <a:pt x="8772" y="5291"/>
                  </a:cubicBezTo>
                  <a:lnTo>
                    <a:pt x="8772" y="5391"/>
                  </a:lnTo>
                  <a:lnTo>
                    <a:pt x="8572" y="5792"/>
                  </a:lnTo>
                  <a:cubicBezTo>
                    <a:pt x="8572" y="6018"/>
                    <a:pt x="8471" y="6219"/>
                    <a:pt x="8371" y="6419"/>
                  </a:cubicBezTo>
                  <a:cubicBezTo>
                    <a:pt x="8371" y="6645"/>
                    <a:pt x="8271" y="6745"/>
                    <a:pt x="8271" y="6845"/>
                  </a:cubicBezTo>
                  <a:lnTo>
                    <a:pt x="8146" y="7046"/>
                  </a:lnTo>
                  <a:cubicBezTo>
                    <a:pt x="8045" y="7171"/>
                    <a:pt x="8045" y="7271"/>
                    <a:pt x="7945" y="7371"/>
                  </a:cubicBezTo>
                  <a:cubicBezTo>
                    <a:pt x="7745" y="7898"/>
                    <a:pt x="7419" y="8299"/>
                    <a:pt x="7018" y="8725"/>
                  </a:cubicBezTo>
                  <a:cubicBezTo>
                    <a:pt x="6592" y="9151"/>
                    <a:pt x="6166" y="9351"/>
                    <a:pt x="5639" y="9552"/>
                  </a:cubicBezTo>
                  <a:cubicBezTo>
                    <a:pt x="5539" y="9677"/>
                    <a:pt x="5439" y="9677"/>
                    <a:pt x="5339" y="9677"/>
                  </a:cubicBezTo>
                  <a:lnTo>
                    <a:pt x="5238" y="9677"/>
                  </a:lnTo>
                  <a:lnTo>
                    <a:pt x="5238" y="9552"/>
                  </a:lnTo>
                  <a:lnTo>
                    <a:pt x="5339" y="9452"/>
                  </a:lnTo>
                  <a:lnTo>
                    <a:pt x="5339" y="8625"/>
                  </a:lnTo>
                  <a:cubicBezTo>
                    <a:pt x="5339" y="8524"/>
                    <a:pt x="5238" y="8299"/>
                    <a:pt x="5238" y="8198"/>
                  </a:cubicBezTo>
                  <a:lnTo>
                    <a:pt x="5238" y="8098"/>
                  </a:lnTo>
                  <a:lnTo>
                    <a:pt x="5138" y="7998"/>
                  </a:lnTo>
                  <a:cubicBezTo>
                    <a:pt x="5138" y="7898"/>
                    <a:pt x="5138" y="7797"/>
                    <a:pt x="5013" y="7672"/>
                  </a:cubicBezTo>
                  <a:cubicBezTo>
                    <a:pt x="4812" y="7271"/>
                    <a:pt x="4612" y="6945"/>
                    <a:pt x="4386" y="6544"/>
                  </a:cubicBezTo>
                  <a:lnTo>
                    <a:pt x="3459" y="7898"/>
                  </a:lnTo>
                  <a:lnTo>
                    <a:pt x="2832" y="8825"/>
                  </a:lnTo>
                  <a:cubicBezTo>
                    <a:pt x="2759" y="8898"/>
                    <a:pt x="2620" y="9090"/>
                    <a:pt x="2598" y="9151"/>
                  </a:cubicBezTo>
                  <a:lnTo>
                    <a:pt x="2506" y="9151"/>
                  </a:lnTo>
                  <a:lnTo>
                    <a:pt x="2506" y="9051"/>
                  </a:lnTo>
                  <a:lnTo>
                    <a:pt x="2406" y="8925"/>
                  </a:lnTo>
                  <a:cubicBezTo>
                    <a:pt x="2406" y="8825"/>
                    <a:pt x="2306" y="8625"/>
                    <a:pt x="2306" y="8524"/>
                  </a:cubicBezTo>
                  <a:cubicBezTo>
                    <a:pt x="2105" y="8098"/>
                    <a:pt x="2005" y="7572"/>
                    <a:pt x="1880" y="7046"/>
                  </a:cubicBezTo>
                  <a:cubicBezTo>
                    <a:pt x="1880" y="6018"/>
                    <a:pt x="2105" y="4965"/>
                    <a:pt x="2632" y="4038"/>
                  </a:cubicBezTo>
                  <a:cubicBezTo>
                    <a:pt x="2732" y="3913"/>
                    <a:pt x="2732" y="3812"/>
                    <a:pt x="2632" y="3712"/>
                  </a:cubicBezTo>
                  <a:cubicBezTo>
                    <a:pt x="2540" y="3565"/>
                    <a:pt x="2408" y="3472"/>
                    <a:pt x="2265" y="3472"/>
                  </a:cubicBezTo>
                  <a:cubicBezTo>
                    <a:pt x="2213" y="3472"/>
                    <a:pt x="2159" y="3485"/>
                    <a:pt x="2105" y="3512"/>
                  </a:cubicBezTo>
                  <a:cubicBezTo>
                    <a:pt x="1880" y="3612"/>
                    <a:pt x="1679" y="3712"/>
                    <a:pt x="1479" y="3812"/>
                  </a:cubicBezTo>
                  <a:lnTo>
                    <a:pt x="1379" y="3812"/>
                  </a:lnTo>
                  <a:lnTo>
                    <a:pt x="1253" y="3913"/>
                  </a:lnTo>
                  <a:cubicBezTo>
                    <a:pt x="1253" y="3913"/>
                    <a:pt x="1153" y="3913"/>
                    <a:pt x="1053" y="4038"/>
                  </a:cubicBezTo>
                  <a:cubicBezTo>
                    <a:pt x="1153" y="3913"/>
                    <a:pt x="1153" y="3913"/>
                    <a:pt x="1153" y="3812"/>
                  </a:cubicBezTo>
                  <a:lnTo>
                    <a:pt x="1253" y="3712"/>
                  </a:lnTo>
                  <a:lnTo>
                    <a:pt x="1253" y="3612"/>
                  </a:lnTo>
                  <a:lnTo>
                    <a:pt x="1379" y="3411"/>
                  </a:lnTo>
                  <a:cubicBezTo>
                    <a:pt x="1579" y="3086"/>
                    <a:pt x="1679" y="2885"/>
                    <a:pt x="1880" y="2559"/>
                  </a:cubicBezTo>
                  <a:cubicBezTo>
                    <a:pt x="2105" y="2158"/>
                    <a:pt x="2406" y="1732"/>
                    <a:pt x="2632" y="1306"/>
                  </a:cubicBezTo>
                  <a:cubicBezTo>
                    <a:pt x="3133" y="680"/>
                    <a:pt x="3559" y="479"/>
                    <a:pt x="3559" y="479"/>
                  </a:cubicBezTo>
                  <a:cubicBezTo>
                    <a:pt x="3723" y="315"/>
                    <a:pt x="3619" y="1"/>
                    <a:pt x="3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368966" y="4432465"/>
              <a:ext cx="202058" cy="156957"/>
            </a:xfrm>
            <a:custGeom>
              <a:avLst/>
              <a:gdLst/>
              <a:ahLst/>
              <a:cxnLst/>
              <a:rect l="l" t="t" r="r" b="b"/>
              <a:pathLst>
                <a:path w="6066" h="4712" extrusionOk="0">
                  <a:moveTo>
                    <a:pt x="2206" y="0"/>
                  </a:moveTo>
                  <a:cubicBezTo>
                    <a:pt x="2206" y="0"/>
                    <a:pt x="1880" y="100"/>
                    <a:pt x="1579" y="326"/>
                  </a:cubicBezTo>
                  <a:cubicBezTo>
                    <a:pt x="1353" y="326"/>
                    <a:pt x="1153" y="527"/>
                    <a:pt x="952" y="727"/>
                  </a:cubicBezTo>
                  <a:cubicBezTo>
                    <a:pt x="827" y="852"/>
                    <a:pt x="426" y="1253"/>
                    <a:pt x="0" y="1579"/>
                  </a:cubicBezTo>
                  <a:lnTo>
                    <a:pt x="1679" y="1579"/>
                  </a:lnTo>
                  <a:cubicBezTo>
                    <a:pt x="1880" y="1579"/>
                    <a:pt x="2080" y="1579"/>
                    <a:pt x="2306" y="1479"/>
                  </a:cubicBezTo>
                  <a:lnTo>
                    <a:pt x="2406" y="1479"/>
                  </a:lnTo>
                  <a:lnTo>
                    <a:pt x="2306" y="1679"/>
                  </a:lnTo>
                  <a:lnTo>
                    <a:pt x="2306" y="1780"/>
                  </a:lnTo>
                  <a:cubicBezTo>
                    <a:pt x="2206" y="1880"/>
                    <a:pt x="2206" y="1980"/>
                    <a:pt x="2080" y="2105"/>
                  </a:cubicBezTo>
                  <a:cubicBezTo>
                    <a:pt x="2080" y="2306"/>
                    <a:pt x="1980" y="2506"/>
                    <a:pt x="1980" y="2732"/>
                  </a:cubicBezTo>
                  <a:lnTo>
                    <a:pt x="1980" y="2832"/>
                  </a:lnTo>
                  <a:lnTo>
                    <a:pt x="1880" y="3133"/>
                  </a:lnTo>
                  <a:lnTo>
                    <a:pt x="1880" y="3659"/>
                  </a:lnTo>
                  <a:lnTo>
                    <a:pt x="1880" y="4712"/>
                  </a:lnTo>
                  <a:cubicBezTo>
                    <a:pt x="2080" y="4286"/>
                    <a:pt x="2406" y="3860"/>
                    <a:pt x="2707" y="3459"/>
                  </a:cubicBezTo>
                  <a:lnTo>
                    <a:pt x="2932" y="3033"/>
                  </a:lnTo>
                  <a:lnTo>
                    <a:pt x="3233" y="2732"/>
                  </a:lnTo>
                  <a:cubicBezTo>
                    <a:pt x="3333" y="2506"/>
                    <a:pt x="3459" y="2306"/>
                    <a:pt x="3659" y="2105"/>
                  </a:cubicBezTo>
                  <a:lnTo>
                    <a:pt x="3960" y="1679"/>
                  </a:lnTo>
                  <a:lnTo>
                    <a:pt x="3960" y="1780"/>
                  </a:lnTo>
                  <a:lnTo>
                    <a:pt x="4085" y="1780"/>
                  </a:lnTo>
                  <a:lnTo>
                    <a:pt x="4286" y="1980"/>
                  </a:lnTo>
                  <a:cubicBezTo>
                    <a:pt x="4386" y="2105"/>
                    <a:pt x="4587" y="2206"/>
                    <a:pt x="4712" y="2306"/>
                  </a:cubicBezTo>
                  <a:lnTo>
                    <a:pt x="4912" y="2406"/>
                  </a:lnTo>
                  <a:lnTo>
                    <a:pt x="5013" y="2506"/>
                  </a:lnTo>
                  <a:lnTo>
                    <a:pt x="5113" y="2506"/>
                  </a:lnTo>
                  <a:cubicBezTo>
                    <a:pt x="5338" y="2732"/>
                    <a:pt x="5539" y="3033"/>
                    <a:pt x="5639" y="3233"/>
                  </a:cubicBezTo>
                  <a:lnTo>
                    <a:pt x="5639" y="2607"/>
                  </a:lnTo>
                  <a:cubicBezTo>
                    <a:pt x="5739" y="2506"/>
                    <a:pt x="5739" y="2406"/>
                    <a:pt x="5739" y="2306"/>
                  </a:cubicBezTo>
                  <a:lnTo>
                    <a:pt x="5739" y="2206"/>
                  </a:lnTo>
                  <a:cubicBezTo>
                    <a:pt x="5840" y="1980"/>
                    <a:pt x="5840" y="1880"/>
                    <a:pt x="5965" y="1780"/>
                  </a:cubicBezTo>
                  <a:cubicBezTo>
                    <a:pt x="5965" y="1579"/>
                    <a:pt x="6065" y="1354"/>
                    <a:pt x="6065" y="1354"/>
                  </a:cubicBezTo>
                  <a:cubicBezTo>
                    <a:pt x="6065" y="1269"/>
                    <a:pt x="6025" y="1238"/>
                    <a:pt x="5971" y="1238"/>
                  </a:cubicBezTo>
                  <a:cubicBezTo>
                    <a:pt x="5897" y="1238"/>
                    <a:pt x="5797" y="1296"/>
                    <a:pt x="5739" y="1354"/>
                  </a:cubicBezTo>
                  <a:cubicBezTo>
                    <a:pt x="5739" y="1354"/>
                    <a:pt x="5739" y="1479"/>
                    <a:pt x="5639" y="1679"/>
                  </a:cubicBezTo>
                  <a:cubicBezTo>
                    <a:pt x="5639" y="1780"/>
                    <a:pt x="5539" y="1980"/>
                    <a:pt x="5539" y="2105"/>
                  </a:cubicBezTo>
                  <a:lnTo>
                    <a:pt x="5439" y="2306"/>
                  </a:lnTo>
                  <a:lnTo>
                    <a:pt x="5439" y="2406"/>
                  </a:lnTo>
                  <a:cubicBezTo>
                    <a:pt x="5439" y="2306"/>
                    <a:pt x="5338" y="2306"/>
                    <a:pt x="5338" y="2306"/>
                  </a:cubicBezTo>
                  <a:lnTo>
                    <a:pt x="5213" y="2206"/>
                  </a:lnTo>
                  <a:lnTo>
                    <a:pt x="5113" y="2105"/>
                  </a:lnTo>
                  <a:lnTo>
                    <a:pt x="4912" y="1980"/>
                  </a:lnTo>
                  <a:cubicBezTo>
                    <a:pt x="4812" y="1880"/>
                    <a:pt x="4587" y="1780"/>
                    <a:pt x="4486" y="1679"/>
                  </a:cubicBezTo>
                  <a:cubicBezTo>
                    <a:pt x="4486" y="1579"/>
                    <a:pt x="4386" y="1579"/>
                    <a:pt x="4286" y="1479"/>
                  </a:cubicBezTo>
                  <a:lnTo>
                    <a:pt x="4186" y="1354"/>
                  </a:lnTo>
                  <a:lnTo>
                    <a:pt x="4085" y="1153"/>
                  </a:lnTo>
                  <a:lnTo>
                    <a:pt x="3659" y="1579"/>
                  </a:lnTo>
                  <a:lnTo>
                    <a:pt x="3333" y="1780"/>
                  </a:lnTo>
                  <a:cubicBezTo>
                    <a:pt x="3133" y="1980"/>
                    <a:pt x="3033" y="2206"/>
                    <a:pt x="2832" y="2406"/>
                  </a:cubicBezTo>
                  <a:lnTo>
                    <a:pt x="2607" y="2732"/>
                  </a:lnTo>
                  <a:lnTo>
                    <a:pt x="2506" y="2933"/>
                  </a:lnTo>
                  <a:lnTo>
                    <a:pt x="2406" y="2933"/>
                  </a:lnTo>
                  <a:lnTo>
                    <a:pt x="2406" y="2832"/>
                  </a:lnTo>
                  <a:cubicBezTo>
                    <a:pt x="2506" y="2607"/>
                    <a:pt x="2506" y="2406"/>
                    <a:pt x="2607" y="2206"/>
                  </a:cubicBezTo>
                  <a:cubicBezTo>
                    <a:pt x="2607" y="2105"/>
                    <a:pt x="2607" y="2105"/>
                    <a:pt x="2707" y="1980"/>
                  </a:cubicBezTo>
                  <a:lnTo>
                    <a:pt x="2707" y="1780"/>
                  </a:lnTo>
                  <a:lnTo>
                    <a:pt x="2832" y="1679"/>
                  </a:lnTo>
                  <a:cubicBezTo>
                    <a:pt x="3033" y="1253"/>
                    <a:pt x="3233" y="852"/>
                    <a:pt x="3459" y="527"/>
                  </a:cubicBezTo>
                  <a:lnTo>
                    <a:pt x="3459" y="527"/>
                  </a:lnTo>
                  <a:cubicBezTo>
                    <a:pt x="3033" y="727"/>
                    <a:pt x="2506" y="1053"/>
                    <a:pt x="2206" y="1053"/>
                  </a:cubicBezTo>
                  <a:cubicBezTo>
                    <a:pt x="1980" y="1153"/>
                    <a:pt x="1780" y="1153"/>
                    <a:pt x="1579" y="1153"/>
                  </a:cubicBezTo>
                  <a:cubicBezTo>
                    <a:pt x="1454" y="1253"/>
                    <a:pt x="1153" y="1253"/>
                    <a:pt x="1053" y="1253"/>
                  </a:cubicBezTo>
                  <a:lnTo>
                    <a:pt x="827" y="1253"/>
                  </a:lnTo>
                  <a:cubicBezTo>
                    <a:pt x="952" y="1153"/>
                    <a:pt x="952" y="1153"/>
                    <a:pt x="1153" y="953"/>
                  </a:cubicBezTo>
                  <a:cubicBezTo>
                    <a:pt x="1353" y="727"/>
                    <a:pt x="1579" y="627"/>
                    <a:pt x="1679" y="527"/>
                  </a:cubicBezTo>
                  <a:cubicBezTo>
                    <a:pt x="1980" y="326"/>
                    <a:pt x="2306" y="226"/>
                    <a:pt x="2306" y="226"/>
                  </a:cubicBezTo>
                  <a:cubicBezTo>
                    <a:pt x="2406" y="226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0" name="Google Shape;2150;p36"/>
          <p:cNvGrpSpPr/>
          <p:nvPr/>
        </p:nvGrpSpPr>
        <p:grpSpPr>
          <a:xfrm>
            <a:off x="77351" y="4109138"/>
            <a:ext cx="3742645" cy="643716"/>
            <a:chOff x="153551" y="4185338"/>
            <a:chExt cx="3742645" cy="643716"/>
          </a:xfrm>
        </p:grpSpPr>
        <p:sp>
          <p:nvSpPr>
            <p:cNvPr id="2151" name="Google Shape;2151;p36"/>
            <p:cNvSpPr/>
            <p:nvPr/>
          </p:nvSpPr>
          <p:spPr>
            <a:xfrm>
              <a:off x="3165674" y="4387363"/>
              <a:ext cx="80177" cy="38440"/>
            </a:xfrm>
            <a:custGeom>
              <a:avLst/>
              <a:gdLst/>
              <a:ahLst/>
              <a:cxnLst/>
              <a:rect l="l" t="t" r="r" b="b"/>
              <a:pathLst>
                <a:path w="2407" h="1154" extrusionOk="0">
                  <a:moveTo>
                    <a:pt x="101" y="1"/>
                  </a:moveTo>
                  <a:lnTo>
                    <a:pt x="0" y="327"/>
                  </a:lnTo>
                  <a:cubicBezTo>
                    <a:pt x="0" y="327"/>
                    <a:pt x="627" y="627"/>
                    <a:pt x="1153" y="828"/>
                  </a:cubicBezTo>
                  <a:cubicBezTo>
                    <a:pt x="1579" y="1053"/>
                    <a:pt x="2306" y="1154"/>
                    <a:pt x="2306" y="1154"/>
                  </a:cubicBezTo>
                  <a:lnTo>
                    <a:pt x="2406" y="953"/>
                  </a:lnTo>
                  <a:cubicBezTo>
                    <a:pt x="2406" y="953"/>
                    <a:pt x="1780" y="527"/>
                    <a:pt x="1254" y="427"/>
                  </a:cubicBezTo>
                  <a:cubicBezTo>
                    <a:pt x="828" y="2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3368132" y="4473569"/>
              <a:ext cx="128177" cy="66620"/>
            </a:xfrm>
            <a:custGeom>
              <a:avLst/>
              <a:gdLst/>
              <a:ahLst/>
              <a:cxnLst/>
              <a:rect l="l" t="t" r="r" b="b"/>
              <a:pathLst>
                <a:path w="3848" h="2000" extrusionOk="0">
                  <a:moveTo>
                    <a:pt x="149" y="0"/>
                  </a:moveTo>
                  <a:cubicBezTo>
                    <a:pt x="65" y="0"/>
                    <a:pt x="1" y="245"/>
                    <a:pt x="88" y="245"/>
                  </a:cubicBezTo>
                  <a:cubicBezTo>
                    <a:pt x="88" y="245"/>
                    <a:pt x="1141" y="871"/>
                    <a:pt x="1867" y="1172"/>
                  </a:cubicBezTo>
                  <a:cubicBezTo>
                    <a:pt x="2594" y="1498"/>
                    <a:pt x="3747" y="1999"/>
                    <a:pt x="3747" y="1999"/>
                  </a:cubicBezTo>
                  <a:lnTo>
                    <a:pt x="3847" y="1799"/>
                  </a:lnTo>
                  <a:cubicBezTo>
                    <a:pt x="3847" y="1799"/>
                    <a:pt x="2795" y="1072"/>
                    <a:pt x="2068" y="746"/>
                  </a:cubicBezTo>
                  <a:cubicBezTo>
                    <a:pt x="1341" y="445"/>
                    <a:pt x="188" y="19"/>
                    <a:pt x="188" y="19"/>
                  </a:cubicBezTo>
                  <a:cubicBezTo>
                    <a:pt x="175" y="6"/>
                    <a:pt x="161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3610629" y="4602779"/>
              <a:ext cx="118584" cy="81110"/>
            </a:xfrm>
            <a:custGeom>
              <a:avLst/>
              <a:gdLst/>
              <a:ahLst/>
              <a:cxnLst/>
              <a:rect l="l" t="t" r="r" b="b"/>
              <a:pathLst>
                <a:path w="3560" h="2435" extrusionOk="0">
                  <a:moveTo>
                    <a:pt x="226" y="0"/>
                  </a:moveTo>
                  <a:cubicBezTo>
                    <a:pt x="126" y="0"/>
                    <a:pt x="1" y="226"/>
                    <a:pt x="1" y="226"/>
                  </a:cubicBezTo>
                  <a:cubicBezTo>
                    <a:pt x="1" y="226"/>
                    <a:pt x="1054" y="952"/>
                    <a:pt x="1680" y="1378"/>
                  </a:cubicBezTo>
                  <a:cubicBezTo>
                    <a:pt x="2307" y="1779"/>
                    <a:pt x="3359" y="2406"/>
                    <a:pt x="3359" y="2406"/>
                  </a:cubicBezTo>
                  <a:cubicBezTo>
                    <a:pt x="3379" y="2426"/>
                    <a:pt x="3399" y="2434"/>
                    <a:pt x="3419" y="2434"/>
                  </a:cubicBezTo>
                  <a:cubicBezTo>
                    <a:pt x="3496" y="2434"/>
                    <a:pt x="3560" y="2306"/>
                    <a:pt x="3560" y="2306"/>
                  </a:cubicBezTo>
                  <a:cubicBezTo>
                    <a:pt x="3560" y="2306"/>
                    <a:pt x="2632" y="1479"/>
                    <a:pt x="1881" y="952"/>
                  </a:cubicBezTo>
                  <a:cubicBezTo>
                    <a:pt x="1254" y="526"/>
                    <a:pt x="226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3830208" y="4766398"/>
              <a:ext cx="65987" cy="62656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201" y="0"/>
                  </a:moveTo>
                  <a:lnTo>
                    <a:pt x="0" y="101"/>
                  </a:lnTo>
                  <a:cubicBezTo>
                    <a:pt x="0" y="101"/>
                    <a:pt x="527" y="727"/>
                    <a:pt x="827" y="1053"/>
                  </a:cubicBezTo>
                  <a:cubicBezTo>
                    <a:pt x="1254" y="1354"/>
                    <a:pt x="1880" y="1880"/>
                    <a:pt x="1880" y="1880"/>
                  </a:cubicBezTo>
                  <a:lnTo>
                    <a:pt x="1980" y="1680"/>
                  </a:lnTo>
                  <a:cubicBezTo>
                    <a:pt x="1980" y="1680"/>
                    <a:pt x="1554" y="1053"/>
                    <a:pt x="1254" y="727"/>
                  </a:cubicBezTo>
                  <a:cubicBezTo>
                    <a:pt x="827" y="426"/>
                    <a:pt x="20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818085" y="4356485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2382" y="0"/>
                  </a:moveTo>
                  <a:cubicBezTo>
                    <a:pt x="2382" y="0"/>
                    <a:pt x="1655" y="101"/>
                    <a:pt x="1129" y="201"/>
                  </a:cubicBezTo>
                  <a:cubicBezTo>
                    <a:pt x="728" y="301"/>
                    <a:pt x="1" y="627"/>
                    <a:pt x="1" y="627"/>
                  </a:cubicBezTo>
                  <a:lnTo>
                    <a:pt x="101" y="928"/>
                  </a:lnTo>
                  <a:cubicBezTo>
                    <a:pt x="101" y="928"/>
                    <a:pt x="828" y="828"/>
                    <a:pt x="1354" y="627"/>
                  </a:cubicBezTo>
                  <a:cubicBezTo>
                    <a:pt x="1755" y="502"/>
                    <a:pt x="2507" y="201"/>
                    <a:pt x="2507" y="201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1054353" y="4279672"/>
              <a:ext cx="156157" cy="41771"/>
            </a:xfrm>
            <a:custGeom>
              <a:avLst/>
              <a:gdLst/>
              <a:ahLst/>
              <a:cxnLst/>
              <a:rect l="l" t="t" r="r" b="b"/>
              <a:pathLst>
                <a:path w="4688" h="1254" extrusionOk="0">
                  <a:moveTo>
                    <a:pt x="4587" y="1"/>
                  </a:moveTo>
                  <a:cubicBezTo>
                    <a:pt x="4587" y="1"/>
                    <a:pt x="3133" y="201"/>
                    <a:pt x="2306" y="427"/>
                  </a:cubicBezTo>
                  <a:cubicBezTo>
                    <a:pt x="1354" y="527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1454" y="1053"/>
                    <a:pt x="2407" y="828"/>
                  </a:cubicBezTo>
                  <a:cubicBezTo>
                    <a:pt x="3234" y="627"/>
                    <a:pt x="4687" y="201"/>
                    <a:pt x="4687" y="201"/>
                  </a:cubicBezTo>
                  <a:cubicBezTo>
                    <a:pt x="4687" y="201"/>
                    <a:pt x="4687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1367434" y="4223744"/>
              <a:ext cx="156124" cy="31744"/>
            </a:xfrm>
            <a:custGeom>
              <a:avLst/>
              <a:gdLst/>
              <a:ahLst/>
              <a:cxnLst/>
              <a:rect l="l" t="t" r="r" b="b"/>
              <a:pathLst>
                <a:path w="4687" h="953" extrusionOk="0">
                  <a:moveTo>
                    <a:pt x="4687" y="1"/>
                  </a:moveTo>
                  <a:cubicBezTo>
                    <a:pt x="4687" y="1"/>
                    <a:pt x="3233" y="101"/>
                    <a:pt x="2306" y="226"/>
                  </a:cubicBezTo>
                  <a:cubicBezTo>
                    <a:pt x="1354" y="427"/>
                    <a:pt x="0" y="727"/>
                    <a:pt x="0" y="727"/>
                  </a:cubicBezTo>
                  <a:lnTo>
                    <a:pt x="0" y="953"/>
                  </a:lnTo>
                  <a:cubicBezTo>
                    <a:pt x="0" y="953"/>
                    <a:pt x="1454" y="853"/>
                    <a:pt x="2406" y="727"/>
                  </a:cubicBezTo>
                  <a:cubicBezTo>
                    <a:pt x="3334" y="527"/>
                    <a:pt x="4687" y="326"/>
                    <a:pt x="4687" y="326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1683812" y="4194698"/>
              <a:ext cx="160354" cy="19053"/>
            </a:xfrm>
            <a:custGeom>
              <a:avLst/>
              <a:gdLst/>
              <a:ahLst/>
              <a:cxnLst/>
              <a:rect l="l" t="t" r="r" b="b"/>
              <a:pathLst>
                <a:path w="4814" h="572" extrusionOk="0">
                  <a:moveTo>
                    <a:pt x="3372" y="1"/>
                  </a:moveTo>
                  <a:cubicBezTo>
                    <a:pt x="3031" y="1"/>
                    <a:pt x="2683" y="12"/>
                    <a:pt x="2407" y="45"/>
                  </a:cubicBezTo>
                  <a:cubicBezTo>
                    <a:pt x="1455" y="146"/>
                    <a:pt x="1" y="346"/>
                    <a:pt x="1" y="346"/>
                  </a:cubicBezTo>
                  <a:lnTo>
                    <a:pt x="1" y="572"/>
                  </a:lnTo>
                  <a:lnTo>
                    <a:pt x="2407" y="572"/>
                  </a:lnTo>
                  <a:cubicBezTo>
                    <a:pt x="3334" y="472"/>
                    <a:pt x="4713" y="246"/>
                    <a:pt x="4713" y="246"/>
                  </a:cubicBezTo>
                  <a:cubicBezTo>
                    <a:pt x="4813" y="246"/>
                    <a:pt x="4813" y="45"/>
                    <a:pt x="4713" y="45"/>
                  </a:cubicBezTo>
                  <a:cubicBezTo>
                    <a:pt x="4713" y="45"/>
                    <a:pt x="4056" y="1"/>
                    <a:pt x="3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2000224" y="4185338"/>
              <a:ext cx="163685" cy="17554"/>
            </a:xfrm>
            <a:custGeom>
              <a:avLst/>
              <a:gdLst/>
              <a:ahLst/>
              <a:cxnLst/>
              <a:rect l="l" t="t" r="r" b="b"/>
              <a:pathLst>
                <a:path w="4914" h="527" extrusionOk="0">
                  <a:moveTo>
                    <a:pt x="2507" y="1"/>
                  </a:moveTo>
                  <a:cubicBezTo>
                    <a:pt x="1580" y="1"/>
                    <a:pt x="101" y="126"/>
                    <a:pt x="101" y="126"/>
                  </a:cubicBezTo>
                  <a:cubicBezTo>
                    <a:pt x="1" y="126"/>
                    <a:pt x="1" y="427"/>
                    <a:pt x="101" y="427"/>
                  </a:cubicBezTo>
                  <a:cubicBezTo>
                    <a:pt x="101" y="427"/>
                    <a:pt x="1580" y="527"/>
                    <a:pt x="2407" y="527"/>
                  </a:cubicBezTo>
                  <a:lnTo>
                    <a:pt x="4813" y="527"/>
                  </a:lnTo>
                  <a:cubicBezTo>
                    <a:pt x="4913" y="427"/>
                    <a:pt x="4913" y="226"/>
                    <a:pt x="4813" y="226"/>
                  </a:cubicBezTo>
                  <a:cubicBezTo>
                    <a:pt x="4813" y="226"/>
                    <a:pt x="3359" y="126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2320799" y="4202859"/>
              <a:ext cx="159488" cy="24250"/>
            </a:xfrm>
            <a:custGeom>
              <a:avLst/>
              <a:gdLst/>
              <a:ahLst/>
              <a:cxnLst/>
              <a:rect l="l" t="t" r="r" b="b"/>
              <a:pathLst>
                <a:path w="4788" h="728" extrusionOk="0">
                  <a:moveTo>
                    <a:pt x="101" y="1"/>
                  </a:moveTo>
                  <a:cubicBezTo>
                    <a:pt x="1" y="1"/>
                    <a:pt x="1" y="227"/>
                    <a:pt x="101" y="227"/>
                  </a:cubicBezTo>
                  <a:cubicBezTo>
                    <a:pt x="101" y="227"/>
                    <a:pt x="1455" y="527"/>
                    <a:pt x="2382" y="628"/>
                  </a:cubicBezTo>
                  <a:cubicBezTo>
                    <a:pt x="3334" y="728"/>
                    <a:pt x="4688" y="728"/>
                    <a:pt x="4688" y="728"/>
                  </a:cubicBezTo>
                  <a:cubicBezTo>
                    <a:pt x="4788" y="728"/>
                    <a:pt x="4788" y="527"/>
                    <a:pt x="4788" y="527"/>
                  </a:cubicBezTo>
                  <a:cubicBezTo>
                    <a:pt x="4788" y="527"/>
                    <a:pt x="3334" y="227"/>
                    <a:pt x="2382" y="101"/>
                  </a:cubicBezTo>
                  <a:cubicBezTo>
                    <a:pt x="1555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2637211" y="4244630"/>
              <a:ext cx="159488" cy="41771"/>
            </a:xfrm>
            <a:custGeom>
              <a:avLst/>
              <a:gdLst/>
              <a:ahLst/>
              <a:cxnLst/>
              <a:rect l="l" t="t" r="r" b="b"/>
              <a:pathLst>
                <a:path w="4788" h="1254" extrusionOk="0">
                  <a:moveTo>
                    <a:pt x="101" y="0"/>
                  </a:moveTo>
                  <a:cubicBezTo>
                    <a:pt x="1" y="0"/>
                    <a:pt x="1" y="326"/>
                    <a:pt x="1" y="326"/>
                  </a:cubicBezTo>
                  <a:cubicBezTo>
                    <a:pt x="1" y="326"/>
                    <a:pt x="1454" y="627"/>
                    <a:pt x="2281" y="852"/>
                  </a:cubicBezTo>
                  <a:cubicBezTo>
                    <a:pt x="3234" y="1053"/>
                    <a:pt x="4687" y="1253"/>
                    <a:pt x="4687" y="1253"/>
                  </a:cubicBezTo>
                  <a:cubicBezTo>
                    <a:pt x="4687" y="1253"/>
                    <a:pt x="4788" y="1053"/>
                    <a:pt x="4687" y="1053"/>
                  </a:cubicBezTo>
                  <a:cubicBezTo>
                    <a:pt x="4687" y="1053"/>
                    <a:pt x="3334" y="627"/>
                    <a:pt x="2407" y="426"/>
                  </a:cubicBezTo>
                  <a:cubicBezTo>
                    <a:pt x="1555" y="226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2946927" y="4318078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101" y="1"/>
                  </a:moveTo>
                  <a:cubicBezTo>
                    <a:pt x="101" y="1"/>
                    <a:pt x="1" y="201"/>
                    <a:pt x="101" y="301"/>
                  </a:cubicBezTo>
                  <a:cubicBezTo>
                    <a:pt x="101" y="301"/>
                    <a:pt x="728" y="627"/>
                    <a:pt x="1254" y="727"/>
                  </a:cubicBezTo>
                  <a:cubicBezTo>
                    <a:pt x="1655" y="828"/>
                    <a:pt x="2382" y="928"/>
                    <a:pt x="2382" y="928"/>
                  </a:cubicBezTo>
                  <a:lnTo>
                    <a:pt x="2507" y="727"/>
                  </a:lnTo>
                  <a:cubicBezTo>
                    <a:pt x="2507" y="727"/>
                    <a:pt x="1755" y="402"/>
                    <a:pt x="1354" y="201"/>
                  </a:cubicBezTo>
                  <a:cubicBezTo>
                    <a:pt x="828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153551" y="4745512"/>
              <a:ext cx="48466" cy="74881"/>
            </a:xfrm>
            <a:custGeom>
              <a:avLst/>
              <a:gdLst/>
              <a:ahLst/>
              <a:cxnLst/>
              <a:rect l="l" t="t" r="r" b="b"/>
              <a:pathLst>
                <a:path w="1455" h="2248" extrusionOk="0">
                  <a:moveTo>
                    <a:pt x="1254" y="1"/>
                  </a:moveTo>
                  <a:cubicBezTo>
                    <a:pt x="1254" y="1"/>
                    <a:pt x="728" y="527"/>
                    <a:pt x="527" y="953"/>
                  </a:cubicBezTo>
                  <a:cubicBezTo>
                    <a:pt x="302" y="1354"/>
                    <a:pt x="1" y="2106"/>
                    <a:pt x="1" y="2106"/>
                  </a:cubicBezTo>
                  <a:cubicBezTo>
                    <a:pt x="1" y="2177"/>
                    <a:pt x="101" y="2248"/>
                    <a:pt x="160" y="2248"/>
                  </a:cubicBezTo>
                  <a:cubicBezTo>
                    <a:pt x="184" y="2248"/>
                    <a:pt x="201" y="2236"/>
                    <a:pt x="201" y="2206"/>
                  </a:cubicBezTo>
                  <a:cubicBezTo>
                    <a:pt x="201" y="2206"/>
                    <a:pt x="728" y="1680"/>
                    <a:pt x="928" y="1254"/>
                  </a:cubicBezTo>
                  <a:cubicBezTo>
                    <a:pt x="1154" y="853"/>
                    <a:pt x="1455" y="101"/>
                    <a:pt x="1455" y="101"/>
                  </a:cubicBezTo>
                  <a:cubicBezTo>
                    <a:pt x="1455" y="101"/>
                    <a:pt x="1354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243721" y="4620300"/>
              <a:ext cx="62656" cy="65987"/>
            </a:xfrm>
            <a:custGeom>
              <a:avLst/>
              <a:gdLst/>
              <a:ahLst/>
              <a:cxnLst/>
              <a:rect l="l" t="t" r="r" b="b"/>
              <a:pathLst>
                <a:path w="1881" h="1981" extrusionOk="0">
                  <a:moveTo>
                    <a:pt x="1680" y="0"/>
                  </a:moveTo>
                  <a:cubicBezTo>
                    <a:pt x="1680" y="0"/>
                    <a:pt x="1053" y="426"/>
                    <a:pt x="727" y="852"/>
                  </a:cubicBezTo>
                  <a:cubicBezTo>
                    <a:pt x="427" y="1153"/>
                    <a:pt x="1" y="1780"/>
                    <a:pt x="1" y="1780"/>
                  </a:cubicBezTo>
                  <a:cubicBezTo>
                    <a:pt x="1" y="1880"/>
                    <a:pt x="201" y="1980"/>
                    <a:pt x="201" y="1980"/>
                  </a:cubicBezTo>
                  <a:cubicBezTo>
                    <a:pt x="201" y="1980"/>
                    <a:pt x="727" y="1479"/>
                    <a:pt x="1053" y="1153"/>
                  </a:cubicBezTo>
                  <a:cubicBezTo>
                    <a:pt x="1354" y="727"/>
                    <a:pt x="1780" y="101"/>
                    <a:pt x="1780" y="101"/>
                  </a:cubicBezTo>
                  <a:cubicBezTo>
                    <a:pt x="1880" y="101"/>
                    <a:pt x="1680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6"/>
          <p:cNvGrpSpPr/>
          <p:nvPr/>
        </p:nvGrpSpPr>
        <p:grpSpPr>
          <a:xfrm rot="-4990963">
            <a:off x="7841959" y="2683657"/>
            <a:ext cx="1415866" cy="598696"/>
            <a:chOff x="3419463" y="3816230"/>
            <a:chExt cx="1415908" cy="598714"/>
          </a:xfrm>
        </p:grpSpPr>
        <p:sp>
          <p:nvSpPr>
            <p:cNvPr id="2166" name="Google Shape;2166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3986332" y="3942408"/>
              <a:ext cx="163652" cy="72649"/>
            </a:xfrm>
            <a:custGeom>
              <a:avLst/>
              <a:gdLst/>
              <a:ahLst/>
              <a:cxnLst/>
              <a:rect l="l" t="t" r="r" b="b"/>
              <a:pathLst>
                <a:path w="4913" h="2181" extrusionOk="0">
                  <a:moveTo>
                    <a:pt x="4812" y="0"/>
                  </a:moveTo>
                  <a:cubicBezTo>
                    <a:pt x="4812" y="0"/>
                    <a:pt x="3359" y="401"/>
                    <a:pt x="2406" y="827"/>
                  </a:cubicBezTo>
                  <a:cubicBezTo>
                    <a:pt x="1479" y="1153"/>
                    <a:pt x="0" y="1880"/>
                    <a:pt x="0" y="1880"/>
                  </a:cubicBezTo>
                  <a:cubicBezTo>
                    <a:pt x="0" y="1980"/>
                    <a:pt x="125" y="2181"/>
                    <a:pt x="125" y="2181"/>
                  </a:cubicBezTo>
                  <a:cubicBezTo>
                    <a:pt x="125" y="2181"/>
                    <a:pt x="1579" y="1554"/>
                    <a:pt x="2506" y="1253"/>
                  </a:cubicBezTo>
                  <a:cubicBezTo>
                    <a:pt x="3459" y="827"/>
                    <a:pt x="4912" y="201"/>
                    <a:pt x="4912" y="201"/>
                  </a:cubicBezTo>
                  <a:cubicBezTo>
                    <a:pt x="4912" y="201"/>
                    <a:pt x="4912" y="0"/>
                    <a:pt x="4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4313570" y="3848074"/>
              <a:ext cx="173678" cy="49265"/>
            </a:xfrm>
            <a:custGeom>
              <a:avLst/>
              <a:gdLst/>
              <a:ahLst/>
              <a:cxnLst/>
              <a:rect l="l" t="t" r="r" b="b"/>
              <a:pathLst>
                <a:path w="5214" h="1479" extrusionOk="0">
                  <a:moveTo>
                    <a:pt x="5114" y="0"/>
                  </a:moveTo>
                  <a:cubicBezTo>
                    <a:pt x="5114" y="0"/>
                    <a:pt x="3560" y="226"/>
                    <a:pt x="2607" y="426"/>
                  </a:cubicBezTo>
                  <a:cubicBezTo>
                    <a:pt x="1580" y="727"/>
                    <a:pt x="101" y="1153"/>
                    <a:pt x="101" y="1153"/>
                  </a:cubicBezTo>
                  <a:cubicBezTo>
                    <a:pt x="1" y="1253"/>
                    <a:pt x="101" y="1479"/>
                    <a:pt x="201" y="1479"/>
                  </a:cubicBezTo>
                  <a:cubicBezTo>
                    <a:pt x="201" y="1479"/>
                    <a:pt x="1680" y="1153"/>
                    <a:pt x="2708" y="953"/>
                  </a:cubicBezTo>
                  <a:cubicBezTo>
                    <a:pt x="3660" y="727"/>
                    <a:pt x="5214" y="326"/>
                    <a:pt x="5214" y="326"/>
                  </a:cubicBezTo>
                  <a:cubicBezTo>
                    <a:pt x="5214" y="226"/>
                    <a:pt x="5214" y="0"/>
                    <a:pt x="5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4658362" y="3816230"/>
              <a:ext cx="177009" cy="14323"/>
            </a:xfrm>
            <a:custGeom>
              <a:avLst/>
              <a:gdLst/>
              <a:ahLst/>
              <a:cxnLst/>
              <a:rect l="l" t="t" r="r" b="b"/>
              <a:pathLst>
                <a:path w="5314" h="430" extrusionOk="0">
                  <a:moveTo>
                    <a:pt x="3324" y="1"/>
                  </a:moveTo>
                  <a:cubicBezTo>
                    <a:pt x="3104" y="1"/>
                    <a:pt x="2893" y="9"/>
                    <a:pt x="2707" y="29"/>
                  </a:cubicBezTo>
                  <a:cubicBezTo>
                    <a:pt x="1655" y="29"/>
                    <a:pt x="101" y="229"/>
                    <a:pt x="101" y="229"/>
                  </a:cubicBezTo>
                  <a:cubicBezTo>
                    <a:pt x="1" y="229"/>
                    <a:pt x="1" y="430"/>
                    <a:pt x="101" y="430"/>
                  </a:cubicBezTo>
                  <a:lnTo>
                    <a:pt x="2707" y="430"/>
                  </a:lnTo>
                  <a:lnTo>
                    <a:pt x="5214" y="330"/>
                  </a:lnTo>
                  <a:cubicBezTo>
                    <a:pt x="5314" y="330"/>
                    <a:pt x="5314" y="129"/>
                    <a:pt x="5214" y="129"/>
                  </a:cubicBezTo>
                  <a:cubicBezTo>
                    <a:pt x="5214" y="129"/>
                    <a:pt x="4203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6"/>
          <p:cNvGrpSpPr/>
          <p:nvPr/>
        </p:nvGrpSpPr>
        <p:grpSpPr>
          <a:xfrm>
            <a:off x="2328467" y="4192613"/>
            <a:ext cx="754738" cy="874554"/>
            <a:chOff x="2557067" y="4268813"/>
            <a:chExt cx="754738" cy="874554"/>
          </a:xfrm>
        </p:grpSpPr>
        <p:sp>
          <p:nvSpPr>
            <p:cNvPr id="2172" name="Google Shape;2172;p36"/>
            <p:cNvSpPr/>
            <p:nvPr/>
          </p:nvSpPr>
          <p:spPr>
            <a:xfrm>
              <a:off x="2557067" y="4268813"/>
              <a:ext cx="754738" cy="874554"/>
            </a:xfrm>
            <a:custGeom>
              <a:avLst/>
              <a:gdLst/>
              <a:ahLst/>
              <a:cxnLst/>
              <a:rect l="l" t="t" r="r" b="b"/>
              <a:pathLst>
                <a:path w="22658" h="26255" extrusionOk="0">
                  <a:moveTo>
                    <a:pt x="17745" y="1254"/>
                  </a:moveTo>
                  <a:lnTo>
                    <a:pt x="17545" y="1480"/>
                  </a:lnTo>
                  <a:cubicBezTo>
                    <a:pt x="16818" y="2206"/>
                    <a:pt x="15966" y="2933"/>
                    <a:pt x="15239" y="3560"/>
                  </a:cubicBezTo>
                  <a:cubicBezTo>
                    <a:pt x="14612" y="4186"/>
                    <a:pt x="13785" y="5013"/>
                    <a:pt x="13058" y="5640"/>
                  </a:cubicBezTo>
                  <a:cubicBezTo>
                    <a:pt x="12833" y="5765"/>
                    <a:pt x="12733" y="5866"/>
                    <a:pt x="12532" y="5966"/>
                  </a:cubicBezTo>
                  <a:cubicBezTo>
                    <a:pt x="12632" y="5765"/>
                    <a:pt x="12733" y="5540"/>
                    <a:pt x="12833" y="5239"/>
                  </a:cubicBezTo>
                  <a:cubicBezTo>
                    <a:pt x="13058" y="4813"/>
                    <a:pt x="13459" y="4186"/>
                    <a:pt x="14086" y="3560"/>
                  </a:cubicBezTo>
                  <a:cubicBezTo>
                    <a:pt x="14612" y="2933"/>
                    <a:pt x="15464" y="2307"/>
                    <a:pt x="16291" y="1881"/>
                  </a:cubicBezTo>
                  <a:cubicBezTo>
                    <a:pt x="16718" y="1580"/>
                    <a:pt x="17219" y="1480"/>
                    <a:pt x="17645" y="1254"/>
                  </a:cubicBezTo>
                  <a:close/>
                  <a:moveTo>
                    <a:pt x="18180" y="1429"/>
                  </a:moveTo>
                  <a:cubicBezTo>
                    <a:pt x="18152" y="1467"/>
                    <a:pt x="18127" y="1524"/>
                    <a:pt x="18071" y="1580"/>
                  </a:cubicBezTo>
                  <a:cubicBezTo>
                    <a:pt x="18071" y="1780"/>
                    <a:pt x="17845" y="2006"/>
                    <a:pt x="17745" y="2206"/>
                  </a:cubicBezTo>
                  <a:cubicBezTo>
                    <a:pt x="17545" y="2733"/>
                    <a:pt x="17219" y="3134"/>
                    <a:pt x="16918" y="3560"/>
                  </a:cubicBezTo>
                  <a:cubicBezTo>
                    <a:pt x="16392" y="4387"/>
                    <a:pt x="15565" y="5139"/>
                    <a:pt x="14838" y="5640"/>
                  </a:cubicBezTo>
                  <a:cubicBezTo>
                    <a:pt x="14086" y="6166"/>
                    <a:pt x="13259" y="6392"/>
                    <a:pt x="12733" y="6392"/>
                  </a:cubicBezTo>
                  <a:lnTo>
                    <a:pt x="12432" y="6392"/>
                  </a:lnTo>
                  <a:cubicBezTo>
                    <a:pt x="12632" y="6267"/>
                    <a:pt x="12958" y="6066"/>
                    <a:pt x="13259" y="5866"/>
                  </a:cubicBezTo>
                  <a:cubicBezTo>
                    <a:pt x="13986" y="5339"/>
                    <a:pt x="14938" y="4612"/>
                    <a:pt x="15565" y="3986"/>
                  </a:cubicBezTo>
                  <a:cubicBezTo>
                    <a:pt x="16291" y="3359"/>
                    <a:pt x="17119" y="2407"/>
                    <a:pt x="17745" y="1780"/>
                  </a:cubicBezTo>
                  <a:cubicBezTo>
                    <a:pt x="17934" y="1613"/>
                    <a:pt x="18035" y="1515"/>
                    <a:pt x="18180" y="1429"/>
                  </a:cubicBezTo>
                  <a:close/>
                  <a:moveTo>
                    <a:pt x="10452" y="3986"/>
                  </a:moveTo>
                  <a:cubicBezTo>
                    <a:pt x="10552" y="4287"/>
                    <a:pt x="10753" y="4512"/>
                    <a:pt x="11078" y="4612"/>
                  </a:cubicBezTo>
                  <a:cubicBezTo>
                    <a:pt x="11379" y="4813"/>
                    <a:pt x="11805" y="4813"/>
                    <a:pt x="12106" y="4813"/>
                  </a:cubicBezTo>
                  <a:cubicBezTo>
                    <a:pt x="12006" y="5013"/>
                    <a:pt x="11905" y="5339"/>
                    <a:pt x="11805" y="5540"/>
                  </a:cubicBezTo>
                  <a:cubicBezTo>
                    <a:pt x="11580" y="6267"/>
                    <a:pt x="11379" y="7119"/>
                    <a:pt x="11279" y="7745"/>
                  </a:cubicBezTo>
                  <a:cubicBezTo>
                    <a:pt x="11279" y="8272"/>
                    <a:pt x="11179" y="8898"/>
                    <a:pt x="11078" y="9525"/>
                  </a:cubicBezTo>
                  <a:cubicBezTo>
                    <a:pt x="10953" y="8773"/>
                    <a:pt x="10753" y="7946"/>
                    <a:pt x="10652" y="7219"/>
                  </a:cubicBezTo>
                  <a:cubicBezTo>
                    <a:pt x="10452" y="6492"/>
                    <a:pt x="10226" y="5540"/>
                    <a:pt x="10226" y="4813"/>
                  </a:cubicBezTo>
                  <a:cubicBezTo>
                    <a:pt x="10226" y="4512"/>
                    <a:pt x="10327" y="4186"/>
                    <a:pt x="10452" y="3986"/>
                  </a:cubicBezTo>
                  <a:close/>
                  <a:moveTo>
                    <a:pt x="16392" y="7119"/>
                  </a:moveTo>
                  <a:cubicBezTo>
                    <a:pt x="17018" y="7119"/>
                    <a:pt x="17645" y="7319"/>
                    <a:pt x="18271" y="7745"/>
                  </a:cubicBezTo>
                  <a:cubicBezTo>
                    <a:pt x="18898" y="8146"/>
                    <a:pt x="19424" y="8673"/>
                    <a:pt x="19850" y="9299"/>
                  </a:cubicBezTo>
                  <a:cubicBezTo>
                    <a:pt x="20778" y="10653"/>
                    <a:pt x="21304" y="12332"/>
                    <a:pt x="21605" y="14011"/>
                  </a:cubicBezTo>
                  <a:cubicBezTo>
                    <a:pt x="21830" y="15790"/>
                    <a:pt x="21730" y="17545"/>
                    <a:pt x="21104" y="19224"/>
                  </a:cubicBezTo>
                  <a:cubicBezTo>
                    <a:pt x="20778" y="20051"/>
                    <a:pt x="20352" y="20803"/>
                    <a:pt x="19725" y="21430"/>
                  </a:cubicBezTo>
                  <a:cubicBezTo>
                    <a:pt x="19099" y="21931"/>
                    <a:pt x="18372" y="22357"/>
                    <a:pt x="17645" y="22683"/>
                  </a:cubicBezTo>
                  <a:cubicBezTo>
                    <a:pt x="16818" y="22883"/>
                    <a:pt x="15966" y="22983"/>
                    <a:pt x="15239" y="22983"/>
                  </a:cubicBezTo>
                  <a:lnTo>
                    <a:pt x="14211" y="22983"/>
                  </a:lnTo>
                  <a:lnTo>
                    <a:pt x="13885" y="22883"/>
                  </a:lnTo>
                  <a:lnTo>
                    <a:pt x="13785" y="22883"/>
                  </a:lnTo>
                  <a:lnTo>
                    <a:pt x="13685" y="23084"/>
                  </a:lnTo>
                  <a:lnTo>
                    <a:pt x="13585" y="23309"/>
                  </a:lnTo>
                  <a:lnTo>
                    <a:pt x="13459" y="23510"/>
                  </a:lnTo>
                  <a:cubicBezTo>
                    <a:pt x="13359" y="23610"/>
                    <a:pt x="13359" y="23710"/>
                    <a:pt x="13259" y="23811"/>
                  </a:cubicBezTo>
                  <a:cubicBezTo>
                    <a:pt x="13159" y="23936"/>
                    <a:pt x="13058" y="24136"/>
                    <a:pt x="12958" y="24237"/>
                  </a:cubicBezTo>
                  <a:cubicBezTo>
                    <a:pt x="12532" y="24763"/>
                    <a:pt x="11905" y="25064"/>
                    <a:pt x="11179" y="25289"/>
                  </a:cubicBezTo>
                  <a:cubicBezTo>
                    <a:pt x="10969" y="25314"/>
                    <a:pt x="10767" y="25326"/>
                    <a:pt x="10569" y="25326"/>
                  </a:cubicBezTo>
                  <a:cubicBezTo>
                    <a:pt x="9963" y="25326"/>
                    <a:pt x="9396" y="25209"/>
                    <a:pt x="8773" y="24963"/>
                  </a:cubicBezTo>
                  <a:cubicBezTo>
                    <a:pt x="7194" y="24437"/>
                    <a:pt x="5640" y="23510"/>
                    <a:pt x="4286" y="22357"/>
                  </a:cubicBezTo>
                  <a:cubicBezTo>
                    <a:pt x="2933" y="21104"/>
                    <a:pt x="1880" y="19650"/>
                    <a:pt x="1254" y="18071"/>
                  </a:cubicBezTo>
                  <a:cubicBezTo>
                    <a:pt x="928" y="17244"/>
                    <a:pt x="828" y="16417"/>
                    <a:pt x="828" y="15565"/>
                  </a:cubicBezTo>
                  <a:cubicBezTo>
                    <a:pt x="828" y="14738"/>
                    <a:pt x="928" y="14011"/>
                    <a:pt x="1254" y="13284"/>
                  </a:cubicBezTo>
                  <a:cubicBezTo>
                    <a:pt x="1555" y="12532"/>
                    <a:pt x="1981" y="11906"/>
                    <a:pt x="2507" y="11404"/>
                  </a:cubicBezTo>
                  <a:cubicBezTo>
                    <a:pt x="3033" y="10878"/>
                    <a:pt x="3560" y="10452"/>
                    <a:pt x="4186" y="10252"/>
                  </a:cubicBezTo>
                  <a:cubicBezTo>
                    <a:pt x="4869" y="9965"/>
                    <a:pt x="5551" y="9864"/>
                    <a:pt x="6181" y="9864"/>
                  </a:cubicBezTo>
                  <a:cubicBezTo>
                    <a:pt x="6707" y="9864"/>
                    <a:pt x="7197" y="9935"/>
                    <a:pt x="7620" y="10026"/>
                  </a:cubicBezTo>
                  <a:cubicBezTo>
                    <a:pt x="8572" y="10352"/>
                    <a:pt x="9299" y="10778"/>
                    <a:pt x="9825" y="11079"/>
                  </a:cubicBezTo>
                  <a:cubicBezTo>
                    <a:pt x="10226" y="11279"/>
                    <a:pt x="10452" y="11505"/>
                    <a:pt x="10452" y="11505"/>
                  </a:cubicBezTo>
                  <a:cubicBezTo>
                    <a:pt x="10628" y="11622"/>
                    <a:pt x="10770" y="11671"/>
                    <a:pt x="10882" y="11671"/>
                  </a:cubicBezTo>
                  <a:cubicBezTo>
                    <a:pt x="10962" y="11671"/>
                    <a:pt x="11027" y="11646"/>
                    <a:pt x="11078" y="11605"/>
                  </a:cubicBezTo>
                  <a:cubicBezTo>
                    <a:pt x="11103" y="11630"/>
                    <a:pt x="11128" y="11642"/>
                    <a:pt x="11154" y="11642"/>
                  </a:cubicBezTo>
                  <a:cubicBezTo>
                    <a:pt x="11234" y="11642"/>
                    <a:pt x="11328" y="11525"/>
                    <a:pt x="11479" y="11279"/>
                  </a:cubicBezTo>
                  <a:cubicBezTo>
                    <a:pt x="11479" y="11279"/>
                    <a:pt x="11580" y="11079"/>
                    <a:pt x="11905" y="10552"/>
                  </a:cubicBezTo>
                  <a:cubicBezTo>
                    <a:pt x="12206" y="10151"/>
                    <a:pt x="12733" y="9399"/>
                    <a:pt x="13459" y="8673"/>
                  </a:cubicBezTo>
                  <a:cubicBezTo>
                    <a:pt x="13785" y="8372"/>
                    <a:pt x="14211" y="7946"/>
                    <a:pt x="14713" y="7745"/>
                  </a:cubicBezTo>
                  <a:cubicBezTo>
                    <a:pt x="15139" y="7419"/>
                    <a:pt x="15765" y="7219"/>
                    <a:pt x="16392" y="7119"/>
                  </a:cubicBezTo>
                  <a:close/>
                  <a:moveTo>
                    <a:pt x="19625" y="1"/>
                  </a:moveTo>
                  <a:lnTo>
                    <a:pt x="19625" y="1"/>
                  </a:lnTo>
                  <a:cubicBezTo>
                    <a:pt x="19099" y="126"/>
                    <a:pt x="18697" y="126"/>
                    <a:pt x="18271" y="226"/>
                  </a:cubicBezTo>
                  <a:lnTo>
                    <a:pt x="17971" y="226"/>
                  </a:lnTo>
                  <a:lnTo>
                    <a:pt x="17745" y="327"/>
                  </a:lnTo>
                  <a:cubicBezTo>
                    <a:pt x="17645" y="327"/>
                    <a:pt x="17545" y="327"/>
                    <a:pt x="17344" y="427"/>
                  </a:cubicBezTo>
                  <a:cubicBezTo>
                    <a:pt x="16918" y="527"/>
                    <a:pt x="16392" y="853"/>
                    <a:pt x="15865" y="1054"/>
                  </a:cubicBezTo>
                  <a:cubicBezTo>
                    <a:pt x="14938" y="1580"/>
                    <a:pt x="14086" y="2307"/>
                    <a:pt x="13585" y="3033"/>
                  </a:cubicBezTo>
                  <a:cubicBezTo>
                    <a:pt x="13159" y="3460"/>
                    <a:pt x="12833" y="3886"/>
                    <a:pt x="12632" y="4287"/>
                  </a:cubicBezTo>
                  <a:lnTo>
                    <a:pt x="12632" y="4186"/>
                  </a:lnTo>
                  <a:cubicBezTo>
                    <a:pt x="12632" y="4186"/>
                    <a:pt x="12432" y="4186"/>
                    <a:pt x="12206" y="4086"/>
                  </a:cubicBezTo>
                  <a:cubicBezTo>
                    <a:pt x="11905" y="3986"/>
                    <a:pt x="11705" y="3886"/>
                    <a:pt x="11479" y="3760"/>
                  </a:cubicBezTo>
                  <a:cubicBezTo>
                    <a:pt x="11379" y="3660"/>
                    <a:pt x="11078" y="3560"/>
                    <a:pt x="10853" y="3460"/>
                  </a:cubicBezTo>
                  <a:cubicBezTo>
                    <a:pt x="10652" y="3259"/>
                    <a:pt x="10552" y="3134"/>
                    <a:pt x="10552" y="3134"/>
                  </a:cubicBezTo>
                  <a:cubicBezTo>
                    <a:pt x="10552" y="3134"/>
                    <a:pt x="10226" y="3259"/>
                    <a:pt x="10126" y="3359"/>
                  </a:cubicBezTo>
                  <a:cubicBezTo>
                    <a:pt x="10126" y="3359"/>
                    <a:pt x="9700" y="3886"/>
                    <a:pt x="9499" y="4713"/>
                  </a:cubicBezTo>
                  <a:cubicBezTo>
                    <a:pt x="9399" y="5640"/>
                    <a:pt x="9499" y="6693"/>
                    <a:pt x="9700" y="7419"/>
                  </a:cubicBezTo>
                  <a:cubicBezTo>
                    <a:pt x="9926" y="8272"/>
                    <a:pt x="10226" y="9199"/>
                    <a:pt x="10452" y="9926"/>
                  </a:cubicBezTo>
                  <a:cubicBezTo>
                    <a:pt x="10652" y="10452"/>
                    <a:pt x="10652" y="10878"/>
                    <a:pt x="10753" y="11079"/>
                  </a:cubicBezTo>
                  <a:cubicBezTo>
                    <a:pt x="10652" y="10978"/>
                    <a:pt x="10452" y="10878"/>
                    <a:pt x="10026" y="10552"/>
                  </a:cubicBezTo>
                  <a:cubicBezTo>
                    <a:pt x="9600" y="10252"/>
                    <a:pt x="8773" y="9826"/>
                    <a:pt x="7720" y="9525"/>
                  </a:cubicBezTo>
                  <a:cubicBezTo>
                    <a:pt x="7256" y="9362"/>
                    <a:pt x="6655" y="9255"/>
                    <a:pt x="6000" y="9255"/>
                  </a:cubicBezTo>
                  <a:cubicBezTo>
                    <a:pt x="5345" y="9255"/>
                    <a:pt x="4637" y="9362"/>
                    <a:pt x="3961" y="9625"/>
                  </a:cubicBezTo>
                  <a:cubicBezTo>
                    <a:pt x="3234" y="9826"/>
                    <a:pt x="2607" y="10252"/>
                    <a:pt x="1981" y="10878"/>
                  </a:cubicBezTo>
                  <a:cubicBezTo>
                    <a:pt x="1454" y="11505"/>
                    <a:pt x="928" y="12232"/>
                    <a:pt x="627" y="12958"/>
                  </a:cubicBezTo>
                  <a:cubicBezTo>
                    <a:pt x="301" y="13785"/>
                    <a:pt x="101" y="14638"/>
                    <a:pt x="1" y="15565"/>
                  </a:cubicBezTo>
                  <a:cubicBezTo>
                    <a:pt x="1" y="16517"/>
                    <a:pt x="201" y="17445"/>
                    <a:pt x="527" y="18397"/>
                  </a:cubicBezTo>
                  <a:cubicBezTo>
                    <a:pt x="1154" y="20176"/>
                    <a:pt x="2306" y="21730"/>
                    <a:pt x="3660" y="22983"/>
                  </a:cubicBezTo>
                  <a:cubicBezTo>
                    <a:pt x="5113" y="24237"/>
                    <a:pt x="6692" y="25289"/>
                    <a:pt x="8447" y="25916"/>
                  </a:cubicBezTo>
                  <a:cubicBezTo>
                    <a:pt x="9161" y="26141"/>
                    <a:pt x="9861" y="26254"/>
                    <a:pt x="10569" y="26254"/>
                  </a:cubicBezTo>
                  <a:cubicBezTo>
                    <a:pt x="10804" y="26254"/>
                    <a:pt x="11041" y="26242"/>
                    <a:pt x="11279" y="26217"/>
                  </a:cubicBezTo>
                  <a:cubicBezTo>
                    <a:pt x="12206" y="26016"/>
                    <a:pt x="13159" y="25590"/>
                    <a:pt x="13685" y="24863"/>
                  </a:cubicBezTo>
                  <a:cubicBezTo>
                    <a:pt x="13885" y="24663"/>
                    <a:pt x="13986" y="24437"/>
                    <a:pt x="14086" y="24337"/>
                  </a:cubicBezTo>
                  <a:cubicBezTo>
                    <a:pt x="14211" y="24237"/>
                    <a:pt x="14211" y="24136"/>
                    <a:pt x="14312" y="24036"/>
                  </a:cubicBezTo>
                  <a:lnTo>
                    <a:pt x="14312" y="23936"/>
                  </a:lnTo>
                  <a:lnTo>
                    <a:pt x="15239" y="23936"/>
                  </a:lnTo>
                  <a:cubicBezTo>
                    <a:pt x="16091" y="23936"/>
                    <a:pt x="17018" y="23811"/>
                    <a:pt x="17971" y="23510"/>
                  </a:cubicBezTo>
                  <a:cubicBezTo>
                    <a:pt x="18798" y="23184"/>
                    <a:pt x="19725" y="22783"/>
                    <a:pt x="20352" y="22056"/>
                  </a:cubicBezTo>
                  <a:cubicBezTo>
                    <a:pt x="21104" y="21304"/>
                    <a:pt x="21605" y="20477"/>
                    <a:pt x="21931" y="19550"/>
                  </a:cubicBezTo>
                  <a:cubicBezTo>
                    <a:pt x="22657" y="17770"/>
                    <a:pt x="22657" y="15790"/>
                    <a:pt x="22457" y="13911"/>
                  </a:cubicBezTo>
                  <a:cubicBezTo>
                    <a:pt x="22131" y="12131"/>
                    <a:pt x="21404" y="10352"/>
                    <a:pt x="20477" y="8898"/>
                  </a:cubicBezTo>
                  <a:cubicBezTo>
                    <a:pt x="19951" y="8272"/>
                    <a:pt x="19324" y="7645"/>
                    <a:pt x="18697" y="7219"/>
                  </a:cubicBezTo>
                  <a:cubicBezTo>
                    <a:pt x="17971" y="6693"/>
                    <a:pt x="17119" y="6492"/>
                    <a:pt x="16392" y="6492"/>
                  </a:cubicBezTo>
                  <a:cubicBezTo>
                    <a:pt x="15565" y="6592"/>
                    <a:pt x="14938" y="6793"/>
                    <a:pt x="14412" y="7219"/>
                  </a:cubicBezTo>
                  <a:cubicBezTo>
                    <a:pt x="13785" y="7520"/>
                    <a:pt x="13359" y="7946"/>
                    <a:pt x="13058" y="8372"/>
                  </a:cubicBezTo>
                  <a:cubicBezTo>
                    <a:pt x="12532" y="8898"/>
                    <a:pt x="12106" y="9299"/>
                    <a:pt x="11905" y="9725"/>
                  </a:cubicBezTo>
                  <a:cubicBezTo>
                    <a:pt x="12006" y="9199"/>
                    <a:pt x="12206" y="8472"/>
                    <a:pt x="12332" y="7846"/>
                  </a:cubicBezTo>
                  <a:cubicBezTo>
                    <a:pt x="12332" y="7645"/>
                    <a:pt x="12332" y="7319"/>
                    <a:pt x="12432" y="7018"/>
                  </a:cubicBezTo>
                  <a:lnTo>
                    <a:pt x="12733" y="7018"/>
                  </a:lnTo>
                  <a:cubicBezTo>
                    <a:pt x="13359" y="7018"/>
                    <a:pt x="14312" y="6793"/>
                    <a:pt x="15239" y="6267"/>
                  </a:cubicBezTo>
                  <a:cubicBezTo>
                    <a:pt x="16091" y="5765"/>
                    <a:pt x="16918" y="4913"/>
                    <a:pt x="17645" y="4086"/>
                  </a:cubicBezTo>
                  <a:cubicBezTo>
                    <a:pt x="18071" y="3660"/>
                    <a:pt x="18372" y="3134"/>
                    <a:pt x="18597" y="2733"/>
                  </a:cubicBezTo>
                  <a:cubicBezTo>
                    <a:pt x="18798" y="2507"/>
                    <a:pt x="18898" y="2206"/>
                    <a:pt x="18998" y="2006"/>
                  </a:cubicBezTo>
                  <a:cubicBezTo>
                    <a:pt x="19099" y="1680"/>
                    <a:pt x="19224" y="1580"/>
                    <a:pt x="19324" y="1054"/>
                  </a:cubicBezTo>
                  <a:cubicBezTo>
                    <a:pt x="19424" y="753"/>
                    <a:pt x="19525" y="427"/>
                    <a:pt x="1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2598804" y="4681990"/>
              <a:ext cx="125279" cy="343226"/>
            </a:xfrm>
            <a:custGeom>
              <a:avLst/>
              <a:gdLst/>
              <a:ahLst/>
              <a:cxnLst/>
              <a:rect l="l" t="t" r="r" b="b"/>
              <a:pathLst>
                <a:path w="3761" h="10304" extrusionOk="0">
                  <a:moveTo>
                    <a:pt x="1273" y="1"/>
                  </a:moveTo>
                  <a:cubicBezTo>
                    <a:pt x="1261" y="1"/>
                    <a:pt x="1254" y="9"/>
                    <a:pt x="1254" y="28"/>
                  </a:cubicBezTo>
                  <a:cubicBezTo>
                    <a:pt x="1254" y="28"/>
                    <a:pt x="627" y="755"/>
                    <a:pt x="302" y="1908"/>
                  </a:cubicBezTo>
                  <a:cubicBezTo>
                    <a:pt x="1" y="3061"/>
                    <a:pt x="201" y="4514"/>
                    <a:pt x="527" y="5567"/>
                  </a:cubicBezTo>
                  <a:cubicBezTo>
                    <a:pt x="728" y="6620"/>
                    <a:pt x="1454" y="7973"/>
                    <a:pt x="2081" y="8900"/>
                  </a:cubicBezTo>
                  <a:cubicBezTo>
                    <a:pt x="2808" y="9752"/>
                    <a:pt x="3560" y="10279"/>
                    <a:pt x="3560" y="10279"/>
                  </a:cubicBezTo>
                  <a:cubicBezTo>
                    <a:pt x="3577" y="10296"/>
                    <a:pt x="3595" y="10304"/>
                    <a:pt x="3612" y="10304"/>
                  </a:cubicBezTo>
                  <a:cubicBezTo>
                    <a:pt x="3692" y="10304"/>
                    <a:pt x="3760" y="10136"/>
                    <a:pt x="3760" y="10053"/>
                  </a:cubicBezTo>
                  <a:cubicBezTo>
                    <a:pt x="3760" y="10053"/>
                    <a:pt x="3033" y="9527"/>
                    <a:pt x="2407" y="8600"/>
                  </a:cubicBezTo>
                  <a:cubicBezTo>
                    <a:pt x="1780" y="7772"/>
                    <a:pt x="1254" y="6519"/>
                    <a:pt x="928" y="5467"/>
                  </a:cubicBezTo>
                  <a:cubicBezTo>
                    <a:pt x="627" y="4414"/>
                    <a:pt x="427" y="3061"/>
                    <a:pt x="728" y="2008"/>
                  </a:cubicBezTo>
                  <a:cubicBezTo>
                    <a:pt x="828" y="880"/>
                    <a:pt x="1454" y="254"/>
                    <a:pt x="1454" y="254"/>
                  </a:cubicBezTo>
                  <a:cubicBezTo>
                    <a:pt x="1454" y="152"/>
                    <a:pt x="1323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3200749" y="4655342"/>
              <a:ext cx="24216" cy="17588"/>
            </a:xfrm>
            <a:custGeom>
              <a:avLst/>
              <a:gdLst/>
              <a:ahLst/>
              <a:cxnLst/>
              <a:rect l="l" t="t" r="r" b="b"/>
              <a:pathLst>
                <a:path w="727" h="528" extrusionOk="0">
                  <a:moveTo>
                    <a:pt x="301" y="1"/>
                  </a:moveTo>
                  <a:cubicBezTo>
                    <a:pt x="100" y="101"/>
                    <a:pt x="0" y="201"/>
                    <a:pt x="0" y="201"/>
                  </a:cubicBezTo>
                  <a:cubicBezTo>
                    <a:pt x="0" y="302"/>
                    <a:pt x="0" y="527"/>
                    <a:pt x="100" y="527"/>
                  </a:cubicBezTo>
                  <a:lnTo>
                    <a:pt x="401" y="527"/>
                  </a:lnTo>
                  <a:cubicBezTo>
                    <a:pt x="627" y="427"/>
                    <a:pt x="727" y="302"/>
                    <a:pt x="727" y="302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3176533" y="4620300"/>
              <a:ext cx="37607" cy="24250"/>
            </a:xfrm>
            <a:custGeom>
              <a:avLst/>
              <a:gdLst/>
              <a:ahLst/>
              <a:cxnLst/>
              <a:rect l="l" t="t" r="r" b="b"/>
              <a:pathLst>
                <a:path w="1129" h="728" extrusionOk="0">
                  <a:moveTo>
                    <a:pt x="1028" y="0"/>
                  </a:moveTo>
                  <a:cubicBezTo>
                    <a:pt x="1028" y="0"/>
                    <a:pt x="727" y="0"/>
                    <a:pt x="401" y="101"/>
                  </a:cubicBezTo>
                  <a:cubicBezTo>
                    <a:pt x="201" y="226"/>
                    <a:pt x="0" y="527"/>
                    <a:pt x="0" y="527"/>
                  </a:cubicBezTo>
                  <a:lnTo>
                    <a:pt x="201" y="727"/>
                  </a:lnTo>
                  <a:cubicBezTo>
                    <a:pt x="201" y="727"/>
                    <a:pt x="502" y="627"/>
                    <a:pt x="627" y="527"/>
                  </a:cubicBezTo>
                  <a:cubicBezTo>
                    <a:pt x="827" y="426"/>
                    <a:pt x="1128" y="226"/>
                    <a:pt x="1128" y="226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2974508" y="4528631"/>
              <a:ext cx="197861" cy="88371"/>
            </a:xfrm>
            <a:custGeom>
              <a:avLst/>
              <a:gdLst/>
              <a:ahLst/>
              <a:cxnLst/>
              <a:rect l="l" t="t" r="r" b="b"/>
              <a:pathLst>
                <a:path w="5940" h="2653" extrusionOk="0">
                  <a:moveTo>
                    <a:pt x="3694" y="1"/>
                  </a:moveTo>
                  <a:cubicBezTo>
                    <a:pt x="3389" y="1"/>
                    <a:pt x="3133" y="46"/>
                    <a:pt x="2932" y="46"/>
                  </a:cubicBezTo>
                  <a:cubicBezTo>
                    <a:pt x="2080" y="246"/>
                    <a:pt x="1353" y="873"/>
                    <a:pt x="827" y="1399"/>
                  </a:cubicBezTo>
                  <a:cubicBezTo>
                    <a:pt x="301" y="1925"/>
                    <a:pt x="0" y="2452"/>
                    <a:pt x="0" y="2452"/>
                  </a:cubicBezTo>
                  <a:cubicBezTo>
                    <a:pt x="0" y="2552"/>
                    <a:pt x="201" y="2652"/>
                    <a:pt x="301" y="2652"/>
                  </a:cubicBezTo>
                  <a:cubicBezTo>
                    <a:pt x="301" y="2652"/>
                    <a:pt x="526" y="2126"/>
                    <a:pt x="1053" y="1725"/>
                  </a:cubicBezTo>
                  <a:cubicBezTo>
                    <a:pt x="1554" y="1198"/>
                    <a:pt x="2406" y="672"/>
                    <a:pt x="3033" y="572"/>
                  </a:cubicBezTo>
                  <a:cubicBezTo>
                    <a:pt x="3333" y="472"/>
                    <a:pt x="3659" y="472"/>
                    <a:pt x="4060" y="472"/>
                  </a:cubicBezTo>
                  <a:cubicBezTo>
                    <a:pt x="4386" y="572"/>
                    <a:pt x="4812" y="672"/>
                    <a:pt x="5013" y="873"/>
                  </a:cubicBezTo>
                  <a:cubicBezTo>
                    <a:pt x="5539" y="1399"/>
                    <a:pt x="5739" y="1925"/>
                    <a:pt x="5739" y="1925"/>
                  </a:cubicBezTo>
                  <a:cubicBezTo>
                    <a:pt x="5739" y="1925"/>
                    <a:pt x="5940" y="1925"/>
                    <a:pt x="5940" y="1825"/>
                  </a:cubicBezTo>
                  <a:cubicBezTo>
                    <a:pt x="5940" y="1825"/>
                    <a:pt x="5840" y="1198"/>
                    <a:pt x="5213" y="672"/>
                  </a:cubicBezTo>
                  <a:cubicBezTo>
                    <a:pt x="5013" y="346"/>
                    <a:pt x="4587" y="146"/>
                    <a:pt x="4186" y="46"/>
                  </a:cubicBezTo>
                  <a:cubicBezTo>
                    <a:pt x="4010" y="12"/>
                    <a:pt x="3846" y="1"/>
                    <a:pt x="3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3234959" y="4769729"/>
              <a:ext cx="20919" cy="17554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6" y="1"/>
                  </a:moveTo>
                  <a:cubicBezTo>
                    <a:pt x="226" y="126"/>
                    <a:pt x="1" y="226"/>
                    <a:pt x="1" y="226"/>
                  </a:cubicBezTo>
                  <a:lnTo>
                    <a:pt x="126" y="427"/>
                  </a:lnTo>
                  <a:cubicBezTo>
                    <a:pt x="126" y="427"/>
                    <a:pt x="326" y="527"/>
                    <a:pt x="427" y="527"/>
                  </a:cubicBezTo>
                  <a:cubicBezTo>
                    <a:pt x="527" y="427"/>
                    <a:pt x="627" y="326"/>
                    <a:pt x="627" y="32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3231628" y="4817495"/>
              <a:ext cx="28413" cy="14890"/>
            </a:xfrm>
            <a:custGeom>
              <a:avLst/>
              <a:gdLst/>
              <a:ahLst/>
              <a:cxnLst/>
              <a:rect l="l" t="t" r="r" b="b"/>
              <a:pathLst>
                <a:path w="853" h="447" extrusionOk="0">
                  <a:moveTo>
                    <a:pt x="519" y="1"/>
                  </a:moveTo>
                  <a:cubicBezTo>
                    <a:pt x="460" y="1"/>
                    <a:pt x="393" y="12"/>
                    <a:pt x="326" y="45"/>
                  </a:cubicBezTo>
                  <a:cubicBezTo>
                    <a:pt x="226" y="45"/>
                    <a:pt x="0" y="246"/>
                    <a:pt x="0" y="246"/>
                  </a:cubicBezTo>
                  <a:lnTo>
                    <a:pt x="101" y="446"/>
                  </a:lnTo>
                  <a:lnTo>
                    <a:pt x="527" y="446"/>
                  </a:lnTo>
                  <a:cubicBezTo>
                    <a:pt x="627" y="446"/>
                    <a:pt x="853" y="246"/>
                    <a:pt x="853" y="246"/>
                  </a:cubicBezTo>
                  <a:lnTo>
                    <a:pt x="727" y="45"/>
                  </a:lnTo>
                  <a:cubicBezTo>
                    <a:pt x="727" y="45"/>
                    <a:pt x="638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3234959" y="4864062"/>
              <a:ext cx="14223" cy="17554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126" y="1"/>
                  </a:moveTo>
                  <a:cubicBezTo>
                    <a:pt x="1" y="101"/>
                    <a:pt x="1" y="201"/>
                    <a:pt x="1" y="201"/>
                  </a:cubicBezTo>
                  <a:lnTo>
                    <a:pt x="1" y="427"/>
                  </a:lnTo>
                  <a:lnTo>
                    <a:pt x="226" y="527"/>
                  </a:lnTo>
                  <a:cubicBezTo>
                    <a:pt x="326" y="427"/>
                    <a:pt x="427" y="301"/>
                    <a:pt x="427" y="301"/>
                  </a:cubicBezTo>
                  <a:lnTo>
                    <a:pt x="326" y="101"/>
                  </a:lnTo>
                  <a:cubicBezTo>
                    <a:pt x="326" y="10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6"/>
          <p:cNvGrpSpPr/>
          <p:nvPr/>
        </p:nvGrpSpPr>
        <p:grpSpPr>
          <a:xfrm>
            <a:off x="652108" y="4286947"/>
            <a:ext cx="1213883" cy="630891"/>
            <a:chOff x="880708" y="4363147"/>
            <a:chExt cx="1213883" cy="630891"/>
          </a:xfrm>
        </p:grpSpPr>
        <p:sp>
          <p:nvSpPr>
            <p:cNvPr id="2181" name="Google Shape;2181;p36"/>
            <p:cNvSpPr/>
            <p:nvPr/>
          </p:nvSpPr>
          <p:spPr>
            <a:xfrm>
              <a:off x="880708" y="4363147"/>
              <a:ext cx="1213883" cy="630891"/>
            </a:xfrm>
            <a:custGeom>
              <a:avLst/>
              <a:gdLst/>
              <a:ahLst/>
              <a:cxnLst/>
              <a:rect l="l" t="t" r="r" b="b"/>
              <a:pathLst>
                <a:path w="36442" h="18940" extrusionOk="0">
                  <a:moveTo>
                    <a:pt x="33835" y="628"/>
                  </a:moveTo>
                  <a:cubicBezTo>
                    <a:pt x="33936" y="1154"/>
                    <a:pt x="34236" y="1981"/>
                    <a:pt x="34462" y="2808"/>
                  </a:cubicBezTo>
                  <a:lnTo>
                    <a:pt x="34236" y="2808"/>
                  </a:lnTo>
                  <a:cubicBezTo>
                    <a:pt x="34236" y="2808"/>
                    <a:pt x="32156" y="3560"/>
                    <a:pt x="29324" y="4587"/>
                  </a:cubicBezTo>
                  <a:cubicBezTo>
                    <a:pt x="29324" y="4587"/>
                    <a:pt x="29324" y="3861"/>
                    <a:pt x="29224" y="3435"/>
                  </a:cubicBezTo>
                  <a:cubicBezTo>
                    <a:pt x="29124" y="3134"/>
                    <a:pt x="28923" y="2708"/>
                    <a:pt x="28823" y="2507"/>
                  </a:cubicBezTo>
                  <a:cubicBezTo>
                    <a:pt x="29124" y="2407"/>
                    <a:pt x="29324" y="2307"/>
                    <a:pt x="29650" y="2181"/>
                  </a:cubicBezTo>
                  <a:cubicBezTo>
                    <a:pt x="29650" y="2307"/>
                    <a:pt x="29650" y="2407"/>
                    <a:pt x="29750" y="2407"/>
                  </a:cubicBezTo>
                  <a:cubicBezTo>
                    <a:pt x="29750" y="2507"/>
                    <a:pt x="29951" y="2708"/>
                    <a:pt x="29951" y="2708"/>
                  </a:cubicBezTo>
                  <a:lnTo>
                    <a:pt x="30176" y="2608"/>
                  </a:lnTo>
                  <a:cubicBezTo>
                    <a:pt x="30176" y="2608"/>
                    <a:pt x="30276" y="2507"/>
                    <a:pt x="30176" y="2407"/>
                  </a:cubicBezTo>
                  <a:lnTo>
                    <a:pt x="30276" y="2407"/>
                  </a:lnTo>
                  <a:cubicBezTo>
                    <a:pt x="30377" y="2507"/>
                    <a:pt x="30477" y="2507"/>
                    <a:pt x="30477" y="2608"/>
                  </a:cubicBezTo>
                  <a:cubicBezTo>
                    <a:pt x="30577" y="2708"/>
                    <a:pt x="30577" y="2808"/>
                    <a:pt x="30577" y="2808"/>
                  </a:cubicBezTo>
                  <a:lnTo>
                    <a:pt x="30903" y="2808"/>
                  </a:lnTo>
                  <a:lnTo>
                    <a:pt x="30903" y="2507"/>
                  </a:lnTo>
                  <a:cubicBezTo>
                    <a:pt x="30903" y="2307"/>
                    <a:pt x="30702" y="2081"/>
                    <a:pt x="30477" y="1981"/>
                  </a:cubicBezTo>
                  <a:cubicBezTo>
                    <a:pt x="30477" y="1981"/>
                    <a:pt x="30377" y="1981"/>
                    <a:pt x="30377" y="1881"/>
                  </a:cubicBezTo>
                  <a:cubicBezTo>
                    <a:pt x="30803" y="1780"/>
                    <a:pt x="31204" y="1555"/>
                    <a:pt x="31530" y="1455"/>
                  </a:cubicBezTo>
                  <a:cubicBezTo>
                    <a:pt x="31630" y="1555"/>
                    <a:pt x="31830" y="1981"/>
                    <a:pt x="31956" y="2181"/>
                  </a:cubicBezTo>
                  <a:cubicBezTo>
                    <a:pt x="32056" y="2407"/>
                    <a:pt x="32156" y="2608"/>
                    <a:pt x="32156" y="2708"/>
                  </a:cubicBezTo>
                  <a:cubicBezTo>
                    <a:pt x="32256" y="2933"/>
                    <a:pt x="32256" y="3034"/>
                    <a:pt x="32256" y="3034"/>
                  </a:cubicBezTo>
                  <a:lnTo>
                    <a:pt x="32582" y="3034"/>
                  </a:lnTo>
                  <a:lnTo>
                    <a:pt x="32582" y="2608"/>
                  </a:lnTo>
                  <a:cubicBezTo>
                    <a:pt x="32582" y="2407"/>
                    <a:pt x="32457" y="2181"/>
                    <a:pt x="32357" y="1981"/>
                  </a:cubicBezTo>
                  <a:cubicBezTo>
                    <a:pt x="32256" y="1780"/>
                    <a:pt x="32056" y="1455"/>
                    <a:pt x="31830" y="1354"/>
                  </a:cubicBezTo>
                  <a:cubicBezTo>
                    <a:pt x="32056" y="1254"/>
                    <a:pt x="32256" y="1154"/>
                    <a:pt x="32457" y="1154"/>
                  </a:cubicBezTo>
                  <a:lnTo>
                    <a:pt x="32582" y="1254"/>
                  </a:lnTo>
                  <a:cubicBezTo>
                    <a:pt x="32582" y="1455"/>
                    <a:pt x="32783" y="1680"/>
                    <a:pt x="32783" y="1680"/>
                  </a:cubicBezTo>
                  <a:cubicBezTo>
                    <a:pt x="32783" y="1680"/>
                    <a:pt x="32983" y="1680"/>
                    <a:pt x="33083" y="1555"/>
                  </a:cubicBezTo>
                  <a:cubicBezTo>
                    <a:pt x="33083" y="1555"/>
                    <a:pt x="33083" y="1254"/>
                    <a:pt x="32983" y="1154"/>
                  </a:cubicBezTo>
                  <a:cubicBezTo>
                    <a:pt x="32983" y="1054"/>
                    <a:pt x="32983" y="1054"/>
                    <a:pt x="32883" y="928"/>
                  </a:cubicBezTo>
                  <a:cubicBezTo>
                    <a:pt x="33309" y="828"/>
                    <a:pt x="33610" y="628"/>
                    <a:pt x="33835" y="628"/>
                  </a:cubicBezTo>
                  <a:close/>
                  <a:moveTo>
                    <a:pt x="28497" y="2608"/>
                  </a:moveTo>
                  <a:cubicBezTo>
                    <a:pt x="28597" y="2808"/>
                    <a:pt x="28597" y="3234"/>
                    <a:pt x="28697" y="3560"/>
                  </a:cubicBezTo>
                  <a:cubicBezTo>
                    <a:pt x="28923" y="3961"/>
                    <a:pt x="29023" y="4587"/>
                    <a:pt x="29023" y="4587"/>
                  </a:cubicBezTo>
                  <a:lnTo>
                    <a:pt x="29224" y="4587"/>
                  </a:lnTo>
                  <a:cubicBezTo>
                    <a:pt x="25890" y="5841"/>
                    <a:pt x="21304" y="7420"/>
                    <a:pt x="17845" y="8673"/>
                  </a:cubicBezTo>
                  <a:cubicBezTo>
                    <a:pt x="11905" y="10853"/>
                    <a:pt x="3008" y="14212"/>
                    <a:pt x="1655" y="14713"/>
                  </a:cubicBezTo>
                  <a:cubicBezTo>
                    <a:pt x="1354" y="13986"/>
                    <a:pt x="928" y="13159"/>
                    <a:pt x="727" y="12633"/>
                  </a:cubicBezTo>
                  <a:cubicBezTo>
                    <a:pt x="828" y="12633"/>
                    <a:pt x="1028" y="12532"/>
                    <a:pt x="1354" y="12432"/>
                  </a:cubicBezTo>
                  <a:cubicBezTo>
                    <a:pt x="1454" y="12432"/>
                    <a:pt x="1454" y="12532"/>
                    <a:pt x="1454" y="12532"/>
                  </a:cubicBezTo>
                  <a:cubicBezTo>
                    <a:pt x="1554" y="12733"/>
                    <a:pt x="1655" y="13159"/>
                    <a:pt x="1655" y="13159"/>
                  </a:cubicBezTo>
                  <a:lnTo>
                    <a:pt x="1981" y="13159"/>
                  </a:lnTo>
                  <a:cubicBezTo>
                    <a:pt x="1981" y="13159"/>
                    <a:pt x="2081" y="12733"/>
                    <a:pt x="1880" y="12432"/>
                  </a:cubicBezTo>
                  <a:lnTo>
                    <a:pt x="1880" y="12207"/>
                  </a:lnTo>
                  <a:cubicBezTo>
                    <a:pt x="1981" y="12207"/>
                    <a:pt x="2181" y="12106"/>
                    <a:pt x="2382" y="12006"/>
                  </a:cubicBezTo>
                  <a:cubicBezTo>
                    <a:pt x="2382" y="12106"/>
                    <a:pt x="2382" y="12332"/>
                    <a:pt x="2507" y="12432"/>
                  </a:cubicBezTo>
                  <a:cubicBezTo>
                    <a:pt x="2507" y="12633"/>
                    <a:pt x="2707" y="12833"/>
                    <a:pt x="2707" y="12833"/>
                  </a:cubicBezTo>
                  <a:cubicBezTo>
                    <a:pt x="2808" y="12833"/>
                    <a:pt x="2908" y="12733"/>
                    <a:pt x="3008" y="12733"/>
                  </a:cubicBezTo>
                  <a:cubicBezTo>
                    <a:pt x="3008" y="12733"/>
                    <a:pt x="3008" y="12432"/>
                    <a:pt x="2908" y="12332"/>
                  </a:cubicBezTo>
                  <a:cubicBezTo>
                    <a:pt x="2908" y="12106"/>
                    <a:pt x="2808" y="12006"/>
                    <a:pt x="2707" y="12006"/>
                  </a:cubicBezTo>
                  <a:cubicBezTo>
                    <a:pt x="2908" y="11906"/>
                    <a:pt x="3008" y="11906"/>
                    <a:pt x="3133" y="11806"/>
                  </a:cubicBezTo>
                  <a:cubicBezTo>
                    <a:pt x="3133" y="11906"/>
                    <a:pt x="3133" y="12106"/>
                    <a:pt x="3234" y="12207"/>
                  </a:cubicBezTo>
                  <a:cubicBezTo>
                    <a:pt x="3234" y="12332"/>
                    <a:pt x="3434" y="12532"/>
                    <a:pt x="3434" y="12532"/>
                  </a:cubicBezTo>
                  <a:lnTo>
                    <a:pt x="3635" y="12532"/>
                  </a:lnTo>
                  <a:cubicBezTo>
                    <a:pt x="3635" y="12532"/>
                    <a:pt x="3760" y="12207"/>
                    <a:pt x="3635" y="12006"/>
                  </a:cubicBezTo>
                  <a:cubicBezTo>
                    <a:pt x="3635" y="11906"/>
                    <a:pt x="3534" y="11806"/>
                    <a:pt x="3434" y="11705"/>
                  </a:cubicBezTo>
                  <a:cubicBezTo>
                    <a:pt x="3534" y="11705"/>
                    <a:pt x="3635" y="11705"/>
                    <a:pt x="3760" y="11580"/>
                  </a:cubicBezTo>
                  <a:cubicBezTo>
                    <a:pt x="3760" y="11705"/>
                    <a:pt x="3860" y="12006"/>
                    <a:pt x="3960" y="12207"/>
                  </a:cubicBezTo>
                  <a:cubicBezTo>
                    <a:pt x="4061" y="12432"/>
                    <a:pt x="4387" y="12833"/>
                    <a:pt x="4387" y="12833"/>
                  </a:cubicBezTo>
                  <a:lnTo>
                    <a:pt x="4587" y="12733"/>
                  </a:lnTo>
                  <a:cubicBezTo>
                    <a:pt x="4587" y="12733"/>
                    <a:pt x="4587" y="12332"/>
                    <a:pt x="4387" y="12006"/>
                  </a:cubicBezTo>
                  <a:cubicBezTo>
                    <a:pt x="4387" y="11906"/>
                    <a:pt x="4261" y="11705"/>
                    <a:pt x="4061" y="11580"/>
                  </a:cubicBezTo>
                  <a:lnTo>
                    <a:pt x="4061" y="11480"/>
                  </a:lnTo>
                  <a:cubicBezTo>
                    <a:pt x="4261" y="11380"/>
                    <a:pt x="4587" y="11279"/>
                    <a:pt x="4888" y="11179"/>
                  </a:cubicBezTo>
                  <a:lnTo>
                    <a:pt x="4888" y="11480"/>
                  </a:lnTo>
                  <a:cubicBezTo>
                    <a:pt x="5013" y="11705"/>
                    <a:pt x="5214" y="11906"/>
                    <a:pt x="5214" y="11906"/>
                  </a:cubicBezTo>
                  <a:cubicBezTo>
                    <a:pt x="5214" y="11906"/>
                    <a:pt x="5414" y="11906"/>
                    <a:pt x="5414" y="11806"/>
                  </a:cubicBezTo>
                  <a:lnTo>
                    <a:pt x="5414" y="11279"/>
                  </a:lnTo>
                  <a:cubicBezTo>
                    <a:pt x="5314" y="11179"/>
                    <a:pt x="5314" y="11179"/>
                    <a:pt x="5314" y="11079"/>
                  </a:cubicBezTo>
                  <a:cubicBezTo>
                    <a:pt x="5940" y="10853"/>
                    <a:pt x="6667" y="10653"/>
                    <a:pt x="7394" y="10327"/>
                  </a:cubicBezTo>
                  <a:cubicBezTo>
                    <a:pt x="7394" y="10552"/>
                    <a:pt x="7519" y="10753"/>
                    <a:pt x="7519" y="10853"/>
                  </a:cubicBezTo>
                  <a:cubicBezTo>
                    <a:pt x="7620" y="11279"/>
                    <a:pt x="7920" y="11705"/>
                    <a:pt x="7920" y="11705"/>
                  </a:cubicBezTo>
                  <a:lnTo>
                    <a:pt x="8246" y="11705"/>
                  </a:lnTo>
                  <a:cubicBezTo>
                    <a:pt x="8246" y="11705"/>
                    <a:pt x="8146" y="11079"/>
                    <a:pt x="8021" y="10753"/>
                  </a:cubicBezTo>
                  <a:cubicBezTo>
                    <a:pt x="7920" y="10552"/>
                    <a:pt x="7820" y="10327"/>
                    <a:pt x="7720" y="10227"/>
                  </a:cubicBezTo>
                  <a:cubicBezTo>
                    <a:pt x="8021" y="10126"/>
                    <a:pt x="8246" y="10026"/>
                    <a:pt x="8447" y="10026"/>
                  </a:cubicBezTo>
                  <a:lnTo>
                    <a:pt x="8447" y="10126"/>
                  </a:lnTo>
                  <a:cubicBezTo>
                    <a:pt x="8547" y="10327"/>
                    <a:pt x="8773" y="10452"/>
                    <a:pt x="8773" y="10452"/>
                  </a:cubicBezTo>
                  <a:cubicBezTo>
                    <a:pt x="8773" y="10452"/>
                    <a:pt x="8973" y="10452"/>
                    <a:pt x="8973" y="10327"/>
                  </a:cubicBezTo>
                  <a:lnTo>
                    <a:pt x="8973" y="10026"/>
                  </a:lnTo>
                  <a:cubicBezTo>
                    <a:pt x="8873" y="9926"/>
                    <a:pt x="8873" y="9926"/>
                    <a:pt x="8873" y="9826"/>
                  </a:cubicBezTo>
                  <a:cubicBezTo>
                    <a:pt x="8973" y="9826"/>
                    <a:pt x="9073" y="9826"/>
                    <a:pt x="9174" y="9700"/>
                  </a:cubicBezTo>
                  <a:lnTo>
                    <a:pt x="9174" y="10026"/>
                  </a:lnTo>
                  <a:cubicBezTo>
                    <a:pt x="9274" y="10126"/>
                    <a:pt x="9499" y="10327"/>
                    <a:pt x="9499" y="10327"/>
                  </a:cubicBezTo>
                  <a:lnTo>
                    <a:pt x="9700" y="10327"/>
                  </a:lnTo>
                  <a:lnTo>
                    <a:pt x="9700" y="9826"/>
                  </a:lnTo>
                  <a:lnTo>
                    <a:pt x="9499" y="9600"/>
                  </a:lnTo>
                  <a:cubicBezTo>
                    <a:pt x="9700" y="9600"/>
                    <a:pt x="9800" y="9500"/>
                    <a:pt x="9900" y="9500"/>
                  </a:cubicBezTo>
                  <a:lnTo>
                    <a:pt x="9900" y="9600"/>
                  </a:lnTo>
                  <a:cubicBezTo>
                    <a:pt x="9900" y="9826"/>
                    <a:pt x="10126" y="9926"/>
                    <a:pt x="10126" y="9926"/>
                  </a:cubicBezTo>
                  <a:cubicBezTo>
                    <a:pt x="10126" y="9926"/>
                    <a:pt x="10326" y="9926"/>
                    <a:pt x="10326" y="9826"/>
                  </a:cubicBezTo>
                  <a:cubicBezTo>
                    <a:pt x="10326" y="9826"/>
                    <a:pt x="10427" y="9600"/>
                    <a:pt x="10326" y="9500"/>
                  </a:cubicBezTo>
                  <a:cubicBezTo>
                    <a:pt x="10326" y="9400"/>
                    <a:pt x="10326" y="9400"/>
                    <a:pt x="10226" y="9400"/>
                  </a:cubicBezTo>
                  <a:cubicBezTo>
                    <a:pt x="10527" y="9299"/>
                    <a:pt x="10753" y="9199"/>
                    <a:pt x="10953" y="9074"/>
                  </a:cubicBezTo>
                  <a:lnTo>
                    <a:pt x="10953" y="9199"/>
                  </a:lnTo>
                  <a:cubicBezTo>
                    <a:pt x="11053" y="9299"/>
                    <a:pt x="11053" y="9500"/>
                    <a:pt x="11154" y="9600"/>
                  </a:cubicBezTo>
                  <a:cubicBezTo>
                    <a:pt x="11154" y="9926"/>
                    <a:pt x="11379" y="10452"/>
                    <a:pt x="11379" y="10452"/>
                  </a:cubicBezTo>
                  <a:lnTo>
                    <a:pt x="11580" y="10452"/>
                  </a:lnTo>
                  <a:cubicBezTo>
                    <a:pt x="11580" y="10452"/>
                    <a:pt x="11680" y="9926"/>
                    <a:pt x="11580" y="9500"/>
                  </a:cubicBezTo>
                  <a:cubicBezTo>
                    <a:pt x="11580" y="9400"/>
                    <a:pt x="11479" y="9199"/>
                    <a:pt x="11279" y="8973"/>
                  </a:cubicBezTo>
                  <a:cubicBezTo>
                    <a:pt x="11580" y="8873"/>
                    <a:pt x="11905" y="8773"/>
                    <a:pt x="12206" y="8673"/>
                  </a:cubicBezTo>
                  <a:lnTo>
                    <a:pt x="12206" y="8873"/>
                  </a:lnTo>
                  <a:cubicBezTo>
                    <a:pt x="12306" y="9074"/>
                    <a:pt x="12407" y="9500"/>
                    <a:pt x="12407" y="9500"/>
                  </a:cubicBezTo>
                  <a:lnTo>
                    <a:pt x="12632" y="9500"/>
                  </a:lnTo>
                  <a:cubicBezTo>
                    <a:pt x="12632" y="9500"/>
                    <a:pt x="12632" y="9400"/>
                    <a:pt x="12732" y="9199"/>
                  </a:cubicBezTo>
                  <a:cubicBezTo>
                    <a:pt x="12732" y="9074"/>
                    <a:pt x="12732" y="8873"/>
                    <a:pt x="12632" y="8773"/>
                  </a:cubicBezTo>
                  <a:lnTo>
                    <a:pt x="12632" y="8572"/>
                  </a:lnTo>
                  <a:cubicBezTo>
                    <a:pt x="12632" y="8572"/>
                    <a:pt x="12732" y="8673"/>
                    <a:pt x="12732" y="8773"/>
                  </a:cubicBezTo>
                  <a:lnTo>
                    <a:pt x="13033" y="9074"/>
                  </a:lnTo>
                  <a:lnTo>
                    <a:pt x="13259" y="8973"/>
                  </a:lnTo>
                  <a:cubicBezTo>
                    <a:pt x="13259" y="8973"/>
                    <a:pt x="13259" y="8773"/>
                    <a:pt x="13159" y="8572"/>
                  </a:cubicBezTo>
                  <a:cubicBezTo>
                    <a:pt x="13159" y="8447"/>
                    <a:pt x="13033" y="8447"/>
                    <a:pt x="13033" y="8347"/>
                  </a:cubicBezTo>
                  <a:cubicBezTo>
                    <a:pt x="13159" y="8347"/>
                    <a:pt x="13359" y="8247"/>
                    <a:pt x="13459" y="8247"/>
                  </a:cubicBezTo>
                  <a:cubicBezTo>
                    <a:pt x="13459" y="8347"/>
                    <a:pt x="13459" y="8447"/>
                    <a:pt x="13560" y="8673"/>
                  </a:cubicBezTo>
                  <a:cubicBezTo>
                    <a:pt x="13560" y="8773"/>
                    <a:pt x="13785" y="8973"/>
                    <a:pt x="13785" y="8973"/>
                  </a:cubicBezTo>
                  <a:cubicBezTo>
                    <a:pt x="13785" y="8973"/>
                    <a:pt x="13986" y="8973"/>
                    <a:pt x="13986" y="8873"/>
                  </a:cubicBezTo>
                  <a:cubicBezTo>
                    <a:pt x="13986" y="8873"/>
                    <a:pt x="14086" y="8673"/>
                    <a:pt x="13986" y="8447"/>
                  </a:cubicBezTo>
                  <a:cubicBezTo>
                    <a:pt x="13986" y="8347"/>
                    <a:pt x="13885" y="8247"/>
                    <a:pt x="13785" y="8146"/>
                  </a:cubicBezTo>
                  <a:cubicBezTo>
                    <a:pt x="13986" y="8046"/>
                    <a:pt x="14086" y="8046"/>
                    <a:pt x="14286" y="7946"/>
                  </a:cubicBezTo>
                  <a:lnTo>
                    <a:pt x="14286" y="8046"/>
                  </a:lnTo>
                  <a:cubicBezTo>
                    <a:pt x="14286" y="8146"/>
                    <a:pt x="14412" y="8347"/>
                    <a:pt x="14512" y="8447"/>
                  </a:cubicBezTo>
                  <a:cubicBezTo>
                    <a:pt x="14612" y="8773"/>
                    <a:pt x="14913" y="9199"/>
                    <a:pt x="14913" y="9199"/>
                  </a:cubicBezTo>
                  <a:cubicBezTo>
                    <a:pt x="14913" y="9199"/>
                    <a:pt x="15138" y="9199"/>
                    <a:pt x="15138" y="9074"/>
                  </a:cubicBezTo>
                  <a:cubicBezTo>
                    <a:pt x="15138" y="9074"/>
                    <a:pt x="15038" y="8572"/>
                    <a:pt x="14913" y="8247"/>
                  </a:cubicBezTo>
                  <a:cubicBezTo>
                    <a:pt x="14813" y="8146"/>
                    <a:pt x="14712" y="7946"/>
                    <a:pt x="14612" y="7821"/>
                  </a:cubicBezTo>
                  <a:cubicBezTo>
                    <a:pt x="14913" y="7720"/>
                    <a:pt x="15239" y="7620"/>
                    <a:pt x="15539" y="7520"/>
                  </a:cubicBezTo>
                  <a:cubicBezTo>
                    <a:pt x="15539" y="7620"/>
                    <a:pt x="15539" y="7720"/>
                    <a:pt x="15665" y="7720"/>
                  </a:cubicBezTo>
                  <a:cubicBezTo>
                    <a:pt x="15665" y="7946"/>
                    <a:pt x="15966" y="8247"/>
                    <a:pt x="15966" y="8247"/>
                  </a:cubicBezTo>
                  <a:lnTo>
                    <a:pt x="16166" y="8146"/>
                  </a:lnTo>
                  <a:cubicBezTo>
                    <a:pt x="16166" y="8146"/>
                    <a:pt x="16166" y="7821"/>
                    <a:pt x="16066" y="7620"/>
                  </a:cubicBezTo>
                  <a:cubicBezTo>
                    <a:pt x="16066" y="7520"/>
                    <a:pt x="15966" y="7420"/>
                    <a:pt x="15966" y="7319"/>
                  </a:cubicBezTo>
                  <a:cubicBezTo>
                    <a:pt x="16066" y="7319"/>
                    <a:pt x="16291" y="7194"/>
                    <a:pt x="16392" y="7194"/>
                  </a:cubicBezTo>
                  <a:cubicBezTo>
                    <a:pt x="16392" y="7194"/>
                    <a:pt x="16492" y="7420"/>
                    <a:pt x="16492" y="7520"/>
                  </a:cubicBezTo>
                  <a:cubicBezTo>
                    <a:pt x="16592" y="7720"/>
                    <a:pt x="16793" y="7946"/>
                    <a:pt x="16793" y="7946"/>
                  </a:cubicBezTo>
                  <a:lnTo>
                    <a:pt x="17018" y="7821"/>
                  </a:lnTo>
                  <a:lnTo>
                    <a:pt x="17018" y="7319"/>
                  </a:lnTo>
                  <a:cubicBezTo>
                    <a:pt x="16918" y="7194"/>
                    <a:pt x="16793" y="7094"/>
                    <a:pt x="16692" y="7094"/>
                  </a:cubicBezTo>
                  <a:cubicBezTo>
                    <a:pt x="17018" y="6994"/>
                    <a:pt x="17219" y="6893"/>
                    <a:pt x="17419" y="6793"/>
                  </a:cubicBezTo>
                  <a:cubicBezTo>
                    <a:pt x="17645" y="6693"/>
                    <a:pt x="17845" y="6693"/>
                    <a:pt x="18046" y="6567"/>
                  </a:cubicBezTo>
                  <a:cubicBezTo>
                    <a:pt x="18046" y="6693"/>
                    <a:pt x="18171" y="6893"/>
                    <a:pt x="18271" y="6994"/>
                  </a:cubicBezTo>
                  <a:cubicBezTo>
                    <a:pt x="18372" y="7194"/>
                    <a:pt x="18572" y="7620"/>
                    <a:pt x="18572" y="7620"/>
                  </a:cubicBezTo>
                  <a:lnTo>
                    <a:pt x="18798" y="7620"/>
                  </a:lnTo>
                  <a:lnTo>
                    <a:pt x="18798" y="7319"/>
                  </a:lnTo>
                  <a:cubicBezTo>
                    <a:pt x="18798" y="7194"/>
                    <a:pt x="18798" y="6994"/>
                    <a:pt x="18672" y="6793"/>
                  </a:cubicBezTo>
                  <a:cubicBezTo>
                    <a:pt x="18572" y="6693"/>
                    <a:pt x="18472" y="6567"/>
                    <a:pt x="18372" y="6467"/>
                  </a:cubicBezTo>
                  <a:cubicBezTo>
                    <a:pt x="18672" y="6367"/>
                    <a:pt x="18898" y="6267"/>
                    <a:pt x="19098" y="6166"/>
                  </a:cubicBezTo>
                  <a:lnTo>
                    <a:pt x="19098" y="6367"/>
                  </a:lnTo>
                  <a:cubicBezTo>
                    <a:pt x="19199" y="6567"/>
                    <a:pt x="19424" y="6793"/>
                    <a:pt x="19424" y="6793"/>
                  </a:cubicBezTo>
                  <a:lnTo>
                    <a:pt x="19625" y="6693"/>
                  </a:lnTo>
                  <a:lnTo>
                    <a:pt x="19625" y="6166"/>
                  </a:lnTo>
                  <a:lnTo>
                    <a:pt x="19524" y="6066"/>
                  </a:lnTo>
                  <a:cubicBezTo>
                    <a:pt x="19625" y="6066"/>
                    <a:pt x="19725" y="5941"/>
                    <a:pt x="19825" y="5941"/>
                  </a:cubicBezTo>
                  <a:lnTo>
                    <a:pt x="19825" y="6166"/>
                  </a:lnTo>
                  <a:lnTo>
                    <a:pt x="20151" y="6467"/>
                  </a:lnTo>
                  <a:lnTo>
                    <a:pt x="20352" y="6467"/>
                  </a:lnTo>
                  <a:cubicBezTo>
                    <a:pt x="20352" y="6467"/>
                    <a:pt x="20352" y="6166"/>
                    <a:pt x="20251" y="5941"/>
                  </a:cubicBezTo>
                  <a:lnTo>
                    <a:pt x="20251" y="5740"/>
                  </a:lnTo>
                  <a:cubicBezTo>
                    <a:pt x="20352" y="5740"/>
                    <a:pt x="20452" y="5740"/>
                    <a:pt x="20552" y="5640"/>
                  </a:cubicBezTo>
                  <a:lnTo>
                    <a:pt x="20552" y="5941"/>
                  </a:lnTo>
                  <a:lnTo>
                    <a:pt x="20878" y="6267"/>
                  </a:lnTo>
                  <a:lnTo>
                    <a:pt x="21078" y="6166"/>
                  </a:lnTo>
                  <a:lnTo>
                    <a:pt x="21078" y="5740"/>
                  </a:lnTo>
                  <a:cubicBezTo>
                    <a:pt x="20978" y="5740"/>
                    <a:pt x="20878" y="5640"/>
                    <a:pt x="20878" y="5540"/>
                  </a:cubicBezTo>
                  <a:cubicBezTo>
                    <a:pt x="21078" y="5440"/>
                    <a:pt x="21304" y="5440"/>
                    <a:pt x="21404" y="5314"/>
                  </a:cubicBezTo>
                  <a:cubicBezTo>
                    <a:pt x="21504" y="5440"/>
                    <a:pt x="21504" y="5640"/>
                    <a:pt x="21504" y="5841"/>
                  </a:cubicBezTo>
                  <a:cubicBezTo>
                    <a:pt x="21605" y="6066"/>
                    <a:pt x="21931" y="6467"/>
                    <a:pt x="21931" y="6467"/>
                  </a:cubicBezTo>
                  <a:lnTo>
                    <a:pt x="22131" y="6367"/>
                  </a:lnTo>
                  <a:cubicBezTo>
                    <a:pt x="22131" y="6367"/>
                    <a:pt x="22131" y="5941"/>
                    <a:pt x="22031" y="5640"/>
                  </a:cubicBezTo>
                  <a:cubicBezTo>
                    <a:pt x="21931" y="5540"/>
                    <a:pt x="21805" y="5314"/>
                    <a:pt x="21805" y="5214"/>
                  </a:cubicBezTo>
                  <a:cubicBezTo>
                    <a:pt x="22031" y="5114"/>
                    <a:pt x="22231" y="5014"/>
                    <a:pt x="22432" y="4913"/>
                  </a:cubicBezTo>
                  <a:lnTo>
                    <a:pt x="22557" y="5014"/>
                  </a:lnTo>
                  <a:cubicBezTo>
                    <a:pt x="22557" y="5014"/>
                    <a:pt x="22657" y="5114"/>
                    <a:pt x="22657" y="5214"/>
                  </a:cubicBezTo>
                  <a:lnTo>
                    <a:pt x="22758" y="5314"/>
                  </a:lnTo>
                  <a:lnTo>
                    <a:pt x="22958" y="5314"/>
                  </a:lnTo>
                  <a:lnTo>
                    <a:pt x="22958" y="5114"/>
                  </a:lnTo>
                  <a:cubicBezTo>
                    <a:pt x="23058" y="5014"/>
                    <a:pt x="22958" y="4913"/>
                    <a:pt x="22958" y="4813"/>
                  </a:cubicBezTo>
                  <a:cubicBezTo>
                    <a:pt x="23058" y="4688"/>
                    <a:pt x="23184" y="4688"/>
                    <a:pt x="23184" y="4688"/>
                  </a:cubicBezTo>
                  <a:cubicBezTo>
                    <a:pt x="23184" y="4688"/>
                    <a:pt x="23184" y="4913"/>
                    <a:pt x="23284" y="5014"/>
                  </a:cubicBezTo>
                  <a:cubicBezTo>
                    <a:pt x="23284" y="5114"/>
                    <a:pt x="23484" y="5314"/>
                    <a:pt x="23484" y="5314"/>
                  </a:cubicBezTo>
                  <a:lnTo>
                    <a:pt x="23685" y="5214"/>
                  </a:lnTo>
                  <a:cubicBezTo>
                    <a:pt x="23685" y="5214"/>
                    <a:pt x="23810" y="4913"/>
                    <a:pt x="23685" y="4813"/>
                  </a:cubicBezTo>
                  <a:cubicBezTo>
                    <a:pt x="23685" y="4688"/>
                    <a:pt x="23585" y="4587"/>
                    <a:pt x="23484" y="4587"/>
                  </a:cubicBezTo>
                  <a:cubicBezTo>
                    <a:pt x="23685" y="4487"/>
                    <a:pt x="23810" y="4487"/>
                    <a:pt x="23910" y="4387"/>
                  </a:cubicBezTo>
                  <a:lnTo>
                    <a:pt x="23910" y="4688"/>
                  </a:lnTo>
                  <a:cubicBezTo>
                    <a:pt x="24011" y="4913"/>
                    <a:pt x="24211" y="5014"/>
                    <a:pt x="24211" y="5014"/>
                  </a:cubicBezTo>
                  <a:cubicBezTo>
                    <a:pt x="24211" y="5014"/>
                    <a:pt x="24437" y="5014"/>
                    <a:pt x="24437" y="4913"/>
                  </a:cubicBezTo>
                  <a:lnTo>
                    <a:pt x="24437" y="4587"/>
                  </a:lnTo>
                  <a:cubicBezTo>
                    <a:pt x="24311" y="4487"/>
                    <a:pt x="24211" y="4387"/>
                    <a:pt x="24211" y="4287"/>
                  </a:cubicBezTo>
                  <a:cubicBezTo>
                    <a:pt x="24437" y="4186"/>
                    <a:pt x="24637" y="4186"/>
                    <a:pt x="24738" y="4061"/>
                  </a:cubicBezTo>
                  <a:cubicBezTo>
                    <a:pt x="24838" y="4287"/>
                    <a:pt x="24838" y="4387"/>
                    <a:pt x="24938" y="4587"/>
                  </a:cubicBezTo>
                  <a:cubicBezTo>
                    <a:pt x="25063" y="4913"/>
                    <a:pt x="25364" y="5440"/>
                    <a:pt x="25364" y="5440"/>
                  </a:cubicBezTo>
                  <a:lnTo>
                    <a:pt x="25565" y="5314"/>
                  </a:lnTo>
                  <a:cubicBezTo>
                    <a:pt x="25565" y="5314"/>
                    <a:pt x="25464" y="4813"/>
                    <a:pt x="25364" y="4387"/>
                  </a:cubicBezTo>
                  <a:cubicBezTo>
                    <a:pt x="25264" y="4287"/>
                    <a:pt x="25264" y="4061"/>
                    <a:pt x="25164" y="3961"/>
                  </a:cubicBezTo>
                  <a:cubicBezTo>
                    <a:pt x="25565" y="3760"/>
                    <a:pt x="25890" y="3660"/>
                    <a:pt x="26316" y="3435"/>
                  </a:cubicBezTo>
                  <a:cubicBezTo>
                    <a:pt x="26316" y="3560"/>
                    <a:pt x="26316" y="3560"/>
                    <a:pt x="26417" y="3660"/>
                  </a:cubicBezTo>
                  <a:cubicBezTo>
                    <a:pt x="26417" y="3861"/>
                    <a:pt x="26617" y="4186"/>
                    <a:pt x="26718" y="4186"/>
                  </a:cubicBezTo>
                  <a:lnTo>
                    <a:pt x="26943" y="4061"/>
                  </a:lnTo>
                  <a:cubicBezTo>
                    <a:pt x="26943" y="4061"/>
                    <a:pt x="26943" y="3660"/>
                    <a:pt x="26818" y="3435"/>
                  </a:cubicBezTo>
                  <a:lnTo>
                    <a:pt x="26718" y="3334"/>
                  </a:lnTo>
                  <a:cubicBezTo>
                    <a:pt x="26818" y="3234"/>
                    <a:pt x="26943" y="3234"/>
                    <a:pt x="27043" y="3234"/>
                  </a:cubicBezTo>
                  <a:lnTo>
                    <a:pt x="27043" y="3334"/>
                  </a:lnTo>
                  <a:cubicBezTo>
                    <a:pt x="27144" y="3560"/>
                    <a:pt x="27344" y="3660"/>
                    <a:pt x="27344" y="3660"/>
                  </a:cubicBezTo>
                  <a:lnTo>
                    <a:pt x="27570" y="3660"/>
                  </a:lnTo>
                  <a:lnTo>
                    <a:pt x="27570" y="3234"/>
                  </a:lnTo>
                  <a:cubicBezTo>
                    <a:pt x="27570" y="3134"/>
                    <a:pt x="27444" y="3134"/>
                    <a:pt x="27444" y="3034"/>
                  </a:cubicBezTo>
                  <a:cubicBezTo>
                    <a:pt x="27570" y="3034"/>
                    <a:pt x="27670" y="2933"/>
                    <a:pt x="27770" y="2933"/>
                  </a:cubicBezTo>
                  <a:cubicBezTo>
                    <a:pt x="27770" y="3034"/>
                    <a:pt x="27770" y="3134"/>
                    <a:pt x="27870" y="3234"/>
                  </a:cubicBezTo>
                  <a:cubicBezTo>
                    <a:pt x="27870" y="3334"/>
                    <a:pt x="28071" y="3660"/>
                    <a:pt x="28071" y="3660"/>
                  </a:cubicBezTo>
                  <a:lnTo>
                    <a:pt x="28296" y="3560"/>
                  </a:lnTo>
                  <a:lnTo>
                    <a:pt x="28296" y="3034"/>
                  </a:lnTo>
                  <a:cubicBezTo>
                    <a:pt x="28296" y="2933"/>
                    <a:pt x="28196" y="2808"/>
                    <a:pt x="28071" y="2808"/>
                  </a:cubicBezTo>
                  <a:cubicBezTo>
                    <a:pt x="28296" y="2708"/>
                    <a:pt x="28397" y="2708"/>
                    <a:pt x="28497" y="2608"/>
                  </a:cubicBezTo>
                  <a:close/>
                  <a:moveTo>
                    <a:pt x="34562" y="3034"/>
                  </a:moveTo>
                  <a:cubicBezTo>
                    <a:pt x="34562" y="3134"/>
                    <a:pt x="34562" y="3234"/>
                    <a:pt x="34662" y="3334"/>
                  </a:cubicBezTo>
                  <a:cubicBezTo>
                    <a:pt x="34963" y="4287"/>
                    <a:pt x="35590" y="5640"/>
                    <a:pt x="35916" y="6166"/>
                  </a:cubicBezTo>
                  <a:cubicBezTo>
                    <a:pt x="35916" y="6166"/>
                    <a:pt x="35189" y="6367"/>
                    <a:pt x="34136" y="6793"/>
                  </a:cubicBezTo>
                  <a:lnTo>
                    <a:pt x="32357" y="7520"/>
                  </a:lnTo>
                  <a:cubicBezTo>
                    <a:pt x="31630" y="7821"/>
                    <a:pt x="30903" y="8046"/>
                    <a:pt x="30076" y="8347"/>
                  </a:cubicBezTo>
                  <a:cubicBezTo>
                    <a:pt x="26617" y="9500"/>
                    <a:pt x="22432" y="10953"/>
                    <a:pt x="19199" y="12106"/>
                  </a:cubicBezTo>
                  <a:cubicBezTo>
                    <a:pt x="13159" y="14412"/>
                    <a:pt x="4061" y="17846"/>
                    <a:pt x="2808" y="18372"/>
                  </a:cubicBezTo>
                  <a:cubicBezTo>
                    <a:pt x="2607" y="17846"/>
                    <a:pt x="2281" y="16292"/>
                    <a:pt x="1880" y="15239"/>
                  </a:cubicBezTo>
                  <a:cubicBezTo>
                    <a:pt x="1880" y="15139"/>
                    <a:pt x="1755" y="15039"/>
                    <a:pt x="1755" y="14938"/>
                  </a:cubicBezTo>
                  <a:cubicBezTo>
                    <a:pt x="3133" y="14412"/>
                    <a:pt x="12106" y="11279"/>
                    <a:pt x="17946" y="9199"/>
                  </a:cubicBezTo>
                  <a:cubicBezTo>
                    <a:pt x="24437" y="6793"/>
                    <a:pt x="34337" y="3034"/>
                    <a:pt x="34337" y="3034"/>
                  </a:cubicBezTo>
                  <a:close/>
                  <a:moveTo>
                    <a:pt x="33835" y="1"/>
                  </a:moveTo>
                  <a:cubicBezTo>
                    <a:pt x="33835" y="1"/>
                    <a:pt x="23585" y="3560"/>
                    <a:pt x="17118" y="5841"/>
                  </a:cubicBezTo>
                  <a:cubicBezTo>
                    <a:pt x="11680" y="7946"/>
                    <a:pt x="3760" y="10953"/>
                    <a:pt x="1254" y="11906"/>
                  </a:cubicBezTo>
                  <a:cubicBezTo>
                    <a:pt x="727" y="12106"/>
                    <a:pt x="502" y="12207"/>
                    <a:pt x="502" y="12207"/>
                  </a:cubicBezTo>
                  <a:lnTo>
                    <a:pt x="502" y="12106"/>
                  </a:lnTo>
                  <a:cubicBezTo>
                    <a:pt x="483" y="12087"/>
                    <a:pt x="453" y="12079"/>
                    <a:pt x="417" y="12079"/>
                  </a:cubicBezTo>
                  <a:cubicBezTo>
                    <a:pt x="264" y="12079"/>
                    <a:pt x="1" y="12230"/>
                    <a:pt x="1" y="12332"/>
                  </a:cubicBezTo>
                  <a:cubicBezTo>
                    <a:pt x="1" y="12332"/>
                    <a:pt x="502" y="14312"/>
                    <a:pt x="928" y="15565"/>
                  </a:cubicBezTo>
                  <a:cubicBezTo>
                    <a:pt x="1454" y="16818"/>
                    <a:pt x="2382" y="18798"/>
                    <a:pt x="2382" y="18798"/>
                  </a:cubicBezTo>
                  <a:cubicBezTo>
                    <a:pt x="2470" y="18869"/>
                    <a:pt x="2546" y="18940"/>
                    <a:pt x="2654" y="18940"/>
                  </a:cubicBezTo>
                  <a:cubicBezTo>
                    <a:pt x="2699" y="18940"/>
                    <a:pt x="2749" y="18928"/>
                    <a:pt x="2808" y="18898"/>
                  </a:cubicBezTo>
                  <a:cubicBezTo>
                    <a:pt x="2808" y="18898"/>
                    <a:pt x="13033" y="15465"/>
                    <a:pt x="19524" y="13059"/>
                  </a:cubicBezTo>
                  <a:cubicBezTo>
                    <a:pt x="22758" y="11906"/>
                    <a:pt x="26943" y="10327"/>
                    <a:pt x="30276" y="9074"/>
                  </a:cubicBezTo>
                  <a:cubicBezTo>
                    <a:pt x="31103" y="8673"/>
                    <a:pt x="31830" y="8447"/>
                    <a:pt x="32582" y="8146"/>
                  </a:cubicBezTo>
                  <a:lnTo>
                    <a:pt x="34462" y="7319"/>
                  </a:lnTo>
                  <a:cubicBezTo>
                    <a:pt x="35389" y="6893"/>
                    <a:pt x="36016" y="6567"/>
                    <a:pt x="36016" y="6567"/>
                  </a:cubicBezTo>
                  <a:cubicBezTo>
                    <a:pt x="36216" y="6567"/>
                    <a:pt x="36216" y="6367"/>
                    <a:pt x="36216" y="6267"/>
                  </a:cubicBezTo>
                  <a:cubicBezTo>
                    <a:pt x="36342" y="6267"/>
                    <a:pt x="36442" y="6166"/>
                    <a:pt x="36442" y="6166"/>
                  </a:cubicBezTo>
                  <a:cubicBezTo>
                    <a:pt x="36442" y="6166"/>
                    <a:pt x="36016" y="4186"/>
                    <a:pt x="35489" y="3034"/>
                  </a:cubicBezTo>
                  <a:cubicBezTo>
                    <a:pt x="35088" y="1780"/>
                    <a:pt x="34236" y="1"/>
                    <a:pt x="34236" y="1"/>
                  </a:cubicBezTo>
                  <a:cubicBezTo>
                    <a:pt x="34236" y="1"/>
                    <a:pt x="34136" y="1"/>
                    <a:pt x="34036" y="101"/>
                  </a:cubicBezTo>
                  <a:cubicBezTo>
                    <a:pt x="34036" y="1"/>
                    <a:pt x="33936" y="1"/>
                    <a:pt x="33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1068543" y="4724660"/>
              <a:ext cx="20919" cy="33243"/>
            </a:xfrm>
            <a:custGeom>
              <a:avLst/>
              <a:gdLst/>
              <a:ahLst/>
              <a:cxnLst/>
              <a:rect l="l" t="t" r="r" b="b"/>
              <a:pathLst>
                <a:path w="628" h="998" extrusionOk="0">
                  <a:moveTo>
                    <a:pt x="301" y="0"/>
                  </a:moveTo>
                  <a:lnTo>
                    <a:pt x="101" y="100"/>
                  </a:lnTo>
                  <a:cubicBezTo>
                    <a:pt x="101" y="100"/>
                    <a:pt x="1" y="426"/>
                    <a:pt x="101" y="627"/>
                  </a:cubicBezTo>
                  <a:lnTo>
                    <a:pt x="402" y="953"/>
                  </a:lnTo>
                  <a:cubicBezTo>
                    <a:pt x="402" y="986"/>
                    <a:pt x="427" y="997"/>
                    <a:pt x="460" y="997"/>
                  </a:cubicBezTo>
                  <a:cubicBezTo>
                    <a:pt x="527" y="997"/>
                    <a:pt x="627" y="953"/>
                    <a:pt x="627" y="953"/>
                  </a:cubicBezTo>
                  <a:cubicBezTo>
                    <a:pt x="627" y="953"/>
                    <a:pt x="627" y="627"/>
                    <a:pt x="502" y="426"/>
                  </a:cubicBezTo>
                  <a:cubicBezTo>
                    <a:pt x="502" y="226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1099455" y="4721296"/>
              <a:ext cx="20885" cy="24250"/>
            </a:xfrm>
            <a:custGeom>
              <a:avLst/>
              <a:gdLst/>
              <a:ahLst/>
              <a:cxnLst/>
              <a:rect l="l" t="t" r="r" b="b"/>
              <a:pathLst>
                <a:path w="627" h="728" extrusionOk="0">
                  <a:moveTo>
                    <a:pt x="326" y="1"/>
                  </a:moveTo>
                  <a:lnTo>
                    <a:pt x="100" y="101"/>
                  </a:lnTo>
                  <a:cubicBezTo>
                    <a:pt x="100" y="101"/>
                    <a:pt x="0" y="327"/>
                    <a:pt x="100" y="427"/>
                  </a:cubicBezTo>
                  <a:cubicBezTo>
                    <a:pt x="100" y="628"/>
                    <a:pt x="326" y="728"/>
                    <a:pt x="326" y="728"/>
                  </a:cubicBezTo>
                  <a:lnTo>
                    <a:pt x="526" y="728"/>
                  </a:lnTo>
                  <a:cubicBezTo>
                    <a:pt x="526" y="728"/>
                    <a:pt x="627" y="427"/>
                    <a:pt x="526" y="327"/>
                  </a:cubicBezTo>
                  <a:cubicBezTo>
                    <a:pt x="526" y="20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1447577" y="4592753"/>
              <a:ext cx="17554" cy="2088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301" y="0"/>
                  </a:moveTo>
                  <a:lnTo>
                    <a:pt x="100" y="101"/>
                  </a:lnTo>
                  <a:cubicBezTo>
                    <a:pt x="100" y="101"/>
                    <a:pt x="0" y="301"/>
                    <a:pt x="100" y="426"/>
                  </a:cubicBezTo>
                  <a:cubicBezTo>
                    <a:pt x="100" y="527"/>
                    <a:pt x="301" y="627"/>
                    <a:pt x="301" y="627"/>
                  </a:cubicBezTo>
                  <a:cubicBezTo>
                    <a:pt x="301" y="627"/>
                    <a:pt x="527" y="627"/>
                    <a:pt x="527" y="527"/>
                  </a:cubicBezTo>
                  <a:lnTo>
                    <a:pt x="527" y="301"/>
                  </a:lnTo>
                  <a:cubicBezTo>
                    <a:pt x="527" y="2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1913418" y="4422438"/>
              <a:ext cx="17554" cy="21818"/>
            </a:xfrm>
            <a:custGeom>
              <a:avLst/>
              <a:gdLst/>
              <a:ahLst/>
              <a:cxnLst/>
              <a:rect l="l" t="t" r="r" b="b"/>
              <a:pathLst>
                <a:path w="527" h="655" extrusionOk="0">
                  <a:moveTo>
                    <a:pt x="0" y="0"/>
                  </a:moveTo>
                  <a:lnTo>
                    <a:pt x="0" y="201"/>
                  </a:lnTo>
                  <a:lnTo>
                    <a:pt x="0" y="301"/>
                  </a:lnTo>
                  <a:cubicBezTo>
                    <a:pt x="0" y="301"/>
                    <a:pt x="0" y="401"/>
                    <a:pt x="100" y="401"/>
                  </a:cubicBezTo>
                  <a:cubicBezTo>
                    <a:pt x="100" y="503"/>
                    <a:pt x="249" y="654"/>
                    <a:pt x="305" y="654"/>
                  </a:cubicBezTo>
                  <a:cubicBezTo>
                    <a:pt x="318" y="654"/>
                    <a:pt x="326" y="646"/>
                    <a:pt x="326" y="627"/>
                  </a:cubicBezTo>
                  <a:lnTo>
                    <a:pt x="527" y="627"/>
                  </a:lnTo>
                  <a:lnTo>
                    <a:pt x="527" y="201"/>
                  </a:lnTo>
                  <a:cubicBezTo>
                    <a:pt x="426" y="201"/>
                    <a:pt x="32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991730" y="4836515"/>
              <a:ext cx="285567" cy="111056"/>
            </a:xfrm>
            <a:custGeom>
              <a:avLst/>
              <a:gdLst/>
              <a:ahLst/>
              <a:cxnLst/>
              <a:rect l="l" t="t" r="r" b="b"/>
              <a:pathLst>
                <a:path w="8573" h="3334" extrusionOk="0">
                  <a:moveTo>
                    <a:pt x="8447" y="1"/>
                  </a:moveTo>
                  <a:cubicBezTo>
                    <a:pt x="8447" y="1"/>
                    <a:pt x="5841" y="828"/>
                    <a:pt x="4186" y="1454"/>
                  </a:cubicBezTo>
                  <a:cubicBezTo>
                    <a:pt x="2507" y="2081"/>
                    <a:pt x="1" y="3133"/>
                    <a:pt x="1" y="3133"/>
                  </a:cubicBezTo>
                  <a:cubicBezTo>
                    <a:pt x="1" y="3133"/>
                    <a:pt x="1" y="3334"/>
                    <a:pt x="101" y="3334"/>
                  </a:cubicBezTo>
                  <a:cubicBezTo>
                    <a:pt x="101" y="3334"/>
                    <a:pt x="2708" y="2507"/>
                    <a:pt x="4387" y="1880"/>
                  </a:cubicBezTo>
                  <a:cubicBezTo>
                    <a:pt x="5941" y="1354"/>
                    <a:pt x="8447" y="301"/>
                    <a:pt x="8447" y="301"/>
                  </a:cubicBezTo>
                  <a:cubicBezTo>
                    <a:pt x="8572" y="201"/>
                    <a:pt x="8572" y="1"/>
                    <a:pt x="8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1346548" y="4787250"/>
              <a:ext cx="17554" cy="24250"/>
            </a:xfrm>
            <a:custGeom>
              <a:avLst/>
              <a:gdLst/>
              <a:ahLst/>
              <a:cxnLst/>
              <a:rect l="l" t="t" r="r" b="b"/>
              <a:pathLst>
                <a:path w="527" h="728" extrusionOk="0">
                  <a:moveTo>
                    <a:pt x="1" y="1"/>
                  </a:moveTo>
                  <a:lnTo>
                    <a:pt x="1" y="427"/>
                  </a:lnTo>
                  <a:cubicBezTo>
                    <a:pt x="101" y="527"/>
                    <a:pt x="201" y="728"/>
                    <a:pt x="201" y="728"/>
                  </a:cubicBezTo>
                  <a:cubicBezTo>
                    <a:pt x="201" y="728"/>
                    <a:pt x="427" y="627"/>
                    <a:pt x="527" y="627"/>
                  </a:cubicBezTo>
                  <a:cubicBezTo>
                    <a:pt x="527" y="627"/>
                    <a:pt x="527" y="427"/>
                    <a:pt x="427" y="327"/>
                  </a:cubicBezTo>
                  <a:cubicBezTo>
                    <a:pt x="427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1391617" y="4769729"/>
              <a:ext cx="17588" cy="25082"/>
            </a:xfrm>
            <a:custGeom>
              <a:avLst/>
              <a:gdLst/>
              <a:ahLst/>
              <a:cxnLst/>
              <a:rect l="l" t="t" r="r" b="b"/>
              <a:pathLst>
                <a:path w="528" h="753" extrusionOk="0">
                  <a:moveTo>
                    <a:pt x="1" y="1"/>
                  </a:moveTo>
                  <a:cubicBezTo>
                    <a:pt x="1" y="1"/>
                    <a:pt x="1" y="326"/>
                    <a:pt x="101" y="427"/>
                  </a:cubicBezTo>
                  <a:cubicBezTo>
                    <a:pt x="101" y="527"/>
                    <a:pt x="327" y="752"/>
                    <a:pt x="327" y="752"/>
                  </a:cubicBezTo>
                  <a:lnTo>
                    <a:pt x="527" y="627"/>
                  </a:lnTo>
                  <a:lnTo>
                    <a:pt x="527" y="326"/>
                  </a:lnTo>
                  <a:cubicBezTo>
                    <a:pt x="427" y="126"/>
                    <a:pt x="327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6"/>
          <p:cNvGrpSpPr/>
          <p:nvPr/>
        </p:nvGrpSpPr>
        <p:grpSpPr>
          <a:xfrm>
            <a:off x="7731432" y="1012318"/>
            <a:ext cx="1412577" cy="1462176"/>
            <a:chOff x="4629982" y="3583093"/>
            <a:chExt cx="1412577" cy="1462176"/>
          </a:xfrm>
        </p:grpSpPr>
        <p:sp>
          <p:nvSpPr>
            <p:cNvPr id="2190" name="Google Shape;2190;p36"/>
            <p:cNvSpPr/>
            <p:nvPr/>
          </p:nvSpPr>
          <p:spPr>
            <a:xfrm>
              <a:off x="4629982" y="3583093"/>
              <a:ext cx="1412577" cy="1462176"/>
            </a:xfrm>
            <a:custGeom>
              <a:avLst/>
              <a:gdLst/>
              <a:ahLst/>
              <a:cxnLst/>
              <a:rect l="l" t="t" r="r" b="b"/>
              <a:pathLst>
                <a:path w="42407" h="43896" extrusionOk="0">
                  <a:moveTo>
                    <a:pt x="10174" y="338"/>
                  </a:moveTo>
                  <a:cubicBezTo>
                    <a:pt x="10176" y="421"/>
                    <a:pt x="10205" y="500"/>
                    <a:pt x="10251" y="537"/>
                  </a:cubicBezTo>
                  <a:cubicBezTo>
                    <a:pt x="10251" y="537"/>
                    <a:pt x="10652" y="537"/>
                    <a:pt x="11078" y="963"/>
                  </a:cubicBezTo>
                  <a:cubicBezTo>
                    <a:pt x="11605" y="1289"/>
                    <a:pt x="12231" y="2015"/>
                    <a:pt x="12432" y="2842"/>
                  </a:cubicBezTo>
                  <a:cubicBezTo>
                    <a:pt x="12532" y="3043"/>
                    <a:pt x="12532" y="3269"/>
                    <a:pt x="12532" y="3569"/>
                  </a:cubicBezTo>
                  <a:lnTo>
                    <a:pt x="12532" y="4296"/>
                  </a:lnTo>
                  <a:cubicBezTo>
                    <a:pt x="12432" y="4722"/>
                    <a:pt x="12131" y="5148"/>
                    <a:pt x="11805" y="5449"/>
                  </a:cubicBezTo>
                  <a:cubicBezTo>
                    <a:pt x="11100" y="6068"/>
                    <a:pt x="10232" y="6324"/>
                    <a:pt x="9479" y="6324"/>
                  </a:cubicBezTo>
                  <a:cubicBezTo>
                    <a:pt x="9348" y="6324"/>
                    <a:pt x="9221" y="6316"/>
                    <a:pt x="9098" y="6301"/>
                  </a:cubicBezTo>
                  <a:cubicBezTo>
                    <a:pt x="8572" y="6176"/>
                    <a:pt x="8146" y="6076"/>
                    <a:pt x="7745" y="5875"/>
                  </a:cubicBezTo>
                  <a:cubicBezTo>
                    <a:pt x="7419" y="5549"/>
                    <a:pt x="7118" y="5248"/>
                    <a:pt x="6893" y="4722"/>
                  </a:cubicBezTo>
                  <a:cubicBezTo>
                    <a:pt x="6793" y="4296"/>
                    <a:pt x="6692" y="3795"/>
                    <a:pt x="6692" y="3269"/>
                  </a:cubicBezTo>
                  <a:cubicBezTo>
                    <a:pt x="6692" y="2742"/>
                    <a:pt x="6893" y="2316"/>
                    <a:pt x="7219" y="1915"/>
                  </a:cubicBezTo>
                  <a:cubicBezTo>
                    <a:pt x="7745" y="1163"/>
                    <a:pt x="8472" y="762"/>
                    <a:pt x="9098" y="662"/>
                  </a:cubicBezTo>
                  <a:cubicBezTo>
                    <a:pt x="9625" y="436"/>
                    <a:pt x="10026" y="436"/>
                    <a:pt x="10026" y="436"/>
                  </a:cubicBezTo>
                  <a:cubicBezTo>
                    <a:pt x="10099" y="436"/>
                    <a:pt x="10148" y="394"/>
                    <a:pt x="10174" y="338"/>
                  </a:cubicBezTo>
                  <a:close/>
                  <a:moveTo>
                    <a:pt x="12331" y="6176"/>
                  </a:moveTo>
                  <a:cubicBezTo>
                    <a:pt x="12331" y="6301"/>
                    <a:pt x="12432" y="6401"/>
                    <a:pt x="12432" y="6502"/>
                  </a:cubicBezTo>
                  <a:cubicBezTo>
                    <a:pt x="12231" y="6602"/>
                    <a:pt x="12006" y="6702"/>
                    <a:pt x="11805" y="6802"/>
                  </a:cubicBezTo>
                  <a:cubicBezTo>
                    <a:pt x="11605" y="6928"/>
                    <a:pt x="11279" y="7228"/>
                    <a:pt x="11179" y="7329"/>
                  </a:cubicBezTo>
                  <a:cubicBezTo>
                    <a:pt x="11078" y="7228"/>
                    <a:pt x="11078" y="7228"/>
                    <a:pt x="11078" y="7128"/>
                  </a:cubicBezTo>
                  <a:cubicBezTo>
                    <a:pt x="11045" y="7095"/>
                    <a:pt x="11023" y="7084"/>
                    <a:pt x="11008" y="7084"/>
                  </a:cubicBezTo>
                  <a:cubicBezTo>
                    <a:pt x="10978" y="7084"/>
                    <a:pt x="10978" y="7128"/>
                    <a:pt x="10978" y="7128"/>
                  </a:cubicBezTo>
                  <a:lnTo>
                    <a:pt x="10978" y="7028"/>
                  </a:lnTo>
                  <a:lnTo>
                    <a:pt x="11078" y="7028"/>
                  </a:lnTo>
                  <a:lnTo>
                    <a:pt x="11179" y="6928"/>
                  </a:lnTo>
                  <a:cubicBezTo>
                    <a:pt x="11605" y="6702"/>
                    <a:pt x="11905" y="6502"/>
                    <a:pt x="12331" y="6176"/>
                  </a:cubicBezTo>
                  <a:close/>
                  <a:moveTo>
                    <a:pt x="12532" y="6802"/>
                  </a:moveTo>
                  <a:cubicBezTo>
                    <a:pt x="12632" y="7028"/>
                    <a:pt x="12758" y="7228"/>
                    <a:pt x="12858" y="7329"/>
                  </a:cubicBezTo>
                  <a:cubicBezTo>
                    <a:pt x="12758" y="7429"/>
                    <a:pt x="12532" y="7554"/>
                    <a:pt x="12231" y="7654"/>
                  </a:cubicBezTo>
                  <a:lnTo>
                    <a:pt x="11379" y="7654"/>
                  </a:lnTo>
                  <a:lnTo>
                    <a:pt x="11379" y="7755"/>
                  </a:lnTo>
                  <a:cubicBezTo>
                    <a:pt x="11379" y="7654"/>
                    <a:pt x="11279" y="7654"/>
                    <a:pt x="11279" y="7654"/>
                  </a:cubicBezTo>
                  <a:cubicBezTo>
                    <a:pt x="11504" y="7554"/>
                    <a:pt x="11905" y="7329"/>
                    <a:pt x="12131" y="7228"/>
                  </a:cubicBezTo>
                  <a:lnTo>
                    <a:pt x="12532" y="6802"/>
                  </a:lnTo>
                  <a:close/>
                  <a:moveTo>
                    <a:pt x="13058" y="7554"/>
                  </a:moveTo>
                  <a:cubicBezTo>
                    <a:pt x="13058" y="7654"/>
                    <a:pt x="13159" y="7755"/>
                    <a:pt x="13259" y="7855"/>
                  </a:cubicBezTo>
                  <a:cubicBezTo>
                    <a:pt x="13058" y="7855"/>
                    <a:pt x="12958" y="7755"/>
                    <a:pt x="12858" y="7755"/>
                  </a:cubicBezTo>
                  <a:lnTo>
                    <a:pt x="13058" y="7554"/>
                  </a:lnTo>
                  <a:close/>
                  <a:moveTo>
                    <a:pt x="11504" y="7855"/>
                  </a:moveTo>
                  <a:lnTo>
                    <a:pt x="11504" y="7855"/>
                  </a:lnTo>
                  <a:cubicBezTo>
                    <a:pt x="11504" y="7955"/>
                    <a:pt x="11605" y="7955"/>
                    <a:pt x="11705" y="7955"/>
                  </a:cubicBezTo>
                  <a:cubicBezTo>
                    <a:pt x="11705" y="8056"/>
                    <a:pt x="11605" y="8056"/>
                    <a:pt x="11605" y="8056"/>
                  </a:cubicBezTo>
                  <a:cubicBezTo>
                    <a:pt x="11504" y="8056"/>
                    <a:pt x="11504" y="7955"/>
                    <a:pt x="11504" y="7855"/>
                  </a:cubicBezTo>
                  <a:close/>
                  <a:moveTo>
                    <a:pt x="12532" y="8181"/>
                  </a:moveTo>
                  <a:cubicBezTo>
                    <a:pt x="12858" y="8281"/>
                    <a:pt x="13384" y="8281"/>
                    <a:pt x="13585" y="8281"/>
                  </a:cubicBezTo>
                  <a:lnTo>
                    <a:pt x="13685" y="8281"/>
                  </a:lnTo>
                  <a:cubicBezTo>
                    <a:pt x="13159" y="8582"/>
                    <a:pt x="12632" y="8908"/>
                    <a:pt x="12131" y="9208"/>
                  </a:cubicBezTo>
                  <a:cubicBezTo>
                    <a:pt x="12006" y="9008"/>
                    <a:pt x="11905" y="8682"/>
                    <a:pt x="11805" y="8482"/>
                  </a:cubicBezTo>
                  <a:cubicBezTo>
                    <a:pt x="11905" y="8381"/>
                    <a:pt x="12131" y="8281"/>
                    <a:pt x="12231" y="8181"/>
                  </a:cubicBezTo>
                  <a:close/>
                  <a:moveTo>
                    <a:pt x="40001" y="15274"/>
                  </a:moveTo>
                  <a:cubicBezTo>
                    <a:pt x="40001" y="15374"/>
                    <a:pt x="40201" y="15700"/>
                    <a:pt x="40327" y="16000"/>
                  </a:cubicBezTo>
                  <a:lnTo>
                    <a:pt x="40828" y="16827"/>
                  </a:lnTo>
                  <a:lnTo>
                    <a:pt x="41154" y="17354"/>
                  </a:lnTo>
                  <a:lnTo>
                    <a:pt x="41254" y="17579"/>
                  </a:lnTo>
                  <a:cubicBezTo>
                    <a:pt x="41254" y="17680"/>
                    <a:pt x="40728" y="17980"/>
                    <a:pt x="40427" y="18081"/>
                  </a:cubicBezTo>
                  <a:lnTo>
                    <a:pt x="39274" y="18833"/>
                  </a:lnTo>
                  <a:cubicBezTo>
                    <a:pt x="38848" y="19033"/>
                    <a:pt x="38547" y="19334"/>
                    <a:pt x="38121" y="19660"/>
                  </a:cubicBezTo>
                  <a:cubicBezTo>
                    <a:pt x="37921" y="19334"/>
                    <a:pt x="37820" y="19033"/>
                    <a:pt x="37595" y="18707"/>
                  </a:cubicBezTo>
                  <a:cubicBezTo>
                    <a:pt x="37394" y="18406"/>
                    <a:pt x="36968" y="17880"/>
                    <a:pt x="36768" y="17579"/>
                  </a:cubicBezTo>
                  <a:cubicBezTo>
                    <a:pt x="38121" y="16627"/>
                    <a:pt x="39474" y="15574"/>
                    <a:pt x="40001" y="15274"/>
                  </a:cubicBezTo>
                  <a:close/>
                  <a:moveTo>
                    <a:pt x="36442" y="17780"/>
                  </a:moveTo>
                  <a:cubicBezTo>
                    <a:pt x="36667" y="18081"/>
                    <a:pt x="36968" y="18607"/>
                    <a:pt x="37194" y="19033"/>
                  </a:cubicBezTo>
                  <a:cubicBezTo>
                    <a:pt x="37394" y="19234"/>
                    <a:pt x="37595" y="19559"/>
                    <a:pt x="37820" y="19860"/>
                  </a:cubicBezTo>
                  <a:cubicBezTo>
                    <a:pt x="37595" y="19960"/>
                    <a:pt x="37294" y="20186"/>
                    <a:pt x="37068" y="20286"/>
                  </a:cubicBezTo>
                  <a:cubicBezTo>
                    <a:pt x="36968" y="19960"/>
                    <a:pt x="36768" y="19559"/>
                    <a:pt x="36567" y="19334"/>
                  </a:cubicBezTo>
                  <a:cubicBezTo>
                    <a:pt x="36342" y="18933"/>
                    <a:pt x="36041" y="18507"/>
                    <a:pt x="35815" y="18206"/>
                  </a:cubicBezTo>
                  <a:cubicBezTo>
                    <a:pt x="36041" y="18081"/>
                    <a:pt x="36241" y="17880"/>
                    <a:pt x="36442" y="17780"/>
                  </a:cubicBezTo>
                  <a:close/>
                  <a:moveTo>
                    <a:pt x="35515" y="18406"/>
                  </a:moveTo>
                  <a:cubicBezTo>
                    <a:pt x="35715" y="18707"/>
                    <a:pt x="35941" y="19234"/>
                    <a:pt x="36141" y="19559"/>
                  </a:cubicBezTo>
                  <a:cubicBezTo>
                    <a:pt x="36342" y="19860"/>
                    <a:pt x="36667" y="20186"/>
                    <a:pt x="36868" y="20487"/>
                  </a:cubicBezTo>
                  <a:cubicBezTo>
                    <a:pt x="36567" y="20712"/>
                    <a:pt x="36241" y="20913"/>
                    <a:pt x="35941" y="21113"/>
                  </a:cubicBezTo>
                  <a:cubicBezTo>
                    <a:pt x="35815" y="20812"/>
                    <a:pt x="35615" y="20386"/>
                    <a:pt x="35414" y="19960"/>
                  </a:cubicBezTo>
                  <a:cubicBezTo>
                    <a:pt x="35189" y="19660"/>
                    <a:pt x="34888" y="19234"/>
                    <a:pt x="34562" y="19033"/>
                  </a:cubicBezTo>
                  <a:cubicBezTo>
                    <a:pt x="34788" y="18933"/>
                    <a:pt x="34988" y="18833"/>
                    <a:pt x="35088" y="18707"/>
                  </a:cubicBezTo>
                  <a:cubicBezTo>
                    <a:pt x="35189" y="18607"/>
                    <a:pt x="35414" y="18507"/>
                    <a:pt x="35515" y="18406"/>
                  </a:cubicBezTo>
                  <a:close/>
                  <a:moveTo>
                    <a:pt x="34362" y="19133"/>
                  </a:moveTo>
                  <a:cubicBezTo>
                    <a:pt x="34462" y="19459"/>
                    <a:pt x="34788" y="19960"/>
                    <a:pt x="34988" y="20286"/>
                  </a:cubicBezTo>
                  <a:cubicBezTo>
                    <a:pt x="35189" y="20587"/>
                    <a:pt x="35515" y="21013"/>
                    <a:pt x="35715" y="21339"/>
                  </a:cubicBezTo>
                  <a:cubicBezTo>
                    <a:pt x="35414" y="21539"/>
                    <a:pt x="35189" y="21640"/>
                    <a:pt x="34988" y="21840"/>
                  </a:cubicBezTo>
                  <a:cubicBezTo>
                    <a:pt x="34888" y="21539"/>
                    <a:pt x="34562" y="20913"/>
                    <a:pt x="34261" y="20487"/>
                  </a:cubicBezTo>
                  <a:cubicBezTo>
                    <a:pt x="34061" y="20186"/>
                    <a:pt x="33835" y="19860"/>
                    <a:pt x="33635" y="19559"/>
                  </a:cubicBezTo>
                  <a:lnTo>
                    <a:pt x="33936" y="19334"/>
                  </a:lnTo>
                  <a:cubicBezTo>
                    <a:pt x="34061" y="19334"/>
                    <a:pt x="34161" y="19234"/>
                    <a:pt x="34362" y="19133"/>
                  </a:cubicBezTo>
                  <a:close/>
                  <a:moveTo>
                    <a:pt x="33309" y="19760"/>
                  </a:moveTo>
                  <a:cubicBezTo>
                    <a:pt x="33434" y="20086"/>
                    <a:pt x="33735" y="20487"/>
                    <a:pt x="33835" y="20812"/>
                  </a:cubicBezTo>
                  <a:cubicBezTo>
                    <a:pt x="34161" y="21213"/>
                    <a:pt x="34687" y="21740"/>
                    <a:pt x="34788" y="21965"/>
                  </a:cubicBezTo>
                  <a:cubicBezTo>
                    <a:pt x="34562" y="22066"/>
                    <a:pt x="34462" y="22166"/>
                    <a:pt x="34362" y="22266"/>
                  </a:cubicBezTo>
                  <a:lnTo>
                    <a:pt x="34362" y="22166"/>
                  </a:lnTo>
                  <a:lnTo>
                    <a:pt x="33936" y="21539"/>
                  </a:lnTo>
                  <a:lnTo>
                    <a:pt x="33434" y="20587"/>
                  </a:lnTo>
                  <a:lnTo>
                    <a:pt x="33109" y="20086"/>
                  </a:lnTo>
                  <a:lnTo>
                    <a:pt x="33109" y="19960"/>
                  </a:lnTo>
                  <a:lnTo>
                    <a:pt x="33109" y="19860"/>
                  </a:lnTo>
                  <a:cubicBezTo>
                    <a:pt x="33109" y="19860"/>
                    <a:pt x="33209" y="19760"/>
                    <a:pt x="33309" y="19760"/>
                  </a:cubicBezTo>
                  <a:close/>
                  <a:moveTo>
                    <a:pt x="25063" y="18707"/>
                  </a:moveTo>
                  <a:cubicBezTo>
                    <a:pt x="25164" y="19033"/>
                    <a:pt x="25389" y="19459"/>
                    <a:pt x="25489" y="19660"/>
                  </a:cubicBezTo>
                  <a:cubicBezTo>
                    <a:pt x="25690" y="19960"/>
                    <a:pt x="25915" y="20186"/>
                    <a:pt x="26116" y="20386"/>
                  </a:cubicBezTo>
                  <a:cubicBezTo>
                    <a:pt x="25690" y="20587"/>
                    <a:pt x="25289" y="20812"/>
                    <a:pt x="24963" y="21113"/>
                  </a:cubicBezTo>
                  <a:cubicBezTo>
                    <a:pt x="23284" y="22166"/>
                    <a:pt x="21530" y="23319"/>
                    <a:pt x="19650" y="24472"/>
                  </a:cubicBezTo>
                  <a:cubicBezTo>
                    <a:pt x="18898" y="24873"/>
                    <a:pt x="18171" y="25299"/>
                    <a:pt x="17444" y="25825"/>
                  </a:cubicBezTo>
                  <a:cubicBezTo>
                    <a:pt x="17344" y="25499"/>
                    <a:pt x="17244" y="25198"/>
                    <a:pt x="17144" y="24973"/>
                  </a:cubicBezTo>
                  <a:cubicBezTo>
                    <a:pt x="16918" y="24672"/>
                    <a:pt x="16617" y="24346"/>
                    <a:pt x="16392" y="24146"/>
                  </a:cubicBezTo>
                  <a:cubicBezTo>
                    <a:pt x="16717" y="24046"/>
                    <a:pt x="17018" y="23845"/>
                    <a:pt x="17344" y="23619"/>
                  </a:cubicBezTo>
                  <a:cubicBezTo>
                    <a:pt x="18798" y="22692"/>
                    <a:pt x="20477" y="21539"/>
                    <a:pt x="22156" y="20487"/>
                  </a:cubicBezTo>
                  <a:cubicBezTo>
                    <a:pt x="23184" y="19860"/>
                    <a:pt x="24136" y="19334"/>
                    <a:pt x="25063" y="18707"/>
                  </a:cubicBezTo>
                  <a:close/>
                  <a:moveTo>
                    <a:pt x="22031" y="3569"/>
                  </a:moveTo>
                  <a:cubicBezTo>
                    <a:pt x="22031" y="3569"/>
                    <a:pt x="23409" y="5875"/>
                    <a:pt x="25289" y="8908"/>
                  </a:cubicBezTo>
                  <a:lnTo>
                    <a:pt x="28296" y="13695"/>
                  </a:lnTo>
                  <a:lnTo>
                    <a:pt x="29149" y="14948"/>
                  </a:lnTo>
                  <a:cubicBezTo>
                    <a:pt x="29149" y="15073"/>
                    <a:pt x="28823" y="15173"/>
                    <a:pt x="28723" y="15274"/>
                  </a:cubicBezTo>
                  <a:cubicBezTo>
                    <a:pt x="27996" y="15800"/>
                    <a:pt x="27169" y="16326"/>
                    <a:pt x="26417" y="16727"/>
                  </a:cubicBezTo>
                  <a:cubicBezTo>
                    <a:pt x="24963" y="17680"/>
                    <a:pt x="23409" y="18707"/>
                    <a:pt x="21730" y="19760"/>
                  </a:cubicBezTo>
                  <a:cubicBezTo>
                    <a:pt x="20051" y="20812"/>
                    <a:pt x="18397" y="21965"/>
                    <a:pt x="16918" y="22993"/>
                  </a:cubicBezTo>
                  <a:cubicBezTo>
                    <a:pt x="14111" y="24973"/>
                    <a:pt x="11805" y="26452"/>
                    <a:pt x="11805" y="26452"/>
                  </a:cubicBezTo>
                  <a:lnTo>
                    <a:pt x="9399" y="22592"/>
                  </a:lnTo>
                  <a:lnTo>
                    <a:pt x="4712" y="14948"/>
                  </a:lnTo>
                  <a:lnTo>
                    <a:pt x="7319" y="13294"/>
                  </a:lnTo>
                  <a:cubicBezTo>
                    <a:pt x="8773" y="12441"/>
                    <a:pt x="10452" y="11414"/>
                    <a:pt x="12131" y="10261"/>
                  </a:cubicBezTo>
                  <a:cubicBezTo>
                    <a:pt x="13785" y="9208"/>
                    <a:pt x="15464" y="8056"/>
                    <a:pt x="16918" y="7128"/>
                  </a:cubicBezTo>
                  <a:cubicBezTo>
                    <a:pt x="19850" y="5048"/>
                    <a:pt x="22031" y="3569"/>
                    <a:pt x="22031" y="3569"/>
                  </a:cubicBezTo>
                  <a:close/>
                  <a:moveTo>
                    <a:pt x="14111" y="31865"/>
                  </a:moveTo>
                  <a:lnTo>
                    <a:pt x="14737" y="32818"/>
                  </a:lnTo>
                  <a:lnTo>
                    <a:pt x="15565" y="34071"/>
                  </a:lnTo>
                  <a:lnTo>
                    <a:pt x="15264" y="34271"/>
                  </a:lnTo>
                  <a:cubicBezTo>
                    <a:pt x="15138" y="33970"/>
                    <a:pt x="14938" y="33544"/>
                    <a:pt x="14737" y="33244"/>
                  </a:cubicBezTo>
                  <a:cubicBezTo>
                    <a:pt x="14412" y="32818"/>
                    <a:pt x="14011" y="32291"/>
                    <a:pt x="13785" y="32091"/>
                  </a:cubicBezTo>
                  <a:cubicBezTo>
                    <a:pt x="13885" y="31990"/>
                    <a:pt x="14011" y="31865"/>
                    <a:pt x="14111" y="31865"/>
                  </a:cubicBezTo>
                  <a:close/>
                  <a:moveTo>
                    <a:pt x="13585" y="32191"/>
                  </a:moveTo>
                  <a:cubicBezTo>
                    <a:pt x="13785" y="32492"/>
                    <a:pt x="14111" y="33118"/>
                    <a:pt x="14311" y="33544"/>
                  </a:cubicBezTo>
                  <a:cubicBezTo>
                    <a:pt x="14512" y="33870"/>
                    <a:pt x="14737" y="34171"/>
                    <a:pt x="14938" y="34497"/>
                  </a:cubicBezTo>
                  <a:lnTo>
                    <a:pt x="14412" y="34798"/>
                  </a:lnTo>
                  <a:lnTo>
                    <a:pt x="14111" y="34998"/>
                  </a:lnTo>
                  <a:cubicBezTo>
                    <a:pt x="14011" y="34697"/>
                    <a:pt x="13785" y="34271"/>
                    <a:pt x="13585" y="33970"/>
                  </a:cubicBezTo>
                  <a:cubicBezTo>
                    <a:pt x="13384" y="33544"/>
                    <a:pt x="12958" y="33018"/>
                    <a:pt x="12758" y="32818"/>
                  </a:cubicBezTo>
                  <a:cubicBezTo>
                    <a:pt x="13058" y="32617"/>
                    <a:pt x="13384" y="32391"/>
                    <a:pt x="13585" y="32191"/>
                  </a:cubicBezTo>
                  <a:close/>
                  <a:moveTo>
                    <a:pt x="12532" y="33018"/>
                  </a:moveTo>
                  <a:cubicBezTo>
                    <a:pt x="12632" y="33244"/>
                    <a:pt x="12958" y="33870"/>
                    <a:pt x="13159" y="34171"/>
                  </a:cubicBezTo>
                  <a:cubicBezTo>
                    <a:pt x="13384" y="34497"/>
                    <a:pt x="13685" y="34898"/>
                    <a:pt x="13885" y="35123"/>
                  </a:cubicBezTo>
                  <a:lnTo>
                    <a:pt x="12958" y="35625"/>
                  </a:lnTo>
                  <a:cubicBezTo>
                    <a:pt x="12958" y="35625"/>
                    <a:pt x="12958" y="35750"/>
                    <a:pt x="12858" y="35750"/>
                  </a:cubicBezTo>
                  <a:cubicBezTo>
                    <a:pt x="12758" y="35424"/>
                    <a:pt x="12532" y="34998"/>
                    <a:pt x="12331" y="34697"/>
                  </a:cubicBezTo>
                  <a:cubicBezTo>
                    <a:pt x="12131" y="34371"/>
                    <a:pt x="11805" y="33970"/>
                    <a:pt x="11605" y="33645"/>
                  </a:cubicBezTo>
                  <a:cubicBezTo>
                    <a:pt x="11905" y="33444"/>
                    <a:pt x="12231" y="33244"/>
                    <a:pt x="12532" y="33018"/>
                  </a:cubicBezTo>
                  <a:close/>
                  <a:moveTo>
                    <a:pt x="11279" y="33870"/>
                  </a:moveTo>
                  <a:cubicBezTo>
                    <a:pt x="11504" y="34171"/>
                    <a:pt x="11705" y="34697"/>
                    <a:pt x="11905" y="34998"/>
                  </a:cubicBezTo>
                  <a:cubicBezTo>
                    <a:pt x="12131" y="35324"/>
                    <a:pt x="12432" y="35625"/>
                    <a:pt x="12632" y="35950"/>
                  </a:cubicBezTo>
                  <a:cubicBezTo>
                    <a:pt x="12231" y="36151"/>
                    <a:pt x="11805" y="36477"/>
                    <a:pt x="11379" y="36677"/>
                  </a:cubicBezTo>
                  <a:cubicBezTo>
                    <a:pt x="11279" y="36376"/>
                    <a:pt x="11078" y="35950"/>
                    <a:pt x="10878" y="35524"/>
                  </a:cubicBezTo>
                  <a:cubicBezTo>
                    <a:pt x="10652" y="35324"/>
                    <a:pt x="10351" y="34898"/>
                    <a:pt x="10126" y="34697"/>
                  </a:cubicBezTo>
                  <a:cubicBezTo>
                    <a:pt x="10552" y="34371"/>
                    <a:pt x="10878" y="34071"/>
                    <a:pt x="11279" y="33870"/>
                  </a:cubicBezTo>
                  <a:close/>
                  <a:moveTo>
                    <a:pt x="9825" y="34798"/>
                  </a:moveTo>
                  <a:cubicBezTo>
                    <a:pt x="10026" y="35123"/>
                    <a:pt x="10251" y="35524"/>
                    <a:pt x="10452" y="35850"/>
                  </a:cubicBezTo>
                  <a:cubicBezTo>
                    <a:pt x="10652" y="36151"/>
                    <a:pt x="10978" y="36577"/>
                    <a:pt x="11179" y="36878"/>
                  </a:cubicBezTo>
                  <a:cubicBezTo>
                    <a:pt x="10878" y="37103"/>
                    <a:pt x="10552" y="37304"/>
                    <a:pt x="10251" y="37504"/>
                  </a:cubicBezTo>
                  <a:cubicBezTo>
                    <a:pt x="10026" y="37204"/>
                    <a:pt x="9825" y="36777"/>
                    <a:pt x="9625" y="36477"/>
                  </a:cubicBezTo>
                  <a:cubicBezTo>
                    <a:pt x="9399" y="36151"/>
                    <a:pt x="9199" y="35750"/>
                    <a:pt x="8873" y="35424"/>
                  </a:cubicBezTo>
                  <a:cubicBezTo>
                    <a:pt x="9199" y="35224"/>
                    <a:pt x="9499" y="34998"/>
                    <a:pt x="9825" y="34798"/>
                  </a:cubicBezTo>
                  <a:close/>
                  <a:moveTo>
                    <a:pt x="8672" y="35625"/>
                  </a:moveTo>
                  <a:cubicBezTo>
                    <a:pt x="8773" y="35950"/>
                    <a:pt x="8998" y="36376"/>
                    <a:pt x="9199" y="36677"/>
                  </a:cubicBezTo>
                  <a:cubicBezTo>
                    <a:pt x="9399" y="37003"/>
                    <a:pt x="9725" y="37404"/>
                    <a:pt x="9925" y="37730"/>
                  </a:cubicBezTo>
                  <a:cubicBezTo>
                    <a:pt x="9625" y="38031"/>
                    <a:pt x="9199" y="38256"/>
                    <a:pt x="8873" y="38457"/>
                  </a:cubicBezTo>
                  <a:cubicBezTo>
                    <a:pt x="8773" y="38131"/>
                    <a:pt x="8572" y="37730"/>
                    <a:pt x="8372" y="37404"/>
                  </a:cubicBezTo>
                  <a:cubicBezTo>
                    <a:pt x="8046" y="37003"/>
                    <a:pt x="7745" y="36577"/>
                    <a:pt x="7519" y="36251"/>
                  </a:cubicBezTo>
                  <a:cubicBezTo>
                    <a:pt x="7945" y="36051"/>
                    <a:pt x="8246" y="35850"/>
                    <a:pt x="8672" y="35625"/>
                  </a:cubicBezTo>
                  <a:close/>
                  <a:moveTo>
                    <a:pt x="7319" y="36477"/>
                  </a:moveTo>
                  <a:cubicBezTo>
                    <a:pt x="7419" y="36777"/>
                    <a:pt x="7745" y="37304"/>
                    <a:pt x="7945" y="37630"/>
                  </a:cubicBezTo>
                  <a:cubicBezTo>
                    <a:pt x="8146" y="37930"/>
                    <a:pt x="8472" y="38356"/>
                    <a:pt x="8672" y="38657"/>
                  </a:cubicBezTo>
                  <a:cubicBezTo>
                    <a:pt x="8146" y="38983"/>
                    <a:pt x="7745" y="39284"/>
                    <a:pt x="7620" y="39384"/>
                  </a:cubicBezTo>
                  <a:lnTo>
                    <a:pt x="7519" y="39183"/>
                  </a:lnTo>
                  <a:cubicBezTo>
                    <a:pt x="7419" y="38983"/>
                    <a:pt x="7319" y="38657"/>
                    <a:pt x="7219" y="38457"/>
                  </a:cubicBezTo>
                  <a:cubicBezTo>
                    <a:pt x="6993" y="38031"/>
                    <a:pt x="6793" y="37730"/>
                    <a:pt x="6492" y="37504"/>
                  </a:cubicBezTo>
                  <a:lnTo>
                    <a:pt x="6367" y="37304"/>
                  </a:lnTo>
                  <a:lnTo>
                    <a:pt x="6266" y="37103"/>
                  </a:lnTo>
                  <a:lnTo>
                    <a:pt x="6266" y="37003"/>
                  </a:lnTo>
                  <a:lnTo>
                    <a:pt x="6692" y="36777"/>
                  </a:lnTo>
                  <a:lnTo>
                    <a:pt x="7319" y="36477"/>
                  </a:lnTo>
                  <a:close/>
                  <a:moveTo>
                    <a:pt x="4186" y="37003"/>
                  </a:moveTo>
                  <a:lnTo>
                    <a:pt x="4286" y="37103"/>
                  </a:lnTo>
                  <a:cubicBezTo>
                    <a:pt x="4487" y="37103"/>
                    <a:pt x="4712" y="37204"/>
                    <a:pt x="4813" y="37204"/>
                  </a:cubicBezTo>
                  <a:cubicBezTo>
                    <a:pt x="5439" y="37630"/>
                    <a:pt x="6066" y="38131"/>
                    <a:pt x="6367" y="38883"/>
                  </a:cubicBezTo>
                  <a:cubicBezTo>
                    <a:pt x="6692" y="39509"/>
                    <a:pt x="6793" y="40336"/>
                    <a:pt x="6592" y="40963"/>
                  </a:cubicBezTo>
                  <a:cubicBezTo>
                    <a:pt x="6492" y="41590"/>
                    <a:pt x="5966" y="42116"/>
                    <a:pt x="5439" y="42417"/>
                  </a:cubicBezTo>
                  <a:cubicBezTo>
                    <a:pt x="4913" y="42742"/>
                    <a:pt x="4186" y="42943"/>
                    <a:pt x="3559" y="42943"/>
                  </a:cubicBezTo>
                  <a:lnTo>
                    <a:pt x="3133" y="42943"/>
                  </a:lnTo>
                  <a:lnTo>
                    <a:pt x="3234" y="42843"/>
                  </a:lnTo>
                  <a:lnTo>
                    <a:pt x="3359" y="42742"/>
                  </a:lnTo>
                  <a:lnTo>
                    <a:pt x="3359" y="42642"/>
                  </a:lnTo>
                  <a:lnTo>
                    <a:pt x="3559" y="42742"/>
                  </a:lnTo>
                  <a:cubicBezTo>
                    <a:pt x="3760" y="42742"/>
                    <a:pt x="3986" y="42742"/>
                    <a:pt x="4086" y="42642"/>
                  </a:cubicBezTo>
                  <a:cubicBezTo>
                    <a:pt x="4487" y="42642"/>
                    <a:pt x="4813" y="42517"/>
                    <a:pt x="5239" y="42316"/>
                  </a:cubicBezTo>
                  <a:cubicBezTo>
                    <a:pt x="5539" y="42216"/>
                    <a:pt x="5865" y="41890"/>
                    <a:pt x="6066" y="41590"/>
                  </a:cubicBezTo>
                  <a:cubicBezTo>
                    <a:pt x="6266" y="41264"/>
                    <a:pt x="6367" y="40963"/>
                    <a:pt x="6492" y="40537"/>
                  </a:cubicBezTo>
                  <a:cubicBezTo>
                    <a:pt x="6492" y="39810"/>
                    <a:pt x="6266" y="39083"/>
                    <a:pt x="5865" y="38657"/>
                  </a:cubicBezTo>
                  <a:cubicBezTo>
                    <a:pt x="5640" y="38356"/>
                    <a:pt x="5339" y="38131"/>
                    <a:pt x="5113" y="38031"/>
                  </a:cubicBezTo>
                  <a:cubicBezTo>
                    <a:pt x="5013" y="37930"/>
                    <a:pt x="4813" y="37830"/>
                    <a:pt x="4712" y="37830"/>
                  </a:cubicBezTo>
                  <a:cubicBezTo>
                    <a:pt x="4612" y="37830"/>
                    <a:pt x="4612" y="37730"/>
                    <a:pt x="4487" y="37730"/>
                  </a:cubicBezTo>
                  <a:lnTo>
                    <a:pt x="4186" y="37730"/>
                  </a:lnTo>
                  <a:cubicBezTo>
                    <a:pt x="3033" y="37730"/>
                    <a:pt x="2306" y="38356"/>
                    <a:pt x="1880" y="38883"/>
                  </a:cubicBezTo>
                  <a:cubicBezTo>
                    <a:pt x="1580" y="39509"/>
                    <a:pt x="1580" y="39910"/>
                    <a:pt x="1580" y="39910"/>
                  </a:cubicBezTo>
                  <a:lnTo>
                    <a:pt x="1153" y="39810"/>
                  </a:lnTo>
                  <a:lnTo>
                    <a:pt x="627" y="39810"/>
                  </a:lnTo>
                  <a:lnTo>
                    <a:pt x="627" y="39610"/>
                  </a:lnTo>
                  <a:cubicBezTo>
                    <a:pt x="627" y="39610"/>
                    <a:pt x="727" y="39284"/>
                    <a:pt x="853" y="39083"/>
                  </a:cubicBezTo>
                  <a:cubicBezTo>
                    <a:pt x="953" y="38883"/>
                    <a:pt x="1053" y="38557"/>
                    <a:pt x="1254" y="38356"/>
                  </a:cubicBezTo>
                  <a:cubicBezTo>
                    <a:pt x="1580" y="37930"/>
                    <a:pt x="2206" y="37504"/>
                    <a:pt x="2833" y="37304"/>
                  </a:cubicBezTo>
                  <a:cubicBezTo>
                    <a:pt x="3133" y="37204"/>
                    <a:pt x="3459" y="37103"/>
                    <a:pt x="3860" y="37103"/>
                  </a:cubicBezTo>
                  <a:cubicBezTo>
                    <a:pt x="3986" y="37103"/>
                    <a:pt x="4086" y="37103"/>
                    <a:pt x="4186" y="37003"/>
                  </a:cubicBezTo>
                  <a:close/>
                  <a:moveTo>
                    <a:pt x="30928" y="17880"/>
                  </a:moveTo>
                  <a:cubicBezTo>
                    <a:pt x="30928" y="17880"/>
                    <a:pt x="31329" y="18507"/>
                    <a:pt x="31956" y="19559"/>
                  </a:cubicBezTo>
                  <a:lnTo>
                    <a:pt x="31956" y="19660"/>
                  </a:lnTo>
                  <a:lnTo>
                    <a:pt x="32281" y="20186"/>
                  </a:lnTo>
                  <a:lnTo>
                    <a:pt x="32382" y="20386"/>
                  </a:lnTo>
                  <a:lnTo>
                    <a:pt x="32482" y="20487"/>
                  </a:lnTo>
                  <a:lnTo>
                    <a:pt x="32582" y="20712"/>
                  </a:lnTo>
                  <a:cubicBezTo>
                    <a:pt x="33109" y="21539"/>
                    <a:pt x="33735" y="22592"/>
                    <a:pt x="34462" y="23619"/>
                  </a:cubicBezTo>
                  <a:cubicBezTo>
                    <a:pt x="35515" y="25299"/>
                    <a:pt x="36667" y="27078"/>
                    <a:pt x="37820" y="28958"/>
                  </a:cubicBezTo>
                  <a:lnTo>
                    <a:pt x="39474" y="31564"/>
                  </a:lnTo>
                  <a:lnTo>
                    <a:pt x="39690" y="31851"/>
                  </a:lnTo>
                  <a:lnTo>
                    <a:pt x="39690" y="31851"/>
                  </a:lnTo>
                  <a:cubicBezTo>
                    <a:pt x="39660" y="31867"/>
                    <a:pt x="39598" y="31905"/>
                    <a:pt x="39474" y="31990"/>
                  </a:cubicBezTo>
                  <a:cubicBezTo>
                    <a:pt x="39073" y="32291"/>
                    <a:pt x="38647" y="32617"/>
                    <a:pt x="38322" y="32818"/>
                  </a:cubicBezTo>
                  <a:cubicBezTo>
                    <a:pt x="36768" y="33870"/>
                    <a:pt x="34888" y="34898"/>
                    <a:pt x="33109" y="36051"/>
                  </a:cubicBezTo>
                  <a:cubicBezTo>
                    <a:pt x="31329" y="37304"/>
                    <a:pt x="29550" y="38457"/>
                    <a:pt x="27996" y="39610"/>
                  </a:cubicBezTo>
                  <a:cubicBezTo>
                    <a:pt x="24863" y="41790"/>
                    <a:pt x="22457" y="43369"/>
                    <a:pt x="22457" y="43369"/>
                  </a:cubicBezTo>
                  <a:lnTo>
                    <a:pt x="22357" y="43469"/>
                  </a:lnTo>
                  <a:lnTo>
                    <a:pt x="22357" y="43369"/>
                  </a:lnTo>
                  <a:lnTo>
                    <a:pt x="20267" y="39903"/>
                  </a:lnTo>
                  <a:lnTo>
                    <a:pt x="20267" y="39903"/>
                  </a:lnTo>
                  <a:cubicBezTo>
                    <a:pt x="20273" y="39908"/>
                    <a:pt x="20276" y="39910"/>
                    <a:pt x="20276" y="39910"/>
                  </a:cubicBezTo>
                  <a:cubicBezTo>
                    <a:pt x="20677" y="40336"/>
                    <a:pt x="21003" y="40537"/>
                    <a:pt x="21003" y="40537"/>
                  </a:cubicBezTo>
                  <a:cubicBezTo>
                    <a:pt x="21003" y="40537"/>
                    <a:pt x="21204" y="40437"/>
                    <a:pt x="21204" y="40336"/>
                  </a:cubicBezTo>
                  <a:cubicBezTo>
                    <a:pt x="21204" y="40336"/>
                    <a:pt x="20903" y="40136"/>
                    <a:pt x="20577" y="39710"/>
                  </a:cubicBezTo>
                  <a:cubicBezTo>
                    <a:pt x="20276" y="39284"/>
                    <a:pt x="19951" y="38757"/>
                    <a:pt x="19650" y="38356"/>
                  </a:cubicBezTo>
                  <a:cubicBezTo>
                    <a:pt x="19424" y="37930"/>
                    <a:pt x="19123" y="37304"/>
                    <a:pt x="18898" y="36878"/>
                  </a:cubicBezTo>
                  <a:cubicBezTo>
                    <a:pt x="18697" y="36376"/>
                    <a:pt x="18597" y="36051"/>
                    <a:pt x="18597" y="36051"/>
                  </a:cubicBezTo>
                  <a:cubicBezTo>
                    <a:pt x="18564" y="36017"/>
                    <a:pt x="18516" y="36006"/>
                    <a:pt x="18468" y="36006"/>
                  </a:cubicBezTo>
                  <a:cubicBezTo>
                    <a:pt x="18372" y="36006"/>
                    <a:pt x="18271" y="36051"/>
                    <a:pt x="18271" y="36051"/>
                  </a:cubicBezTo>
                  <a:cubicBezTo>
                    <a:pt x="18271" y="36051"/>
                    <a:pt x="18397" y="36477"/>
                    <a:pt x="18597" y="37003"/>
                  </a:cubicBezTo>
                  <a:cubicBezTo>
                    <a:pt x="18597" y="37204"/>
                    <a:pt x="18697" y="37404"/>
                    <a:pt x="18798" y="37630"/>
                  </a:cubicBezTo>
                  <a:lnTo>
                    <a:pt x="15464" y="32291"/>
                  </a:lnTo>
                  <a:lnTo>
                    <a:pt x="13785" y="29685"/>
                  </a:lnTo>
                  <a:lnTo>
                    <a:pt x="13585" y="29359"/>
                  </a:lnTo>
                  <a:lnTo>
                    <a:pt x="13585" y="29259"/>
                  </a:lnTo>
                  <a:lnTo>
                    <a:pt x="13685" y="29259"/>
                  </a:lnTo>
                  <a:lnTo>
                    <a:pt x="14938" y="28432"/>
                  </a:lnTo>
                  <a:cubicBezTo>
                    <a:pt x="16517" y="27479"/>
                    <a:pt x="18397" y="26351"/>
                    <a:pt x="20151" y="25198"/>
                  </a:cubicBezTo>
                  <a:cubicBezTo>
                    <a:pt x="21931" y="24046"/>
                    <a:pt x="23710" y="22792"/>
                    <a:pt x="25389" y="21740"/>
                  </a:cubicBezTo>
                  <a:cubicBezTo>
                    <a:pt x="28522" y="19559"/>
                    <a:pt x="30928" y="17880"/>
                    <a:pt x="30928" y="17880"/>
                  </a:cubicBezTo>
                  <a:close/>
                  <a:moveTo>
                    <a:pt x="9700" y="1"/>
                  </a:moveTo>
                  <a:cubicBezTo>
                    <a:pt x="9506" y="1"/>
                    <a:pt x="9229" y="29"/>
                    <a:pt x="8873" y="136"/>
                  </a:cubicBezTo>
                  <a:cubicBezTo>
                    <a:pt x="8246" y="236"/>
                    <a:pt x="7319" y="537"/>
                    <a:pt x="6592" y="1489"/>
                  </a:cubicBezTo>
                  <a:cubicBezTo>
                    <a:pt x="6266" y="2015"/>
                    <a:pt x="5966" y="2542"/>
                    <a:pt x="5865" y="3168"/>
                  </a:cubicBezTo>
                  <a:cubicBezTo>
                    <a:pt x="5865" y="3795"/>
                    <a:pt x="5865" y="4421"/>
                    <a:pt x="6066" y="5048"/>
                  </a:cubicBezTo>
                  <a:cubicBezTo>
                    <a:pt x="6266" y="5675"/>
                    <a:pt x="6692" y="6301"/>
                    <a:pt x="7219" y="6602"/>
                  </a:cubicBezTo>
                  <a:cubicBezTo>
                    <a:pt x="7845" y="7028"/>
                    <a:pt x="8372" y="7228"/>
                    <a:pt x="8998" y="7228"/>
                  </a:cubicBezTo>
                  <a:lnTo>
                    <a:pt x="9925" y="7228"/>
                  </a:lnTo>
                  <a:lnTo>
                    <a:pt x="10251" y="7654"/>
                  </a:lnTo>
                  <a:cubicBezTo>
                    <a:pt x="10652" y="8281"/>
                    <a:pt x="11179" y="9108"/>
                    <a:pt x="11605" y="9534"/>
                  </a:cubicBezTo>
                  <a:lnTo>
                    <a:pt x="6793" y="12441"/>
                  </a:lnTo>
                  <a:lnTo>
                    <a:pt x="5339" y="13394"/>
                  </a:lnTo>
                  <a:lnTo>
                    <a:pt x="3359" y="14647"/>
                  </a:lnTo>
                  <a:lnTo>
                    <a:pt x="6367" y="19234"/>
                  </a:lnTo>
                  <a:lnTo>
                    <a:pt x="8873" y="22993"/>
                  </a:lnTo>
                  <a:lnTo>
                    <a:pt x="11379" y="26752"/>
                  </a:lnTo>
                  <a:cubicBezTo>
                    <a:pt x="11504" y="26853"/>
                    <a:pt x="11705" y="26853"/>
                    <a:pt x="11705" y="26853"/>
                  </a:cubicBezTo>
                  <a:cubicBezTo>
                    <a:pt x="11755" y="26915"/>
                    <a:pt x="11805" y="26947"/>
                    <a:pt x="11871" y="26947"/>
                  </a:cubicBezTo>
                  <a:cubicBezTo>
                    <a:pt x="11937" y="26947"/>
                    <a:pt x="12018" y="26915"/>
                    <a:pt x="12131" y="26853"/>
                  </a:cubicBezTo>
                  <a:cubicBezTo>
                    <a:pt x="12131" y="26853"/>
                    <a:pt x="13685" y="25925"/>
                    <a:pt x="15890" y="24572"/>
                  </a:cubicBezTo>
                  <a:cubicBezTo>
                    <a:pt x="15991" y="24772"/>
                    <a:pt x="16091" y="25198"/>
                    <a:pt x="16291" y="25499"/>
                  </a:cubicBezTo>
                  <a:cubicBezTo>
                    <a:pt x="16392" y="25725"/>
                    <a:pt x="16717" y="25925"/>
                    <a:pt x="16818" y="26126"/>
                  </a:cubicBezTo>
                  <a:cubicBezTo>
                    <a:pt x="15991" y="26652"/>
                    <a:pt x="15138" y="27178"/>
                    <a:pt x="14412" y="27604"/>
                  </a:cubicBezTo>
                  <a:lnTo>
                    <a:pt x="13159" y="28432"/>
                  </a:lnTo>
                  <a:lnTo>
                    <a:pt x="12632" y="28732"/>
                  </a:lnTo>
                  <a:lnTo>
                    <a:pt x="12331" y="28958"/>
                  </a:lnTo>
                  <a:lnTo>
                    <a:pt x="12231" y="28958"/>
                  </a:lnTo>
                  <a:lnTo>
                    <a:pt x="12331" y="29058"/>
                  </a:lnTo>
                  <a:lnTo>
                    <a:pt x="12432" y="29259"/>
                  </a:lnTo>
                  <a:lnTo>
                    <a:pt x="13058" y="30211"/>
                  </a:lnTo>
                  <a:lnTo>
                    <a:pt x="13785" y="31364"/>
                  </a:lnTo>
                  <a:cubicBezTo>
                    <a:pt x="12958" y="31865"/>
                    <a:pt x="10126" y="33544"/>
                    <a:pt x="8372" y="34697"/>
                  </a:cubicBezTo>
                  <a:cubicBezTo>
                    <a:pt x="7945" y="34898"/>
                    <a:pt x="7419" y="35224"/>
                    <a:pt x="6893" y="35625"/>
                  </a:cubicBezTo>
                  <a:lnTo>
                    <a:pt x="5439" y="36677"/>
                  </a:lnTo>
                  <a:cubicBezTo>
                    <a:pt x="5339" y="36577"/>
                    <a:pt x="5239" y="36577"/>
                    <a:pt x="5239" y="36477"/>
                  </a:cubicBezTo>
                  <a:cubicBezTo>
                    <a:pt x="4913" y="36477"/>
                    <a:pt x="4712" y="36376"/>
                    <a:pt x="4487" y="36251"/>
                  </a:cubicBezTo>
                  <a:lnTo>
                    <a:pt x="3760" y="36251"/>
                  </a:lnTo>
                  <a:cubicBezTo>
                    <a:pt x="3359" y="36376"/>
                    <a:pt x="2933" y="36477"/>
                    <a:pt x="2507" y="36577"/>
                  </a:cubicBezTo>
                  <a:cubicBezTo>
                    <a:pt x="1780" y="36878"/>
                    <a:pt x="1153" y="37404"/>
                    <a:pt x="727" y="38031"/>
                  </a:cubicBezTo>
                  <a:cubicBezTo>
                    <a:pt x="527" y="38256"/>
                    <a:pt x="427" y="38557"/>
                    <a:pt x="326" y="38883"/>
                  </a:cubicBezTo>
                  <a:cubicBezTo>
                    <a:pt x="101" y="39183"/>
                    <a:pt x="101" y="39384"/>
                    <a:pt x="101" y="39810"/>
                  </a:cubicBezTo>
                  <a:lnTo>
                    <a:pt x="1" y="40136"/>
                  </a:lnTo>
                  <a:lnTo>
                    <a:pt x="1" y="40236"/>
                  </a:lnTo>
                  <a:cubicBezTo>
                    <a:pt x="1" y="40286"/>
                    <a:pt x="26" y="40286"/>
                    <a:pt x="51" y="40286"/>
                  </a:cubicBezTo>
                  <a:cubicBezTo>
                    <a:pt x="76" y="40286"/>
                    <a:pt x="101" y="40286"/>
                    <a:pt x="101" y="40336"/>
                  </a:cubicBezTo>
                  <a:lnTo>
                    <a:pt x="1580" y="40336"/>
                  </a:lnTo>
                  <a:cubicBezTo>
                    <a:pt x="1680" y="40336"/>
                    <a:pt x="1780" y="40236"/>
                    <a:pt x="1780" y="40136"/>
                  </a:cubicBezTo>
                  <a:cubicBezTo>
                    <a:pt x="1880" y="40136"/>
                    <a:pt x="1981" y="40136"/>
                    <a:pt x="2106" y="39910"/>
                  </a:cubicBezTo>
                  <a:cubicBezTo>
                    <a:pt x="2106" y="39910"/>
                    <a:pt x="2106" y="39610"/>
                    <a:pt x="2407" y="39183"/>
                  </a:cubicBezTo>
                  <a:cubicBezTo>
                    <a:pt x="2607" y="38883"/>
                    <a:pt x="3359" y="38356"/>
                    <a:pt x="4186" y="38356"/>
                  </a:cubicBezTo>
                  <a:lnTo>
                    <a:pt x="4286" y="38356"/>
                  </a:lnTo>
                  <a:cubicBezTo>
                    <a:pt x="4387" y="38356"/>
                    <a:pt x="4387" y="38457"/>
                    <a:pt x="4487" y="38457"/>
                  </a:cubicBezTo>
                  <a:cubicBezTo>
                    <a:pt x="4612" y="38457"/>
                    <a:pt x="4612" y="38557"/>
                    <a:pt x="4712" y="38557"/>
                  </a:cubicBezTo>
                  <a:cubicBezTo>
                    <a:pt x="4913" y="38757"/>
                    <a:pt x="5113" y="38883"/>
                    <a:pt x="5239" y="39083"/>
                  </a:cubicBezTo>
                  <a:cubicBezTo>
                    <a:pt x="5539" y="39509"/>
                    <a:pt x="5740" y="40011"/>
                    <a:pt x="5640" y="40437"/>
                  </a:cubicBezTo>
                  <a:cubicBezTo>
                    <a:pt x="5640" y="40963"/>
                    <a:pt x="5339" y="41389"/>
                    <a:pt x="4813" y="41590"/>
                  </a:cubicBezTo>
                  <a:cubicBezTo>
                    <a:pt x="4612" y="41690"/>
                    <a:pt x="4286" y="41790"/>
                    <a:pt x="4086" y="41790"/>
                  </a:cubicBezTo>
                  <a:lnTo>
                    <a:pt x="3359" y="41790"/>
                  </a:lnTo>
                  <a:lnTo>
                    <a:pt x="2933" y="41590"/>
                  </a:lnTo>
                  <a:lnTo>
                    <a:pt x="2407" y="42417"/>
                  </a:lnTo>
                  <a:lnTo>
                    <a:pt x="1880" y="43369"/>
                  </a:lnTo>
                  <a:lnTo>
                    <a:pt x="1780" y="43569"/>
                  </a:lnTo>
                  <a:lnTo>
                    <a:pt x="1880" y="43569"/>
                  </a:lnTo>
                  <a:lnTo>
                    <a:pt x="2206" y="43670"/>
                  </a:lnTo>
                  <a:cubicBezTo>
                    <a:pt x="2306" y="43670"/>
                    <a:pt x="2507" y="43770"/>
                    <a:pt x="2732" y="43770"/>
                  </a:cubicBezTo>
                  <a:lnTo>
                    <a:pt x="2933" y="43770"/>
                  </a:lnTo>
                  <a:lnTo>
                    <a:pt x="3133" y="43895"/>
                  </a:lnTo>
                  <a:lnTo>
                    <a:pt x="3559" y="43895"/>
                  </a:lnTo>
                  <a:cubicBezTo>
                    <a:pt x="4387" y="43895"/>
                    <a:pt x="5239" y="43670"/>
                    <a:pt x="5865" y="43269"/>
                  </a:cubicBezTo>
                  <a:cubicBezTo>
                    <a:pt x="6592" y="42843"/>
                    <a:pt x="7319" y="42116"/>
                    <a:pt x="7519" y="41163"/>
                  </a:cubicBezTo>
                  <a:cubicBezTo>
                    <a:pt x="7620" y="40762"/>
                    <a:pt x="7620" y="40336"/>
                    <a:pt x="7620" y="39910"/>
                  </a:cubicBezTo>
                  <a:lnTo>
                    <a:pt x="7745" y="39910"/>
                  </a:lnTo>
                  <a:cubicBezTo>
                    <a:pt x="7745" y="39910"/>
                    <a:pt x="11279" y="37830"/>
                    <a:pt x="13484" y="36477"/>
                  </a:cubicBezTo>
                  <a:cubicBezTo>
                    <a:pt x="14011" y="36151"/>
                    <a:pt x="14412" y="35850"/>
                    <a:pt x="14938" y="35524"/>
                  </a:cubicBezTo>
                  <a:lnTo>
                    <a:pt x="15665" y="34998"/>
                  </a:lnTo>
                  <a:lnTo>
                    <a:pt x="16091" y="34798"/>
                  </a:lnTo>
                  <a:lnTo>
                    <a:pt x="18171" y="38031"/>
                  </a:lnTo>
                  <a:lnTo>
                    <a:pt x="21931" y="43670"/>
                  </a:lnTo>
                  <a:cubicBezTo>
                    <a:pt x="22031" y="43770"/>
                    <a:pt x="22256" y="43770"/>
                    <a:pt x="22357" y="43770"/>
                  </a:cubicBezTo>
                  <a:cubicBezTo>
                    <a:pt x="22357" y="43833"/>
                    <a:pt x="22407" y="43864"/>
                    <a:pt x="22469" y="43864"/>
                  </a:cubicBezTo>
                  <a:cubicBezTo>
                    <a:pt x="22532" y="43864"/>
                    <a:pt x="22607" y="43833"/>
                    <a:pt x="22657" y="43770"/>
                  </a:cubicBezTo>
                  <a:cubicBezTo>
                    <a:pt x="22657" y="43770"/>
                    <a:pt x="25164" y="42316"/>
                    <a:pt x="28422" y="40236"/>
                  </a:cubicBezTo>
                  <a:cubicBezTo>
                    <a:pt x="29976" y="39183"/>
                    <a:pt x="31755" y="37930"/>
                    <a:pt x="33635" y="36878"/>
                  </a:cubicBezTo>
                  <a:cubicBezTo>
                    <a:pt x="35414" y="35750"/>
                    <a:pt x="37294" y="34697"/>
                    <a:pt x="38848" y="33645"/>
                  </a:cubicBezTo>
                  <a:cubicBezTo>
                    <a:pt x="39174" y="33344"/>
                    <a:pt x="39575" y="33118"/>
                    <a:pt x="40001" y="32818"/>
                  </a:cubicBezTo>
                  <a:lnTo>
                    <a:pt x="40427" y="32492"/>
                  </a:lnTo>
                  <a:lnTo>
                    <a:pt x="40728" y="32291"/>
                  </a:lnTo>
                  <a:lnTo>
                    <a:pt x="40953" y="32191"/>
                  </a:lnTo>
                  <a:lnTo>
                    <a:pt x="40953" y="32091"/>
                  </a:lnTo>
                  <a:lnTo>
                    <a:pt x="40327" y="31038"/>
                  </a:lnTo>
                  <a:lnTo>
                    <a:pt x="38547" y="28432"/>
                  </a:lnTo>
                  <a:lnTo>
                    <a:pt x="35088" y="23319"/>
                  </a:lnTo>
                  <a:cubicBezTo>
                    <a:pt x="34988" y="23093"/>
                    <a:pt x="34788" y="22893"/>
                    <a:pt x="34687" y="22692"/>
                  </a:cubicBezTo>
                  <a:cubicBezTo>
                    <a:pt x="35414" y="22266"/>
                    <a:pt x="38021" y="20812"/>
                    <a:pt x="39800" y="19660"/>
                  </a:cubicBezTo>
                  <a:cubicBezTo>
                    <a:pt x="40101" y="19459"/>
                    <a:pt x="40527" y="19133"/>
                    <a:pt x="40953" y="18933"/>
                  </a:cubicBezTo>
                  <a:cubicBezTo>
                    <a:pt x="41354" y="18607"/>
                    <a:pt x="41580" y="18406"/>
                    <a:pt x="42407" y="17880"/>
                  </a:cubicBezTo>
                  <a:lnTo>
                    <a:pt x="42081" y="17354"/>
                  </a:lnTo>
                  <a:lnTo>
                    <a:pt x="41981" y="17153"/>
                  </a:lnTo>
                  <a:lnTo>
                    <a:pt x="41880" y="16953"/>
                  </a:lnTo>
                  <a:lnTo>
                    <a:pt x="41454" y="16527"/>
                  </a:lnTo>
                  <a:lnTo>
                    <a:pt x="40828" y="15700"/>
                  </a:lnTo>
                  <a:cubicBezTo>
                    <a:pt x="40527" y="15173"/>
                    <a:pt x="40327" y="14848"/>
                    <a:pt x="40327" y="14848"/>
                  </a:cubicBezTo>
                  <a:lnTo>
                    <a:pt x="40101" y="14848"/>
                  </a:lnTo>
                  <a:cubicBezTo>
                    <a:pt x="40001" y="14747"/>
                    <a:pt x="39901" y="14747"/>
                    <a:pt x="39800" y="14747"/>
                  </a:cubicBezTo>
                  <a:cubicBezTo>
                    <a:pt x="39800" y="14747"/>
                    <a:pt x="36667" y="16627"/>
                    <a:pt x="34562" y="17880"/>
                  </a:cubicBezTo>
                  <a:cubicBezTo>
                    <a:pt x="34261" y="18081"/>
                    <a:pt x="33835" y="18306"/>
                    <a:pt x="33434" y="18607"/>
                  </a:cubicBezTo>
                  <a:lnTo>
                    <a:pt x="32482" y="19234"/>
                  </a:lnTo>
                  <a:cubicBezTo>
                    <a:pt x="31755" y="18306"/>
                    <a:pt x="31429" y="17680"/>
                    <a:pt x="31429" y="17680"/>
                  </a:cubicBezTo>
                  <a:cubicBezTo>
                    <a:pt x="31229" y="17454"/>
                    <a:pt x="31129" y="17454"/>
                    <a:pt x="31028" y="17454"/>
                  </a:cubicBezTo>
                  <a:cubicBezTo>
                    <a:pt x="30978" y="17404"/>
                    <a:pt x="30922" y="17379"/>
                    <a:pt x="30853" y="17379"/>
                  </a:cubicBezTo>
                  <a:cubicBezTo>
                    <a:pt x="30784" y="17379"/>
                    <a:pt x="30702" y="17404"/>
                    <a:pt x="30602" y="17454"/>
                  </a:cubicBezTo>
                  <a:cubicBezTo>
                    <a:pt x="30602" y="17454"/>
                    <a:pt x="29048" y="18507"/>
                    <a:pt x="26743" y="19960"/>
                  </a:cubicBezTo>
                  <a:cubicBezTo>
                    <a:pt x="26642" y="19760"/>
                    <a:pt x="26417" y="19459"/>
                    <a:pt x="26316" y="19133"/>
                  </a:cubicBezTo>
                  <a:cubicBezTo>
                    <a:pt x="26116" y="18933"/>
                    <a:pt x="25790" y="18607"/>
                    <a:pt x="25590" y="18406"/>
                  </a:cubicBezTo>
                  <a:cubicBezTo>
                    <a:pt x="26116" y="18081"/>
                    <a:pt x="26542" y="17880"/>
                    <a:pt x="26943" y="17579"/>
                  </a:cubicBezTo>
                  <a:cubicBezTo>
                    <a:pt x="27670" y="17053"/>
                    <a:pt x="28522" y="16627"/>
                    <a:pt x="29249" y="16000"/>
                  </a:cubicBezTo>
                  <a:lnTo>
                    <a:pt x="30076" y="15474"/>
                  </a:lnTo>
                  <a:lnTo>
                    <a:pt x="30301" y="15274"/>
                  </a:lnTo>
                  <a:lnTo>
                    <a:pt x="30402" y="15274"/>
                  </a:lnTo>
                  <a:lnTo>
                    <a:pt x="30402" y="15173"/>
                  </a:lnTo>
                  <a:lnTo>
                    <a:pt x="30301" y="15073"/>
                  </a:lnTo>
                  <a:lnTo>
                    <a:pt x="29875" y="14447"/>
                  </a:lnTo>
                  <a:lnTo>
                    <a:pt x="29048" y="13193"/>
                  </a:lnTo>
                  <a:lnTo>
                    <a:pt x="25915" y="8482"/>
                  </a:lnTo>
                  <a:cubicBezTo>
                    <a:pt x="23910" y="5549"/>
                    <a:pt x="22457" y="3269"/>
                    <a:pt x="22457" y="3269"/>
                  </a:cubicBezTo>
                  <a:cubicBezTo>
                    <a:pt x="22357" y="3168"/>
                    <a:pt x="22256" y="3168"/>
                    <a:pt x="22156" y="3168"/>
                  </a:cubicBezTo>
                  <a:cubicBezTo>
                    <a:pt x="22093" y="3106"/>
                    <a:pt x="22037" y="3074"/>
                    <a:pt x="21971" y="3074"/>
                  </a:cubicBezTo>
                  <a:cubicBezTo>
                    <a:pt x="21905" y="3074"/>
                    <a:pt x="21830" y="3106"/>
                    <a:pt x="21730" y="3168"/>
                  </a:cubicBezTo>
                  <a:cubicBezTo>
                    <a:pt x="21730" y="3168"/>
                    <a:pt x="19424" y="4522"/>
                    <a:pt x="16517" y="6502"/>
                  </a:cubicBezTo>
                  <a:cubicBezTo>
                    <a:pt x="15765" y="6928"/>
                    <a:pt x="15038" y="7429"/>
                    <a:pt x="14211" y="7955"/>
                  </a:cubicBezTo>
                  <a:cubicBezTo>
                    <a:pt x="14111" y="7554"/>
                    <a:pt x="13885" y="7128"/>
                    <a:pt x="13685" y="6802"/>
                  </a:cubicBezTo>
                  <a:cubicBezTo>
                    <a:pt x="13484" y="6502"/>
                    <a:pt x="12958" y="5975"/>
                    <a:pt x="12758" y="5675"/>
                  </a:cubicBezTo>
                  <a:cubicBezTo>
                    <a:pt x="13058" y="5349"/>
                    <a:pt x="13259" y="4923"/>
                    <a:pt x="13259" y="4421"/>
                  </a:cubicBezTo>
                  <a:cubicBezTo>
                    <a:pt x="13384" y="4096"/>
                    <a:pt x="13384" y="3795"/>
                    <a:pt x="13384" y="3469"/>
                  </a:cubicBezTo>
                  <a:cubicBezTo>
                    <a:pt x="13384" y="3269"/>
                    <a:pt x="13259" y="2943"/>
                    <a:pt x="13159" y="2642"/>
                  </a:cubicBezTo>
                  <a:cubicBezTo>
                    <a:pt x="12758" y="1589"/>
                    <a:pt x="12006" y="862"/>
                    <a:pt x="11379" y="537"/>
                  </a:cubicBezTo>
                  <a:cubicBezTo>
                    <a:pt x="10878" y="136"/>
                    <a:pt x="10452" y="35"/>
                    <a:pt x="10452" y="35"/>
                  </a:cubicBezTo>
                  <a:cubicBezTo>
                    <a:pt x="10308" y="35"/>
                    <a:pt x="10228" y="113"/>
                    <a:pt x="10194" y="209"/>
                  </a:cubicBezTo>
                  <a:lnTo>
                    <a:pt x="10194" y="209"/>
                  </a:lnTo>
                  <a:cubicBezTo>
                    <a:pt x="10184" y="119"/>
                    <a:pt x="10128" y="35"/>
                    <a:pt x="10026" y="35"/>
                  </a:cubicBezTo>
                  <a:cubicBezTo>
                    <a:pt x="10026" y="35"/>
                    <a:pt x="9915" y="1"/>
                    <a:pt x="9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4978104" y="3955765"/>
              <a:ext cx="546018" cy="408814"/>
            </a:xfrm>
            <a:custGeom>
              <a:avLst/>
              <a:gdLst/>
              <a:ahLst/>
              <a:cxnLst/>
              <a:rect l="l" t="t" r="r" b="b"/>
              <a:pathLst>
                <a:path w="16392" h="12273" extrusionOk="0">
                  <a:moveTo>
                    <a:pt x="13459" y="527"/>
                  </a:moveTo>
                  <a:cubicBezTo>
                    <a:pt x="13585" y="627"/>
                    <a:pt x="13685" y="1053"/>
                    <a:pt x="13986" y="1479"/>
                  </a:cubicBezTo>
                  <a:cubicBezTo>
                    <a:pt x="14211" y="1780"/>
                    <a:pt x="14412" y="2206"/>
                    <a:pt x="14713" y="2632"/>
                  </a:cubicBezTo>
                  <a:lnTo>
                    <a:pt x="15139" y="3259"/>
                  </a:lnTo>
                  <a:lnTo>
                    <a:pt x="15239" y="3559"/>
                  </a:lnTo>
                  <a:lnTo>
                    <a:pt x="15339" y="3660"/>
                  </a:lnTo>
                  <a:lnTo>
                    <a:pt x="15239" y="3660"/>
                  </a:lnTo>
                  <a:lnTo>
                    <a:pt x="15239" y="3760"/>
                  </a:lnTo>
                  <a:lnTo>
                    <a:pt x="15038" y="3885"/>
                  </a:lnTo>
                  <a:lnTo>
                    <a:pt x="14512" y="4186"/>
                  </a:lnTo>
                  <a:lnTo>
                    <a:pt x="13259" y="4913"/>
                  </a:lnTo>
                  <a:lnTo>
                    <a:pt x="13058" y="5138"/>
                  </a:lnTo>
                  <a:cubicBezTo>
                    <a:pt x="12833" y="4712"/>
                    <a:pt x="12532" y="3985"/>
                    <a:pt x="12206" y="3459"/>
                  </a:cubicBezTo>
                  <a:cubicBezTo>
                    <a:pt x="11906" y="3033"/>
                    <a:pt x="11379" y="2507"/>
                    <a:pt x="11179" y="2106"/>
                  </a:cubicBezTo>
                  <a:lnTo>
                    <a:pt x="13459" y="527"/>
                  </a:lnTo>
                  <a:close/>
                  <a:moveTo>
                    <a:pt x="10552" y="2507"/>
                  </a:moveTo>
                  <a:cubicBezTo>
                    <a:pt x="10753" y="2933"/>
                    <a:pt x="11079" y="3559"/>
                    <a:pt x="11379" y="3985"/>
                  </a:cubicBezTo>
                  <a:cubicBezTo>
                    <a:pt x="11705" y="4512"/>
                    <a:pt x="12206" y="5138"/>
                    <a:pt x="12532" y="5439"/>
                  </a:cubicBezTo>
                  <a:lnTo>
                    <a:pt x="10953" y="6391"/>
                  </a:lnTo>
                  <a:cubicBezTo>
                    <a:pt x="10753" y="6492"/>
                    <a:pt x="10552" y="6592"/>
                    <a:pt x="10327" y="6692"/>
                  </a:cubicBezTo>
                  <a:cubicBezTo>
                    <a:pt x="10126" y="6266"/>
                    <a:pt x="9926" y="5765"/>
                    <a:pt x="9600" y="5339"/>
                  </a:cubicBezTo>
                  <a:cubicBezTo>
                    <a:pt x="9399" y="4913"/>
                    <a:pt x="8873" y="4286"/>
                    <a:pt x="8572" y="3885"/>
                  </a:cubicBezTo>
                  <a:cubicBezTo>
                    <a:pt x="9299" y="3459"/>
                    <a:pt x="9926" y="2933"/>
                    <a:pt x="10552" y="2507"/>
                  </a:cubicBezTo>
                  <a:close/>
                  <a:moveTo>
                    <a:pt x="8046" y="4286"/>
                  </a:moveTo>
                  <a:cubicBezTo>
                    <a:pt x="8246" y="4712"/>
                    <a:pt x="8572" y="5439"/>
                    <a:pt x="8873" y="5865"/>
                  </a:cubicBezTo>
                  <a:cubicBezTo>
                    <a:pt x="9073" y="6266"/>
                    <a:pt x="9399" y="6692"/>
                    <a:pt x="9700" y="7118"/>
                  </a:cubicBezTo>
                  <a:lnTo>
                    <a:pt x="9825" y="7118"/>
                  </a:lnTo>
                  <a:cubicBezTo>
                    <a:pt x="9073" y="7519"/>
                    <a:pt x="8447" y="8046"/>
                    <a:pt x="7720" y="8472"/>
                  </a:cubicBezTo>
                  <a:cubicBezTo>
                    <a:pt x="7620" y="8146"/>
                    <a:pt x="7194" y="7419"/>
                    <a:pt x="6893" y="6893"/>
                  </a:cubicBezTo>
                  <a:cubicBezTo>
                    <a:pt x="6693" y="6492"/>
                    <a:pt x="6266" y="5965"/>
                    <a:pt x="5941" y="5639"/>
                  </a:cubicBezTo>
                  <a:cubicBezTo>
                    <a:pt x="6567" y="5238"/>
                    <a:pt x="7319" y="4812"/>
                    <a:pt x="8046" y="4286"/>
                  </a:cubicBezTo>
                  <a:close/>
                  <a:moveTo>
                    <a:pt x="5439" y="5965"/>
                  </a:moveTo>
                  <a:cubicBezTo>
                    <a:pt x="5540" y="6391"/>
                    <a:pt x="5840" y="7018"/>
                    <a:pt x="6066" y="7419"/>
                  </a:cubicBezTo>
                  <a:cubicBezTo>
                    <a:pt x="6467" y="7945"/>
                    <a:pt x="6993" y="8572"/>
                    <a:pt x="7194" y="8772"/>
                  </a:cubicBezTo>
                  <a:cubicBezTo>
                    <a:pt x="6467" y="9299"/>
                    <a:pt x="5740" y="9825"/>
                    <a:pt x="5114" y="10251"/>
                  </a:cubicBezTo>
                  <a:cubicBezTo>
                    <a:pt x="5013" y="9825"/>
                    <a:pt x="4587" y="9098"/>
                    <a:pt x="4286" y="8672"/>
                  </a:cubicBezTo>
                  <a:cubicBezTo>
                    <a:pt x="4061" y="8146"/>
                    <a:pt x="3560" y="7645"/>
                    <a:pt x="3334" y="7319"/>
                  </a:cubicBezTo>
                  <a:cubicBezTo>
                    <a:pt x="4061" y="6893"/>
                    <a:pt x="4687" y="6391"/>
                    <a:pt x="5439" y="5965"/>
                  </a:cubicBezTo>
                  <a:close/>
                  <a:moveTo>
                    <a:pt x="2708" y="7645"/>
                  </a:moveTo>
                  <a:cubicBezTo>
                    <a:pt x="2933" y="8046"/>
                    <a:pt x="3234" y="8672"/>
                    <a:pt x="3560" y="9198"/>
                  </a:cubicBezTo>
                  <a:cubicBezTo>
                    <a:pt x="3860" y="9624"/>
                    <a:pt x="4387" y="10251"/>
                    <a:pt x="4687" y="10652"/>
                  </a:cubicBezTo>
                  <a:cubicBezTo>
                    <a:pt x="3860" y="11178"/>
                    <a:pt x="3234" y="11604"/>
                    <a:pt x="3033" y="11805"/>
                  </a:cubicBezTo>
                  <a:lnTo>
                    <a:pt x="1154" y="8572"/>
                  </a:lnTo>
                  <a:lnTo>
                    <a:pt x="1254" y="8572"/>
                  </a:lnTo>
                  <a:lnTo>
                    <a:pt x="1354" y="8472"/>
                  </a:lnTo>
                  <a:lnTo>
                    <a:pt x="1981" y="8046"/>
                  </a:lnTo>
                  <a:lnTo>
                    <a:pt x="2708" y="7645"/>
                  </a:lnTo>
                  <a:close/>
                  <a:moveTo>
                    <a:pt x="13259" y="0"/>
                  </a:moveTo>
                  <a:cubicBezTo>
                    <a:pt x="13259" y="0"/>
                    <a:pt x="12006" y="752"/>
                    <a:pt x="10327" y="1780"/>
                  </a:cubicBezTo>
                  <a:cubicBezTo>
                    <a:pt x="8672" y="2832"/>
                    <a:pt x="6567" y="4086"/>
                    <a:pt x="5013" y="5138"/>
                  </a:cubicBezTo>
                  <a:cubicBezTo>
                    <a:pt x="4286" y="5539"/>
                    <a:pt x="3560" y="6066"/>
                    <a:pt x="2708" y="6592"/>
                  </a:cubicBezTo>
                  <a:lnTo>
                    <a:pt x="1" y="8371"/>
                  </a:lnTo>
                  <a:lnTo>
                    <a:pt x="728" y="9399"/>
                  </a:lnTo>
                  <a:lnTo>
                    <a:pt x="1154" y="10025"/>
                  </a:lnTo>
                  <a:lnTo>
                    <a:pt x="1981" y="11178"/>
                  </a:lnTo>
                  <a:lnTo>
                    <a:pt x="2607" y="12131"/>
                  </a:lnTo>
                  <a:cubicBezTo>
                    <a:pt x="2657" y="12181"/>
                    <a:pt x="2708" y="12206"/>
                    <a:pt x="2761" y="12206"/>
                  </a:cubicBezTo>
                  <a:cubicBezTo>
                    <a:pt x="2814" y="12206"/>
                    <a:pt x="2870" y="12181"/>
                    <a:pt x="2933" y="12131"/>
                  </a:cubicBezTo>
                  <a:cubicBezTo>
                    <a:pt x="3004" y="12202"/>
                    <a:pt x="3075" y="12273"/>
                    <a:pt x="3146" y="12273"/>
                  </a:cubicBezTo>
                  <a:cubicBezTo>
                    <a:pt x="3175" y="12273"/>
                    <a:pt x="3204" y="12260"/>
                    <a:pt x="3234" y="12231"/>
                  </a:cubicBezTo>
                  <a:cubicBezTo>
                    <a:pt x="3234" y="12231"/>
                    <a:pt x="8246" y="9198"/>
                    <a:pt x="11480" y="7218"/>
                  </a:cubicBezTo>
                  <a:cubicBezTo>
                    <a:pt x="12106" y="6692"/>
                    <a:pt x="12958" y="6266"/>
                    <a:pt x="13785" y="5765"/>
                  </a:cubicBezTo>
                  <a:lnTo>
                    <a:pt x="14938" y="4913"/>
                  </a:lnTo>
                  <a:lnTo>
                    <a:pt x="16392" y="3885"/>
                  </a:lnTo>
                  <a:lnTo>
                    <a:pt x="15966" y="3259"/>
                  </a:lnTo>
                  <a:lnTo>
                    <a:pt x="15665" y="2832"/>
                  </a:lnTo>
                  <a:lnTo>
                    <a:pt x="15239" y="2206"/>
                  </a:lnTo>
                  <a:cubicBezTo>
                    <a:pt x="14938" y="1880"/>
                    <a:pt x="14713" y="1479"/>
                    <a:pt x="14512" y="1153"/>
                  </a:cubicBezTo>
                  <a:cubicBezTo>
                    <a:pt x="14086" y="527"/>
                    <a:pt x="13785" y="226"/>
                    <a:pt x="13785" y="226"/>
                  </a:cubicBezTo>
                  <a:cubicBezTo>
                    <a:pt x="13785" y="126"/>
                    <a:pt x="13685" y="126"/>
                    <a:pt x="13585" y="126"/>
                  </a:cubicBezTo>
                  <a:cubicBezTo>
                    <a:pt x="13459" y="0"/>
                    <a:pt x="13359" y="0"/>
                    <a:pt x="13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5214372" y="3799641"/>
              <a:ext cx="163652" cy="157257"/>
            </a:xfrm>
            <a:custGeom>
              <a:avLst/>
              <a:gdLst/>
              <a:ahLst/>
              <a:cxnLst/>
              <a:rect l="l" t="t" r="r" b="b"/>
              <a:pathLst>
                <a:path w="4913" h="4721" extrusionOk="0">
                  <a:moveTo>
                    <a:pt x="2833" y="427"/>
                  </a:moveTo>
                  <a:lnTo>
                    <a:pt x="2833" y="527"/>
                  </a:lnTo>
                  <a:cubicBezTo>
                    <a:pt x="2833" y="527"/>
                    <a:pt x="3033" y="627"/>
                    <a:pt x="3359" y="828"/>
                  </a:cubicBezTo>
                  <a:cubicBezTo>
                    <a:pt x="3559" y="1053"/>
                    <a:pt x="3986" y="1454"/>
                    <a:pt x="4086" y="1880"/>
                  </a:cubicBezTo>
                  <a:cubicBezTo>
                    <a:pt x="4186" y="2181"/>
                    <a:pt x="4186" y="2507"/>
                    <a:pt x="4086" y="2707"/>
                  </a:cubicBezTo>
                  <a:cubicBezTo>
                    <a:pt x="4086" y="2933"/>
                    <a:pt x="3860" y="3133"/>
                    <a:pt x="3660" y="3334"/>
                  </a:cubicBezTo>
                  <a:cubicBezTo>
                    <a:pt x="3308" y="3603"/>
                    <a:pt x="2821" y="3786"/>
                    <a:pt x="2436" y="3786"/>
                  </a:cubicBezTo>
                  <a:cubicBezTo>
                    <a:pt x="2354" y="3786"/>
                    <a:pt x="2276" y="3778"/>
                    <a:pt x="2206" y="3760"/>
                  </a:cubicBezTo>
                  <a:cubicBezTo>
                    <a:pt x="1680" y="3760"/>
                    <a:pt x="1153" y="3434"/>
                    <a:pt x="1053" y="3033"/>
                  </a:cubicBezTo>
                  <a:cubicBezTo>
                    <a:pt x="853" y="2407"/>
                    <a:pt x="853" y="1780"/>
                    <a:pt x="1153" y="1354"/>
                  </a:cubicBezTo>
                  <a:cubicBezTo>
                    <a:pt x="1354" y="928"/>
                    <a:pt x="1880" y="727"/>
                    <a:pt x="2206" y="627"/>
                  </a:cubicBezTo>
                  <a:cubicBezTo>
                    <a:pt x="2507" y="527"/>
                    <a:pt x="2732" y="527"/>
                    <a:pt x="2732" y="527"/>
                  </a:cubicBezTo>
                  <a:cubicBezTo>
                    <a:pt x="2833" y="527"/>
                    <a:pt x="2833" y="427"/>
                    <a:pt x="2833" y="427"/>
                  </a:cubicBezTo>
                  <a:close/>
                  <a:moveTo>
                    <a:pt x="2732" y="1"/>
                  </a:moveTo>
                  <a:cubicBezTo>
                    <a:pt x="2732" y="1"/>
                    <a:pt x="2507" y="1"/>
                    <a:pt x="1980" y="101"/>
                  </a:cubicBezTo>
                  <a:cubicBezTo>
                    <a:pt x="1579" y="101"/>
                    <a:pt x="953" y="427"/>
                    <a:pt x="527" y="928"/>
                  </a:cubicBezTo>
                  <a:cubicBezTo>
                    <a:pt x="326" y="1254"/>
                    <a:pt x="101" y="1680"/>
                    <a:pt x="1" y="2081"/>
                  </a:cubicBezTo>
                  <a:cubicBezTo>
                    <a:pt x="1" y="2507"/>
                    <a:pt x="1" y="2933"/>
                    <a:pt x="226" y="3234"/>
                  </a:cubicBezTo>
                  <a:cubicBezTo>
                    <a:pt x="326" y="3660"/>
                    <a:pt x="527" y="4061"/>
                    <a:pt x="953" y="4286"/>
                  </a:cubicBezTo>
                  <a:cubicBezTo>
                    <a:pt x="1254" y="4587"/>
                    <a:pt x="1680" y="4687"/>
                    <a:pt x="2106" y="4687"/>
                  </a:cubicBezTo>
                  <a:cubicBezTo>
                    <a:pt x="2234" y="4709"/>
                    <a:pt x="2365" y="4721"/>
                    <a:pt x="2498" y="4721"/>
                  </a:cubicBezTo>
                  <a:cubicBezTo>
                    <a:pt x="3118" y="4721"/>
                    <a:pt x="3770" y="4477"/>
                    <a:pt x="4286" y="3961"/>
                  </a:cubicBezTo>
                  <a:cubicBezTo>
                    <a:pt x="4612" y="3660"/>
                    <a:pt x="4813" y="3334"/>
                    <a:pt x="4913" y="2808"/>
                  </a:cubicBezTo>
                  <a:cubicBezTo>
                    <a:pt x="4913" y="2407"/>
                    <a:pt x="4913" y="2081"/>
                    <a:pt x="4813" y="1680"/>
                  </a:cubicBezTo>
                  <a:cubicBezTo>
                    <a:pt x="4487" y="1053"/>
                    <a:pt x="3986" y="627"/>
                    <a:pt x="3660" y="301"/>
                  </a:cubicBezTo>
                  <a:cubicBezTo>
                    <a:pt x="3234" y="101"/>
                    <a:pt x="3033" y="101"/>
                    <a:pt x="3033" y="101"/>
                  </a:cubicBezTo>
                  <a:cubicBezTo>
                    <a:pt x="3014" y="82"/>
                    <a:pt x="2995" y="74"/>
                    <a:pt x="2976" y="74"/>
                  </a:cubicBezTo>
                  <a:cubicBezTo>
                    <a:pt x="2898" y="74"/>
                    <a:pt x="2833" y="220"/>
                    <a:pt x="2833" y="301"/>
                  </a:cubicBezTo>
                  <a:cubicBezTo>
                    <a:pt x="2833" y="101"/>
                    <a:pt x="2833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5628449" y="4380701"/>
              <a:ext cx="86872" cy="80177"/>
            </a:xfrm>
            <a:custGeom>
              <a:avLst/>
              <a:gdLst/>
              <a:ahLst/>
              <a:cxnLst/>
              <a:rect l="l" t="t" r="r" b="b"/>
              <a:pathLst>
                <a:path w="2608" h="2407" extrusionOk="0">
                  <a:moveTo>
                    <a:pt x="1457" y="196"/>
                  </a:moveTo>
                  <a:cubicBezTo>
                    <a:pt x="1454" y="234"/>
                    <a:pt x="1454" y="272"/>
                    <a:pt x="1454" y="301"/>
                  </a:cubicBezTo>
                  <a:cubicBezTo>
                    <a:pt x="1454" y="301"/>
                    <a:pt x="1580" y="301"/>
                    <a:pt x="1780" y="401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206" y="1028"/>
                    <a:pt x="2206" y="1253"/>
                    <a:pt x="2081" y="1354"/>
                  </a:cubicBezTo>
                  <a:cubicBezTo>
                    <a:pt x="2081" y="1454"/>
                    <a:pt x="1981" y="1554"/>
                    <a:pt x="1880" y="1654"/>
                  </a:cubicBezTo>
                  <a:cubicBezTo>
                    <a:pt x="1680" y="1880"/>
                    <a:pt x="1354" y="1880"/>
                    <a:pt x="1154" y="1880"/>
                  </a:cubicBezTo>
                  <a:cubicBezTo>
                    <a:pt x="953" y="1880"/>
                    <a:pt x="627" y="1780"/>
                    <a:pt x="627" y="1454"/>
                  </a:cubicBezTo>
                  <a:cubicBezTo>
                    <a:pt x="527" y="1253"/>
                    <a:pt x="527" y="928"/>
                    <a:pt x="627" y="727"/>
                  </a:cubicBezTo>
                  <a:cubicBezTo>
                    <a:pt x="727" y="527"/>
                    <a:pt x="1053" y="301"/>
                    <a:pt x="1154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54" y="201"/>
                    <a:pt x="1455" y="199"/>
                    <a:pt x="1457" y="196"/>
                  </a:cubicBezTo>
                  <a:close/>
                  <a:moveTo>
                    <a:pt x="1154" y="0"/>
                  </a:moveTo>
                  <a:cubicBezTo>
                    <a:pt x="953" y="101"/>
                    <a:pt x="527" y="201"/>
                    <a:pt x="326" y="527"/>
                  </a:cubicBezTo>
                  <a:cubicBezTo>
                    <a:pt x="101" y="727"/>
                    <a:pt x="1" y="1253"/>
                    <a:pt x="201" y="1654"/>
                  </a:cubicBezTo>
                  <a:cubicBezTo>
                    <a:pt x="201" y="1880"/>
                    <a:pt x="427" y="2081"/>
                    <a:pt x="527" y="2181"/>
                  </a:cubicBezTo>
                  <a:cubicBezTo>
                    <a:pt x="727" y="2281"/>
                    <a:pt x="953" y="2281"/>
                    <a:pt x="1154" y="2406"/>
                  </a:cubicBezTo>
                  <a:cubicBezTo>
                    <a:pt x="1454" y="2406"/>
                    <a:pt x="1880" y="2281"/>
                    <a:pt x="2206" y="1980"/>
                  </a:cubicBezTo>
                  <a:cubicBezTo>
                    <a:pt x="2407" y="1880"/>
                    <a:pt x="2507" y="1654"/>
                    <a:pt x="2507" y="1454"/>
                  </a:cubicBezTo>
                  <a:cubicBezTo>
                    <a:pt x="2607" y="1253"/>
                    <a:pt x="2507" y="1028"/>
                    <a:pt x="2507" y="827"/>
                  </a:cubicBezTo>
                  <a:cubicBezTo>
                    <a:pt x="2206" y="101"/>
                    <a:pt x="1580" y="0"/>
                    <a:pt x="1580" y="0"/>
                  </a:cubicBezTo>
                  <a:cubicBezTo>
                    <a:pt x="1548" y="0"/>
                    <a:pt x="1525" y="13"/>
                    <a:pt x="1508" y="33"/>
                  </a:cubicBezTo>
                  <a:lnTo>
                    <a:pt x="1508" y="33"/>
                  </a:lnTo>
                  <a:cubicBezTo>
                    <a:pt x="1502" y="13"/>
                    <a:pt x="148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5576685" y="4300557"/>
              <a:ext cx="86872" cy="78079"/>
            </a:xfrm>
            <a:custGeom>
              <a:avLst/>
              <a:gdLst/>
              <a:ahLst/>
              <a:cxnLst/>
              <a:rect l="l" t="t" r="r" b="b"/>
              <a:pathLst>
                <a:path w="2608" h="2344" extrusionOk="0">
                  <a:moveTo>
                    <a:pt x="1505" y="178"/>
                  </a:moveTo>
                  <a:cubicBezTo>
                    <a:pt x="1517" y="192"/>
                    <a:pt x="1533" y="201"/>
                    <a:pt x="1555" y="201"/>
                  </a:cubicBezTo>
                  <a:cubicBezTo>
                    <a:pt x="1555" y="201"/>
                    <a:pt x="1555" y="301"/>
                    <a:pt x="1755" y="426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181" y="1053"/>
                    <a:pt x="2181" y="1253"/>
                    <a:pt x="2181" y="1354"/>
                  </a:cubicBezTo>
                  <a:cubicBezTo>
                    <a:pt x="2081" y="1454"/>
                    <a:pt x="1981" y="1554"/>
                    <a:pt x="1981" y="1679"/>
                  </a:cubicBezTo>
                  <a:cubicBezTo>
                    <a:pt x="1755" y="1780"/>
                    <a:pt x="1454" y="1880"/>
                    <a:pt x="1129" y="1880"/>
                  </a:cubicBezTo>
                  <a:cubicBezTo>
                    <a:pt x="928" y="1880"/>
                    <a:pt x="627" y="1679"/>
                    <a:pt x="627" y="1454"/>
                  </a:cubicBezTo>
                  <a:cubicBezTo>
                    <a:pt x="502" y="1153"/>
                    <a:pt x="502" y="827"/>
                    <a:pt x="627" y="627"/>
                  </a:cubicBezTo>
                  <a:cubicBezTo>
                    <a:pt x="728" y="426"/>
                    <a:pt x="1028" y="301"/>
                    <a:pt x="1129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76" y="201"/>
                    <a:pt x="1492" y="192"/>
                    <a:pt x="1505" y="178"/>
                  </a:cubicBezTo>
                  <a:close/>
                  <a:moveTo>
                    <a:pt x="1129" y="0"/>
                  </a:moveTo>
                  <a:cubicBezTo>
                    <a:pt x="928" y="0"/>
                    <a:pt x="627" y="101"/>
                    <a:pt x="302" y="426"/>
                  </a:cubicBezTo>
                  <a:cubicBezTo>
                    <a:pt x="101" y="727"/>
                    <a:pt x="1" y="1253"/>
                    <a:pt x="201" y="1554"/>
                  </a:cubicBezTo>
                  <a:cubicBezTo>
                    <a:pt x="201" y="1780"/>
                    <a:pt x="402" y="1980"/>
                    <a:pt x="502" y="2080"/>
                  </a:cubicBezTo>
                  <a:cubicBezTo>
                    <a:pt x="728" y="2306"/>
                    <a:pt x="928" y="2306"/>
                    <a:pt x="1129" y="2306"/>
                  </a:cubicBezTo>
                  <a:cubicBezTo>
                    <a:pt x="1209" y="2331"/>
                    <a:pt x="1295" y="2343"/>
                    <a:pt x="1384" y="2343"/>
                  </a:cubicBezTo>
                  <a:cubicBezTo>
                    <a:pt x="1657" y="2343"/>
                    <a:pt x="1955" y="2226"/>
                    <a:pt x="2181" y="1980"/>
                  </a:cubicBezTo>
                  <a:cubicBezTo>
                    <a:pt x="2382" y="1880"/>
                    <a:pt x="2507" y="1679"/>
                    <a:pt x="2507" y="1354"/>
                  </a:cubicBezTo>
                  <a:cubicBezTo>
                    <a:pt x="2607" y="1153"/>
                    <a:pt x="2507" y="1053"/>
                    <a:pt x="2507" y="827"/>
                  </a:cubicBezTo>
                  <a:cubicBezTo>
                    <a:pt x="2181" y="101"/>
                    <a:pt x="1555" y="0"/>
                    <a:pt x="1555" y="0"/>
                  </a:cubicBezTo>
                  <a:cubicBezTo>
                    <a:pt x="1533" y="0"/>
                    <a:pt x="1517" y="9"/>
                    <a:pt x="1505" y="23"/>
                  </a:cubicBezTo>
                  <a:lnTo>
                    <a:pt x="1505" y="23"/>
                  </a:lnTo>
                  <a:cubicBezTo>
                    <a:pt x="1492" y="9"/>
                    <a:pt x="147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4901292" y="3999835"/>
              <a:ext cx="167016" cy="157989"/>
            </a:xfrm>
            <a:custGeom>
              <a:avLst/>
              <a:gdLst/>
              <a:ahLst/>
              <a:cxnLst/>
              <a:rect l="l" t="t" r="r" b="b"/>
              <a:pathLst>
                <a:path w="5014" h="4743" extrusionOk="0">
                  <a:moveTo>
                    <a:pt x="2833" y="357"/>
                  </a:moveTo>
                  <a:cubicBezTo>
                    <a:pt x="2833" y="457"/>
                    <a:pt x="2933" y="457"/>
                    <a:pt x="2933" y="557"/>
                  </a:cubicBezTo>
                  <a:cubicBezTo>
                    <a:pt x="2933" y="557"/>
                    <a:pt x="3134" y="557"/>
                    <a:pt x="3359" y="783"/>
                  </a:cubicBezTo>
                  <a:cubicBezTo>
                    <a:pt x="3660" y="983"/>
                    <a:pt x="3986" y="1409"/>
                    <a:pt x="4186" y="1936"/>
                  </a:cubicBezTo>
                  <a:lnTo>
                    <a:pt x="4186" y="2662"/>
                  </a:lnTo>
                  <a:cubicBezTo>
                    <a:pt x="4086" y="2963"/>
                    <a:pt x="3986" y="3189"/>
                    <a:pt x="3760" y="3289"/>
                  </a:cubicBezTo>
                  <a:cubicBezTo>
                    <a:pt x="3359" y="3690"/>
                    <a:pt x="2733" y="3815"/>
                    <a:pt x="2206" y="3815"/>
                  </a:cubicBezTo>
                  <a:cubicBezTo>
                    <a:pt x="1680" y="3690"/>
                    <a:pt x="1254" y="3489"/>
                    <a:pt x="1054" y="2963"/>
                  </a:cubicBezTo>
                  <a:cubicBezTo>
                    <a:pt x="853" y="2437"/>
                    <a:pt x="853" y="1810"/>
                    <a:pt x="1154" y="1409"/>
                  </a:cubicBezTo>
                  <a:cubicBezTo>
                    <a:pt x="1480" y="983"/>
                    <a:pt x="1881" y="682"/>
                    <a:pt x="2206" y="557"/>
                  </a:cubicBezTo>
                  <a:cubicBezTo>
                    <a:pt x="2608" y="457"/>
                    <a:pt x="2833" y="457"/>
                    <a:pt x="2833" y="457"/>
                  </a:cubicBezTo>
                  <a:lnTo>
                    <a:pt x="2833" y="357"/>
                  </a:lnTo>
                  <a:close/>
                  <a:moveTo>
                    <a:pt x="2473" y="0"/>
                  </a:moveTo>
                  <a:cubicBezTo>
                    <a:pt x="2365" y="0"/>
                    <a:pt x="2240" y="14"/>
                    <a:pt x="2106" y="56"/>
                  </a:cubicBezTo>
                  <a:cubicBezTo>
                    <a:pt x="1680" y="156"/>
                    <a:pt x="1054" y="357"/>
                    <a:pt x="527" y="983"/>
                  </a:cubicBezTo>
                  <a:cubicBezTo>
                    <a:pt x="327" y="1309"/>
                    <a:pt x="227" y="1610"/>
                    <a:pt x="101" y="2036"/>
                  </a:cubicBezTo>
                  <a:cubicBezTo>
                    <a:pt x="1" y="2437"/>
                    <a:pt x="101" y="2863"/>
                    <a:pt x="227" y="3289"/>
                  </a:cubicBezTo>
                  <a:cubicBezTo>
                    <a:pt x="327" y="3690"/>
                    <a:pt x="628" y="4116"/>
                    <a:pt x="953" y="4316"/>
                  </a:cubicBezTo>
                  <a:cubicBezTo>
                    <a:pt x="1354" y="4542"/>
                    <a:pt x="1780" y="4642"/>
                    <a:pt x="2106" y="4743"/>
                  </a:cubicBezTo>
                  <a:cubicBezTo>
                    <a:pt x="2833" y="4743"/>
                    <a:pt x="3660" y="4642"/>
                    <a:pt x="4287" y="4016"/>
                  </a:cubicBezTo>
                  <a:cubicBezTo>
                    <a:pt x="4613" y="3690"/>
                    <a:pt x="4913" y="3289"/>
                    <a:pt x="4913" y="2863"/>
                  </a:cubicBezTo>
                  <a:cubicBezTo>
                    <a:pt x="5014" y="2437"/>
                    <a:pt x="4913" y="2036"/>
                    <a:pt x="4813" y="1710"/>
                  </a:cubicBezTo>
                  <a:cubicBezTo>
                    <a:pt x="4487" y="983"/>
                    <a:pt x="4086" y="557"/>
                    <a:pt x="3660" y="357"/>
                  </a:cubicBezTo>
                  <a:cubicBezTo>
                    <a:pt x="3359" y="56"/>
                    <a:pt x="3034" y="56"/>
                    <a:pt x="3034" y="56"/>
                  </a:cubicBezTo>
                  <a:cubicBezTo>
                    <a:pt x="2933" y="56"/>
                    <a:pt x="2933" y="156"/>
                    <a:pt x="2933" y="256"/>
                  </a:cubicBezTo>
                  <a:cubicBezTo>
                    <a:pt x="2933" y="156"/>
                    <a:pt x="2833" y="56"/>
                    <a:pt x="2833" y="56"/>
                  </a:cubicBezTo>
                  <a:cubicBezTo>
                    <a:pt x="2833" y="56"/>
                    <a:pt x="2688" y="0"/>
                    <a:pt x="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5246083" y="4408248"/>
              <a:ext cx="323140" cy="251957"/>
            </a:xfrm>
            <a:custGeom>
              <a:avLst/>
              <a:gdLst/>
              <a:ahLst/>
              <a:cxnLst/>
              <a:rect l="l" t="t" r="r" b="b"/>
              <a:pathLst>
                <a:path w="9701" h="7564" extrusionOk="0">
                  <a:moveTo>
                    <a:pt x="8046" y="326"/>
                  </a:moveTo>
                  <a:cubicBezTo>
                    <a:pt x="8146" y="627"/>
                    <a:pt x="8347" y="1053"/>
                    <a:pt x="8547" y="1354"/>
                  </a:cubicBezTo>
                  <a:cubicBezTo>
                    <a:pt x="8773" y="1680"/>
                    <a:pt x="9174" y="2081"/>
                    <a:pt x="9299" y="2306"/>
                  </a:cubicBezTo>
                  <a:cubicBezTo>
                    <a:pt x="8873" y="2607"/>
                    <a:pt x="7620" y="3334"/>
                    <a:pt x="6467" y="4086"/>
                  </a:cubicBezTo>
                  <a:cubicBezTo>
                    <a:pt x="6267" y="3860"/>
                    <a:pt x="6041" y="3334"/>
                    <a:pt x="5841" y="3033"/>
                  </a:cubicBezTo>
                  <a:cubicBezTo>
                    <a:pt x="5740" y="2832"/>
                    <a:pt x="5414" y="2507"/>
                    <a:pt x="5314" y="2306"/>
                  </a:cubicBezTo>
                  <a:cubicBezTo>
                    <a:pt x="6367" y="1454"/>
                    <a:pt x="7620" y="627"/>
                    <a:pt x="8046" y="326"/>
                  </a:cubicBezTo>
                  <a:close/>
                  <a:moveTo>
                    <a:pt x="5013" y="2406"/>
                  </a:moveTo>
                  <a:cubicBezTo>
                    <a:pt x="5114" y="2707"/>
                    <a:pt x="5314" y="3033"/>
                    <a:pt x="5414" y="3334"/>
                  </a:cubicBezTo>
                  <a:cubicBezTo>
                    <a:pt x="5640" y="3660"/>
                    <a:pt x="5941" y="3960"/>
                    <a:pt x="6166" y="4186"/>
                  </a:cubicBezTo>
                  <a:cubicBezTo>
                    <a:pt x="5941" y="4386"/>
                    <a:pt x="5640" y="4487"/>
                    <a:pt x="5414" y="4712"/>
                  </a:cubicBezTo>
                  <a:cubicBezTo>
                    <a:pt x="4688" y="5213"/>
                    <a:pt x="3760" y="5840"/>
                    <a:pt x="2908" y="6366"/>
                  </a:cubicBezTo>
                  <a:cubicBezTo>
                    <a:pt x="2908" y="6266"/>
                    <a:pt x="2607" y="5640"/>
                    <a:pt x="2407" y="5339"/>
                  </a:cubicBezTo>
                  <a:cubicBezTo>
                    <a:pt x="2181" y="5013"/>
                    <a:pt x="1881" y="4712"/>
                    <a:pt x="1780" y="4487"/>
                  </a:cubicBezTo>
                  <a:cubicBezTo>
                    <a:pt x="2607" y="3960"/>
                    <a:pt x="3535" y="3334"/>
                    <a:pt x="4287" y="2933"/>
                  </a:cubicBezTo>
                  <a:cubicBezTo>
                    <a:pt x="4487" y="2707"/>
                    <a:pt x="4788" y="2607"/>
                    <a:pt x="5013" y="2406"/>
                  </a:cubicBezTo>
                  <a:close/>
                  <a:moveTo>
                    <a:pt x="1455" y="4587"/>
                  </a:moveTo>
                  <a:cubicBezTo>
                    <a:pt x="1555" y="4812"/>
                    <a:pt x="1780" y="5213"/>
                    <a:pt x="1981" y="5539"/>
                  </a:cubicBezTo>
                  <a:cubicBezTo>
                    <a:pt x="2181" y="5965"/>
                    <a:pt x="2708" y="6467"/>
                    <a:pt x="2708" y="6467"/>
                  </a:cubicBezTo>
                  <a:cubicBezTo>
                    <a:pt x="2181" y="6893"/>
                    <a:pt x="1655" y="7218"/>
                    <a:pt x="1555" y="7319"/>
                  </a:cubicBezTo>
                  <a:cubicBezTo>
                    <a:pt x="1455" y="7093"/>
                    <a:pt x="1254" y="6592"/>
                    <a:pt x="1028" y="6266"/>
                  </a:cubicBezTo>
                  <a:cubicBezTo>
                    <a:pt x="828" y="5965"/>
                    <a:pt x="402" y="5539"/>
                    <a:pt x="302" y="5339"/>
                  </a:cubicBezTo>
                  <a:cubicBezTo>
                    <a:pt x="402" y="5213"/>
                    <a:pt x="928" y="5013"/>
                    <a:pt x="1455" y="4587"/>
                  </a:cubicBezTo>
                  <a:close/>
                  <a:moveTo>
                    <a:pt x="8146" y="0"/>
                  </a:moveTo>
                  <a:lnTo>
                    <a:pt x="7921" y="101"/>
                  </a:lnTo>
                  <a:cubicBezTo>
                    <a:pt x="7294" y="426"/>
                    <a:pt x="5314" y="1680"/>
                    <a:pt x="4061" y="2507"/>
                  </a:cubicBezTo>
                  <a:cubicBezTo>
                    <a:pt x="2507" y="3459"/>
                    <a:pt x="101" y="5113"/>
                    <a:pt x="101" y="5113"/>
                  </a:cubicBezTo>
                  <a:lnTo>
                    <a:pt x="101" y="5339"/>
                  </a:lnTo>
                  <a:cubicBezTo>
                    <a:pt x="101" y="5339"/>
                    <a:pt x="1" y="5339"/>
                    <a:pt x="1" y="5439"/>
                  </a:cubicBezTo>
                  <a:cubicBezTo>
                    <a:pt x="1" y="5439"/>
                    <a:pt x="302" y="6066"/>
                    <a:pt x="627" y="6467"/>
                  </a:cubicBezTo>
                  <a:cubicBezTo>
                    <a:pt x="828" y="6993"/>
                    <a:pt x="1354" y="7519"/>
                    <a:pt x="1354" y="7519"/>
                  </a:cubicBezTo>
                  <a:lnTo>
                    <a:pt x="1555" y="7519"/>
                  </a:lnTo>
                  <a:cubicBezTo>
                    <a:pt x="1555" y="7519"/>
                    <a:pt x="1555" y="7564"/>
                    <a:pt x="1585" y="7564"/>
                  </a:cubicBezTo>
                  <a:cubicBezTo>
                    <a:pt x="1599" y="7564"/>
                    <a:pt x="1622" y="7553"/>
                    <a:pt x="1655" y="7519"/>
                  </a:cubicBezTo>
                  <a:cubicBezTo>
                    <a:pt x="1655" y="7519"/>
                    <a:pt x="4161" y="6066"/>
                    <a:pt x="5740" y="5113"/>
                  </a:cubicBezTo>
                  <a:cubicBezTo>
                    <a:pt x="7294" y="4086"/>
                    <a:pt x="9600" y="2406"/>
                    <a:pt x="9600" y="2406"/>
                  </a:cubicBezTo>
                  <a:cubicBezTo>
                    <a:pt x="9700" y="2406"/>
                    <a:pt x="9700" y="2306"/>
                    <a:pt x="9600" y="2206"/>
                  </a:cubicBezTo>
                  <a:cubicBezTo>
                    <a:pt x="9500" y="2081"/>
                    <a:pt x="9174" y="1454"/>
                    <a:pt x="8973" y="1053"/>
                  </a:cubicBezTo>
                  <a:cubicBezTo>
                    <a:pt x="8773" y="727"/>
                    <a:pt x="8447" y="326"/>
                    <a:pt x="8247" y="101"/>
                  </a:cubicBezTo>
                  <a:cubicBezTo>
                    <a:pt x="8247" y="101"/>
                    <a:pt x="8247" y="0"/>
                    <a:pt x="8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5342949" y="4950902"/>
              <a:ext cx="25082" cy="24250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6" y="0"/>
                  </a:moveTo>
                  <a:cubicBezTo>
                    <a:pt x="326" y="100"/>
                    <a:pt x="226" y="100"/>
                    <a:pt x="226" y="201"/>
                  </a:cubicBezTo>
                  <a:cubicBezTo>
                    <a:pt x="126" y="326"/>
                    <a:pt x="0" y="527"/>
                    <a:pt x="0" y="527"/>
                  </a:cubicBezTo>
                  <a:cubicBezTo>
                    <a:pt x="0" y="527"/>
                    <a:pt x="126" y="727"/>
                    <a:pt x="226" y="727"/>
                  </a:cubicBezTo>
                  <a:lnTo>
                    <a:pt x="326" y="627"/>
                  </a:lnTo>
                  <a:cubicBezTo>
                    <a:pt x="426" y="627"/>
                    <a:pt x="527" y="527"/>
                    <a:pt x="527" y="527"/>
                  </a:cubicBezTo>
                  <a:cubicBezTo>
                    <a:pt x="627" y="426"/>
                    <a:pt x="752" y="201"/>
                    <a:pt x="752" y="2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5854690" y="4623631"/>
              <a:ext cx="30912" cy="25082"/>
            </a:xfrm>
            <a:custGeom>
              <a:avLst/>
              <a:gdLst/>
              <a:ahLst/>
              <a:cxnLst/>
              <a:rect l="l" t="t" r="r" b="b"/>
              <a:pathLst>
                <a:path w="928" h="753" extrusionOk="0">
                  <a:moveTo>
                    <a:pt x="828" y="1"/>
                  </a:moveTo>
                  <a:cubicBezTo>
                    <a:pt x="828" y="1"/>
                    <a:pt x="527" y="1"/>
                    <a:pt x="301" y="126"/>
                  </a:cubicBezTo>
                  <a:cubicBezTo>
                    <a:pt x="201" y="226"/>
                    <a:pt x="1" y="527"/>
                    <a:pt x="1" y="527"/>
                  </a:cubicBezTo>
                  <a:cubicBezTo>
                    <a:pt x="1" y="527"/>
                    <a:pt x="101" y="627"/>
                    <a:pt x="201" y="752"/>
                  </a:cubicBezTo>
                  <a:cubicBezTo>
                    <a:pt x="201" y="752"/>
                    <a:pt x="427" y="627"/>
                    <a:pt x="627" y="527"/>
                  </a:cubicBezTo>
                  <a:lnTo>
                    <a:pt x="928" y="22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5777877" y="4474202"/>
              <a:ext cx="76846" cy="121915"/>
            </a:xfrm>
            <a:custGeom>
              <a:avLst/>
              <a:gdLst/>
              <a:ahLst/>
              <a:cxnLst/>
              <a:rect l="l" t="t" r="r" b="b"/>
              <a:pathLst>
                <a:path w="2307" h="3660" extrusionOk="0">
                  <a:moveTo>
                    <a:pt x="226" y="0"/>
                  </a:moveTo>
                  <a:cubicBezTo>
                    <a:pt x="101" y="0"/>
                    <a:pt x="1" y="0"/>
                    <a:pt x="1" y="101"/>
                  </a:cubicBezTo>
                  <a:cubicBezTo>
                    <a:pt x="1" y="101"/>
                    <a:pt x="427" y="1253"/>
                    <a:pt x="853" y="1980"/>
                  </a:cubicBezTo>
                  <a:cubicBezTo>
                    <a:pt x="1254" y="2607"/>
                    <a:pt x="2106" y="3660"/>
                    <a:pt x="2106" y="3660"/>
                  </a:cubicBezTo>
                  <a:cubicBezTo>
                    <a:pt x="2106" y="3660"/>
                    <a:pt x="2307" y="3559"/>
                    <a:pt x="2307" y="3459"/>
                  </a:cubicBezTo>
                  <a:cubicBezTo>
                    <a:pt x="2307" y="3459"/>
                    <a:pt x="1680" y="2406"/>
                    <a:pt x="1254" y="168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4995659" y="4396490"/>
              <a:ext cx="41771" cy="36008"/>
            </a:xfrm>
            <a:custGeom>
              <a:avLst/>
              <a:gdLst/>
              <a:ahLst/>
              <a:cxnLst/>
              <a:rect l="l" t="t" r="r" b="b"/>
              <a:pathLst>
                <a:path w="1254" h="1081" extrusionOk="0">
                  <a:moveTo>
                    <a:pt x="588" y="0"/>
                  </a:moveTo>
                  <a:cubicBezTo>
                    <a:pt x="452" y="0"/>
                    <a:pt x="271" y="83"/>
                    <a:pt x="201" y="153"/>
                  </a:cubicBezTo>
                  <a:cubicBezTo>
                    <a:pt x="100" y="253"/>
                    <a:pt x="0" y="353"/>
                    <a:pt x="0" y="353"/>
                  </a:cubicBezTo>
                  <a:lnTo>
                    <a:pt x="201" y="554"/>
                  </a:lnTo>
                  <a:cubicBezTo>
                    <a:pt x="201" y="554"/>
                    <a:pt x="301" y="454"/>
                    <a:pt x="401" y="454"/>
                  </a:cubicBezTo>
                  <a:lnTo>
                    <a:pt x="627" y="454"/>
                  </a:lnTo>
                  <a:lnTo>
                    <a:pt x="827" y="679"/>
                  </a:lnTo>
                  <a:lnTo>
                    <a:pt x="727" y="679"/>
                  </a:lnTo>
                  <a:cubicBezTo>
                    <a:pt x="627" y="679"/>
                    <a:pt x="627" y="880"/>
                    <a:pt x="627" y="880"/>
                  </a:cubicBezTo>
                  <a:cubicBezTo>
                    <a:pt x="627" y="980"/>
                    <a:pt x="727" y="1080"/>
                    <a:pt x="727" y="1080"/>
                  </a:cubicBezTo>
                  <a:lnTo>
                    <a:pt x="1028" y="1080"/>
                  </a:lnTo>
                  <a:cubicBezTo>
                    <a:pt x="1153" y="980"/>
                    <a:pt x="1253" y="779"/>
                    <a:pt x="1253" y="779"/>
                  </a:cubicBezTo>
                  <a:cubicBezTo>
                    <a:pt x="1253" y="779"/>
                    <a:pt x="1153" y="779"/>
                    <a:pt x="1153" y="679"/>
                  </a:cubicBezTo>
                  <a:cubicBezTo>
                    <a:pt x="1252" y="679"/>
                    <a:pt x="1253" y="679"/>
                    <a:pt x="1253" y="559"/>
                  </a:cubicBezTo>
                  <a:lnTo>
                    <a:pt x="1253" y="559"/>
                  </a:lnTo>
                  <a:cubicBezTo>
                    <a:pt x="1253" y="581"/>
                    <a:pt x="1253" y="591"/>
                    <a:pt x="1252" y="591"/>
                  </a:cubicBezTo>
                  <a:cubicBezTo>
                    <a:pt x="1249" y="591"/>
                    <a:pt x="1232" y="433"/>
                    <a:pt x="1153" y="353"/>
                  </a:cubicBezTo>
                  <a:cubicBezTo>
                    <a:pt x="1028" y="253"/>
                    <a:pt x="927" y="53"/>
                    <a:pt x="727" y="53"/>
                  </a:cubicBezTo>
                  <a:cubicBezTo>
                    <a:pt x="697" y="15"/>
                    <a:pt x="647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4915515" y="4255455"/>
              <a:ext cx="65954" cy="117751"/>
            </a:xfrm>
            <a:custGeom>
              <a:avLst/>
              <a:gdLst/>
              <a:ahLst/>
              <a:cxnLst/>
              <a:rect l="l" t="t" r="r" b="b"/>
              <a:pathLst>
                <a:path w="1980" h="3535" extrusionOk="0">
                  <a:moveTo>
                    <a:pt x="201" y="1"/>
                  </a:moveTo>
                  <a:lnTo>
                    <a:pt x="0" y="101"/>
                  </a:lnTo>
                  <a:cubicBezTo>
                    <a:pt x="0" y="101"/>
                    <a:pt x="0" y="402"/>
                    <a:pt x="201" y="828"/>
                  </a:cubicBezTo>
                  <a:cubicBezTo>
                    <a:pt x="301" y="1154"/>
                    <a:pt x="526" y="1555"/>
                    <a:pt x="627" y="1981"/>
                  </a:cubicBezTo>
                  <a:cubicBezTo>
                    <a:pt x="1053" y="2607"/>
                    <a:pt x="1779" y="3535"/>
                    <a:pt x="1779" y="3535"/>
                  </a:cubicBezTo>
                  <a:cubicBezTo>
                    <a:pt x="1779" y="3535"/>
                    <a:pt x="1980" y="3434"/>
                    <a:pt x="1980" y="3334"/>
                  </a:cubicBezTo>
                  <a:cubicBezTo>
                    <a:pt x="1980" y="3334"/>
                    <a:pt x="1454" y="2282"/>
                    <a:pt x="1053" y="1655"/>
                  </a:cubicBezTo>
                  <a:cubicBezTo>
                    <a:pt x="927" y="1354"/>
                    <a:pt x="627" y="928"/>
                    <a:pt x="526" y="627"/>
                  </a:cubicBezTo>
                  <a:cubicBezTo>
                    <a:pt x="301" y="302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4943062" y="3656875"/>
              <a:ext cx="83508" cy="115985"/>
            </a:xfrm>
            <a:custGeom>
              <a:avLst/>
              <a:gdLst/>
              <a:ahLst/>
              <a:cxnLst/>
              <a:rect l="l" t="t" r="r" b="b"/>
              <a:pathLst>
                <a:path w="2507" h="3482" extrusionOk="0">
                  <a:moveTo>
                    <a:pt x="1479" y="1"/>
                  </a:moveTo>
                  <a:cubicBezTo>
                    <a:pt x="1479" y="1"/>
                    <a:pt x="1354" y="101"/>
                    <a:pt x="1354" y="201"/>
                  </a:cubicBezTo>
                  <a:cubicBezTo>
                    <a:pt x="1354" y="201"/>
                    <a:pt x="1679" y="427"/>
                    <a:pt x="1880" y="828"/>
                  </a:cubicBezTo>
                  <a:cubicBezTo>
                    <a:pt x="1980" y="953"/>
                    <a:pt x="2105" y="1254"/>
                    <a:pt x="2105" y="1455"/>
                  </a:cubicBezTo>
                  <a:cubicBezTo>
                    <a:pt x="2105" y="1680"/>
                    <a:pt x="1980" y="1881"/>
                    <a:pt x="1880" y="2081"/>
                  </a:cubicBezTo>
                  <a:cubicBezTo>
                    <a:pt x="1780" y="2507"/>
                    <a:pt x="1253" y="2833"/>
                    <a:pt x="852" y="3033"/>
                  </a:cubicBezTo>
                  <a:cubicBezTo>
                    <a:pt x="426" y="3234"/>
                    <a:pt x="0" y="3234"/>
                    <a:pt x="0" y="3234"/>
                  </a:cubicBezTo>
                  <a:lnTo>
                    <a:pt x="0" y="3460"/>
                  </a:lnTo>
                  <a:cubicBezTo>
                    <a:pt x="0" y="3460"/>
                    <a:pt x="94" y="3482"/>
                    <a:pt x="249" y="3482"/>
                  </a:cubicBezTo>
                  <a:cubicBezTo>
                    <a:pt x="423" y="3482"/>
                    <a:pt x="674" y="3454"/>
                    <a:pt x="952" y="3334"/>
                  </a:cubicBezTo>
                  <a:cubicBezTo>
                    <a:pt x="1479" y="3234"/>
                    <a:pt x="2105" y="2833"/>
                    <a:pt x="2306" y="2307"/>
                  </a:cubicBezTo>
                  <a:cubicBezTo>
                    <a:pt x="2506" y="2081"/>
                    <a:pt x="2506" y="1780"/>
                    <a:pt x="2506" y="1455"/>
                  </a:cubicBezTo>
                  <a:cubicBezTo>
                    <a:pt x="2506" y="1154"/>
                    <a:pt x="2406" y="828"/>
                    <a:pt x="2206" y="627"/>
                  </a:cubicBezTo>
                  <a:cubicBezTo>
                    <a:pt x="1880" y="201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4883770" y="3719498"/>
              <a:ext cx="38440" cy="48466"/>
            </a:xfrm>
            <a:custGeom>
              <a:avLst/>
              <a:gdLst/>
              <a:ahLst/>
              <a:cxnLst/>
              <a:rect l="l" t="t" r="r" b="b"/>
              <a:pathLst>
                <a:path w="1154" h="1455" extrusionOk="0">
                  <a:moveTo>
                    <a:pt x="527" y="1"/>
                  </a:moveTo>
                  <a:cubicBezTo>
                    <a:pt x="527" y="1"/>
                    <a:pt x="527" y="201"/>
                    <a:pt x="627" y="527"/>
                  </a:cubicBezTo>
                  <a:lnTo>
                    <a:pt x="627" y="727"/>
                  </a:lnTo>
                  <a:lnTo>
                    <a:pt x="627" y="828"/>
                  </a:lnTo>
                  <a:lnTo>
                    <a:pt x="527" y="828"/>
                  </a:lnTo>
                  <a:cubicBezTo>
                    <a:pt x="427" y="727"/>
                    <a:pt x="427" y="627"/>
                    <a:pt x="427" y="527"/>
                  </a:cubicBezTo>
                  <a:cubicBezTo>
                    <a:pt x="326" y="326"/>
                    <a:pt x="326" y="101"/>
                    <a:pt x="326" y="101"/>
                  </a:cubicBezTo>
                  <a:lnTo>
                    <a:pt x="126" y="101"/>
                  </a:lnTo>
                  <a:cubicBezTo>
                    <a:pt x="126" y="101"/>
                    <a:pt x="1" y="326"/>
                    <a:pt x="1" y="627"/>
                  </a:cubicBezTo>
                  <a:cubicBezTo>
                    <a:pt x="1" y="727"/>
                    <a:pt x="1" y="953"/>
                    <a:pt x="126" y="1053"/>
                  </a:cubicBezTo>
                  <a:cubicBezTo>
                    <a:pt x="126" y="1153"/>
                    <a:pt x="226" y="1153"/>
                    <a:pt x="226" y="1254"/>
                  </a:cubicBezTo>
                  <a:cubicBezTo>
                    <a:pt x="326" y="1254"/>
                    <a:pt x="326" y="1354"/>
                    <a:pt x="427" y="1354"/>
                  </a:cubicBezTo>
                  <a:lnTo>
                    <a:pt x="427" y="1454"/>
                  </a:lnTo>
                  <a:lnTo>
                    <a:pt x="527" y="1454"/>
                  </a:lnTo>
                  <a:lnTo>
                    <a:pt x="753" y="1354"/>
                  </a:lnTo>
                  <a:cubicBezTo>
                    <a:pt x="753" y="1254"/>
                    <a:pt x="853" y="1254"/>
                    <a:pt x="853" y="1254"/>
                  </a:cubicBezTo>
                  <a:lnTo>
                    <a:pt x="953" y="1153"/>
                  </a:lnTo>
                  <a:lnTo>
                    <a:pt x="1154" y="1053"/>
                  </a:lnTo>
                  <a:lnTo>
                    <a:pt x="1154" y="953"/>
                  </a:lnTo>
                  <a:lnTo>
                    <a:pt x="1154" y="828"/>
                  </a:lnTo>
                  <a:cubicBezTo>
                    <a:pt x="1154" y="828"/>
                    <a:pt x="1053" y="727"/>
                    <a:pt x="1053" y="627"/>
                  </a:cubicBezTo>
                  <a:lnTo>
                    <a:pt x="1053" y="527"/>
                  </a:lnTo>
                  <a:lnTo>
                    <a:pt x="953" y="427"/>
                  </a:lnTo>
                  <a:cubicBezTo>
                    <a:pt x="853" y="101"/>
                    <a:pt x="853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4908820" y="3653544"/>
              <a:ext cx="37607" cy="38440"/>
            </a:xfrm>
            <a:custGeom>
              <a:avLst/>
              <a:gdLst/>
              <a:ahLst/>
              <a:cxnLst/>
              <a:rect l="l" t="t" r="r" b="b"/>
              <a:pathLst>
                <a:path w="1129" h="1154" extrusionOk="0">
                  <a:moveTo>
                    <a:pt x="1" y="1"/>
                  </a:moveTo>
                  <a:cubicBezTo>
                    <a:pt x="1" y="1"/>
                    <a:pt x="1" y="201"/>
                    <a:pt x="101" y="427"/>
                  </a:cubicBezTo>
                  <a:cubicBezTo>
                    <a:pt x="101" y="527"/>
                    <a:pt x="101" y="727"/>
                    <a:pt x="201" y="828"/>
                  </a:cubicBezTo>
                  <a:cubicBezTo>
                    <a:pt x="201" y="828"/>
                    <a:pt x="201" y="928"/>
                    <a:pt x="301" y="1053"/>
                  </a:cubicBezTo>
                  <a:cubicBezTo>
                    <a:pt x="402" y="1154"/>
                    <a:pt x="502" y="1154"/>
                    <a:pt x="627" y="1154"/>
                  </a:cubicBezTo>
                  <a:cubicBezTo>
                    <a:pt x="727" y="1154"/>
                    <a:pt x="828" y="1154"/>
                    <a:pt x="928" y="1053"/>
                  </a:cubicBezTo>
                  <a:cubicBezTo>
                    <a:pt x="928" y="1053"/>
                    <a:pt x="928" y="928"/>
                    <a:pt x="1028" y="928"/>
                  </a:cubicBezTo>
                  <a:lnTo>
                    <a:pt x="1028" y="828"/>
                  </a:lnTo>
                  <a:cubicBezTo>
                    <a:pt x="1128" y="627"/>
                    <a:pt x="1128" y="527"/>
                    <a:pt x="1128" y="427"/>
                  </a:cubicBezTo>
                  <a:lnTo>
                    <a:pt x="1128" y="1"/>
                  </a:lnTo>
                  <a:lnTo>
                    <a:pt x="928" y="1"/>
                  </a:lnTo>
                  <a:cubicBezTo>
                    <a:pt x="928" y="1"/>
                    <a:pt x="828" y="101"/>
                    <a:pt x="727" y="301"/>
                  </a:cubicBezTo>
                  <a:cubicBezTo>
                    <a:pt x="727" y="427"/>
                    <a:pt x="727" y="527"/>
                    <a:pt x="627" y="627"/>
                  </a:cubicBezTo>
                  <a:lnTo>
                    <a:pt x="502" y="627"/>
                  </a:lnTo>
                  <a:cubicBezTo>
                    <a:pt x="502" y="527"/>
                    <a:pt x="402" y="427"/>
                    <a:pt x="402" y="301"/>
                  </a:cubicBezTo>
                  <a:cubicBezTo>
                    <a:pt x="301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5196851" y="4373173"/>
              <a:ext cx="31744" cy="20919"/>
            </a:xfrm>
            <a:custGeom>
              <a:avLst/>
              <a:gdLst/>
              <a:ahLst/>
              <a:cxnLst/>
              <a:rect l="l" t="t" r="r" b="b"/>
              <a:pathLst>
                <a:path w="953" h="628" extrusionOk="0">
                  <a:moveTo>
                    <a:pt x="752" y="1"/>
                  </a:moveTo>
                  <a:cubicBezTo>
                    <a:pt x="752" y="1"/>
                    <a:pt x="426" y="1"/>
                    <a:pt x="326" y="126"/>
                  </a:cubicBezTo>
                  <a:cubicBezTo>
                    <a:pt x="226" y="226"/>
                    <a:pt x="0" y="427"/>
                    <a:pt x="0" y="427"/>
                  </a:cubicBezTo>
                  <a:cubicBezTo>
                    <a:pt x="0" y="527"/>
                    <a:pt x="126" y="627"/>
                    <a:pt x="126" y="627"/>
                  </a:cubicBezTo>
                  <a:cubicBezTo>
                    <a:pt x="126" y="627"/>
                    <a:pt x="426" y="627"/>
                    <a:pt x="627" y="527"/>
                  </a:cubicBezTo>
                  <a:lnTo>
                    <a:pt x="953" y="226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5207710" y="4390727"/>
              <a:ext cx="24216" cy="20885"/>
            </a:xfrm>
            <a:custGeom>
              <a:avLst/>
              <a:gdLst/>
              <a:ahLst/>
              <a:cxnLst/>
              <a:rect l="l" t="t" r="r" b="b"/>
              <a:pathLst>
                <a:path w="727" h="627" extrusionOk="0">
                  <a:moveTo>
                    <a:pt x="526" y="0"/>
                  </a:moveTo>
                  <a:cubicBezTo>
                    <a:pt x="526" y="0"/>
                    <a:pt x="301" y="100"/>
                    <a:pt x="201" y="100"/>
                  </a:cubicBezTo>
                  <a:cubicBezTo>
                    <a:pt x="100" y="226"/>
                    <a:pt x="0" y="426"/>
                    <a:pt x="0" y="426"/>
                  </a:cubicBezTo>
                  <a:cubicBezTo>
                    <a:pt x="0" y="526"/>
                    <a:pt x="100" y="627"/>
                    <a:pt x="100" y="627"/>
                  </a:cubicBezTo>
                  <a:cubicBezTo>
                    <a:pt x="100" y="627"/>
                    <a:pt x="426" y="627"/>
                    <a:pt x="526" y="526"/>
                  </a:cubicBezTo>
                  <a:cubicBezTo>
                    <a:pt x="627" y="526"/>
                    <a:pt x="727" y="326"/>
                    <a:pt x="727" y="226"/>
                  </a:cubicBezTo>
                  <a:lnTo>
                    <a:pt x="727" y="100"/>
                  </a:lnTo>
                  <a:cubicBezTo>
                    <a:pt x="727" y="0"/>
                    <a:pt x="526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5440614" y="4231272"/>
              <a:ext cx="31744" cy="37574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101" y="0"/>
                  </a:moveTo>
                  <a:cubicBezTo>
                    <a:pt x="101" y="0"/>
                    <a:pt x="1" y="100"/>
                    <a:pt x="1" y="301"/>
                  </a:cubicBezTo>
                  <a:cubicBezTo>
                    <a:pt x="1" y="501"/>
                    <a:pt x="101" y="727"/>
                    <a:pt x="201" y="827"/>
                  </a:cubicBezTo>
                  <a:cubicBezTo>
                    <a:pt x="427" y="1028"/>
                    <a:pt x="828" y="1128"/>
                    <a:pt x="828" y="1128"/>
                  </a:cubicBezTo>
                  <a:cubicBezTo>
                    <a:pt x="828" y="1128"/>
                    <a:pt x="953" y="1028"/>
                    <a:pt x="953" y="927"/>
                  </a:cubicBezTo>
                  <a:cubicBezTo>
                    <a:pt x="953" y="927"/>
                    <a:pt x="727" y="627"/>
                    <a:pt x="627" y="501"/>
                  </a:cubicBezTo>
                  <a:cubicBezTo>
                    <a:pt x="527" y="401"/>
                    <a:pt x="427" y="301"/>
                    <a:pt x="427" y="201"/>
                  </a:cubicBezTo>
                  <a:cubicBezTo>
                    <a:pt x="326" y="201"/>
                    <a:pt x="326" y="100"/>
                    <a:pt x="326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6"/>
          <p:cNvGrpSpPr/>
          <p:nvPr/>
        </p:nvGrpSpPr>
        <p:grpSpPr>
          <a:xfrm rot="-2120391">
            <a:off x="8469105" y="929824"/>
            <a:ext cx="414092" cy="329755"/>
            <a:chOff x="3419463" y="4085175"/>
            <a:chExt cx="414110" cy="329769"/>
          </a:xfrm>
        </p:grpSpPr>
        <p:sp>
          <p:nvSpPr>
            <p:cNvPr id="2209" name="Google Shape;2209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31675" y="1752600"/>
            <a:ext cx="35799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752600"/>
            <a:ext cx="35799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722375" y="1181100"/>
            <a:ext cx="7704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639253" y="2696720"/>
            <a:ext cx="1789699" cy="1965705"/>
            <a:chOff x="639253" y="2696720"/>
            <a:chExt cx="1789699" cy="1965705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10800000">
            <a:off x="6697153" y="763145"/>
            <a:ext cx="1789699" cy="1965705"/>
            <a:chOff x="639253" y="2696720"/>
            <a:chExt cx="1789699" cy="196570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1025683">
            <a:off x="389520" y="227126"/>
            <a:ext cx="1101119" cy="1008499"/>
            <a:chOff x="29682" y="3792333"/>
            <a:chExt cx="1232114" cy="1128475"/>
          </a:xfrm>
        </p:grpSpPr>
        <p:sp>
          <p:nvSpPr>
            <p:cNvPr id="44" name="Google Shape;44;p5"/>
            <p:cNvSpPr/>
            <p:nvPr/>
          </p:nvSpPr>
          <p:spPr>
            <a:xfrm>
              <a:off x="676408" y="3940695"/>
              <a:ext cx="377809" cy="382815"/>
            </a:xfrm>
            <a:custGeom>
              <a:avLst/>
              <a:gdLst/>
              <a:ahLst/>
              <a:cxnLst/>
              <a:rect l="l" t="t" r="r" b="b"/>
              <a:pathLst>
                <a:path w="13736" h="13918" extrusionOk="0">
                  <a:moveTo>
                    <a:pt x="8437" y="0"/>
                  </a:moveTo>
                  <a:lnTo>
                    <a:pt x="8437" y="0"/>
                  </a:lnTo>
                  <a:cubicBezTo>
                    <a:pt x="6163" y="1979"/>
                    <a:pt x="3889" y="4071"/>
                    <a:pt x="1615" y="6049"/>
                  </a:cubicBezTo>
                  <a:cubicBezTo>
                    <a:pt x="1138" y="6527"/>
                    <a:pt x="569" y="7095"/>
                    <a:pt x="273" y="7755"/>
                  </a:cubicBezTo>
                  <a:cubicBezTo>
                    <a:pt x="1" y="8619"/>
                    <a:pt x="273" y="9665"/>
                    <a:pt x="751" y="10415"/>
                  </a:cubicBezTo>
                  <a:cubicBezTo>
                    <a:pt x="1706" y="12030"/>
                    <a:pt x="3321" y="12962"/>
                    <a:pt x="4912" y="13917"/>
                  </a:cubicBezTo>
                  <a:lnTo>
                    <a:pt x="5026" y="13917"/>
                  </a:lnTo>
                  <a:cubicBezTo>
                    <a:pt x="8141" y="11257"/>
                    <a:pt x="11166" y="8619"/>
                    <a:pt x="13735" y="5481"/>
                  </a:cubicBezTo>
                  <a:lnTo>
                    <a:pt x="13735" y="5481"/>
                  </a:lnTo>
                  <a:cubicBezTo>
                    <a:pt x="13405" y="5663"/>
                    <a:pt x="13052" y="5749"/>
                    <a:pt x="12703" y="5749"/>
                  </a:cubicBezTo>
                  <a:cubicBezTo>
                    <a:pt x="12139" y="5749"/>
                    <a:pt x="11587" y="5524"/>
                    <a:pt x="11166" y="5117"/>
                  </a:cubicBezTo>
                  <a:cubicBezTo>
                    <a:pt x="10506" y="4548"/>
                    <a:pt x="10324" y="3411"/>
                    <a:pt x="10802" y="2638"/>
                  </a:cubicBezTo>
                  <a:lnTo>
                    <a:pt x="10802" y="2638"/>
                  </a:lnTo>
                  <a:cubicBezTo>
                    <a:pt x="10564" y="2729"/>
                    <a:pt x="10319" y="2773"/>
                    <a:pt x="10077" y="2773"/>
                  </a:cubicBezTo>
                  <a:cubicBezTo>
                    <a:pt x="9536" y="2773"/>
                    <a:pt x="9012" y="2554"/>
                    <a:pt x="8619" y="2161"/>
                  </a:cubicBezTo>
                  <a:cubicBezTo>
                    <a:pt x="8141" y="1592"/>
                    <a:pt x="8050" y="660"/>
                    <a:pt x="8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7867" y="4458147"/>
              <a:ext cx="393432" cy="394504"/>
            </a:xfrm>
            <a:custGeom>
              <a:avLst/>
              <a:gdLst/>
              <a:ahLst/>
              <a:cxnLst/>
              <a:rect l="l" t="t" r="r" b="b"/>
              <a:pathLst>
                <a:path w="14304" h="14343" extrusionOk="0">
                  <a:moveTo>
                    <a:pt x="9273" y="0"/>
                  </a:moveTo>
                  <a:cubicBezTo>
                    <a:pt x="7883" y="0"/>
                    <a:pt x="6501" y="366"/>
                    <a:pt x="5298" y="1085"/>
                  </a:cubicBezTo>
                  <a:cubicBezTo>
                    <a:pt x="6345" y="1085"/>
                    <a:pt x="7391" y="1267"/>
                    <a:pt x="8323" y="1539"/>
                  </a:cubicBezTo>
                  <a:cubicBezTo>
                    <a:pt x="8709" y="1653"/>
                    <a:pt x="9096" y="1835"/>
                    <a:pt x="9096" y="2222"/>
                  </a:cubicBezTo>
                  <a:cubicBezTo>
                    <a:pt x="9096" y="2404"/>
                    <a:pt x="9005" y="2586"/>
                    <a:pt x="8891" y="2790"/>
                  </a:cubicBezTo>
                  <a:cubicBezTo>
                    <a:pt x="7663" y="4200"/>
                    <a:pt x="6345" y="5519"/>
                    <a:pt x="4912" y="6656"/>
                  </a:cubicBezTo>
                  <a:cubicBezTo>
                    <a:pt x="3889" y="7429"/>
                    <a:pt x="2843" y="8089"/>
                    <a:pt x="1978" y="9044"/>
                  </a:cubicBezTo>
                  <a:cubicBezTo>
                    <a:pt x="841" y="10272"/>
                    <a:pt x="182" y="11886"/>
                    <a:pt x="0" y="13592"/>
                  </a:cubicBezTo>
                  <a:cubicBezTo>
                    <a:pt x="0" y="13865"/>
                    <a:pt x="91" y="14251"/>
                    <a:pt x="364" y="14342"/>
                  </a:cubicBezTo>
                  <a:cubicBezTo>
                    <a:pt x="569" y="14342"/>
                    <a:pt x="660" y="14251"/>
                    <a:pt x="750" y="14160"/>
                  </a:cubicBezTo>
                  <a:cubicBezTo>
                    <a:pt x="3024" y="12637"/>
                    <a:pt x="5298" y="11022"/>
                    <a:pt x="7572" y="9498"/>
                  </a:cubicBezTo>
                  <a:cubicBezTo>
                    <a:pt x="7891" y="9256"/>
                    <a:pt x="8290" y="9044"/>
                    <a:pt x="8662" y="9044"/>
                  </a:cubicBezTo>
                  <a:cubicBezTo>
                    <a:pt x="8848" y="9044"/>
                    <a:pt x="9028" y="9097"/>
                    <a:pt x="9187" y="9226"/>
                  </a:cubicBezTo>
                  <a:cubicBezTo>
                    <a:pt x="9574" y="9612"/>
                    <a:pt x="9369" y="10272"/>
                    <a:pt x="9278" y="10749"/>
                  </a:cubicBezTo>
                  <a:cubicBezTo>
                    <a:pt x="9278" y="11245"/>
                    <a:pt x="9503" y="11811"/>
                    <a:pt x="9863" y="11811"/>
                  </a:cubicBezTo>
                  <a:cubicBezTo>
                    <a:pt x="9915" y="11811"/>
                    <a:pt x="9970" y="11799"/>
                    <a:pt x="10028" y="11772"/>
                  </a:cubicBezTo>
                  <a:cubicBezTo>
                    <a:pt x="10233" y="11772"/>
                    <a:pt x="10324" y="11591"/>
                    <a:pt x="10415" y="11500"/>
                  </a:cubicBezTo>
                  <a:cubicBezTo>
                    <a:pt x="12302" y="9135"/>
                    <a:pt x="14303" y="6383"/>
                    <a:pt x="14122" y="3245"/>
                  </a:cubicBezTo>
                  <a:cubicBezTo>
                    <a:pt x="14122" y="2222"/>
                    <a:pt x="13644" y="971"/>
                    <a:pt x="12598" y="516"/>
                  </a:cubicBezTo>
                  <a:lnTo>
                    <a:pt x="12302" y="607"/>
                  </a:lnTo>
                  <a:cubicBezTo>
                    <a:pt x="11335" y="201"/>
                    <a:pt x="10302" y="0"/>
                    <a:pt x="9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95491" y="4484827"/>
              <a:ext cx="180158" cy="196743"/>
            </a:xfrm>
            <a:custGeom>
              <a:avLst/>
              <a:gdLst/>
              <a:ahLst/>
              <a:cxnLst/>
              <a:rect l="l" t="t" r="r" b="b"/>
              <a:pathLst>
                <a:path w="6550" h="7153" extrusionOk="0">
                  <a:moveTo>
                    <a:pt x="5981" y="1"/>
                  </a:moveTo>
                  <a:lnTo>
                    <a:pt x="5800" y="206"/>
                  </a:lnTo>
                  <a:cubicBezTo>
                    <a:pt x="3526" y="1138"/>
                    <a:pt x="1524" y="2957"/>
                    <a:pt x="297" y="5117"/>
                  </a:cubicBezTo>
                  <a:cubicBezTo>
                    <a:pt x="206" y="5413"/>
                    <a:pt x="1" y="5800"/>
                    <a:pt x="297" y="5982"/>
                  </a:cubicBezTo>
                  <a:cubicBezTo>
                    <a:pt x="363" y="6082"/>
                    <a:pt x="470" y="6121"/>
                    <a:pt x="593" y="6121"/>
                  </a:cubicBezTo>
                  <a:cubicBezTo>
                    <a:pt x="805" y="6121"/>
                    <a:pt x="1065" y="6006"/>
                    <a:pt x="1252" y="5891"/>
                  </a:cubicBezTo>
                  <a:cubicBezTo>
                    <a:pt x="1430" y="5697"/>
                    <a:pt x="1697" y="5552"/>
                    <a:pt x="1937" y="5552"/>
                  </a:cubicBezTo>
                  <a:cubicBezTo>
                    <a:pt x="2063" y="5552"/>
                    <a:pt x="2181" y="5592"/>
                    <a:pt x="2275" y="5686"/>
                  </a:cubicBezTo>
                  <a:cubicBezTo>
                    <a:pt x="2571" y="5982"/>
                    <a:pt x="2275" y="6459"/>
                    <a:pt x="2480" y="6823"/>
                  </a:cubicBezTo>
                  <a:cubicBezTo>
                    <a:pt x="2548" y="7046"/>
                    <a:pt x="2785" y="7152"/>
                    <a:pt x="3014" y="7152"/>
                  </a:cubicBezTo>
                  <a:cubicBezTo>
                    <a:pt x="3089" y="7152"/>
                    <a:pt x="3163" y="7141"/>
                    <a:pt x="3230" y="7119"/>
                  </a:cubicBezTo>
                  <a:cubicBezTo>
                    <a:pt x="3412" y="7028"/>
                    <a:pt x="3707" y="6823"/>
                    <a:pt x="3889" y="6641"/>
                  </a:cubicBezTo>
                  <a:cubicBezTo>
                    <a:pt x="4844" y="5595"/>
                    <a:pt x="5504" y="4276"/>
                    <a:pt x="5981" y="2957"/>
                  </a:cubicBezTo>
                  <a:cubicBezTo>
                    <a:pt x="6368" y="2002"/>
                    <a:pt x="6550" y="865"/>
                    <a:pt x="5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9397" y="4229663"/>
              <a:ext cx="208323" cy="263333"/>
            </a:xfrm>
            <a:custGeom>
              <a:avLst/>
              <a:gdLst/>
              <a:ahLst/>
              <a:cxnLst/>
              <a:rect l="l" t="t" r="r" b="b"/>
              <a:pathLst>
                <a:path w="7574" h="9574" extrusionOk="0">
                  <a:moveTo>
                    <a:pt x="3412" y="0"/>
                  </a:moveTo>
                  <a:cubicBezTo>
                    <a:pt x="2184" y="1046"/>
                    <a:pt x="1138" y="2274"/>
                    <a:pt x="388" y="3707"/>
                  </a:cubicBezTo>
                  <a:cubicBezTo>
                    <a:pt x="297" y="3889"/>
                    <a:pt x="92" y="4162"/>
                    <a:pt x="92" y="4457"/>
                  </a:cubicBezTo>
                  <a:cubicBezTo>
                    <a:pt x="1" y="4844"/>
                    <a:pt x="92" y="5117"/>
                    <a:pt x="183" y="5503"/>
                  </a:cubicBezTo>
                  <a:cubicBezTo>
                    <a:pt x="751" y="7118"/>
                    <a:pt x="2184" y="8255"/>
                    <a:pt x="3503" y="9278"/>
                  </a:cubicBezTo>
                  <a:lnTo>
                    <a:pt x="4071" y="9574"/>
                  </a:lnTo>
                  <a:cubicBezTo>
                    <a:pt x="5413" y="9096"/>
                    <a:pt x="6641" y="8141"/>
                    <a:pt x="7391" y="6913"/>
                  </a:cubicBezTo>
                  <a:cubicBezTo>
                    <a:pt x="7482" y="6822"/>
                    <a:pt x="7573" y="6640"/>
                    <a:pt x="7573" y="6436"/>
                  </a:cubicBezTo>
                  <a:cubicBezTo>
                    <a:pt x="7573" y="6163"/>
                    <a:pt x="7210" y="5867"/>
                    <a:pt x="6914" y="5685"/>
                  </a:cubicBezTo>
                  <a:cubicBezTo>
                    <a:pt x="5413" y="4730"/>
                    <a:pt x="4640" y="2843"/>
                    <a:pt x="4071" y="1137"/>
                  </a:cubicBezTo>
                  <a:cubicBezTo>
                    <a:pt x="3980" y="751"/>
                    <a:pt x="3799" y="296"/>
                    <a:pt x="3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46463" y="4381023"/>
              <a:ext cx="148885" cy="234563"/>
            </a:xfrm>
            <a:custGeom>
              <a:avLst/>
              <a:gdLst/>
              <a:ahLst/>
              <a:cxnLst/>
              <a:rect l="l" t="t" r="r" b="b"/>
              <a:pathLst>
                <a:path w="5413" h="8528" extrusionOk="0">
                  <a:moveTo>
                    <a:pt x="4935" y="0"/>
                  </a:moveTo>
                  <a:lnTo>
                    <a:pt x="4935" y="0"/>
                  </a:lnTo>
                  <a:cubicBezTo>
                    <a:pt x="3320" y="1410"/>
                    <a:pt x="1706" y="2547"/>
                    <a:pt x="0" y="3684"/>
                  </a:cubicBezTo>
                  <a:lnTo>
                    <a:pt x="205" y="3980"/>
                  </a:lnTo>
                  <a:cubicBezTo>
                    <a:pt x="205" y="5480"/>
                    <a:pt x="296" y="7004"/>
                    <a:pt x="296" y="8528"/>
                  </a:cubicBezTo>
                  <a:cubicBezTo>
                    <a:pt x="1046" y="7868"/>
                    <a:pt x="1706" y="7095"/>
                    <a:pt x="2479" y="6345"/>
                  </a:cubicBezTo>
                  <a:cubicBezTo>
                    <a:pt x="3229" y="5480"/>
                    <a:pt x="4071" y="4548"/>
                    <a:pt x="4639" y="3502"/>
                  </a:cubicBezTo>
                  <a:cubicBezTo>
                    <a:pt x="5208" y="2456"/>
                    <a:pt x="5412" y="1137"/>
                    <a:pt x="4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73688" y="4088975"/>
              <a:ext cx="287125" cy="187612"/>
            </a:xfrm>
            <a:custGeom>
              <a:avLst/>
              <a:gdLst/>
              <a:ahLst/>
              <a:cxnLst/>
              <a:rect l="l" t="t" r="r" b="b"/>
              <a:pathLst>
                <a:path w="10439" h="6821" extrusionOk="0">
                  <a:moveTo>
                    <a:pt x="8694" y="1"/>
                  </a:moveTo>
                  <a:cubicBezTo>
                    <a:pt x="8488" y="1"/>
                    <a:pt x="8278" y="30"/>
                    <a:pt x="8073" y="90"/>
                  </a:cubicBezTo>
                  <a:cubicBezTo>
                    <a:pt x="7209" y="294"/>
                    <a:pt x="6549" y="863"/>
                    <a:pt x="5890" y="1522"/>
                  </a:cubicBezTo>
                  <a:cubicBezTo>
                    <a:pt x="3889" y="3319"/>
                    <a:pt x="2001" y="5115"/>
                    <a:pt x="0" y="6821"/>
                  </a:cubicBezTo>
                  <a:cubicBezTo>
                    <a:pt x="1433" y="6548"/>
                    <a:pt x="2957" y="6343"/>
                    <a:pt x="4366" y="6343"/>
                  </a:cubicBezTo>
                  <a:cubicBezTo>
                    <a:pt x="4662" y="6343"/>
                    <a:pt x="5026" y="6343"/>
                    <a:pt x="5322" y="6161"/>
                  </a:cubicBezTo>
                  <a:cubicBezTo>
                    <a:pt x="5503" y="6161"/>
                    <a:pt x="5685" y="5979"/>
                    <a:pt x="5799" y="5866"/>
                  </a:cubicBezTo>
                  <a:cubicBezTo>
                    <a:pt x="7596" y="4547"/>
                    <a:pt x="9096" y="3023"/>
                    <a:pt x="10438" y="1318"/>
                  </a:cubicBezTo>
                  <a:lnTo>
                    <a:pt x="10347" y="1045"/>
                  </a:lnTo>
                  <a:cubicBezTo>
                    <a:pt x="10116" y="370"/>
                    <a:pt x="9428" y="1"/>
                    <a:pt x="8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5"/>
            <p:cNvGrpSpPr/>
            <p:nvPr/>
          </p:nvGrpSpPr>
          <p:grpSpPr>
            <a:xfrm>
              <a:off x="29682" y="3792333"/>
              <a:ext cx="1232114" cy="1128475"/>
              <a:chOff x="29682" y="3792333"/>
              <a:chExt cx="1232114" cy="1128475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306135" y="3792333"/>
                <a:ext cx="955661" cy="897736"/>
              </a:xfrm>
              <a:custGeom>
                <a:avLst/>
                <a:gdLst/>
                <a:ahLst/>
                <a:cxnLst/>
                <a:rect l="l" t="t" r="r" b="b"/>
                <a:pathLst>
                  <a:path w="34745" h="32639" extrusionOk="0">
                    <a:moveTo>
                      <a:pt x="31450" y="1301"/>
                    </a:moveTo>
                    <a:cubicBezTo>
                      <a:pt x="31654" y="2347"/>
                      <a:pt x="32405" y="3211"/>
                      <a:pt x="33451" y="3575"/>
                    </a:cubicBezTo>
                    <a:cubicBezTo>
                      <a:pt x="32882" y="5758"/>
                      <a:pt x="32223" y="7941"/>
                      <a:pt x="31450" y="10124"/>
                    </a:cubicBezTo>
                    <a:lnTo>
                      <a:pt x="31450" y="10306"/>
                    </a:lnTo>
                    <a:lnTo>
                      <a:pt x="31268" y="10306"/>
                    </a:lnTo>
                    <a:cubicBezTo>
                      <a:pt x="30831" y="10781"/>
                      <a:pt x="30430" y="11026"/>
                      <a:pt x="30063" y="11026"/>
                    </a:cubicBezTo>
                    <a:cubicBezTo>
                      <a:pt x="29551" y="11026"/>
                      <a:pt x="29105" y="10549"/>
                      <a:pt x="28721" y="9556"/>
                    </a:cubicBezTo>
                    <a:cubicBezTo>
                      <a:pt x="28880" y="9397"/>
                      <a:pt x="28762" y="9152"/>
                      <a:pt x="28533" y="9152"/>
                    </a:cubicBezTo>
                    <a:cubicBezTo>
                      <a:pt x="28499" y="9152"/>
                      <a:pt x="28463" y="9157"/>
                      <a:pt x="28425" y="9169"/>
                    </a:cubicBezTo>
                    <a:cubicBezTo>
                      <a:pt x="27948" y="9260"/>
                      <a:pt x="27288" y="9556"/>
                      <a:pt x="26720" y="9556"/>
                    </a:cubicBezTo>
                    <a:cubicBezTo>
                      <a:pt x="26538" y="9647"/>
                      <a:pt x="26333" y="9647"/>
                      <a:pt x="26151" y="9647"/>
                    </a:cubicBezTo>
                    <a:cubicBezTo>
                      <a:pt x="25310" y="8805"/>
                      <a:pt x="25105" y="7850"/>
                      <a:pt x="25765" y="6895"/>
                    </a:cubicBezTo>
                    <a:cubicBezTo>
                      <a:pt x="25861" y="6741"/>
                      <a:pt x="25729" y="6506"/>
                      <a:pt x="25576" y="6506"/>
                    </a:cubicBezTo>
                    <a:cubicBezTo>
                      <a:pt x="25549" y="6506"/>
                      <a:pt x="25520" y="6514"/>
                      <a:pt x="25492" y="6531"/>
                    </a:cubicBezTo>
                    <a:cubicBezTo>
                      <a:pt x="25184" y="6586"/>
                      <a:pt x="24895" y="6619"/>
                      <a:pt x="24632" y="6619"/>
                    </a:cubicBezTo>
                    <a:cubicBezTo>
                      <a:pt x="23593" y="6619"/>
                      <a:pt x="22945" y="6108"/>
                      <a:pt x="23036" y="4439"/>
                    </a:cubicBezTo>
                    <a:cubicBezTo>
                      <a:pt x="23036" y="4144"/>
                      <a:pt x="23127" y="3780"/>
                      <a:pt x="23218" y="3393"/>
                    </a:cubicBezTo>
                    <a:lnTo>
                      <a:pt x="23218" y="3211"/>
                    </a:lnTo>
                    <a:cubicBezTo>
                      <a:pt x="25969" y="2552"/>
                      <a:pt x="28721" y="1870"/>
                      <a:pt x="31450" y="1301"/>
                    </a:cubicBezTo>
                    <a:close/>
                    <a:moveTo>
                      <a:pt x="11261" y="10253"/>
                    </a:moveTo>
                    <a:cubicBezTo>
                      <a:pt x="11402" y="10253"/>
                      <a:pt x="11539" y="10270"/>
                      <a:pt x="11666" y="10306"/>
                    </a:cubicBezTo>
                    <a:cubicBezTo>
                      <a:pt x="12416" y="10511"/>
                      <a:pt x="13076" y="11170"/>
                      <a:pt x="13553" y="11648"/>
                    </a:cubicBezTo>
                    <a:cubicBezTo>
                      <a:pt x="12803" y="12398"/>
                      <a:pt x="12121" y="13149"/>
                      <a:pt x="11370" y="13922"/>
                    </a:cubicBezTo>
                    <a:cubicBezTo>
                      <a:pt x="11279" y="14104"/>
                      <a:pt x="11279" y="14195"/>
                      <a:pt x="11370" y="14286"/>
                    </a:cubicBezTo>
                    <a:lnTo>
                      <a:pt x="11370" y="14377"/>
                    </a:lnTo>
                    <a:cubicBezTo>
                      <a:pt x="11318" y="14324"/>
                      <a:pt x="11235" y="14272"/>
                      <a:pt x="11153" y="14272"/>
                    </a:cubicBezTo>
                    <a:cubicBezTo>
                      <a:pt x="11092" y="14272"/>
                      <a:pt x="11032" y="14300"/>
                      <a:pt x="10984" y="14377"/>
                    </a:cubicBezTo>
                    <a:cubicBezTo>
                      <a:pt x="10142" y="15241"/>
                      <a:pt x="9005" y="16196"/>
                      <a:pt x="7959" y="17219"/>
                    </a:cubicBezTo>
                    <a:cubicBezTo>
                      <a:pt x="5685" y="17606"/>
                      <a:pt x="3411" y="17992"/>
                      <a:pt x="1137" y="18356"/>
                    </a:cubicBezTo>
                    <a:cubicBezTo>
                      <a:pt x="2570" y="16855"/>
                      <a:pt x="4071" y="15332"/>
                      <a:pt x="5685" y="13922"/>
                    </a:cubicBezTo>
                    <a:cubicBezTo>
                      <a:pt x="6641" y="13058"/>
                      <a:pt x="7573" y="12216"/>
                      <a:pt x="8528" y="11443"/>
                    </a:cubicBezTo>
                    <a:cubicBezTo>
                      <a:pt x="9178" y="10951"/>
                      <a:pt x="10340" y="10253"/>
                      <a:pt x="11261" y="10253"/>
                    </a:cubicBezTo>
                    <a:close/>
                    <a:moveTo>
                      <a:pt x="34429" y="0"/>
                    </a:moveTo>
                    <a:cubicBezTo>
                      <a:pt x="34374" y="0"/>
                      <a:pt x="34324" y="23"/>
                      <a:pt x="34292" y="73"/>
                    </a:cubicBezTo>
                    <a:cubicBezTo>
                      <a:pt x="30517" y="937"/>
                      <a:pt x="26811" y="1779"/>
                      <a:pt x="23127" y="2643"/>
                    </a:cubicBezTo>
                    <a:cubicBezTo>
                      <a:pt x="23036" y="2643"/>
                      <a:pt x="22922" y="2734"/>
                      <a:pt x="22922" y="2825"/>
                    </a:cubicBezTo>
                    <a:cubicBezTo>
                      <a:pt x="22740" y="2825"/>
                      <a:pt x="22649" y="2916"/>
                      <a:pt x="22649" y="3120"/>
                    </a:cubicBezTo>
                    <a:lnTo>
                      <a:pt x="22649" y="3211"/>
                    </a:lnTo>
                    <a:cubicBezTo>
                      <a:pt x="19716" y="5849"/>
                      <a:pt x="16783" y="8510"/>
                      <a:pt x="13940" y="11261"/>
                    </a:cubicBezTo>
                    <a:cubicBezTo>
                      <a:pt x="12966" y="10299"/>
                      <a:pt x="12024" y="9793"/>
                      <a:pt x="11027" y="9793"/>
                    </a:cubicBezTo>
                    <a:cubicBezTo>
                      <a:pt x="10163" y="9793"/>
                      <a:pt x="9258" y="10174"/>
                      <a:pt x="8255" y="10966"/>
                    </a:cubicBezTo>
                    <a:cubicBezTo>
                      <a:pt x="5299" y="13240"/>
                      <a:pt x="2661" y="15900"/>
                      <a:pt x="182" y="18652"/>
                    </a:cubicBezTo>
                    <a:cubicBezTo>
                      <a:pt x="0" y="18834"/>
                      <a:pt x="182" y="19129"/>
                      <a:pt x="478" y="19129"/>
                    </a:cubicBezTo>
                    <a:cubicBezTo>
                      <a:pt x="2752" y="18743"/>
                      <a:pt x="5117" y="18265"/>
                      <a:pt x="7391" y="17901"/>
                    </a:cubicBezTo>
                    <a:lnTo>
                      <a:pt x="7391" y="17901"/>
                    </a:lnTo>
                    <a:cubicBezTo>
                      <a:pt x="6913" y="18470"/>
                      <a:pt x="6550" y="19038"/>
                      <a:pt x="6254" y="19607"/>
                    </a:cubicBezTo>
                    <a:cubicBezTo>
                      <a:pt x="5594" y="21108"/>
                      <a:pt x="6550" y="22631"/>
                      <a:pt x="7573" y="23859"/>
                    </a:cubicBezTo>
                    <a:cubicBezTo>
                      <a:pt x="8591" y="25054"/>
                      <a:pt x="10232" y="26614"/>
                      <a:pt x="11891" y="26614"/>
                    </a:cubicBezTo>
                    <a:cubicBezTo>
                      <a:pt x="11937" y="26614"/>
                      <a:pt x="11984" y="26613"/>
                      <a:pt x="12030" y="26611"/>
                    </a:cubicBezTo>
                    <a:cubicBezTo>
                      <a:pt x="13735" y="26429"/>
                      <a:pt x="15532" y="25087"/>
                      <a:pt x="16669" y="23950"/>
                    </a:cubicBezTo>
                    <a:cubicBezTo>
                      <a:pt x="16905" y="23805"/>
                      <a:pt x="16705" y="23528"/>
                      <a:pt x="16476" y="23528"/>
                    </a:cubicBezTo>
                    <a:cubicBezTo>
                      <a:pt x="16419" y="23528"/>
                      <a:pt x="16360" y="23545"/>
                      <a:pt x="16305" y="23586"/>
                    </a:cubicBezTo>
                    <a:cubicBezTo>
                      <a:pt x="15350" y="24428"/>
                      <a:pt x="13940" y="25565"/>
                      <a:pt x="12598" y="25860"/>
                    </a:cubicBezTo>
                    <a:cubicBezTo>
                      <a:pt x="12403" y="25898"/>
                      <a:pt x="12210" y="25915"/>
                      <a:pt x="12020" y="25915"/>
                    </a:cubicBezTo>
                    <a:cubicBezTo>
                      <a:pt x="10365" y="25915"/>
                      <a:pt x="8897" y="24585"/>
                      <a:pt x="7959" y="23382"/>
                    </a:cubicBezTo>
                    <a:cubicBezTo>
                      <a:pt x="7300" y="22631"/>
                      <a:pt x="6436" y="21403"/>
                      <a:pt x="6641" y="20266"/>
                    </a:cubicBezTo>
                    <a:cubicBezTo>
                      <a:pt x="6822" y="19402"/>
                      <a:pt x="7778" y="18561"/>
                      <a:pt x="8346" y="17992"/>
                    </a:cubicBezTo>
                    <a:cubicBezTo>
                      <a:pt x="9278" y="16946"/>
                      <a:pt x="10233" y="15991"/>
                      <a:pt x="11189" y="14945"/>
                    </a:cubicBezTo>
                    <a:cubicBezTo>
                      <a:pt x="11757" y="17992"/>
                      <a:pt x="13735" y="20630"/>
                      <a:pt x="16669" y="21881"/>
                    </a:cubicBezTo>
                    <a:cubicBezTo>
                      <a:pt x="16694" y="21889"/>
                      <a:pt x="16721" y="21892"/>
                      <a:pt x="16747" y="21892"/>
                    </a:cubicBezTo>
                    <a:cubicBezTo>
                      <a:pt x="17025" y="21892"/>
                      <a:pt x="17318" y="21486"/>
                      <a:pt x="16964" y="21403"/>
                    </a:cubicBezTo>
                    <a:cubicBezTo>
                      <a:pt x="14122" y="20175"/>
                      <a:pt x="12121" y="17606"/>
                      <a:pt x="11666" y="14490"/>
                    </a:cubicBezTo>
                    <a:lnTo>
                      <a:pt x="11666" y="14377"/>
                    </a:lnTo>
                    <a:lnTo>
                      <a:pt x="11757" y="14377"/>
                    </a:lnTo>
                    <a:lnTo>
                      <a:pt x="12507" y="13626"/>
                    </a:lnTo>
                    <a:cubicBezTo>
                      <a:pt x="13463" y="16469"/>
                      <a:pt x="15350" y="18743"/>
                      <a:pt x="17920" y="20266"/>
                    </a:cubicBezTo>
                    <a:cubicBezTo>
                      <a:pt x="17956" y="20291"/>
                      <a:pt x="17994" y="20302"/>
                      <a:pt x="18030" y="20302"/>
                    </a:cubicBezTo>
                    <a:cubicBezTo>
                      <a:pt x="18261" y="20302"/>
                      <a:pt x="18448" y="19855"/>
                      <a:pt x="18192" y="19698"/>
                    </a:cubicBezTo>
                    <a:cubicBezTo>
                      <a:pt x="15646" y="18265"/>
                      <a:pt x="13826" y="15991"/>
                      <a:pt x="12985" y="13240"/>
                    </a:cubicBezTo>
                    <a:cubicBezTo>
                      <a:pt x="12894" y="13240"/>
                      <a:pt x="12894" y="13149"/>
                      <a:pt x="12894" y="13149"/>
                    </a:cubicBezTo>
                    <a:cubicBezTo>
                      <a:pt x="13258" y="12785"/>
                      <a:pt x="13644" y="12398"/>
                      <a:pt x="14031" y="12012"/>
                    </a:cubicBezTo>
                    <a:cubicBezTo>
                      <a:pt x="14064" y="12028"/>
                      <a:pt x="14098" y="12036"/>
                      <a:pt x="14129" y="12036"/>
                    </a:cubicBezTo>
                    <a:cubicBezTo>
                      <a:pt x="14271" y="12036"/>
                      <a:pt x="14378" y="11887"/>
                      <a:pt x="14304" y="11739"/>
                    </a:cubicBezTo>
                    <a:cubicBezTo>
                      <a:pt x="16964" y="9078"/>
                      <a:pt x="19807" y="6622"/>
                      <a:pt x="22558" y="4053"/>
                    </a:cubicBezTo>
                    <a:lnTo>
                      <a:pt x="22558" y="4053"/>
                    </a:lnTo>
                    <a:cubicBezTo>
                      <a:pt x="22354" y="5008"/>
                      <a:pt x="22172" y="5963"/>
                      <a:pt x="22831" y="6713"/>
                    </a:cubicBezTo>
                    <a:cubicBezTo>
                      <a:pt x="23344" y="7085"/>
                      <a:pt x="23981" y="7222"/>
                      <a:pt x="24592" y="7222"/>
                    </a:cubicBezTo>
                    <a:cubicBezTo>
                      <a:pt x="24766" y="7222"/>
                      <a:pt x="24939" y="7211"/>
                      <a:pt x="25105" y="7191"/>
                    </a:cubicBezTo>
                    <a:lnTo>
                      <a:pt x="25105" y="7191"/>
                    </a:lnTo>
                    <a:cubicBezTo>
                      <a:pt x="24742" y="8032"/>
                      <a:pt x="24446" y="9260"/>
                      <a:pt x="25105" y="9942"/>
                    </a:cubicBezTo>
                    <a:cubicBezTo>
                      <a:pt x="25313" y="10216"/>
                      <a:pt x="25647" y="10314"/>
                      <a:pt x="26035" y="10314"/>
                    </a:cubicBezTo>
                    <a:cubicBezTo>
                      <a:pt x="26710" y="10314"/>
                      <a:pt x="27546" y="10016"/>
                      <a:pt x="28153" y="9829"/>
                    </a:cubicBezTo>
                    <a:lnTo>
                      <a:pt x="28153" y="9829"/>
                    </a:lnTo>
                    <a:cubicBezTo>
                      <a:pt x="28039" y="10397"/>
                      <a:pt x="28243" y="10966"/>
                      <a:pt x="28812" y="11352"/>
                    </a:cubicBezTo>
                    <a:cubicBezTo>
                      <a:pt x="29088" y="11576"/>
                      <a:pt x="29395" y="11670"/>
                      <a:pt x="29715" y="11670"/>
                    </a:cubicBezTo>
                    <a:cubicBezTo>
                      <a:pt x="29948" y="11670"/>
                      <a:pt x="30187" y="11620"/>
                      <a:pt x="30427" y="11534"/>
                    </a:cubicBezTo>
                    <a:lnTo>
                      <a:pt x="30427" y="11534"/>
                    </a:lnTo>
                    <a:cubicBezTo>
                      <a:pt x="26242" y="15809"/>
                      <a:pt x="21421" y="19129"/>
                      <a:pt x="17055" y="23109"/>
                    </a:cubicBezTo>
                    <a:cubicBezTo>
                      <a:pt x="16852" y="23312"/>
                      <a:pt x="17053" y="23579"/>
                      <a:pt x="17253" y="23579"/>
                    </a:cubicBezTo>
                    <a:cubicBezTo>
                      <a:pt x="17322" y="23579"/>
                      <a:pt x="17390" y="23548"/>
                      <a:pt x="17442" y="23473"/>
                    </a:cubicBezTo>
                    <a:cubicBezTo>
                      <a:pt x="18761" y="22336"/>
                      <a:pt x="20080" y="21199"/>
                      <a:pt x="21421" y="20062"/>
                    </a:cubicBezTo>
                    <a:cubicBezTo>
                      <a:pt x="22354" y="21585"/>
                      <a:pt x="22922" y="23018"/>
                      <a:pt x="21990" y="24814"/>
                    </a:cubicBezTo>
                    <a:cubicBezTo>
                      <a:pt x="21421" y="25860"/>
                      <a:pt x="20466" y="26793"/>
                      <a:pt x="19716" y="27748"/>
                    </a:cubicBezTo>
                    <a:cubicBezTo>
                      <a:pt x="18374" y="29157"/>
                      <a:pt x="16964" y="30499"/>
                      <a:pt x="15350" y="31727"/>
                    </a:cubicBezTo>
                    <a:lnTo>
                      <a:pt x="15350" y="26611"/>
                    </a:lnTo>
                    <a:cubicBezTo>
                      <a:pt x="15350" y="26417"/>
                      <a:pt x="15208" y="26321"/>
                      <a:pt x="15066" y="26321"/>
                    </a:cubicBezTo>
                    <a:cubicBezTo>
                      <a:pt x="14924" y="26321"/>
                      <a:pt x="14781" y="26417"/>
                      <a:pt x="14781" y="26611"/>
                    </a:cubicBezTo>
                    <a:lnTo>
                      <a:pt x="14781" y="32387"/>
                    </a:lnTo>
                    <a:cubicBezTo>
                      <a:pt x="14781" y="32569"/>
                      <a:pt x="14894" y="32639"/>
                      <a:pt x="15023" y="32639"/>
                    </a:cubicBezTo>
                    <a:cubicBezTo>
                      <a:pt x="15103" y="32639"/>
                      <a:pt x="15189" y="32612"/>
                      <a:pt x="15259" y="32568"/>
                    </a:cubicBezTo>
                    <a:cubicBezTo>
                      <a:pt x="17715" y="30681"/>
                      <a:pt x="19898" y="28498"/>
                      <a:pt x="21785" y="26042"/>
                    </a:cubicBezTo>
                    <a:cubicBezTo>
                      <a:pt x="23491" y="23768"/>
                      <a:pt x="23400" y="22154"/>
                      <a:pt x="21899" y="19789"/>
                    </a:cubicBezTo>
                    <a:cubicBezTo>
                      <a:pt x="25310" y="16946"/>
                      <a:pt x="28812" y="14195"/>
                      <a:pt x="31836" y="10784"/>
                    </a:cubicBezTo>
                    <a:cubicBezTo>
                      <a:pt x="32018" y="10693"/>
                      <a:pt x="31927" y="10511"/>
                      <a:pt x="31836" y="10397"/>
                    </a:cubicBezTo>
                    <a:cubicBezTo>
                      <a:pt x="31927" y="10306"/>
                      <a:pt x="31927" y="10306"/>
                      <a:pt x="32018" y="10215"/>
                    </a:cubicBezTo>
                    <a:cubicBezTo>
                      <a:pt x="32791" y="8032"/>
                      <a:pt x="33451" y="5849"/>
                      <a:pt x="34019" y="3689"/>
                    </a:cubicBezTo>
                    <a:cubicBezTo>
                      <a:pt x="34406" y="3689"/>
                      <a:pt x="34406" y="3211"/>
                      <a:pt x="34110" y="3120"/>
                    </a:cubicBezTo>
                    <a:cubicBezTo>
                      <a:pt x="34292" y="2256"/>
                      <a:pt x="34588" y="1301"/>
                      <a:pt x="34679" y="369"/>
                    </a:cubicBezTo>
                    <a:cubicBezTo>
                      <a:pt x="34745" y="155"/>
                      <a:pt x="34572" y="0"/>
                      <a:pt x="3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9682" y="4423738"/>
                <a:ext cx="537310" cy="497070"/>
              </a:xfrm>
              <a:custGeom>
                <a:avLst/>
                <a:gdLst/>
                <a:ahLst/>
                <a:cxnLst/>
                <a:rect l="l" t="t" r="r" b="b"/>
                <a:pathLst>
                  <a:path w="19535" h="18072" extrusionOk="0">
                    <a:moveTo>
                      <a:pt x="15860" y="2191"/>
                    </a:moveTo>
                    <a:cubicBezTo>
                      <a:pt x="16008" y="2191"/>
                      <a:pt x="16156" y="2201"/>
                      <a:pt x="16305" y="2222"/>
                    </a:cubicBezTo>
                    <a:lnTo>
                      <a:pt x="16487" y="2222"/>
                    </a:lnTo>
                    <a:cubicBezTo>
                      <a:pt x="16305" y="2222"/>
                      <a:pt x="16214" y="2336"/>
                      <a:pt x="16214" y="2518"/>
                    </a:cubicBezTo>
                    <a:cubicBezTo>
                      <a:pt x="16123" y="4405"/>
                      <a:pt x="15645" y="6201"/>
                      <a:pt x="14508" y="7816"/>
                    </a:cubicBezTo>
                    <a:cubicBezTo>
                      <a:pt x="14374" y="8034"/>
                      <a:pt x="13508" y="9221"/>
                      <a:pt x="13064" y="9221"/>
                    </a:cubicBezTo>
                    <a:cubicBezTo>
                      <a:pt x="12907" y="9221"/>
                      <a:pt x="12803" y="9072"/>
                      <a:pt x="12803" y="8680"/>
                    </a:cubicBezTo>
                    <a:cubicBezTo>
                      <a:pt x="12894" y="8294"/>
                      <a:pt x="13190" y="8112"/>
                      <a:pt x="13190" y="7543"/>
                    </a:cubicBezTo>
                    <a:cubicBezTo>
                      <a:pt x="13190" y="7392"/>
                      <a:pt x="13029" y="7303"/>
                      <a:pt x="12872" y="7303"/>
                    </a:cubicBezTo>
                    <a:cubicBezTo>
                      <a:pt x="12816" y="7303"/>
                      <a:pt x="12760" y="7315"/>
                      <a:pt x="12712" y="7338"/>
                    </a:cubicBezTo>
                    <a:cubicBezTo>
                      <a:pt x="11484" y="8385"/>
                      <a:pt x="10142" y="8862"/>
                      <a:pt x="8642" y="9044"/>
                    </a:cubicBezTo>
                    <a:cubicBezTo>
                      <a:pt x="9986" y="6528"/>
                      <a:pt x="12800" y="2191"/>
                      <a:pt x="15860" y="2191"/>
                    </a:cubicBezTo>
                    <a:close/>
                    <a:moveTo>
                      <a:pt x="12596" y="554"/>
                    </a:moveTo>
                    <a:cubicBezTo>
                      <a:pt x="13663" y="554"/>
                      <a:pt x="14702" y="868"/>
                      <a:pt x="15645" y="1654"/>
                    </a:cubicBezTo>
                    <a:cubicBezTo>
                      <a:pt x="12235" y="1858"/>
                      <a:pt x="9210" y="6679"/>
                      <a:pt x="7868" y="9249"/>
                    </a:cubicBezTo>
                    <a:cubicBezTo>
                      <a:pt x="7791" y="9403"/>
                      <a:pt x="7845" y="9638"/>
                      <a:pt x="8042" y="9638"/>
                    </a:cubicBezTo>
                    <a:cubicBezTo>
                      <a:pt x="8078" y="9638"/>
                      <a:pt x="8119" y="9630"/>
                      <a:pt x="8164" y="9612"/>
                    </a:cubicBezTo>
                    <a:cubicBezTo>
                      <a:pt x="9665" y="9612"/>
                      <a:pt x="11098" y="9158"/>
                      <a:pt x="12325" y="8294"/>
                    </a:cubicBezTo>
                    <a:lnTo>
                      <a:pt x="12325" y="8294"/>
                    </a:lnTo>
                    <a:cubicBezTo>
                      <a:pt x="11939" y="8953"/>
                      <a:pt x="11484" y="9612"/>
                      <a:pt x="12053" y="10090"/>
                    </a:cubicBezTo>
                    <a:cubicBezTo>
                      <a:pt x="12191" y="10271"/>
                      <a:pt x="12345" y="10344"/>
                      <a:pt x="12509" y="10344"/>
                    </a:cubicBezTo>
                    <a:cubicBezTo>
                      <a:pt x="12779" y="10344"/>
                      <a:pt x="13075" y="10148"/>
                      <a:pt x="13371" y="9908"/>
                    </a:cubicBezTo>
                    <a:cubicBezTo>
                      <a:pt x="15554" y="8271"/>
                      <a:pt x="16521" y="5504"/>
                      <a:pt x="16757" y="2852"/>
                    </a:cubicBezTo>
                    <a:lnTo>
                      <a:pt x="16757" y="2852"/>
                    </a:lnTo>
                    <a:cubicBezTo>
                      <a:pt x="16763" y="2869"/>
                      <a:pt x="16772" y="2887"/>
                      <a:pt x="16782" y="2904"/>
                    </a:cubicBezTo>
                    <a:cubicBezTo>
                      <a:pt x="18579" y="5269"/>
                      <a:pt x="16396" y="8953"/>
                      <a:pt x="15259" y="11136"/>
                    </a:cubicBezTo>
                    <a:cubicBezTo>
                      <a:pt x="14599" y="12273"/>
                      <a:pt x="13940" y="13319"/>
                      <a:pt x="13190" y="14365"/>
                    </a:cubicBezTo>
                    <a:cubicBezTo>
                      <a:pt x="12825" y="14901"/>
                      <a:pt x="12592" y="15184"/>
                      <a:pt x="12379" y="15184"/>
                    </a:cubicBezTo>
                    <a:cubicBezTo>
                      <a:pt x="12139" y="15184"/>
                      <a:pt x="11924" y="14827"/>
                      <a:pt x="11575" y="14069"/>
                    </a:cubicBezTo>
                    <a:cubicBezTo>
                      <a:pt x="11188" y="13410"/>
                      <a:pt x="11007" y="12660"/>
                      <a:pt x="10711" y="12000"/>
                    </a:cubicBezTo>
                    <a:cubicBezTo>
                      <a:pt x="10654" y="11872"/>
                      <a:pt x="10561" y="11789"/>
                      <a:pt x="10450" y="11789"/>
                    </a:cubicBezTo>
                    <a:cubicBezTo>
                      <a:pt x="10383" y="11789"/>
                      <a:pt x="10310" y="11818"/>
                      <a:pt x="10233" y="11886"/>
                    </a:cubicBezTo>
                    <a:cubicBezTo>
                      <a:pt x="8642" y="13410"/>
                      <a:pt x="6822" y="14843"/>
                      <a:pt x="4935" y="15866"/>
                    </a:cubicBezTo>
                    <a:cubicBezTo>
                      <a:pt x="4094" y="16343"/>
                      <a:pt x="3139" y="17003"/>
                      <a:pt x="2183" y="17208"/>
                    </a:cubicBezTo>
                    <a:cubicBezTo>
                      <a:pt x="1975" y="17265"/>
                      <a:pt x="1796" y="17291"/>
                      <a:pt x="1642" y="17291"/>
                    </a:cubicBezTo>
                    <a:cubicBezTo>
                      <a:pt x="262" y="17291"/>
                      <a:pt x="913" y="15183"/>
                      <a:pt x="1342" y="14160"/>
                    </a:cubicBezTo>
                    <a:cubicBezTo>
                      <a:pt x="2957" y="9521"/>
                      <a:pt x="7027" y="6497"/>
                      <a:pt x="10802" y="3746"/>
                    </a:cubicBezTo>
                    <a:cubicBezTo>
                      <a:pt x="11098" y="3655"/>
                      <a:pt x="11007" y="3268"/>
                      <a:pt x="10711" y="3268"/>
                    </a:cubicBezTo>
                    <a:cubicBezTo>
                      <a:pt x="9210" y="3177"/>
                      <a:pt x="7777" y="3177"/>
                      <a:pt x="6368" y="3086"/>
                    </a:cubicBezTo>
                    <a:cubicBezTo>
                      <a:pt x="8190" y="1825"/>
                      <a:pt x="10450" y="554"/>
                      <a:pt x="12596" y="554"/>
                    </a:cubicBezTo>
                    <a:close/>
                    <a:moveTo>
                      <a:pt x="12695" y="1"/>
                    </a:moveTo>
                    <a:cubicBezTo>
                      <a:pt x="10150" y="1"/>
                      <a:pt x="7408" y="1606"/>
                      <a:pt x="5322" y="3086"/>
                    </a:cubicBezTo>
                    <a:cubicBezTo>
                      <a:pt x="5117" y="3268"/>
                      <a:pt x="5231" y="3564"/>
                      <a:pt x="5503" y="3655"/>
                    </a:cubicBezTo>
                    <a:cubicBezTo>
                      <a:pt x="6936" y="3655"/>
                      <a:pt x="8437" y="3746"/>
                      <a:pt x="9870" y="3746"/>
                    </a:cubicBezTo>
                    <a:cubicBezTo>
                      <a:pt x="5685" y="6770"/>
                      <a:pt x="0" y="11136"/>
                      <a:pt x="205" y="16821"/>
                    </a:cubicBezTo>
                    <a:cubicBezTo>
                      <a:pt x="251" y="17765"/>
                      <a:pt x="654" y="18072"/>
                      <a:pt x="1200" y="18072"/>
                    </a:cubicBezTo>
                    <a:cubicBezTo>
                      <a:pt x="1746" y="18072"/>
                      <a:pt x="2434" y="17765"/>
                      <a:pt x="3048" y="17480"/>
                    </a:cubicBezTo>
                    <a:cubicBezTo>
                      <a:pt x="5685" y="16252"/>
                      <a:pt x="8164" y="14638"/>
                      <a:pt x="10347" y="12569"/>
                    </a:cubicBezTo>
                    <a:cubicBezTo>
                      <a:pt x="10620" y="13706"/>
                      <a:pt x="11098" y="15775"/>
                      <a:pt x="12053" y="15980"/>
                    </a:cubicBezTo>
                    <a:cubicBezTo>
                      <a:pt x="12128" y="16004"/>
                      <a:pt x="12203" y="16015"/>
                      <a:pt x="12278" y="16015"/>
                    </a:cubicBezTo>
                    <a:cubicBezTo>
                      <a:pt x="13337" y="16015"/>
                      <a:pt x="14357" y="13753"/>
                      <a:pt x="14781" y="13137"/>
                    </a:cubicBezTo>
                    <a:cubicBezTo>
                      <a:pt x="16396" y="10568"/>
                      <a:pt x="19534" y="5542"/>
                      <a:pt x="17351" y="2609"/>
                    </a:cubicBezTo>
                    <a:cubicBezTo>
                      <a:pt x="17265" y="2529"/>
                      <a:pt x="17166" y="2496"/>
                      <a:pt x="17073" y="2496"/>
                    </a:cubicBezTo>
                    <a:cubicBezTo>
                      <a:pt x="16944" y="2496"/>
                      <a:pt x="16827" y="2559"/>
                      <a:pt x="16773" y="2652"/>
                    </a:cubicBezTo>
                    <a:lnTo>
                      <a:pt x="16773" y="2652"/>
                    </a:lnTo>
                    <a:cubicBezTo>
                      <a:pt x="16776" y="2607"/>
                      <a:pt x="16780" y="2562"/>
                      <a:pt x="16782" y="2518"/>
                    </a:cubicBezTo>
                    <a:cubicBezTo>
                      <a:pt x="16782" y="2427"/>
                      <a:pt x="16782" y="2336"/>
                      <a:pt x="16692" y="2336"/>
                    </a:cubicBezTo>
                    <a:cubicBezTo>
                      <a:pt x="16782" y="2336"/>
                      <a:pt x="16873" y="2336"/>
                      <a:pt x="16964" y="2427"/>
                    </a:cubicBezTo>
                    <a:cubicBezTo>
                      <a:pt x="16993" y="2433"/>
                      <a:pt x="17020" y="2436"/>
                      <a:pt x="17046" y="2436"/>
                    </a:cubicBezTo>
                    <a:cubicBezTo>
                      <a:pt x="17375" y="2436"/>
                      <a:pt x="17506" y="1942"/>
                      <a:pt x="17169" y="1858"/>
                    </a:cubicBezTo>
                    <a:cubicBezTo>
                      <a:pt x="16964" y="1767"/>
                      <a:pt x="16782" y="1767"/>
                      <a:pt x="16487" y="1654"/>
                    </a:cubicBezTo>
                    <a:cubicBezTo>
                      <a:pt x="15367" y="463"/>
                      <a:pt x="14060" y="1"/>
                      <a:pt x="12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0" r:id="rId11"/>
    <p:sldLayoutId id="2147483675" r:id="rId12"/>
    <p:sldLayoutId id="2147483676" r:id="rId13"/>
    <p:sldLayoutId id="2147483682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יום ד' צמי"ד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חינוכיים להתמודדות עם התנהגות מאתגרת</a:t>
            </a:r>
            <a:br>
              <a:rPr kumimoji="0" lang="he-I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חוזה אישי</a:t>
            </a: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618535" y="1227760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B6AC1600-6E0F-4405-B6F3-7EA6AACA6FC9}"/>
              </a:ext>
            </a:extLst>
          </p:cNvPr>
          <p:cNvSpPr txBox="1"/>
          <p:nvPr/>
        </p:nvSpPr>
        <p:spPr>
          <a:xfrm>
            <a:off x="1529123" y="267503"/>
            <a:ext cx="5939342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התאמה לעבודה עם הכלי בתקופת הקורונה, ובפעולות ווירטואליות: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F9BC7C9-C3DD-46C3-9101-14BC7B3102B7}"/>
              </a:ext>
            </a:extLst>
          </p:cNvPr>
          <p:cNvSpPr txBox="1"/>
          <p:nvPr/>
        </p:nvSpPr>
        <p:spPr>
          <a:xfrm>
            <a:off x="1406178" y="1121869"/>
            <a:ext cx="6062287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עדיפות לפרונטלי והיום יש לנו אפשרות (גם למשתלבים). במידה ואין אפשרות- בזום, עם התאמה לאופי ויכולות החניך/ה. דוגמאות להתאמות: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הורה שיושב ליד החניך ומסייע בתיווך.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שימוש בסמלים ותמונות.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לבקש מההורה לעשת תיאום ציפיות מקדים עם החניך/ה על השיחה.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לקבוע כללים לשיחה: לא פותחים דברים אחרים במחשב, מסתכלים על המסך 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וכו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'.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הקרנת החוזה על חצי מסך וחצי מסך פני המדריכים/</a:t>
            </a:r>
            <a:r>
              <a:rPr lang="he-I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57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תודה על הקשבה!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84" name="Google Shape;2884;p57"/>
          <p:cNvGrpSpPr/>
          <p:nvPr/>
        </p:nvGrpSpPr>
        <p:grpSpPr>
          <a:xfrm>
            <a:off x="2858709" y="3416175"/>
            <a:ext cx="3474209" cy="70388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061B0995-A33F-443D-8E9B-F829B8A5C2BF}"/>
              </a:ext>
            </a:extLst>
          </p:cNvPr>
          <p:cNvSpPr txBox="1"/>
          <p:nvPr/>
        </p:nvSpPr>
        <p:spPr>
          <a:xfrm>
            <a:off x="2180100" y="161256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sz="54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שאלות?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הכלי מיועד:</a:t>
            </a:r>
            <a:endParaRPr b="1" dirty="0">
              <a:solidFill>
                <a:srgbClr val="E459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1" name="Google Shape;4231;p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 algn="ct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he-I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חניכות וחניכים שחוזרים שוב ושוב על התנהגות בעייתית, על אף שיח עמם בנושא.</a:t>
            </a:r>
            <a:endParaRPr lang="he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oogle Shape;3995;p76">
            <a:extLst>
              <a:ext uri="{FF2B5EF4-FFF2-40B4-BE49-F238E27FC236}">
                <a16:creationId xmlns:a16="http://schemas.microsoft.com/office/drawing/2014/main" id="{BB57314C-F3BA-4480-A920-7E02FD8829CB}"/>
              </a:ext>
            </a:extLst>
          </p:cNvPr>
          <p:cNvGrpSpPr/>
          <p:nvPr/>
        </p:nvGrpSpPr>
        <p:grpSpPr>
          <a:xfrm>
            <a:off x="8075581" y="4298745"/>
            <a:ext cx="826850" cy="607675"/>
            <a:chOff x="1441200" y="3756075"/>
            <a:chExt cx="826850" cy="607675"/>
          </a:xfrm>
        </p:grpSpPr>
        <p:sp>
          <p:nvSpPr>
            <p:cNvPr id="12" name="Google Shape;3996;p76">
              <a:extLst>
                <a:ext uri="{FF2B5EF4-FFF2-40B4-BE49-F238E27FC236}">
                  <a16:creationId xmlns:a16="http://schemas.microsoft.com/office/drawing/2014/main" id="{6B0C9B93-F93B-4DA8-97DD-3BE7110A7160}"/>
                </a:ext>
              </a:extLst>
            </p:cNvPr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97;p76">
              <a:extLst>
                <a:ext uri="{FF2B5EF4-FFF2-40B4-BE49-F238E27FC236}">
                  <a16:creationId xmlns:a16="http://schemas.microsoft.com/office/drawing/2014/main" id="{4D4CEAF5-6A10-4E89-B8A8-A529D219DE5C}"/>
                </a:ext>
              </a:extLst>
            </p:cNvPr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98;p76">
              <a:extLst>
                <a:ext uri="{FF2B5EF4-FFF2-40B4-BE49-F238E27FC236}">
                  <a16:creationId xmlns:a16="http://schemas.microsoft.com/office/drawing/2014/main" id="{21B4BB9C-7064-4AFC-B5E2-6A02825581AA}"/>
                </a:ext>
              </a:extLst>
            </p:cNvPr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99;p76">
              <a:extLst>
                <a:ext uri="{FF2B5EF4-FFF2-40B4-BE49-F238E27FC236}">
                  <a16:creationId xmlns:a16="http://schemas.microsoft.com/office/drawing/2014/main" id="{8555AFCD-54A1-4594-82FE-8FFE860727A0}"/>
                </a:ext>
              </a:extLst>
            </p:cNvPr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00;p76">
              <a:extLst>
                <a:ext uri="{FF2B5EF4-FFF2-40B4-BE49-F238E27FC236}">
                  <a16:creationId xmlns:a16="http://schemas.microsoft.com/office/drawing/2014/main" id="{37ACB95B-B0D7-4245-BCDC-F80F190FA926}"/>
                </a:ext>
              </a:extLst>
            </p:cNvPr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01;p76">
              <a:extLst>
                <a:ext uri="{FF2B5EF4-FFF2-40B4-BE49-F238E27FC236}">
                  <a16:creationId xmlns:a16="http://schemas.microsoft.com/office/drawing/2014/main" id="{7F4620B5-D16F-4BCB-8B7C-AB787532FFC5}"/>
                </a:ext>
              </a:extLst>
            </p:cNvPr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2;p76">
              <a:extLst>
                <a:ext uri="{FF2B5EF4-FFF2-40B4-BE49-F238E27FC236}">
                  <a16:creationId xmlns:a16="http://schemas.microsoft.com/office/drawing/2014/main" id="{00C3907F-4F26-427E-A5AB-69B0AA810464}"/>
                </a:ext>
              </a:extLst>
            </p:cNvPr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03;p76">
              <a:extLst>
                <a:ext uri="{FF2B5EF4-FFF2-40B4-BE49-F238E27FC236}">
                  <a16:creationId xmlns:a16="http://schemas.microsoft.com/office/drawing/2014/main" id="{494EDD3A-76F7-4EAB-85A5-4CC3DEED6D56}"/>
                </a:ext>
              </a:extLst>
            </p:cNvPr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04;p76">
              <a:extLst>
                <a:ext uri="{FF2B5EF4-FFF2-40B4-BE49-F238E27FC236}">
                  <a16:creationId xmlns:a16="http://schemas.microsoft.com/office/drawing/2014/main" id="{86DAD28E-E409-43EF-B83B-4A46E0308130}"/>
                </a:ext>
              </a:extLst>
            </p:cNvPr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05;p76">
              <a:extLst>
                <a:ext uri="{FF2B5EF4-FFF2-40B4-BE49-F238E27FC236}">
                  <a16:creationId xmlns:a16="http://schemas.microsoft.com/office/drawing/2014/main" id="{E4E4280D-ACD7-47DD-9B8A-BF8AA2EDF689}"/>
                </a:ext>
              </a:extLst>
            </p:cNvPr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06;p76">
              <a:extLst>
                <a:ext uri="{FF2B5EF4-FFF2-40B4-BE49-F238E27FC236}">
                  <a16:creationId xmlns:a16="http://schemas.microsoft.com/office/drawing/2014/main" id="{FB214B1E-72CB-4FED-A0C7-A127208347F5}"/>
                </a:ext>
              </a:extLst>
            </p:cNvPr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07;p76">
              <a:extLst>
                <a:ext uri="{FF2B5EF4-FFF2-40B4-BE49-F238E27FC236}">
                  <a16:creationId xmlns:a16="http://schemas.microsoft.com/office/drawing/2014/main" id="{672F8DC5-2884-413C-8E41-222374DEAC65}"/>
                </a:ext>
              </a:extLst>
            </p:cNvPr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08;p76">
              <a:extLst>
                <a:ext uri="{FF2B5EF4-FFF2-40B4-BE49-F238E27FC236}">
                  <a16:creationId xmlns:a16="http://schemas.microsoft.com/office/drawing/2014/main" id="{3393E96D-E1CA-4310-8157-BDD01F0DF0A2}"/>
                </a:ext>
              </a:extLst>
            </p:cNvPr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09;p76">
              <a:extLst>
                <a:ext uri="{FF2B5EF4-FFF2-40B4-BE49-F238E27FC236}">
                  <a16:creationId xmlns:a16="http://schemas.microsoft.com/office/drawing/2014/main" id="{F0EAC22E-E580-4828-B910-985E9C5E24A5}"/>
                </a:ext>
              </a:extLst>
            </p:cNvPr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10;p76">
              <a:extLst>
                <a:ext uri="{FF2B5EF4-FFF2-40B4-BE49-F238E27FC236}">
                  <a16:creationId xmlns:a16="http://schemas.microsoft.com/office/drawing/2014/main" id="{9359FBA4-8000-44F5-8C75-C795B0EBF12C}"/>
                </a:ext>
              </a:extLst>
            </p:cNvPr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3"/>
          <p:cNvSpPr txBox="1">
            <a:spLocks noGrp="1"/>
          </p:cNvSpPr>
          <p:nvPr>
            <p:ph type="title"/>
          </p:nvPr>
        </p:nvSpPr>
        <p:spPr>
          <a:xfrm>
            <a:off x="732378" y="6660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 מה מטרת הכלי? 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4" name="Google Shape;2544;p53"/>
          <p:cNvSpPr txBox="1">
            <a:spLocks noGrp="1"/>
          </p:cNvSpPr>
          <p:nvPr>
            <p:ph type="subTitle" idx="1"/>
          </p:nvPr>
        </p:nvSpPr>
        <p:spPr>
          <a:xfrm>
            <a:off x="1554715" y="1676827"/>
            <a:ext cx="5695137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1600"/>
              </a:spcAft>
            </a:pPr>
            <a:r>
              <a:rPr lang="he-IL" sz="5400" b="1" dirty="0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לייצר התחייבות של החניך לשינוי התנהגותו</a:t>
            </a:r>
          </a:p>
          <a:p>
            <a:pPr marL="0" lvl="0" indent="0" rtl="1">
              <a:spcBef>
                <a:spcPts val="0"/>
              </a:spcBef>
              <a:spcAft>
                <a:spcPts val="1600"/>
              </a:spcAft>
            </a:pPr>
            <a:endParaRPr lang="he-IL" sz="5400" b="1" dirty="0">
              <a:solidFill>
                <a:srgbClr val="57D1D7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21" name="Google Shape;3083;p61">
            <a:extLst>
              <a:ext uri="{FF2B5EF4-FFF2-40B4-BE49-F238E27FC236}">
                <a16:creationId xmlns:a16="http://schemas.microsoft.com/office/drawing/2014/main" id="{806EAD5A-0396-4118-85CC-E730CBB59D3A}"/>
              </a:ext>
            </a:extLst>
          </p:cNvPr>
          <p:cNvGrpSpPr/>
          <p:nvPr/>
        </p:nvGrpSpPr>
        <p:grpSpPr>
          <a:xfrm>
            <a:off x="7395023" y="3658225"/>
            <a:ext cx="1619250" cy="1464550"/>
            <a:chOff x="7236750" y="3329225"/>
            <a:chExt cx="1619250" cy="1464550"/>
          </a:xfrm>
        </p:grpSpPr>
        <p:sp>
          <p:nvSpPr>
            <p:cNvPr id="122" name="Google Shape;3084;p61">
              <a:extLst>
                <a:ext uri="{FF2B5EF4-FFF2-40B4-BE49-F238E27FC236}">
                  <a16:creationId xmlns:a16="http://schemas.microsoft.com/office/drawing/2014/main" id="{92DDAECD-436D-4362-9210-21DB6201B284}"/>
                </a:ext>
              </a:extLst>
            </p:cNvPr>
            <p:cNvSpPr/>
            <p:nvPr/>
          </p:nvSpPr>
          <p:spPr>
            <a:xfrm>
              <a:off x="7238525" y="3912350"/>
              <a:ext cx="894400" cy="741450"/>
            </a:xfrm>
            <a:custGeom>
              <a:avLst/>
              <a:gdLst/>
              <a:ahLst/>
              <a:cxnLst/>
              <a:rect l="l" t="t" r="r" b="b"/>
              <a:pathLst>
                <a:path w="35776" h="29658" extrusionOk="0">
                  <a:moveTo>
                    <a:pt x="13040" y="0"/>
                  </a:moveTo>
                  <a:lnTo>
                    <a:pt x="7012" y="1342"/>
                  </a:lnTo>
                  <a:lnTo>
                    <a:pt x="2988" y="2683"/>
                  </a:lnTo>
                  <a:lnTo>
                    <a:pt x="1342" y="3721"/>
                  </a:lnTo>
                  <a:lnTo>
                    <a:pt x="895" y="4544"/>
                  </a:lnTo>
                  <a:lnTo>
                    <a:pt x="966" y="5295"/>
                  </a:lnTo>
                  <a:lnTo>
                    <a:pt x="823" y="10661"/>
                  </a:lnTo>
                  <a:lnTo>
                    <a:pt x="680" y="17065"/>
                  </a:lnTo>
                  <a:lnTo>
                    <a:pt x="144" y="23486"/>
                  </a:lnTo>
                  <a:lnTo>
                    <a:pt x="1" y="24899"/>
                  </a:lnTo>
                  <a:lnTo>
                    <a:pt x="376" y="25865"/>
                  </a:lnTo>
                  <a:lnTo>
                    <a:pt x="1342" y="26456"/>
                  </a:lnTo>
                  <a:lnTo>
                    <a:pt x="8801" y="27207"/>
                  </a:lnTo>
                  <a:lnTo>
                    <a:pt x="24220" y="29658"/>
                  </a:lnTo>
                  <a:lnTo>
                    <a:pt x="24971" y="29514"/>
                  </a:lnTo>
                  <a:lnTo>
                    <a:pt x="34881" y="22503"/>
                  </a:lnTo>
                  <a:lnTo>
                    <a:pt x="35471" y="20875"/>
                  </a:lnTo>
                  <a:lnTo>
                    <a:pt x="35632" y="18406"/>
                  </a:lnTo>
                  <a:lnTo>
                    <a:pt x="35632" y="13416"/>
                  </a:lnTo>
                  <a:lnTo>
                    <a:pt x="35775" y="11180"/>
                  </a:lnTo>
                  <a:lnTo>
                    <a:pt x="35775" y="966"/>
                  </a:lnTo>
                  <a:lnTo>
                    <a:pt x="34362" y="752"/>
                  </a:lnTo>
                  <a:lnTo>
                    <a:pt x="25275" y="72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85;p61">
              <a:extLst>
                <a:ext uri="{FF2B5EF4-FFF2-40B4-BE49-F238E27FC236}">
                  <a16:creationId xmlns:a16="http://schemas.microsoft.com/office/drawing/2014/main" id="{2011B78F-94A4-4604-A41C-70013E7DA8AF}"/>
                </a:ext>
              </a:extLst>
            </p:cNvPr>
            <p:cNvSpPr/>
            <p:nvPr/>
          </p:nvSpPr>
          <p:spPr>
            <a:xfrm>
              <a:off x="7309175" y="4055900"/>
              <a:ext cx="523675" cy="504875"/>
            </a:xfrm>
            <a:custGeom>
              <a:avLst/>
              <a:gdLst/>
              <a:ahLst/>
              <a:cxnLst/>
              <a:rect l="l" t="t" r="r" b="b"/>
              <a:pathLst>
                <a:path w="20947" h="20195" extrusionOk="0">
                  <a:moveTo>
                    <a:pt x="1718" y="0"/>
                  </a:moveTo>
                  <a:lnTo>
                    <a:pt x="680" y="447"/>
                  </a:lnTo>
                  <a:lnTo>
                    <a:pt x="448" y="1485"/>
                  </a:lnTo>
                  <a:lnTo>
                    <a:pt x="448" y="7370"/>
                  </a:lnTo>
                  <a:lnTo>
                    <a:pt x="162" y="9910"/>
                  </a:lnTo>
                  <a:lnTo>
                    <a:pt x="1" y="17208"/>
                  </a:lnTo>
                  <a:lnTo>
                    <a:pt x="305" y="18031"/>
                  </a:lnTo>
                  <a:lnTo>
                    <a:pt x="1271" y="18710"/>
                  </a:lnTo>
                  <a:lnTo>
                    <a:pt x="19319" y="20195"/>
                  </a:lnTo>
                  <a:lnTo>
                    <a:pt x="20500" y="19372"/>
                  </a:lnTo>
                  <a:lnTo>
                    <a:pt x="20947" y="1646"/>
                  </a:lnTo>
                  <a:cubicBezTo>
                    <a:pt x="20601" y="644"/>
                    <a:pt x="20120" y="477"/>
                    <a:pt x="19838" y="477"/>
                  </a:cubicBezTo>
                  <a:cubicBezTo>
                    <a:pt x="19697" y="477"/>
                    <a:pt x="19605" y="519"/>
                    <a:pt x="19605" y="519"/>
                  </a:cubicBezTo>
                  <a:lnTo>
                    <a:pt x="10823" y="590"/>
                  </a:lnTo>
                  <a:lnTo>
                    <a:pt x="3811" y="143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086;p61">
              <a:extLst>
                <a:ext uri="{FF2B5EF4-FFF2-40B4-BE49-F238E27FC236}">
                  <a16:creationId xmlns:a16="http://schemas.microsoft.com/office/drawing/2014/main" id="{43137739-5AB8-4269-887F-F018CE7F5BE2}"/>
                </a:ext>
              </a:extLst>
            </p:cNvPr>
            <p:cNvSpPr/>
            <p:nvPr/>
          </p:nvSpPr>
          <p:spPr>
            <a:xfrm>
              <a:off x="7908200" y="3982750"/>
              <a:ext cx="204150" cy="580950"/>
            </a:xfrm>
            <a:custGeom>
              <a:avLst/>
              <a:gdLst/>
              <a:ahLst/>
              <a:cxnLst/>
              <a:rect l="l" t="t" r="r" b="b"/>
              <a:pathLst>
                <a:path w="8166" h="23238" extrusionOk="0">
                  <a:moveTo>
                    <a:pt x="7532" y="1"/>
                  </a:moveTo>
                  <a:cubicBezTo>
                    <a:pt x="7471" y="1"/>
                    <a:pt x="7432" y="11"/>
                    <a:pt x="7432" y="11"/>
                  </a:cubicBezTo>
                  <a:lnTo>
                    <a:pt x="1171" y="2407"/>
                  </a:lnTo>
                  <a:cubicBezTo>
                    <a:pt x="420" y="2694"/>
                    <a:pt x="563" y="3749"/>
                    <a:pt x="563" y="3749"/>
                  </a:cubicBezTo>
                  <a:lnTo>
                    <a:pt x="45" y="20134"/>
                  </a:lnTo>
                  <a:lnTo>
                    <a:pt x="45" y="22531"/>
                  </a:lnTo>
                  <a:cubicBezTo>
                    <a:pt x="1" y="23123"/>
                    <a:pt x="206" y="23238"/>
                    <a:pt x="371" y="23238"/>
                  </a:cubicBezTo>
                  <a:cubicBezTo>
                    <a:pt x="475" y="23238"/>
                    <a:pt x="563" y="23193"/>
                    <a:pt x="563" y="23193"/>
                  </a:cubicBezTo>
                  <a:lnTo>
                    <a:pt x="1171" y="22906"/>
                  </a:lnTo>
                  <a:lnTo>
                    <a:pt x="3318" y="21028"/>
                  </a:lnTo>
                  <a:lnTo>
                    <a:pt x="6824" y="18578"/>
                  </a:lnTo>
                  <a:lnTo>
                    <a:pt x="7343" y="18059"/>
                  </a:lnTo>
                  <a:lnTo>
                    <a:pt x="7504" y="17451"/>
                  </a:lnTo>
                  <a:cubicBezTo>
                    <a:pt x="7879" y="17164"/>
                    <a:pt x="7879" y="15590"/>
                    <a:pt x="7951" y="15519"/>
                  </a:cubicBezTo>
                  <a:cubicBezTo>
                    <a:pt x="7951" y="15376"/>
                    <a:pt x="7879" y="8060"/>
                    <a:pt x="7879" y="8060"/>
                  </a:cubicBezTo>
                  <a:lnTo>
                    <a:pt x="8165" y="690"/>
                  </a:lnTo>
                  <a:cubicBezTo>
                    <a:pt x="8059" y="80"/>
                    <a:pt x="7707" y="1"/>
                    <a:pt x="7532" y="1"/>
                  </a:cubicBezTo>
                  <a:close/>
                </a:path>
              </a:pathLst>
            </a:custGeom>
            <a:solidFill>
              <a:srgbClr val="E4D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087;p61">
              <a:extLst>
                <a:ext uri="{FF2B5EF4-FFF2-40B4-BE49-F238E27FC236}">
                  <a16:creationId xmlns:a16="http://schemas.microsoft.com/office/drawing/2014/main" id="{DCCE488A-800D-42A7-8F4B-67A4ED4A0F66}"/>
                </a:ext>
              </a:extLst>
            </p:cNvPr>
            <p:cNvSpPr/>
            <p:nvPr/>
          </p:nvSpPr>
          <p:spPr>
            <a:xfrm>
              <a:off x="7361500" y="3934700"/>
              <a:ext cx="678400" cy="54150"/>
            </a:xfrm>
            <a:custGeom>
              <a:avLst/>
              <a:gdLst/>
              <a:ahLst/>
              <a:cxnLst/>
              <a:rect l="l" t="t" r="r" b="b"/>
              <a:pathLst>
                <a:path w="27136" h="2166" extrusionOk="0">
                  <a:moveTo>
                    <a:pt x="8121" y="1"/>
                  </a:moveTo>
                  <a:lnTo>
                    <a:pt x="1" y="1861"/>
                  </a:lnTo>
                  <a:lnTo>
                    <a:pt x="519" y="2165"/>
                  </a:lnTo>
                  <a:lnTo>
                    <a:pt x="21251" y="2022"/>
                  </a:lnTo>
                  <a:lnTo>
                    <a:pt x="21913" y="2022"/>
                  </a:lnTo>
                  <a:lnTo>
                    <a:pt x="27136" y="448"/>
                  </a:lnTo>
                  <a:lnTo>
                    <a:pt x="8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088;p61">
              <a:extLst>
                <a:ext uri="{FF2B5EF4-FFF2-40B4-BE49-F238E27FC236}">
                  <a16:creationId xmlns:a16="http://schemas.microsoft.com/office/drawing/2014/main" id="{115EF674-E839-46F1-B74C-32BA1F3FA389}"/>
                </a:ext>
              </a:extLst>
            </p:cNvPr>
            <p:cNvSpPr/>
            <p:nvPr/>
          </p:nvSpPr>
          <p:spPr>
            <a:xfrm>
              <a:off x="7296225" y="4044175"/>
              <a:ext cx="534850" cy="529575"/>
            </a:xfrm>
            <a:custGeom>
              <a:avLst/>
              <a:gdLst/>
              <a:ahLst/>
              <a:cxnLst/>
              <a:rect l="l" t="t" r="r" b="b"/>
              <a:pathLst>
                <a:path w="21394" h="21183" extrusionOk="0">
                  <a:moveTo>
                    <a:pt x="21346" y="1779"/>
                  </a:moveTo>
                  <a:lnTo>
                    <a:pt x="21322" y="1882"/>
                  </a:lnTo>
                  <a:cubicBezTo>
                    <a:pt x="21355" y="1860"/>
                    <a:pt x="21361" y="1824"/>
                    <a:pt x="21346" y="1779"/>
                  </a:cubicBezTo>
                  <a:close/>
                  <a:moveTo>
                    <a:pt x="2108" y="0"/>
                  </a:moveTo>
                  <a:cubicBezTo>
                    <a:pt x="1835" y="0"/>
                    <a:pt x="1415" y="53"/>
                    <a:pt x="1055" y="326"/>
                  </a:cubicBezTo>
                  <a:cubicBezTo>
                    <a:pt x="680" y="612"/>
                    <a:pt x="519" y="988"/>
                    <a:pt x="447" y="1507"/>
                  </a:cubicBezTo>
                  <a:cubicBezTo>
                    <a:pt x="447" y="1578"/>
                    <a:pt x="751" y="7392"/>
                    <a:pt x="304" y="9109"/>
                  </a:cubicBezTo>
                  <a:lnTo>
                    <a:pt x="0" y="10754"/>
                  </a:lnTo>
                  <a:lnTo>
                    <a:pt x="72" y="18356"/>
                  </a:lnTo>
                  <a:cubicBezTo>
                    <a:pt x="161" y="18500"/>
                    <a:pt x="751" y="19555"/>
                    <a:pt x="1503" y="19555"/>
                  </a:cubicBezTo>
                  <a:lnTo>
                    <a:pt x="19390" y="21183"/>
                  </a:lnTo>
                  <a:cubicBezTo>
                    <a:pt x="19360" y="21159"/>
                    <a:pt x="19382" y="21151"/>
                    <a:pt x="19424" y="21151"/>
                  </a:cubicBezTo>
                  <a:cubicBezTo>
                    <a:pt x="19509" y="21151"/>
                    <a:pt x="19676" y="21183"/>
                    <a:pt x="19676" y="21183"/>
                  </a:cubicBezTo>
                  <a:cubicBezTo>
                    <a:pt x="19748" y="21111"/>
                    <a:pt x="20499" y="21183"/>
                    <a:pt x="21018" y="19913"/>
                  </a:cubicBezTo>
                  <a:lnTo>
                    <a:pt x="20874" y="19698"/>
                  </a:lnTo>
                  <a:cubicBezTo>
                    <a:pt x="20123" y="20664"/>
                    <a:pt x="19533" y="20736"/>
                    <a:pt x="19461" y="20736"/>
                  </a:cubicBezTo>
                  <a:lnTo>
                    <a:pt x="1574" y="19108"/>
                  </a:lnTo>
                  <a:cubicBezTo>
                    <a:pt x="1127" y="19018"/>
                    <a:pt x="751" y="18356"/>
                    <a:pt x="519" y="18052"/>
                  </a:cubicBezTo>
                  <a:lnTo>
                    <a:pt x="447" y="10754"/>
                  </a:lnTo>
                  <a:lnTo>
                    <a:pt x="751" y="9270"/>
                  </a:lnTo>
                  <a:cubicBezTo>
                    <a:pt x="1270" y="7553"/>
                    <a:pt x="1055" y="2025"/>
                    <a:pt x="966" y="1578"/>
                  </a:cubicBezTo>
                  <a:cubicBezTo>
                    <a:pt x="1055" y="1220"/>
                    <a:pt x="1270" y="988"/>
                    <a:pt x="1503" y="773"/>
                  </a:cubicBezTo>
                  <a:cubicBezTo>
                    <a:pt x="1860" y="469"/>
                    <a:pt x="2307" y="469"/>
                    <a:pt x="2307" y="469"/>
                  </a:cubicBezTo>
                  <a:lnTo>
                    <a:pt x="10661" y="988"/>
                  </a:lnTo>
                  <a:cubicBezTo>
                    <a:pt x="11132" y="964"/>
                    <a:pt x="12283" y="956"/>
                    <a:pt x="13610" y="956"/>
                  </a:cubicBezTo>
                  <a:cubicBezTo>
                    <a:pt x="16266" y="956"/>
                    <a:pt x="19628" y="988"/>
                    <a:pt x="19676" y="988"/>
                  </a:cubicBezTo>
                  <a:cubicBezTo>
                    <a:pt x="20494" y="988"/>
                    <a:pt x="21261" y="1527"/>
                    <a:pt x="21346" y="1779"/>
                  </a:cubicBezTo>
                  <a:lnTo>
                    <a:pt x="21346" y="1779"/>
                  </a:lnTo>
                  <a:lnTo>
                    <a:pt x="21393" y="1578"/>
                  </a:lnTo>
                  <a:cubicBezTo>
                    <a:pt x="21393" y="1507"/>
                    <a:pt x="20946" y="541"/>
                    <a:pt x="19676" y="541"/>
                  </a:cubicBezTo>
                  <a:cubicBezTo>
                    <a:pt x="19485" y="541"/>
                    <a:pt x="16170" y="509"/>
                    <a:pt x="13563" y="509"/>
                  </a:cubicBezTo>
                  <a:cubicBezTo>
                    <a:pt x="12259" y="509"/>
                    <a:pt x="11132" y="517"/>
                    <a:pt x="10661" y="541"/>
                  </a:cubicBezTo>
                  <a:lnTo>
                    <a:pt x="2397" y="22"/>
                  </a:lnTo>
                  <a:cubicBezTo>
                    <a:pt x="2397" y="22"/>
                    <a:pt x="2283" y="0"/>
                    <a:pt x="2108" y="0"/>
                  </a:cubicBez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089;p61">
              <a:extLst>
                <a:ext uri="{FF2B5EF4-FFF2-40B4-BE49-F238E27FC236}">
                  <a16:creationId xmlns:a16="http://schemas.microsoft.com/office/drawing/2014/main" id="{2FC08565-451E-45E3-9432-94BFEE7BDAD3}"/>
                </a:ext>
              </a:extLst>
            </p:cNvPr>
            <p:cNvSpPr/>
            <p:nvPr/>
          </p:nvSpPr>
          <p:spPr>
            <a:xfrm>
              <a:off x="7352100" y="3929350"/>
              <a:ext cx="704350" cy="57700"/>
            </a:xfrm>
            <a:custGeom>
              <a:avLst/>
              <a:gdLst/>
              <a:ahLst/>
              <a:cxnLst/>
              <a:rect l="l" t="t" r="r" b="b"/>
              <a:pathLst>
                <a:path w="28174" h="2308" extrusionOk="0">
                  <a:moveTo>
                    <a:pt x="8211" y="0"/>
                  </a:moveTo>
                  <a:lnTo>
                    <a:pt x="305" y="1932"/>
                  </a:lnTo>
                  <a:lnTo>
                    <a:pt x="1" y="2075"/>
                  </a:lnTo>
                  <a:lnTo>
                    <a:pt x="520" y="2308"/>
                  </a:lnTo>
                  <a:lnTo>
                    <a:pt x="8283" y="447"/>
                  </a:lnTo>
                  <a:lnTo>
                    <a:pt x="9910" y="447"/>
                  </a:lnTo>
                  <a:lnTo>
                    <a:pt x="27798" y="733"/>
                  </a:lnTo>
                  <a:lnTo>
                    <a:pt x="28173" y="519"/>
                  </a:lnTo>
                  <a:lnTo>
                    <a:pt x="27798" y="286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090;p61">
              <a:extLst>
                <a:ext uri="{FF2B5EF4-FFF2-40B4-BE49-F238E27FC236}">
                  <a16:creationId xmlns:a16="http://schemas.microsoft.com/office/drawing/2014/main" id="{A0C2E6AD-892C-446E-8DB7-A372BFC68D58}"/>
                </a:ext>
              </a:extLst>
            </p:cNvPr>
            <p:cNvSpPr/>
            <p:nvPr/>
          </p:nvSpPr>
          <p:spPr>
            <a:xfrm>
              <a:off x="7907500" y="3984075"/>
              <a:ext cx="210650" cy="588775"/>
            </a:xfrm>
            <a:custGeom>
              <a:avLst/>
              <a:gdLst/>
              <a:ahLst/>
              <a:cxnLst/>
              <a:rect l="l" t="t" r="r" b="b"/>
              <a:pathLst>
                <a:path w="8426" h="23551" extrusionOk="0">
                  <a:moveTo>
                    <a:pt x="7427" y="1"/>
                  </a:moveTo>
                  <a:cubicBezTo>
                    <a:pt x="7225" y="1"/>
                    <a:pt x="7084" y="119"/>
                    <a:pt x="7084" y="119"/>
                  </a:cubicBezTo>
                  <a:cubicBezTo>
                    <a:pt x="7907" y="119"/>
                    <a:pt x="7746" y="1228"/>
                    <a:pt x="7746" y="1228"/>
                  </a:cubicBezTo>
                  <a:lnTo>
                    <a:pt x="7532" y="8454"/>
                  </a:lnTo>
                  <a:lnTo>
                    <a:pt x="7603" y="10690"/>
                  </a:lnTo>
                  <a:lnTo>
                    <a:pt x="7371" y="14643"/>
                  </a:lnTo>
                  <a:lnTo>
                    <a:pt x="7299" y="17111"/>
                  </a:lnTo>
                  <a:cubicBezTo>
                    <a:pt x="7532" y="17559"/>
                    <a:pt x="7156" y="18006"/>
                    <a:pt x="7156" y="18006"/>
                  </a:cubicBezTo>
                  <a:lnTo>
                    <a:pt x="3346" y="21136"/>
                  </a:lnTo>
                  <a:lnTo>
                    <a:pt x="1199" y="22621"/>
                  </a:lnTo>
                  <a:lnTo>
                    <a:pt x="1" y="23140"/>
                  </a:lnTo>
                  <a:lnTo>
                    <a:pt x="305" y="23515"/>
                  </a:lnTo>
                  <a:cubicBezTo>
                    <a:pt x="343" y="23540"/>
                    <a:pt x="390" y="23551"/>
                    <a:pt x="444" y="23551"/>
                  </a:cubicBezTo>
                  <a:cubicBezTo>
                    <a:pt x="903" y="23551"/>
                    <a:pt x="1861" y="22764"/>
                    <a:pt x="1861" y="22764"/>
                  </a:cubicBezTo>
                  <a:lnTo>
                    <a:pt x="2827" y="22030"/>
                  </a:lnTo>
                  <a:lnTo>
                    <a:pt x="3954" y="21208"/>
                  </a:lnTo>
                  <a:lnTo>
                    <a:pt x="4992" y="20385"/>
                  </a:lnTo>
                  <a:lnTo>
                    <a:pt x="7675" y="18292"/>
                  </a:lnTo>
                  <a:cubicBezTo>
                    <a:pt x="7979" y="17934"/>
                    <a:pt x="7818" y="17183"/>
                    <a:pt x="7818" y="17183"/>
                  </a:cubicBezTo>
                  <a:lnTo>
                    <a:pt x="8122" y="11584"/>
                  </a:lnTo>
                  <a:lnTo>
                    <a:pt x="8122" y="9796"/>
                  </a:lnTo>
                  <a:lnTo>
                    <a:pt x="8050" y="8543"/>
                  </a:lnTo>
                  <a:lnTo>
                    <a:pt x="8193" y="3177"/>
                  </a:lnTo>
                  <a:lnTo>
                    <a:pt x="8265" y="1907"/>
                  </a:lnTo>
                  <a:cubicBezTo>
                    <a:pt x="8426" y="941"/>
                    <a:pt x="7979" y="333"/>
                    <a:pt x="7979" y="333"/>
                  </a:cubicBezTo>
                  <a:cubicBezTo>
                    <a:pt x="7782" y="73"/>
                    <a:pt x="7585" y="1"/>
                    <a:pt x="7427" y="1"/>
                  </a:cubicBez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91;p61">
              <a:extLst>
                <a:ext uri="{FF2B5EF4-FFF2-40B4-BE49-F238E27FC236}">
                  <a16:creationId xmlns:a16="http://schemas.microsoft.com/office/drawing/2014/main" id="{6DC9DDAB-0614-47A2-B2EE-FDBB42E5B7CE}"/>
                </a:ext>
              </a:extLst>
            </p:cNvPr>
            <p:cNvSpPr/>
            <p:nvPr/>
          </p:nvSpPr>
          <p:spPr>
            <a:xfrm>
              <a:off x="7417400" y="4139125"/>
              <a:ext cx="318875" cy="342350"/>
            </a:xfrm>
            <a:custGeom>
              <a:avLst/>
              <a:gdLst/>
              <a:ahLst/>
              <a:cxnLst/>
              <a:rect l="l" t="t" r="r" b="b"/>
              <a:pathLst>
                <a:path w="12755" h="13694" extrusionOk="0">
                  <a:moveTo>
                    <a:pt x="8954" y="0"/>
                  </a:moveTo>
                  <a:cubicBezTo>
                    <a:pt x="8846" y="0"/>
                    <a:pt x="8741" y="6"/>
                    <a:pt x="8640" y="16"/>
                  </a:cubicBezTo>
                  <a:cubicBezTo>
                    <a:pt x="6851" y="249"/>
                    <a:pt x="5152" y="1358"/>
                    <a:pt x="3810" y="2413"/>
                  </a:cubicBezTo>
                  <a:cubicBezTo>
                    <a:pt x="3131" y="3003"/>
                    <a:pt x="2469" y="3594"/>
                    <a:pt x="2022" y="4345"/>
                  </a:cubicBezTo>
                  <a:cubicBezTo>
                    <a:pt x="1649" y="4966"/>
                    <a:pt x="2183" y="5553"/>
                    <a:pt x="2724" y="5553"/>
                  </a:cubicBezTo>
                  <a:cubicBezTo>
                    <a:pt x="2961" y="5553"/>
                    <a:pt x="3200" y="5440"/>
                    <a:pt x="3363" y="5168"/>
                  </a:cubicBezTo>
                  <a:cubicBezTo>
                    <a:pt x="3649" y="4649"/>
                    <a:pt x="4258" y="4130"/>
                    <a:pt x="4848" y="3683"/>
                  </a:cubicBezTo>
                  <a:cubicBezTo>
                    <a:pt x="5510" y="3075"/>
                    <a:pt x="6261" y="2628"/>
                    <a:pt x="7084" y="2180"/>
                  </a:cubicBezTo>
                  <a:cubicBezTo>
                    <a:pt x="7388" y="2037"/>
                    <a:pt x="7746" y="1894"/>
                    <a:pt x="8121" y="1733"/>
                  </a:cubicBezTo>
                  <a:cubicBezTo>
                    <a:pt x="8497" y="1662"/>
                    <a:pt x="8729" y="1590"/>
                    <a:pt x="9016" y="1590"/>
                  </a:cubicBezTo>
                  <a:cubicBezTo>
                    <a:pt x="9248" y="1590"/>
                    <a:pt x="9087" y="1590"/>
                    <a:pt x="9320" y="1662"/>
                  </a:cubicBezTo>
                  <a:lnTo>
                    <a:pt x="9391" y="1733"/>
                  </a:lnTo>
                  <a:cubicBezTo>
                    <a:pt x="9534" y="1805"/>
                    <a:pt x="9624" y="1966"/>
                    <a:pt x="9624" y="2252"/>
                  </a:cubicBezTo>
                  <a:cubicBezTo>
                    <a:pt x="9767" y="4416"/>
                    <a:pt x="7907" y="6134"/>
                    <a:pt x="6261" y="7260"/>
                  </a:cubicBezTo>
                  <a:cubicBezTo>
                    <a:pt x="4401" y="8674"/>
                    <a:pt x="2308" y="9639"/>
                    <a:pt x="519" y="11196"/>
                  </a:cubicBezTo>
                  <a:lnTo>
                    <a:pt x="376" y="11357"/>
                  </a:lnTo>
                  <a:cubicBezTo>
                    <a:pt x="0" y="11732"/>
                    <a:pt x="144" y="12323"/>
                    <a:pt x="519" y="12627"/>
                  </a:cubicBezTo>
                  <a:cubicBezTo>
                    <a:pt x="2093" y="13593"/>
                    <a:pt x="4329" y="13593"/>
                    <a:pt x="6118" y="13664"/>
                  </a:cubicBezTo>
                  <a:cubicBezTo>
                    <a:pt x="6663" y="13685"/>
                    <a:pt x="7208" y="13694"/>
                    <a:pt x="7753" y="13694"/>
                  </a:cubicBezTo>
                  <a:cubicBezTo>
                    <a:pt x="9068" y="13694"/>
                    <a:pt x="10383" y="13643"/>
                    <a:pt x="11699" y="13593"/>
                  </a:cubicBezTo>
                  <a:cubicBezTo>
                    <a:pt x="12754" y="13593"/>
                    <a:pt x="12754" y="12018"/>
                    <a:pt x="11699" y="12018"/>
                  </a:cubicBezTo>
                  <a:cubicBezTo>
                    <a:pt x="9910" y="12018"/>
                    <a:pt x="8121" y="12090"/>
                    <a:pt x="6404" y="12090"/>
                  </a:cubicBezTo>
                  <a:cubicBezTo>
                    <a:pt x="5152" y="12018"/>
                    <a:pt x="3649" y="12090"/>
                    <a:pt x="2469" y="11732"/>
                  </a:cubicBezTo>
                  <a:cubicBezTo>
                    <a:pt x="5671" y="9264"/>
                    <a:pt x="10429" y="7708"/>
                    <a:pt x="11108" y="3236"/>
                  </a:cubicBezTo>
                  <a:cubicBezTo>
                    <a:pt x="11252" y="2341"/>
                    <a:pt x="11252" y="1358"/>
                    <a:pt x="10661" y="624"/>
                  </a:cubicBezTo>
                  <a:cubicBezTo>
                    <a:pt x="10280" y="182"/>
                    <a:pt x="9575" y="0"/>
                    <a:pt x="8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092;p61">
              <a:extLst>
                <a:ext uri="{FF2B5EF4-FFF2-40B4-BE49-F238E27FC236}">
                  <a16:creationId xmlns:a16="http://schemas.microsoft.com/office/drawing/2014/main" id="{1C1E2FF5-A58A-466F-BF6B-ECE9B8B1033C}"/>
                </a:ext>
              </a:extLst>
            </p:cNvPr>
            <p:cNvSpPr/>
            <p:nvPr/>
          </p:nvSpPr>
          <p:spPr>
            <a:xfrm>
              <a:off x="7417400" y="4135925"/>
              <a:ext cx="314850" cy="348400"/>
            </a:xfrm>
            <a:custGeom>
              <a:avLst/>
              <a:gdLst/>
              <a:ahLst/>
              <a:cxnLst/>
              <a:rect l="l" t="t" r="r" b="b"/>
              <a:pathLst>
                <a:path w="12594" h="13936" extrusionOk="0">
                  <a:moveTo>
                    <a:pt x="9016" y="234"/>
                  </a:moveTo>
                  <a:cubicBezTo>
                    <a:pt x="9624" y="234"/>
                    <a:pt x="10214" y="448"/>
                    <a:pt x="10518" y="824"/>
                  </a:cubicBezTo>
                  <a:cubicBezTo>
                    <a:pt x="10965" y="1343"/>
                    <a:pt x="11108" y="1933"/>
                    <a:pt x="11108" y="2541"/>
                  </a:cubicBezTo>
                  <a:cubicBezTo>
                    <a:pt x="11108" y="2827"/>
                    <a:pt x="11037" y="3060"/>
                    <a:pt x="11037" y="3364"/>
                  </a:cubicBezTo>
                  <a:cubicBezTo>
                    <a:pt x="10661" y="5510"/>
                    <a:pt x="9320" y="7013"/>
                    <a:pt x="7674" y="8283"/>
                  </a:cubicBezTo>
                  <a:cubicBezTo>
                    <a:pt x="6046" y="9463"/>
                    <a:pt x="4025" y="10519"/>
                    <a:pt x="2379" y="11699"/>
                  </a:cubicBezTo>
                  <a:lnTo>
                    <a:pt x="2165" y="11860"/>
                  </a:lnTo>
                  <a:lnTo>
                    <a:pt x="2379" y="11932"/>
                  </a:lnTo>
                  <a:cubicBezTo>
                    <a:pt x="3649" y="12307"/>
                    <a:pt x="5152" y="12307"/>
                    <a:pt x="6404" y="12307"/>
                  </a:cubicBezTo>
                  <a:lnTo>
                    <a:pt x="7227" y="12307"/>
                  </a:lnTo>
                  <a:cubicBezTo>
                    <a:pt x="8729" y="12307"/>
                    <a:pt x="10214" y="12307"/>
                    <a:pt x="11699" y="12218"/>
                  </a:cubicBezTo>
                  <a:cubicBezTo>
                    <a:pt x="11931" y="12307"/>
                    <a:pt x="12074" y="12379"/>
                    <a:pt x="12218" y="12451"/>
                  </a:cubicBezTo>
                  <a:cubicBezTo>
                    <a:pt x="12307" y="12594"/>
                    <a:pt x="12378" y="12755"/>
                    <a:pt x="12378" y="12969"/>
                  </a:cubicBezTo>
                  <a:cubicBezTo>
                    <a:pt x="12378" y="13112"/>
                    <a:pt x="12307" y="13273"/>
                    <a:pt x="12218" y="13416"/>
                  </a:cubicBezTo>
                  <a:cubicBezTo>
                    <a:pt x="12074" y="13560"/>
                    <a:pt x="11931" y="13649"/>
                    <a:pt x="11699" y="13649"/>
                  </a:cubicBezTo>
                  <a:cubicBezTo>
                    <a:pt x="10214" y="13649"/>
                    <a:pt x="8801" y="13721"/>
                    <a:pt x="7298" y="13721"/>
                  </a:cubicBezTo>
                  <a:lnTo>
                    <a:pt x="6118" y="13721"/>
                  </a:lnTo>
                  <a:cubicBezTo>
                    <a:pt x="4329" y="13649"/>
                    <a:pt x="2093" y="13649"/>
                    <a:pt x="591" y="12594"/>
                  </a:cubicBezTo>
                  <a:cubicBezTo>
                    <a:pt x="376" y="12522"/>
                    <a:pt x="233" y="12218"/>
                    <a:pt x="233" y="12003"/>
                  </a:cubicBezTo>
                  <a:cubicBezTo>
                    <a:pt x="233" y="11860"/>
                    <a:pt x="305" y="11699"/>
                    <a:pt x="448" y="11556"/>
                  </a:cubicBezTo>
                  <a:cubicBezTo>
                    <a:pt x="519" y="11485"/>
                    <a:pt x="591" y="11485"/>
                    <a:pt x="591" y="11413"/>
                  </a:cubicBezTo>
                  <a:cubicBezTo>
                    <a:pt x="2379" y="9839"/>
                    <a:pt x="4472" y="8873"/>
                    <a:pt x="6333" y="7532"/>
                  </a:cubicBezTo>
                  <a:cubicBezTo>
                    <a:pt x="7155" y="6941"/>
                    <a:pt x="7978" y="6262"/>
                    <a:pt x="8640" y="5439"/>
                  </a:cubicBezTo>
                  <a:cubicBezTo>
                    <a:pt x="9248" y="4616"/>
                    <a:pt x="9767" y="3650"/>
                    <a:pt x="9767" y="2613"/>
                  </a:cubicBezTo>
                  <a:cubicBezTo>
                    <a:pt x="9767" y="2541"/>
                    <a:pt x="9767" y="2469"/>
                    <a:pt x="9695" y="2380"/>
                  </a:cubicBezTo>
                  <a:cubicBezTo>
                    <a:pt x="9695" y="2094"/>
                    <a:pt x="9624" y="1861"/>
                    <a:pt x="9534" y="1718"/>
                  </a:cubicBezTo>
                  <a:lnTo>
                    <a:pt x="9391" y="1647"/>
                  </a:lnTo>
                  <a:lnTo>
                    <a:pt x="9320" y="1790"/>
                  </a:lnTo>
                  <a:lnTo>
                    <a:pt x="9320" y="1647"/>
                  </a:lnTo>
                  <a:lnTo>
                    <a:pt x="9016" y="1647"/>
                  </a:lnTo>
                  <a:cubicBezTo>
                    <a:pt x="8729" y="1647"/>
                    <a:pt x="8425" y="1647"/>
                    <a:pt x="8050" y="1790"/>
                  </a:cubicBezTo>
                  <a:cubicBezTo>
                    <a:pt x="7674" y="1933"/>
                    <a:pt x="7388" y="2022"/>
                    <a:pt x="7012" y="2237"/>
                  </a:cubicBezTo>
                  <a:cubicBezTo>
                    <a:pt x="6189" y="2613"/>
                    <a:pt x="5438" y="3131"/>
                    <a:pt x="4776" y="3650"/>
                  </a:cubicBezTo>
                  <a:cubicBezTo>
                    <a:pt x="4168" y="4169"/>
                    <a:pt x="3578" y="4705"/>
                    <a:pt x="3274" y="5224"/>
                  </a:cubicBezTo>
                  <a:cubicBezTo>
                    <a:pt x="3131" y="5439"/>
                    <a:pt x="2916" y="5510"/>
                    <a:pt x="2755" y="5510"/>
                  </a:cubicBezTo>
                  <a:cubicBezTo>
                    <a:pt x="2540" y="5510"/>
                    <a:pt x="2379" y="5439"/>
                    <a:pt x="2236" y="5367"/>
                  </a:cubicBezTo>
                  <a:cubicBezTo>
                    <a:pt x="2093" y="5224"/>
                    <a:pt x="2022" y="5063"/>
                    <a:pt x="2022" y="4848"/>
                  </a:cubicBezTo>
                  <a:cubicBezTo>
                    <a:pt x="2022" y="4777"/>
                    <a:pt x="2022" y="4616"/>
                    <a:pt x="2093" y="4544"/>
                  </a:cubicBezTo>
                  <a:cubicBezTo>
                    <a:pt x="2540" y="3811"/>
                    <a:pt x="3202" y="3203"/>
                    <a:pt x="3882" y="2684"/>
                  </a:cubicBezTo>
                  <a:cubicBezTo>
                    <a:pt x="5224" y="1575"/>
                    <a:pt x="6851" y="448"/>
                    <a:pt x="8640" y="234"/>
                  </a:cubicBezTo>
                  <a:close/>
                  <a:moveTo>
                    <a:pt x="8640" y="1"/>
                  </a:moveTo>
                  <a:cubicBezTo>
                    <a:pt x="6780" y="234"/>
                    <a:pt x="5063" y="1343"/>
                    <a:pt x="3721" y="2469"/>
                  </a:cubicBezTo>
                  <a:cubicBezTo>
                    <a:pt x="3059" y="2988"/>
                    <a:pt x="2379" y="3650"/>
                    <a:pt x="1932" y="4401"/>
                  </a:cubicBezTo>
                  <a:cubicBezTo>
                    <a:pt x="1789" y="4544"/>
                    <a:pt x="1789" y="4705"/>
                    <a:pt x="1789" y="4848"/>
                  </a:cubicBezTo>
                  <a:cubicBezTo>
                    <a:pt x="1789" y="5153"/>
                    <a:pt x="1861" y="5367"/>
                    <a:pt x="2093" y="5510"/>
                  </a:cubicBezTo>
                  <a:cubicBezTo>
                    <a:pt x="2236" y="5671"/>
                    <a:pt x="2469" y="5743"/>
                    <a:pt x="2755" y="5743"/>
                  </a:cubicBezTo>
                  <a:cubicBezTo>
                    <a:pt x="2988" y="5743"/>
                    <a:pt x="3274" y="5671"/>
                    <a:pt x="3506" y="5296"/>
                  </a:cubicBezTo>
                  <a:cubicBezTo>
                    <a:pt x="3810" y="4848"/>
                    <a:pt x="4329" y="4330"/>
                    <a:pt x="4919" y="3883"/>
                  </a:cubicBezTo>
                  <a:cubicBezTo>
                    <a:pt x="5599" y="3274"/>
                    <a:pt x="6333" y="2827"/>
                    <a:pt x="7084" y="2469"/>
                  </a:cubicBezTo>
                  <a:cubicBezTo>
                    <a:pt x="7459" y="2237"/>
                    <a:pt x="7746" y="2094"/>
                    <a:pt x="8121" y="2022"/>
                  </a:cubicBezTo>
                  <a:cubicBezTo>
                    <a:pt x="8497" y="1861"/>
                    <a:pt x="8729" y="1861"/>
                    <a:pt x="9016" y="1861"/>
                  </a:cubicBezTo>
                  <a:lnTo>
                    <a:pt x="9248" y="1861"/>
                  </a:lnTo>
                  <a:lnTo>
                    <a:pt x="9320" y="1933"/>
                  </a:lnTo>
                  <a:cubicBezTo>
                    <a:pt x="9391" y="2022"/>
                    <a:pt x="9463" y="2165"/>
                    <a:pt x="9463" y="2380"/>
                  </a:cubicBezTo>
                  <a:lnTo>
                    <a:pt x="9463" y="2613"/>
                  </a:lnTo>
                  <a:cubicBezTo>
                    <a:pt x="9463" y="3578"/>
                    <a:pt x="9087" y="4473"/>
                    <a:pt x="8425" y="5296"/>
                  </a:cubicBezTo>
                  <a:cubicBezTo>
                    <a:pt x="7835" y="6118"/>
                    <a:pt x="7012" y="6780"/>
                    <a:pt x="6261" y="7299"/>
                  </a:cubicBezTo>
                  <a:cubicBezTo>
                    <a:pt x="4401" y="8641"/>
                    <a:pt x="2236" y="9696"/>
                    <a:pt x="448" y="11252"/>
                  </a:cubicBezTo>
                  <a:cubicBezTo>
                    <a:pt x="376" y="11252"/>
                    <a:pt x="376" y="11324"/>
                    <a:pt x="305" y="11413"/>
                  </a:cubicBezTo>
                  <a:cubicBezTo>
                    <a:pt x="72" y="11556"/>
                    <a:pt x="0" y="11771"/>
                    <a:pt x="0" y="12003"/>
                  </a:cubicBezTo>
                  <a:cubicBezTo>
                    <a:pt x="0" y="12307"/>
                    <a:pt x="233" y="12665"/>
                    <a:pt x="448" y="12826"/>
                  </a:cubicBezTo>
                  <a:cubicBezTo>
                    <a:pt x="2093" y="13864"/>
                    <a:pt x="4329" y="13864"/>
                    <a:pt x="6118" y="13935"/>
                  </a:cubicBezTo>
                  <a:lnTo>
                    <a:pt x="7298" y="13935"/>
                  </a:lnTo>
                  <a:cubicBezTo>
                    <a:pt x="8801" y="13935"/>
                    <a:pt x="10214" y="13864"/>
                    <a:pt x="11699" y="13864"/>
                  </a:cubicBezTo>
                  <a:cubicBezTo>
                    <a:pt x="12003" y="13864"/>
                    <a:pt x="12218" y="13721"/>
                    <a:pt x="12378" y="13560"/>
                  </a:cubicBezTo>
                  <a:cubicBezTo>
                    <a:pt x="12522" y="13416"/>
                    <a:pt x="12593" y="13202"/>
                    <a:pt x="12593" y="12969"/>
                  </a:cubicBezTo>
                  <a:cubicBezTo>
                    <a:pt x="12593" y="12755"/>
                    <a:pt x="12522" y="12522"/>
                    <a:pt x="12378" y="12307"/>
                  </a:cubicBezTo>
                  <a:cubicBezTo>
                    <a:pt x="12218" y="12146"/>
                    <a:pt x="12003" y="12003"/>
                    <a:pt x="11699" y="12003"/>
                  </a:cubicBezTo>
                  <a:cubicBezTo>
                    <a:pt x="10214" y="12003"/>
                    <a:pt x="8729" y="12075"/>
                    <a:pt x="7227" y="12075"/>
                  </a:cubicBezTo>
                  <a:lnTo>
                    <a:pt x="6404" y="12075"/>
                  </a:lnTo>
                  <a:cubicBezTo>
                    <a:pt x="5244" y="12075"/>
                    <a:pt x="3930" y="12075"/>
                    <a:pt x="2747" y="11776"/>
                  </a:cubicBezTo>
                  <a:lnTo>
                    <a:pt x="2747" y="11776"/>
                  </a:lnTo>
                  <a:cubicBezTo>
                    <a:pt x="4272" y="10642"/>
                    <a:pt x="6193" y="9641"/>
                    <a:pt x="7835" y="8426"/>
                  </a:cubicBezTo>
                  <a:cubicBezTo>
                    <a:pt x="9534" y="7156"/>
                    <a:pt x="10876" y="5671"/>
                    <a:pt x="11252" y="3364"/>
                  </a:cubicBezTo>
                  <a:cubicBezTo>
                    <a:pt x="11323" y="3131"/>
                    <a:pt x="11323" y="2827"/>
                    <a:pt x="11323" y="2541"/>
                  </a:cubicBezTo>
                  <a:cubicBezTo>
                    <a:pt x="11323" y="1861"/>
                    <a:pt x="11180" y="1271"/>
                    <a:pt x="10733" y="681"/>
                  </a:cubicBezTo>
                  <a:cubicBezTo>
                    <a:pt x="10286" y="234"/>
                    <a:pt x="9624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093;p61">
              <a:extLst>
                <a:ext uri="{FF2B5EF4-FFF2-40B4-BE49-F238E27FC236}">
                  <a16:creationId xmlns:a16="http://schemas.microsoft.com/office/drawing/2014/main" id="{9760C8A9-1EE2-4DBE-B2FC-71336010CE23}"/>
                </a:ext>
              </a:extLst>
            </p:cNvPr>
            <p:cNvSpPr/>
            <p:nvPr/>
          </p:nvSpPr>
          <p:spPr>
            <a:xfrm>
              <a:off x="7236750" y="3992400"/>
              <a:ext cx="664975" cy="663625"/>
            </a:xfrm>
            <a:custGeom>
              <a:avLst/>
              <a:gdLst/>
              <a:ahLst/>
              <a:cxnLst/>
              <a:rect l="l" t="t" r="r" b="b"/>
              <a:pathLst>
                <a:path w="26599" h="26545" extrusionOk="0">
                  <a:moveTo>
                    <a:pt x="2612" y="233"/>
                  </a:moveTo>
                  <a:cubicBezTo>
                    <a:pt x="2612" y="233"/>
                    <a:pt x="9015" y="447"/>
                    <a:pt x="12378" y="447"/>
                  </a:cubicBezTo>
                  <a:lnTo>
                    <a:pt x="13487" y="447"/>
                  </a:lnTo>
                  <a:cubicBezTo>
                    <a:pt x="15508" y="376"/>
                    <a:pt x="18549" y="376"/>
                    <a:pt x="21161" y="376"/>
                  </a:cubicBezTo>
                  <a:lnTo>
                    <a:pt x="25865" y="376"/>
                  </a:lnTo>
                  <a:cubicBezTo>
                    <a:pt x="26080" y="376"/>
                    <a:pt x="26241" y="376"/>
                    <a:pt x="26312" y="447"/>
                  </a:cubicBezTo>
                  <a:lnTo>
                    <a:pt x="26312" y="519"/>
                  </a:lnTo>
                  <a:cubicBezTo>
                    <a:pt x="26384" y="519"/>
                    <a:pt x="26384" y="608"/>
                    <a:pt x="26384" y="680"/>
                  </a:cubicBezTo>
                  <a:cubicBezTo>
                    <a:pt x="26384" y="823"/>
                    <a:pt x="26312" y="1127"/>
                    <a:pt x="26312" y="1503"/>
                  </a:cubicBezTo>
                  <a:lnTo>
                    <a:pt x="26312" y="3130"/>
                  </a:lnTo>
                  <a:cubicBezTo>
                    <a:pt x="26241" y="6189"/>
                    <a:pt x="26151" y="12682"/>
                    <a:pt x="26080" y="15204"/>
                  </a:cubicBezTo>
                  <a:cubicBezTo>
                    <a:pt x="26008" y="16403"/>
                    <a:pt x="25937" y="18782"/>
                    <a:pt x="25793" y="20946"/>
                  </a:cubicBezTo>
                  <a:cubicBezTo>
                    <a:pt x="25793" y="21984"/>
                    <a:pt x="25704" y="22967"/>
                    <a:pt x="25704" y="23629"/>
                  </a:cubicBezTo>
                  <a:cubicBezTo>
                    <a:pt x="25633" y="24381"/>
                    <a:pt x="25633" y="24828"/>
                    <a:pt x="25633" y="24828"/>
                  </a:cubicBezTo>
                  <a:cubicBezTo>
                    <a:pt x="25633" y="25275"/>
                    <a:pt x="25418" y="25651"/>
                    <a:pt x="25185" y="25865"/>
                  </a:cubicBezTo>
                  <a:cubicBezTo>
                    <a:pt x="24899" y="26169"/>
                    <a:pt x="24523" y="26312"/>
                    <a:pt x="24148" y="26312"/>
                  </a:cubicBezTo>
                  <a:cubicBezTo>
                    <a:pt x="24148" y="26312"/>
                    <a:pt x="24005" y="26312"/>
                    <a:pt x="23701" y="26241"/>
                  </a:cubicBezTo>
                  <a:cubicBezTo>
                    <a:pt x="21679" y="25937"/>
                    <a:pt x="13344" y="24667"/>
                    <a:pt x="10053" y="24005"/>
                  </a:cubicBezTo>
                  <a:cubicBezTo>
                    <a:pt x="9158" y="23862"/>
                    <a:pt x="7083" y="23629"/>
                    <a:pt x="5223" y="23415"/>
                  </a:cubicBezTo>
                  <a:cubicBezTo>
                    <a:pt x="3345" y="23254"/>
                    <a:pt x="1717" y="23111"/>
                    <a:pt x="1717" y="23111"/>
                  </a:cubicBezTo>
                  <a:cubicBezTo>
                    <a:pt x="1270" y="23111"/>
                    <a:pt x="894" y="22967"/>
                    <a:pt x="662" y="22663"/>
                  </a:cubicBezTo>
                  <a:cubicBezTo>
                    <a:pt x="376" y="22431"/>
                    <a:pt x="215" y="22073"/>
                    <a:pt x="215" y="21626"/>
                  </a:cubicBezTo>
                  <a:cubicBezTo>
                    <a:pt x="215" y="21626"/>
                    <a:pt x="894" y="15365"/>
                    <a:pt x="894" y="13129"/>
                  </a:cubicBezTo>
                  <a:lnTo>
                    <a:pt x="894" y="12897"/>
                  </a:lnTo>
                  <a:lnTo>
                    <a:pt x="894" y="12003"/>
                  </a:lnTo>
                  <a:cubicBezTo>
                    <a:pt x="894" y="10214"/>
                    <a:pt x="966" y="7674"/>
                    <a:pt x="1037" y="5527"/>
                  </a:cubicBezTo>
                  <a:cubicBezTo>
                    <a:pt x="1037" y="4472"/>
                    <a:pt x="1037" y="3506"/>
                    <a:pt x="1109" y="2844"/>
                  </a:cubicBezTo>
                  <a:lnTo>
                    <a:pt x="1109" y="1717"/>
                  </a:lnTo>
                  <a:cubicBezTo>
                    <a:pt x="1109" y="1270"/>
                    <a:pt x="1270" y="966"/>
                    <a:pt x="1556" y="680"/>
                  </a:cubicBezTo>
                  <a:cubicBezTo>
                    <a:pt x="1860" y="376"/>
                    <a:pt x="2236" y="233"/>
                    <a:pt x="2612" y="233"/>
                  </a:cubicBezTo>
                  <a:close/>
                  <a:moveTo>
                    <a:pt x="2612" y="0"/>
                  </a:moveTo>
                  <a:cubicBezTo>
                    <a:pt x="1646" y="0"/>
                    <a:pt x="894" y="751"/>
                    <a:pt x="894" y="1717"/>
                  </a:cubicBezTo>
                  <a:cubicBezTo>
                    <a:pt x="894" y="1717"/>
                    <a:pt x="662" y="8425"/>
                    <a:pt x="662" y="12003"/>
                  </a:cubicBezTo>
                  <a:lnTo>
                    <a:pt x="662" y="12897"/>
                  </a:lnTo>
                  <a:lnTo>
                    <a:pt x="662" y="13129"/>
                  </a:lnTo>
                  <a:cubicBezTo>
                    <a:pt x="662" y="14238"/>
                    <a:pt x="519" y="16331"/>
                    <a:pt x="304" y="18192"/>
                  </a:cubicBezTo>
                  <a:cubicBezTo>
                    <a:pt x="215" y="19157"/>
                    <a:pt x="143" y="19980"/>
                    <a:pt x="72" y="20571"/>
                  </a:cubicBezTo>
                  <a:cubicBezTo>
                    <a:pt x="0" y="21250"/>
                    <a:pt x="0" y="21626"/>
                    <a:pt x="0" y="21626"/>
                  </a:cubicBezTo>
                  <a:cubicBezTo>
                    <a:pt x="0" y="22592"/>
                    <a:pt x="751" y="23325"/>
                    <a:pt x="1717" y="23325"/>
                  </a:cubicBezTo>
                  <a:cubicBezTo>
                    <a:pt x="1717" y="23325"/>
                    <a:pt x="2093" y="23415"/>
                    <a:pt x="2755" y="23415"/>
                  </a:cubicBezTo>
                  <a:cubicBezTo>
                    <a:pt x="4615" y="23629"/>
                    <a:pt x="8640" y="24005"/>
                    <a:pt x="10053" y="24220"/>
                  </a:cubicBezTo>
                  <a:cubicBezTo>
                    <a:pt x="13791" y="24971"/>
                    <a:pt x="24076" y="26545"/>
                    <a:pt x="24148" y="26545"/>
                  </a:cubicBezTo>
                  <a:cubicBezTo>
                    <a:pt x="25042" y="26545"/>
                    <a:pt x="25865" y="25794"/>
                    <a:pt x="25865" y="24828"/>
                  </a:cubicBezTo>
                  <a:cubicBezTo>
                    <a:pt x="25865" y="24828"/>
                    <a:pt x="26241" y="17601"/>
                    <a:pt x="26312" y="15204"/>
                  </a:cubicBezTo>
                  <a:cubicBezTo>
                    <a:pt x="26384" y="11788"/>
                    <a:pt x="26527" y="1503"/>
                    <a:pt x="26527" y="1503"/>
                  </a:cubicBezTo>
                  <a:cubicBezTo>
                    <a:pt x="26527" y="1127"/>
                    <a:pt x="26598" y="895"/>
                    <a:pt x="26598" y="680"/>
                  </a:cubicBezTo>
                  <a:cubicBezTo>
                    <a:pt x="26598" y="608"/>
                    <a:pt x="26598" y="519"/>
                    <a:pt x="26527" y="447"/>
                  </a:cubicBezTo>
                  <a:cubicBezTo>
                    <a:pt x="26527" y="304"/>
                    <a:pt x="26455" y="233"/>
                    <a:pt x="26312" y="161"/>
                  </a:cubicBezTo>
                  <a:lnTo>
                    <a:pt x="25865" y="161"/>
                  </a:lnTo>
                  <a:cubicBezTo>
                    <a:pt x="25865" y="161"/>
                    <a:pt x="17512" y="161"/>
                    <a:pt x="13487" y="233"/>
                  </a:cubicBezTo>
                  <a:lnTo>
                    <a:pt x="12378" y="233"/>
                  </a:lnTo>
                  <a:cubicBezTo>
                    <a:pt x="10661" y="233"/>
                    <a:pt x="8264" y="161"/>
                    <a:pt x="6261" y="161"/>
                  </a:cubicBezTo>
                  <a:cubicBezTo>
                    <a:pt x="5223" y="72"/>
                    <a:pt x="4329" y="72"/>
                    <a:pt x="3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094;p61">
              <a:extLst>
                <a:ext uri="{FF2B5EF4-FFF2-40B4-BE49-F238E27FC236}">
                  <a16:creationId xmlns:a16="http://schemas.microsoft.com/office/drawing/2014/main" id="{CA3F8A75-035B-4612-AF51-3DC0D71B58A6}"/>
                </a:ext>
              </a:extLst>
            </p:cNvPr>
            <p:cNvSpPr/>
            <p:nvPr/>
          </p:nvSpPr>
          <p:spPr>
            <a:xfrm>
              <a:off x="7893250" y="3934700"/>
              <a:ext cx="239675" cy="69250"/>
            </a:xfrm>
            <a:custGeom>
              <a:avLst/>
              <a:gdLst/>
              <a:ahLst/>
              <a:cxnLst/>
              <a:rect l="l" t="t" r="r" b="b"/>
              <a:pathLst>
                <a:path w="9587" h="2770" extrusionOk="0">
                  <a:moveTo>
                    <a:pt x="9372" y="1"/>
                  </a:moveTo>
                  <a:cubicBezTo>
                    <a:pt x="6241" y="448"/>
                    <a:pt x="3254" y="1789"/>
                    <a:pt x="124" y="2541"/>
                  </a:cubicBezTo>
                  <a:cubicBezTo>
                    <a:pt x="1" y="2602"/>
                    <a:pt x="36" y="2770"/>
                    <a:pt x="140" y="2770"/>
                  </a:cubicBezTo>
                  <a:cubicBezTo>
                    <a:pt x="157" y="2770"/>
                    <a:pt x="175" y="2765"/>
                    <a:pt x="195" y="2755"/>
                  </a:cubicBezTo>
                  <a:cubicBezTo>
                    <a:pt x="3326" y="2022"/>
                    <a:pt x="6241" y="680"/>
                    <a:pt x="9443" y="233"/>
                  </a:cubicBezTo>
                  <a:cubicBezTo>
                    <a:pt x="9586" y="233"/>
                    <a:pt x="9515" y="1"/>
                    <a:pt x="9372" y="1"/>
                  </a:cubicBezTo>
                  <a:close/>
                </a:path>
              </a:pathLst>
            </a:custGeom>
            <a:solidFill>
              <a:srgbClr val="9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095;p61">
              <a:extLst>
                <a:ext uri="{FF2B5EF4-FFF2-40B4-BE49-F238E27FC236}">
                  <a16:creationId xmlns:a16="http://schemas.microsoft.com/office/drawing/2014/main" id="{043DCC48-2AAB-4F8E-A9F5-43DF7D607A46}"/>
                </a:ext>
              </a:extLst>
            </p:cNvPr>
            <p:cNvSpPr/>
            <p:nvPr/>
          </p:nvSpPr>
          <p:spPr>
            <a:xfrm>
              <a:off x="7852175" y="3935600"/>
              <a:ext cx="290125" cy="718700"/>
            </a:xfrm>
            <a:custGeom>
              <a:avLst/>
              <a:gdLst/>
              <a:ahLst/>
              <a:cxnLst/>
              <a:rect l="l" t="t" r="r" b="b"/>
              <a:pathLst>
                <a:path w="11605" h="28748" extrusionOk="0">
                  <a:moveTo>
                    <a:pt x="11265" y="0"/>
                  </a:moveTo>
                  <a:cubicBezTo>
                    <a:pt x="11211" y="0"/>
                    <a:pt x="11158" y="36"/>
                    <a:pt x="11158" y="108"/>
                  </a:cubicBezTo>
                  <a:cubicBezTo>
                    <a:pt x="11015" y="3989"/>
                    <a:pt x="11301" y="7871"/>
                    <a:pt x="11086" y="11735"/>
                  </a:cubicBezTo>
                  <a:cubicBezTo>
                    <a:pt x="11015" y="13005"/>
                    <a:pt x="10854" y="14203"/>
                    <a:pt x="10925" y="15401"/>
                  </a:cubicBezTo>
                  <a:cubicBezTo>
                    <a:pt x="10925" y="16743"/>
                    <a:pt x="10925" y="17995"/>
                    <a:pt x="10854" y="19337"/>
                  </a:cubicBezTo>
                  <a:cubicBezTo>
                    <a:pt x="10710" y="20464"/>
                    <a:pt x="10478" y="21286"/>
                    <a:pt x="9512" y="21948"/>
                  </a:cubicBezTo>
                  <a:cubicBezTo>
                    <a:pt x="8546" y="22699"/>
                    <a:pt x="7509" y="23451"/>
                    <a:pt x="6453" y="24113"/>
                  </a:cubicBezTo>
                  <a:cubicBezTo>
                    <a:pt x="4307" y="25597"/>
                    <a:pt x="2214" y="27028"/>
                    <a:pt x="121" y="28513"/>
                  </a:cubicBezTo>
                  <a:cubicBezTo>
                    <a:pt x="1" y="28573"/>
                    <a:pt x="83" y="28748"/>
                    <a:pt x="155" y="28748"/>
                  </a:cubicBezTo>
                  <a:cubicBezTo>
                    <a:pt x="168" y="28748"/>
                    <a:pt x="181" y="28742"/>
                    <a:pt x="193" y="28728"/>
                  </a:cubicBezTo>
                  <a:cubicBezTo>
                    <a:pt x="2357" y="27243"/>
                    <a:pt x="4593" y="25758"/>
                    <a:pt x="6757" y="24184"/>
                  </a:cubicBezTo>
                  <a:cubicBezTo>
                    <a:pt x="7723" y="23522"/>
                    <a:pt x="8779" y="22843"/>
                    <a:pt x="9745" y="22109"/>
                  </a:cubicBezTo>
                  <a:cubicBezTo>
                    <a:pt x="10567" y="21573"/>
                    <a:pt x="10782" y="20911"/>
                    <a:pt x="11015" y="20016"/>
                  </a:cubicBezTo>
                  <a:cubicBezTo>
                    <a:pt x="11462" y="17548"/>
                    <a:pt x="10925" y="15097"/>
                    <a:pt x="11229" y="12629"/>
                  </a:cubicBezTo>
                  <a:cubicBezTo>
                    <a:pt x="11605" y="8461"/>
                    <a:pt x="11229" y="4293"/>
                    <a:pt x="11372" y="108"/>
                  </a:cubicBezTo>
                  <a:cubicBezTo>
                    <a:pt x="11372" y="36"/>
                    <a:pt x="11319" y="0"/>
                    <a:pt x="1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096;p61">
              <a:extLst>
                <a:ext uri="{FF2B5EF4-FFF2-40B4-BE49-F238E27FC236}">
                  <a16:creationId xmlns:a16="http://schemas.microsoft.com/office/drawing/2014/main" id="{BEF7EBB8-42C7-474A-94C5-16544E97E55A}"/>
                </a:ext>
              </a:extLst>
            </p:cNvPr>
            <p:cNvSpPr/>
            <p:nvPr/>
          </p:nvSpPr>
          <p:spPr>
            <a:xfrm>
              <a:off x="7280350" y="3910375"/>
              <a:ext cx="858375" cy="90125"/>
            </a:xfrm>
            <a:custGeom>
              <a:avLst/>
              <a:gdLst/>
              <a:ahLst/>
              <a:cxnLst/>
              <a:rect l="l" t="t" r="r" b="b"/>
              <a:pathLst>
                <a:path w="34335" h="3605" extrusionOk="0">
                  <a:moveTo>
                    <a:pt x="11970" y="0"/>
                  </a:moveTo>
                  <a:cubicBezTo>
                    <a:pt x="10726" y="0"/>
                    <a:pt x="9482" y="404"/>
                    <a:pt x="8237" y="670"/>
                  </a:cubicBezTo>
                  <a:cubicBezTo>
                    <a:pt x="5482" y="1278"/>
                    <a:pt x="2585" y="1868"/>
                    <a:pt x="116" y="3442"/>
                  </a:cubicBezTo>
                  <a:cubicBezTo>
                    <a:pt x="1" y="3500"/>
                    <a:pt x="72" y="3605"/>
                    <a:pt x="179" y="3605"/>
                  </a:cubicBezTo>
                  <a:cubicBezTo>
                    <a:pt x="205" y="3605"/>
                    <a:pt x="232" y="3599"/>
                    <a:pt x="259" y="3585"/>
                  </a:cubicBezTo>
                  <a:cubicBezTo>
                    <a:pt x="2585" y="2101"/>
                    <a:pt x="5411" y="1492"/>
                    <a:pt x="8094" y="902"/>
                  </a:cubicBezTo>
                  <a:cubicBezTo>
                    <a:pt x="9417" y="684"/>
                    <a:pt x="10678" y="216"/>
                    <a:pt x="11993" y="216"/>
                  </a:cubicBezTo>
                  <a:cubicBezTo>
                    <a:pt x="12082" y="216"/>
                    <a:pt x="12172" y="218"/>
                    <a:pt x="12262" y="222"/>
                  </a:cubicBezTo>
                  <a:lnTo>
                    <a:pt x="16590" y="222"/>
                  </a:lnTo>
                  <a:cubicBezTo>
                    <a:pt x="22404" y="312"/>
                    <a:pt x="28360" y="312"/>
                    <a:pt x="34102" y="1206"/>
                  </a:cubicBezTo>
                  <a:cubicBezTo>
                    <a:pt x="34245" y="1206"/>
                    <a:pt x="34335" y="974"/>
                    <a:pt x="34174" y="974"/>
                  </a:cubicBezTo>
                  <a:cubicBezTo>
                    <a:pt x="28360" y="8"/>
                    <a:pt x="22404" y="79"/>
                    <a:pt x="16590" y="8"/>
                  </a:cubicBezTo>
                  <a:lnTo>
                    <a:pt x="12262" y="8"/>
                  </a:lnTo>
                  <a:cubicBezTo>
                    <a:pt x="12165" y="3"/>
                    <a:pt x="12068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097;p61">
              <a:extLst>
                <a:ext uri="{FF2B5EF4-FFF2-40B4-BE49-F238E27FC236}">
                  <a16:creationId xmlns:a16="http://schemas.microsoft.com/office/drawing/2014/main" id="{22873DF7-E6E1-4011-868A-1394BF8B80E0}"/>
                </a:ext>
              </a:extLst>
            </p:cNvPr>
            <p:cNvSpPr/>
            <p:nvPr/>
          </p:nvSpPr>
          <p:spPr>
            <a:xfrm>
              <a:off x="7292625" y="4038900"/>
              <a:ext cx="544250" cy="536650"/>
            </a:xfrm>
            <a:custGeom>
              <a:avLst/>
              <a:gdLst/>
              <a:ahLst/>
              <a:cxnLst/>
              <a:rect l="l" t="t" r="r" b="b"/>
              <a:pathLst>
                <a:path w="21770" h="21466" extrusionOk="0">
                  <a:moveTo>
                    <a:pt x="2237" y="233"/>
                  </a:moveTo>
                  <a:cubicBezTo>
                    <a:pt x="2237" y="233"/>
                    <a:pt x="6709" y="752"/>
                    <a:pt x="8122" y="752"/>
                  </a:cubicBezTo>
                  <a:cubicBezTo>
                    <a:pt x="11109" y="895"/>
                    <a:pt x="19373" y="895"/>
                    <a:pt x="20053" y="895"/>
                  </a:cubicBezTo>
                  <a:cubicBezTo>
                    <a:pt x="20500" y="895"/>
                    <a:pt x="20875" y="1056"/>
                    <a:pt x="21090" y="1342"/>
                  </a:cubicBezTo>
                  <a:cubicBezTo>
                    <a:pt x="21394" y="1575"/>
                    <a:pt x="21537" y="1950"/>
                    <a:pt x="21537" y="2397"/>
                  </a:cubicBezTo>
                  <a:lnTo>
                    <a:pt x="21537" y="3435"/>
                  </a:lnTo>
                  <a:cubicBezTo>
                    <a:pt x="21537" y="5528"/>
                    <a:pt x="21466" y="9999"/>
                    <a:pt x="21233" y="12897"/>
                  </a:cubicBezTo>
                  <a:cubicBezTo>
                    <a:pt x="21162" y="14614"/>
                    <a:pt x="21090" y="19766"/>
                    <a:pt x="21090" y="19766"/>
                  </a:cubicBezTo>
                  <a:cubicBezTo>
                    <a:pt x="21090" y="20213"/>
                    <a:pt x="20947" y="20571"/>
                    <a:pt x="20643" y="20803"/>
                  </a:cubicBezTo>
                  <a:cubicBezTo>
                    <a:pt x="20428" y="21107"/>
                    <a:pt x="20053" y="21251"/>
                    <a:pt x="19605" y="21251"/>
                  </a:cubicBezTo>
                  <a:cubicBezTo>
                    <a:pt x="19605" y="21251"/>
                    <a:pt x="12737" y="20660"/>
                    <a:pt x="10429" y="20428"/>
                  </a:cubicBezTo>
                  <a:cubicBezTo>
                    <a:pt x="8265" y="20213"/>
                    <a:pt x="1790" y="19677"/>
                    <a:pt x="1790" y="19677"/>
                  </a:cubicBezTo>
                  <a:cubicBezTo>
                    <a:pt x="1342" y="19677"/>
                    <a:pt x="967" y="19462"/>
                    <a:pt x="663" y="19229"/>
                  </a:cubicBezTo>
                  <a:cubicBezTo>
                    <a:pt x="448" y="18943"/>
                    <a:pt x="305" y="18567"/>
                    <a:pt x="305" y="18192"/>
                  </a:cubicBezTo>
                  <a:cubicBezTo>
                    <a:pt x="305" y="18192"/>
                    <a:pt x="216" y="17745"/>
                    <a:pt x="216" y="17154"/>
                  </a:cubicBezTo>
                  <a:lnTo>
                    <a:pt x="216" y="14686"/>
                  </a:lnTo>
                  <a:cubicBezTo>
                    <a:pt x="216" y="12826"/>
                    <a:pt x="305" y="10733"/>
                    <a:pt x="520" y="9695"/>
                  </a:cubicBezTo>
                  <a:cubicBezTo>
                    <a:pt x="752" y="8729"/>
                    <a:pt x="824" y="6798"/>
                    <a:pt x="824" y="5009"/>
                  </a:cubicBezTo>
                  <a:cubicBezTo>
                    <a:pt x="824" y="3220"/>
                    <a:pt x="752" y="1718"/>
                    <a:pt x="752" y="1718"/>
                  </a:cubicBezTo>
                  <a:cubicBezTo>
                    <a:pt x="752" y="1270"/>
                    <a:pt x="895" y="895"/>
                    <a:pt x="1199" y="609"/>
                  </a:cubicBezTo>
                  <a:cubicBezTo>
                    <a:pt x="1414" y="376"/>
                    <a:pt x="1790" y="233"/>
                    <a:pt x="2237" y="233"/>
                  </a:cubicBezTo>
                  <a:close/>
                  <a:moveTo>
                    <a:pt x="2237" y="0"/>
                  </a:moveTo>
                  <a:cubicBezTo>
                    <a:pt x="1271" y="0"/>
                    <a:pt x="520" y="752"/>
                    <a:pt x="520" y="1718"/>
                  </a:cubicBezTo>
                  <a:lnTo>
                    <a:pt x="520" y="2684"/>
                  </a:lnTo>
                  <a:lnTo>
                    <a:pt x="520" y="5009"/>
                  </a:lnTo>
                  <a:cubicBezTo>
                    <a:pt x="520" y="6708"/>
                    <a:pt x="520" y="8729"/>
                    <a:pt x="305" y="9695"/>
                  </a:cubicBezTo>
                  <a:cubicBezTo>
                    <a:pt x="1" y="10733"/>
                    <a:pt x="1" y="12826"/>
                    <a:pt x="1" y="14686"/>
                  </a:cubicBezTo>
                  <a:cubicBezTo>
                    <a:pt x="1" y="16546"/>
                    <a:pt x="72" y="18192"/>
                    <a:pt x="72" y="18192"/>
                  </a:cubicBezTo>
                  <a:cubicBezTo>
                    <a:pt x="72" y="19064"/>
                    <a:pt x="787" y="19869"/>
                    <a:pt x="1719" y="19908"/>
                  </a:cubicBezTo>
                  <a:lnTo>
                    <a:pt x="1719" y="19908"/>
                  </a:lnTo>
                  <a:lnTo>
                    <a:pt x="1718" y="19909"/>
                  </a:lnTo>
                  <a:cubicBezTo>
                    <a:pt x="1718" y="19909"/>
                    <a:pt x="2165" y="19909"/>
                    <a:pt x="2827" y="19981"/>
                  </a:cubicBezTo>
                  <a:cubicBezTo>
                    <a:pt x="4687" y="20124"/>
                    <a:pt x="8801" y="20499"/>
                    <a:pt x="10429" y="20660"/>
                  </a:cubicBezTo>
                  <a:cubicBezTo>
                    <a:pt x="11556" y="20732"/>
                    <a:pt x="13864" y="20947"/>
                    <a:pt x="15867" y="21179"/>
                  </a:cubicBezTo>
                  <a:cubicBezTo>
                    <a:pt x="17888" y="21322"/>
                    <a:pt x="19605" y="21465"/>
                    <a:pt x="19605" y="21465"/>
                  </a:cubicBezTo>
                  <a:cubicBezTo>
                    <a:pt x="20571" y="21465"/>
                    <a:pt x="21323" y="20732"/>
                    <a:pt x="21323" y="19766"/>
                  </a:cubicBezTo>
                  <a:lnTo>
                    <a:pt x="21323" y="18943"/>
                  </a:lnTo>
                  <a:cubicBezTo>
                    <a:pt x="21394" y="17369"/>
                    <a:pt x="21466" y="14167"/>
                    <a:pt x="21466" y="12897"/>
                  </a:cubicBezTo>
                  <a:cubicBezTo>
                    <a:pt x="21680" y="9034"/>
                    <a:pt x="21770" y="2397"/>
                    <a:pt x="21770" y="2397"/>
                  </a:cubicBezTo>
                  <a:cubicBezTo>
                    <a:pt x="21770" y="1431"/>
                    <a:pt x="21018" y="680"/>
                    <a:pt x="20053" y="680"/>
                  </a:cubicBezTo>
                  <a:cubicBezTo>
                    <a:pt x="19373" y="680"/>
                    <a:pt x="11109" y="680"/>
                    <a:pt x="8193" y="537"/>
                  </a:cubicBezTo>
                  <a:cubicBezTo>
                    <a:pt x="7460" y="537"/>
                    <a:pt x="5957" y="376"/>
                    <a:pt x="4687" y="233"/>
                  </a:cubicBezTo>
                  <a:cubicBezTo>
                    <a:pt x="4026" y="161"/>
                    <a:pt x="3435" y="90"/>
                    <a:pt x="2988" y="90"/>
                  </a:cubicBezTo>
                  <a:cubicBezTo>
                    <a:pt x="2541" y="0"/>
                    <a:pt x="2237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098;p61">
              <a:extLst>
                <a:ext uri="{FF2B5EF4-FFF2-40B4-BE49-F238E27FC236}">
                  <a16:creationId xmlns:a16="http://schemas.microsoft.com/office/drawing/2014/main" id="{6F95BAC6-CCAD-4A09-A64F-8B3BA6042767}"/>
                </a:ext>
              </a:extLst>
            </p:cNvPr>
            <p:cNvSpPr/>
            <p:nvPr/>
          </p:nvSpPr>
          <p:spPr>
            <a:xfrm>
              <a:off x="7305600" y="4050075"/>
              <a:ext cx="531275" cy="512500"/>
            </a:xfrm>
            <a:custGeom>
              <a:avLst/>
              <a:gdLst/>
              <a:ahLst/>
              <a:cxnLst/>
              <a:rect l="l" t="t" r="r" b="b"/>
              <a:pathLst>
                <a:path w="21251" h="20500" extrusionOk="0">
                  <a:moveTo>
                    <a:pt x="2165" y="233"/>
                  </a:moveTo>
                  <a:cubicBezTo>
                    <a:pt x="2165" y="233"/>
                    <a:pt x="6565" y="752"/>
                    <a:pt x="7978" y="823"/>
                  </a:cubicBezTo>
                  <a:cubicBezTo>
                    <a:pt x="10805" y="895"/>
                    <a:pt x="18854" y="895"/>
                    <a:pt x="19534" y="895"/>
                  </a:cubicBezTo>
                  <a:lnTo>
                    <a:pt x="19605" y="895"/>
                  </a:lnTo>
                  <a:cubicBezTo>
                    <a:pt x="19981" y="895"/>
                    <a:pt x="20356" y="1056"/>
                    <a:pt x="20571" y="1342"/>
                  </a:cubicBezTo>
                  <a:cubicBezTo>
                    <a:pt x="20875" y="1575"/>
                    <a:pt x="21018" y="1950"/>
                    <a:pt x="21018" y="2326"/>
                  </a:cubicBezTo>
                  <a:lnTo>
                    <a:pt x="21018" y="3363"/>
                  </a:lnTo>
                  <a:cubicBezTo>
                    <a:pt x="21018" y="5295"/>
                    <a:pt x="20947" y="9552"/>
                    <a:pt x="20804" y="12379"/>
                  </a:cubicBezTo>
                  <a:cubicBezTo>
                    <a:pt x="20643" y="14024"/>
                    <a:pt x="20571" y="18872"/>
                    <a:pt x="20571" y="18872"/>
                  </a:cubicBezTo>
                  <a:cubicBezTo>
                    <a:pt x="20571" y="19319"/>
                    <a:pt x="20428" y="19605"/>
                    <a:pt x="20124" y="19909"/>
                  </a:cubicBezTo>
                  <a:cubicBezTo>
                    <a:pt x="19909" y="20124"/>
                    <a:pt x="19534" y="20285"/>
                    <a:pt x="19158" y="20285"/>
                  </a:cubicBezTo>
                  <a:cubicBezTo>
                    <a:pt x="19158" y="20285"/>
                    <a:pt x="12450" y="19766"/>
                    <a:pt x="10214" y="19534"/>
                  </a:cubicBezTo>
                  <a:cubicBezTo>
                    <a:pt x="8050" y="19319"/>
                    <a:pt x="1718" y="18782"/>
                    <a:pt x="1718" y="18782"/>
                  </a:cubicBezTo>
                  <a:cubicBezTo>
                    <a:pt x="1342" y="18782"/>
                    <a:pt x="967" y="18639"/>
                    <a:pt x="680" y="18335"/>
                  </a:cubicBezTo>
                  <a:cubicBezTo>
                    <a:pt x="448" y="18120"/>
                    <a:pt x="233" y="17745"/>
                    <a:pt x="233" y="17369"/>
                  </a:cubicBezTo>
                  <a:lnTo>
                    <a:pt x="233" y="16403"/>
                  </a:lnTo>
                  <a:lnTo>
                    <a:pt x="233" y="14024"/>
                  </a:lnTo>
                  <a:cubicBezTo>
                    <a:pt x="233" y="12307"/>
                    <a:pt x="233" y="10286"/>
                    <a:pt x="519" y="9320"/>
                  </a:cubicBezTo>
                  <a:cubicBezTo>
                    <a:pt x="752" y="8354"/>
                    <a:pt x="752" y="6494"/>
                    <a:pt x="752" y="4848"/>
                  </a:cubicBezTo>
                  <a:cubicBezTo>
                    <a:pt x="752" y="3131"/>
                    <a:pt x="680" y="1646"/>
                    <a:pt x="680" y="1646"/>
                  </a:cubicBezTo>
                  <a:cubicBezTo>
                    <a:pt x="680" y="1271"/>
                    <a:pt x="895" y="895"/>
                    <a:pt x="1128" y="680"/>
                  </a:cubicBezTo>
                  <a:cubicBezTo>
                    <a:pt x="1414" y="448"/>
                    <a:pt x="1789" y="233"/>
                    <a:pt x="2165" y="233"/>
                  </a:cubicBezTo>
                  <a:close/>
                  <a:moveTo>
                    <a:pt x="2165" y="1"/>
                  </a:moveTo>
                  <a:cubicBezTo>
                    <a:pt x="1271" y="1"/>
                    <a:pt x="448" y="752"/>
                    <a:pt x="448" y="1646"/>
                  </a:cubicBezTo>
                  <a:cubicBezTo>
                    <a:pt x="448" y="1646"/>
                    <a:pt x="519" y="2022"/>
                    <a:pt x="519" y="2612"/>
                  </a:cubicBezTo>
                  <a:lnTo>
                    <a:pt x="519" y="4848"/>
                  </a:lnTo>
                  <a:cubicBezTo>
                    <a:pt x="519" y="6494"/>
                    <a:pt x="448" y="8354"/>
                    <a:pt x="305" y="9248"/>
                  </a:cubicBezTo>
                  <a:cubicBezTo>
                    <a:pt x="1" y="10286"/>
                    <a:pt x="1" y="12307"/>
                    <a:pt x="1" y="14024"/>
                  </a:cubicBezTo>
                  <a:lnTo>
                    <a:pt x="1" y="17369"/>
                  </a:lnTo>
                  <a:cubicBezTo>
                    <a:pt x="1" y="18264"/>
                    <a:pt x="823" y="19015"/>
                    <a:pt x="1718" y="19015"/>
                  </a:cubicBezTo>
                  <a:cubicBezTo>
                    <a:pt x="1718" y="19015"/>
                    <a:pt x="2093" y="19015"/>
                    <a:pt x="2755" y="19086"/>
                  </a:cubicBezTo>
                  <a:cubicBezTo>
                    <a:pt x="4616" y="19230"/>
                    <a:pt x="8569" y="19605"/>
                    <a:pt x="10214" y="19766"/>
                  </a:cubicBezTo>
                  <a:cubicBezTo>
                    <a:pt x="12450" y="19981"/>
                    <a:pt x="19158" y="20500"/>
                    <a:pt x="19158" y="20500"/>
                  </a:cubicBezTo>
                  <a:cubicBezTo>
                    <a:pt x="20030" y="20500"/>
                    <a:pt x="20767" y="19870"/>
                    <a:pt x="20802" y="18942"/>
                  </a:cubicBezTo>
                  <a:lnTo>
                    <a:pt x="20802" y="18942"/>
                  </a:lnTo>
                  <a:lnTo>
                    <a:pt x="20804" y="18943"/>
                  </a:lnTo>
                  <a:lnTo>
                    <a:pt x="20804" y="18120"/>
                  </a:lnTo>
                  <a:cubicBezTo>
                    <a:pt x="20875" y="16636"/>
                    <a:pt x="20947" y="13577"/>
                    <a:pt x="21018" y="12379"/>
                  </a:cubicBezTo>
                  <a:cubicBezTo>
                    <a:pt x="21161" y="8658"/>
                    <a:pt x="21251" y="2326"/>
                    <a:pt x="21251" y="2326"/>
                  </a:cubicBezTo>
                  <a:cubicBezTo>
                    <a:pt x="21251" y="1432"/>
                    <a:pt x="20499" y="680"/>
                    <a:pt x="19605" y="680"/>
                  </a:cubicBezTo>
                  <a:lnTo>
                    <a:pt x="19534" y="680"/>
                  </a:lnTo>
                  <a:cubicBezTo>
                    <a:pt x="18925" y="680"/>
                    <a:pt x="10805" y="680"/>
                    <a:pt x="7978" y="609"/>
                  </a:cubicBezTo>
                  <a:cubicBezTo>
                    <a:pt x="7299" y="537"/>
                    <a:pt x="5814" y="376"/>
                    <a:pt x="4544" y="305"/>
                  </a:cubicBezTo>
                  <a:cubicBezTo>
                    <a:pt x="3882" y="233"/>
                    <a:pt x="3274" y="162"/>
                    <a:pt x="2916" y="90"/>
                  </a:cubicBezTo>
                  <a:cubicBezTo>
                    <a:pt x="2469" y="90"/>
                    <a:pt x="2165" y="1"/>
                    <a:pt x="2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99;p61">
              <a:extLst>
                <a:ext uri="{FF2B5EF4-FFF2-40B4-BE49-F238E27FC236}">
                  <a16:creationId xmlns:a16="http://schemas.microsoft.com/office/drawing/2014/main" id="{8386D73A-3A4D-41A0-8452-858541A9D5D1}"/>
                </a:ext>
              </a:extLst>
            </p:cNvPr>
            <p:cNvSpPr/>
            <p:nvPr/>
          </p:nvSpPr>
          <p:spPr>
            <a:xfrm>
              <a:off x="7903925" y="3979425"/>
              <a:ext cx="214225" cy="596125"/>
            </a:xfrm>
            <a:custGeom>
              <a:avLst/>
              <a:gdLst/>
              <a:ahLst/>
              <a:cxnLst/>
              <a:rect l="l" t="t" r="r" b="b"/>
              <a:pathLst>
                <a:path w="8569" h="23845" extrusionOk="0">
                  <a:moveTo>
                    <a:pt x="7370" y="233"/>
                  </a:moveTo>
                  <a:cubicBezTo>
                    <a:pt x="7603" y="233"/>
                    <a:pt x="7746" y="305"/>
                    <a:pt x="7818" y="376"/>
                  </a:cubicBezTo>
                  <a:cubicBezTo>
                    <a:pt x="8050" y="519"/>
                    <a:pt x="8122" y="680"/>
                    <a:pt x="8193" y="966"/>
                  </a:cubicBezTo>
                  <a:cubicBezTo>
                    <a:pt x="8261" y="1186"/>
                    <a:pt x="8329" y="1454"/>
                    <a:pt x="8336" y="1800"/>
                  </a:cubicBezTo>
                  <a:lnTo>
                    <a:pt x="8336" y="1800"/>
                  </a:lnTo>
                  <a:cubicBezTo>
                    <a:pt x="8323" y="2031"/>
                    <a:pt x="8122" y="5745"/>
                    <a:pt x="8122" y="8050"/>
                  </a:cubicBezTo>
                  <a:lnTo>
                    <a:pt x="8122" y="9391"/>
                  </a:lnTo>
                  <a:lnTo>
                    <a:pt x="8122" y="10590"/>
                  </a:lnTo>
                  <a:cubicBezTo>
                    <a:pt x="8122" y="11931"/>
                    <a:pt x="8050" y="13648"/>
                    <a:pt x="7961" y="15062"/>
                  </a:cubicBezTo>
                  <a:cubicBezTo>
                    <a:pt x="7961" y="15723"/>
                    <a:pt x="7889" y="16332"/>
                    <a:pt x="7889" y="16779"/>
                  </a:cubicBezTo>
                  <a:cubicBezTo>
                    <a:pt x="7889" y="17226"/>
                    <a:pt x="7818" y="17512"/>
                    <a:pt x="7818" y="17512"/>
                  </a:cubicBezTo>
                  <a:lnTo>
                    <a:pt x="7818" y="17584"/>
                  </a:lnTo>
                  <a:lnTo>
                    <a:pt x="7818" y="18120"/>
                  </a:lnTo>
                  <a:cubicBezTo>
                    <a:pt x="7746" y="18335"/>
                    <a:pt x="7603" y="18478"/>
                    <a:pt x="7227" y="18854"/>
                  </a:cubicBezTo>
                  <a:cubicBezTo>
                    <a:pt x="6852" y="19158"/>
                    <a:pt x="6172" y="19676"/>
                    <a:pt x="5206" y="20356"/>
                  </a:cubicBezTo>
                  <a:cubicBezTo>
                    <a:pt x="4616" y="20803"/>
                    <a:pt x="3721" y="21465"/>
                    <a:pt x="2899" y="22216"/>
                  </a:cubicBezTo>
                  <a:cubicBezTo>
                    <a:pt x="2004" y="22878"/>
                    <a:pt x="1181" y="23486"/>
                    <a:pt x="591" y="23630"/>
                  </a:cubicBezTo>
                  <a:lnTo>
                    <a:pt x="520" y="23630"/>
                  </a:lnTo>
                  <a:cubicBezTo>
                    <a:pt x="520" y="23630"/>
                    <a:pt x="448" y="23630"/>
                    <a:pt x="448" y="23558"/>
                  </a:cubicBezTo>
                  <a:cubicBezTo>
                    <a:pt x="359" y="23558"/>
                    <a:pt x="287" y="23397"/>
                    <a:pt x="287" y="23182"/>
                  </a:cubicBezTo>
                  <a:cubicBezTo>
                    <a:pt x="216" y="22950"/>
                    <a:pt x="216" y="22735"/>
                    <a:pt x="216" y="22431"/>
                  </a:cubicBezTo>
                  <a:cubicBezTo>
                    <a:pt x="216" y="21769"/>
                    <a:pt x="287" y="20946"/>
                    <a:pt x="287" y="20499"/>
                  </a:cubicBezTo>
                  <a:cubicBezTo>
                    <a:pt x="287" y="20499"/>
                    <a:pt x="734" y="11180"/>
                    <a:pt x="734" y="8121"/>
                  </a:cubicBezTo>
                  <a:lnTo>
                    <a:pt x="734" y="6494"/>
                  </a:lnTo>
                  <a:lnTo>
                    <a:pt x="734" y="3649"/>
                  </a:lnTo>
                  <a:cubicBezTo>
                    <a:pt x="734" y="3274"/>
                    <a:pt x="895" y="2988"/>
                    <a:pt x="1181" y="2755"/>
                  </a:cubicBezTo>
                  <a:cubicBezTo>
                    <a:pt x="1414" y="2540"/>
                    <a:pt x="1861" y="2379"/>
                    <a:pt x="2308" y="2165"/>
                  </a:cubicBezTo>
                  <a:cubicBezTo>
                    <a:pt x="2308" y="2165"/>
                    <a:pt x="4473" y="1414"/>
                    <a:pt x="5135" y="1199"/>
                  </a:cubicBezTo>
                  <a:cubicBezTo>
                    <a:pt x="5725" y="966"/>
                    <a:pt x="7370" y="233"/>
                    <a:pt x="7370" y="233"/>
                  </a:cubicBezTo>
                  <a:close/>
                  <a:moveTo>
                    <a:pt x="7299" y="0"/>
                  </a:moveTo>
                  <a:cubicBezTo>
                    <a:pt x="7299" y="0"/>
                    <a:pt x="6923" y="233"/>
                    <a:pt x="6405" y="376"/>
                  </a:cubicBezTo>
                  <a:cubicBezTo>
                    <a:pt x="5957" y="591"/>
                    <a:pt x="5367" y="823"/>
                    <a:pt x="5063" y="966"/>
                  </a:cubicBezTo>
                  <a:cubicBezTo>
                    <a:pt x="4759" y="1038"/>
                    <a:pt x="4026" y="1342"/>
                    <a:pt x="3417" y="1575"/>
                  </a:cubicBezTo>
                  <a:cubicBezTo>
                    <a:pt x="2756" y="1789"/>
                    <a:pt x="2237" y="1932"/>
                    <a:pt x="2237" y="1932"/>
                  </a:cubicBezTo>
                  <a:cubicBezTo>
                    <a:pt x="1700" y="2165"/>
                    <a:pt x="1342" y="2308"/>
                    <a:pt x="1038" y="2612"/>
                  </a:cubicBezTo>
                  <a:cubicBezTo>
                    <a:pt x="734" y="2827"/>
                    <a:pt x="520" y="3202"/>
                    <a:pt x="520" y="3649"/>
                  </a:cubicBezTo>
                  <a:lnTo>
                    <a:pt x="520" y="4544"/>
                  </a:lnTo>
                  <a:lnTo>
                    <a:pt x="520" y="6494"/>
                  </a:lnTo>
                  <a:lnTo>
                    <a:pt x="520" y="8121"/>
                  </a:lnTo>
                  <a:cubicBezTo>
                    <a:pt x="520" y="9695"/>
                    <a:pt x="359" y="12754"/>
                    <a:pt x="287" y="15509"/>
                  </a:cubicBezTo>
                  <a:cubicBezTo>
                    <a:pt x="216" y="16850"/>
                    <a:pt x="144" y="18120"/>
                    <a:pt x="144" y="19015"/>
                  </a:cubicBezTo>
                  <a:cubicBezTo>
                    <a:pt x="72" y="19909"/>
                    <a:pt x="72" y="20499"/>
                    <a:pt x="72" y="20499"/>
                  </a:cubicBezTo>
                  <a:cubicBezTo>
                    <a:pt x="72" y="20946"/>
                    <a:pt x="1" y="21769"/>
                    <a:pt x="1" y="22431"/>
                  </a:cubicBezTo>
                  <a:cubicBezTo>
                    <a:pt x="1" y="22807"/>
                    <a:pt x="1" y="23182"/>
                    <a:pt x="72" y="23397"/>
                  </a:cubicBezTo>
                  <a:cubicBezTo>
                    <a:pt x="144" y="23558"/>
                    <a:pt x="144" y="23630"/>
                    <a:pt x="216" y="23701"/>
                  </a:cubicBezTo>
                  <a:cubicBezTo>
                    <a:pt x="287" y="23844"/>
                    <a:pt x="448" y="23844"/>
                    <a:pt x="520" y="23844"/>
                  </a:cubicBezTo>
                  <a:lnTo>
                    <a:pt x="663" y="23844"/>
                  </a:lnTo>
                  <a:cubicBezTo>
                    <a:pt x="1342" y="23630"/>
                    <a:pt x="2147" y="23039"/>
                    <a:pt x="3042" y="22360"/>
                  </a:cubicBezTo>
                  <a:cubicBezTo>
                    <a:pt x="3865" y="21698"/>
                    <a:pt x="4759" y="20946"/>
                    <a:pt x="5367" y="20499"/>
                  </a:cubicBezTo>
                  <a:cubicBezTo>
                    <a:pt x="6619" y="19605"/>
                    <a:pt x="7299" y="19086"/>
                    <a:pt x="7675" y="18711"/>
                  </a:cubicBezTo>
                  <a:cubicBezTo>
                    <a:pt x="7889" y="18478"/>
                    <a:pt x="7961" y="18335"/>
                    <a:pt x="8050" y="18192"/>
                  </a:cubicBezTo>
                  <a:cubicBezTo>
                    <a:pt x="8050" y="17959"/>
                    <a:pt x="8122" y="17816"/>
                    <a:pt x="8122" y="17584"/>
                  </a:cubicBezTo>
                  <a:lnTo>
                    <a:pt x="8122" y="17512"/>
                  </a:lnTo>
                  <a:cubicBezTo>
                    <a:pt x="8122" y="17512"/>
                    <a:pt x="8408" y="13201"/>
                    <a:pt x="8408" y="10590"/>
                  </a:cubicBezTo>
                  <a:cubicBezTo>
                    <a:pt x="8408" y="10143"/>
                    <a:pt x="8336" y="9695"/>
                    <a:pt x="8336" y="9391"/>
                  </a:cubicBezTo>
                  <a:lnTo>
                    <a:pt x="8336" y="8050"/>
                  </a:lnTo>
                  <a:cubicBezTo>
                    <a:pt x="8336" y="6851"/>
                    <a:pt x="8336" y="5295"/>
                    <a:pt x="8408" y="4025"/>
                  </a:cubicBezTo>
                  <a:cubicBezTo>
                    <a:pt x="8497" y="3435"/>
                    <a:pt x="8497" y="2827"/>
                    <a:pt x="8497" y="2469"/>
                  </a:cubicBezTo>
                  <a:cubicBezTo>
                    <a:pt x="8497" y="2093"/>
                    <a:pt x="8569" y="1861"/>
                    <a:pt x="8569" y="1861"/>
                  </a:cubicBezTo>
                  <a:cubicBezTo>
                    <a:pt x="8569" y="1342"/>
                    <a:pt x="8497" y="966"/>
                    <a:pt x="8336" y="591"/>
                  </a:cubicBezTo>
                  <a:cubicBezTo>
                    <a:pt x="8265" y="448"/>
                    <a:pt x="8122" y="305"/>
                    <a:pt x="7961" y="144"/>
                  </a:cubicBezTo>
                  <a:cubicBezTo>
                    <a:pt x="7818" y="72"/>
                    <a:pt x="7603" y="0"/>
                    <a:pt x="7370" y="0"/>
                  </a:cubicBezTo>
                  <a:close/>
                </a:path>
              </a:pathLst>
            </a:custGeom>
            <a:solidFill>
              <a:srgbClr val="9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00;p61">
              <a:extLst>
                <a:ext uri="{FF2B5EF4-FFF2-40B4-BE49-F238E27FC236}">
                  <a16:creationId xmlns:a16="http://schemas.microsoft.com/office/drawing/2014/main" id="{8B27E8BF-F4DD-4F83-ACC3-2567580C60C3}"/>
                </a:ext>
              </a:extLst>
            </p:cNvPr>
            <p:cNvSpPr/>
            <p:nvPr/>
          </p:nvSpPr>
          <p:spPr>
            <a:xfrm>
              <a:off x="7350325" y="3925325"/>
              <a:ext cx="715525" cy="65300"/>
            </a:xfrm>
            <a:custGeom>
              <a:avLst/>
              <a:gdLst/>
              <a:ahLst/>
              <a:cxnLst/>
              <a:rect l="l" t="t" r="r" b="b"/>
              <a:pathLst>
                <a:path w="28621" h="2612" extrusionOk="0">
                  <a:moveTo>
                    <a:pt x="9695" y="233"/>
                  </a:moveTo>
                  <a:lnTo>
                    <a:pt x="26688" y="608"/>
                  </a:lnTo>
                  <a:lnTo>
                    <a:pt x="26831" y="608"/>
                  </a:lnTo>
                  <a:cubicBezTo>
                    <a:pt x="27066" y="608"/>
                    <a:pt x="27513" y="608"/>
                    <a:pt x="28016" y="674"/>
                  </a:cubicBezTo>
                  <a:lnTo>
                    <a:pt x="28016" y="674"/>
                  </a:lnTo>
                  <a:cubicBezTo>
                    <a:pt x="27892" y="718"/>
                    <a:pt x="27752" y="751"/>
                    <a:pt x="27654" y="751"/>
                  </a:cubicBezTo>
                  <a:cubicBezTo>
                    <a:pt x="27511" y="823"/>
                    <a:pt x="27350" y="823"/>
                    <a:pt x="27350" y="823"/>
                  </a:cubicBezTo>
                  <a:lnTo>
                    <a:pt x="22735" y="2093"/>
                  </a:lnTo>
                  <a:cubicBezTo>
                    <a:pt x="22431" y="2236"/>
                    <a:pt x="21984" y="2236"/>
                    <a:pt x="21698" y="2236"/>
                  </a:cubicBezTo>
                  <a:lnTo>
                    <a:pt x="21537" y="2236"/>
                  </a:lnTo>
                  <a:lnTo>
                    <a:pt x="1861" y="2397"/>
                  </a:lnTo>
                  <a:lnTo>
                    <a:pt x="1646" y="2397"/>
                  </a:lnTo>
                  <a:cubicBezTo>
                    <a:pt x="1413" y="2397"/>
                    <a:pt x="1038" y="2397"/>
                    <a:pt x="752" y="2308"/>
                  </a:cubicBezTo>
                  <a:lnTo>
                    <a:pt x="376" y="2308"/>
                  </a:lnTo>
                  <a:cubicBezTo>
                    <a:pt x="338" y="2308"/>
                    <a:pt x="300" y="2287"/>
                    <a:pt x="272" y="2268"/>
                  </a:cubicBezTo>
                  <a:lnTo>
                    <a:pt x="272" y="2268"/>
                  </a:lnTo>
                  <a:lnTo>
                    <a:pt x="304" y="2236"/>
                  </a:lnTo>
                  <a:cubicBezTo>
                    <a:pt x="304" y="2236"/>
                    <a:pt x="376" y="2164"/>
                    <a:pt x="448" y="2093"/>
                  </a:cubicBezTo>
                  <a:cubicBezTo>
                    <a:pt x="591" y="2021"/>
                    <a:pt x="752" y="2021"/>
                    <a:pt x="895" y="1950"/>
                  </a:cubicBezTo>
                  <a:lnTo>
                    <a:pt x="1199" y="1950"/>
                  </a:lnTo>
                  <a:lnTo>
                    <a:pt x="7746" y="447"/>
                  </a:lnTo>
                  <a:cubicBezTo>
                    <a:pt x="7746" y="447"/>
                    <a:pt x="7835" y="376"/>
                    <a:pt x="7978" y="376"/>
                  </a:cubicBezTo>
                  <a:cubicBezTo>
                    <a:pt x="8050" y="376"/>
                    <a:pt x="8193" y="304"/>
                    <a:pt x="8193" y="304"/>
                  </a:cubicBezTo>
                  <a:cubicBezTo>
                    <a:pt x="8497" y="304"/>
                    <a:pt x="8872" y="233"/>
                    <a:pt x="9177" y="233"/>
                  </a:cubicBezTo>
                  <a:close/>
                  <a:moveTo>
                    <a:pt x="9695" y="0"/>
                  </a:moveTo>
                  <a:cubicBezTo>
                    <a:pt x="9695" y="0"/>
                    <a:pt x="8801" y="0"/>
                    <a:pt x="8193" y="72"/>
                  </a:cubicBezTo>
                  <a:cubicBezTo>
                    <a:pt x="8121" y="72"/>
                    <a:pt x="7978" y="161"/>
                    <a:pt x="7907" y="161"/>
                  </a:cubicBezTo>
                  <a:cubicBezTo>
                    <a:pt x="7746" y="233"/>
                    <a:pt x="7674" y="233"/>
                    <a:pt x="7674" y="233"/>
                  </a:cubicBezTo>
                  <a:lnTo>
                    <a:pt x="1127" y="1717"/>
                  </a:lnTo>
                  <a:cubicBezTo>
                    <a:pt x="1127" y="1717"/>
                    <a:pt x="895" y="1717"/>
                    <a:pt x="591" y="1789"/>
                  </a:cubicBezTo>
                  <a:cubicBezTo>
                    <a:pt x="448" y="1860"/>
                    <a:pt x="376" y="1950"/>
                    <a:pt x="233" y="1950"/>
                  </a:cubicBezTo>
                  <a:lnTo>
                    <a:pt x="72" y="2093"/>
                  </a:lnTo>
                  <a:cubicBezTo>
                    <a:pt x="72" y="2164"/>
                    <a:pt x="0" y="2236"/>
                    <a:pt x="0" y="2308"/>
                  </a:cubicBezTo>
                  <a:cubicBezTo>
                    <a:pt x="0" y="2397"/>
                    <a:pt x="72" y="2397"/>
                    <a:pt x="72" y="2397"/>
                  </a:cubicBezTo>
                  <a:cubicBezTo>
                    <a:pt x="72" y="2469"/>
                    <a:pt x="143" y="2469"/>
                    <a:pt x="233" y="2469"/>
                  </a:cubicBezTo>
                  <a:cubicBezTo>
                    <a:pt x="376" y="2540"/>
                    <a:pt x="591" y="2540"/>
                    <a:pt x="895" y="2612"/>
                  </a:cubicBezTo>
                  <a:lnTo>
                    <a:pt x="1861" y="2612"/>
                  </a:lnTo>
                  <a:lnTo>
                    <a:pt x="21537" y="2469"/>
                  </a:lnTo>
                  <a:lnTo>
                    <a:pt x="21698" y="2469"/>
                  </a:lnTo>
                  <a:cubicBezTo>
                    <a:pt x="21984" y="2469"/>
                    <a:pt x="22431" y="2469"/>
                    <a:pt x="22807" y="2308"/>
                  </a:cubicBezTo>
                  <a:lnTo>
                    <a:pt x="27422" y="1055"/>
                  </a:lnTo>
                  <a:lnTo>
                    <a:pt x="27420" y="1053"/>
                  </a:lnTo>
                  <a:lnTo>
                    <a:pt x="27420" y="1053"/>
                  </a:lnTo>
                  <a:cubicBezTo>
                    <a:pt x="27527" y="1048"/>
                    <a:pt x="27743" y="1029"/>
                    <a:pt x="27958" y="966"/>
                  </a:cubicBezTo>
                  <a:cubicBezTo>
                    <a:pt x="28101" y="894"/>
                    <a:pt x="28244" y="823"/>
                    <a:pt x="28316" y="823"/>
                  </a:cubicBezTo>
                  <a:cubicBezTo>
                    <a:pt x="28405" y="823"/>
                    <a:pt x="28477" y="823"/>
                    <a:pt x="28477" y="751"/>
                  </a:cubicBezTo>
                  <a:lnTo>
                    <a:pt x="28549" y="751"/>
                  </a:lnTo>
                  <a:cubicBezTo>
                    <a:pt x="28549" y="680"/>
                    <a:pt x="28620" y="680"/>
                    <a:pt x="28620" y="608"/>
                  </a:cubicBezTo>
                  <a:lnTo>
                    <a:pt x="28549" y="608"/>
                  </a:lnTo>
                  <a:lnTo>
                    <a:pt x="28549" y="519"/>
                  </a:lnTo>
                  <a:lnTo>
                    <a:pt x="28477" y="519"/>
                  </a:lnTo>
                  <a:cubicBezTo>
                    <a:pt x="27654" y="376"/>
                    <a:pt x="26688" y="376"/>
                    <a:pt x="26688" y="376"/>
                  </a:cubicBezTo>
                  <a:lnTo>
                    <a:pt x="96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01;p61">
              <a:extLst>
                <a:ext uri="{FF2B5EF4-FFF2-40B4-BE49-F238E27FC236}">
                  <a16:creationId xmlns:a16="http://schemas.microsoft.com/office/drawing/2014/main" id="{BEC68348-7A8E-4727-9048-CFDE91BABFF4}"/>
                </a:ext>
              </a:extLst>
            </p:cNvPr>
            <p:cNvSpPr/>
            <p:nvPr/>
          </p:nvSpPr>
          <p:spPr>
            <a:xfrm>
              <a:off x="7370900" y="3936500"/>
              <a:ext cx="681975" cy="54125"/>
            </a:xfrm>
            <a:custGeom>
              <a:avLst/>
              <a:gdLst/>
              <a:ahLst/>
              <a:cxnLst/>
              <a:rect l="l" t="t" r="r" b="b"/>
              <a:pathLst>
                <a:path w="27279" h="2165" extrusionOk="0">
                  <a:moveTo>
                    <a:pt x="8872" y="233"/>
                  </a:moveTo>
                  <a:lnTo>
                    <a:pt x="24452" y="447"/>
                  </a:lnTo>
                  <a:cubicBezTo>
                    <a:pt x="24452" y="447"/>
                    <a:pt x="25347" y="519"/>
                    <a:pt x="26151" y="519"/>
                  </a:cubicBezTo>
                  <a:lnTo>
                    <a:pt x="26169" y="519"/>
                  </a:lnTo>
                  <a:cubicBezTo>
                    <a:pt x="25941" y="566"/>
                    <a:pt x="25668" y="622"/>
                    <a:pt x="25347" y="680"/>
                  </a:cubicBezTo>
                  <a:lnTo>
                    <a:pt x="21912" y="1717"/>
                  </a:lnTo>
                  <a:cubicBezTo>
                    <a:pt x="21608" y="1789"/>
                    <a:pt x="21161" y="1861"/>
                    <a:pt x="20875" y="1861"/>
                  </a:cubicBezTo>
                  <a:lnTo>
                    <a:pt x="20714" y="1861"/>
                  </a:lnTo>
                  <a:lnTo>
                    <a:pt x="1038" y="1950"/>
                  </a:lnTo>
                  <a:cubicBezTo>
                    <a:pt x="1038" y="1950"/>
                    <a:pt x="929" y="1928"/>
                    <a:pt x="775" y="1906"/>
                  </a:cubicBezTo>
                  <a:lnTo>
                    <a:pt x="775" y="1906"/>
                  </a:lnTo>
                  <a:lnTo>
                    <a:pt x="6923" y="447"/>
                  </a:lnTo>
                  <a:cubicBezTo>
                    <a:pt x="6923" y="447"/>
                    <a:pt x="7012" y="376"/>
                    <a:pt x="7155" y="376"/>
                  </a:cubicBezTo>
                  <a:cubicBezTo>
                    <a:pt x="7227" y="376"/>
                    <a:pt x="7370" y="304"/>
                    <a:pt x="7370" y="304"/>
                  </a:cubicBezTo>
                  <a:cubicBezTo>
                    <a:pt x="7674" y="304"/>
                    <a:pt x="8049" y="304"/>
                    <a:pt x="8354" y="233"/>
                  </a:cubicBezTo>
                  <a:close/>
                  <a:moveTo>
                    <a:pt x="8872" y="0"/>
                  </a:moveTo>
                  <a:cubicBezTo>
                    <a:pt x="8872" y="0"/>
                    <a:pt x="7978" y="0"/>
                    <a:pt x="7370" y="72"/>
                  </a:cubicBezTo>
                  <a:cubicBezTo>
                    <a:pt x="7298" y="72"/>
                    <a:pt x="7155" y="161"/>
                    <a:pt x="7084" y="161"/>
                  </a:cubicBezTo>
                  <a:cubicBezTo>
                    <a:pt x="7012" y="161"/>
                    <a:pt x="6851" y="233"/>
                    <a:pt x="6851" y="233"/>
                  </a:cubicBezTo>
                  <a:lnTo>
                    <a:pt x="590" y="1717"/>
                  </a:lnTo>
                  <a:cubicBezTo>
                    <a:pt x="590" y="1717"/>
                    <a:pt x="447" y="1717"/>
                    <a:pt x="376" y="1789"/>
                  </a:cubicBezTo>
                  <a:lnTo>
                    <a:pt x="72" y="1789"/>
                  </a:lnTo>
                  <a:lnTo>
                    <a:pt x="72" y="1861"/>
                  </a:lnTo>
                  <a:cubicBezTo>
                    <a:pt x="72" y="1861"/>
                    <a:pt x="0" y="1861"/>
                    <a:pt x="0" y="1950"/>
                  </a:cubicBezTo>
                  <a:cubicBezTo>
                    <a:pt x="0" y="2022"/>
                    <a:pt x="0" y="2022"/>
                    <a:pt x="72" y="2022"/>
                  </a:cubicBezTo>
                  <a:cubicBezTo>
                    <a:pt x="72" y="2093"/>
                    <a:pt x="72" y="2093"/>
                    <a:pt x="143" y="2093"/>
                  </a:cubicBezTo>
                  <a:cubicBezTo>
                    <a:pt x="590" y="2093"/>
                    <a:pt x="1038" y="2165"/>
                    <a:pt x="1038" y="2165"/>
                  </a:cubicBezTo>
                  <a:lnTo>
                    <a:pt x="20714" y="2093"/>
                  </a:lnTo>
                  <a:lnTo>
                    <a:pt x="20875" y="2093"/>
                  </a:lnTo>
                  <a:cubicBezTo>
                    <a:pt x="21161" y="2093"/>
                    <a:pt x="21608" y="2093"/>
                    <a:pt x="21984" y="1950"/>
                  </a:cubicBezTo>
                  <a:lnTo>
                    <a:pt x="25418" y="895"/>
                  </a:lnTo>
                  <a:cubicBezTo>
                    <a:pt x="26080" y="752"/>
                    <a:pt x="26456" y="680"/>
                    <a:pt x="26760" y="608"/>
                  </a:cubicBezTo>
                  <a:cubicBezTo>
                    <a:pt x="26903" y="608"/>
                    <a:pt x="26974" y="608"/>
                    <a:pt x="27046" y="519"/>
                  </a:cubicBezTo>
                  <a:lnTo>
                    <a:pt x="27207" y="519"/>
                  </a:lnTo>
                  <a:cubicBezTo>
                    <a:pt x="27207" y="447"/>
                    <a:pt x="27278" y="447"/>
                    <a:pt x="27278" y="376"/>
                  </a:cubicBezTo>
                  <a:lnTo>
                    <a:pt x="27207" y="304"/>
                  </a:lnTo>
                  <a:lnTo>
                    <a:pt x="24971" y="304"/>
                  </a:lnTo>
                  <a:cubicBezTo>
                    <a:pt x="24667" y="304"/>
                    <a:pt x="24452" y="233"/>
                    <a:pt x="24452" y="233"/>
                  </a:cubicBez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02;p61">
              <a:extLst>
                <a:ext uri="{FF2B5EF4-FFF2-40B4-BE49-F238E27FC236}">
                  <a16:creationId xmlns:a16="http://schemas.microsoft.com/office/drawing/2014/main" id="{D00A89F5-DDD6-49B2-AA4D-FA99ED304458}"/>
                </a:ext>
              </a:extLst>
            </p:cNvPr>
            <p:cNvSpPr/>
            <p:nvPr/>
          </p:nvSpPr>
          <p:spPr>
            <a:xfrm>
              <a:off x="7890525" y="3994175"/>
              <a:ext cx="963700" cy="797800"/>
            </a:xfrm>
            <a:custGeom>
              <a:avLst/>
              <a:gdLst/>
              <a:ahLst/>
              <a:cxnLst/>
              <a:rect l="l" t="t" r="r" b="b"/>
              <a:pathLst>
                <a:path w="38548" h="31912" extrusionOk="0">
                  <a:moveTo>
                    <a:pt x="25042" y="1"/>
                  </a:moveTo>
                  <a:lnTo>
                    <a:pt x="12825" y="90"/>
                  </a:lnTo>
                  <a:lnTo>
                    <a:pt x="5814" y="376"/>
                  </a:lnTo>
                  <a:lnTo>
                    <a:pt x="90" y="985"/>
                  </a:lnTo>
                  <a:lnTo>
                    <a:pt x="0" y="10733"/>
                  </a:lnTo>
                  <a:lnTo>
                    <a:pt x="304" y="20732"/>
                  </a:lnTo>
                  <a:cubicBezTo>
                    <a:pt x="304" y="20732"/>
                    <a:pt x="161" y="23558"/>
                    <a:pt x="1503" y="24524"/>
                  </a:cubicBezTo>
                  <a:lnTo>
                    <a:pt x="10894" y="31089"/>
                  </a:lnTo>
                  <a:cubicBezTo>
                    <a:pt x="10894" y="31089"/>
                    <a:pt x="11860" y="31751"/>
                    <a:pt x="12825" y="31912"/>
                  </a:cubicBezTo>
                  <a:lnTo>
                    <a:pt x="28334" y="29300"/>
                  </a:lnTo>
                  <a:lnTo>
                    <a:pt x="36669" y="28334"/>
                  </a:lnTo>
                  <a:cubicBezTo>
                    <a:pt x="36669" y="28334"/>
                    <a:pt x="36699" y="28337"/>
                    <a:pt x="36752" y="28337"/>
                  </a:cubicBezTo>
                  <a:cubicBezTo>
                    <a:pt x="37079" y="28337"/>
                    <a:pt x="38285" y="28231"/>
                    <a:pt x="38547" y="26689"/>
                  </a:cubicBezTo>
                  <a:lnTo>
                    <a:pt x="37868" y="19158"/>
                  </a:lnTo>
                  <a:lnTo>
                    <a:pt x="37564" y="5224"/>
                  </a:lnTo>
                  <a:cubicBezTo>
                    <a:pt x="37564" y="5224"/>
                    <a:pt x="37725" y="4634"/>
                    <a:pt x="36902" y="3954"/>
                  </a:cubicBezTo>
                  <a:cubicBezTo>
                    <a:pt x="35632" y="2916"/>
                    <a:pt x="32358" y="1271"/>
                    <a:pt x="25042" y="1"/>
                  </a:cubicBezTo>
                  <a:close/>
                </a:path>
              </a:pathLst>
            </a:custGeom>
            <a:solidFill>
              <a:srgbClr val="EC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03;p61">
              <a:extLst>
                <a:ext uri="{FF2B5EF4-FFF2-40B4-BE49-F238E27FC236}">
                  <a16:creationId xmlns:a16="http://schemas.microsoft.com/office/drawing/2014/main" id="{ABE2B487-BC66-4513-980F-1FD2551009B9}"/>
                </a:ext>
              </a:extLst>
            </p:cNvPr>
            <p:cNvSpPr/>
            <p:nvPr/>
          </p:nvSpPr>
          <p:spPr>
            <a:xfrm>
              <a:off x="7926300" y="4068850"/>
              <a:ext cx="219575" cy="631900"/>
            </a:xfrm>
            <a:custGeom>
              <a:avLst/>
              <a:gdLst/>
              <a:ahLst/>
              <a:cxnLst/>
              <a:rect l="l" t="t" r="r" b="b"/>
              <a:pathLst>
                <a:path w="8783" h="25276" extrusionOk="0">
                  <a:moveTo>
                    <a:pt x="591" y="1"/>
                  </a:moveTo>
                  <a:cubicBezTo>
                    <a:pt x="0" y="1"/>
                    <a:pt x="72" y="895"/>
                    <a:pt x="72" y="895"/>
                  </a:cubicBezTo>
                  <a:lnTo>
                    <a:pt x="143" y="5957"/>
                  </a:lnTo>
                  <a:lnTo>
                    <a:pt x="286" y="9177"/>
                  </a:lnTo>
                  <a:lnTo>
                    <a:pt x="215" y="12826"/>
                  </a:lnTo>
                  <a:lnTo>
                    <a:pt x="519" y="19230"/>
                  </a:lnTo>
                  <a:cubicBezTo>
                    <a:pt x="689" y="19633"/>
                    <a:pt x="733" y="19715"/>
                    <a:pt x="740" y="19715"/>
                  </a:cubicBezTo>
                  <a:cubicBezTo>
                    <a:pt x="745" y="19715"/>
                    <a:pt x="734" y="19677"/>
                    <a:pt x="734" y="19677"/>
                  </a:cubicBezTo>
                  <a:lnTo>
                    <a:pt x="734" y="19677"/>
                  </a:lnTo>
                  <a:lnTo>
                    <a:pt x="8050" y="25276"/>
                  </a:lnTo>
                  <a:cubicBezTo>
                    <a:pt x="8783" y="24596"/>
                    <a:pt x="8193" y="23254"/>
                    <a:pt x="8193" y="23254"/>
                  </a:cubicBezTo>
                  <a:lnTo>
                    <a:pt x="8050" y="21090"/>
                  </a:lnTo>
                  <a:lnTo>
                    <a:pt x="7674" y="3954"/>
                  </a:lnTo>
                  <a:cubicBezTo>
                    <a:pt x="7602" y="2756"/>
                    <a:pt x="6780" y="2308"/>
                    <a:pt x="6780" y="2308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04;p61">
              <a:extLst>
                <a:ext uri="{FF2B5EF4-FFF2-40B4-BE49-F238E27FC236}">
                  <a16:creationId xmlns:a16="http://schemas.microsoft.com/office/drawing/2014/main" id="{DBA3A8BF-8025-48C5-9D5B-59D0CC93C9EB}"/>
                </a:ext>
              </a:extLst>
            </p:cNvPr>
            <p:cNvSpPr/>
            <p:nvPr/>
          </p:nvSpPr>
          <p:spPr>
            <a:xfrm>
              <a:off x="8212925" y="4139450"/>
              <a:ext cx="581375" cy="564875"/>
            </a:xfrm>
            <a:custGeom>
              <a:avLst/>
              <a:gdLst/>
              <a:ahLst/>
              <a:cxnLst/>
              <a:rect l="l" t="t" r="r" b="b"/>
              <a:pathLst>
                <a:path w="23255" h="22595" extrusionOk="0">
                  <a:moveTo>
                    <a:pt x="21339" y="0"/>
                  </a:moveTo>
                  <a:cubicBezTo>
                    <a:pt x="21310" y="0"/>
                    <a:pt x="21281" y="1"/>
                    <a:pt x="21251" y="3"/>
                  </a:cubicBezTo>
                  <a:lnTo>
                    <a:pt x="10358" y="540"/>
                  </a:lnTo>
                  <a:lnTo>
                    <a:pt x="3203" y="611"/>
                  </a:lnTo>
                  <a:cubicBezTo>
                    <a:pt x="3203" y="611"/>
                    <a:pt x="2888" y="570"/>
                    <a:pt x="2457" y="570"/>
                  </a:cubicBezTo>
                  <a:cubicBezTo>
                    <a:pt x="1722" y="570"/>
                    <a:pt x="651" y="691"/>
                    <a:pt x="234" y="1345"/>
                  </a:cubicBezTo>
                  <a:cubicBezTo>
                    <a:pt x="234" y="1345"/>
                    <a:pt x="1" y="1792"/>
                    <a:pt x="1" y="3223"/>
                  </a:cubicBezTo>
                  <a:lnTo>
                    <a:pt x="520" y="20735"/>
                  </a:lnTo>
                  <a:cubicBezTo>
                    <a:pt x="520" y="20735"/>
                    <a:pt x="234" y="21844"/>
                    <a:pt x="2022" y="22595"/>
                  </a:cubicBezTo>
                  <a:lnTo>
                    <a:pt x="21698" y="20878"/>
                  </a:lnTo>
                  <a:cubicBezTo>
                    <a:pt x="21698" y="20878"/>
                    <a:pt x="21724" y="20880"/>
                    <a:pt x="21768" y="20880"/>
                  </a:cubicBezTo>
                  <a:cubicBezTo>
                    <a:pt x="22044" y="20880"/>
                    <a:pt x="23050" y="20774"/>
                    <a:pt x="23111" y="19232"/>
                  </a:cubicBezTo>
                  <a:lnTo>
                    <a:pt x="23254" y="14313"/>
                  </a:lnTo>
                  <a:lnTo>
                    <a:pt x="23040" y="10825"/>
                  </a:lnTo>
                  <a:lnTo>
                    <a:pt x="22664" y="9036"/>
                  </a:lnTo>
                  <a:lnTo>
                    <a:pt x="22521" y="4332"/>
                  </a:lnTo>
                  <a:lnTo>
                    <a:pt x="22217" y="1130"/>
                  </a:lnTo>
                  <a:cubicBezTo>
                    <a:pt x="22217" y="1130"/>
                    <a:pt x="22284" y="0"/>
                    <a:pt x="21339" y="0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05;p61">
              <a:extLst>
                <a:ext uri="{FF2B5EF4-FFF2-40B4-BE49-F238E27FC236}">
                  <a16:creationId xmlns:a16="http://schemas.microsoft.com/office/drawing/2014/main" id="{F6F02225-03FA-461D-BFA8-145B771DDC4D}"/>
                </a:ext>
              </a:extLst>
            </p:cNvPr>
            <p:cNvSpPr/>
            <p:nvPr/>
          </p:nvSpPr>
          <p:spPr>
            <a:xfrm>
              <a:off x="7972800" y="4014750"/>
              <a:ext cx="745025" cy="59950"/>
            </a:xfrm>
            <a:custGeom>
              <a:avLst/>
              <a:gdLst/>
              <a:ahLst/>
              <a:cxnLst/>
              <a:rect l="l" t="t" r="r" b="b"/>
              <a:pathLst>
                <a:path w="29801" h="2398" extrusionOk="0">
                  <a:moveTo>
                    <a:pt x="21233" y="1"/>
                  </a:moveTo>
                  <a:lnTo>
                    <a:pt x="1" y="305"/>
                  </a:lnTo>
                  <a:lnTo>
                    <a:pt x="6333" y="2165"/>
                  </a:lnTo>
                  <a:lnTo>
                    <a:pt x="29210" y="2397"/>
                  </a:lnTo>
                  <a:lnTo>
                    <a:pt x="29801" y="2093"/>
                  </a:lnTo>
                  <a:lnTo>
                    <a:pt x="21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06;p61">
              <a:extLst>
                <a:ext uri="{FF2B5EF4-FFF2-40B4-BE49-F238E27FC236}">
                  <a16:creationId xmlns:a16="http://schemas.microsoft.com/office/drawing/2014/main" id="{7787EB3A-ED01-4A5E-A45C-3E70C4BE69AB}"/>
                </a:ext>
              </a:extLst>
            </p:cNvPr>
            <p:cNvSpPr/>
            <p:nvPr/>
          </p:nvSpPr>
          <p:spPr>
            <a:xfrm>
              <a:off x="8365975" y="4225375"/>
              <a:ext cx="314750" cy="378025"/>
            </a:xfrm>
            <a:custGeom>
              <a:avLst/>
              <a:gdLst/>
              <a:ahLst/>
              <a:cxnLst/>
              <a:rect l="l" t="t" r="r" b="b"/>
              <a:pathLst>
                <a:path w="12590" h="15121" extrusionOk="0">
                  <a:moveTo>
                    <a:pt x="8869" y="0"/>
                  </a:moveTo>
                  <a:cubicBezTo>
                    <a:pt x="7527" y="144"/>
                    <a:pt x="6185" y="448"/>
                    <a:pt x="4915" y="752"/>
                  </a:cubicBezTo>
                  <a:cubicBezTo>
                    <a:pt x="3753" y="948"/>
                    <a:pt x="2591" y="1279"/>
                    <a:pt x="1374" y="1279"/>
                  </a:cubicBezTo>
                  <a:cubicBezTo>
                    <a:pt x="1261" y="1279"/>
                    <a:pt x="1148" y="1277"/>
                    <a:pt x="1034" y="1270"/>
                  </a:cubicBezTo>
                  <a:cubicBezTo>
                    <a:pt x="1011" y="1269"/>
                    <a:pt x="988" y="1268"/>
                    <a:pt x="966" y="1268"/>
                  </a:cubicBezTo>
                  <a:cubicBezTo>
                    <a:pt x="0" y="1268"/>
                    <a:pt x="90" y="2757"/>
                    <a:pt x="1034" y="2827"/>
                  </a:cubicBezTo>
                  <a:cubicBezTo>
                    <a:pt x="1229" y="2841"/>
                    <a:pt x="1424" y="2847"/>
                    <a:pt x="1617" y="2847"/>
                  </a:cubicBezTo>
                  <a:cubicBezTo>
                    <a:pt x="3636" y="2847"/>
                    <a:pt x="5545" y="2132"/>
                    <a:pt x="7455" y="1789"/>
                  </a:cubicBezTo>
                  <a:lnTo>
                    <a:pt x="7455" y="1789"/>
                  </a:lnTo>
                  <a:cubicBezTo>
                    <a:pt x="6633" y="3363"/>
                    <a:pt x="5577" y="4848"/>
                    <a:pt x="4468" y="6189"/>
                  </a:cubicBezTo>
                  <a:cubicBezTo>
                    <a:pt x="4047" y="6727"/>
                    <a:pt x="4404" y="7618"/>
                    <a:pt x="4994" y="7618"/>
                  </a:cubicBezTo>
                  <a:cubicBezTo>
                    <a:pt x="5131" y="7618"/>
                    <a:pt x="5280" y="7570"/>
                    <a:pt x="5434" y="7459"/>
                  </a:cubicBezTo>
                  <a:cubicBezTo>
                    <a:pt x="6101" y="7004"/>
                    <a:pt x="6886" y="6728"/>
                    <a:pt x="7647" y="6728"/>
                  </a:cubicBezTo>
                  <a:cubicBezTo>
                    <a:pt x="8499" y="6728"/>
                    <a:pt x="9320" y="7075"/>
                    <a:pt x="9906" y="7907"/>
                  </a:cubicBezTo>
                  <a:cubicBezTo>
                    <a:pt x="10943" y="9391"/>
                    <a:pt x="10425" y="11484"/>
                    <a:pt x="9155" y="12593"/>
                  </a:cubicBezTo>
                  <a:cubicBezTo>
                    <a:pt x="8414" y="13220"/>
                    <a:pt x="7308" y="13560"/>
                    <a:pt x="6222" y="13560"/>
                  </a:cubicBezTo>
                  <a:cubicBezTo>
                    <a:pt x="4578" y="13560"/>
                    <a:pt x="2977" y="12781"/>
                    <a:pt x="2751" y="11037"/>
                  </a:cubicBezTo>
                  <a:cubicBezTo>
                    <a:pt x="2751" y="10590"/>
                    <a:pt x="2447" y="10214"/>
                    <a:pt x="2000" y="10214"/>
                  </a:cubicBezTo>
                  <a:cubicBezTo>
                    <a:pt x="1553" y="10214"/>
                    <a:pt x="1105" y="10590"/>
                    <a:pt x="1195" y="11037"/>
                  </a:cubicBezTo>
                  <a:cubicBezTo>
                    <a:pt x="1514" y="13784"/>
                    <a:pt x="3803" y="15120"/>
                    <a:pt x="6211" y="15120"/>
                  </a:cubicBezTo>
                  <a:cubicBezTo>
                    <a:pt x="7722" y="15120"/>
                    <a:pt x="9280" y="14594"/>
                    <a:pt x="10425" y="13559"/>
                  </a:cubicBezTo>
                  <a:cubicBezTo>
                    <a:pt x="12213" y="12003"/>
                    <a:pt x="12589" y="8944"/>
                    <a:pt x="11176" y="7012"/>
                  </a:cubicBezTo>
                  <a:cubicBezTo>
                    <a:pt x="10339" y="5757"/>
                    <a:pt x="8985" y="5143"/>
                    <a:pt x="7583" y="5143"/>
                  </a:cubicBezTo>
                  <a:cubicBezTo>
                    <a:pt x="7487" y="5143"/>
                    <a:pt x="7391" y="5146"/>
                    <a:pt x="7294" y="5152"/>
                  </a:cubicBezTo>
                  <a:cubicBezTo>
                    <a:pt x="8117" y="3882"/>
                    <a:pt x="8940" y="2612"/>
                    <a:pt x="9530" y="1270"/>
                  </a:cubicBezTo>
                  <a:cubicBezTo>
                    <a:pt x="9763" y="752"/>
                    <a:pt x="9530" y="0"/>
                    <a:pt x="8869" y="0"/>
                  </a:cubicBezTo>
                  <a:close/>
                </a:path>
              </a:pathLst>
            </a:custGeom>
            <a:solidFill>
              <a:srgbClr val="EC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07;p61">
              <a:extLst>
                <a:ext uri="{FF2B5EF4-FFF2-40B4-BE49-F238E27FC236}">
                  <a16:creationId xmlns:a16="http://schemas.microsoft.com/office/drawing/2014/main" id="{9A53B866-C8DF-4500-99C7-B15403D8FF0E}"/>
                </a:ext>
              </a:extLst>
            </p:cNvPr>
            <p:cNvSpPr/>
            <p:nvPr/>
          </p:nvSpPr>
          <p:spPr>
            <a:xfrm>
              <a:off x="8369450" y="4223575"/>
              <a:ext cx="300075" cy="383725"/>
            </a:xfrm>
            <a:custGeom>
              <a:avLst/>
              <a:gdLst/>
              <a:ahLst/>
              <a:cxnLst/>
              <a:rect l="l" t="t" r="r" b="b"/>
              <a:pathLst>
                <a:path w="12003" h="15349" extrusionOk="0">
                  <a:moveTo>
                    <a:pt x="8730" y="216"/>
                  </a:moveTo>
                  <a:cubicBezTo>
                    <a:pt x="8944" y="216"/>
                    <a:pt x="9105" y="305"/>
                    <a:pt x="9177" y="448"/>
                  </a:cubicBezTo>
                  <a:cubicBezTo>
                    <a:pt x="9320" y="520"/>
                    <a:pt x="9320" y="752"/>
                    <a:pt x="9320" y="895"/>
                  </a:cubicBezTo>
                  <a:lnTo>
                    <a:pt x="9320" y="1271"/>
                  </a:lnTo>
                  <a:cubicBezTo>
                    <a:pt x="8658" y="2612"/>
                    <a:pt x="7907" y="3954"/>
                    <a:pt x="7084" y="5135"/>
                  </a:cubicBezTo>
                  <a:lnTo>
                    <a:pt x="6941" y="5367"/>
                  </a:lnTo>
                  <a:lnTo>
                    <a:pt x="7155" y="5367"/>
                  </a:lnTo>
                  <a:cubicBezTo>
                    <a:pt x="7227" y="5296"/>
                    <a:pt x="7388" y="5296"/>
                    <a:pt x="7460" y="5296"/>
                  </a:cubicBezTo>
                  <a:cubicBezTo>
                    <a:pt x="8801" y="5296"/>
                    <a:pt x="10071" y="5886"/>
                    <a:pt x="10965" y="7156"/>
                  </a:cubicBezTo>
                  <a:cubicBezTo>
                    <a:pt x="11484" y="7907"/>
                    <a:pt x="11788" y="8873"/>
                    <a:pt x="11788" y="9910"/>
                  </a:cubicBezTo>
                  <a:cubicBezTo>
                    <a:pt x="11788" y="11252"/>
                    <a:pt x="11252" y="12665"/>
                    <a:pt x="10214" y="13560"/>
                  </a:cubicBezTo>
                  <a:cubicBezTo>
                    <a:pt x="9105" y="14615"/>
                    <a:pt x="7603" y="15134"/>
                    <a:pt x="6118" y="15134"/>
                  </a:cubicBezTo>
                  <a:cubicBezTo>
                    <a:pt x="4920" y="15134"/>
                    <a:pt x="3739" y="14758"/>
                    <a:pt x="2845" y="14078"/>
                  </a:cubicBezTo>
                  <a:cubicBezTo>
                    <a:pt x="1950" y="13416"/>
                    <a:pt x="1342" y="12450"/>
                    <a:pt x="1127" y="11109"/>
                  </a:cubicBezTo>
                  <a:lnTo>
                    <a:pt x="1127" y="11037"/>
                  </a:lnTo>
                  <a:cubicBezTo>
                    <a:pt x="1127" y="10876"/>
                    <a:pt x="1199" y="10733"/>
                    <a:pt x="1342" y="10662"/>
                  </a:cubicBezTo>
                  <a:cubicBezTo>
                    <a:pt x="1503" y="10501"/>
                    <a:pt x="1718" y="10429"/>
                    <a:pt x="1861" y="10429"/>
                  </a:cubicBezTo>
                  <a:cubicBezTo>
                    <a:pt x="2022" y="10429"/>
                    <a:pt x="2165" y="10501"/>
                    <a:pt x="2308" y="10662"/>
                  </a:cubicBezTo>
                  <a:cubicBezTo>
                    <a:pt x="2397" y="10733"/>
                    <a:pt x="2469" y="10948"/>
                    <a:pt x="2541" y="11109"/>
                  </a:cubicBezTo>
                  <a:cubicBezTo>
                    <a:pt x="2612" y="12075"/>
                    <a:pt x="3131" y="12737"/>
                    <a:pt x="3811" y="13112"/>
                  </a:cubicBezTo>
                  <a:cubicBezTo>
                    <a:pt x="4401" y="13560"/>
                    <a:pt x="5224" y="13792"/>
                    <a:pt x="6118" y="13792"/>
                  </a:cubicBezTo>
                  <a:cubicBezTo>
                    <a:pt x="7155" y="13792"/>
                    <a:pt x="8282" y="13416"/>
                    <a:pt x="9105" y="12737"/>
                  </a:cubicBezTo>
                  <a:cubicBezTo>
                    <a:pt x="9910" y="12075"/>
                    <a:pt x="10447" y="10948"/>
                    <a:pt x="10447" y="9839"/>
                  </a:cubicBezTo>
                  <a:cubicBezTo>
                    <a:pt x="10447" y="9159"/>
                    <a:pt x="10214" y="8497"/>
                    <a:pt x="9839" y="7907"/>
                  </a:cubicBezTo>
                  <a:cubicBezTo>
                    <a:pt x="9248" y="7084"/>
                    <a:pt x="8354" y="6709"/>
                    <a:pt x="7460" y="6709"/>
                  </a:cubicBezTo>
                  <a:cubicBezTo>
                    <a:pt x="6708" y="6709"/>
                    <a:pt x="5885" y="7013"/>
                    <a:pt x="5224" y="7460"/>
                  </a:cubicBezTo>
                  <a:cubicBezTo>
                    <a:pt x="5081" y="7531"/>
                    <a:pt x="4991" y="7603"/>
                    <a:pt x="4848" y="7603"/>
                  </a:cubicBezTo>
                  <a:cubicBezTo>
                    <a:pt x="4705" y="7603"/>
                    <a:pt x="4544" y="7460"/>
                    <a:pt x="4401" y="7370"/>
                  </a:cubicBezTo>
                  <a:cubicBezTo>
                    <a:pt x="4329" y="7227"/>
                    <a:pt x="4258" y="7013"/>
                    <a:pt x="4258" y="6780"/>
                  </a:cubicBezTo>
                  <a:cubicBezTo>
                    <a:pt x="4258" y="6637"/>
                    <a:pt x="4329" y="6476"/>
                    <a:pt x="4401" y="6333"/>
                  </a:cubicBezTo>
                  <a:cubicBezTo>
                    <a:pt x="5528" y="4991"/>
                    <a:pt x="6565" y="3507"/>
                    <a:pt x="7460" y="1933"/>
                  </a:cubicBezTo>
                  <a:lnTo>
                    <a:pt x="7531" y="1718"/>
                  </a:lnTo>
                  <a:lnTo>
                    <a:pt x="7531" y="1718"/>
                  </a:lnTo>
                  <a:lnTo>
                    <a:pt x="7316" y="1790"/>
                  </a:lnTo>
                  <a:cubicBezTo>
                    <a:pt x="5295" y="2165"/>
                    <a:pt x="3363" y="2827"/>
                    <a:pt x="1414" y="2827"/>
                  </a:cubicBezTo>
                  <a:lnTo>
                    <a:pt x="895" y="2827"/>
                  </a:lnTo>
                  <a:cubicBezTo>
                    <a:pt x="680" y="2827"/>
                    <a:pt x="519" y="2684"/>
                    <a:pt x="448" y="2541"/>
                  </a:cubicBezTo>
                  <a:cubicBezTo>
                    <a:pt x="305" y="2451"/>
                    <a:pt x="233" y="2237"/>
                    <a:pt x="233" y="2094"/>
                  </a:cubicBezTo>
                  <a:cubicBezTo>
                    <a:pt x="233" y="1933"/>
                    <a:pt x="305" y="1718"/>
                    <a:pt x="376" y="1647"/>
                  </a:cubicBezTo>
                  <a:cubicBezTo>
                    <a:pt x="519" y="1486"/>
                    <a:pt x="680" y="1414"/>
                    <a:pt x="895" y="1414"/>
                  </a:cubicBezTo>
                  <a:lnTo>
                    <a:pt x="1271" y="1414"/>
                  </a:lnTo>
                  <a:cubicBezTo>
                    <a:pt x="2469" y="1414"/>
                    <a:pt x="3650" y="1199"/>
                    <a:pt x="4776" y="895"/>
                  </a:cubicBezTo>
                  <a:cubicBezTo>
                    <a:pt x="6118" y="591"/>
                    <a:pt x="7388" y="305"/>
                    <a:pt x="8730" y="216"/>
                  </a:cubicBezTo>
                  <a:close/>
                  <a:moveTo>
                    <a:pt x="8730" y="1"/>
                  </a:moveTo>
                  <a:cubicBezTo>
                    <a:pt x="7316" y="72"/>
                    <a:pt x="6046" y="377"/>
                    <a:pt x="4705" y="663"/>
                  </a:cubicBezTo>
                  <a:cubicBezTo>
                    <a:pt x="3578" y="967"/>
                    <a:pt x="2469" y="1199"/>
                    <a:pt x="1271" y="1199"/>
                  </a:cubicBezTo>
                  <a:lnTo>
                    <a:pt x="895" y="1199"/>
                  </a:lnTo>
                  <a:cubicBezTo>
                    <a:pt x="609" y="1199"/>
                    <a:pt x="376" y="1342"/>
                    <a:pt x="233" y="1486"/>
                  </a:cubicBezTo>
                  <a:cubicBezTo>
                    <a:pt x="72" y="1647"/>
                    <a:pt x="1" y="1861"/>
                    <a:pt x="1" y="2094"/>
                  </a:cubicBezTo>
                  <a:cubicBezTo>
                    <a:pt x="1" y="2308"/>
                    <a:pt x="72" y="2541"/>
                    <a:pt x="233" y="2684"/>
                  </a:cubicBezTo>
                  <a:cubicBezTo>
                    <a:pt x="376" y="2899"/>
                    <a:pt x="609" y="3060"/>
                    <a:pt x="895" y="3060"/>
                  </a:cubicBezTo>
                  <a:lnTo>
                    <a:pt x="1414" y="3060"/>
                  </a:lnTo>
                  <a:cubicBezTo>
                    <a:pt x="3347" y="3060"/>
                    <a:pt x="5199" y="2372"/>
                    <a:pt x="7125" y="2046"/>
                  </a:cubicBezTo>
                  <a:lnTo>
                    <a:pt x="7125" y="2046"/>
                  </a:lnTo>
                  <a:cubicBezTo>
                    <a:pt x="6334" y="3470"/>
                    <a:pt x="5321" y="4904"/>
                    <a:pt x="4258" y="6190"/>
                  </a:cubicBezTo>
                  <a:cubicBezTo>
                    <a:pt x="4097" y="6405"/>
                    <a:pt x="4025" y="6637"/>
                    <a:pt x="4025" y="6780"/>
                  </a:cubicBezTo>
                  <a:cubicBezTo>
                    <a:pt x="4025" y="7084"/>
                    <a:pt x="4097" y="7299"/>
                    <a:pt x="4258" y="7531"/>
                  </a:cubicBezTo>
                  <a:cubicBezTo>
                    <a:pt x="4401" y="7675"/>
                    <a:pt x="4633" y="7818"/>
                    <a:pt x="4848" y="7818"/>
                  </a:cubicBezTo>
                  <a:cubicBezTo>
                    <a:pt x="4991" y="7818"/>
                    <a:pt x="5224" y="7746"/>
                    <a:pt x="5367" y="7603"/>
                  </a:cubicBezTo>
                  <a:cubicBezTo>
                    <a:pt x="6046" y="7156"/>
                    <a:pt x="6780" y="6923"/>
                    <a:pt x="7460" y="6923"/>
                  </a:cubicBezTo>
                  <a:cubicBezTo>
                    <a:pt x="8354" y="6923"/>
                    <a:pt x="9105" y="7227"/>
                    <a:pt x="9695" y="8050"/>
                  </a:cubicBezTo>
                  <a:cubicBezTo>
                    <a:pt x="10000" y="8569"/>
                    <a:pt x="10214" y="9159"/>
                    <a:pt x="10214" y="9839"/>
                  </a:cubicBezTo>
                  <a:cubicBezTo>
                    <a:pt x="10214" y="10876"/>
                    <a:pt x="9695" y="11932"/>
                    <a:pt x="8944" y="12594"/>
                  </a:cubicBezTo>
                  <a:cubicBezTo>
                    <a:pt x="8211" y="13184"/>
                    <a:pt x="7155" y="13560"/>
                    <a:pt x="6118" y="13560"/>
                  </a:cubicBezTo>
                  <a:cubicBezTo>
                    <a:pt x="5295" y="13560"/>
                    <a:pt x="4472" y="13345"/>
                    <a:pt x="3882" y="12969"/>
                  </a:cubicBezTo>
                  <a:cubicBezTo>
                    <a:pt x="3292" y="12522"/>
                    <a:pt x="2845" y="11932"/>
                    <a:pt x="2755" y="11109"/>
                  </a:cubicBezTo>
                  <a:cubicBezTo>
                    <a:pt x="2684" y="10876"/>
                    <a:pt x="2612" y="10662"/>
                    <a:pt x="2469" y="10501"/>
                  </a:cubicBezTo>
                  <a:cubicBezTo>
                    <a:pt x="2308" y="10286"/>
                    <a:pt x="2093" y="10215"/>
                    <a:pt x="1861" y="10215"/>
                  </a:cubicBezTo>
                  <a:cubicBezTo>
                    <a:pt x="1646" y="10215"/>
                    <a:pt x="1414" y="10286"/>
                    <a:pt x="1199" y="10429"/>
                  </a:cubicBezTo>
                  <a:cubicBezTo>
                    <a:pt x="1056" y="10590"/>
                    <a:pt x="895" y="10805"/>
                    <a:pt x="895" y="11037"/>
                  </a:cubicBezTo>
                  <a:lnTo>
                    <a:pt x="895" y="11109"/>
                  </a:lnTo>
                  <a:cubicBezTo>
                    <a:pt x="1127" y="12522"/>
                    <a:pt x="1789" y="13560"/>
                    <a:pt x="2755" y="14311"/>
                  </a:cubicBezTo>
                  <a:cubicBezTo>
                    <a:pt x="3650" y="14973"/>
                    <a:pt x="4848" y="15348"/>
                    <a:pt x="6118" y="15348"/>
                  </a:cubicBezTo>
                  <a:cubicBezTo>
                    <a:pt x="7603" y="15348"/>
                    <a:pt x="9177" y="14830"/>
                    <a:pt x="10357" y="13792"/>
                  </a:cubicBezTo>
                  <a:cubicBezTo>
                    <a:pt x="11484" y="12826"/>
                    <a:pt x="12003" y="11324"/>
                    <a:pt x="12003" y="9910"/>
                  </a:cubicBezTo>
                  <a:cubicBezTo>
                    <a:pt x="12003" y="8873"/>
                    <a:pt x="11699" y="7818"/>
                    <a:pt x="11180" y="7013"/>
                  </a:cubicBezTo>
                  <a:cubicBezTo>
                    <a:pt x="10214" y="5743"/>
                    <a:pt x="8873" y="5063"/>
                    <a:pt x="7460" y="5063"/>
                  </a:cubicBezTo>
                  <a:lnTo>
                    <a:pt x="7389" y="5063"/>
                  </a:lnTo>
                  <a:cubicBezTo>
                    <a:pt x="8212" y="3870"/>
                    <a:pt x="8909" y="2669"/>
                    <a:pt x="9463" y="1342"/>
                  </a:cubicBezTo>
                  <a:cubicBezTo>
                    <a:pt x="9552" y="1199"/>
                    <a:pt x="9624" y="1038"/>
                    <a:pt x="9624" y="895"/>
                  </a:cubicBezTo>
                  <a:cubicBezTo>
                    <a:pt x="9624" y="663"/>
                    <a:pt x="9552" y="448"/>
                    <a:pt x="9391" y="305"/>
                  </a:cubicBezTo>
                  <a:cubicBezTo>
                    <a:pt x="9248" y="72"/>
                    <a:pt x="9016" y="1"/>
                    <a:pt x="8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08;p61">
              <a:extLst>
                <a:ext uri="{FF2B5EF4-FFF2-40B4-BE49-F238E27FC236}">
                  <a16:creationId xmlns:a16="http://schemas.microsoft.com/office/drawing/2014/main" id="{BFA4F3F0-C29E-428E-AE12-A853540A97E8}"/>
                </a:ext>
              </a:extLst>
            </p:cNvPr>
            <p:cNvSpPr/>
            <p:nvPr/>
          </p:nvSpPr>
          <p:spPr>
            <a:xfrm>
              <a:off x="8212925" y="4132350"/>
              <a:ext cx="583175" cy="573775"/>
            </a:xfrm>
            <a:custGeom>
              <a:avLst/>
              <a:gdLst/>
              <a:ahLst/>
              <a:cxnLst/>
              <a:rect l="l" t="t" r="r" b="b"/>
              <a:pathLst>
                <a:path w="23327" h="22951" extrusionOk="0">
                  <a:moveTo>
                    <a:pt x="20804" y="1"/>
                  </a:moveTo>
                  <a:cubicBezTo>
                    <a:pt x="18136" y="197"/>
                    <a:pt x="14165" y="529"/>
                    <a:pt x="13112" y="529"/>
                  </a:cubicBezTo>
                  <a:cubicBezTo>
                    <a:pt x="13014" y="529"/>
                    <a:pt x="12942" y="526"/>
                    <a:pt x="12898" y="520"/>
                  </a:cubicBezTo>
                  <a:lnTo>
                    <a:pt x="2022" y="591"/>
                  </a:lnTo>
                  <a:cubicBezTo>
                    <a:pt x="1963" y="585"/>
                    <a:pt x="1898" y="582"/>
                    <a:pt x="1831" y="582"/>
                  </a:cubicBezTo>
                  <a:cubicBezTo>
                    <a:pt x="1129" y="582"/>
                    <a:pt x="66" y="948"/>
                    <a:pt x="1" y="2237"/>
                  </a:cubicBezTo>
                  <a:lnTo>
                    <a:pt x="162" y="2380"/>
                  </a:lnTo>
                  <a:cubicBezTo>
                    <a:pt x="633" y="1367"/>
                    <a:pt x="1491" y="1264"/>
                    <a:pt x="1855" y="1264"/>
                  </a:cubicBezTo>
                  <a:cubicBezTo>
                    <a:pt x="1947" y="1264"/>
                    <a:pt x="2008" y="1271"/>
                    <a:pt x="2022" y="1271"/>
                  </a:cubicBezTo>
                  <a:lnTo>
                    <a:pt x="12826" y="1181"/>
                  </a:lnTo>
                  <a:cubicBezTo>
                    <a:pt x="12881" y="1187"/>
                    <a:pt x="12956" y="1190"/>
                    <a:pt x="13047" y="1190"/>
                  </a:cubicBezTo>
                  <a:cubicBezTo>
                    <a:pt x="14442" y="1190"/>
                    <a:pt x="19795" y="587"/>
                    <a:pt x="20500" y="520"/>
                  </a:cubicBezTo>
                  <a:cubicBezTo>
                    <a:pt x="20500" y="520"/>
                    <a:pt x="20571" y="591"/>
                    <a:pt x="20947" y="663"/>
                  </a:cubicBezTo>
                  <a:cubicBezTo>
                    <a:pt x="21913" y="824"/>
                    <a:pt x="22074" y="1933"/>
                    <a:pt x="22074" y="2004"/>
                  </a:cubicBezTo>
                  <a:lnTo>
                    <a:pt x="22074" y="6995"/>
                  </a:lnTo>
                  <a:cubicBezTo>
                    <a:pt x="22074" y="9016"/>
                    <a:pt x="22521" y="11109"/>
                    <a:pt x="22521" y="11252"/>
                  </a:cubicBezTo>
                  <a:lnTo>
                    <a:pt x="22736" y="15044"/>
                  </a:lnTo>
                  <a:lnTo>
                    <a:pt x="22593" y="19158"/>
                  </a:lnTo>
                  <a:cubicBezTo>
                    <a:pt x="22432" y="20786"/>
                    <a:pt x="21019" y="20643"/>
                    <a:pt x="20875" y="20714"/>
                  </a:cubicBezTo>
                  <a:lnTo>
                    <a:pt x="2308" y="22360"/>
                  </a:lnTo>
                  <a:cubicBezTo>
                    <a:pt x="2308" y="22360"/>
                    <a:pt x="1199" y="22360"/>
                    <a:pt x="681" y="21394"/>
                  </a:cubicBezTo>
                  <a:lnTo>
                    <a:pt x="520" y="21609"/>
                  </a:lnTo>
                  <a:cubicBezTo>
                    <a:pt x="824" y="22503"/>
                    <a:pt x="1647" y="22879"/>
                    <a:pt x="2094" y="22879"/>
                  </a:cubicBezTo>
                  <a:cubicBezTo>
                    <a:pt x="2237" y="22879"/>
                    <a:pt x="2308" y="22950"/>
                    <a:pt x="2398" y="22950"/>
                  </a:cubicBezTo>
                  <a:lnTo>
                    <a:pt x="21913" y="21090"/>
                  </a:lnTo>
                  <a:lnTo>
                    <a:pt x="21984" y="21090"/>
                  </a:lnTo>
                  <a:cubicBezTo>
                    <a:pt x="22074" y="21090"/>
                    <a:pt x="23111" y="20643"/>
                    <a:pt x="23254" y="19230"/>
                  </a:cubicBezTo>
                  <a:lnTo>
                    <a:pt x="23326" y="15044"/>
                  </a:lnTo>
                  <a:lnTo>
                    <a:pt x="23040" y="10876"/>
                  </a:lnTo>
                  <a:cubicBezTo>
                    <a:pt x="23040" y="10876"/>
                    <a:pt x="22664" y="7746"/>
                    <a:pt x="22664" y="6923"/>
                  </a:cubicBezTo>
                  <a:lnTo>
                    <a:pt x="22664" y="1718"/>
                  </a:lnTo>
                  <a:cubicBezTo>
                    <a:pt x="22664" y="1110"/>
                    <a:pt x="22217" y="1"/>
                    <a:pt x="20875" y="1"/>
                  </a:cubicBez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09;p61">
              <a:extLst>
                <a:ext uri="{FF2B5EF4-FFF2-40B4-BE49-F238E27FC236}">
                  <a16:creationId xmlns:a16="http://schemas.microsoft.com/office/drawing/2014/main" id="{424713D4-AD8D-4A3F-83D8-69C88BAB6095}"/>
                </a:ext>
              </a:extLst>
            </p:cNvPr>
            <p:cNvSpPr/>
            <p:nvPr/>
          </p:nvSpPr>
          <p:spPr>
            <a:xfrm>
              <a:off x="7976375" y="4011175"/>
              <a:ext cx="756650" cy="61275"/>
            </a:xfrm>
            <a:custGeom>
              <a:avLst/>
              <a:gdLst/>
              <a:ahLst/>
              <a:cxnLst/>
              <a:rect l="l" t="t" r="r" b="b"/>
              <a:pathLst>
                <a:path w="30266" h="2451" extrusionOk="0">
                  <a:moveTo>
                    <a:pt x="19015" y="0"/>
                  </a:moveTo>
                  <a:lnTo>
                    <a:pt x="1" y="448"/>
                  </a:lnTo>
                  <a:lnTo>
                    <a:pt x="233" y="752"/>
                  </a:lnTo>
                  <a:lnTo>
                    <a:pt x="19015" y="448"/>
                  </a:lnTo>
                  <a:cubicBezTo>
                    <a:pt x="19677" y="448"/>
                    <a:pt x="21090" y="448"/>
                    <a:pt x="21465" y="519"/>
                  </a:cubicBezTo>
                  <a:lnTo>
                    <a:pt x="29300" y="2379"/>
                  </a:lnTo>
                  <a:lnTo>
                    <a:pt x="29890" y="2451"/>
                  </a:lnTo>
                  <a:cubicBezTo>
                    <a:pt x="29962" y="2379"/>
                    <a:pt x="30266" y="2308"/>
                    <a:pt x="30194" y="2236"/>
                  </a:cubicBezTo>
                  <a:cubicBezTo>
                    <a:pt x="30105" y="2165"/>
                    <a:pt x="29890" y="1861"/>
                    <a:pt x="29443" y="1861"/>
                  </a:cubicBezTo>
                  <a:lnTo>
                    <a:pt x="21537" y="72"/>
                  </a:lnTo>
                  <a:cubicBezTo>
                    <a:pt x="21018" y="0"/>
                    <a:pt x="19086" y="0"/>
                    <a:pt x="19015" y="0"/>
                  </a:cubicBez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10;p61">
              <a:extLst>
                <a:ext uri="{FF2B5EF4-FFF2-40B4-BE49-F238E27FC236}">
                  <a16:creationId xmlns:a16="http://schemas.microsoft.com/office/drawing/2014/main" id="{31321CE6-DC44-471D-B9B0-A02A489AD397}"/>
                </a:ext>
              </a:extLst>
            </p:cNvPr>
            <p:cNvSpPr/>
            <p:nvPr/>
          </p:nvSpPr>
          <p:spPr>
            <a:xfrm>
              <a:off x="7905725" y="4067075"/>
              <a:ext cx="225400" cy="635475"/>
            </a:xfrm>
            <a:custGeom>
              <a:avLst/>
              <a:gdLst/>
              <a:ahLst/>
              <a:cxnLst/>
              <a:rect l="l" t="t" r="r" b="b"/>
              <a:pathLst>
                <a:path w="9016" h="25419" extrusionOk="0">
                  <a:moveTo>
                    <a:pt x="1181" y="0"/>
                  </a:moveTo>
                  <a:lnTo>
                    <a:pt x="1181" y="0"/>
                  </a:lnTo>
                  <a:cubicBezTo>
                    <a:pt x="0" y="215"/>
                    <a:pt x="287" y="2451"/>
                    <a:pt x="376" y="2755"/>
                  </a:cubicBezTo>
                  <a:lnTo>
                    <a:pt x="376" y="13273"/>
                  </a:lnTo>
                  <a:lnTo>
                    <a:pt x="734" y="18263"/>
                  </a:lnTo>
                  <a:cubicBezTo>
                    <a:pt x="591" y="19676"/>
                    <a:pt x="1414" y="20267"/>
                    <a:pt x="1414" y="20267"/>
                  </a:cubicBezTo>
                  <a:lnTo>
                    <a:pt x="8121" y="25257"/>
                  </a:lnTo>
                  <a:lnTo>
                    <a:pt x="8873" y="25418"/>
                  </a:lnTo>
                  <a:lnTo>
                    <a:pt x="9016" y="24971"/>
                  </a:lnTo>
                  <a:lnTo>
                    <a:pt x="8336" y="24810"/>
                  </a:lnTo>
                  <a:lnTo>
                    <a:pt x="1718" y="19891"/>
                  </a:lnTo>
                  <a:cubicBezTo>
                    <a:pt x="1628" y="19891"/>
                    <a:pt x="1109" y="19444"/>
                    <a:pt x="1181" y="18263"/>
                  </a:cubicBezTo>
                  <a:lnTo>
                    <a:pt x="823" y="2755"/>
                  </a:lnTo>
                  <a:lnTo>
                    <a:pt x="823" y="2683"/>
                  </a:lnTo>
                  <a:cubicBezTo>
                    <a:pt x="734" y="2165"/>
                    <a:pt x="591" y="662"/>
                    <a:pt x="1109" y="376"/>
                  </a:cubicBezTo>
                  <a:lnTo>
                    <a:pt x="1181" y="0"/>
                  </a:ln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11;p61">
              <a:extLst>
                <a:ext uri="{FF2B5EF4-FFF2-40B4-BE49-F238E27FC236}">
                  <a16:creationId xmlns:a16="http://schemas.microsoft.com/office/drawing/2014/main" id="{23959C5A-9A57-4E78-A812-87F10B1BB400}"/>
                </a:ext>
              </a:extLst>
            </p:cNvPr>
            <p:cNvSpPr/>
            <p:nvPr/>
          </p:nvSpPr>
          <p:spPr>
            <a:xfrm>
              <a:off x="8140500" y="4080050"/>
              <a:ext cx="715500" cy="713725"/>
            </a:xfrm>
            <a:custGeom>
              <a:avLst/>
              <a:gdLst/>
              <a:ahLst/>
              <a:cxnLst/>
              <a:rect l="l" t="t" r="r" b="b"/>
              <a:pathLst>
                <a:path w="28620" h="28549" extrusionOk="0">
                  <a:moveTo>
                    <a:pt x="25865" y="233"/>
                  </a:moveTo>
                  <a:cubicBezTo>
                    <a:pt x="26312" y="233"/>
                    <a:pt x="26670" y="376"/>
                    <a:pt x="26974" y="680"/>
                  </a:cubicBezTo>
                  <a:cubicBezTo>
                    <a:pt x="27278" y="966"/>
                    <a:pt x="27421" y="1342"/>
                    <a:pt x="27421" y="1789"/>
                  </a:cubicBezTo>
                  <a:cubicBezTo>
                    <a:pt x="27421" y="1789"/>
                    <a:pt x="27421" y="2236"/>
                    <a:pt x="27493" y="2987"/>
                  </a:cubicBezTo>
                  <a:cubicBezTo>
                    <a:pt x="27565" y="5223"/>
                    <a:pt x="27726" y="9981"/>
                    <a:pt x="27726" y="12897"/>
                  </a:cubicBezTo>
                  <a:cubicBezTo>
                    <a:pt x="27726" y="13272"/>
                    <a:pt x="27726" y="13559"/>
                    <a:pt x="27654" y="13863"/>
                  </a:cubicBezTo>
                  <a:lnTo>
                    <a:pt x="27654" y="14006"/>
                  </a:lnTo>
                  <a:cubicBezTo>
                    <a:pt x="27654" y="16546"/>
                    <a:pt x="28387" y="23254"/>
                    <a:pt x="28387" y="23254"/>
                  </a:cubicBezTo>
                  <a:cubicBezTo>
                    <a:pt x="28387" y="23701"/>
                    <a:pt x="28244" y="24076"/>
                    <a:pt x="27940" y="24381"/>
                  </a:cubicBezTo>
                  <a:cubicBezTo>
                    <a:pt x="27654" y="24667"/>
                    <a:pt x="27278" y="24828"/>
                    <a:pt x="26831" y="24828"/>
                  </a:cubicBezTo>
                  <a:cubicBezTo>
                    <a:pt x="26831" y="24828"/>
                    <a:pt x="25042" y="25042"/>
                    <a:pt x="23021" y="25185"/>
                  </a:cubicBezTo>
                  <a:cubicBezTo>
                    <a:pt x="21018" y="25418"/>
                    <a:pt x="18782" y="25633"/>
                    <a:pt x="17816" y="25865"/>
                  </a:cubicBezTo>
                  <a:cubicBezTo>
                    <a:pt x="15795" y="26241"/>
                    <a:pt x="12003" y="26831"/>
                    <a:pt x="8711" y="27350"/>
                  </a:cubicBezTo>
                  <a:cubicBezTo>
                    <a:pt x="7084" y="27654"/>
                    <a:pt x="5581" y="27869"/>
                    <a:pt x="4472" y="28030"/>
                  </a:cubicBezTo>
                  <a:cubicBezTo>
                    <a:pt x="3864" y="28101"/>
                    <a:pt x="3417" y="28173"/>
                    <a:pt x="3131" y="28244"/>
                  </a:cubicBezTo>
                  <a:cubicBezTo>
                    <a:pt x="2826" y="28244"/>
                    <a:pt x="2683" y="28316"/>
                    <a:pt x="2683" y="28316"/>
                  </a:cubicBezTo>
                  <a:cubicBezTo>
                    <a:pt x="2236" y="28316"/>
                    <a:pt x="1789" y="28101"/>
                    <a:pt x="1556" y="27797"/>
                  </a:cubicBezTo>
                  <a:cubicBezTo>
                    <a:pt x="1270" y="27582"/>
                    <a:pt x="1038" y="27135"/>
                    <a:pt x="1038" y="26688"/>
                  </a:cubicBezTo>
                  <a:cubicBezTo>
                    <a:pt x="1038" y="26688"/>
                    <a:pt x="1038" y="26241"/>
                    <a:pt x="966" y="25418"/>
                  </a:cubicBezTo>
                  <a:cubicBezTo>
                    <a:pt x="895" y="23111"/>
                    <a:pt x="591" y="18263"/>
                    <a:pt x="591" y="16331"/>
                  </a:cubicBezTo>
                  <a:cubicBezTo>
                    <a:pt x="519" y="14453"/>
                    <a:pt x="447" y="10804"/>
                    <a:pt x="376" y="7602"/>
                  </a:cubicBezTo>
                  <a:lnTo>
                    <a:pt x="376" y="3363"/>
                  </a:lnTo>
                  <a:cubicBezTo>
                    <a:pt x="286" y="2236"/>
                    <a:pt x="286" y="1574"/>
                    <a:pt x="286" y="1574"/>
                  </a:cubicBezTo>
                  <a:lnTo>
                    <a:pt x="286" y="680"/>
                  </a:lnTo>
                  <a:lnTo>
                    <a:pt x="286" y="519"/>
                  </a:lnTo>
                  <a:cubicBezTo>
                    <a:pt x="286" y="447"/>
                    <a:pt x="286" y="376"/>
                    <a:pt x="376" y="376"/>
                  </a:cubicBezTo>
                  <a:cubicBezTo>
                    <a:pt x="519" y="376"/>
                    <a:pt x="591" y="304"/>
                    <a:pt x="823" y="304"/>
                  </a:cubicBezTo>
                  <a:lnTo>
                    <a:pt x="2308" y="304"/>
                  </a:lnTo>
                  <a:cubicBezTo>
                    <a:pt x="4991" y="304"/>
                    <a:pt x="10876" y="376"/>
                    <a:pt x="14149" y="447"/>
                  </a:cubicBezTo>
                  <a:lnTo>
                    <a:pt x="15348" y="447"/>
                  </a:lnTo>
                  <a:cubicBezTo>
                    <a:pt x="18925" y="447"/>
                    <a:pt x="25865" y="233"/>
                    <a:pt x="25865" y="233"/>
                  </a:cubicBezTo>
                  <a:close/>
                  <a:moveTo>
                    <a:pt x="24667" y="0"/>
                  </a:moveTo>
                  <a:cubicBezTo>
                    <a:pt x="22574" y="72"/>
                    <a:pt x="18031" y="233"/>
                    <a:pt x="15348" y="233"/>
                  </a:cubicBezTo>
                  <a:lnTo>
                    <a:pt x="14149" y="233"/>
                  </a:lnTo>
                  <a:cubicBezTo>
                    <a:pt x="9838" y="72"/>
                    <a:pt x="823" y="72"/>
                    <a:pt x="823" y="72"/>
                  </a:cubicBezTo>
                  <a:cubicBezTo>
                    <a:pt x="519" y="72"/>
                    <a:pt x="376" y="143"/>
                    <a:pt x="215" y="233"/>
                  </a:cubicBezTo>
                  <a:cubicBezTo>
                    <a:pt x="143" y="304"/>
                    <a:pt x="72" y="376"/>
                    <a:pt x="72" y="447"/>
                  </a:cubicBezTo>
                  <a:cubicBezTo>
                    <a:pt x="72" y="519"/>
                    <a:pt x="0" y="590"/>
                    <a:pt x="0" y="680"/>
                  </a:cubicBezTo>
                  <a:cubicBezTo>
                    <a:pt x="0" y="894"/>
                    <a:pt x="72" y="1199"/>
                    <a:pt x="72" y="1574"/>
                  </a:cubicBezTo>
                  <a:cubicBezTo>
                    <a:pt x="72" y="1574"/>
                    <a:pt x="215" y="12664"/>
                    <a:pt x="376" y="16331"/>
                  </a:cubicBezTo>
                  <a:cubicBezTo>
                    <a:pt x="447" y="18925"/>
                    <a:pt x="823" y="26688"/>
                    <a:pt x="823" y="26688"/>
                  </a:cubicBezTo>
                  <a:cubicBezTo>
                    <a:pt x="823" y="27725"/>
                    <a:pt x="1628" y="28548"/>
                    <a:pt x="2683" y="28548"/>
                  </a:cubicBezTo>
                  <a:cubicBezTo>
                    <a:pt x="2683" y="28548"/>
                    <a:pt x="13791" y="26831"/>
                    <a:pt x="17816" y="26080"/>
                  </a:cubicBezTo>
                  <a:cubicBezTo>
                    <a:pt x="18853" y="25865"/>
                    <a:pt x="21089" y="25633"/>
                    <a:pt x="23093" y="25418"/>
                  </a:cubicBezTo>
                  <a:cubicBezTo>
                    <a:pt x="24077" y="25346"/>
                    <a:pt x="25042" y="25275"/>
                    <a:pt x="25704" y="25185"/>
                  </a:cubicBezTo>
                  <a:cubicBezTo>
                    <a:pt x="26384" y="25114"/>
                    <a:pt x="26831" y="25114"/>
                    <a:pt x="26831" y="25114"/>
                  </a:cubicBezTo>
                  <a:cubicBezTo>
                    <a:pt x="27797" y="25114"/>
                    <a:pt x="28620" y="24220"/>
                    <a:pt x="28620" y="23254"/>
                  </a:cubicBezTo>
                  <a:cubicBezTo>
                    <a:pt x="28620" y="23254"/>
                    <a:pt x="28620" y="22806"/>
                    <a:pt x="28548" y="22145"/>
                  </a:cubicBezTo>
                  <a:cubicBezTo>
                    <a:pt x="28316" y="20123"/>
                    <a:pt x="27940" y="15884"/>
                    <a:pt x="27940" y="14006"/>
                  </a:cubicBezTo>
                  <a:lnTo>
                    <a:pt x="27940" y="13863"/>
                  </a:lnTo>
                  <a:lnTo>
                    <a:pt x="27940" y="12897"/>
                  </a:lnTo>
                  <a:cubicBezTo>
                    <a:pt x="27940" y="9015"/>
                    <a:pt x="27654" y="1789"/>
                    <a:pt x="27654" y="1789"/>
                  </a:cubicBezTo>
                  <a:cubicBezTo>
                    <a:pt x="27654" y="823"/>
                    <a:pt x="26831" y="0"/>
                    <a:pt x="2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12;p61">
              <a:extLst>
                <a:ext uri="{FF2B5EF4-FFF2-40B4-BE49-F238E27FC236}">
                  <a16:creationId xmlns:a16="http://schemas.microsoft.com/office/drawing/2014/main" id="{FC6D03D9-9896-464B-9B6D-F38E18F41A6D}"/>
                </a:ext>
              </a:extLst>
            </p:cNvPr>
            <p:cNvSpPr/>
            <p:nvPr/>
          </p:nvSpPr>
          <p:spPr>
            <a:xfrm>
              <a:off x="7892850" y="4018275"/>
              <a:ext cx="257050" cy="72975"/>
            </a:xfrm>
            <a:custGeom>
              <a:avLst/>
              <a:gdLst/>
              <a:ahLst/>
              <a:cxnLst/>
              <a:rect l="l" t="t" r="r" b="b"/>
              <a:pathLst>
                <a:path w="10282" h="2919" extrusionOk="0">
                  <a:moveTo>
                    <a:pt x="83" y="0"/>
                  </a:moveTo>
                  <a:cubicBezTo>
                    <a:pt x="0" y="0"/>
                    <a:pt x="19" y="175"/>
                    <a:pt x="140" y="235"/>
                  </a:cubicBezTo>
                  <a:cubicBezTo>
                    <a:pt x="3574" y="682"/>
                    <a:pt x="6704" y="2095"/>
                    <a:pt x="10049" y="2918"/>
                  </a:cubicBezTo>
                  <a:cubicBezTo>
                    <a:pt x="10192" y="2918"/>
                    <a:pt x="10282" y="2704"/>
                    <a:pt x="10121" y="2704"/>
                  </a:cubicBezTo>
                  <a:cubicBezTo>
                    <a:pt x="6776" y="1881"/>
                    <a:pt x="3574" y="468"/>
                    <a:pt x="140" y="21"/>
                  </a:cubicBezTo>
                  <a:cubicBezTo>
                    <a:pt x="117" y="6"/>
                    <a:pt x="98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13;p61">
              <a:extLst>
                <a:ext uri="{FF2B5EF4-FFF2-40B4-BE49-F238E27FC236}">
                  <a16:creationId xmlns:a16="http://schemas.microsoft.com/office/drawing/2014/main" id="{0CF7FFAA-0F2F-4B2D-B097-93CC83F7C1FB}"/>
                </a:ext>
              </a:extLst>
            </p:cNvPr>
            <p:cNvSpPr/>
            <p:nvPr/>
          </p:nvSpPr>
          <p:spPr>
            <a:xfrm>
              <a:off x="7883375" y="4017550"/>
              <a:ext cx="292025" cy="760625"/>
            </a:xfrm>
            <a:custGeom>
              <a:avLst/>
              <a:gdLst/>
              <a:ahLst/>
              <a:cxnLst/>
              <a:rect l="l" t="t" r="r" b="b"/>
              <a:pathLst>
                <a:path w="11681" h="30425" extrusionOk="0">
                  <a:moveTo>
                    <a:pt x="259" y="0"/>
                  </a:moveTo>
                  <a:cubicBezTo>
                    <a:pt x="201" y="0"/>
                    <a:pt x="143" y="41"/>
                    <a:pt x="143" y="121"/>
                  </a:cubicBezTo>
                  <a:cubicBezTo>
                    <a:pt x="376" y="4360"/>
                    <a:pt x="0" y="8546"/>
                    <a:pt x="286" y="12785"/>
                  </a:cubicBezTo>
                  <a:cubicBezTo>
                    <a:pt x="376" y="14055"/>
                    <a:pt x="447" y="15397"/>
                    <a:pt x="447" y="16738"/>
                  </a:cubicBezTo>
                  <a:cubicBezTo>
                    <a:pt x="447" y="18080"/>
                    <a:pt x="376" y="19421"/>
                    <a:pt x="519" y="20763"/>
                  </a:cubicBezTo>
                  <a:cubicBezTo>
                    <a:pt x="590" y="21657"/>
                    <a:pt x="733" y="22623"/>
                    <a:pt x="1342" y="23303"/>
                  </a:cubicBezTo>
                  <a:cubicBezTo>
                    <a:pt x="1628" y="23661"/>
                    <a:pt x="2075" y="23893"/>
                    <a:pt x="2451" y="24197"/>
                  </a:cubicBezTo>
                  <a:cubicBezTo>
                    <a:pt x="3059" y="24555"/>
                    <a:pt x="3578" y="25002"/>
                    <a:pt x="4168" y="25378"/>
                  </a:cubicBezTo>
                  <a:cubicBezTo>
                    <a:pt x="6636" y="27095"/>
                    <a:pt x="9087" y="28741"/>
                    <a:pt x="11466" y="30369"/>
                  </a:cubicBezTo>
                  <a:cubicBezTo>
                    <a:pt x="11506" y="30408"/>
                    <a:pt x="11540" y="30424"/>
                    <a:pt x="11568" y="30424"/>
                  </a:cubicBezTo>
                  <a:cubicBezTo>
                    <a:pt x="11653" y="30424"/>
                    <a:pt x="11681" y="30279"/>
                    <a:pt x="11627" y="30225"/>
                  </a:cubicBezTo>
                  <a:cubicBezTo>
                    <a:pt x="9319" y="28580"/>
                    <a:pt x="6922" y="27024"/>
                    <a:pt x="4615" y="25450"/>
                  </a:cubicBezTo>
                  <a:cubicBezTo>
                    <a:pt x="3649" y="24716"/>
                    <a:pt x="2451" y="24036"/>
                    <a:pt x="1556" y="23214"/>
                  </a:cubicBezTo>
                  <a:cubicBezTo>
                    <a:pt x="823" y="22552"/>
                    <a:pt x="733" y="21067"/>
                    <a:pt x="662" y="20083"/>
                  </a:cubicBezTo>
                  <a:cubicBezTo>
                    <a:pt x="590" y="18742"/>
                    <a:pt x="662" y="17490"/>
                    <a:pt x="662" y="16220"/>
                  </a:cubicBezTo>
                  <a:cubicBezTo>
                    <a:pt x="662" y="14878"/>
                    <a:pt x="590" y="13537"/>
                    <a:pt x="519" y="12195"/>
                  </a:cubicBezTo>
                  <a:cubicBezTo>
                    <a:pt x="215" y="8170"/>
                    <a:pt x="590" y="4146"/>
                    <a:pt x="376" y="121"/>
                  </a:cubicBezTo>
                  <a:cubicBezTo>
                    <a:pt x="376" y="41"/>
                    <a:pt x="31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14;p61">
              <a:extLst>
                <a:ext uri="{FF2B5EF4-FFF2-40B4-BE49-F238E27FC236}">
                  <a16:creationId xmlns:a16="http://schemas.microsoft.com/office/drawing/2014/main" id="{06CD886B-8AC5-47A2-A87D-B1D655180C46}"/>
                </a:ext>
              </a:extLst>
            </p:cNvPr>
            <p:cNvSpPr/>
            <p:nvPr/>
          </p:nvSpPr>
          <p:spPr>
            <a:xfrm>
              <a:off x="7885150" y="3990600"/>
              <a:ext cx="923625" cy="97550"/>
            </a:xfrm>
            <a:custGeom>
              <a:avLst/>
              <a:gdLst/>
              <a:ahLst/>
              <a:cxnLst/>
              <a:rect l="l" t="t" r="r" b="b"/>
              <a:pathLst>
                <a:path w="36945" h="3902" extrusionOk="0">
                  <a:moveTo>
                    <a:pt x="19373" y="1"/>
                  </a:moveTo>
                  <a:cubicBezTo>
                    <a:pt x="12969" y="72"/>
                    <a:pt x="6476" y="72"/>
                    <a:pt x="144" y="1038"/>
                  </a:cubicBezTo>
                  <a:cubicBezTo>
                    <a:pt x="1" y="1038"/>
                    <a:pt x="72" y="1271"/>
                    <a:pt x="215" y="1271"/>
                  </a:cubicBezTo>
                  <a:cubicBezTo>
                    <a:pt x="6333" y="305"/>
                    <a:pt x="12665" y="305"/>
                    <a:pt x="18854" y="305"/>
                  </a:cubicBezTo>
                  <a:cubicBezTo>
                    <a:pt x="20338" y="233"/>
                    <a:pt x="21841" y="233"/>
                    <a:pt x="23397" y="233"/>
                  </a:cubicBezTo>
                  <a:cubicBezTo>
                    <a:pt x="24971" y="233"/>
                    <a:pt x="26456" y="591"/>
                    <a:pt x="28030" y="967"/>
                  </a:cubicBezTo>
                  <a:cubicBezTo>
                    <a:pt x="30999" y="1575"/>
                    <a:pt x="34130" y="2165"/>
                    <a:pt x="36741" y="3882"/>
                  </a:cubicBezTo>
                  <a:cubicBezTo>
                    <a:pt x="36754" y="3895"/>
                    <a:pt x="36770" y="3901"/>
                    <a:pt x="36787" y="3901"/>
                  </a:cubicBezTo>
                  <a:cubicBezTo>
                    <a:pt x="36861" y="3901"/>
                    <a:pt x="36944" y="3781"/>
                    <a:pt x="36813" y="3650"/>
                  </a:cubicBezTo>
                  <a:cubicBezTo>
                    <a:pt x="34291" y="2022"/>
                    <a:pt x="31232" y="1414"/>
                    <a:pt x="28316" y="752"/>
                  </a:cubicBezTo>
                  <a:cubicBezTo>
                    <a:pt x="26903" y="448"/>
                    <a:pt x="25418" y="1"/>
                    <a:pt x="2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15;p61">
              <a:extLst>
                <a:ext uri="{FF2B5EF4-FFF2-40B4-BE49-F238E27FC236}">
                  <a16:creationId xmlns:a16="http://schemas.microsoft.com/office/drawing/2014/main" id="{0720C77F-0171-4415-BECB-5D2BBB358440}"/>
                </a:ext>
              </a:extLst>
            </p:cNvPr>
            <p:cNvSpPr/>
            <p:nvPr/>
          </p:nvSpPr>
          <p:spPr>
            <a:xfrm>
              <a:off x="8211150" y="4128325"/>
              <a:ext cx="584950" cy="579575"/>
            </a:xfrm>
            <a:custGeom>
              <a:avLst/>
              <a:gdLst/>
              <a:ahLst/>
              <a:cxnLst/>
              <a:rect l="l" t="t" r="r" b="b"/>
              <a:pathLst>
                <a:path w="23398" h="23183" extrusionOk="0">
                  <a:moveTo>
                    <a:pt x="21018" y="233"/>
                  </a:moveTo>
                  <a:cubicBezTo>
                    <a:pt x="21465" y="233"/>
                    <a:pt x="21912" y="448"/>
                    <a:pt x="22145" y="681"/>
                  </a:cubicBezTo>
                  <a:cubicBezTo>
                    <a:pt x="22431" y="985"/>
                    <a:pt x="22664" y="1432"/>
                    <a:pt x="22664" y="1879"/>
                  </a:cubicBezTo>
                  <a:cubicBezTo>
                    <a:pt x="22664" y="1879"/>
                    <a:pt x="22592" y="3507"/>
                    <a:pt x="22592" y="5457"/>
                  </a:cubicBezTo>
                  <a:cubicBezTo>
                    <a:pt x="22592" y="7317"/>
                    <a:pt x="22664" y="9481"/>
                    <a:pt x="22878" y="10519"/>
                  </a:cubicBezTo>
                  <a:cubicBezTo>
                    <a:pt x="23111" y="11556"/>
                    <a:pt x="23182" y="13864"/>
                    <a:pt x="23182" y="15813"/>
                  </a:cubicBezTo>
                  <a:lnTo>
                    <a:pt x="23182" y="18496"/>
                  </a:lnTo>
                  <a:cubicBezTo>
                    <a:pt x="23182" y="19158"/>
                    <a:pt x="23111" y="19605"/>
                    <a:pt x="23111" y="19605"/>
                  </a:cubicBezTo>
                  <a:cubicBezTo>
                    <a:pt x="23111" y="20053"/>
                    <a:pt x="22950" y="20428"/>
                    <a:pt x="22664" y="20732"/>
                  </a:cubicBezTo>
                  <a:cubicBezTo>
                    <a:pt x="22360" y="21019"/>
                    <a:pt x="21984" y="21180"/>
                    <a:pt x="21537" y="21180"/>
                  </a:cubicBezTo>
                  <a:cubicBezTo>
                    <a:pt x="21537" y="21180"/>
                    <a:pt x="14543" y="21841"/>
                    <a:pt x="12146" y="22074"/>
                  </a:cubicBezTo>
                  <a:cubicBezTo>
                    <a:pt x="9695" y="22289"/>
                    <a:pt x="2308" y="22897"/>
                    <a:pt x="2308" y="22897"/>
                  </a:cubicBezTo>
                  <a:cubicBezTo>
                    <a:pt x="1861" y="22897"/>
                    <a:pt x="1485" y="22736"/>
                    <a:pt x="1199" y="22450"/>
                  </a:cubicBezTo>
                  <a:cubicBezTo>
                    <a:pt x="895" y="22145"/>
                    <a:pt x="680" y="21770"/>
                    <a:pt x="680" y="21323"/>
                  </a:cubicBezTo>
                  <a:cubicBezTo>
                    <a:pt x="680" y="21323"/>
                    <a:pt x="591" y="15742"/>
                    <a:pt x="519" y="13953"/>
                  </a:cubicBezTo>
                  <a:cubicBezTo>
                    <a:pt x="376" y="11860"/>
                    <a:pt x="305" y="9034"/>
                    <a:pt x="233" y="6709"/>
                  </a:cubicBezTo>
                  <a:lnTo>
                    <a:pt x="233" y="3739"/>
                  </a:lnTo>
                  <a:lnTo>
                    <a:pt x="233" y="2612"/>
                  </a:lnTo>
                  <a:cubicBezTo>
                    <a:pt x="233" y="2165"/>
                    <a:pt x="376" y="1718"/>
                    <a:pt x="680" y="1432"/>
                  </a:cubicBezTo>
                  <a:cubicBezTo>
                    <a:pt x="966" y="1128"/>
                    <a:pt x="1342" y="985"/>
                    <a:pt x="1789" y="985"/>
                  </a:cubicBezTo>
                  <a:lnTo>
                    <a:pt x="1861" y="985"/>
                  </a:lnTo>
                  <a:cubicBezTo>
                    <a:pt x="2612" y="985"/>
                    <a:pt x="11484" y="985"/>
                    <a:pt x="14614" y="824"/>
                  </a:cubicBezTo>
                  <a:cubicBezTo>
                    <a:pt x="16171" y="824"/>
                    <a:pt x="21018" y="233"/>
                    <a:pt x="21018" y="233"/>
                  </a:cubicBezTo>
                  <a:close/>
                  <a:moveTo>
                    <a:pt x="21018" y="1"/>
                  </a:moveTo>
                  <a:cubicBezTo>
                    <a:pt x="21018" y="1"/>
                    <a:pt x="20714" y="90"/>
                    <a:pt x="20195" y="90"/>
                  </a:cubicBezTo>
                  <a:cubicBezTo>
                    <a:pt x="18782" y="233"/>
                    <a:pt x="15723" y="609"/>
                    <a:pt x="14614" y="609"/>
                  </a:cubicBezTo>
                  <a:cubicBezTo>
                    <a:pt x="11484" y="752"/>
                    <a:pt x="2612" y="752"/>
                    <a:pt x="1861" y="752"/>
                  </a:cubicBezTo>
                  <a:lnTo>
                    <a:pt x="1789" y="752"/>
                  </a:lnTo>
                  <a:cubicBezTo>
                    <a:pt x="823" y="752"/>
                    <a:pt x="0" y="1575"/>
                    <a:pt x="0" y="2612"/>
                  </a:cubicBezTo>
                  <a:cubicBezTo>
                    <a:pt x="0" y="2612"/>
                    <a:pt x="0" y="9767"/>
                    <a:pt x="305" y="13953"/>
                  </a:cubicBezTo>
                  <a:cubicBezTo>
                    <a:pt x="305" y="14847"/>
                    <a:pt x="376" y="16708"/>
                    <a:pt x="376" y="18335"/>
                  </a:cubicBezTo>
                  <a:cubicBezTo>
                    <a:pt x="448" y="19087"/>
                    <a:pt x="448" y="19838"/>
                    <a:pt x="448" y="20428"/>
                  </a:cubicBezTo>
                  <a:lnTo>
                    <a:pt x="448" y="21323"/>
                  </a:lnTo>
                  <a:cubicBezTo>
                    <a:pt x="448" y="22289"/>
                    <a:pt x="1270" y="23183"/>
                    <a:pt x="2308" y="23183"/>
                  </a:cubicBezTo>
                  <a:cubicBezTo>
                    <a:pt x="2308" y="23183"/>
                    <a:pt x="2755" y="23111"/>
                    <a:pt x="3506" y="23040"/>
                  </a:cubicBezTo>
                  <a:cubicBezTo>
                    <a:pt x="5742" y="22807"/>
                    <a:pt x="10357" y="22450"/>
                    <a:pt x="12146" y="22289"/>
                  </a:cubicBezTo>
                  <a:cubicBezTo>
                    <a:pt x="14543" y="22074"/>
                    <a:pt x="21537" y="21394"/>
                    <a:pt x="21537" y="21394"/>
                  </a:cubicBezTo>
                  <a:cubicBezTo>
                    <a:pt x="22503" y="21394"/>
                    <a:pt x="23325" y="20571"/>
                    <a:pt x="23325" y="19605"/>
                  </a:cubicBezTo>
                  <a:cubicBezTo>
                    <a:pt x="23325" y="19605"/>
                    <a:pt x="23397" y="17817"/>
                    <a:pt x="23397" y="15813"/>
                  </a:cubicBezTo>
                  <a:cubicBezTo>
                    <a:pt x="23397" y="13792"/>
                    <a:pt x="23325" y="11556"/>
                    <a:pt x="23111" y="10447"/>
                  </a:cubicBezTo>
                  <a:cubicBezTo>
                    <a:pt x="22878" y="9392"/>
                    <a:pt x="22807" y="7317"/>
                    <a:pt x="22807" y="5457"/>
                  </a:cubicBezTo>
                  <a:lnTo>
                    <a:pt x="22807" y="2917"/>
                  </a:lnTo>
                  <a:cubicBezTo>
                    <a:pt x="22878" y="2237"/>
                    <a:pt x="22878" y="1879"/>
                    <a:pt x="22878" y="1879"/>
                  </a:cubicBezTo>
                  <a:cubicBezTo>
                    <a:pt x="22878" y="824"/>
                    <a:pt x="22055" y="1"/>
                    <a:pt x="2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16;p61">
              <a:extLst>
                <a:ext uri="{FF2B5EF4-FFF2-40B4-BE49-F238E27FC236}">
                  <a16:creationId xmlns:a16="http://schemas.microsoft.com/office/drawing/2014/main" id="{21FAD907-E49D-41E4-924D-B55E7693271F}"/>
                </a:ext>
              </a:extLst>
            </p:cNvPr>
            <p:cNvSpPr/>
            <p:nvPr/>
          </p:nvSpPr>
          <p:spPr>
            <a:xfrm>
              <a:off x="8211150" y="4141750"/>
              <a:ext cx="571975" cy="551400"/>
            </a:xfrm>
            <a:custGeom>
              <a:avLst/>
              <a:gdLst/>
              <a:ahLst/>
              <a:cxnLst/>
              <a:rect l="l" t="t" r="r" b="b"/>
              <a:pathLst>
                <a:path w="22879" h="22056" extrusionOk="0">
                  <a:moveTo>
                    <a:pt x="20560" y="217"/>
                  </a:moveTo>
                  <a:cubicBezTo>
                    <a:pt x="20986" y="236"/>
                    <a:pt x="21403" y="457"/>
                    <a:pt x="21608" y="662"/>
                  </a:cubicBezTo>
                  <a:cubicBezTo>
                    <a:pt x="21912" y="966"/>
                    <a:pt x="22055" y="1342"/>
                    <a:pt x="22055" y="1789"/>
                  </a:cubicBezTo>
                  <a:lnTo>
                    <a:pt x="22055" y="5206"/>
                  </a:lnTo>
                  <a:cubicBezTo>
                    <a:pt x="22055" y="6994"/>
                    <a:pt x="22055" y="9016"/>
                    <a:pt x="22360" y="10053"/>
                  </a:cubicBezTo>
                  <a:cubicBezTo>
                    <a:pt x="22592" y="11019"/>
                    <a:pt x="22664" y="13183"/>
                    <a:pt x="22664" y="15115"/>
                  </a:cubicBezTo>
                  <a:cubicBezTo>
                    <a:pt x="22664" y="16010"/>
                    <a:pt x="22664" y="16904"/>
                    <a:pt x="22592" y="17584"/>
                  </a:cubicBezTo>
                  <a:lnTo>
                    <a:pt x="22592" y="18693"/>
                  </a:lnTo>
                  <a:cubicBezTo>
                    <a:pt x="22592" y="19068"/>
                    <a:pt x="22431" y="19516"/>
                    <a:pt x="22145" y="19748"/>
                  </a:cubicBezTo>
                  <a:cubicBezTo>
                    <a:pt x="21841" y="20034"/>
                    <a:pt x="21465" y="20195"/>
                    <a:pt x="21018" y="20195"/>
                  </a:cubicBezTo>
                  <a:cubicBezTo>
                    <a:pt x="21018" y="20195"/>
                    <a:pt x="19301" y="20338"/>
                    <a:pt x="17297" y="20571"/>
                  </a:cubicBezTo>
                  <a:cubicBezTo>
                    <a:pt x="15276" y="20714"/>
                    <a:pt x="13040" y="20929"/>
                    <a:pt x="11860" y="21018"/>
                  </a:cubicBezTo>
                  <a:cubicBezTo>
                    <a:pt x="10286" y="21161"/>
                    <a:pt x="10286" y="21161"/>
                    <a:pt x="2236" y="21823"/>
                  </a:cubicBezTo>
                  <a:cubicBezTo>
                    <a:pt x="1789" y="21823"/>
                    <a:pt x="1414" y="21680"/>
                    <a:pt x="1127" y="21376"/>
                  </a:cubicBezTo>
                  <a:cubicBezTo>
                    <a:pt x="823" y="21161"/>
                    <a:pt x="680" y="20714"/>
                    <a:pt x="680" y="20338"/>
                  </a:cubicBezTo>
                  <a:cubicBezTo>
                    <a:pt x="680" y="20338"/>
                    <a:pt x="591" y="15044"/>
                    <a:pt x="519" y="13255"/>
                  </a:cubicBezTo>
                  <a:cubicBezTo>
                    <a:pt x="376" y="11252"/>
                    <a:pt x="305" y="8569"/>
                    <a:pt x="233" y="6404"/>
                  </a:cubicBezTo>
                  <a:lnTo>
                    <a:pt x="233" y="3578"/>
                  </a:lnTo>
                  <a:lnTo>
                    <a:pt x="233" y="2451"/>
                  </a:lnTo>
                  <a:cubicBezTo>
                    <a:pt x="233" y="2075"/>
                    <a:pt x="376" y="1700"/>
                    <a:pt x="680" y="1414"/>
                  </a:cubicBezTo>
                  <a:cubicBezTo>
                    <a:pt x="966" y="1110"/>
                    <a:pt x="1342" y="966"/>
                    <a:pt x="1789" y="966"/>
                  </a:cubicBezTo>
                  <a:cubicBezTo>
                    <a:pt x="2469" y="966"/>
                    <a:pt x="11180" y="966"/>
                    <a:pt x="14310" y="805"/>
                  </a:cubicBezTo>
                  <a:cubicBezTo>
                    <a:pt x="15753" y="805"/>
                    <a:pt x="20304" y="248"/>
                    <a:pt x="20560" y="217"/>
                  </a:cubicBezTo>
                  <a:close/>
                  <a:moveTo>
                    <a:pt x="20499" y="1"/>
                  </a:moveTo>
                  <a:cubicBezTo>
                    <a:pt x="20499" y="1"/>
                    <a:pt x="20195" y="72"/>
                    <a:pt x="19748" y="144"/>
                  </a:cubicBezTo>
                  <a:cubicBezTo>
                    <a:pt x="18335" y="287"/>
                    <a:pt x="15348" y="591"/>
                    <a:pt x="14239" y="591"/>
                  </a:cubicBezTo>
                  <a:cubicBezTo>
                    <a:pt x="11180" y="734"/>
                    <a:pt x="2469" y="734"/>
                    <a:pt x="1789" y="734"/>
                  </a:cubicBezTo>
                  <a:cubicBezTo>
                    <a:pt x="1270" y="734"/>
                    <a:pt x="823" y="895"/>
                    <a:pt x="519" y="1253"/>
                  </a:cubicBezTo>
                  <a:cubicBezTo>
                    <a:pt x="144" y="1557"/>
                    <a:pt x="0" y="2004"/>
                    <a:pt x="0" y="2451"/>
                  </a:cubicBezTo>
                  <a:cubicBezTo>
                    <a:pt x="0" y="2451"/>
                    <a:pt x="0" y="9302"/>
                    <a:pt x="305" y="13255"/>
                  </a:cubicBezTo>
                  <a:cubicBezTo>
                    <a:pt x="305" y="14149"/>
                    <a:pt x="376" y="15938"/>
                    <a:pt x="376" y="17441"/>
                  </a:cubicBezTo>
                  <a:cubicBezTo>
                    <a:pt x="448" y="18246"/>
                    <a:pt x="448" y="18925"/>
                    <a:pt x="448" y="19444"/>
                  </a:cubicBezTo>
                  <a:lnTo>
                    <a:pt x="448" y="20338"/>
                  </a:lnTo>
                  <a:cubicBezTo>
                    <a:pt x="448" y="20786"/>
                    <a:pt x="680" y="21233"/>
                    <a:pt x="966" y="21537"/>
                  </a:cubicBezTo>
                  <a:cubicBezTo>
                    <a:pt x="1342" y="21913"/>
                    <a:pt x="1789" y="22056"/>
                    <a:pt x="2236" y="22056"/>
                  </a:cubicBezTo>
                  <a:cubicBezTo>
                    <a:pt x="10357" y="21376"/>
                    <a:pt x="10357" y="21376"/>
                    <a:pt x="11931" y="21233"/>
                  </a:cubicBezTo>
                  <a:cubicBezTo>
                    <a:pt x="14167" y="21018"/>
                    <a:pt x="21018" y="20410"/>
                    <a:pt x="21018" y="20410"/>
                  </a:cubicBezTo>
                  <a:cubicBezTo>
                    <a:pt x="21537" y="20410"/>
                    <a:pt x="21984" y="20267"/>
                    <a:pt x="22288" y="19891"/>
                  </a:cubicBezTo>
                  <a:cubicBezTo>
                    <a:pt x="22592" y="19587"/>
                    <a:pt x="22807" y="19140"/>
                    <a:pt x="22807" y="18693"/>
                  </a:cubicBezTo>
                  <a:cubicBezTo>
                    <a:pt x="22807" y="18693"/>
                    <a:pt x="22878" y="16993"/>
                    <a:pt x="22878" y="15115"/>
                  </a:cubicBezTo>
                  <a:cubicBezTo>
                    <a:pt x="22878" y="13183"/>
                    <a:pt x="22807" y="11019"/>
                    <a:pt x="22592" y="9982"/>
                  </a:cubicBezTo>
                  <a:cubicBezTo>
                    <a:pt x="22360" y="9016"/>
                    <a:pt x="22288" y="6994"/>
                    <a:pt x="22288" y="5206"/>
                  </a:cubicBezTo>
                  <a:lnTo>
                    <a:pt x="22288" y="2827"/>
                  </a:lnTo>
                  <a:cubicBezTo>
                    <a:pt x="22288" y="2147"/>
                    <a:pt x="22360" y="1789"/>
                    <a:pt x="22360" y="1789"/>
                  </a:cubicBezTo>
                  <a:cubicBezTo>
                    <a:pt x="22360" y="1253"/>
                    <a:pt x="22145" y="895"/>
                    <a:pt x="21769" y="519"/>
                  </a:cubicBezTo>
                  <a:cubicBezTo>
                    <a:pt x="21465" y="215"/>
                    <a:pt x="21018" y="1"/>
                    <a:pt x="20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17;p61">
              <a:extLst>
                <a:ext uri="{FF2B5EF4-FFF2-40B4-BE49-F238E27FC236}">
                  <a16:creationId xmlns:a16="http://schemas.microsoft.com/office/drawing/2014/main" id="{D749B1B1-4F7B-4CC2-A48A-E2D30EEE331E}"/>
                </a:ext>
              </a:extLst>
            </p:cNvPr>
            <p:cNvSpPr/>
            <p:nvPr/>
          </p:nvSpPr>
          <p:spPr>
            <a:xfrm>
              <a:off x="7909300" y="4065275"/>
              <a:ext cx="229425" cy="642625"/>
            </a:xfrm>
            <a:custGeom>
              <a:avLst/>
              <a:gdLst/>
              <a:ahLst/>
              <a:cxnLst/>
              <a:rect l="l" t="t" r="r" b="b"/>
              <a:pathLst>
                <a:path w="9177" h="25705" extrusionOk="0">
                  <a:moveTo>
                    <a:pt x="1271" y="246"/>
                  </a:moveTo>
                  <a:cubicBezTo>
                    <a:pt x="1610" y="388"/>
                    <a:pt x="3067" y="1003"/>
                    <a:pt x="3650" y="1271"/>
                  </a:cubicBezTo>
                  <a:cubicBezTo>
                    <a:pt x="4329" y="1485"/>
                    <a:pt x="6708" y="2308"/>
                    <a:pt x="6708" y="2308"/>
                  </a:cubicBezTo>
                  <a:cubicBezTo>
                    <a:pt x="7155" y="2523"/>
                    <a:pt x="7603" y="2755"/>
                    <a:pt x="7907" y="2970"/>
                  </a:cubicBezTo>
                  <a:cubicBezTo>
                    <a:pt x="8193" y="3203"/>
                    <a:pt x="8354" y="3507"/>
                    <a:pt x="8354" y="3954"/>
                  </a:cubicBezTo>
                  <a:lnTo>
                    <a:pt x="8354" y="6923"/>
                  </a:lnTo>
                  <a:lnTo>
                    <a:pt x="8354" y="8783"/>
                  </a:lnTo>
                  <a:cubicBezTo>
                    <a:pt x="8425" y="12075"/>
                    <a:pt x="8873" y="22056"/>
                    <a:pt x="8873" y="22056"/>
                  </a:cubicBezTo>
                  <a:cubicBezTo>
                    <a:pt x="8873" y="22575"/>
                    <a:pt x="8944" y="23397"/>
                    <a:pt x="8944" y="24220"/>
                  </a:cubicBezTo>
                  <a:cubicBezTo>
                    <a:pt x="8944" y="24596"/>
                    <a:pt x="8944" y="24882"/>
                    <a:pt x="8873" y="25115"/>
                  </a:cubicBezTo>
                  <a:cubicBezTo>
                    <a:pt x="8801" y="25258"/>
                    <a:pt x="8801" y="25329"/>
                    <a:pt x="8730" y="25419"/>
                  </a:cubicBezTo>
                  <a:cubicBezTo>
                    <a:pt x="8640" y="25419"/>
                    <a:pt x="8640" y="25490"/>
                    <a:pt x="8569" y="25490"/>
                  </a:cubicBezTo>
                  <a:lnTo>
                    <a:pt x="8497" y="25490"/>
                  </a:lnTo>
                  <a:cubicBezTo>
                    <a:pt x="7907" y="25258"/>
                    <a:pt x="6941" y="24596"/>
                    <a:pt x="6046" y="23845"/>
                  </a:cubicBezTo>
                  <a:cubicBezTo>
                    <a:pt x="5152" y="23183"/>
                    <a:pt x="4168" y="22360"/>
                    <a:pt x="3578" y="21913"/>
                  </a:cubicBezTo>
                  <a:cubicBezTo>
                    <a:pt x="2165" y="20857"/>
                    <a:pt x="1414" y="20339"/>
                    <a:pt x="1038" y="19963"/>
                  </a:cubicBezTo>
                  <a:cubicBezTo>
                    <a:pt x="895" y="19748"/>
                    <a:pt x="823" y="19605"/>
                    <a:pt x="752" y="19444"/>
                  </a:cubicBezTo>
                  <a:cubicBezTo>
                    <a:pt x="680" y="19373"/>
                    <a:pt x="680" y="19158"/>
                    <a:pt x="680" y="18997"/>
                  </a:cubicBezTo>
                  <a:lnTo>
                    <a:pt x="680" y="18854"/>
                  </a:lnTo>
                  <a:lnTo>
                    <a:pt x="680" y="18103"/>
                  </a:lnTo>
                  <a:cubicBezTo>
                    <a:pt x="519" y="16618"/>
                    <a:pt x="376" y="13488"/>
                    <a:pt x="376" y="11395"/>
                  </a:cubicBezTo>
                  <a:lnTo>
                    <a:pt x="376" y="10125"/>
                  </a:lnTo>
                  <a:cubicBezTo>
                    <a:pt x="448" y="9767"/>
                    <a:pt x="448" y="9231"/>
                    <a:pt x="448" y="8712"/>
                  </a:cubicBezTo>
                  <a:cubicBezTo>
                    <a:pt x="448" y="6029"/>
                    <a:pt x="233" y="1933"/>
                    <a:pt x="233" y="1933"/>
                  </a:cubicBezTo>
                  <a:cubicBezTo>
                    <a:pt x="233" y="1485"/>
                    <a:pt x="233" y="1038"/>
                    <a:pt x="376" y="734"/>
                  </a:cubicBezTo>
                  <a:cubicBezTo>
                    <a:pt x="519" y="591"/>
                    <a:pt x="591" y="448"/>
                    <a:pt x="752" y="376"/>
                  </a:cubicBezTo>
                  <a:cubicBezTo>
                    <a:pt x="823" y="287"/>
                    <a:pt x="1038" y="287"/>
                    <a:pt x="1271" y="287"/>
                  </a:cubicBezTo>
                  <a:lnTo>
                    <a:pt x="1271" y="246"/>
                  </a:lnTo>
                  <a:close/>
                  <a:moveTo>
                    <a:pt x="1271" y="1"/>
                  </a:moveTo>
                  <a:cubicBezTo>
                    <a:pt x="966" y="1"/>
                    <a:pt x="752" y="72"/>
                    <a:pt x="591" y="215"/>
                  </a:cubicBezTo>
                  <a:cubicBezTo>
                    <a:pt x="305" y="376"/>
                    <a:pt x="144" y="591"/>
                    <a:pt x="72" y="967"/>
                  </a:cubicBezTo>
                  <a:cubicBezTo>
                    <a:pt x="1" y="1271"/>
                    <a:pt x="1" y="1557"/>
                    <a:pt x="1" y="1933"/>
                  </a:cubicBezTo>
                  <a:lnTo>
                    <a:pt x="1" y="2684"/>
                  </a:lnTo>
                  <a:cubicBezTo>
                    <a:pt x="72" y="3954"/>
                    <a:pt x="233" y="6709"/>
                    <a:pt x="233" y="8712"/>
                  </a:cubicBezTo>
                  <a:cubicBezTo>
                    <a:pt x="233" y="9231"/>
                    <a:pt x="233" y="9767"/>
                    <a:pt x="144" y="10125"/>
                  </a:cubicBezTo>
                  <a:lnTo>
                    <a:pt x="144" y="11395"/>
                  </a:lnTo>
                  <a:cubicBezTo>
                    <a:pt x="144" y="14239"/>
                    <a:pt x="448" y="18854"/>
                    <a:pt x="448" y="18854"/>
                  </a:cubicBezTo>
                  <a:lnTo>
                    <a:pt x="448" y="18997"/>
                  </a:lnTo>
                  <a:cubicBezTo>
                    <a:pt x="448" y="19158"/>
                    <a:pt x="448" y="19373"/>
                    <a:pt x="519" y="19516"/>
                  </a:cubicBezTo>
                  <a:cubicBezTo>
                    <a:pt x="591" y="19820"/>
                    <a:pt x="823" y="20124"/>
                    <a:pt x="1271" y="20500"/>
                  </a:cubicBezTo>
                  <a:cubicBezTo>
                    <a:pt x="1718" y="20857"/>
                    <a:pt x="2380" y="21305"/>
                    <a:pt x="3435" y="22056"/>
                  </a:cubicBezTo>
                  <a:cubicBezTo>
                    <a:pt x="4025" y="22503"/>
                    <a:pt x="4991" y="23326"/>
                    <a:pt x="5885" y="24077"/>
                  </a:cubicBezTo>
                  <a:cubicBezTo>
                    <a:pt x="6851" y="24811"/>
                    <a:pt x="7746" y="25490"/>
                    <a:pt x="8425" y="25633"/>
                  </a:cubicBezTo>
                  <a:cubicBezTo>
                    <a:pt x="8497" y="25705"/>
                    <a:pt x="8569" y="25705"/>
                    <a:pt x="8569" y="25705"/>
                  </a:cubicBezTo>
                  <a:cubicBezTo>
                    <a:pt x="8730" y="25705"/>
                    <a:pt x="8801" y="25633"/>
                    <a:pt x="8873" y="25562"/>
                  </a:cubicBezTo>
                  <a:cubicBezTo>
                    <a:pt x="9016" y="25419"/>
                    <a:pt x="9087" y="25186"/>
                    <a:pt x="9087" y="24972"/>
                  </a:cubicBezTo>
                  <a:cubicBezTo>
                    <a:pt x="9177" y="24739"/>
                    <a:pt x="9177" y="24435"/>
                    <a:pt x="9177" y="24220"/>
                  </a:cubicBezTo>
                  <a:cubicBezTo>
                    <a:pt x="9177" y="23397"/>
                    <a:pt x="9087" y="22503"/>
                    <a:pt x="9087" y="22056"/>
                  </a:cubicBezTo>
                  <a:cubicBezTo>
                    <a:pt x="9087" y="22056"/>
                    <a:pt x="9016" y="21466"/>
                    <a:pt x="9016" y="20500"/>
                  </a:cubicBezTo>
                  <a:cubicBezTo>
                    <a:pt x="8873" y="17512"/>
                    <a:pt x="8640" y="11252"/>
                    <a:pt x="8569" y="8712"/>
                  </a:cubicBezTo>
                  <a:lnTo>
                    <a:pt x="8569" y="6923"/>
                  </a:lnTo>
                  <a:lnTo>
                    <a:pt x="8569" y="4920"/>
                  </a:lnTo>
                  <a:lnTo>
                    <a:pt x="8569" y="3954"/>
                  </a:lnTo>
                  <a:cubicBezTo>
                    <a:pt x="8569" y="3417"/>
                    <a:pt x="8354" y="3060"/>
                    <a:pt x="8050" y="2755"/>
                  </a:cubicBezTo>
                  <a:cubicBezTo>
                    <a:pt x="7746" y="2523"/>
                    <a:pt x="7299" y="2308"/>
                    <a:pt x="6780" y="2076"/>
                  </a:cubicBezTo>
                  <a:cubicBezTo>
                    <a:pt x="6780" y="2076"/>
                    <a:pt x="6190" y="1933"/>
                    <a:pt x="5510" y="1629"/>
                  </a:cubicBezTo>
                  <a:cubicBezTo>
                    <a:pt x="4848" y="1414"/>
                    <a:pt x="4025" y="1181"/>
                    <a:pt x="3721" y="1038"/>
                  </a:cubicBezTo>
                  <a:cubicBezTo>
                    <a:pt x="3363" y="895"/>
                    <a:pt x="2755" y="663"/>
                    <a:pt x="2236" y="448"/>
                  </a:cubicBezTo>
                  <a:cubicBezTo>
                    <a:pt x="1718" y="215"/>
                    <a:pt x="1271" y="72"/>
                    <a:pt x="1271" y="7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18;p61">
              <a:extLst>
                <a:ext uri="{FF2B5EF4-FFF2-40B4-BE49-F238E27FC236}">
                  <a16:creationId xmlns:a16="http://schemas.microsoft.com/office/drawing/2014/main" id="{A7123880-DA8A-4F17-8F11-D1096C88453A}"/>
                </a:ext>
              </a:extLst>
            </p:cNvPr>
            <p:cNvSpPr/>
            <p:nvPr/>
          </p:nvSpPr>
          <p:spPr>
            <a:xfrm>
              <a:off x="7924050" y="4068850"/>
              <a:ext cx="214675" cy="626100"/>
            </a:xfrm>
            <a:custGeom>
              <a:avLst/>
              <a:gdLst/>
              <a:ahLst/>
              <a:cxnLst/>
              <a:rect l="l" t="t" r="r" b="b"/>
              <a:pathLst>
                <a:path w="8587" h="25044" extrusionOk="0">
                  <a:moveTo>
                    <a:pt x="824" y="233"/>
                  </a:moveTo>
                  <a:cubicBezTo>
                    <a:pt x="824" y="233"/>
                    <a:pt x="1271" y="377"/>
                    <a:pt x="1718" y="591"/>
                  </a:cubicBezTo>
                  <a:cubicBezTo>
                    <a:pt x="2237" y="824"/>
                    <a:pt x="2845" y="1038"/>
                    <a:pt x="3131" y="1199"/>
                  </a:cubicBezTo>
                  <a:cubicBezTo>
                    <a:pt x="3811" y="1414"/>
                    <a:pt x="6047" y="2237"/>
                    <a:pt x="6047" y="2237"/>
                  </a:cubicBezTo>
                  <a:cubicBezTo>
                    <a:pt x="6494" y="2380"/>
                    <a:pt x="6941" y="2612"/>
                    <a:pt x="7156" y="2827"/>
                  </a:cubicBezTo>
                  <a:cubicBezTo>
                    <a:pt x="7460" y="3060"/>
                    <a:pt x="7603" y="3364"/>
                    <a:pt x="7603" y="3811"/>
                  </a:cubicBezTo>
                  <a:lnTo>
                    <a:pt x="7603" y="6709"/>
                  </a:lnTo>
                  <a:lnTo>
                    <a:pt x="7603" y="8497"/>
                  </a:lnTo>
                  <a:cubicBezTo>
                    <a:pt x="7692" y="11699"/>
                    <a:pt x="8050" y="21466"/>
                    <a:pt x="8050" y="21466"/>
                  </a:cubicBezTo>
                  <a:cubicBezTo>
                    <a:pt x="8050" y="21841"/>
                    <a:pt x="8140" y="22289"/>
                    <a:pt x="8211" y="22807"/>
                  </a:cubicBezTo>
                  <a:cubicBezTo>
                    <a:pt x="8283" y="23326"/>
                    <a:pt x="8354" y="23845"/>
                    <a:pt x="8354" y="24220"/>
                  </a:cubicBezTo>
                  <a:lnTo>
                    <a:pt x="8354" y="24739"/>
                  </a:lnTo>
                  <a:cubicBezTo>
                    <a:pt x="8283" y="24739"/>
                    <a:pt x="8283" y="24829"/>
                    <a:pt x="8283" y="24829"/>
                  </a:cubicBezTo>
                  <a:lnTo>
                    <a:pt x="8140" y="24829"/>
                  </a:lnTo>
                  <a:cubicBezTo>
                    <a:pt x="7531" y="24668"/>
                    <a:pt x="6565" y="24006"/>
                    <a:pt x="5600" y="23254"/>
                  </a:cubicBezTo>
                  <a:cubicBezTo>
                    <a:pt x="4705" y="22503"/>
                    <a:pt x="3739" y="21770"/>
                    <a:pt x="3131" y="21323"/>
                  </a:cubicBezTo>
                  <a:cubicBezTo>
                    <a:pt x="1951" y="20500"/>
                    <a:pt x="1342" y="19981"/>
                    <a:pt x="1056" y="19605"/>
                  </a:cubicBezTo>
                  <a:cubicBezTo>
                    <a:pt x="824" y="19462"/>
                    <a:pt x="752" y="19301"/>
                    <a:pt x="752" y="19158"/>
                  </a:cubicBezTo>
                  <a:cubicBezTo>
                    <a:pt x="681" y="19015"/>
                    <a:pt x="681" y="18926"/>
                    <a:pt x="681" y="18783"/>
                  </a:cubicBezTo>
                  <a:lnTo>
                    <a:pt x="681" y="18335"/>
                  </a:lnTo>
                  <a:cubicBezTo>
                    <a:pt x="681" y="18335"/>
                    <a:pt x="681" y="18031"/>
                    <a:pt x="609" y="17584"/>
                  </a:cubicBezTo>
                  <a:cubicBezTo>
                    <a:pt x="537" y="16171"/>
                    <a:pt x="376" y="13112"/>
                    <a:pt x="376" y="11109"/>
                  </a:cubicBezTo>
                  <a:lnTo>
                    <a:pt x="376" y="9839"/>
                  </a:lnTo>
                  <a:cubicBezTo>
                    <a:pt x="448" y="9463"/>
                    <a:pt x="448" y="8945"/>
                    <a:pt x="448" y="8426"/>
                  </a:cubicBezTo>
                  <a:cubicBezTo>
                    <a:pt x="448" y="5886"/>
                    <a:pt x="233" y="1861"/>
                    <a:pt x="233" y="1861"/>
                  </a:cubicBezTo>
                  <a:lnTo>
                    <a:pt x="233" y="1199"/>
                  </a:lnTo>
                  <a:cubicBezTo>
                    <a:pt x="233" y="895"/>
                    <a:pt x="233" y="681"/>
                    <a:pt x="305" y="520"/>
                  </a:cubicBezTo>
                  <a:cubicBezTo>
                    <a:pt x="376" y="377"/>
                    <a:pt x="376" y="377"/>
                    <a:pt x="537" y="305"/>
                  </a:cubicBezTo>
                  <a:cubicBezTo>
                    <a:pt x="609" y="305"/>
                    <a:pt x="681" y="233"/>
                    <a:pt x="824" y="233"/>
                  </a:cubicBezTo>
                  <a:close/>
                  <a:moveTo>
                    <a:pt x="824" y="1"/>
                  </a:moveTo>
                  <a:cubicBezTo>
                    <a:pt x="681" y="1"/>
                    <a:pt x="537" y="1"/>
                    <a:pt x="376" y="72"/>
                  </a:cubicBezTo>
                  <a:cubicBezTo>
                    <a:pt x="233" y="233"/>
                    <a:pt x="90" y="377"/>
                    <a:pt x="1" y="591"/>
                  </a:cubicBezTo>
                  <a:lnTo>
                    <a:pt x="1" y="1199"/>
                  </a:lnTo>
                  <a:lnTo>
                    <a:pt x="1" y="1861"/>
                  </a:lnTo>
                  <a:lnTo>
                    <a:pt x="1" y="2541"/>
                  </a:lnTo>
                  <a:cubicBezTo>
                    <a:pt x="90" y="3811"/>
                    <a:pt x="233" y="6494"/>
                    <a:pt x="233" y="8426"/>
                  </a:cubicBezTo>
                  <a:cubicBezTo>
                    <a:pt x="233" y="8945"/>
                    <a:pt x="233" y="9463"/>
                    <a:pt x="162" y="9839"/>
                  </a:cubicBezTo>
                  <a:lnTo>
                    <a:pt x="162" y="11109"/>
                  </a:lnTo>
                  <a:cubicBezTo>
                    <a:pt x="162" y="13792"/>
                    <a:pt x="448" y="18335"/>
                    <a:pt x="448" y="18335"/>
                  </a:cubicBezTo>
                  <a:lnTo>
                    <a:pt x="448" y="18783"/>
                  </a:lnTo>
                  <a:cubicBezTo>
                    <a:pt x="448" y="18926"/>
                    <a:pt x="448" y="19087"/>
                    <a:pt x="537" y="19230"/>
                  </a:cubicBezTo>
                  <a:cubicBezTo>
                    <a:pt x="609" y="19462"/>
                    <a:pt x="824" y="19749"/>
                    <a:pt x="1199" y="20053"/>
                  </a:cubicBezTo>
                  <a:cubicBezTo>
                    <a:pt x="1575" y="20428"/>
                    <a:pt x="2094" y="20875"/>
                    <a:pt x="2988" y="21466"/>
                  </a:cubicBezTo>
                  <a:cubicBezTo>
                    <a:pt x="3578" y="21913"/>
                    <a:pt x="4562" y="22736"/>
                    <a:pt x="5528" y="23398"/>
                  </a:cubicBezTo>
                  <a:cubicBezTo>
                    <a:pt x="6494" y="24149"/>
                    <a:pt x="7388" y="24829"/>
                    <a:pt x="8050" y="25043"/>
                  </a:cubicBezTo>
                  <a:lnTo>
                    <a:pt x="8211" y="25043"/>
                  </a:lnTo>
                  <a:cubicBezTo>
                    <a:pt x="8283" y="25043"/>
                    <a:pt x="8354" y="25043"/>
                    <a:pt x="8426" y="24972"/>
                  </a:cubicBezTo>
                  <a:cubicBezTo>
                    <a:pt x="8497" y="24900"/>
                    <a:pt x="8497" y="24829"/>
                    <a:pt x="8587" y="24668"/>
                  </a:cubicBezTo>
                  <a:lnTo>
                    <a:pt x="8587" y="24220"/>
                  </a:lnTo>
                  <a:cubicBezTo>
                    <a:pt x="8587" y="23845"/>
                    <a:pt x="8497" y="23254"/>
                    <a:pt x="8426" y="22736"/>
                  </a:cubicBezTo>
                  <a:cubicBezTo>
                    <a:pt x="8354" y="22289"/>
                    <a:pt x="8283" y="21770"/>
                    <a:pt x="8283" y="21466"/>
                  </a:cubicBezTo>
                  <a:cubicBezTo>
                    <a:pt x="8283" y="21466"/>
                    <a:pt x="8283" y="20875"/>
                    <a:pt x="8211" y="19909"/>
                  </a:cubicBezTo>
                  <a:cubicBezTo>
                    <a:pt x="8140" y="16994"/>
                    <a:pt x="7907" y="10876"/>
                    <a:pt x="7835" y="8497"/>
                  </a:cubicBezTo>
                  <a:lnTo>
                    <a:pt x="7835" y="6709"/>
                  </a:lnTo>
                  <a:lnTo>
                    <a:pt x="7835" y="4777"/>
                  </a:lnTo>
                  <a:lnTo>
                    <a:pt x="7835" y="3811"/>
                  </a:lnTo>
                  <a:cubicBezTo>
                    <a:pt x="7835" y="3274"/>
                    <a:pt x="7603" y="2917"/>
                    <a:pt x="7317" y="2684"/>
                  </a:cubicBezTo>
                  <a:cubicBezTo>
                    <a:pt x="7013" y="2380"/>
                    <a:pt x="6637" y="2165"/>
                    <a:pt x="6118" y="2022"/>
                  </a:cubicBezTo>
                  <a:cubicBezTo>
                    <a:pt x="6118" y="2022"/>
                    <a:pt x="5600" y="1790"/>
                    <a:pt x="4920" y="1575"/>
                  </a:cubicBezTo>
                  <a:cubicBezTo>
                    <a:pt x="4330" y="1342"/>
                    <a:pt x="3578" y="1038"/>
                    <a:pt x="3292" y="967"/>
                  </a:cubicBezTo>
                  <a:cubicBezTo>
                    <a:pt x="2612" y="681"/>
                    <a:pt x="895" y="1"/>
                    <a:pt x="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19;p61">
              <a:extLst>
                <a:ext uri="{FF2B5EF4-FFF2-40B4-BE49-F238E27FC236}">
                  <a16:creationId xmlns:a16="http://schemas.microsoft.com/office/drawing/2014/main" id="{4D3FC035-F98A-40F0-AFC4-811DFFE67855}"/>
                </a:ext>
              </a:extLst>
            </p:cNvPr>
            <p:cNvSpPr/>
            <p:nvPr/>
          </p:nvSpPr>
          <p:spPr>
            <a:xfrm>
              <a:off x="7965200" y="4007600"/>
              <a:ext cx="767825" cy="68875"/>
            </a:xfrm>
            <a:custGeom>
              <a:avLst/>
              <a:gdLst/>
              <a:ahLst/>
              <a:cxnLst/>
              <a:rect l="l" t="t" r="r" b="b"/>
              <a:pathLst>
                <a:path w="30713" h="2755" extrusionOk="0">
                  <a:moveTo>
                    <a:pt x="20875" y="215"/>
                  </a:moveTo>
                  <a:cubicBezTo>
                    <a:pt x="21161" y="215"/>
                    <a:pt x="21608" y="287"/>
                    <a:pt x="21912" y="287"/>
                  </a:cubicBezTo>
                  <a:cubicBezTo>
                    <a:pt x="21984" y="287"/>
                    <a:pt x="22055" y="358"/>
                    <a:pt x="22216" y="358"/>
                  </a:cubicBezTo>
                  <a:cubicBezTo>
                    <a:pt x="22288" y="448"/>
                    <a:pt x="22431" y="448"/>
                    <a:pt x="22431" y="448"/>
                  </a:cubicBezTo>
                  <a:lnTo>
                    <a:pt x="29514" y="2004"/>
                  </a:lnTo>
                  <a:cubicBezTo>
                    <a:pt x="29514" y="2004"/>
                    <a:pt x="29586" y="2004"/>
                    <a:pt x="29658" y="2075"/>
                  </a:cubicBezTo>
                  <a:cubicBezTo>
                    <a:pt x="29819" y="2075"/>
                    <a:pt x="30033" y="2147"/>
                    <a:pt x="30266" y="2236"/>
                  </a:cubicBezTo>
                  <a:cubicBezTo>
                    <a:pt x="30337" y="2236"/>
                    <a:pt x="30409" y="2308"/>
                    <a:pt x="30409" y="2308"/>
                  </a:cubicBezTo>
                  <a:cubicBezTo>
                    <a:pt x="30458" y="2357"/>
                    <a:pt x="30473" y="2372"/>
                    <a:pt x="30478" y="2400"/>
                  </a:cubicBezTo>
                  <a:lnTo>
                    <a:pt x="30478" y="2400"/>
                  </a:lnTo>
                  <a:cubicBezTo>
                    <a:pt x="30465" y="2451"/>
                    <a:pt x="30401" y="2451"/>
                    <a:pt x="30337" y="2451"/>
                  </a:cubicBezTo>
                  <a:cubicBezTo>
                    <a:pt x="29962" y="2522"/>
                    <a:pt x="29371" y="2522"/>
                    <a:pt x="28996" y="2522"/>
                  </a:cubicBezTo>
                  <a:lnTo>
                    <a:pt x="28763" y="2522"/>
                  </a:lnTo>
                  <a:lnTo>
                    <a:pt x="7531" y="2451"/>
                  </a:lnTo>
                  <a:lnTo>
                    <a:pt x="7388" y="2451"/>
                  </a:lnTo>
                  <a:cubicBezTo>
                    <a:pt x="7155" y="2451"/>
                    <a:pt x="6637" y="2379"/>
                    <a:pt x="6333" y="2236"/>
                  </a:cubicBezTo>
                  <a:lnTo>
                    <a:pt x="1342" y="895"/>
                  </a:lnTo>
                  <a:cubicBezTo>
                    <a:pt x="1342" y="895"/>
                    <a:pt x="1038" y="805"/>
                    <a:pt x="752" y="734"/>
                  </a:cubicBezTo>
                  <a:cubicBezTo>
                    <a:pt x="659" y="734"/>
                    <a:pt x="573" y="710"/>
                    <a:pt x="489" y="690"/>
                  </a:cubicBezTo>
                  <a:lnTo>
                    <a:pt x="489" y="690"/>
                  </a:lnTo>
                  <a:cubicBezTo>
                    <a:pt x="817" y="657"/>
                    <a:pt x="1135" y="644"/>
                    <a:pt x="1414" y="591"/>
                  </a:cubicBezTo>
                  <a:lnTo>
                    <a:pt x="2022" y="591"/>
                  </a:lnTo>
                  <a:lnTo>
                    <a:pt x="20356" y="215"/>
                  </a:lnTo>
                  <a:close/>
                  <a:moveTo>
                    <a:pt x="20356" y="0"/>
                  </a:moveTo>
                  <a:lnTo>
                    <a:pt x="2022" y="358"/>
                  </a:lnTo>
                  <a:cubicBezTo>
                    <a:pt x="2022" y="358"/>
                    <a:pt x="1038" y="358"/>
                    <a:pt x="72" y="519"/>
                  </a:cubicBezTo>
                  <a:lnTo>
                    <a:pt x="0" y="591"/>
                  </a:lnTo>
                  <a:lnTo>
                    <a:pt x="0" y="662"/>
                  </a:lnTo>
                  <a:lnTo>
                    <a:pt x="0" y="734"/>
                  </a:lnTo>
                  <a:lnTo>
                    <a:pt x="72" y="805"/>
                  </a:lnTo>
                  <a:cubicBezTo>
                    <a:pt x="144" y="805"/>
                    <a:pt x="233" y="805"/>
                    <a:pt x="376" y="895"/>
                  </a:cubicBezTo>
                  <a:cubicBezTo>
                    <a:pt x="752" y="966"/>
                    <a:pt x="1270" y="1109"/>
                    <a:pt x="1270" y="1109"/>
                  </a:cubicBezTo>
                  <a:lnTo>
                    <a:pt x="6261" y="2451"/>
                  </a:lnTo>
                  <a:cubicBezTo>
                    <a:pt x="6637" y="2594"/>
                    <a:pt x="7084" y="2683"/>
                    <a:pt x="7388" y="2683"/>
                  </a:cubicBezTo>
                  <a:lnTo>
                    <a:pt x="7531" y="2683"/>
                  </a:lnTo>
                  <a:lnTo>
                    <a:pt x="28692" y="2755"/>
                  </a:lnTo>
                  <a:lnTo>
                    <a:pt x="30033" y="2755"/>
                  </a:lnTo>
                  <a:cubicBezTo>
                    <a:pt x="30194" y="2755"/>
                    <a:pt x="30337" y="2683"/>
                    <a:pt x="30480" y="2683"/>
                  </a:cubicBezTo>
                  <a:cubicBezTo>
                    <a:pt x="30480" y="2683"/>
                    <a:pt x="30552" y="2594"/>
                    <a:pt x="30641" y="2594"/>
                  </a:cubicBezTo>
                  <a:lnTo>
                    <a:pt x="30713" y="2522"/>
                  </a:lnTo>
                  <a:lnTo>
                    <a:pt x="30713" y="2451"/>
                  </a:lnTo>
                  <a:cubicBezTo>
                    <a:pt x="30713" y="2379"/>
                    <a:pt x="30713" y="2308"/>
                    <a:pt x="30641" y="2236"/>
                  </a:cubicBezTo>
                  <a:cubicBezTo>
                    <a:pt x="30552" y="2147"/>
                    <a:pt x="30480" y="2075"/>
                    <a:pt x="30337" y="2004"/>
                  </a:cubicBezTo>
                  <a:cubicBezTo>
                    <a:pt x="30033" y="1861"/>
                    <a:pt x="29514" y="1789"/>
                    <a:pt x="29514" y="1789"/>
                  </a:cubicBezTo>
                  <a:lnTo>
                    <a:pt x="22503" y="215"/>
                  </a:lnTo>
                  <a:cubicBezTo>
                    <a:pt x="22503" y="215"/>
                    <a:pt x="22360" y="215"/>
                    <a:pt x="22288" y="143"/>
                  </a:cubicBezTo>
                  <a:cubicBezTo>
                    <a:pt x="22145" y="143"/>
                    <a:pt x="21984" y="72"/>
                    <a:pt x="21912" y="72"/>
                  </a:cubicBezTo>
                  <a:cubicBezTo>
                    <a:pt x="21251" y="0"/>
                    <a:pt x="20356" y="0"/>
                    <a:pt x="20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0;p61">
              <a:extLst>
                <a:ext uri="{FF2B5EF4-FFF2-40B4-BE49-F238E27FC236}">
                  <a16:creationId xmlns:a16="http://schemas.microsoft.com/office/drawing/2014/main" id="{06578517-4E5A-44B3-A642-A68FEAB8F3E8}"/>
                </a:ext>
              </a:extLst>
            </p:cNvPr>
            <p:cNvSpPr/>
            <p:nvPr/>
          </p:nvSpPr>
          <p:spPr>
            <a:xfrm>
              <a:off x="7978175" y="4020575"/>
              <a:ext cx="734300" cy="55900"/>
            </a:xfrm>
            <a:custGeom>
              <a:avLst/>
              <a:gdLst/>
              <a:ahLst/>
              <a:cxnLst/>
              <a:rect l="l" t="t" r="r" b="b"/>
              <a:pathLst>
                <a:path w="29372" h="2236" extrusionOk="0">
                  <a:moveTo>
                    <a:pt x="20356" y="215"/>
                  </a:moveTo>
                  <a:cubicBezTo>
                    <a:pt x="20642" y="215"/>
                    <a:pt x="21089" y="215"/>
                    <a:pt x="21393" y="286"/>
                  </a:cubicBezTo>
                  <a:lnTo>
                    <a:pt x="21697" y="286"/>
                  </a:lnTo>
                  <a:cubicBezTo>
                    <a:pt x="21841" y="376"/>
                    <a:pt x="21912" y="376"/>
                    <a:pt x="21912" y="376"/>
                  </a:cubicBezTo>
                  <a:lnTo>
                    <a:pt x="28630" y="1989"/>
                  </a:lnTo>
                  <a:lnTo>
                    <a:pt x="28630" y="1989"/>
                  </a:lnTo>
                  <a:cubicBezTo>
                    <a:pt x="28384" y="2003"/>
                    <a:pt x="28173" y="2003"/>
                    <a:pt x="28173" y="2003"/>
                  </a:cubicBezTo>
                  <a:lnTo>
                    <a:pt x="7012" y="1932"/>
                  </a:lnTo>
                  <a:lnTo>
                    <a:pt x="6869" y="1932"/>
                  </a:lnTo>
                  <a:cubicBezTo>
                    <a:pt x="6636" y="1932"/>
                    <a:pt x="6118" y="1932"/>
                    <a:pt x="5814" y="1789"/>
                  </a:cubicBezTo>
                  <a:lnTo>
                    <a:pt x="2021" y="662"/>
                  </a:lnTo>
                  <a:cubicBezTo>
                    <a:pt x="1745" y="604"/>
                    <a:pt x="1507" y="557"/>
                    <a:pt x="1303" y="518"/>
                  </a:cubicBezTo>
                  <a:lnTo>
                    <a:pt x="1303" y="518"/>
                  </a:lnTo>
                  <a:cubicBezTo>
                    <a:pt x="2207" y="510"/>
                    <a:pt x="3059" y="447"/>
                    <a:pt x="3059" y="447"/>
                  </a:cubicBezTo>
                  <a:lnTo>
                    <a:pt x="19837" y="215"/>
                  </a:lnTo>
                  <a:close/>
                  <a:moveTo>
                    <a:pt x="19837" y="0"/>
                  </a:moveTo>
                  <a:lnTo>
                    <a:pt x="3059" y="215"/>
                  </a:lnTo>
                  <a:lnTo>
                    <a:pt x="2469" y="215"/>
                  </a:lnTo>
                  <a:cubicBezTo>
                    <a:pt x="2093" y="286"/>
                    <a:pt x="1646" y="286"/>
                    <a:pt x="1127" y="286"/>
                  </a:cubicBezTo>
                  <a:cubicBezTo>
                    <a:pt x="895" y="286"/>
                    <a:pt x="680" y="286"/>
                    <a:pt x="447" y="215"/>
                  </a:cubicBezTo>
                  <a:lnTo>
                    <a:pt x="161" y="215"/>
                  </a:lnTo>
                  <a:lnTo>
                    <a:pt x="72" y="286"/>
                  </a:lnTo>
                  <a:cubicBezTo>
                    <a:pt x="72" y="286"/>
                    <a:pt x="0" y="286"/>
                    <a:pt x="0" y="376"/>
                  </a:cubicBezTo>
                  <a:cubicBezTo>
                    <a:pt x="0" y="447"/>
                    <a:pt x="72" y="447"/>
                    <a:pt x="72" y="447"/>
                  </a:cubicBezTo>
                  <a:lnTo>
                    <a:pt x="72" y="519"/>
                  </a:lnTo>
                  <a:lnTo>
                    <a:pt x="304" y="519"/>
                  </a:lnTo>
                  <a:cubicBezTo>
                    <a:pt x="519" y="590"/>
                    <a:pt x="1056" y="662"/>
                    <a:pt x="2021" y="894"/>
                  </a:cubicBezTo>
                  <a:lnTo>
                    <a:pt x="5742" y="2003"/>
                  </a:lnTo>
                  <a:cubicBezTo>
                    <a:pt x="6118" y="2164"/>
                    <a:pt x="6565" y="2164"/>
                    <a:pt x="6869" y="2164"/>
                  </a:cubicBezTo>
                  <a:lnTo>
                    <a:pt x="7012" y="2164"/>
                  </a:lnTo>
                  <a:lnTo>
                    <a:pt x="28244" y="2236"/>
                  </a:lnTo>
                  <a:cubicBezTo>
                    <a:pt x="28244" y="2236"/>
                    <a:pt x="28781" y="2236"/>
                    <a:pt x="29139" y="2164"/>
                  </a:cubicBezTo>
                  <a:lnTo>
                    <a:pt x="29300" y="2164"/>
                  </a:lnTo>
                  <a:cubicBezTo>
                    <a:pt x="29300" y="2075"/>
                    <a:pt x="29371" y="2075"/>
                    <a:pt x="29371" y="2003"/>
                  </a:cubicBezTo>
                  <a:lnTo>
                    <a:pt x="29300" y="1932"/>
                  </a:lnTo>
                  <a:cubicBezTo>
                    <a:pt x="29300" y="1932"/>
                    <a:pt x="29228" y="1932"/>
                    <a:pt x="29228" y="1860"/>
                  </a:cubicBezTo>
                  <a:cubicBezTo>
                    <a:pt x="29139" y="1860"/>
                    <a:pt x="28995" y="1860"/>
                    <a:pt x="28924" y="1789"/>
                  </a:cubicBezTo>
                  <a:lnTo>
                    <a:pt x="28691" y="1789"/>
                  </a:lnTo>
                  <a:lnTo>
                    <a:pt x="21984" y="143"/>
                  </a:lnTo>
                  <a:cubicBezTo>
                    <a:pt x="21984" y="143"/>
                    <a:pt x="21841" y="143"/>
                    <a:pt x="21769" y="72"/>
                  </a:cubicBezTo>
                  <a:lnTo>
                    <a:pt x="21393" y="72"/>
                  </a:lnTo>
                  <a:cubicBezTo>
                    <a:pt x="20732" y="0"/>
                    <a:pt x="19837" y="0"/>
                    <a:pt x="19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1;p61">
              <a:extLst>
                <a:ext uri="{FF2B5EF4-FFF2-40B4-BE49-F238E27FC236}">
                  <a16:creationId xmlns:a16="http://schemas.microsoft.com/office/drawing/2014/main" id="{0F5A50C0-A0BD-4488-B3D1-D77102D0906B}"/>
                </a:ext>
              </a:extLst>
            </p:cNvPr>
            <p:cNvSpPr/>
            <p:nvPr/>
          </p:nvSpPr>
          <p:spPr>
            <a:xfrm>
              <a:off x="7488050" y="3331050"/>
              <a:ext cx="755450" cy="718025"/>
            </a:xfrm>
            <a:custGeom>
              <a:avLst/>
              <a:gdLst/>
              <a:ahLst/>
              <a:cxnLst/>
              <a:rect l="l" t="t" r="r" b="b"/>
              <a:pathLst>
                <a:path w="30218" h="28721" extrusionOk="0">
                  <a:moveTo>
                    <a:pt x="27824" y="1"/>
                  </a:moveTo>
                  <a:cubicBezTo>
                    <a:pt x="27517" y="1"/>
                    <a:pt x="27165" y="45"/>
                    <a:pt x="26760" y="142"/>
                  </a:cubicBezTo>
                  <a:lnTo>
                    <a:pt x="18192" y="303"/>
                  </a:lnTo>
                  <a:lnTo>
                    <a:pt x="2093" y="70"/>
                  </a:lnTo>
                  <a:cubicBezTo>
                    <a:pt x="2093" y="70"/>
                    <a:pt x="162" y="589"/>
                    <a:pt x="1" y="2753"/>
                  </a:cubicBezTo>
                  <a:lnTo>
                    <a:pt x="448" y="24451"/>
                  </a:lnTo>
                  <a:cubicBezTo>
                    <a:pt x="448" y="24451"/>
                    <a:pt x="376" y="25345"/>
                    <a:pt x="448" y="26168"/>
                  </a:cubicBezTo>
                  <a:cubicBezTo>
                    <a:pt x="448" y="27420"/>
                    <a:pt x="823" y="28547"/>
                    <a:pt x="2612" y="28547"/>
                  </a:cubicBezTo>
                  <a:cubicBezTo>
                    <a:pt x="2684" y="28547"/>
                    <a:pt x="2845" y="28547"/>
                    <a:pt x="2988" y="28619"/>
                  </a:cubicBezTo>
                  <a:cubicBezTo>
                    <a:pt x="3140" y="28619"/>
                    <a:pt x="3270" y="28636"/>
                    <a:pt x="3399" y="28636"/>
                  </a:cubicBezTo>
                  <a:cubicBezTo>
                    <a:pt x="3529" y="28636"/>
                    <a:pt x="3659" y="28619"/>
                    <a:pt x="3811" y="28547"/>
                  </a:cubicBezTo>
                  <a:lnTo>
                    <a:pt x="10894" y="28243"/>
                  </a:lnTo>
                  <a:lnTo>
                    <a:pt x="26689" y="28619"/>
                  </a:lnTo>
                  <a:cubicBezTo>
                    <a:pt x="26689" y="28619"/>
                    <a:pt x="27080" y="28720"/>
                    <a:pt x="27589" y="28720"/>
                  </a:cubicBezTo>
                  <a:cubicBezTo>
                    <a:pt x="28648" y="28720"/>
                    <a:pt x="30218" y="28279"/>
                    <a:pt x="29819" y="25560"/>
                  </a:cubicBezTo>
                  <a:lnTo>
                    <a:pt x="29604" y="14452"/>
                  </a:lnTo>
                  <a:lnTo>
                    <a:pt x="29676" y="3648"/>
                  </a:lnTo>
                  <a:cubicBezTo>
                    <a:pt x="29676" y="3648"/>
                    <a:pt x="30123" y="2235"/>
                    <a:pt x="29676" y="1269"/>
                  </a:cubicBezTo>
                  <a:cubicBezTo>
                    <a:pt x="29438" y="569"/>
                    <a:pt x="28926" y="1"/>
                    <a:pt x="27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2;p61">
              <a:extLst>
                <a:ext uri="{FF2B5EF4-FFF2-40B4-BE49-F238E27FC236}">
                  <a16:creationId xmlns:a16="http://schemas.microsoft.com/office/drawing/2014/main" id="{3C0EABFE-5986-4205-9961-C7D134934E8C}"/>
                </a:ext>
              </a:extLst>
            </p:cNvPr>
            <p:cNvSpPr/>
            <p:nvPr/>
          </p:nvSpPr>
          <p:spPr>
            <a:xfrm>
              <a:off x="7553150" y="3395425"/>
              <a:ext cx="615725" cy="592975"/>
            </a:xfrm>
            <a:custGeom>
              <a:avLst/>
              <a:gdLst/>
              <a:ahLst/>
              <a:cxnLst/>
              <a:rect l="l" t="t" r="r" b="b"/>
              <a:pathLst>
                <a:path w="24629" h="23719" extrusionOk="0">
                  <a:moveTo>
                    <a:pt x="22667" y="0"/>
                  </a:moveTo>
                  <a:cubicBezTo>
                    <a:pt x="22429" y="0"/>
                    <a:pt x="22158" y="33"/>
                    <a:pt x="21849" y="107"/>
                  </a:cubicBezTo>
                  <a:lnTo>
                    <a:pt x="1958" y="178"/>
                  </a:lnTo>
                  <a:cubicBezTo>
                    <a:pt x="1958" y="178"/>
                    <a:pt x="1807" y="140"/>
                    <a:pt x="1592" y="140"/>
                  </a:cubicBezTo>
                  <a:cubicBezTo>
                    <a:pt x="1021" y="140"/>
                    <a:pt x="0" y="413"/>
                    <a:pt x="169" y="2414"/>
                  </a:cubicBezTo>
                  <a:lnTo>
                    <a:pt x="527" y="20159"/>
                  </a:lnTo>
                  <a:cubicBezTo>
                    <a:pt x="527" y="20159"/>
                    <a:pt x="312" y="21268"/>
                    <a:pt x="312" y="21947"/>
                  </a:cubicBezTo>
                  <a:cubicBezTo>
                    <a:pt x="384" y="22913"/>
                    <a:pt x="903" y="23593"/>
                    <a:pt x="2316" y="23593"/>
                  </a:cubicBezTo>
                  <a:lnTo>
                    <a:pt x="2620" y="23593"/>
                  </a:lnTo>
                  <a:cubicBezTo>
                    <a:pt x="2736" y="23629"/>
                    <a:pt x="2848" y="23647"/>
                    <a:pt x="2960" y="23647"/>
                  </a:cubicBezTo>
                  <a:cubicBezTo>
                    <a:pt x="3071" y="23647"/>
                    <a:pt x="3183" y="23629"/>
                    <a:pt x="3299" y="23593"/>
                  </a:cubicBezTo>
                  <a:lnTo>
                    <a:pt x="21920" y="23593"/>
                  </a:lnTo>
                  <a:cubicBezTo>
                    <a:pt x="21920" y="23593"/>
                    <a:pt x="22289" y="23718"/>
                    <a:pt x="22743" y="23718"/>
                  </a:cubicBezTo>
                  <a:cubicBezTo>
                    <a:pt x="23551" y="23718"/>
                    <a:pt x="24629" y="23323"/>
                    <a:pt x="24389" y="21125"/>
                  </a:cubicBezTo>
                  <a:lnTo>
                    <a:pt x="24317" y="3166"/>
                  </a:lnTo>
                  <a:cubicBezTo>
                    <a:pt x="24317" y="3166"/>
                    <a:pt x="24603" y="1967"/>
                    <a:pt x="24317" y="1144"/>
                  </a:cubicBezTo>
                  <a:cubicBezTo>
                    <a:pt x="24073" y="555"/>
                    <a:pt x="23643" y="0"/>
                    <a:pt x="22667" y="0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3;p61">
              <a:extLst>
                <a:ext uri="{FF2B5EF4-FFF2-40B4-BE49-F238E27FC236}">
                  <a16:creationId xmlns:a16="http://schemas.microsoft.com/office/drawing/2014/main" id="{2D29EB01-C70F-4439-BD94-2FD964EC821E}"/>
                </a:ext>
              </a:extLst>
            </p:cNvPr>
            <p:cNvSpPr/>
            <p:nvPr/>
          </p:nvSpPr>
          <p:spPr>
            <a:xfrm>
              <a:off x="7553350" y="3394500"/>
              <a:ext cx="614900" cy="594350"/>
            </a:xfrm>
            <a:custGeom>
              <a:avLst/>
              <a:gdLst/>
              <a:ahLst/>
              <a:cxnLst/>
              <a:rect l="l" t="t" r="r" b="b"/>
              <a:pathLst>
                <a:path w="24596" h="23774" extrusionOk="0">
                  <a:moveTo>
                    <a:pt x="22592" y="1"/>
                  </a:moveTo>
                  <a:cubicBezTo>
                    <a:pt x="22359" y="1"/>
                    <a:pt x="22145" y="72"/>
                    <a:pt x="21841" y="144"/>
                  </a:cubicBezTo>
                  <a:lnTo>
                    <a:pt x="1950" y="215"/>
                  </a:lnTo>
                  <a:lnTo>
                    <a:pt x="1574" y="215"/>
                  </a:lnTo>
                  <a:cubicBezTo>
                    <a:pt x="966" y="215"/>
                    <a:pt x="0" y="520"/>
                    <a:pt x="161" y="2451"/>
                  </a:cubicBezTo>
                  <a:lnTo>
                    <a:pt x="519" y="17817"/>
                  </a:lnTo>
                  <a:cubicBezTo>
                    <a:pt x="519" y="15938"/>
                    <a:pt x="608" y="13631"/>
                    <a:pt x="608" y="11395"/>
                  </a:cubicBezTo>
                  <a:cubicBezTo>
                    <a:pt x="608" y="7442"/>
                    <a:pt x="519" y="3578"/>
                    <a:pt x="447" y="1933"/>
                  </a:cubicBezTo>
                  <a:cubicBezTo>
                    <a:pt x="447" y="1557"/>
                    <a:pt x="447" y="1181"/>
                    <a:pt x="376" y="1110"/>
                  </a:cubicBezTo>
                  <a:cubicBezTo>
                    <a:pt x="608" y="287"/>
                    <a:pt x="1413" y="287"/>
                    <a:pt x="1413" y="287"/>
                  </a:cubicBezTo>
                  <a:lnTo>
                    <a:pt x="3882" y="287"/>
                  </a:lnTo>
                  <a:cubicBezTo>
                    <a:pt x="8050" y="287"/>
                    <a:pt x="18049" y="215"/>
                    <a:pt x="22735" y="144"/>
                  </a:cubicBezTo>
                  <a:cubicBezTo>
                    <a:pt x="23111" y="144"/>
                    <a:pt x="23933" y="663"/>
                    <a:pt x="24220" y="1038"/>
                  </a:cubicBezTo>
                  <a:cubicBezTo>
                    <a:pt x="24381" y="1342"/>
                    <a:pt x="24381" y="2004"/>
                    <a:pt x="24381" y="2755"/>
                  </a:cubicBezTo>
                  <a:cubicBezTo>
                    <a:pt x="24452" y="2308"/>
                    <a:pt x="24524" y="1718"/>
                    <a:pt x="24309" y="1181"/>
                  </a:cubicBezTo>
                  <a:cubicBezTo>
                    <a:pt x="24077" y="591"/>
                    <a:pt x="23558" y="1"/>
                    <a:pt x="22592" y="1"/>
                  </a:cubicBezTo>
                  <a:close/>
                  <a:moveTo>
                    <a:pt x="447" y="20947"/>
                  </a:moveTo>
                  <a:lnTo>
                    <a:pt x="447" y="20947"/>
                  </a:lnTo>
                  <a:cubicBezTo>
                    <a:pt x="376" y="21233"/>
                    <a:pt x="304" y="21680"/>
                    <a:pt x="304" y="21984"/>
                  </a:cubicBezTo>
                  <a:cubicBezTo>
                    <a:pt x="304" y="22127"/>
                    <a:pt x="376" y="22288"/>
                    <a:pt x="376" y="22360"/>
                  </a:cubicBezTo>
                  <a:lnTo>
                    <a:pt x="376" y="22288"/>
                  </a:lnTo>
                  <a:cubicBezTo>
                    <a:pt x="376" y="22288"/>
                    <a:pt x="376" y="21752"/>
                    <a:pt x="447" y="20947"/>
                  </a:cubicBezTo>
                  <a:close/>
                  <a:moveTo>
                    <a:pt x="24309" y="4687"/>
                  </a:moveTo>
                  <a:cubicBezTo>
                    <a:pt x="24220" y="7746"/>
                    <a:pt x="24148" y="11467"/>
                    <a:pt x="24148" y="11556"/>
                  </a:cubicBezTo>
                  <a:lnTo>
                    <a:pt x="24309" y="22432"/>
                  </a:lnTo>
                  <a:cubicBezTo>
                    <a:pt x="24148" y="23254"/>
                    <a:pt x="23415" y="23469"/>
                    <a:pt x="23254" y="23541"/>
                  </a:cubicBezTo>
                  <a:lnTo>
                    <a:pt x="13344" y="23254"/>
                  </a:lnTo>
                  <a:lnTo>
                    <a:pt x="1342" y="23397"/>
                  </a:lnTo>
                  <a:cubicBezTo>
                    <a:pt x="1199" y="23397"/>
                    <a:pt x="1127" y="23397"/>
                    <a:pt x="966" y="23326"/>
                  </a:cubicBezTo>
                  <a:lnTo>
                    <a:pt x="966" y="23326"/>
                  </a:lnTo>
                  <a:cubicBezTo>
                    <a:pt x="1270" y="23469"/>
                    <a:pt x="1717" y="23630"/>
                    <a:pt x="2236" y="23630"/>
                  </a:cubicBezTo>
                  <a:lnTo>
                    <a:pt x="2612" y="23630"/>
                  </a:lnTo>
                  <a:cubicBezTo>
                    <a:pt x="2755" y="23630"/>
                    <a:pt x="2844" y="23702"/>
                    <a:pt x="2987" y="23702"/>
                  </a:cubicBezTo>
                  <a:cubicBezTo>
                    <a:pt x="3059" y="23702"/>
                    <a:pt x="3202" y="23630"/>
                    <a:pt x="3291" y="23630"/>
                  </a:cubicBezTo>
                  <a:lnTo>
                    <a:pt x="21912" y="23630"/>
                  </a:lnTo>
                  <a:cubicBezTo>
                    <a:pt x="21912" y="23630"/>
                    <a:pt x="22288" y="23773"/>
                    <a:pt x="22735" y="23773"/>
                  </a:cubicBezTo>
                  <a:cubicBezTo>
                    <a:pt x="23558" y="23773"/>
                    <a:pt x="24595" y="23326"/>
                    <a:pt x="24381" y="21162"/>
                  </a:cubicBezTo>
                  <a:lnTo>
                    <a:pt x="24309" y="4687"/>
                  </a:lnTo>
                  <a:close/>
                </a:path>
              </a:pathLst>
            </a:custGeom>
            <a:solidFill>
              <a:srgbClr val="F3A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4;p61">
              <a:extLst>
                <a:ext uri="{FF2B5EF4-FFF2-40B4-BE49-F238E27FC236}">
                  <a16:creationId xmlns:a16="http://schemas.microsoft.com/office/drawing/2014/main" id="{890431C5-F3F1-4F30-99CF-AED17F510EA3}"/>
                </a:ext>
              </a:extLst>
            </p:cNvPr>
            <p:cNvSpPr/>
            <p:nvPr/>
          </p:nvSpPr>
          <p:spPr>
            <a:xfrm>
              <a:off x="7743900" y="3485275"/>
              <a:ext cx="202550" cy="401550"/>
            </a:xfrm>
            <a:custGeom>
              <a:avLst/>
              <a:gdLst/>
              <a:ahLst/>
              <a:cxnLst/>
              <a:rect l="l" t="t" r="r" b="b"/>
              <a:pathLst>
                <a:path w="8102" h="16062" extrusionOk="0">
                  <a:moveTo>
                    <a:pt x="5657" y="0"/>
                  </a:moveTo>
                  <a:cubicBezTo>
                    <a:pt x="5321" y="0"/>
                    <a:pt x="4970" y="187"/>
                    <a:pt x="4828" y="538"/>
                  </a:cubicBezTo>
                  <a:cubicBezTo>
                    <a:pt x="3790" y="3149"/>
                    <a:pt x="2663" y="6047"/>
                    <a:pt x="588" y="7997"/>
                  </a:cubicBezTo>
                  <a:cubicBezTo>
                    <a:pt x="1" y="8514"/>
                    <a:pt x="606" y="9316"/>
                    <a:pt x="1248" y="9316"/>
                  </a:cubicBezTo>
                  <a:cubicBezTo>
                    <a:pt x="1427" y="9316"/>
                    <a:pt x="1609" y="9254"/>
                    <a:pt x="1769" y="9106"/>
                  </a:cubicBezTo>
                  <a:cubicBezTo>
                    <a:pt x="3111" y="7836"/>
                    <a:pt x="4077" y="6208"/>
                    <a:pt x="4899" y="4491"/>
                  </a:cubicBezTo>
                  <a:cubicBezTo>
                    <a:pt x="4899" y="5975"/>
                    <a:pt x="4971" y="7478"/>
                    <a:pt x="5132" y="8962"/>
                  </a:cubicBezTo>
                  <a:cubicBezTo>
                    <a:pt x="5203" y="10304"/>
                    <a:pt x="5347" y="11717"/>
                    <a:pt x="5579" y="13059"/>
                  </a:cubicBezTo>
                  <a:cubicBezTo>
                    <a:pt x="5722" y="13882"/>
                    <a:pt x="5865" y="14991"/>
                    <a:pt x="6473" y="15670"/>
                  </a:cubicBezTo>
                  <a:cubicBezTo>
                    <a:pt x="6628" y="15889"/>
                    <a:pt x="6902" y="16061"/>
                    <a:pt x="7184" y="16061"/>
                  </a:cubicBezTo>
                  <a:cubicBezTo>
                    <a:pt x="7294" y="16061"/>
                    <a:pt x="7405" y="16035"/>
                    <a:pt x="7511" y="15974"/>
                  </a:cubicBezTo>
                  <a:cubicBezTo>
                    <a:pt x="7887" y="15742"/>
                    <a:pt x="8101" y="15223"/>
                    <a:pt x="7815" y="14847"/>
                  </a:cubicBezTo>
                  <a:cubicBezTo>
                    <a:pt x="7582" y="14543"/>
                    <a:pt x="7582" y="14472"/>
                    <a:pt x="7511" y="14096"/>
                  </a:cubicBezTo>
                  <a:cubicBezTo>
                    <a:pt x="7368" y="13649"/>
                    <a:pt x="7207" y="13130"/>
                    <a:pt x="7135" y="12612"/>
                  </a:cubicBezTo>
                  <a:cubicBezTo>
                    <a:pt x="6921" y="11342"/>
                    <a:pt x="6760" y="10000"/>
                    <a:pt x="6688" y="8658"/>
                  </a:cubicBezTo>
                  <a:cubicBezTo>
                    <a:pt x="6473" y="6047"/>
                    <a:pt x="6402" y="3364"/>
                    <a:pt x="6402" y="770"/>
                  </a:cubicBezTo>
                  <a:cubicBezTo>
                    <a:pt x="6402" y="245"/>
                    <a:pt x="6040" y="0"/>
                    <a:pt x="5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5;p61">
              <a:extLst>
                <a:ext uri="{FF2B5EF4-FFF2-40B4-BE49-F238E27FC236}">
                  <a16:creationId xmlns:a16="http://schemas.microsoft.com/office/drawing/2014/main" id="{942D1BF7-C98C-46FE-9454-8C7635109D50}"/>
                </a:ext>
              </a:extLst>
            </p:cNvPr>
            <p:cNvSpPr/>
            <p:nvPr/>
          </p:nvSpPr>
          <p:spPr>
            <a:xfrm>
              <a:off x="7749200" y="3482150"/>
              <a:ext cx="197250" cy="407850"/>
            </a:xfrm>
            <a:custGeom>
              <a:avLst/>
              <a:gdLst/>
              <a:ahLst/>
              <a:cxnLst/>
              <a:rect l="l" t="t" r="r" b="b"/>
              <a:pathLst>
                <a:path w="7890" h="16314" extrusionOk="0">
                  <a:moveTo>
                    <a:pt x="5439" y="215"/>
                  </a:moveTo>
                  <a:cubicBezTo>
                    <a:pt x="5582" y="215"/>
                    <a:pt x="5743" y="287"/>
                    <a:pt x="5886" y="358"/>
                  </a:cubicBezTo>
                  <a:cubicBezTo>
                    <a:pt x="5957" y="519"/>
                    <a:pt x="6029" y="663"/>
                    <a:pt x="6029" y="895"/>
                  </a:cubicBezTo>
                  <a:cubicBezTo>
                    <a:pt x="6029" y="3489"/>
                    <a:pt x="6190" y="6172"/>
                    <a:pt x="6333" y="8783"/>
                  </a:cubicBezTo>
                  <a:cubicBezTo>
                    <a:pt x="6476" y="10125"/>
                    <a:pt x="6548" y="11467"/>
                    <a:pt x="6780" y="12808"/>
                  </a:cubicBezTo>
                  <a:cubicBezTo>
                    <a:pt x="6923" y="13255"/>
                    <a:pt x="6995" y="13774"/>
                    <a:pt x="7156" y="14221"/>
                  </a:cubicBezTo>
                  <a:cubicBezTo>
                    <a:pt x="7227" y="14454"/>
                    <a:pt x="7227" y="14525"/>
                    <a:pt x="7299" y="14668"/>
                  </a:cubicBezTo>
                  <a:cubicBezTo>
                    <a:pt x="7299" y="14758"/>
                    <a:pt x="7370" y="14901"/>
                    <a:pt x="7531" y="15044"/>
                  </a:cubicBezTo>
                  <a:cubicBezTo>
                    <a:pt x="7603" y="15116"/>
                    <a:pt x="7603" y="15277"/>
                    <a:pt x="7603" y="15348"/>
                  </a:cubicBezTo>
                  <a:cubicBezTo>
                    <a:pt x="7603" y="15563"/>
                    <a:pt x="7442" y="15867"/>
                    <a:pt x="7227" y="15938"/>
                  </a:cubicBezTo>
                  <a:cubicBezTo>
                    <a:pt x="7156" y="16010"/>
                    <a:pt x="6995" y="16010"/>
                    <a:pt x="6923" y="16010"/>
                  </a:cubicBezTo>
                  <a:cubicBezTo>
                    <a:pt x="6709" y="16010"/>
                    <a:pt x="6476" y="15938"/>
                    <a:pt x="6333" y="15724"/>
                  </a:cubicBezTo>
                  <a:cubicBezTo>
                    <a:pt x="5814" y="15044"/>
                    <a:pt x="5653" y="14007"/>
                    <a:pt x="5510" y="13184"/>
                  </a:cubicBezTo>
                  <a:cubicBezTo>
                    <a:pt x="5295" y="11842"/>
                    <a:pt x="5135" y="10429"/>
                    <a:pt x="5063" y="9087"/>
                  </a:cubicBezTo>
                  <a:cubicBezTo>
                    <a:pt x="4920" y="7603"/>
                    <a:pt x="4848" y="6100"/>
                    <a:pt x="4759" y="4616"/>
                  </a:cubicBezTo>
                  <a:lnTo>
                    <a:pt x="4759" y="4097"/>
                  </a:lnTo>
                  <a:lnTo>
                    <a:pt x="4544" y="4544"/>
                  </a:lnTo>
                  <a:cubicBezTo>
                    <a:pt x="3721" y="6261"/>
                    <a:pt x="2755" y="7889"/>
                    <a:pt x="1414" y="9159"/>
                  </a:cubicBezTo>
                  <a:cubicBezTo>
                    <a:pt x="1271" y="9302"/>
                    <a:pt x="1110" y="9302"/>
                    <a:pt x="967" y="9302"/>
                  </a:cubicBezTo>
                  <a:cubicBezTo>
                    <a:pt x="824" y="9302"/>
                    <a:pt x="663" y="9231"/>
                    <a:pt x="520" y="9087"/>
                  </a:cubicBezTo>
                  <a:cubicBezTo>
                    <a:pt x="376" y="9016"/>
                    <a:pt x="287" y="8783"/>
                    <a:pt x="287" y="8640"/>
                  </a:cubicBezTo>
                  <a:cubicBezTo>
                    <a:pt x="287" y="8497"/>
                    <a:pt x="376" y="8336"/>
                    <a:pt x="520" y="8193"/>
                  </a:cubicBezTo>
                  <a:cubicBezTo>
                    <a:pt x="2612" y="6172"/>
                    <a:pt x="3650" y="3274"/>
                    <a:pt x="4759" y="734"/>
                  </a:cubicBezTo>
                  <a:cubicBezTo>
                    <a:pt x="4848" y="448"/>
                    <a:pt x="5135" y="215"/>
                    <a:pt x="5439" y="215"/>
                  </a:cubicBezTo>
                  <a:close/>
                  <a:moveTo>
                    <a:pt x="5439" y="1"/>
                  </a:moveTo>
                  <a:cubicBezTo>
                    <a:pt x="5063" y="1"/>
                    <a:pt x="4687" y="215"/>
                    <a:pt x="4473" y="591"/>
                  </a:cubicBezTo>
                  <a:cubicBezTo>
                    <a:pt x="3417" y="3203"/>
                    <a:pt x="2380" y="6100"/>
                    <a:pt x="287" y="7961"/>
                  </a:cubicBezTo>
                  <a:cubicBezTo>
                    <a:pt x="144" y="8193"/>
                    <a:pt x="1" y="8408"/>
                    <a:pt x="1" y="8640"/>
                  </a:cubicBezTo>
                  <a:cubicBezTo>
                    <a:pt x="1" y="8855"/>
                    <a:pt x="144" y="9159"/>
                    <a:pt x="287" y="9302"/>
                  </a:cubicBezTo>
                  <a:cubicBezTo>
                    <a:pt x="520" y="9463"/>
                    <a:pt x="734" y="9606"/>
                    <a:pt x="967" y="9606"/>
                  </a:cubicBezTo>
                  <a:cubicBezTo>
                    <a:pt x="1181" y="9606"/>
                    <a:pt x="1414" y="9535"/>
                    <a:pt x="1629" y="9302"/>
                  </a:cubicBezTo>
                  <a:cubicBezTo>
                    <a:pt x="2865" y="8148"/>
                    <a:pt x="3798" y="6659"/>
                    <a:pt x="4567" y="5088"/>
                  </a:cubicBezTo>
                  <a:lnTo>
                    <a:pt x="4567" y="5088"/>
                  </a:lnTo>
                  <a:cubicBezTo>
                    <a:pt x="4631" y="6418"/>
                    <a:pt x="4695" y="7760"/>
                    <a:pt x="4759" y="9087"/>
                  </a:cubicBezTo>
                  <a:cubicBezTo>
                    <a:pt x="4920" y="10501"/>
                    <a:pt x="5063" y="11842"/>
                    <a:pt x="5295" y="13184"/>
                  </a:cubicBezTo>
                  <a:cubicBezTo>
                    <a:pt x="5439" y="14078"/>
                    <a:pt x="5582" y="15116"/>
                    <a:pt x="6100" y="15867"/>
                  </a:cubicBezTo>
                  <a:cubicBezTo>
                    <a:pt x="6333" y="16099"/>
                    <a:pt x="6637" y="16314"/>
                    <a:pt x="6923" y="16314"/>
                  </a:cubicBezTo>
                  <a:cubicBezTo>
                    <a:pt x="7084" y="16314"/>
                    <a:pt x="7227" y="16242"/>
                    <a:pt x="7370" y="16171"/>
                  </a:cubicBezTo>
                  <a:cubicBezTo>
                    <a:pt x="7675" y="16010"/>
                    <a:pt x="7818" y="15724"/>
                    <a:pt x="7889" y="15348"/>
                  </a:cubicBezTo>
                  <a:cubicBezTo>
                    <a:pt x="7889" y="15205"/>
                    <a:pt x="7818" y="15044"/>
                    <a:pt x="7746" y="14901"/>
                  </a:cubicBezTo>
                  <a:cubicBezTo>
                    <a:pt x="7603" y="14758"/>
                    <a:pt x="7531" y="14668"/>
                    <a:pt x="7531" y="14597"/>
                  </a:cubicBezTo>
                  <a:cubicBezTo>
                    <a:pt x="7442" y="14454"/>
                    <a:pt x="7442" y="14382"/>
                    <a:pt x="7370" y="14150"/>
                  </a:cubicBezTo>
                  <a:cubicBezTo>
                    <a:pt x="7227" y="13702"/>
                    <a:pt x="7156" y="13255"/>
                    <a:pt x="7084" y="12737"/>
                  </a:cubicBezTo>
                  <a:cubicBezTo>
                    <a:pt x="6852" y="11467"/>
                    <a:pt x="6709" y="10125"/>
                    <a:pt x="6637" y="8783"/>
                  </a:cubicBezTo>
                  <a:cubicBezTo>
                    <a:pt x="6405" y="6172"/>
                    <a:pt x="6333" y="3489"/>
                    <a:pt x="6333" y="895"/>
                  </a:cubicBezTo>
                  <a:cubicBezTo>
                    <a:pt x="6333" y="591"/>
                    <a:pt x="6261" y="358"/>
                    <a:pt x="6029" y="215"/>
                  </a:cubicBezTo>
                  <a:cubicBezTo>
                    <a:pt x="5886" y="72"/>
                    <a:pt x="5653" y="1"/>
                    <a:pt x="5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6;p61">
              <a:extLst>
                <a:ext uri="{FF2B5EF4-FFF2-40B4-BE49-F238E27FC236}">
                  <a16:creationId xmlns:a16="http://schemas.microsoft.com/office/drawing/2014/main" id="{EBC44E56-9C03-433A-A2D8-C632C77F0320}"/>
                </a:ext>
              </a:extLst>
            </p:cNvPr>
            <p:cNvSpPr/>
            <p:nvPr/>
          </p:nvSpPr>
          <p:spPr>
            <a:xfrm>
              <a:off x="7549775" y="3377525"/>
              <a:ext cx="627850" cy="620700"/>
            </a:xfrm>
            <a:custGeom>
              <a:avLst/>
              <a:gdLst/>
              <a:ahLst/>
              <a:cxnLst/>
              <a:rect l="l" t="t" r="r" b="b"/>
              <a:pathLst>
                <a:path w="25114" h="24828" extrusionOk="0">
                  <a:moveTo>
                    <a:pt x="21393" y="304"/>
                  </a:moveTo>
                  <a:cubicBezTo>
                    <a:pt x="22127" y="304"/>
                    <a:pt x="22735" y="304"/>
                    <a:pt x="23111" y="376"/>
                  </a:cubicBezTo>
                  <a:cubicBezTo>
                    <a:pt x="23701" y="519"/>
                    <a:pt x="24148" y="751"/>
                    <a:pt x="24452" y="966"/>
                  </a:cubicBezTo>
                  <a:cubicBezTo>
                    <a:pt x="24738" y="1270"/>
                    <a:pt x="24810" y="1574"/>
                    <a:pt x="24810" y="1950"/>
                  </a:cubicBezTo>
                  <a:cubicBezTo>
                    <a:pt x="24810" y="1950"/>
                    <a:pt x="24667" y="11341"/>
                    <a:pt x="24667" y="15133"/>
                  </a:cubicBezTo>
                  <a:lnTo>
                    <a:pt x="24667" y="15580"/>
                  </a:lnTo>
                  <a:cubicBezTo>
                    <a:pt x="24667" y="17391"/>
                    <a:pt x="24792" y="22552"/>
                    <a:pt x="24808" y="23189"/>
                  </a:cubicBezTo>
                  <a:lnTo>
                    <a:pt x="24808" y="23189"/>
                  </a:lnTo>
                  <a:cubicBezTo>
                    <a:pt x="24736" y="23492"/>
                    <a:pt x="24593" y="23863"/>
                    <a:pt x="24363" y="24076"/>
                  </a:cubicBezTo>
                  <a:cubicBezTo>
                    <a:pt x="24148" y="24381"/>
                    <a:pt x="23844" y="24524"/>
                    <a:pt x="23468" y="24524"/>
                  </a:cubicBezTo>
                  <a:cubicBezTo>
                    <a:pt x="23468" y="24524"/>
                    <a:pt x="17136" y="24309"/>
                    <a:pt x="15133" y="24309"/>
                  </a:cubicBezTo>
                  <a:lnTo>
                    <a:pt x="14525" y="24309"/>
                  </a:lnTo>
                  <a:cubicBezTo>
                    <a:pt x="10732" y="24309"/>
                    <a:pt x="1646" y="24524"/>
                    <a:pt x="1646" y="24524"/>
                  </a:cubicBezTo>
                  <a:cubicBezTo>
                    <a:pt x="1270" y="24524"/>
                    <a:pt x="894" y="24381"/>
                    <a:pt x="662" y="24148"/>
                  </a:cubicBezTo>
                  <a:cubicBezTo>
                    <a:pt x="376" y="23862"/>
                    <a:pt x="215" y="23558"/>
                    <a:pt x="215" y="23182"/>
                  </a:cubicBezTo>
                  <a:lnTo>
                    <a:pt x="519" y="8568"/>
                  </a:lnTo>
                  <a:lnTo>
                    <a:pt x="215" y="1789"/>
                  </a:lnTo>
                  <a:cubicBezTo>
                    <a:pt x="215" y="1503"/>
                    <a:pt x="376" y="1199"/>
                    <a:pt x="662" y="966"/>
                  </a:cubicBezTo>
                  <a:cubicBezTo>
                    <a:pt x="894" y="751"/>
                    <a:pt x="1270" y="608"/>
                    <a:pt x="1646" y="608"/>
                  </a:cubicBezTo>
                  <a:lnTo>
                    <a:pt x="18406" y="376"/>
                  </a:lnTo>
                  <a:lnTo>
                    <a:pt x="19372" y="376"/>
                  </a:lnTo>
                  <a:cubicBezTo>
                    <a:pt x="19980" y="304"/>
                    <a:pt x="20714" y="304"/>
                    <a:pt x="21393" y="304"/>
                  </a:cubicBezTo>
                  <a:close/>
                  <a:moveTo>
                    <a:pt x="21393" y="0"/>
                  </a:moveTo>
                  <a:cubicBezTo>
                    <a:pt x="19980" y="0"/>
                    <a:pt x="18406" y="161"/>
                    <a:pt x="18406" y="161"/>
                  </a:cubicBezTo>
                  <a:lnTo>
                    <a:pt x="1646" y="376"/>
                  </a:lnTo>
                  <a:cubicBezTo>
                    <a:pt x="1199" y="376"/>
                    <a:pt x="751" y="519"/>
                    <a:pt x="447" y="751"/>
                  </a:cubicBezTo>
                  <a:cubicBezTo>
                    <a:pt x="143" y="1055"/>
                    <a:pt x="0" y="1413"/>
                    <a:pt x="0" y="1789"/>
                  </a:cubicBezTo>
                  <a:lnTo>
                    <a:pt x="215" y="8568"/>
                  </a:lnTo>
                  <a:lnTo>
                    <a:pt x="0" y="23182"/>
                  </a:lnTo>
                  <a:cubicBezTo>
                    <a:pt x="0" y="23629"/>
                    <a:pt x="143" y="24005"/>
                    <a:pt x="447" y="24309"/>
                  </a:cubicBezTo>
                  <a:cubicBezTo>
                    <a:pt x="751" y="24595"/>
                    <a:pt x="1199" y="24756"/>
                    <a:pt x="1646" y="24756"/>
                  </a:cubicBezTo>
                  <a:lnTo>
                    <a:pt x="3130" y="24756"/>
                  </a:lnTo>
                  <a:cubicBezTo>
                    <a:pt x="5885" y="24667"/>
                    <a:pt x="11698" y="24524"/>
                    <a:pt x="14525" y="24524"/>
                  </a:cubicBezTo>
                  <a:lnTo>
                    <a:pt x="15133" y="24524"/>
                  </a:lnTo>
                  <a:cubicBezTo>
                    <a:pt x="16099" y="24524"/>
                    <a:pt x="18192" y="24595"/>
                    <a:pt x="20052" y="24667"/>
                  </a:cubicBezTo>
                  <a:cubicBezTo>
                    <a:pt x="20946" y="24667"/>
                    <a:pt x="21769" y="24756"/>
                    <a:pt x="22431" y="24756"/>
                  </a:cubicBezTo>
                  <a:cubicBezTo>
                    <a:pt x="23021" y="24756"/>
                    <a:pt x="23397" y="24828"/>
                    <a:pt x="23397" y="24828"/>
                  </a:cubicBezTo>
                  <a:lnTo>
                    <a:pt x="23468" y="24828"/>
                  </a:lnTo>
                  <a:cubicBezTo>
                    <a:pt x="23915" y="24828"/>
                    <a:pt x="24291" y="24595"/>
                    <a:pt x="24595" y="24309"/>
                  </a:cubicBezTo>
                  <a:cubicBezTo>
                    <a:pt x="24810" y="24005"/>
                    <a:pt x="25042" y="23629"/>
                    <a:pt x="25114" y="23254"/>
                  </a:cubicBezTo>
                  <a:lnTo>
                    <a:pt x="25114" y="23182"/>
                  </a:lnTo>
                  <a:lnTo>
                    <a:pt x="25114" y="22288"/>
                  </a:lnTo>
                  <a:cubicBezTo>
                    <a:pt x="25042" y="20571"/>
                    <a:pt x="24971" y="17065"/>
                    <a:pt x="24899" y="15580"/>
                  </a:cubicBezTo>
                  <a:lnTo>
                    <a:pt x="24899" y="15133"/>
                  </a:lnTo>
                  <a:cubicBezTo>
                    <a:pt x="24899" y="13201"/>
                    <a:pt x="24971" y="9910"/>
                    <a:pt x="25042" y="7083"/>
                  </a:cubicBezTo>
                  <a:cubicBezTo>
                    <a:pt x="25042" y="5670"/>
                    <a:pt x="25042" y="4400"/>
                    <a:pt x="25114" y="3506"/>
                  </a:cubicBezTo>
                  <a:lnTo>
                    <a:pt x="25114" y="1950"/>
                  </a:lnTo>
                  <a:cubicBezTo>
                    <a:pt x="25114" y="1503"/>
                    <a:pt x="24971" y="1127"/>
                    <a:pt x="24595" y="823"/>
                  </a:cubicBezTo>
                  <a:cubicBezTo>
                    <a:pt x="24291" y="519"/>
                    <a:pt x="23772" y="304"/>
                    <a:pt x="23182" y="161"/>
                  </a:cubicBezTo>
                  <a:cubicBezTo>
                    <a:pt x="22735" y="72"/>
                    <a:pt x="22127" y="0"/>
                    <a:pt x="2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27;p61">
              <a:extLst>
                <a:ext uri="{FF2B5EF4-FFF2-40B4-BE49-F238E27FC236}">
                  <a16:creationId xmlns:a16="http://schemas.microsoft.com/office/drawing/2014/main" id="{87E26D2B-74D3-427F-B978-805F410B73D9}"/>
                </a:ext>
              </a:extLst>
            </p:cNvPr>
            <p:cNvSpPr/>
            <p:nvPr/>
          </p:nvSpPr>
          <p:spPr>
            <a:xfrm>
              <a:off x="7559150" y="3394500"/>
              <a:ext cx="607300" cy="592550"/>
            </a:xfrm>
            <a:custGeom>
              <a:avLst/>
              <a:gdLst/>
              <a:ahLst/>
              <a:cxnLst/>
              <a:rect l="l" t="t" r="r" b="b"/>
              <a:pathLst>
                <a:path w="24292" h="23702" extrusionOk="0">
                  <a:moveTo>
                    <a:pt x="18550" y="215"/>
                  </a:moveTo>
                  <a:cubicBezTo>
                    <a:pt x="19677" y="215"/>
                    <a:pt x="21609" y="287"/>
                    <a:pt x="22503" y="376"/>
                  </a:cubicBezTo>
                  <a:cubicBezTo>
                    <a:pt x="22879" y="448"/>
                    <a:pt x="23326" y="591"/>
                    <a:pt x="23540" y="824"/>
                  </a:cubicBezTo>
                  <a:cubicBezTo>
                    <a:pt x="23845" y="1038"/>
                    <a:pt x="24077" y="1342"/>
                    <a:pt x="24077" y="1718"/>
                  </a:cubicBezTo>
                  <a:cubicBezTo>
                    <a:pt x="24077" y="1718"/>
                    <a:pt x="23845" y="10733"/>
                    <a:pt x="23845" y="14382"/>
                  </a:cubicBezTo>
                  <a:lnTo>
                    <a:pt x="23845" y="14829"/>
                  </a:lnTo>
                  <a:cubicBezTo>
                    <a:pt x="23845" y="16690"/>
                    <a:pt x="24077" y="22199"/>
                    <a:pt x="24077" y="22199"/>
                  </a:cubicBezTo>
                  <a:cubicBezTo>
                    <a:pt x="24077" y="22503"/>
                    <a:pt x="23916" y="22879"/>
                    <a:pt x="23630" y="23093"/>
                  </a:cubicBezTo>
                  <a:cubicBezTo>
                    <a:pt x="23409" y="23314"/>
                    <a:pt x="23124" y="23454"/>
                    <a:pt x="22712" y="23468"/>
                  </a:cubicBezTo>
                  <a:lnTo>
                    <a:pt x="22712" y="23468"/>
                  </a:lnTo>
                  <a:cubicBezTo>
                    <a:pt x="22302" y="23449"/>
                    <a:pt x="16549" y="23183"/>
                    <a:pt x="14686" y="23183"/>
                  </a:cubicBezTo>
                  <a:lnTo>
                    <a:pt x="14078" y="23183"/>
                  </a:lnTo>
                  <a:cubicBezTo>
                    <a:pt x="10429" y="23183"/>
                    <a:pt x="1628" y="23397"/>
                    <a:pt x="1628" y="23397"/>
                  </a:cubicBezTo>
                  <a:cubicBezTo>
                    <a:pt x="1271" y="23397"/>
                    <a:pt x="895" y="23254"/>
                    <a:pt x="663" y="23022"/>
                  </a:cubicBezTo>
                  <a:cubicBezTo>
                    <a:pt x="448" y="22807"/>
                    <a:pt x="287" y="22503"/>
                    <a:pt x="287" y="22127"/>
                  </a:cubicBezTo>
                  <a:lnTo>
                    <a:pt x="519" y="8050"/>
                  </a:lnTo>
                  <a:lnTo>
                    <a:pt x="287" y="1485"/>
                  </a:lnTo>
                  <a:cubicBezTo>
                    <a:pt x="287" y="1181"/>
                    <a:pt x="448" y="895"/>
                    <a:pt x="663" y="734"/>
                  </a:cubicBezTo>
                  <a:cubicBezTo>
                    <a:pt x="895" y="520"/>
                    <a:pt x="1271" y="448"/>
                    <a:pt x="1628" y="448"/>
                  </a:cubicBezTo>
                  <a:lnTo>
                    <a:pt x="17817" y="215"/>
                  </a:lnTo>
                  <a:close/>
                  <a:moveTo>
                    <a:pt x="17817" y="1"/>
                  </a:moveTo>
                  <a:lnTo>
                    <a:pt x="1628" y="144"/>
                  </a:lnTo>
                  <a:cubicBezTo>
                    <a:pt x="1181" y="144"/>
                    <a:pt x="824" y="287"/>
                    <a:pt x="519" y="520"/>
                  </a:cubicBezTo>
                  <a:cubicBezTo>
                    <a:pt x="215" y="734"/>
                    <a:pt x="1" y="1110"/>
                    <a:pt x="1" y="1485"/>
                  </a:cubicBezTo>
                  <a:lnTo>
                    <a:pt x="287" y="8050"/>
                  </a:lnTo>
                  <a:lnTo>
                    <a:pt x="1" y="22127"/>
                  </a:lnTo>
                  <a:cubicBezTo>
                    <a:pt x="1" y="22575"/>
                    <a:pt x="215" y="22950"/>
                    <a:pt x="519" y="23254"/>
                  </a:cubicBezTo>
                  <a:cubicBezTo>
                    <a:pt x="824" y="23469"/>
                    <a:pt x="1181" y="23702"/>
                    <a:pt x="1628" y="23702"/>
                  </a:cubicBezTo>
                  <a:cubicBezTo>
                    <a:pt x="1628" y="23702"/>
                    <a:pt x="2237" y="23702"/>
                    <a:pt x="3059" y="23630"/>
                  </a:cubicBezTo>
                  <a:cubicBezTo>
                    <a:pt x="5743" y="23541"/>
                    <a:pt x="11323" y="23469"/>
                    <a:pt x="14078" y="23469"/>
                  </a:cubicBezTo>
                  <a:lnTo>
                    <a:pt x="14686" y="23469"/>
                  </a:lnTo>
                  <a:cubicBezTo>
                    <a:pt x="15652" y="23469"/>
                    <a:pt x="17656" y="23541"/>
                    <a:pt x="19373" y="23541"/>
                  </a:cubicBezTo>
                  <a:cubicBezTo>
                    <a:pt x="20267" y="23630"/>
                    <a:pt x="21090" y="23630"/>
                    <a:pt x="21680" y="23702"/>
                  </a:cubicBezTo>
                  <a:lnTo>
                    <a:pt x="22646" y="23702"/>
                  </a:lnTo>
                  <a:cubicBezTo>
                    <a:pt x="23093" y="23702"/>
                    <a:pt x="23540" y="23541"/>
                    <a:pt x="23845" y="23254"/>
                  </a:cubicBezTo>
                  <a:cubicBezTo>
                    <a:pt x="24149" y="23022"/>
                    <a:pt x="24292" y="22575"/>
                    <a:pt x="24292" y="22199"/>
                  </a:cubicBezTo>
                  <a:lnTo>
                    <a:pt x="24292" y="21305"/>
                  </a:lnTo>
                  <a:cubicBezTo>
                    <a:pt x="24220" y="19677"/>
                    <a:pt x="24149" y="16243"/>
                    <a:pt x="24149" y="14829"/>
                  </a:cubicBezTo>
                  <a:lnTo>
                    <a:pt x="24149" y="14382"/>
                  </a:lnTo>
                  <a:cubicBezTo>
                    <a:pt x="24149" y="12522"/>
                    <a:pt x="24149" y="9392"/>
                    <a:pt x="24220" y="6637"/>
                  </a:cubicBezTo>
                  <a:cubicBezTo>
                    <a:pt x="24220" y="5295"/>
                    <a:pt x="24292" y="4025"/>
                    <a:pt x="24292" y="3131"/>
                  </a:cubicBezTo>
                  <a:lnTo>
                    <a:pt x="24292" y="1718"/>
                  </a:lnTo>
                  <a:cubicBezTo>
                    <a:pt x="24292" y="1271"/>
                    <a:pt x="24077" y="895"/>
                    <a:pt x="23773" y="591"/>
                  </a:cubicBezTo>
                  <a:cubicBezTo>
                    <a:pt x="23397" y="376"/>
                    <a:pt x="22950" y="144"/>
                    <a:pt x="22503" y="144"/>
                  </a:cubicBezTo>
                  <a:cubicBezTo>
                    <a:pt x="21609" y="1"/>
                    <a:pt x="19677" y="1"/>
                    <a:pt x="18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28;p61">
              <a:extLst>
                <a:ext uri="{FF2B5EF4-FFF2-40B4-BE49-F238E27FC236}">
                  <a16:creationId xmlns:a16="http://schemas.microsoft.com/office/drawing/2014/main" id="{CF0E5031-739A-450D-A93F-CC7885F43689}"/>
                </a:ext>
              </a:extLst>
            </p:cNvPr>
            <p:cNvSpPr/>
            <p:nvPr/>
          </p:nvSpPr>
          <p:spPr>
            <a:xfrm>
              <a:off x="7484475" y="3329225"/>
              <a:ext cx="752625" cy="719100"/>
            </a:xfrm>
            <a:custGeom>
              <a:avLst/>
              <a:gdLst/>
              <a:ahLst/>
              <a:cxnLst/>
              <a:rect l="l" t="t" r="r" b="b"/>
              <a:pathLst>
                <a:path w="30105" h="28764" extrusionOk="0">
                  <a:moveTo>
                    <a:pt x="28173" y="304"/>
                  </a:moveTo>
                  <a:cubicBezTo>
                    <a:pt x="28620" y="304"/>
                    <a:pt x="29067" y="519"/>
                    <a:pt x="29372" y="752"/>
                  </a:cubicBezTo>
                  <a:cubicBezTo>
                    <a:pt x="29658" y="1038"/>
                    <a:pt x="29819" y="1485"/>
                    <a:pt x="29819" y="1932"/>
                  </a:cubicBezTo>
                  <a:cubicBezTo>
                    <a:pt x="29819" y="1932"/>
                    <a:pt x="29515" y="9087"/>
                    <a:pt x="29515" y="11484"/>
                  </a:cubicBezTo>
                  <a:lnTo>
                    <a:pt x="29515" y="12074"/>
                  </a:lnTo>
                  <a:cubicBezTo>
                    <a:pt x="29515" y="16403"/>
                    <a:pt x="29819" y="26903"/>
                    <a:pt x="29819" y="26903"/>
                  </a:cubicBezTo>
                  <a:cubicBezTo>
                    <a:pt x="29819" y="27350"/>
                    <a:pt x="29658" y="27726"/>
                    <a:pt x="29372" y="28030"/>
                  </a:cubicBezTo>
                  <a:cubicBezTo>
                    <a:pt x="29067" y="28316"/>
                    <a:pt x="28692" y="28477"/>
                    <a:pt x="28245" y="28477"/>
                  </a:cubicBezTo>
                  <a:lnTo>
                    <a:pt x="10590" y="28173"/>
                  </a:lnTo>
                  <a:lnTo>
                    <a:pt x="2469" y="28477"/>
                  </a:lnTo>
                  <a:cubicBezTo>
                    <a:pt x="2022" y="28477"/>
                    <a:pt x="1646" y="28316"/>
                    <a:pt x="1342" y="28030"/>
                  </a:cubicBezTo>
                  <a:cubicBezTo>
                    <a:pt x="966" y="27726"/>
                    <a:pt x="823" y="27350"/>
                    <a:pt x="823" y="26903"/>
                  </a:cubicBezTo>
                  <a:lnTo>
                    <a:pt x="305" y="7674"/>
                  </a:lnTo>
                  <a:lnTo>
                    <a:pt x="305" y="2308"/>
                  </a:lnTo>
                  <a:cubicBezTo>
                    <a:pt x="591" y="1038"/>
                    <a:pt x="1485" y="304"/>
                    <a:pt x="2380" y="304"/>
                  </a:cubicBezTo>
                  <a:cubicBezTo>
                    <a:pt x="2380" y="304"/>
                    <a:pt x="13792" y="519"/>
                    <a:pt x="18407" y="519"/>
                  </a:cubicBezTo>
                  <a:lnTo>
                    <a:pt x="19015" y="519"/>
                  </a:lnTo>
                  <a:cubicBezTo>
                    <a:pt x="21251" y="519"/>
                    <a:pt x="28173" y="304"/>
                    <a:pt x="28173" y="304"/>
                  </a:cubicBezTo>
                  <a:close/>
                  <a:moveTo>
                    <a:pt x="2380" y="0"/>
                  </a:moveTo>
                  <a:cubicBezTo>
                    <a:pt x="1342" y="0"/>
                    <a:pt x="305" y="895"/>
                    <a:pt x="1" y="2236"/>
                  </a:cubicBezTo>
                  <a:lnTo>
                    <a:pt x="1" y="7674"/>
                  </a:lnTo>
                  <a:lnTo>
                    <a:pt x="519" y="26903"/>
                  </a:lnTo>
                  <a:cubicBezTo>
                    <a:pt x="519" y="27422"/>
                    <a:pt x="752" y="27869"/>
                    <a:pt x="1127" y="28244"/>
                  </a:cubicBezTo>
                  <a:cubicBezTo>
                    <a:pt x="1485" y="28548"/>
                    <a:pt x="1932" y="28763"/>
                    <a:pt x="2469" y="28763"/>
                  </a:cubicBezTo>
                  <a:lnTo>
                    <a:pt x="10590" y="28477"/>
                  </a:lnTo>
                  <a:lnTo>
                    <a:pt x="28245" y="28763"/>
                  </a:lnTo>
                  <a:cubicBezTo>
                    <a:pt x="29300" y="28763"/>
                    <a:pt x="30105" y="27940"/>
                    <a:pt x="30105" y="26903"/>
                  </a:cubicBezTo>
                  <a:lnTo>
                    <a:pt x="30105" y="25186"/>
                  </a:lnTo>
                  <a:cubicBezTo>
                    <a:pt x="29962" y="22055"/>
                    <a:pt x="29819" y="15348"/>
                    <a:pt x="29819" y="12074"/>
                  </a:cubicBezTo>
                  <a:lnTo>
                    <a:pt x="29819" y="11484"/>
                  </a:lnTo>
                  <a:cubicBezTo>
                    <a:pt x="29819" y="10285"/>
                    <a:pt x="29890" y="7906"/>
                    <a:pt x="29962" y="5814"/>
                  </a:cubicBezTo>
                  <a:cubicBezTo>
                    <a:pt x="30033" y="4776"/>
                    <a:pt x="30033" y="3792"/>
                    <a:pt x="30033" y="3059"/>
                  </a:cubicBezTo>
                  <a:cubicBezTo>
                    <a:pt x="30105" y="2379"/>
                    <a:pt x="30105" y="1932"/>
                    <a:pt x="30105" y="1932"/>
                  </a:cubicBezTo>
                  <a:cubicBezTo>
                    <a:pt x="30105" y="895"/>
                    <a:pt x="29211" y="0"/>
                    <a:pt x="28173" y="0"/>
                  </a:cubicBezTo>
                  <a:cubicBezTo>
                    <a:pt x="28173" y="0"/>
                    <a:pt x="27797" y="0"/>
                    <a:pt x="27064" y="72"/>
                  </a:cubicBezTo>
                  <a:cubicBezTo>
                    <a:pt x="25043" y="72"/>
                    <a:pt x="20714" y="215"/>
                    <a:pt x="19015" y="215"/>
                  </a:cubicBezTo>
                  <a:lnTo>
                    <a:pt x="18407" y="215"/>
                  </a:lnTo>
                  <a:cubicBezTo>
                    <a:pt x="16099" y="215"/>
                    <a:pt x="12075" y="143"/>
                    <a:pt x="8640" y="143"/>
                  </a:cubicBezTo>
                  <a:cubicBezTo>
                    <a:pt x="6941" y="72"/>
                    <a:pt x="5367" y="72"/>
                    <a:pt x="4258" y="72"/>
                  </a:cubicBezTo>
                  <a:cubicBezTo>
                    <a:pt x="3131" y="0"/>
                    <a:pt x="2380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4084;p76">
            <a:extLst>
              <a:ext uri="{FF2B5EF4-FFF2-40B4-BE49-F238E27FC236}">
                <a16:creationId xmlns:a16="http://schemas.microsoft.com/office/drawing/2014/main" id="{BDB419F5-0887-4673-898E-7AE425FB24E6}"/>
              </a:ext>
            </a:extLst>
          </p:cNvPr>
          <p:cNvGrpSpPr/>
          <p:nvPr/>
        </p:nvGrpSpPr>
        <p:grpSpPr>
          <a:xfrm>
            <a:off x="257002" y="3453245"/>
            <a:ext cx="1460962" cy="1173089"/>
            <a:chOff x="5278000" y="3479825"/>
            <a:chExt cx="1191600" cy="963175"/>
          </a:xfrm>
        </p:grpSpPr>
        <p:sp>
          <p:nvSpPr>
            <p:cNvPr id="168" name="Google Shape;4085;p76">
              <a:extLst>
                <a:ext uri="{FF2B5EF4-FFF2-40B4-BE49-F238E27FC236}">
                  <a16:creationId xmlns:a16="http://schemas.microsoft.com/office/drawing/2014/main" id="{34BC9763-5877-4340-A64F-926FBB8D745E}"/>
                </a:ext>
              </a:extLst>
            </p:cNvPr>
            <p:cNvSpPr/>
            <p:nvPr/>
          </p:nvSpPr>
          <p:spPr>
            <a:xfrm>
              <a:off x="5283475" y="3490850"/>
              <a:ext cx="1182425" cy="947800"/>
            </a:xfrm>
            <a:custGeom>
              <a:avLst/>
              <a:gdLst/>
              <a:ahLst/>
              <a:cxnLst/>
              <a:rect l="l" t="t" r="r" b="b"/>
              <a:pathLst>
                <a:path w="47297" h="37912" extrusionOk="0">
                  <a:moveTo>
                    <a:pt x="26070" y="5793"/>
                  </a:moveTo>
                  <a:cubicBezTo>
                    <a:pt x="26157" y="5880"/>
                    <a:pt x="26157" y="5967"/>
                    <a:pt x="26244" y="6076"/>
                  </a:cubicBezTo>
                  <a:cubicBezTo>
                    <a:pt x="26157" y="6337"/>
                    <a:pt x="26157" y="6511"/>
                    <a:pt x="26331" y="6793"/>
                  </a:cubicBezTo>
                  <a:cubicBezTo>
                    <a:pt x="28592" y="9772"/>
                    <a:pt x="29962" y="13317"/>
                    <a:pt x="31767" y="16578"/>
                  </a:cubicBezTo>
                  <a:cubicBezTo>
                    <a:pt x="32680" y="18209"/>
                    <a:pt x="33572" y="19840"/>
                    <a:pt x="34485" y="21384"/>
                  </a:cubicBezTo>
                  <a:cubicBezTo>
                    <a:pt x="34398" y="21558"/>
                    <a:pt x="35116" y="23015"/>
                    <a:pt x="35203" y="23275"/>
                  </a:cubicBezTo>
                  <a:cubicBezTo>
                    <a:pt x="36290" y="25102"/>
                    <a:pt x="36116" y="25993"/>
                    <a:pt x="37203" y="27820"/>
                  </a:cubicBezTo>
                  <a:cubicBezTo>
                    <a:pt x="34485" y="26450"/>
                    <a:pt x="31680" y="25450"/>
                    <a:pt x="28875" y="24363"/>
                  </a:cubicBezTo>
                  <a:lnTo>
                    <a:pt x="28788" y="24363"/>
                  </a:lnTo>
                  <a:cubicBezTo>
                    <a:pt x="28679" y="24363"/>
                    <a:pt x="28679" y="24276"/>
                    <a:pt x="28592" y="24276"/>
                  </a:cubicBezTo>
                  <a:cubicBezTo>
                    <a:pt x="26244" y="22928"/>
                    <a:pt x="23982" y="21558"/>
                    <a:pt x="21721" y="20209"/>
                  </a:cubicBezTo>
                  <a:cubicBezTo>
                    <a:pt x="19351" y="18927"/>
                    <a:pt x="16829" y="18122"/>
                    <a:pt x="14545" y="16839"/>
                  </a:cubicBezTo>
                  <a:cubicBezTo>
                    <a:pt x="14422" y="16778"/>
                    <a:pt x="14299" y="16716"/>
                    <a:pt x="14169" y="16716"/>
                  </a:cubicBezTo>
                  <a:cubicBezTo>
                    <a:pt x="14115" y="16716"/>
                    <a:pt x="14059" y="16727"/>
                    <a:pt x="14002" y="16752"/>
                  </a:cubicBezTo>
                  <a:cubicBezTo>
                    <a:pt x="13284" y="16209"/>
                    <a:pt x="12480" y="15665"/>
                    <a:pt x="11653" y="15121"/>
                  </a:cubicBezTo>
                  <a:cubicBezTo>
                    <a:pt x="11197" y="14773"/>
                    <a:pt x="10740" y="14404"/>
                    <a:pt x="10197" y="14230"/>
                  </a:cubicBezTo>
                  <a:lnTo>
                    <a:pt x="10197" y="14034"/>
                  </a:lnTo>
                  <a:cubicBezTo>
                    <a:pt x="10197" y="13947"/>
                    <a:pt x="10197" y="13773"/>
                    <a:pt x="10305" y="13686"/>
                  </a:cubicBezTo>
                  <a:cubicBezTo>
                    <a:pt x="12828" y="12403"/>
                    <a:pt x="15459" y="11229"/>
                    <a:pt x="18003" y="9881"/>
                  </a:cubicBezTo>
                  <a:cubicBezTo>
                    <a:pt x="20634" y="8424"/>
                    <a:pt x="23352" y="7163"/>
                    <a:pt x="26070" y="5793"/>
                  </a:cubicBezTo>
                  <a:close/>
                  <a:moveTo>
                    <a:pt x="27231" y="1"/>
                  </a:moveTo>
                  <a:cubicBezTo>
                    <a:pt x="27084" y="1"/>
                    <a:pt x="26932" y="34"/>
                    <a:pt x="26787" y="96"/>
                  </a:cubicBezTo>
                  <a:cubicBezTo>
                    <a:pt x="22069" y="2075"/>
                    <a:pt x="17720" y="4988"/>
                    <a:pt x="13023" y="7054"/>
                  </a:cubicBezTo>
                  <a:cubicBezTo>
                    <a:pt x="10849" y="7967"/>
                    <a:pt x="8761" y="8881"/>
                    <a:pt x="6674" y="9881"/>
                  </a:cubicBezTo>
                  <a:cubicBezTo>
                    <a:pt x="5587" y="10425"/>
                    <a:pt x="4500" y="11055"/>
                    <a:pt x="3412" y="11773"/>
                  </a:cubicBezTo>
                  <a:cubicBezTo>
                    <a:pt x="2956" y="12055"/>
                    <a:pt x="2586" y="12316"/>
                    <a:pt x="2151" y="12686"/>
                  </a:cubicBezTo>
                  <a:cubicBezTo>
                    <a:pt x="2042" y="12686"/>
                    <a:pt x="1955" y="12773"/>
                    <a:pt x="1782" y="12947"/>
                  </a:cubicBezTo>
                  <a:cubicBezTo>
                    <a:pt x="1695" y="12947"/>
                    <a:pt x="1695" y="13034"/>
                    <a:pt x="1608" y="13034"/>
                  </a:cubicBezTo>
                  <a:cubicBezTo>
                    <a:pt x="1238" y="13143"/>
                    <a:pt x="955" y="13143"/>
                    <a:pt x="694" y="13404"/>
                  </a:cubicBezTo>
                  <a:cubicBezTo>
                    <a:pt x="1" y="13860"/>
                    <a:pt x="472" y="14899"/>
                    <a:pt x="1117" y="14899"/>
                  </a:cubicBezTo>
                  <a:cubicBezTo>
                    <a:pt x="1240" y="14899"/>
                    <a:pt x="1370" y="14861"/>
                    <a:pt x="1499" y="14773"/>
                  </a:cubicBezTo>
                  <a:lnTo>
                    <a:pt x="1608" y="14773"/>
                  </a:lnTo>
                  <a:cubicBezTo>
                    <a:pt x="1608" y="15034"/>
                    <a:pt x="1695" y="15208"/>
                    <a:pt x="1955" y="15404"/>
                  </a:cubicBezTo>
                  <a:cubicBezTo>
                    <a:pt x="2956" y="15948"/>
                    <a:pt x="3869" y="16404"/>
                    <a:pt x="4869" y="16948"/>
                  </a:cubicBezTo>
                  <a:cubicBezTo>
                    <a:pt x="5500" y="17296"/>
                    <a:pt x="6130" y="17752"/>
                    <a:pt x="6674" y="18209"/>
                  </a:cubicBezTo>
                  <a:cubicBezTo>
                    <a:pt x="6839" y="18374"/>
                    <a:pt x="7049" y="18435"/>
                    <a:pt x="7224" y="18435"/>
                  </a:cubicBezTo>
                  <a:cubicBezTo>
                    <a:pt x="7325" y="18435"/>
                    <a:pt x="7415" y="18415"/>
                    <a:pt x="7479" y="18383"/>
                  </a:cubicBezTo>
                  <a:cubicBezTo>
                    <a:pt x="7587" y="18470"/>
                    <a:pt x="7674" y="18470"/>
                    <a:pt x="7761" y="18579"/>
                  </a:cubicBezTo>
                  <a:cubicBezTo>
                    <a:pt x="7935" y="18666"/>
                    <a:pt x="8131" y="18666"/>
                    <a:pt x="8305" y="18666"/>
                  </a:cubicBezTo>
                  <a:cubicBezTo>
                    <a:pt x="10740" y="19927"/>
                    <a:pt x="13284" y="21188"/>
                    <a:pt x="15741" y="22645"/>
                  </a:cubicBezTo>
                  <a:cubicBezTo>
                    <a:pt x="19090" y="24645"/>
                    <a:pt x="22352" y="26624"/>
                    <a:pt x="25874" y="28451"/>
                  </a:cubicBezTo>
                  <a:cubicBezTo>
                    <a:pt x="29332" y="30081"/>
                    <a:pt x="32767" y="31625"/>
                    <a:pt x="36203" y="33256"/>
                  </a:cubicBezTo>
                  <a:cubicBezTo>
                    <a:pt x="39464" y="34887"/>
                    <a:pt x="42552" y="36779"/>
                    <a:pt x="45988" y="37866"/>
                  </a:cubicBezTo>
                  <a:cubicBezTo>
                    <a:pt x="46080" y="37898"/>
                    <a:pt x="46169" y="37912"/>
                    <a:pt x="46253" y="37912"/>
                  </a:cubicBezTo>
                  <a:cubicBezTo>
                    <a:pt x="46922" y="37912"/>
                    <a:pt x="47297" y="37000"/>
                    <a:pt x="46814" y="36518"/>
                  </a:cubicBezTo>
                  <a:cubicBezTo>
                    <a:pt x="46727" y="36409"/>
                    <a:pt x="46618" y="36322"/>
                    <a:pt x="46531" y="36235"/>
                  </a:cubicBezTo>
                  <a:cubicBezTo>
                    <a:pt x="46531" y="36148"/>
                    <a:pt x="46531" y="35974"/>
                    <a:pt x="46444" y="35778"/>
                  </a:cubicBezTo>
                  <a:cubicBezTo>
                    <a:pt x="46183" y="35431"/>
                    <a:pt x="45901" y="35061"/>
                    <a:pt x="45727" y="34604"/>
                  </a:cubicBezTo>
                  <a:cubicBezTo>
                    <a:pt x="45357" y="33974"/>
                    <a:pt x="45096" y="33430"/>
                    <a:pt x="44814" y="32799"/>
                  </a:cubicBezTo>
                  <a:cubicBezTo>
                    <a:pt x="44900" y="32604"/>
                    <a:pt x="44900" y="32343"/>
                    <a:pt x="44727" y="32060"/>
                  </a:cubicBezTo>
                  <a:cubicBezTo>
                    <a:pt x="43270" y="29799"/>
                    <a:pt x="42269" y="27276"/>
                    <a:pt x="41008" y="24906"/>
                  </a:cubicBezTo>
                  <a:cubicBezTo>
                    <a:pt x="40291" y="23732"/>
                    <a:pt x="39551" y="22645"/>
                    <a:pt x="38834" y="21471"/>
                  </a:cubicBezTo>
                  <a:cubicBezTo>
                    <a:pt x="37747" y="18753"/>
                    <a:pt x="36572" y="16035"/>
                    <a:pt x="35116" y="13404"/>
                  </a:cubicBezTo>
                  <a:cubicBezTo>
                    <a:pt x="33311" y="10142"/>
                    <a:pt x="31593" y="6706"/>
                    <a:pt x="29506" y="3532"/>
                  </a:cubicBezTo>
                  <a:cubicBezTo>
                    <a:pt x="29592" y="3445"/>
                    <a:pt x="29506" y="3358"/>
                    <a:pt x="29506" y="3249"/>
                  </a:cubicBezTo>
                  <a:cubicBezTo>
                    <a:pt x="29223" y="2618"/>
                    <a:pt x="28962" y="2075"/>
                    <a:pt x="28788" y="1444"/>
                  </a:cubicBezTo>
                  <a:cubicBezTo>
                    <a:pt x="28679" y="1074"/>
                    <a:pt x="28418" y="901"/>
                    <a:pt x="28049" y="901"/>
                  </a:cubicBezTo>
                  <a:cubicBezTo>
                    <a:pt x="28049" y="814"/>
                    <a:pt x="28049" y="640"/>
                    <a:pt x="27962" y="531"/>
                  </a:cubicBezTo>
                  <a:cubicBezTo>
                    <a:pt x="27843" y="159"/>
                    <a:pt x="27550" y="1"/>
                    <a:pt x="27231" y="1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86;p76">
              <a:extLst>
                <a:ext uri="{FF2B5EF4-FFF2-40B4-BE49-F238E27FC236}">
                  <a16:creationId xmlns:a16="http://schemas.microsoft.com/office/drawing/2014/main" id="{97A006CF-067E-4BCA-8453-34917E6CA419}"/>
                </a:ext>
              </a:extLst>
            </p:cNvPr>
            <p:cNvSpPr/>
            <p:nvPr/>
          </p:nvSpPr>
          <p:spPr>
            <a:xfrm>
              <a:off x="5278000" y="3479825"/>
              <a:ext cx="1191600" cy="963175"/>
            </a:xfrm>
            <a:custGeom>
              <a:avLst/>
              <a:gdLst/>
              <a:ahLst/>
              <a:cxnLst/>
              <a:rect l="l" t="t" r="r" b="b"/>
              <a:pathLst>
                <a:path w="47664" h="38527" extrusionOk="0">
                  <a:moveTo>
                    <a:pt x="27736" y="532"/>
                  </a:moveTo>
                  <a:lnTo>
                    <a:pt x="27736" y="532"/>
                  </a:lnTo>
                  <a:cubicBezTo>
                    <a:pt x="31883" y="8531"/>
                    <a:pt x="36368" y="16257"/>
                    <a:pt x="40510" y="24260"/>
                  </a:cubicBezTo>
                  <a:cubicBezTo>
                    <a:pt x="42684" y="28435"/>
                    <a:pt x="44946" y="32501"/>
                    <a:pt x="46663" y="36850"/>
                  </a:cubicBezTo>
                  <a:cubicBezTo>
                    <a:pt x="46816" y="37251"/>
                    <a:pt x="46919" y="37585"/>
                    <a:pt x="47000" y="37969"/>
                  </a:cubicBezTo>
                  <a:lnTo>
                    <a:pt x="47000" y="37969"/>
                  </a:lnTo>
                  <a:cubicBezTo>
                    <a:pt x="46984" y="37959"/>
                    <a:pt x="46966" y="37948"/>
                    <a:pt x="46946" y="37937"/>
                  </a:cubicBezTo>
                  <a:cubicBezTo>
                    <a:pt x="46576" y="37937"/>
                    <a:pt x="46207" y="37763"/>
                    <a:pt x="45859" y="37676"/>
                  </a:cubicBezTo>
                  <a:cubicBezTo>
                    <a:pt x="43945" y="37046"/>
                    <a:pt x="42054" y="36132"/>
                    <a:pt x="40140" y="35328"/>
                  </a:cubicBezTo>
                  <a:cubicBezTo>
                    <a:pt x="29007" y="30153"/>
                    <a:pt x="18135" y="24260"/>
                    <a:pt x="7350" y="18280"/>
                  </a:cubicBezTo>
                  <a:cubicBezTo>
                    <a:pt x="5523" y="17389"/>
                    <a:pt x="3718" y="16389"/>
                    <a:pt x="2001" y="15301"/>
                  </a:cubicBezTo>
                  <a:cubicBezTo>
                    <a:pt x="1544" y="15019"/>
                    <a:pt x="1087" y="14758"/>
                    <a:pt x="544" y="14475"/>
                  </a:cubicBezTo>
                  <a:cubicBezTo>
                    <a:pt x="826" y="14301"/>
                    <a:pt x="1087" y="14214"/>
                    <a:pt x="1370" y="14018"/>
                  </a:cubicBezTo>
                  <a:cubicBezTo>
                    <a:pt x="5632" y="11213"/>
                    <a:pt x="10329" y="9039"/>
                    <a:pt x="14960" y="6691"/>
                  </a:cubicBezTo>
                  <a:cubicBezTo>
                    <a:pt x="17678" y="5321"/>
                    <a:pt x="20483" y="3973"/>
                    <a:pt x="23201" y="2603"/>
                  </a:cubicBezTo>
                  <a:cubicBezTo>
                    <a:pt x="24658" y="1885"/>
                    <a:pt x="26180" y="972"/>
                    <a:pt x="27724" y="537"/>
                  </a:cubicBezTo>
                  <a:cubicBezTo>
                    <a:pt x="27728" y="535"/>
                    <a:pt x="27732" y="534"/>
                    <a:pt x="27736" y="532"/>
                  </a:cubicBezTo>
                  <a:close/>
                  <a:moveTo>
                    <a:pt x="27913" y="1"/>
                  </a:moveTo>
                  <a:cubicBezTo>
                    <a:pt x="27837" y="1"/>
                    <a:pt x="27758" y="34"/>
                    <a:pt x="27703" y="87"/>
                  </a:cubicBezTo>
                  <a:lnTo>
                    <a:pt x="27703" y="87"/>
                  </a:lnTo>
                  <a:cubicBezTo>
                    <a:pt x="27677" y="76"/>
                    <a:pt x="27648" y="69"/>
                    <a:pt x="27619" y="69"/>
                  </a:cubicBezTo>
                  <a:cubicBezTo>
                    <a:pt x="27596" y="69"/>
                    <a:pt x="27574" y="73"/>
                    <a:pt x="27550" y="80"/>
                  </a:cubicBezTo>
                  <a:cubicBezTo>
                    <a:pt x="25919" y="624"/>
                    <a:pt x="24288" y="1515"/>
                    <a:pt x="22745" y="2342"/>
                  </a:cubicBezTo>
                  <a:cubicBezTo>
                    <a:pt x="19570" y="3886"/>
                    <a:pt x="16504" y="5429"/>
                    <a:pt x="13329" y="7060"/>
                  </a:cubicBezTo>
                  <a:cubicBezTo>
                    <a:pt x="10242" y="8582"/>
                    <a:pt x="7263" y="10126"/>
                    <a:pt x="4175" y="11844"/>
                  </a:cubicBezTo>
                  <a:cubicBezTo>
                    <a:pt x="3175" y="12388"/>
                    <a:pt x="2174" y="12931"/>
                    <a:pt x="1283" y="13584"/>
                  </a:cubicBezTo>
                  <a:cubicBezTo>
                    <a:pt x="913" y="13758"/>
                    <a:pt x="283" y="14018"/>
                    <a:pt x="87" y="14475"/>
                  </a:cubicBezTo>
                  <a:cubicBezTo>
                    <a:pt x="0" y="14562"/>
                    <a:pt x="0" y="14671"/>
                    <a:pt x="196" y="14758"/>
                  </a:cubicBezTo>
                  <a:cubicBezTo>
                    <a:pt x="7437" y="19455"/>
                    <a:pt x="15417" y="23260"/>
                    <a:pt x="23027" y="27261"/>
                  </a:cubicBezTo>
                  <a:cubicBezTo>
                    <a:pt x="27920" y="29892"/>
                    <a:pt x="32899" y="32327"/>
                    <a:pt x="37966" y="34784"/>
                  </a:cubicBezTo>
                  <a:cubicBezTo>
                    <a:pt x="40858" y="36132"/>
                    <a:pt x="44032" y="37937"/>
                    <a:pt x="47207" y="38481"/>
                  </a:cubicBezTo>
                  <a:cubicBezTo>
                    <a:pt x="47233" y="38513"/>
                    <a:pt x="47269" y="38526"/>
                    <a:pt x="47306" y="38526"/>
                  </a:cubicBezTo>
                  <a:cubicBezTo>
                    <a:pt x="47394" y="38526"/>
                    <a:pt x="47490" y="38455"/>
                    <a:pt x="47490" y="38394"/>
                  </a:cubicBezTo>
                  <a:cubicBezTo>
                    <a:pt x="47664" y="37763"/>
                    <a:pt x="47207" y="36959"/>
                    <a:pt x="46946" y="36502"/>
                  </a:cubicBezTo>
                  <a:cubicBezTo>
                    <a:pt x="46402" y="35045"/>
                    <a:pt x="45750" y="33697"/>
                    <a:pt x="45119" y="32414"/>
                  </a:cubicBezTo>
                  <a:cubicBezTo>
                    <a:pt x="43032" y="28065"/>
                    <a:pt x="40771" y="23716"/>
                    <a:pt x="38509" y="19455"/>
                  </a:cubicBezTo>
                  <a:cubicBezTo>
                    <a:pt x="35074" y="13040"/>
                    <a:pt x="31442" y="6691"/>
                    <a:pt x="28094" y="80"/>
                  </a:cubicBezTo>
                  <a:cubicBezTo>
                    <a:pt x="28044" y="25"/>
                    <a:pt x="27979" y="1"/>
                    <a:pt x="27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87;p76">
              <a:extLst>
                <a:ext uri="{FF2B5EF4-FFF2-40B4-BE49-F238E27FC236}">
                  <a16:creationId xmlns:a16="http://schemas.microsoft.com/office/drawing/2014/main" id="{9488BDA8-B987-4B1A-96C4-A3762C58D5FB}"/>
                </a:ext>
              </a:extLst>
            </p:cNvPr>
            <p:cNvSpPr/>
            <p:nvPr/>
          </p:nvSpPr>
          <p:spPr>
            <a:xfrm>
              <a:off x="5529675" y="3632900"/>
              <a:ext cx="695300" cy="559975"/>
            </a:xfrm>
            <a:custGeom>
              <a:avLst/>
              <a:gdLst/>
              <a:ahLst/>
              <a:cxnLst/>
              <a:rect l="l" t="t" r="r" b="b"/>
              <a:pathLst>
                <a:path w="27812" h="22399" extrusionOk="0">
                  <a:moveTo>
                    <a:pt x="16127" y="476"/>
                  </a:moveTo>
                  <a:lnTo>
                    <a:pt x="16127" y="476"/>
                  </a:lnTo>
                  <a:cubicBezTo>
                    <a:pt x="18097" y="4215"/>
                    <a:pt x="20147" y="7872"/>
                    <a:pt x="22093" y="11614"/>
                  </a:cubicBezTo>
                  <a:cubicBezTo>
                    <a:pt x="23463" y="14071"/>
                    <a:pt x="24724" y="16593"/>
                    <a:pt x="25898" y="19050"/>
                  </a:cubicBezTo>
                  <a:cubicBezTo>
                    <a:pt x="26355" y="19855"/>
                    <a:pt x="26724" y="20681"/>
                    <a:pt x="26985" y="21486"/>
                  </a:cubicBezTo>
                  <a:cubicBezTo>
                    <a:pt x="27046" y="21596"/>
                    <a:pt x="27101" y="21726"/>
                    <a:pt x="27137" y="21855"/>
                  </a:cubicBezTo>
                  <a:lnTo>
                    <a:pt x="27137" y="21855"/>
                  </a:lnTo>
                  <a:cubicBezTo>
                    <a:pt x="26880" y="21846"/>
                    <a:pt x="26715" y="21764"/>
                    <a:pt x="26550" y="21681"/>
                  </a:cubicBezTo>
                  <a:cubicBezTo>
                    <a:pt x="21201" y="19855"/>
                    <a:pt x="16026" y="16789"/>
                    <a:pt x="11047" y="14158"/>
                  </a:cubicBezTo>
                  <a:cubicBezTo>
                    <a:pt x="8416" y="12788"/>
                    <a:pt x="5893" y="11440"/>
                    <a:pt x="3349" y="9983"/>
                  </a:cubicBezTo>
                  <a:cubicBezTo>
                    <a:pt x="2632" y="9635"/>
                    <a:pt x="1892" y="9178"/>
                    <a:pt x="1088" y="8722"/>
                  </a:cubicBezTo>
                  <a:cubicBezTo>
                    <a:pt x="955" y="8663"/>
                    <a:pt x="833" y="8554"/>
                    <a:pt x="687" y="8463"/>
                  </a:cubicBezTo>
                  <a:lnTo>
                    <a:pt x="687" y="8463"/>
                  </a:lnTo>
                  <a:cubicBezTo>
                    <a:pt x="697" y="8456"/>
                    <a:pt x="707" y="8448"/>
                    <a:pt x="718" y="8439"/>
                  </a:cubicBezTo>
                  <a:cubicBezTo>
                    <a:pt x="805" y="8352"/>
                    <a:pt x="1001" y="8265"/>
                    <a:pt x="1175" y="8091"/>
                  </a:cubicBezTo>
                  <a:cubicBezTo>
                    <a:pt x="3806" y="6547"/>
                    <a:pt x="6611" y="5177"/>
                    <a:pt x="9416" y="3742"/>
                  </a:cubicBezTo>
                  <a:cubicBezTo>
                    <a:pt x="11590" y="2655"/>
                    <a:pt x="13852" y="1285"/>
                    <a:pt x="16113" y="481"/>
                  </a:cubicBezTo>
                  <a:cubicBezTo>
                    <a:pt x="16118" y="479"/>
                    <a:pt x="16122" y="478"/>
                    <a:pt x="16127" y="476"/>
                  </a:cubicBezTo>
                  <a:close/>
                  <a:moveTo>
                    <a:pt x="16259" y="1"/>
                  </a:moveTo>
                  <a:cubicBezTo>
                    <a:pt x="16227" y="1"/>
                    <a:pt x="16194" y="10"/>
                    <a:pt x="16162" y="26"/>
                  </a:cubicBezTo>
                  <a:lnTo>
                    <a:pt x="16162" y="26"/>
                  </a:lnTo>
                  <a:cubicBezTo>
                    <a:pt x="16142" y="18"/>
                    <a:pt x="16119" y="13"/>
                    <a:pt x="16095" y="13"/>
                  </a:cubicBezTo>
                  <a:cubicBezTo>
                    <a:pt x="16074" y="13"/>
                    <a:pt x="16051" y="17"/>
                    <a:pt x="16026" y="24"/>
                  </a:cubicBezTo>
                  <a:cubicBezTo>
                    <a:pt x="13221" y="1024"/>
                    <a:pt x="10503" y="2742"/>
                    <a:pt x="7785" y="4090"/>
                  </a:cubicBezTo>
                  <a:cubicBezTo>
                    <a:pt x="5980" y="5003"/>
                    <a:pt x="4154" y="5917"/>
                    <a:pt x="2349" y="6917"/>
                  </a:cubicBezTo>
                  <a:cubicBezTo>
                    <a:pt x="1718" y="7265"/>
                    <a:pt x="457" y="7722"/>
                    <a:pt x="88" y="8352"/>
                  </a:cubicBezTo>
                  <a:cubicBezTo>
                    <a:pt x="1" y="8439"/>
                    <a:pt x="88" y="8635"/>
                    <a:pt x="175" y="8722"/>
                  </a:cubicBezTo>
                  <a:cubicBezTo>
                    <a:pt x="4350" y="11353"/>
                    <a:pt x="8872" y="13527"/>
                    <a:pt x="13308" y="15876"/>
                  </a:cubicBezTo>
                  <a:cubicBezTo>
                    <a:pt x="16222" y="17419"/>
                    <a:pt x="19114" y="18876"/>
                    <a:pt x="22093" y="20311"/>
                  </a:cubicBezTo>
                  <a:cubicBezTo>
                    <a:pt x="23724" y="21051"/>
                    <a:pt x="25550" y="22029"/>
                    <a:pt x="27355" y="22399"/>
                  </a:cubicBezTo>
                  <a:cubicBezTo>
                    <a:pt x="27442" y="22399"/>
                    <a:pt x="27638" y="22399"/>
                    <a:pt x="27638" y="22225"/>
                  </a:cubicBezTo>
                  <a:cubicBezTo>
                    <a:pt x="27812" y="21225"/>
                    <a:pt x="26724" y="19681"/>
                    <a:pt x="26355" y="18876"/>
                  </a:cubicBezTo>
                  <a:cubicBezTo>
                    <a:pt x="25094" y="16332"/>
                    <a:pt x="23832" y="13875"/>
                    <a:pt x="22549" y="11440"/>
                  </a:cubicBezTo>
                  <a:cubicBezTo>
                    <a:pt x="20571" y="7635"/>
                    <a:pt x="18396" y="3916"/>
                    <a:pt x="16396" y="111"/>
                  </a:cubicBezTo>
                  <a:cubicBezTo>
                    <a:pt x="16369" y="32"/>
                    <a:pt x="16317" y="1"/>
                    <a:pt x="16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88;p76">
              <a:extLst>
                <a:ext uri="{FF2B5EF4-FFF2-40B4-BE49-F238E27FC236}">
                  <a16:creationId xmlns:a16="http://schemas.microsoft.com/office/drawing/2014/main" id="{D0A142A5-84A3-416C-93BF-86325A1E5CAD}"/>
                </a:ext>
              </a:extLst>
            </p:cNvPr>
            <p:cNvSpPr/>
            <p:nvPr/>
          </p:nvSpPr>
          <p:spPr>
            <a:xfrm>
              <a:off x="5396700" y="3880125"/>
              <a:ext cx="34450" cy="37625"/>
            </a:xfrm>
            <a:custGeom>
              <a:avLst/>
              <a:gdLst/>
              <a:ahLst/>
              <a:cxnLst/>
              <a:rect l="l" t="t" r="r" b="b"/>
              <a:pathLst>
                <a:path w="1378" h="1505" extrusionOk="0">
                  <a:moveTo>
                    <a:pt x="1079" y="0"/>
                  </a:moveTo>
                  <a:cubicBezTo>
                    <a:pt x="1018" y="0"/>
                    <a:pt x="950" y="27"/>
                    <a:pt x="884" y="94"/>
                  </a:cubicBezTo>
                  <a:cubicBezTo>
                    <a:pt x="601" y="377"/>
                    <a:pt x="231" y="725"/>
                    <a:pt x="58" y="1181"/>
                  </a:cubicBezTo>
                  <a:cubicBezTo>
                    <a:pt x="1" y="1366"/>
                    <a:pt x="140" y="1505"/>
                    <a:pt x="267" y="1505"/>
                  </a:cubicBezTo>
                  <a:cubicBezTo>
                    <a:pt x="334" y="1505"/>
                    <a:pt x="397" y="1467"/>
                    <a:pt x="427" y="1377"/>
                  </a:cubicBezTo>
                  <a:cubicBezTo>
                    <a:pt x="601" y="1007"/>
                    <a:pt x="971" y="725"/>
                    <a:pt x="1232" y="377"/>
                  </a:cubicBezTo>
                  <a:cubicBezTo>
                    <a:pt x="1378" y="231"/>
                    <a:pt x="1258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89;p76">
              <a:extLst>
                <a:ext uri="{FF2B5EF4-FFF2-40B4-BE49-F238E27FC236}">
                  <a16:creationId xmlns:a16="http://schemas.microsoft.com/office/drawing/2014/main" id="{EED82608-F012-4DFC-895C-D122A738E866}"/>
                </a:ext>
              </a:extLst>
            </p:cNvPr>
            <p:cNvSpPr/>
            <p:nvPr/>
          </p:nvSpPr>
          <p:spPr>
            <a:xfrm>
              <a:off x="5493250" y="3926500"/>
              <a:ext cx="28375" cy="41875"/>
            </a:xfrm>
            <a:custGeom>
              <a:avLst/>
              <a:gdLst/>
              <a:ahLst/>
              <a:cxnLst/>
              <a:rect l="l" t="t" r="r" b="b"/>
              <a:pathLst>
                <a:path w="1135" h="1675" extrusionOk="0">
                  <a:moveTo>
                    <a:pt x="784" y="0"/>
                  </a:moveTo>
                  <a:cubicBezTo>
                    <a:pt x="731" y="0"/>
                    <a:pt x="677" y="20"/>
                    <a:pt x="631" y="65"/>
                  </a:cubicBezTo>
                  <a:cubicBezTo>
                    <a:pt x="370" y="413"/>
                    <a:pt x="175" y="870"/>
                    <a:pt x="1" y="1414"/>
                  </a:cubicBezTo>
                  <a:cubicBezTo>
                    <a:pt x="1" y="1576"/>
                    <a:pt x="152" y="1674"/>
                    <a:pt x="280" y="1674"/>
                  </a:cubicBezTo>
                  <a:cubicBezTo>
                    <a:pt x="375" y="1674"/>
                    <a:pt x="457" y="1621"/>
                    <a:pt x="457" y="1501"/>
                  </a:cubicBezTo>
                  <a:cubicBezTo>
                    <a:pt x="544" y="1044"/>
                    <a:pt x="718" y="696"/>
                    <a:pt x="1001" y="413"/>
                  </a:cubicBezTo>
                  <a:cubicBezTo>
                    <a:pt x="1134" y="213"/>
                    <a:pt x="96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90;p76">
              <a:extLst>
                <a:ext uri="{FF2B5EF4-FFF2-40B4-BE49-F238E27FC236}">
                  <a16:creationId xmlns:a16="http://schemas.microsoft.com/office/drawing/2014/main" id="{205DE717-329D-4B6A-84AF-D45C72F5C30D}"/>
                </a:ext>
              </a:extLst>
            </p:cNvPr>
            <p:cNvSpPr/>
            <p:nvPr/>
          </p:nvSpPr>
          <p:spPr>
            <a:xfrm>
              <a:off x="5593875" y="3983375"/>
              <a:ext cx="33800" cy="38825"/>
            </a:xfrm>
            <a:custGeom>
              <a:avLst/>
              <a:gdLst/>
              <a:ahLst/>
              <a:cxnLst/>
              <a:rect l="l" t="t" r="r" b="b"/>
              <a:pathLst>
                <a:path w="1352" h="1553" extrusionOk="0">
                  <a:moveTo>
                    <a:pt x="1090" y="0"/>
                  </a:moveTo>
                  <a:cubicBezTo>
                    <a:pt x="1013" y="0"/>
                    <a:pt x="929" y="41"/>
                    <a:pt x="868" y="139"/>
                  </a:cubicBezTo>
                  <a:cubicBezTo>
                    <a:pt x="694" y="508"/>
                    <a:pt x="499" y="856"/>
                    <a:pt x="151" y="1139"/>
                  </a:cubicBezTo>
                  <a:cubicBezTo>
                    <a:pt x="1" y="1339"/>
                    <a:pt x="183" y="1552"/>
                    <a:pt x="355" y="1552"/>
                  </a:cubicBezTo>
                  <a:cubicBezTo>
                    <a:pt x="407" y="1552"/>
                    <a:pt x="458" y="1533"/>
                    <a:pt x="499" y="1487"/>
                  </a:cubicBezTo>
                  <a:cubicBezTo>
                    <a:pt x="868" y="1139"/>
                    <a:pt x="1042" y="769"/>
                    <a:pt x="1238" y="313"/>
                  </a:cubicBezTo>
                  <a:cubicBezTo>
                    <a:pt x="1351" y="143"/>
                    <a:pt x="1234" y="0"/>
                    <a:pt x="1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91;p76">
              <a:extLst>
                <a:ext uri="{FF2B5EF4-FFF2-40B4-BE49-F238E27FC236}">
                  <a16:creationId xmlns:a16="http://schemas.microsoft.com/office/drawing/2014/main" id="{366C1779-1D6B-466C-9F2D-4EEF05BDAE84}"/>
                </a:ext>
              </a:extLst>
            </p:cNvPr>
            <p:cNvSpPr/>
            <p:nvPr/>
          </p:nvSpPr>
          <p:spPr>
            <a:xfrm>
              <a:off x="5719000" y="4053725"/>
              <a:ext cx="31725" cy="34600"/>
            </a:xfrm>
            <a:custGeom>
              <a:avLst/>
              <a:gdLst/>
              <a:ahLst/>
              <a:cxnLst/>
              <a:rect l="l" t="t" r="r" b="b"/>
              <a:pathLst>
                <a:path w="1269" h="1384" extrusionOk="0">
                  <a:moveTo>
                    <a:pt x="981" y="1"/>
                  </a:moveTo>
                  <a:cubicBezTo>
                    <a:pt x="901" y="1"/>
                    <a:pt x="816" y="39"/>
                    <a:pt x="756" y="130"/>
                  </a:cubicBezTo>
                  <a:cubicBezTo>
                    <a:pt x="582" y="413"/>
                    <a:pt x="386" y="760"/>
                    <a:pt x="125" y="1043"/>
                  </a:cubicBezTo>
                  <a:cubicBezTo>
                    <a:pt x="0" y="1230"/>
                    <a:pt x="188" y="1384"/>
                    <a:pt x="345" y="1384"/>
                  </a:cubicBezTo>
                  <a:cubicBezTo>
                    <a:pt x="407" y="1384"/>
                    <a:pt x="464" y="1360"/>
                    <a:pt x="495" y="1304"/>
                  </a:cubicBezTo>
                  <a:cubicBezTo>
                    <a:pt x="756" y="956"/>
                    <a:pt x="1038" y="673"/>
                    <a:pt x="1212" y="304"/>
                  </a:cubicBezTo>
                  <a:cubicBezTo>
                    <a:pt x="1269" y="134"/>
                    <a:pt x="1132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92;p76">
              <a:extLst>
                <a:ext uri="{FF2B5EF4-FFF2-40B4-BE49-F238E27FC236}">
                  <a16:creationId xmlns:a16="http://schemas.microsoft.com/office/drawing/2014/main" id="{7E615ABA-E865-4C7C-BB11-4F1AADD36E1A}"/>
                </a:ext>
              </a:extLst>
            </p:cNvPr>
            <p:cNvSpPr/>
            <p:nvPr/>
          </p:nvSpPr>
          <p:spPr>
            <a:xfrm>
              <a:off x="5852400" y="4123875"/>
              <a:ext cx="26800" cy="35525"/>
            </a:xfrm>
            <a:custGeom>
              <a:avLst/>
              <a:gdLst/>
              <a:ahLst/>
              <a:cxnLst/>
              <a:rect l="l" t="t" r="r" b="b"/>
              <a:pathLst>
                <a:path w="1072" h="1421" extrusionOk="0">
                  <a:moveTo>
                    <a:pt x="813" y="1"/>
                  </a:moveTo>
                  <a:cubicBezTo>
                    <a:pt x="738" y="1"/>
                    <a:pt x="655" y="39"/>
                    <a:pt x="595" y="129"/>
                  </a:cubicBezTo>
                  <a:cubicBezTo>
                    <a:pt x="399" y="412"/>
                    <a:pt x="312" y="759"/>
                    <a:pt x="138" y="1042"/>
                  </a:cubicBezTo>
                  <a:cubicBezTo>
                    <a:pt x="0" y="1226"/>
                    <a:pt x="186" y="1421"/>
                    <a:pt x="339" y="1421"/>
                  </a:cubicBezTo>
                  <a:cubicBezTo>
                    <a:pt x="403" y="1421"/>
                    <a:pt x="460" y="1387"/>
                    <a:pt x="486" y="1303"/>
                  </a:cubicBezTo>
                  <a:cubicBezTo>
                    <a:pt x="682" y="955"/>
                    <a:pt x="856" y="672"/>
                    <a:pt x="943" y="325"/>
                  </a:cubicBezTo>
                  <a:cubicBezTo>
                    <a:pt x="1071" y="139"/>
                    <a:pt x="956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93;p76">
              <a:extLst>
                <a:ext uri="{FF2B5EF4-FFF2-40B4-BE49-F238E27FC236}">
                  <a16:creationId xmlns:a16="http://schemas.microsoft.com/office/drawing/2014/main" id="{DD97FD99-B562-4077-8102-DBEA8B7F7C29}"/>
                </a:ext>
              </a:extLst>
            </p:cNvPr>
            <p:cNvSpPr/>
            <p:nvPr/>
          </p:nvSpPr>
          <p:spPr>
            <a:xfrm>
              <a:off x="5969525" y="4176050"/>
              <a:ext cx="28000" cy="43575"/>
            </a:xfrm>
            <a:custGeom>
              <a:avLst/>
              <a:gdLst/>
              <a:ahLst/>
              <a:cxnLst/>
              <a:rect l="l" t="t" r="r" b="b"/>
              <a:pathLst>
                <a:path w="1120" h="1743" extrusionOk="0">
                  <a:moveTo>
                    <a:pt x="794" y="0"/>
                  </a:moveTo>
                  <a:cubicBezTo>
                    <a:pt x="712" y="0"/>
                    <a:pt x="637" y="38"/>
                    <a:pt x="607" y="129"/>
                  </a:cubicBezTo>
                  <a:cubicBezTo>
                    <a:pt x="520" y="586"/>
                    <a:pt x="346" y="1043"/>
                    <a:pt x="63" y="1390"/>
                  </a:cubicBezTo>
                  <a:cubicBezTo>
                    <a:pt x="0" y="1595"/>
                    <a:pt x="176" y="1743"/>
                    <a:pt x="344" y="1743"/>
                  </a:cubicBezTo>
                  <a:cubicBezTo>
                    <a:pt x="409" y="1743"/>
                    <a:pt x="472" y="1721"/>
                    <a:pt x="520" y="1673"/>
                  </a:cubicBezTo>
                  <a:cubicBezTo>
                    <a:pt x="694" y="1217"/>
                    <a:pt x="889" y="760"/>
                    <a:pt x="1063" y="303"/>
                  </a:cubicBezTo>
                  <a:cubicBezTo>
                    <a:pt x="1120" y="133"/>
                    <a:pt x="946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94;p76">
              <a:extLst>
                <a:ext uri="{FF2B5EF4-FFF2-40B4-BE49-F238E27FC236}">
                  <a16:creationId xmlns:a16="http://schemas.microsoft.com/office/drawing/2014/main" id="{2B933FA7-A49B-4837-8386-A478A91C54D0}"/>
                </a:ext>
              </a:extLst>
            </p:cNvPr>
            <p:cNvSpPr/>
            <p:nvPr/>
          </p:nvSpPr>
          <p:spPr>
            <a:xfrm>
              <a:off x="6097075" y="4246650"/>
              <a:ext cx="29950" cy="35125"/>
            </a:xfrm>
            <a:custGeom>
              <a:avLst/>
              <a:gdLst/>
              <a:ahLst/>
              <a:cxnLst/>
              <a:rect l="l" t="t" r="r" b="b"/>
              <a:pathLst>
                <a:path w="1198" h="1405" extrusionOk="0">
                  <a:moveTo>
                    <a:pt x="872" y="1"/>
                  </a:moveTo>
                  <a:cubicBezTo>
                    <a:pt x="802" y="1"/>
                    <a:pt x="732" y="32"/>
                    <a:pt x="680" y="110"/>
                  </a:cubicBezTo>
                  <a:cubicBezTo>
                    <a:pt x="593" y="480"/>
                    <a:pt x="397" y="741"/>
                    <a:pt x="136" y="1111"/>
                  </a:cubicBezTo>
                  <a:cubicBezTo>
                    <a:pt x="0" y="1231"/>
                    <a:pt x="179" y="1405"/>
                    <a:pt x="366" y="1405"/>
                  </a:cubicBezTo>
                  <a:cubicBezTo>
                    <a:pt x="449" y="1405"/>
                    <a:pt x="533" y="1371"/>
                    <a:pt x="593" y="1285"/>
                  </a:cubicBezTo>
                  <a:cubicBezTo>
                    <a:pt x="767" y="1024"/>
                    <a:pt x="941" y="654"/>
                    <a:pt x="1136" y="306"/>
                  </a:cubicBezTo>
                  <a:cubicBezTo>
                    <a:pt x="1197" y="169"/>
                    <a:pt x="1035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95;p76">
              <a:extLst>
                <a:ext uri="{FF2B5EF4-FFF2-40B4-BE49-F238E27FC236}">
                  <a16:creationId xmlns:a16="http://schemas.microsoft.com/office/drawing/2014/main" id="{0D303D7F-83BE-404B-A461-B535A0DB7BCB}"/>
                </a:ext>
              </a:extLst>
            </p:cNvPr>
            <p:cNvSpPr/>
            <p:nvPr/>
          </p:nvSpPr>
          <p:spPr>
            <a:xfrm>
              <a:off x="6254300" y="4323125"/>
              <a:ext cx="22100" cy="37025"/>
            </a:xfrm>
            <a:custGeom>
              <a:avLst/>
              <a:gdLst/>
              <a:ahLst/>
              <a:cxnLst/>
              <a:rect l="l" t="t" r="r" b="b"/>
              <a:pathLst>
                <a:path w="884" h="1481" extrusionOk="0">
                  <a:moveTo>
                    <a:pt x="557" y="0"/>
                  </a:moveTo>
                  <a:cubicBezTo>
                    <a:pt x="476" y="0"/>
                    <a:pt x="401" y="41"/>
                    <a:pt x="370" y="139"/>
                  </a:cubicBezTo>
                  <a:cubicBezTo>
                    <a:pt x="283" y="509"/>
                    <a:pt x="88" y="857"/>
                    <a:pt x="1" y="1226"/>
                  </a:cubicBezTo>
                  <a:cubicBezTo>
                    <a:pt x="1" y="1379"/>
                    <a:pt x="128" y="1480"/>
                    <a:pt x="251" y="1480"/>
                  </a:cubicBezTo>
                  <a:cubicBezTo>
                    <a:pt x="337" y="1480"/>
                    <a:pt x="421" y="1430"/>
                    <a:pt x="457" y="1313"/>
                  </a:cubicBezTo>
                  <a:cubicBezTo>
                    <a:pt x="544" y="944"/>
                    <a:pt x="718" y="683"/>
                    <a:pt x="827" y="313"/>
                  </a:cubicBezTo>
                  <a:cubicBezTo>
                    <a:pt x="884" y="14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96;p76">
              <a:extLst>
                <a:ext uri="{FF2B5EF4-FFF2-40B4-BE49-F238E27FC236}">
                  <a16:creationId xmlns:a16="http://schemas.microsoft.com/office/drawing/2014/main" id="{15AB853B-122E-4C66-BA5A-97F868ABDBAA}"/>
                </a:ext>
              </a:extLst>
            </p:cNvPr>
            <p:cNvSpPr/>
            <p:nvPr/>
          </p:nvSpPr>
          <p:spPr>
            <a:xfrm>
              <a:off x="6336450" y="4220800"/>
              <a:ext cx="32550" cy="22375"/>
            </a:xfrm>
            <a:custGeom>
              <a:avLst/>
              <a:gdLst/>
              <a:ahLst/>
              <a:cxnLst/>
              <a:rect l="l" t="t" r="r" b="b"/>
              <a:pathLst>
                <a:path w="1302" h="895" extrusionOk="0">
                  <a:moveTo>
                    <a:pt x="981" y="0"/>
                  </a:moveTo>
                  <a:cubicBezTo>
                    <a:pt x="924" y="0"/>
                    <a:pt x="863" y="17"/>
                    <a:pt x="803" y="57"/>
                  </a:cubicBezTo>
                  <a:cubicBezTo>
                    <a:pt x="694" y="253"/>
                    <a:pt x="520" y="340"/>
                    <a:pt x="259" y="427"/>
                  </a:cubicBezTo>
                  <a:cubicBezTo>
                    <a:pt x="1" y="506"/>
                    <a:pt x="124" y="894"/>
                    <a:pt x="363" y="894"/>
                  </a:cubicBezTo>
                  <a:cubicBezTo>
                    <a:pt x="385" y="894"/>
                    <a:pt x="409" y="891"/>
                    <a:pt x="433" y="883"/>
                  </a:cubicBezTo>
                  <a:cubicBezTo>
                    <a:pt x="694" y="688"/>
                    <a:pt x="977" y="601"/>
                    <a:pt x="1151" y="340"/>
                  </a:cubicBezTo>
                  <a:cubicBezTo>
                    <a:pt x="1301" y="189"/>
                    <a:pt x="1169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97;p76">
              <a:extLst>
                <a:ext uri="{FF2B5EF4-FFF2-40B4-BE49-F238E27FC236}">
                  <a16:creationId xmlns:a16="http://schemas.microsoft.com/office/drawing/2014/main" id="{A30B8068-B24A-4CF9-8006-05BB97927D38}"/>
                </a:ext>
              </a:extLst>
            </p:cNvPr>
            <p:cNvSpPr/>
            <p:nvPr/>
          </p:nvSpPr>
          <p:spPr>
            <a:xfrm>
              <a:off x="6272750" y="4094125"/>
              <a:ext cx="38775" cy="24625"/>
            </a:xfrm>
            <a:custGeom>
              <a:avLst/>
              <a:gdLst/>
              <a:ahLst/>
              <a:cxnLst/>
              <a:rect l="l" t="t" r="r" b="b"/>
              <a:pathLst>
                <a:path w="1551" h="985" extrusionOk="0">
                  <a:moveTo>
                    <a:pt x="1219" y="0"/>
                  </a:moveTo>
                  <a:cubicBezTo>
                    <a:pt x="1167" y="0"/>
                    <a:pt x="1113" y="17"/>
                    <a:pt x="1068" y="58"/>
                  </a:cubicBezTo>
                  <a:cubicBezTo>
                    <a:pt x="807" y="232"/>
                    <a:pt x="524" y="427"/>
                    <a:pt x="176" y="601"/>
                  </a:cubicBezTo>
                  <a:cubicBezTo>
                    <a:pt x="1" y="679"/>
                    <a:pt x="140" y="984"/>
                    <a:pt x="358" y="984"/>
                  </a:cubicBezTo>
                  <a:cubicBezTo>
                    <a:pt x="383" y="984"/>
                    <a:pt x="410" y="980"/>
                    <a:pt x="437" y="971"/>
                  </a:cubicBezTo>
                  <a:cubicBezTo>
                    <a:pt x="807" y="775"/>
                    <a:pt x="1068" y="601"/>
                    <a:pt x="1350" y="319"/>
                  </a:cubicBezTo>
                  <a:cubicBezTo>
                    <a:pt x="1551" y="185"/>
                    <a:pt x="1392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8;p76">
              <a:extLst>
                <a:ext uri="{FF2B5EF4-FFF2-40B4-BE49-F238E27FC236}">
                  <a16:creationId xmlns:a16="http://schemas.microsoft.com/office/drawing/2014/main" id="{BC08208E-7294-491F-924B-87B72F1A26D2}"/>
                </a:ext>
              </a:extLst>
            </p:cNvPr>
            <p:cNvSpPr/>
            <p:nvPr/>
          </p:nvSpPr>
          <p:spPr>
            <a:xfrm>
              <a:off x="6203200" y="3956275"/>
              <a:ext cx="32350" cy="27600"/>
            </a:xfrm>
            <a:custGeom>
              <a:avLst/>
              <a:gdLst/>
              <a:ahLst/>
              <a:cxnLst/>
              <a:rect l="l" t="t" r="r" b="b"/>
              <a:pathLst>
                <a:path w="1294" h="1104" extrusionOk="0">
                  <a:moveTo>
                    <a:pt x="999" y="0"/>
                  </a:moveTo>
                  <a:cubicBezTo>
                    <a:pt x="959" y="0"/>
                    <a:pt x="916" y="15"/>
                    <a:pt x="871" y="49"/>
                  </a:cubicBezTo>
                  <a:cubicBezTo>
                    <a:pt x="588" y="223"/>
                    <a:pt x="327" y="505"/>
                    <a:pt x="153" y="766"/>
                  </a:cubicBezTo>
                  <a:cubicBezTo>
                    <a:pt x="1" y="902"/>
                    <a:pt x="139" y="1103"/>
                    <a:pt x="289" y="1103"/>
                  </a:cubicBezTo>
                  <a:cubicBezTo>
                    <a:pt x="332" y="1103"/>
                    <a:pt x="376" y="1087"/>
                    <a:pt x="414" y="1049"/>
                  </a:cubicBezTo>
                  <a:cubicBezTo>
                    <a:pt x="697" y="853"/>
                    <a:pt x="871" y="592"/>
                    <a:pt x="1132" y="397"/>
                  </a:cubicBezTo>
                  <a:cubicBezTo>
                    <a:pt x="1293" y="325"/>
                    <a:pt x="118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99;p76">
              <a:extLst>
                <a:ext uri="{FF2B5EF4-FFF2-40B4-BE49-F238E27FC236}">
                  <a16:creationId xmlns:a16="http://schemas.microsoft.com/office/drawing/2014/main" id="{9AFD4F8A-6860-4BFD-B748-7D89AB878F45}"/>
                </a:ext>
              </a:extLst>
            </p:cNvPr>
            <p:cNvSpPr/>
            <p:nvPr/>
          </p:nvSpPr>
          <p:spPr>
            <a:xfrm>
              <a:off x="6123475" y="3813525"/>
              <a:ext cx="36875" cy="24175"/>
            </a:xfrm>
            <a:custGeom>
              <a:avLst/>
              <a:gdLst/>
              <a:ahLst/>
              <a:cxnLst/>
              <a:rect l="l" t="t" r="r" b="b"/>
              <a:pathLst>
                <a:path w="1475" h="967" extrusionOk="0">
                  <a:moveTo>
                    <a:pt x="1154" y="1"/>
                  </a:moveTo>
                  <a:cubicBezTo>
                    <a:pt x="1122" y="1"/>
                    <a:pt x="1090" y="12"/>
                    <a:pt x="1059" y="40"/>
                  </a:cubicBezTo>
                  <a:cubicBezTo>
                    <a:pt x="798" y="236"/>
                    <a:pt x="515" y="323"/>
                    <a:pt x="254" y="497"/>
                  </a:cubicBezTo>
                  <a:cubicBezTo>
                    <a:pt x="1" y="653"/>
                    <a:pt x="132" y="966"/>
                    <a:pt x="350" y="966"/>
                  </a:cubicBezTo>
                  <a:cubicBezTo>
                    <a:pt x="375" y="966"/>
                    <a:pt x="402" y="962"/>
                    <a:pt x="428" y="953"/>
                  </a:cubicBezTo>
                  <a:cubicBezTo>
                    <a:pt x="711" y="779"/>
                    <a:pt x="972" y="583"/>
                    <a:pt x="1255" y="410"/>
                  </a:cubicBezTo>
                  <a:cubicBezTo>
                    <a:pt x="1474" y="336"/>
                    <a:pt x="1324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00;p76">
              <a:extLst>
                <a:ext uri="{FF2B5EF4-FFF2-40B4-BE49-F238E27FC236}">
                  <a16:creationId xmlns:a16="http://schemas.microsoft.com/office/drawing/2014/main" id="{8F5574EB-9BD3-49F7-BDE9-74F6BC4AC0B7}"/>
                </a:ext>
              </a:extLst>
            </p:cNvPr>
            <p:cNvSpPr/>
            <p:nvPr/>
          </p:nvSpPr>
          <p:spPr>
            <a:xfrm>
              <a:off x="6053550" y="36794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873" y="0"/>
                  </a:moveTo>
                  <a:cubicBezTo>
                    <a:pt x="819" y="0"/>
                    <a:pt x="761" y="16"/>
                    <a:pt x="703" y="55"/>
                  </a:cubicBezTo>
                  <a:cubicBezTo>
                    <a:pt x="507" y="250"/>
                    <a:pt x="333" y="337"/>
                    <a:pt x="159" y="511"/>
                  </a:cubicBezTo>
                  <a:cubicBezTo>
                    <a:pt x="1" y="670"/>
                    <a:pt x="156" y="928"/>
                    <a:pt x="360" y="928"/>
                  </a:cubicBezTo>
                  <a:cubicBezTo>
                    <a:pt x="407" y="928"/>
                    <a:pt x="458" y="914"/>
                    <a:pt x="507" y="881"/>
                  </a:cubicBezTo>
                  <a:lnTo>
                    <a:pt x="1051" y="337"/>
                  </a:lnTo>
                  <a:cubicBezTo>
                    <a:pt x="1203" y="202"/>
                    <a:pt x="1065" y="0"/>
                    <a:pt x="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01;p76">
              <a:extLst>
                <a:ext uri="{FF2B5EF4-FFF2-40B4-BE49-F238E27FC236}">
                  <a16:creationId xmlns:a16="http://schemas.microsoft.com/office/drawing/2014/main" id="{3864788A-D49C-4EF7-ADE3-7F6F8DE81843}"/>
                </a:ext>
              </a:extLst>
            </p:cNvPr>
            <p:cNvSpPr/>
            <p:nvPr/>
          </p:nvSpPr>
          <p:spPr>
            <a:xfrm>
              <a:off x="5821600" y="3875925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5" y="1"/>
                  </a:moveTo>
                  <a:cubicBezTo>
                    <a:pt x="0" y="1"/>
                    <a:pt x="0" y="1719"/>
                    <a:pt x="1175" y="1719"/>
                  </a:cubicBezTo>
                  <a:cubicBezTo>
                    <a:pt x="2262" y="1719"/>
                    <a:pt x="2262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מתי משתמשים בו:</a:t>
            </a:r>
            <a:endParaRPr b="1" dirty="0"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2" name="Google Shape;2422;p48"/>
          <p:cNvSpPr txBox="1">
            <a:spLocks noGrp="1"/>
          </p:cNvSpPr>
          <p:nvPr>
            <p:ph type="body" idx="1"/>
          </p:nvPr>
        </p:nvSpPr>
        <p:spPr>
          <a:xfrm>
            <a:off x="841425" y="98948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sz="18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3306;p64">
            <a:extLst>
              <a:ext uri="{FF2B5EF4-FFF2-40B4-BE49-F238E27FC236}">
                <a16:creationId xmlns:a16="http://schemas.microsoft.com/office/drawing/2014/main" id="{9F775495-FA24-4CE3-A760-097A61A6E756}"/>
              </a:ext>
            </a:extLst>
          </p:cNvPr>
          <p:cNvGrpSpPr/>
          <p:nvPr/>
        </p:nvGrpSpPr>
        <p:grpSpPr>
          <a:xfrm flipH="1">
            <a:off x="841425" y="809968"/>
            <a:ext cx="1169580" cy="1647482"/>
            <a:chOff x="6942793" y="558547"/>
            <a:chExt cx="969560" cy="1365732"/>
          </a:xfrm>
        </p:grpSpPr>
        <p:sp>
          <p:nvSpPr>
            <p:cNvPr id="5" name="Google Shape;3307;p64">
              <a:extLst>
                <a:ext uri="{FF2B5EF4-FFF2-40B4-BE49-F238E27FC236}">
                  <a16:creationId xmlns:a16="http://schemas.microsoft.com/office/drawing/2014/main" id="{14DF5CB0-C3DC-4144-A2D7-57B0E9C04E1B}"/>
                </a:ext>
              </a:extLst>
            </p:cNvPr>
            <p:cNvSpPr/>
            <p:nvPr/>
          </p:nvSpPr>
          <p:spPr>
            <a:xfrm rot="10800000">
              <a:off x="6960582" y="558547"/>
              <a:ext cx="951770" cy="1360972"/>
            </a:xfrm>
            <a:custGeom>
              <a:avLst/>
              <a:gdLst/>
              <a:ahLst/>
              <a:cxnLst/>
              <a:rect l="l" t="t" r="r" b="b"/>
              <a:pathLst>
                <a:path w="36596" h="52330" extrusionOk="0">
                  <a:moveTo>
                    <a:pt x="13140" y="1"/>
                  </a:moveTo>
                  <a:cubicBezTo>
                    <a:pt x="12940" y="1"/>
                    <a:pt x="12756" y="152"/>
                    <a:pt x="12756" y="401"/>
                  </a:cubicBezTo>
                  <a:cubicBezTo>
                    <a:pt x="13111" y="2563"/>
                    <a:pt x="13221" y="4506"/>
                    <a:pt x="13002" y="6668"/>
                  </a:cubicBezTo>
                  <a:cubicBezTo>
                    <a:pt x="13002" y="7818"/>
                    <a:pt x="13111" y="9405"/>
                    <a:pt x="13002" y="10555"/>
                  </a:cubicBezTo>
                  <a:cubicBezTo>
                    <a:pt x="11962" y="10774"/>
                    <a:pt x="10949" y="11349"/>
                    <a:pt x="10019" y="11814"/>
                  </a:cubicBezTo>
                  <a:cubicBezTo>
                    <a:pt x="8541" y="12608"/>
                    <a:pt x="6707" y="12964"/>
                    <a:pt x="5475" y="14086"/>
                  </a:cubicBezTo>
                  <a:cubicBezTo>
                    <a:pt x="3751" y="12033"/>
                    <a:pt x="2847" y="9296"/>
                    <a:pt x="685" y="7599"/>
                  </a:cubicBezTo>
                  <a:cubicBezTo>
                    <a:pt x="633" y="7506"/>
                    <a:pt x="555" y="7468"/>
                    <a:pt x="476" y="7468"/>
                  </a:cubicBezTo>
                  <a:cubicBezTo>
                    <a:pt x="347" y="7468"/>
                    <a:pt x="220" y="7572"/>
                    <a:pt x="220" y="7708"/>
                  </a:cubicBezTo>
                  <a:cubicBezTo>
                    <a:pt x="1" y="9077"/>
                    <a:pt x="220" y="10336"/>
                    <a:pt x="329" y="11705"/>
                  </a:cubicBezTo>
                  <a:cubicBezTo>
                    <a:pt x="329" y="13757"/>
                    <a:pt x="685" y="15810"/>
                    <a:pt x="795" y="17753"/>
                  </a:cubicBezTo>
                  <a:cubicBezTo>
                    <a:pt x="904" y="21613"/>
                    <a:pt x="1479" y="25499"/>
                    <a:pt x="2054" y="29386"/>
                  </a:cubicBezTo>
                  <a:cubicBezTo>
                    <a:pt x="2492" y="32561"/>
                    <a:pt x="2738" y="35873"/>
                    <a:pt x="3176" y="39185"/>
                  </a:cubicBezTo>
                  <a:cubicBezTo>
                    <a:pt x="3532" y="41456"/>
                    <a:pt x="3751" y="43755"/>
                    <a:pt x="4216" y="45918"/>
                  </a:cubicBezTo>
                  <a:cubicBezTo>
                    <a:pt x="4435" y="47286"/>
                    <a:pt x="4791" y="48764"/>
                    <a:pt x="4900" y="50133"/>
                  </a:cubicBezTo>
                  <a:cubicBezTo>
                    <a:pt x="5010" y="50927"/>
                    <a:pt x="4900" y="51282"/>
                    <a:pt x="5338" y="51967"/>
                  </a:cubicBezTo>
                  <a:cubicBezTo>
                    <a:pt x="5338" y="52049"/>
                    <a:pt x="5373" y="52085"/>
                    <a:pt x="5416" y="52085"/>
                  </a:cubicBezTo>
                  <a:cubicBezTo>
                    <a:pt x="5488" y="52085"/>
                    <a:pt x="5584" y="51984"/>
                    <a:pt x="5584" y="51830"/>
                  </a:cubicBezTo>
                  <a:cubicBezTo>
                    <a:pt x="5010" y="50927"/>
                    <a:pt x="5229" y="49449"/>
                    <a:pt x="5119" y="48299"/>
                  </a:cubicBezTo>
                  <a:cubicBezTo>
                    <a:pt x="5010" y="47505"/>
                    <a:pt x="4791" y="46711"/>
                    <a:pt x="4654" y="45808"/>
                  </a:cubicBezTo>
                  <a:cubicBezTo>
                    <a:pt x="4325" y="43619"/>
                    <a:pt x="4216" y="41347"/>
                    <a:pt x="3860" y="39075"/>
                  </a:cubicBezTo>
                  <a:cubicBezTo>
                    <a:pt x="3422" y="35654"/>
                    <a:pt x="3285" y="32232"/>
                    <a:pt x="2957" y="28811"/>
                  </a:cubicBezTo>
                  <a:cubicBezTo>
                    <a:pt x="2492" y="25280"/>
                    <a:pt x="1917" y="21613"/>
                    <a:pt x="1698" y="18082"/>
                  </a:cubicBezTo>
                  <a:cubicBezTo>
                    <a:pt x="1588" y="16248"/>
                    <a:pt x="1369" y="14442"/>
                    <a:pt x="1123" y="12608"/>
                  </a:cubicBezTo>
                  <a:cubicBezTo>
                    <a:pt x="1014" y="11349"/>
                    <a:pt x="795" y="9871"/>
                    <a:pt x="795" y="8502"/>
                  </a:cubicBezTo>
                  <a:lnTo>
                    <a:pt x="795" y="8502"/>
                  </a:lnTo>
                  <a:cubicBezTo>
                    <a:pt x="1917" y="9652"/>
                    <a:pt x="2738" y="11130"/>
                    <a:pt x="3532" y="12389"/>
                  </a:cubicBezTo>
                  <a:cubicBezTo>
                    <a:pt x="4106" y="13292"/>
                    <a:pt x="4544" y="14442"/>
                    <a:pt x="5584" y="14770"/>
                  </a:cubicBezTo>
                  <a:cubicBezTo>
                    <a:pt x="5694" y="14770"/>
                    <a:pt x="5694" y="14770"/>
                    <a:pt x="5803" y="14661"/>
                  </a:cubicBezTo>
                  <a:cubicBezTo>
                    <a:pt x="6159" y="14551"/>
                    <a:pt x="6488" y="14332"/>
                    <a:pt x="7062" y="14086"/>
                  </a:cubicBezTo>
                  <a:cubicBezTo>
                    <a:pt x="8075" y="13757"/>
                    <a:pt x="9225" y="13402"/>
                    <a:pt x="10265" y="12964"/>
                  </a:cubicBezTo>
                  <a:cubicBezTo>
                    <a:pt x="11278" y="12498"/>
                    <a:pt x="12181" y="12142"/>
                    <a:pt x="13111" y="11458"/>
                  </a:cubicBezTo>
                  <a:lnTo>
                    <a:pt x="13221" y="11458"/>
                  </a:lnTo>
                  <a:cubicBezTo>
                    <a:pt x="13271" y="11479"/>
                    <a:pt x="13318" y="11489"/>
                    <a:pt x="13359" y="11489"/>
                  </a:cubicBezTo>
                  <a:cubicBezTo>
                    <a:pt x="13585" y="11489"/>
                    <a:pt x="13665" y="11206"/>
                    <a:pt x="13549" y="11020"/>
                  </a:cubicBezTo>
                  <a:lnTo>
                    <a:pt x="13686" y="11020"/>
                  </a:lnTo>
                  <a:cubicBezTo>
                    <a:pt x="13796" y="10911"/>
                    <a:pt x="13796" y="10664"/>
                    <a:pt x="13686" y="10664"/>
                  </a:cubicBezTo>
                  <a:lnTo>
                    <a:pt x="13686" y="10336"/>
                  </a:lnTo>
                  <a:cubicBezTo>
                    <a:pt x="13905" y="9186"/>
                    <a:pt x="13905" y="7927"/>
                    <a:pt x="13905" y="6805"/>
                  </a:cubicBezTo>
                  <a:cubicBezTo>
                    <a:pt x="14015" y="5300"/>
                    <a:pt x="13905" y="4068"/>
                    <a:pt x="13796" y="2700"/>
                  </a:cubicBezTo>
                  <a:lnTo>
                    <a:pt x="13796" y="2700"/>
                  </a:lnTo>
                  <a:cubicBezTo>
                    <a:pt x="14234" y="3493"/>
                    <a:pt x="14699" y="4287"/>
                    <a:pt x="15164" y="4971"/>
                  </a:cubicBezTo>
                  <a:cubicBezTo>
                    <a:pt x="15958" y="6668"/>
                    <a:pt x="16642" y="8393"/>
                    <a:pt x="17545" y="9980"/>
                  </a:cubicBezTo>
                  <a:cubicBezTo>
                    <a:pt x="17545" y="10090"/>
                    <a:pt x="17655" y="10336"/>
                    <a:pt x="17901" y="10336"/>
                  </a:cubicBezTo>
                  <a:cubicBezTo>
                    <a:pt x="20857" y="10090"/>
                    <a:pt x="23594" y="8721"/>
                    <a:pt x="26331" y="7818"/>
                  </a:cubicBezTo>
                  <a:cubicBezTo>
                    <a:pt x="26797" y="7708"/>
                    <a:pt x="27700" y="7243"/>
                    <a:pt x="28603" y="6915"/>
                  </a:cubicBezTo>
                  <a:cubicBezTo>
                    <a:pt x="28740" y="7134"/>
                    <a:pt x="28850" y="7353"/>
                    <a:pt x="29178" y="7599"/>
                  </a:cubicBezTo>
                  <a:cubicBezTo>
                    <a:pt x="29424" y="7708"/>
                    <a:pt x="29643" y="7818"/>
                    <a:pt x="29972" y="7818"/>
                  </a:cubicBezTo>
                  <a:cubicBezTo>
                    <a:pt x="30150" y="7873"/>
                    <a:pt x="30321" y="7900"/>
                    <a:pt x="30505" y="7900"/>
                  </a:cubicBezTo>
                  <a:cubicBezTo>
                    <a:pt x="30690" y="7900"/>
                    <a:pt x="30889" y="7873"/>
                    <a:pt x="31121" y="7818"/>
                  </a:cubicBezTo>
                  <a:cubicBezTo>
                    <a:pt x="31806" y="7708"/>
                    <a:pt x="32490" y="7489"/>
                    <a:pt x="32955" y="7024"/>
                  </a:cubicBezTo>
                  <a:cubicBezTo>
                    <a:pt x="33530" y="7818"/>
                    <a:pt x="33858" y="8968"/>
                    <a:pt x="34077" y="9542"/>
                  </a:cubicBezTo>
                  <a:cubicBezTo>
                    <a:pt x="34543" y="10446"/>
                    <a:pt x="35802" y="12827"/>
                    <a:pt x="35227" y="13867"/>
                  </a:cubicBezTo>
                  <a:cubicBezTo>
                    <a:pt x="35008" y="14332"/>
                    <a:pt x="33749" y="14770"/>
                    <a:pt x="33284" y="15126"/>
                  </a:cubicBezTo>
                  <a:cubicBezTo>
                    <a:pt x="32599" y="15564"/>
                    <a:pt x="32025" y="16029"/>
                    <a:pt x="31340" y="16494"/>
                  </a:cubicBezTo>
                  <a:cubicBezTo>
                    <a:pt x="29643" y="17863"/>
                    <a:pt x="27919" y="18985"/>
                    <a:pt x="26112" y="20244"/>
                  </a:cubicBezTo>
                  <a:cubicBezTo>
                    <a:pt x="24634" y="21284"/>
                    <a:pt x="23375" y="22653"/>
                    <a:pt x="21761" y="23665"/>
                  </a:cubicBezTo>
                  <a:cubicBezTo>
                    <a:pt x="21564" y="23764"/>
                    <a:pt x="21632" y="24147"/>
                    <a:pt x="21904" y="24147"/>
                  </a:cubicBezTo>
                  <a:cubicBezTo>
                    <a:pt x="21936" y="24147"/>
                    <a:pt x="21970" y="24142"/>
                    <a:pt x="22007" y="24131"/>
                  </a:cubicBezTo>
                  <a:lnTo>
                    <a:pt x="22116" y="24131"/>
                  </a:lnTo>
                  <a:cubicBezTo>
                    <a:pt x="21651" y="24925"/>
                    <a:pt x="22116" y="26758"/>
                    <a:pt x="22116" y="27662"/>
                  </a:cubicBezTo>
                  <a:cubicBezTo>
                    <a:pt x="22116" y="28921"/>
                    <a:pt x="22226" y="30289"/>
                    <a:pt x="22335" y="31548"/>
                  </a:cubicBezTo>
                  <a:cubicBezTo>
                    <a:pt x="22445" y="33710"/>
                    <a:pt x="22582" y="35763"/>
                    <a:pt x="22582" y="37926"/>
                  </a:cubicBezTo>
                  <a:cubicBezTo>
                    <a:pt x="22691" y="42606"/>
                    <a:pt x="23266" y="47177"/>
                    <a:pt x="23266" y="51720"/>
                  </a:cubicBezTo>
                  <a:cubicBezTo>
                    <a:pt x="23203" y="52151"/>
                    <a:pt x="23491" y="52329"/>
                    <a:pt x="23794" y="52329"/>
                  </a:cubicBezTo>
                  <a:cubicBezTo>
                    <a:pt x="24147" y="52329"/>
                    <a:pt x="24521" y="52088"/>
                    <a:pt x="24388" y="51720"/>
                  </a:cubicBezTo>
                  <a:cubicBezTo>
                    <a:pt x="24498" y="46602"/>
                    <a:pt x="23813" y="41703"/>
                    <a:pt x="23704" y="36666"/>
                  </a:cubicBezTo>
                  <a:cubicBezTo>
                    <a:pt x="23594" y="34504"/>
                    <a:pt x="23375" y="32232"/>
                    <a:pt x="23266" y="30070"/>
                  </a:cubicBezTo>
                  <a:cubicBezTo>
                    <a:pt x="23020" y="28236"/>
                    <a:pt x="23266" y="25718"/>
                    <a:pt x="22445" y="24021"/>
                  </a:cubicBezTo>
                  <a:cubicBezTo>
                    <a:pt x="24060" y="23337"/>
                    <a:pt x="25538" y="21859"/>
                    <a:pt x="26906" y="20819"/>
                  </a:cubicBezTo>
                  <a:cubicBezTo>
                    <a:pt x="28959" y="19450"/>
                    <a:pt x="30902" y="17972"/>
                    <a:pt x="32955" y="16604"/>
                  </a:cubicBezTo>
                  <a:cubicBezTo>
                    <a:pt x="33749" y="16029"/>
                    <a:pt x="34543" y="15345"/>
                    <a:pt x="35336" y="14770"/>
                  </a:cubicBezTo>
                  <a:cubicBezTo>
                    <a:pt x="35802" y="14551"/>
                    <a:pt x="36267" y="14442"/>
                    <a:pt x="36486" y="13976"/>
                  </a:cubicBezTo>
                  <a:cubicBezTo>
                    <a:pt x="36595" y="13402"/>
                    <a:pt x="36376" y="12964"/>
                    <a:pt x="36267" y="12498"/>
                  </a:cubicBezTo>
                  <a:cubicBezTo>
                    <a:pt x="35911" y="11595"/>
                    <a:pt x="35692" y="10446"/>
                    <a:pt x="35227" y="9542"/>
                  </a:cubicBezTo>
                  <a:cubicBezTo>
                    <a:pt x="34762" y="8393"/>
                    <a:pt x="34077" y="7353"/>
                    <a:pt x="33530" y="6340"/>
                  </a:cubicBezTo>
                  <a:cubicBezTo>
                    <a:pt x="33968" y="5875"/>
                    <a:pt x="34214" y="5190"/>
                    <a:pt x="33968" y="4616"/>
                  </a:cubicBezTo>
                  <a:lnTo>
                    <a:pt x="33968" y="4506"/>
                  </a:lnTo>
                  <a:cubicBezTo>
                    <a:pt x="33968" y="4287"/>
                    <a:pt x="33858" y="3931"/>
                    <a:pt x="33639" y="3603"/>
                  </a:cubicBezTo>
                  <a:cubicBezTo>
                    <a:pt x="33530" y="3247"/>
                    <a:pt x="33174" y="3138"/>
                    <a:pt x="32709" y="3138"/>
                  </a:cubicBezTo>
                  <a:cubicBezTo>
                    <a:pt x="32588" y="3077"/>
                    <a:pt x="32448" y="3050"/>
                    <a:pt x="32297" y="3050"/>
                  </a:cubicBezTo>
                  <a:cubicBezTo>
                    <a:pt x="31901" y="3050"/>
                    <a:pt x="31428" y="3236"/>
                    <a:pt x="31012" y="3493"/>
                  </a:cubicBezTo>
                  <a:cubicBezTo>
                    <a:pt x="30328" y="3712"/>
                    <a:pt x="29753" y="4178"/>
                    <a:pt x="29424" y="4616"/>
                  </a:cubicBezTo>
                  <a:cubicBezTo>
                    <a:pt x="29069" y="4971"/>
                    <a:pt x="28740" y="5546"/>
                    <a:pt x="28603" y="5984"/>
                  </a:cubicBezTo>
                  <a:cubicBezTo>
                    <a:pt x="25182" y="7353"/>
                    <a:pt x="21542" y="8393"/>
                    <a:pt x="18011" y="9652"/>
                  </a:cubicBezTo>
                  <a:cubicBezTo>
                    <a:pt x="17108" y="6230"/>
                    <a:pt x="14699" y="3493"/>
                    <a:pt x="13549" y="291"/>
                  </a:cubicBezTo>
                  <a:cubicBezTo>
                    <a:pt x="13454" y="89"/>
                    <a:pt x="13293" y="1"/>
                    <a:pt x="13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08;p64">
              <a:extLst>
                <a:ext uri="{FF2B5EF4-FFF2-40B4-BE49-F238E27FC236}">
                  <a16:creationId xmlns:a16="http://schemas.microsoft.com/office/drawing/2014/main" id="{84DBB47B-A2A5-4F5D-9BBC-55E633F39E14}"/>
                </a:ext>
              </a:extLst>
            </p:cNvPr>
            <p:cNvSpPr/>
            <p:nvPr/>
          </p:nvSpPr>
          <p:spPr>
            <a:xfrm rot="10800000">
              <a:off x="7651783" y="1439629"/>
              <a:ext cx="32769" cy="53055"/>
            </a:xfrm>
            <a:custGeom>
              <a:avLst/>
              <a:gdLst/>
              <a:ahLst/>
              <a:cxnLst/>
              <a:rect l="l" t="t" r="r" b="b"/>
              <a:pathLst>
                <a:path w="1260" h="2040" extrusionOk="0">
                  <a:moveTo>
                    <a:pt x="579" y="0"/>
                  </a:moveTo>
                  <a:cubicBezTo>
                    <a:pt x="493" y="0"/>
                    <a:pt x="411" y="28"/>
                    <a:pt x="356" y="82"/>
                  </a:cubicBezTo>
                  <a:cubicBezTo>
                    <a:pt x="0" y="301"/>
                    <a:pt x="0" y="767"/>
                    <a:pt x="0" y="1095"/>
                  </a:cubicBezTo>
                  <a:cubicBezTo>
                    <a:pt x="0" y="1521"/>
                    <a:pt x="115" y="2039"/>
                    <a:pt x="555" y="2039"/>
                  </a:cubicBezTo>
                  <a:cubicBezTo>
                    <a:pt x="596" y="2039"/>
                    <a:pt x="639" y="2035"/>
                    <a:pt x="685" y="2026"/>
                  </a:cubicBezTo>
                  <a:cubicBezTo>
                    <a:pt x="822" y="1889"/>
                    <a:pt x="931" y="1779"/>
                    <a:pt x="1041" y="1670"/>
                  </a:cubicBezTo>
                  <a:cubicBezTo>
                    <a:pt x="1041" y="1670"/>
                    <a:pt x="1150" y="1560"/>
                    <a:pt x="1150" y="1451"/>
                  </a:cubicBezTo>
                  <a:cubicBezTo>
                    <a:pt x="1260" y="986"/>
                    <a:pt x="1260" y="301"/>
                    <a:pt x="822" y="82"/>
                  </a:cubicBezTo>
                  <a:cubicBezTo>
                    <a:pt x="753" y="28"/>
                    <a:pt x="664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09;p64">
              <a:extLst>
                <a:ext uri="{FF2B5EF4-FFF2-40B4-BE49-F238E27FC236}">
                  <a16:creationId xmlns:a16="http://schemas.microsoft.com/office/drawing/2014/main" id="{3F329AB5-4040-4725-9F91-044671C17431}"/>
                </a:ext>
              </a:extLst>
            </p:cNvPr>
            <p:cNvSpPr/>
            <p:nvPr/>
          </p:nvSpPr>
          <p:spPr>
            <a:xfrm rot="10800000">
              <a:off x="7589131" y="1478146"/>
              <a:ext cx="38465" cy="56540"/>
            </a:xfrm>
            <a:custGeom>
              <a:avLst/>
              <a:gdLst/>
              <a:ahLst/>
              <a:cxnLst/>
              <a:rect l="l" t="t" r="r" b="b"/>
              <a:pathLst>
                <a:path w="1479" h="2174" extrusionOk="0">
                  <a:moveTo>
                    <a:pt x="903" y="0"/>
                  </a:moveTo>
                  <a:cubicBezTo>
                    <a:pt x="821" y="0"/>
                    <a:pt x="739" y="28"/>
                    <a:pt x="684" y="83"/>
                  </a:cubicBezTo>
                  <a:cubicBezTo>
                    <a:pt x="219" y="329"/>
                    <a:pt x="110" y="767"/>
                    <a:pt x="0" y="1123"/>
                  </a:cubicBezTo>
                  <a:cubicBezTo>
                    <a:pt x="0" y="1588"/>
                    <a:pt x="110" y="2135"/>
                    <a:pt x="548" y="2135"/>
                  </a:cubicBezTo>
                  <a:cubicBezTo>
                    <a:pt x="616" y="2162"/>
                    <a:pt x="680" y="2174"/>
                    <a:pt x="739" y="2174"/>
                  </a:cubicBezTo>
                  <a:cubicBezTo>
                    <a:pt x="984" y="2174"/>
                    <a:pt x="1143" y="1962"/>
                    <a:pt x="1232" y="1697"/>
                  </a:cubicBezTo>
                  <a:cubicBezTo>
                    <a:pt x="1232" y="1588"/>
                    <a:pt x="1369" y="1451"/>
                    <a:pt x="1369" y="1342"/>
                  </a:cubicBezTo>
                  <a:lnTo>
                    <a:pt x="1369" y="1232"/>
                  </a:lnTo>
                  <a:cubicBezTo>
                    <a:pt x="1478" y="1013"/>
                    <a:pt x="1369" y="767"/>
                    <a:pt x="1232" y="548"/>
                  </a:cubicBezTo>
                  <a:cubicBezTo>
                    <a:pt x="1232" y="329"/>
                    <a:pt x="1232" y="219"/>
                    <a:pt x="1122" y="83"/>
                  </a:cubicBezTo>
                  <a:cubicBezTo>
                    <a:pt x="1068" y="28"/>
                    <a:pt x="985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10;p64">
              <a:extLst>
                <a:ext uri="{FF2B5EF4-FFF2-40B4-BE49-F238E27FC236}">
                  <a16:creationId xmlns:a16="http://schemas.microsoft.com/office/drawing/2014/main" id="{FCD4022A-1DC7-4F91-A52B-60BEB3DC4F4D}"/>
                </a:ext>
              </a:extLst>
            </p:cNvPr>
            <p:cNvSpPr/>
            <p:nvPr/>
          </p:nvSpPr>
          <p:spPr>
            <a:xfrm rot="10800000">
              <a:off x="7515114" y="1246575"/>
              <a:ext cx="198619" cy="186084"/>
            </a:xfrm>
            <a:custGeom>
              <a:avLst/>
              <a:gdLst/>
              <a:ahLst/>
              <a:cxnLst/>
              <a:rect l="l" t="t" r="r" b="b"/>
              <a:pathLst>
                <a:path w="7637" h="7155" extrusionOk="0">
                  <a:moveTo>
                    <a:pt x="7236" y="1"/>
                  </a:moveTo>
                  <a:cubicBezTo>
                    <a:pt x="7171" y="1"/>
                    <a:pt x="7062" y="78"/>
                    <a:pt x="7062" y="156"/>
                  </a:cubicBezTo>
                  <a:cubicBezTo>
                    <a:pt x="7418" y="1634"/>
                    <a:pt x="6268" y="4042"/>
                    <a:pt x="5365" y="5055"/>
                  </a:cubicBezTo>
                  <a:cubicBezTo>
                    <a:pt x="4850" y="5791"/>
                    <a:pt x="3872" y="6594"/>
                    <a:pt x="2847" y="6594"/>
                  </a:cubicBezTo>
                  <a:cubicBezTo>
                    <a:pt x="2728" y="6594"/>
                    <a:pt x="2610" y="6583"/>
                    <a:pt x="2491" y="6560"/>
                  </a:cubicBezTo>
                  <a:cubicBezTo>
                    <a:pt x="1013" y="6205"/>
                    <a:pt x="685" y="5055"/>
                    <a:pt x="219" y="3823"/>
                  </a:cubicBezTo>
                  <a:cubicBezTo>
                    <a:pt x="172" y="3765"/>
                    <a:pt x="126" y="3731"/>
                    <a:pt x="87" y="3731"/>
                  </a:cubicBezTo>
                  <a:cubicBezTo>
                    <a:pt x="36" y="3731"/>
                    <a:pt x="0" y="3792"/>
                    <a:pt x="0" y="3933"/>
                  </a:cubicBezTo>
                  <a:cubicBezTo>
                    <a:pt x="0" y="5731"/>
                    <a:pt x="1233" y="7155"/>
                    <a:pt x="2815" y="7155"/>
                  </a:cubicBezTo>
                  <a:cubicBezTo>
                    <a:pt x="3328" y="7155"/>
                    <a:pt x="3878" y="7005"/>
                    <a:pt x="4434" y="6670"/>
                  </a:cubicBezTo>
                  <a:cubicBezTo>
                    <a:pt x="5474" y="6095"/>
                    <a:pt x="6159" y="4945"/>
                    <a:pt x="6597" y="3933"/>
                  </a:cubicBezTo>
                  <a:cubicBezTo>
                    <a:pt x="7062" y="2893"/>
                    <a:pt x="7637" y="1305"/>
                    <a:pt x="7281" y="46"/>
                  </a:cubicBezTo>
                  <a:cubicBezTo>
                    <a:pt x="7281" y="14"/>
                    <a:pt x="7262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11;p64">
              <a:extLst>
                <a:ext uri="{FF2B5EF4-FFF2-40B4-BE49-F238E27FC236}">
                  <a16:creationId xmlns:a16="http://schemas.microsoft.com/office/drawing/2014/main" id="{66E5DA37-D103-4F0F-BA5F-7F1A404D064E}"/>
                </a:ext>
              </a:extLst>
            </p:cNvPr>
            <p:cNvSpPr/>
            <p:nvPr/>
          </p:nvSpPr>
          <p:spPr>
            <a:xfrm rot="10800000">
              <a:off x="7811937" y="1505480"/>
              <a:ext cx="61976" cy="9087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904" y="1085"/>
                  </a:moveTo>
                  <a:cubicBezTo>
                    <a:pt x="1123" y="1331"/>
                    <a:pt x="1260" y="1550"/>
                    <a:pt x="1479" y="1906"/>
                  </a:cubicBezTo>
                  <a:cubicBezTo>
                    <a:pt x="1588" y="2125"/>
                    <a:pt x="1698" y="2235"/>
                    <a:pt x="1807" y="2454"/>
                  </a:cubicBezTo>
                  <a:cubicBezTo>
                    <a:pt x="1479" y="2590"/>
                    <a:pt x="1260" y="2700"/>
                    <a:pt x="904" y="2700"/>
                  </a:cubicBezTo>
                  <a:lnTo>
                    <a:pt x="904" y="1769"/>
                  </a:lnTo>
                  <a:lnTo>
                    <a:pt x="904" y="1085"/>
                  </a:lnTo>
                  <a:close/>
                  <a:moveTo>
                    <a:pt x="747" y="0"/>
                  </a:moveTo>
                  <a:cubicBezTo>
                    <a:pt x="627" y="0"/>
                    <a:pt x="519" y="54"/>
                    <a:pt x="439" y="182"/>
                  </a:cubicBezTo>
                  <a:cubicBezTo>
                    <a:pt x="220" y="647"/>
                    <a:pt x="220" y="1222"/>
                    <a:pt x="220" y="1660"/>
                  </a:cubicBezTo>
                  <a:cubicBezTo>
                    <a:pt x="110" y="2125"/>
                    <a:pt x="1" y="2700"/>
                    <a:pt x="220" y="3138"/>
                  </a:cubicBezTo>
                  <a:cubicBezTo>
                    <a:pt x="220" y="3384"/>
                    <a:pt x="329" y="3494"/>
                    <a:pt x="576" y="3494"/>
                  </a:cubicBezTo>
                  <a:cubicBezTo>
                    <a:pt x="1123" y="3494"/>
                    <a:pt x="1698" y="3275"/>
                    <a:pt x="2273" y="3028"/>
                  </a:cubicBezTo>
                  <a:cubicBezTo>
                    <a:pt x="2382" y="2919"/>
                    <a:pt x="2382" y="2809"/>
                    <a:pt x="2382" y="2700"/>
                  </a:cubicBezTo>
                  <a:lnTo>
                    <a:pt x="2273" y="2590"/>
                  </a:lnTo>
                  <a:cubicBezTo>
                    <a:pt x="1944" y="2344"/>
                    <a:pt x="1807" y="1660"/>
                    <a:pt x="1588" y="1222"/>
                  </a:cubicBezTo>
                  <a:cubicBezTo>
                    <a:pt x="1479" y="866"/>
                    <a:pt x="1260" y="401"/>
                    <a:pt x="1014" y="72"/>
                  </a:cubicBezTo>
                  <a:cubicBezTo>
                    <a:pt x="923" y="27"/>
                    <a:pt x="83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12;p64">
              <a:extLst>
                <a:ext uri="{FF2B5EF4-FFF2-40B4-BE49-F238E27FC236}">
                  <a16:creationId xmlns:a16="http://schemas.microsoft.com/office/drawing/2014/main" id="{73C46A95-860A-4DDC-AC83-EED49E255D70}"/>
                </a:ext>
              </a:extLst>
            </p:cNvPr>
            <p:cNvSpPr/>
            <p:nvPr/>
          </p:nvSpPr>
          <p:spPr>
            <a:xfrm rot="10800000">
              <a:off x="7476675" y="1632890"/>
              <a:ext cx="47724" cy="98490"/>
            </a:xfrm>
            <a:custGeom>
              <a:avLst/>
              <a:gdLst/>
              <a:ahLst/>
              <a:cxnLst/>
              <a:rect l="l" t="t" r="r" b="b"/>
              <a:pathLst>
                <a:path w="1835" h="3787" extrusionOk="0">
                  <a:moveTo>
                    <a:pt x="576" y="1268"/>
                  </a:moveTo>
                  <a:cubicBezTo>
                    <a:pt x="685" y="1487"/>
                    <a:pt x="822" y="1843"/>
                    <a:pt x="931" y="2062"/>
                  </a:cubicBezTo>
                  <a:cubicBezTo>
                    <a:pt x="1041" y="2308"/>
                    <a:pt x="1260" y="2637"/>
                    <a:pt x="1041" y="2856"/>
                  </a:cubicBezTo>
                  <a:cubicBezTo>
                    <a:pt x="1041" y="2993"/>
                    <a:pt x="685" y="2993"/>
                    <a:pt x="576" y="2993"/>
                  </a:cubicBezTo>
                  <a:lnTo>
                    <a:pt x="576" y="2171"/>
                  </a:lnTo>
                  <a:lnTo>
                    <a:pt x="576" y="1268"/>
                  </a:lnTo>
                  <a:close/>
                  <a:moveTo>
                    <a:pt x="389" y="1"/>
                  </a:moveTo>
                  <a:cubicBezTo>
                    <a:pt x="266" y="1"/>
                    <a:pt x="138" y="101"/>
                    <a:pt x="138" y="255"/>
                  </a:cubicBezTo>
                  <a:cubicBezTo>
                    <a:pt x="247" y="803"/>
                    <a:pt x="138" y="1378"/>
                    <a:pt x="138" y="1843"/>
                  </a:cubicBezTo>
                  <a:cubicBezTo>
                    <a:pt x="138" y="2308"/>
                    <a:pt x="247" y="2746"/>
                    <a:pt x="138" y="3212"/>
                  </a:cubicBezTo>
                  <a:cubicBezTo>
                    <a:pt x="1" y="3430"/>
                    <a:pt x="138" y="3786"/>
                    <a:pt x="466" y="3786"/>
                  </a:cubicBezTo>
                  <a:cubicBezTo>
                    <a:pt x="1041" y="3786"/>
                    <a:pt x="1835" y="3430"/>
                    <a:pt x="1725" y="2746"/>
                  </a:cubicBezTo>
                  <a:cubicBezTo>
                    <a:pt x="1725" y="2308"/>
                    <a:pt x="1506" y="1843"/>
                    <a:pt x="1260" y="1487"/>
                  </a:cubicBezTo>
                  <a:cubicBezTo>
                    <a:pt x="1041" y="1049"/>
                    <a:pt x="822" y="584"/>
                    <a:pt x="576" y="119"/>
                  </a:cubicBezTo>
                  <a:cubicBezTo>
                    <a:pt x="535" y="37"/>
                    <a:pt x="46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13;p64">
              <a:extLst>
                <a:ext uri="{FF2B5EF4-FFF2-40B4-BE49-F238E27FC236}">
                  <a16:creationId xmlns:a16="http://schemas.microsoft.com/office/drawing/2014/main" id="{70605972-4CDD-4765-9C1F-F965341AABFD}"/>
                </a:ext>
              </a:extLst>
            </p:cNvPr>
            <p:cNvSpPr/>
            <p:nvPr/>
          </p:nvSpPr>
          <p:spPr>
            <a:xfrm rot="10800000">
              <a:off x="7357795" y="567935"/>
              <a:ext cx="362362" cy="589226"/>
            </a:xfrm>
            <a:custGeom>
              <a:avLst/>
              <a:gdLst/>
              <a:ahLst/>
              <a:cxnLst/>
              <a:rect l="l" t="t" r="r" b="b"/>
              <a:pathLst>
                <a:path w="13933" h="22656" extrusionOk="0">
                  <a:moveTo>
                    <a:pt x="4472" y="1"/>
                  </a:moveTo>
                  <a:cubicBezTo>
                    <a:pt x="4179" y="1"/>
                    <a:pt x="3875" y="24"/>
                    <a:pt x="3559" y="73"/>
                  </a:cubicBezTo>
                  <a:cubicBezTo>
                    <a:pt x="2054" y="182"/>
                    <a:pt x="1616" y="1086"/>
                    <a:pt x="1260" y="2454"/>
                  </a:cubicBezTo>
                  <a:cubicBezTo>
                    <a:pt x="685" y="4507"/>
                    <a:pt x="357" y="6669"/>
                    <a:pt x="247" y="8832"/>
                  </a:cubicBezTo>
                  <a:cubicBezTo>
                    <a:pt x="1" y="13293"/>
                    <a:pt x="138" y="18192"/>
                    <a:pt x="932" y="22517"/>
                  </a:cubicBezTo>
                  <a:cubicBezTo>
                    <a:pt x="932" y="22614"/>
                    <a:pt x="982" y="22656"/>
                    <a:pt x="1044" y="22656"/>
                  </a:cubicBezTo>
                  <a:cubicBezTo>
                    <a:pt x="1139" y="22656"/>
                    <a:pt x="1260" y="22557"/>
                    <a:pt x="1260" y="22407"/>
                  </a:cubicBezTo>
                  <a:cubicBezTo>
                    <a:pt x="1369" y="20929"/>
                    <a:pt x="1725" y="19670"/>
                    <a:pt x="1725" y="18083"/>
                  </a:cubicBezTo>
                  <a:lnTo>
                    <a:pt x="1725" y="12390"/>
                  </a:lnTo>
                  <a:cubicBezTo>
                    <a:pt x="1616" y="10665"/>
                    <a:pt x="1506" y="8832"/>
                    <a:pt x="1506" y="7025"/>
                  </a:cubicBezTo>
                  <a:cubicBezTo>
                    <a:pt x="1616" y="5410"/>
                    <a:pt x="1616" y="3029"/>
                    <a:pt x="2519" y="1660"/>
                  </a:cubicBezTo>
                  <a:cubicBezTo>
                    <a:pt x="2897" y="1163"/>
                    <a:pt x="3498" y="966"/>
                    <a:pt x="4165" y="966"/>
                  </a:cubicBezTo>
                  <a:cubicBezTo>
                    <a:pt x="5334" y="966"/>
                    <a:pt x="6704" y="1573"/>
                    <a:pt x="7418" y="2235"/>
                  </a:cubicBezTo>
                  <a:cubicBezTo>
                    <a:pt x="8103" y="2810"/>
                    <a:pt x="8568" y="3713"/>
                    <a:pt x="9033" y="4507"/>
                  </a:cubicBezTo>
                  <a:cubicBezTo>
                    <a:pt x="9827" y="6231"/>
                    <a:pt x="10511" y="8038"/>
                    <a:pt x="11086" y="9872"/>
                  </a:cubicBezTo>
                  <a:cubicBezTo>
                    <a:pt x="11770" y="11705"/>
                    <a:pt x="12099" y="13977"/>
                    <a:pt x="12318" y="15920"/>
                  </a:cubicBezTo>
                  <a:cubicBezTo>
                    <a:pt x="12674" y="17727"/>
                    <a:pt x="13139" y="19670"/>
                    <a:pt x="13139" y="21504"/>
                  </a:cubicBezTo>
                  <a:cubicBezTo>
                    <a:pt x="13139" y="21614"/>
                    <a:pt x="13221" y="21668"/>
                    <a:pt x="13303" y="21668"/>
                  </a:cubicBezTo>
                  <a:cubicBezTo>
                    <a:pt x="13385" y="21668"/>
                    <a:pt x="13467" y="21614"/>
                    <a:pt x="13467" y="21504"/>
                  </a:cubicBezTo>
                  <a:cubicBezTo>
                    <a:pt x="13933" y="16605"/>
                    <a:pt x="12893" y="11705"/>
                    <a:pt x="11305" y="7135"/>
                  </a:cubicBezTo>
                  <a:cubicBezTo>
                    <a:pt x="10136" y="3957"/>
                    <a:pt x="8282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14;p64">
              <a:extLst>
                <a:ext uri="{FF2B5EF4-FFF2-40B4-BE49-F238E27FC236}">
                  <a16:creationId xmlns:a16="http://schemas.microsoft.com/office/drawing/2014/main" id="{3BF967FD-2EB3-490A-BAFD-4217F818E9DC}"/>
                </a:ext>
              </a:extLst>
            </p:cNvPr>
            <p:cNvSpPr/>
            <p:nvPr/>
          </p:nvSpPr>
          <p:spPr>
            <a:xfrm rot="10800000">
              <a:off x="6942793" y="558547"/>
              <a:ext cx="951744" cy="1365732"/>
            </a:xfrm>
            <a:custGeom>
              <a:avLst/>
              <a:gdLst/>
              <a:ahLst/>
              <a:cxnLst/>
              <a:rect l="l" t="t" r="r" b="b"/>
              <a:pathLst>
                <a:path w="36595" h="52513" extrusionOk="0">
                  <a:moveTo>
                    <a:pt x="13275" y="1"/>
                  </a:moveTo>
                  <a:cubicBezTo>
                    <a:pt x="13089" y="1"/>
                    <a:pt x="12928" y="116"/>
                    <a:pt x="13001" y="365"/>
                  </a:cubicBezTo>
                  <a:cubicBezTo>
                    <a:pt x="13220" y="2527"/>
                    <a:pt x="13330" y="4580"/>
                    <a:pt x="13111" y="6742"/>
                  </a:cubicBezTo>
                  <a:cubicBezTo>
                    <a:pt x="13001" y="7782"/>
                    <a:pt x="13220" y="9369"/>
                    <a:pt x="13001" y="10629"/>
                  </a:cubicBezTo>
                  <a:cubicBezTo>
                    <a:pt x="11961" y="10738"/>
                    <a:pt x="10948" y="11313"/>
                    <a:pt x="10018" y="11778"/>
                  </a:cubicBezTo>
                  <a:cubicBezTo>
                    <a:pt x="8540" y="12572"/>
                    <a:pt x="6596" y="12791"/>
                    <a:pt x="5337" y="13940"/>
                  </a:cubicBezTo>
                  <a:cubicBezTo>
                    <a:pt x="3750" y="11888"/>
                    <a:pt x="2847" y="9151"/>
                    <a:pt x="794" y="7317"/>
                  </a:cubicBezTo>
                  <a:cubicBezTo>
                    <a:pt x="704" y="7277"/>
                    <a:pt x="603" y="7251"/>
                    <a:pt x="511" y="7251"/>
                  </a:cubicBezTo>
                  <a:cubicBezTo>
                    <a:pt x="351" y="7251"/>
                    <a:pt x="219" y="7327"/>
                    <a:pt x="219" y="7536"/>
                  </a:cubicBezTo>
                  <a:cubicBezTo>
                    <a:pt x="0" y="8904"/>
                    <a:pt x="329" y="10163"/>
                    <a:pt x="329" y="11532"/>
                  </a:cubicBezTo>
                  <a:cubicBezTo>
                    <a:pt x="329" y="13585"/>
                    <a:pt x="548" y="15528"/>
                    <a:pt x="684" y="17581"/>
                  </a:cubicBezTo>
                  <a:cubicBezTo>
                    <a:pt x="794" y="21467"/>
                    <a:pt x="1232" y="25326"/>
                    <a:pt x="1697" y="29213"/>
                  </a:cubicBezTo>
                  <a:cubicBezTo>
                    <a:pt x="2162" y="32525"/>
                    <a:pt x="2272" y="35837"/>
                    <a:pt x="2847" y="39012"/>
                  </a:cubicBezTo>
                  <a:cubicBezTo>
                    <a:pt x="3066" y="41311"/>
                    <a:pt x="3285" y="43583"/>
                    <a:pt x="3640" y="45854"/>
                  </a:cubicBezTo>
                  <a:cubicBezTo>
                    <a:pt x="3969" y="47223"/>
                    <a:pt x="4215" y="48591"/>
                    <a:pt x="4325" y="49960"/>
                  </a:cubicBezTo>
                  <a:cubicBezTo>
                    <a:pt x="4434" y="50891"/>
                    <a:pt x="4325" y="51219"/>
                    <a:pt x="4653" y="51903"/>
                  </a:cubicBezTo>
                  <a:cubicBezTo>
                    <a:pt x="4693" y="51935"/>
                    <a:pt x="4740" y="51949"/>
                    <a:pt x="4784" y="51949"/>
                  </a:cubicBezTo>
                  <a:cubicBezTo>
                    <a:pt x="4890" y="51949"/>
                    <a:pt x="4977" y="51871"/>
                    <a:pt x="4899" y="51794"/>
                  </a:cubicBezTo>
                  <a:cubicBezTo>
                    <a:pt x="4434" y="50781"/>
                    <a:pt x="4653" y="49276"/>
                    <a:pt x="4544" y="48263"/>
                  </a:cubicBezTo>
                  <a:cubicBezTo>
                    <a:pt x="4434" y="47360"/>
                    <a:pt x="4215" y="46539"/>
                    <a:pt x="4106" y="45745"/>
                  </a:cubicBezTo>
                  <a:cubicBezTo>
                    <a:pt x="3859" y="43473"/>
                    <a:pt x="3750" y="41201"/>
                    <a:pt x="3421" y="38902"/>
                  </a:cubicBezTo>
                  <a:cubicBezTo>
                    <a:pt x="2956" y="35481"/>
                    <a:pt x="3066" y="32060"/>
                    <a:pt x="2600" y="28638"/>
                  </a:cubicBezTo>
                  <a:cubicBezTo>
                    <a:pt x="2272" y="25108"/>
                    <a:pt x="1697" y="21577"/>
                    <a:pt x="1588" y="17936"/>
                  </a:cubicBezTo>
                  <a:cubicBezTo>
                    <a:pt x="1478" y="16103"/>
                    <a:pt x="1232" y="14269"/>
                    <a:pt x="1122" y="12462"/>
                  </a:cubicBezTo>
                  <a:cubicBezTo>
                    <a:pt x="1013" y="11203"/>
                    <a:pt x="794" y="9725"/>
                    <a:pt x="794" y="8357"/>
                  </a:cubicBezTo>
                  <a:lnTo>
                    <a:pt x="794" y="8357"/>
                  </a:lnTo>
                  <a:cubicBezTo>
                    <a:pt x="1916" y="9479"/>
                    <a:pt x="2737" y="10957"/>
                    <a:pt x="3531" y="12325"/>
                  </a:cubicBezTo>
                  <a:cubicBezTo>
                    <a:pt x="4106" y="13147"/>
                    <a:pt x="4544" y="14378"/>
                    <a:pt x="5474" y="14734"/>
                  </a:cubicBezTo>
                  <a:cubicBezTo>
                    <a:pt x="5584" y="14734"/>
                    <a:pt x="5693" y="14625"/>
                    <a:pt x="5693" y="14515"/>
                  </a:cubicBezTo>
                  <a:cubicBezTo>
                    <a:pt x="6159" y="14515"/>
                    <a:pt x="6487" y="14269"/>
                    <a:pt x="7062" y="14050"/>
                  </a:cubicBezTo>
                  <a:cubicBezTo>
                    <a:pt x="8074" y="13694"/>
                    <a:pt x="9224" y="13366"/>
                    <a:pt x="10264" y="12900"/>
                  </a:cubicBezTo>
                  <a:cubicBezTo>
                    <a:pt x="11167" y="12462"/>
                    <a:pt x="12180" y="12107"/>
                    <a:pt x="13111" y="11532"/>
                  </a:cubicBezTo>
                  <a:lnTo>
                    <a:pt x="13220" y="11532"/>
                  </a:lnTo>
                  <a:cubicBezTo>
                    <a:pt x="13265" y="11547"/>
                    <a:pt x="13306" y="11553"/>
                    <a:pt x="13344" y="11553"/>
                  </a:cubicBezTo>
                  <a:cubicBezTo>
                    <a:pt x="13581" y="11553"/>
                    <a:pt x="13667" y="11283"/>
                    <a:pt x="13549" y="11094"/>
                  </a:cubicBezTo>
                  <a:cubicBezTo>
                    <a:pt x="13685" y="11094"/>
                    <a:pt x="13685" y="11094"/>
                    <a:pt x="13685" y="10957"/>
                  </a:cubicBezTo>
                  <a:cubicBezTo>
                    <a:pt x="13795" y="10847"/>
                    <a:pt x="13795" y="10738"/>
                    <a:pt x="13685" y="10629"/>
                  </a:cubicBezTo>
                  <a:lnTo>
                    <a:pt x="13685" y="10410"/>
                  </a:lnTo>
                  <a:cubicBezTo>
                    <a:pt x="13904" y="9151"/>
                    <a:pt x="13904" y="8001"/>
                    <a:pt x="14014" y="6742"/>
                  </a:cubicBezTo>
                  <a:cubicBezTo>
                    <a:pt x="14014" y="5373"/>
                    <a:pt x="14014" y="4005"/>
                    <a:pt x="13904" y="2636"/>
                  </a:cubicBezTo>
                  <a:lnTo>
                    <a:pt x="13904" y="2636"/>
                  </a:lnTo>
                  <a:cubicBezTo>
                    <a:pt x="14370" y="3567"/>
                    <a:pt x="14808" y="4251"/>
                    <a:pt x="15163" y="5045"/>
                  </a:cubicBezTo>
                  <a:cubicBezTo>
                    <a:pt x="16067" y="6742"/>
                    <a:pt x="16751" y="8466"/>
                    <a:pt x="17545" y="10054"/>
                  </a:cubicBezTo>
                  <a:cubicBezTo>
                    <a:pt x="17545" y="10163"/>
                    <a:pt x="17654" y="10410"/>
                    <a:pt x="17901" y="10410"/>
                  </a:cubicBezTo>
                  <a:cubicBezTo>
                    <a:pt x="20857" y="10273"/>
                    <a:pt x="23594" y="8904"/>
                    <a:pt x="26440" y="8110"/>
                  </a:cubicBezTo>
                  <a:cubicBezTo>
                    <a:pt x="26906" y="8001"/>
                    <a:pt x="27699" y="7536"/>
                    <a:pt x="28739" y="7098"/>
                  </a:cubicBezTo>
                  <a:cubicBezTo>
                    <a:pt x="28739" y="7426"/>
                    <a:pt x="28958" y="7672"/>
                    <a:pt x="29177" y="7891"/>
                  </a:cubicBezTo>
                  <a:cubicBezTo>
                    <a:pt x="29424" y="8001"/>
                    <a:pt x="29643" y="8001"/>
                    <a:pt x="29971" y="8001"/>
                  </a:cubicBezTo>
                  <a:cubicBezTo>
                    <a:pt x="30223" y="8078"/>
                    <a:pt x="30529" y="8156"/>
                    <a:pt x="30803" y="8156"/>
                  </a:cubicBezTo>
                  <a:cubicBezTo>
                    <a:pt x="30916" y="8156"/>
                    <a:pt x="31024" y="8142"/>
                    <a:pt x="31121" y="8110"/>
                  </a:cubicBezTo>
                  <a:cubicBezTo>
                    <a:pt x="31805" y="8001"/>
                    <a:pt x="32489" y="7782"/>
                    <a:pt x="33064" y="7317"/>
                  </a:cubicBezTo>
                  <a:cubicBezTo>
                    <a:pt x="33529" y="8220"/>
                    <a:pt x="33967" y="9260"/>
                    <a:pt x="34213" y="9835"/>
                  </a:cubicBezTo>
                  <a:cubicBezTo>
                    <a:pt x="34542" y="10847"/>
                    <a:pt x="35801" y="13256"/>
                    <a:pt x="35226" y="14269"/>
                  </a:cubicBezTo>
                  <a:cubicBezTo>
                    <a:pt x="34898" y="14734"/>
                    <a:pt x="33748" y="15199"/>
                    <a:pt x="33283" y="15528"/>
                  </a:cubicBezTo>
                  <a:cubicBezTo>
                    <a:pt x="32599" y="15993"/>
                    <a:pt x="31914" y="16322"/>
                    <a:pt x="31230" y="16787"/>
                  </a:cubicBezTo>
                  <a:cubicBezTo>
                    <a:pt x="29533" y="18155"/>
                    <a:pt x="27809" y="19305"/>
                    <a:pt x="26002" y="20427"/>
                  </a:cubicBezTo>
                  <a:cubicBezTo>
                    <a:pt x="24497" y="21467"/>
                    <a:pt x="23128" y="22836"/>
                    <a:pt x="21541" y="23848"/>
                  </a:cubicBezTo>
                  <a:cubicBezTo>
                    <a:pt x="21322" y="23958"/>
                    <a:pt x="21541" y="24314"/>
                    <a:pt x="21760" y="24314"/>
                  </a:cubicBezTo>
                  <a:cubicBezTo>
                    <a:pt x="21897" y="24314"/>
                    <a:pt x="21897" y="24314"/>
                    <a:pt x="22006" y="24204"/>
                  </a:cubicBezTo>
                  <a:lnTo>
                    <a:pt x="22006" y="24204"/>
                  </a:lnTo>
                  <a:cubicBezTo>
                    <a:pt x="21431" y="25108"/>
                    <a:pt x="21897" y="26941"/>
                    <a:pt x="21897" y="27845"/>
                  </a:cubicBezTo>
                  <a:cubicBezTo>
                    <a:pt x="21897" y="29104"/>
                    <a:pt x="21897" y="30363"/>
                    <a:pt x="22006" y="31731"/>
                  </a:cubicBezTo>
                  <a:cubicBezTo>
                    <a:pt x="22116" y="33784"/>
                    <a:pt x="22116" y="35946"/>
                    <a:pt x="22225" y="38109"/>
                  </a:cubicBezTo>
                  <a:cubicBezTo>
                    <a:pt x="22225" y="42679"/>
                    <a:pt x="22690" y="47360"/>
                    <a:pt x="22581" y="51903"/>
                  </a:cubicBezTo>
                  <a:cubicBezTo>
                    <a:pt x="22581" y="52334"/>
                    <a:pt x="22874" y="52512"/>
                    <a:pt x="23175" y="52512"/>
                  </a:cubicBezTo>
                  <a:cubicBezTo>
                    <a:pt x="23525" y="52512"/>
                    <a:pt x="23886" y="52271"/>
                    <a:pt x="23813" y="51903"/>
                  </a:cubicBezTo>
                  <a:cubicBezTo>
                    <a:pt x="23949" y="46785"/>
                    <a:pt x="23375" y="41886"/>
                    <a:pt x="23265" y="36849"/>
                  </a:cubicBezTo>
                  <a:cubicBezTo>
                    <a:pt x="23265" y="34687"/>
                    <a:pt x="23019" y="32415"/>
                    <a:pt x="22909" y="30253"/>
                  </a:cubicBezTo>
                  <a:cubicBezTo>
                    <a:pt x="22800" y="28419"/>
                    <a:pt x="23019" y="25901"/>
                    <a:pt x="22225" y="24204"/>
                  </a:cubicBezTo>
                  <a:cubicBezTo>
                    <a:pt x="23949" y="23520"/>
                    <a:pt x="25318" y="22042"/>
                    <a:pt x="26796" y="21111"/>
                  </a:cubicBezTo>
                  <a:cubicBezTo>
                    <a:pt x="28739" y="19743"/>
                    <a:pt x="30792" y="18265"/>
                    <a:pt x="32845" y="16896"/>
                  </a:cubicBezTo>
                  <a:cubicBezTo>
                    <a:pt x="33639" y="16322"/>
                    <a:pt x="34432" y="15747"/>
                    <a:pt x="35336" y="15199"/>
                  </a:cubicBezTo>
                  <a:cubicBezTo>
                    <a:pt x="35691" y="14953"/>
                    <a:pt x="36266" y="14844"/>
                    <a:pt x="36485" y="14269"/>
                  </a:cubicBezTo>
                  <a:cubicBezTo>
                    <a:pt x="36595" y="13831"/>
                    <a:pt x="36376" y="13366"/>
                    <a:pt x="36129" y="12900"/>
                  </a:cubicBezTo>
                  <a:cubicBezTo>
                    <a:pt x="35801" y="11888"/>
                    <a:pt x="35691" y="10847"/>
                    <a:pt x="35226" y="9835"/>
                  </a:cubicBezTo>
                  <a:cubicBezTo>
                    <a:pt x="34761" y="8795"/>
                    <a:pt x="34213" y="7672"/>
                    <a:pt x="33529" y="6742"/>
                  </a:cubicBezTo>
                  <a:cubicBezTo>
                    <a:pt x="33967" y="6167"/>
                    <a:pt x="34323" y="5620"/>
                    <a:pt x="34077" y="4935"/>
                  </a:cubicBezTo>
                  <a:cubicBezTo>
                    <a:pt x="34077" y="4580"/>
                    <a:pt x="33967" y="4251"/>
                    <a:pt x="33748" y="4005"/>
                  </a:cubicBezTo>
                  <a:cubicBezTo>
                    <a:pt x="33639" y="3676"/>
                    <a:pt x="33283" y="3430"/>
                    <a:pt x="32845" y="3430"/>
                  </a:cubicBezTo>
                  <a:cubicBezTo>
                    <a:pt x="32716" y="3370"/>
                    <a:pt x="32571" y="3343"/>
                    <a:pt x="32416" y="3343"/>
                  </a:cubicBezTo>
                  <a:cubicBezTo>
                    <a:pt x="32010" y="3343"/>
                    <a:pt x="31537" y="3528"/>
                    <a:pt x="31121" y="3786"/>
                  </a:cubicBezTo>
                  <a:cubicBezTo>
                    <a:pt x="30436" y="4005"/>
                    <a:pt x="29862" y="4470"/>
                    <a:pt x="29533" y="4799"/>
                  </a:cubicBezTo>
                  <a:cubicBezTo>
                    <a:pt x="29177" y="5154"/>
                    <a:pt x="28849" y="5729"/>
                    <a:pt x="28739" y="6304"/>
                  </a:cubicBezTo>
                  <a:cubicBezTo>
                    <a:pt x="25181" y="7536"/>
                    <a:pt x="21650" y="8576"/>
                    <a:pt x="18010" y="9725"/>
                  </a:cubicBezTo>
                  <a:cubicBezTo>
                    <a:pt x="17216" y="6304"/>
                    <a:pt x="14808" y="3567"/>
                    <a:pt x="13685" y="255"/>
                  </a:cubicBezTo>
                  <a:cubicBezTo>
                    <a:pt x="13622" y="89"/>
                    <a:pt x="13439" y="1"/>
                    <a:pt x="1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5;p64">
              <a:extLst>
                <a:ext uri="{FF2B5EF4-FFF2-40B4-BE49-F238E27FC236}">
                  <a16:creationId xmlns:a16="http://schemas.microsoft.com/office/drawing/2014/main" id="{0155ED8B-8A8B-48F4-A60D-4B79869EB3DC}"/>
                </a:ext>
              </a:extLst>
            </p:cNvPr>
            <p:cNvSpPr/>
            <p:nvPr/>
          </p:nvSpPr>
          <p:spPr>
            <a:xfrm rot="10800000">
              <a:off x="7636829" y="1446027"/>
              <a:ext cx="32769" cy="53081"/>
            </a:xfrm>
            <a:custGeom>
              <a:avLst/>
              <a:gdLst/>
              <a:ahLst/>
              <a:cxnLst/>
              <a:rect l="l" t="t" r="r" b="b"/>
              <a:pathLst>
                <a:path w="1260" h="2041" extrusionOk="0">
                  <a:moveTo>
                    <a:pt x="575" y="1"/>
                  </a:moveTo>
                  <a:cubicBezTo>
                    <a:pt x="493" y="1"/>
                    <a:pt x="411" y="28"/>
                    <a:pt x="356" y="83"/>
                  </a:cubicBezTo>
                  <a:cubicBezTo>
                    <a:pt x="0" y="329"/>
                    <a:pt x="0" y="767"/>
                    <a:pt x="0" y="1123"/>
                  </a:cubicBezTo>
                  <a:cubicBezTo>
                    <a:pt x="0" y="1548"/>
                    <a:pt x="91" y="2041"/>
                    <a:pt x="544" y="2041"/>
                  </a:cubicBezTo>
                  <a:cubicBezTo>
                    <a:pt x="587" y="2041"/>
                    <a:pt x="634" y="2036"/>
                    <a:pt x="685" y="2026"/>
                  </a:cubicBezTo>
                  <a:cubicBezTo>
                    <a:pt x="794" y="2026"/>
                    <a:pt x="931" y="1917"/>
                    <a:pt x="1040" y="1698"/>
                  </a:cubicBezTo>
                  <a:cubicBezTo>
                    <a:pt x="1040" y="1698"/>
                    <a:pt x="1150" y="1588"/>
                    <a:pt x="1150" y="1452"/>
                  </a:cubicBezTo>
                  <a:cubicBezTo>
                    <a:pt x="1259" y="1014"/>
                    <a:pt x="1259" y="329"/>
                    <a:pt x="794" y="83"/>
                  </a:cubicBezTo>
                  <a:cubicBezTo>
                    <a:pt x="739" y="28"/>
                    <a:pt x="657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16;p64">
              <a:extLst>
                <a:ext uri="{FF2B5EF4-FFF2-40B4-BE49-F238E27FC236}">
                  <a16:creationId xmlns:a16="http://schemas.microsoft.com/office/drawing/2014/main" id="{8A978879-C3EB-4914-A3DE-EDB9B4470785}"/>
                </a:ext>
              </a:extLst>
            </p:cNvPr>
            <p:cNvSpPr/>
            <p:nvPr/>
          </p:nvSpPr>
          <p:spPr>
            <a:xfrm rot="10800000">
              <a:off x="7574203" y="1481995"/>
              <a:ext cx="39167" cy="56956"/>
            </a:xfrm>
            <a:custGeom>
              <a:avLst/>
              <a:gdLst/>
              <a:ahLst/>
              <a:cxnLst/>
              <a:rect l="l" t="t" r="r" b="b"/>
              <a:pathLst>
                <a:path w="1506" h="2190" extrusionOk="0">
                  <a:moveTo>
                    <a:pt x="941" y="0"/>
                  </a:moveTo>
                  <a:cubicBezTo>
                    <a:pt x="842" y="0"/>
                    <a:pt x="753" y="28"/>
                    <a:pt x="685" y="28"/>
                  </a:cubicBezTo>
                  <a:cubicBezTo>
                    <a:pt x="247" y="247"/>
                    <a:pt x="137" y="712"/>
                    <a:pt x="137" y="1177"/>
                  </a:cubicBezTo>
                  <a:cubicBezTo>
                    <a:pt x="1" y="1506"/>
                    <a:pt x="137" y="2080"/>
                    <a:pt x="575" y="2190"/>
                  </a:cubicBezTo>
                  <a:cubicBezTo>
                    <a:pt x="931" y="2190"/>
                    <a:pt x="1150" y="1971"/>
                    <a:pt x="1260" y="1752"/>
                  </a:cubicBezTo>
                  <a:cubicBezTo>
                    <a:pt x="1369" y="1615"/>
                    <a:pt x="1369" y="1506"/>
                    <a:pt x="1369" y="1396"/>
                  </a:cubicBezTo>
                  <a:cubicBezTo>
                    <a:pt x="1369" y="1287"/>
                    <a:pt x="1506" y="1287"/>
                    <a:pt x="1506" y="1177"/>
                  </a:cubicBezTo>
                  <a:cubicBezTo>
                    <a:pt x="1506" y="931"/>
                    <a:pt x="1506" y="712"/>
                    <a:pt x="1369" y="493"/>
                  </a:cubicBezTo>
                  <a:cubicBezTo>
                    <a:pt x="1369" y="383"/>
                    <a:pt x="1260" y="247"/>
                    <a:pt x="1260" y="137"/>
                  </a:cubicBezTo>
                  <a:cubicBezTo>
                    <a:pt x="1150" y="28"/>
                    <a:pt x="1041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17;p64">
              <a:extLst>
                <a:ext uri="{FF2B5EF4-FFF2-40B4-BE49-F238E27FC236}">
                  <a16:creationId xmlns:a16="http://schemas.microsoft.com/office/drawing/2014/main" id="{6FB83E4F-3DEC-4A63-8131-B80CF711215A}"/>
                </a:ext>
              </a:extLst>
            </p:cNvPr>
            <p:cNvSpPr/>
            <p:nvPr/>
          </p:nvSpPr>
          <p:spPr>
            <a:xfrm rot="10800000">
              <a:off x="7500160" y="1251308"/>
              <a:ext cx="202182" cy="184887"/>
            </a:xfrm>
            <a:custGeom>
              <a:avLst/>
              <a:gdLst/>
              <a:ahLst/>
              <a:cxnLst/>
              <a:rect l="l" t="t" r="r" b="b"/>
              <a:pathLst>
                <a:path w="7774" h="7109" extrusionOk="0">
                  <a:moveTo>
                    <a:pt x="7336" y="1"/>
                  </a:moveTo>
                  <a:cubicBezTo>
                    <a:pt x="7274" y="1"/>
                    <a:pt x="7199" y="54"/>
                    <a:pt x="7199" y="182"/>
                  </a:cubicBezTo>
                  <a:cubicBezTo>
                    <a:pt x="7527" y="1551"/>
                    <a:pt x="6295" y="4069"/>
                    <a:pt x="5474" y="5081"/>
                  </a:cubicBezTo>
                  <a:cubicBezTo>
                    <a:pt x="4874" y="5777"/>
                    <a:pt x="3938" y="6495"/>
                    <a:pt x="3015" y="6495"/>
                  </a:cubicBezTo>
                  <a:cubicBezTo>
                    <a:pt x="2885" y="6495"/>
                    <a:pt x="2756" y="6480"/>
                    <a:pt x="2628" y="6450"/>
                  </a:cubicBezTo>
                  <a:cubicBezTo>
                    <a:pt x="1040" y="6122"/>
                    <a:pt x="684" y="4972"/>
                    <a:pt x="247" y="3713"/>
                  </a:cubicBezTo>
                  <a:cubicBezTo>
                    <a:pt x="247" y="3668"/>
                    <a:pt x="204" y="3641"/>
                    <a:pt x="155" y="3641"/>
                  </a:cubicBezTo>
                  <a:cubicBezTo>
                    <a:pt x="85" y="3641"/>
                    <a:pt x="0" y="3694"/>
                    <a:pt x="0" y="3822"/>
                  </a:cubicBezTo>
                  <a:cubicBezTo>
                    <a:pt x="0" y="5676"/>
                    <a:pt x="1297" y="7108"/>
                    <a:pt x="2930" y="7108"/>
                  </a:cubicBezTo>
                  <a:cubicBezTo>
                    <a:pt x="3419" y="7108"/>
                    <a:pt x="3938" y="6980"/>
                    <a:pt x="4462" y="6696"/>
                  </a:cubicBezTo>
                  <a:cubicBezTo>
                    <a:pt x="5474" y="6122"/>
                    <a:pt x="6159" y="4972"/>
                    <a:pt x="6624" y="3959"/>
                  </a:cubicBezTo>
                  <a:cubicBezTo>
                    <a:pt x="7089" y="2919"/>
                    <a:pt x="7773" y="1222"/>
                    <a:pt x="7418" y="73"/>
                  </a:cubicBezTo>
                  <a:cubicBezTo>
                    <a:pt x="7418" y="27"/>
                    <a:pt x="7380" y="1"/>
                    <a:pt x="7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18;p64">
              <a:extLst>
                <a:ext uri="{FF2B5EF4-FFF2-40B4-BE49-F238E27FC236}">
                  <a16:creationId xmlns:a16="http://schemas.microsoft.com/office/drawing/2014/main" id="{42DE8035-E5B5-4D74-B763-A7F60737B0C5}"/>
                </a:ext>
              </a:extLst>
            </p:cNvPr>
            <p:cNvSpPr/>
            <p:nvPr/>
          </p:nvSpPr>
          <p:spPr>
            <a:xfrm rot="10800000">
              <a:off x="7794148" y="1514738"/>
              <a:ext cx="61950" cy="90818"/>
            </a:xfrm>
            <a:custGeom>
              <a:avLst/>
              <a:gdLst/>
              <a:ahLst/>
              <a:cxnLst/>
              <a:rect l="l" t="t" r="r" b="b"/>
              <a:pathLst>
                <a:path w="2382" h="3492" extrusionOk="0">
                  <a:moveTo>
                    <a:pt x="903" y="1111"/>
                  </a:moveTo>
                  <a:cubicBezTo>
                    <a:pt x="1122" y="1330"/>
                    <a:pt x="1259" y="1685"/>
                    <a:pt x="1369" y="1904"/>
                  </a:cubicBezTo>
                  <a:cubicBezTo>
                    <a:pt x="1478" y="2123"/>
                    <a:pt x="1588" y="2370"/>
                    <a:pt x="1697" y="2479"/>
                  </a:cubicBezTo>
                  <a:cubicBezTo>
                    <a:pt x="1478" y="2589"/>
                    <a:pt x="1122" y="2698"/>
                    <a:pt x="903" y="2698"/>
                  </a:cubicBezTo>
                  <a:lnTo>
                    <a:pt x="903" y="1795"/>
                  </a:lnTo>
                  <a:lnTo>
                    <a:pt x="903" y="1111"/>
                  </a:lnTo>
                  <a:close/>
                  <a:moveTo>
                    <a:pt x="732" y="0"/>
                  </a:moveTo>
                  <a:cubicBezTo>
                    <a:pt x="632" y="0"/>
                    <a:pt x="520" y="60"/>
                    <a:pt x="438" y="207"/>
                  </a:cubicBezTo>
                  <a:cubicBezTo>
                    <a:pt x="219" y="645"/>
                    <a:pt x="219" y="1220"/>
                    <a:pt x="110" y="1685"/>
                  </a:cubicBezTo>
                  <a:cubicBezTo>
                    <a:pt x="110" y="2123"/>
                    <a:pt x="0" y="2698"/>
                    <a:pt x="110" y="3163"/>
                  </a:cubicBezTo>
                  <a:cubicBezTo>
                    <a:pt x="219" y="3382"/>
                    <a:pt x="329" y="3492"/>
                    <a:pt x="438" y="3492"/>
                  </a:cubicBezTo>
                  <a:cubicBezTo>
                    <a:pt x="1122" y="3492"/>
                    <a:pt x="1697" y="3273"/>
                    <a:pt x="2162" y="3054"/>
                  </a:cubicBezTo>
                  <a:cubicBezTo>
                    <a:pt x="2272" y="3054"/>
                    <a:pt x="2381" y="2944"/>
                    <a:pt x="2272" y="2808"/>
                  </a:cubicBezTo>
                  <a:lnTo>
                    <a:pt x="2272" y="2698"/>
                  </a:lnTo>
                  <a:cubicBezTo>
                    <a:pt x="1943" y="2370"/>
                    <a:pt x="1807" y="1685"/>
                    <a:pt x="1588" y="1330"/>
                  </a:cubicBezTo>
                  <a:cubicBezTo>
                    <a:pt x="1369" y="892"/>
                    <a:pt x="1259" y="426"/>
                    <a:pt x="903" y="70"/>
                  </a:cubicBezTo>
                  <a:cubicBezTo>
                    <a:pt x="860" y="27"/>
                    <a:pt x="798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9;p64">
              <a:extLst>
                <a:ext uri="{FF2B5EF4-FFF2-40B4-BE49-F238E27FC236}">
                  <a16:creationId xmlns:a16="http://schemas.microsoft.com/office/drawing/2014/main" id="{1752EF57-A7B8-4C49-9925-054A1FFA5C12}"/>
                </a:ext>
              </a:extLst>
            </p:cNvPr>
            <p:cNvSpPr/>
            <p:nvPr/>
          </p:nvSpPr>
          <p:spPr>
            <a:xfrm rot="10800000">
              <a:off x="7458886" y="1635751"/>
              <a:ext cx="47698" cy="98516"/>
            </a:xfrm>
            <a:custGeom>
              <a:avLst/>
              <a:gdLst/>
              <a:ahLst/>
              <a:cxnLst/>
              <a:rect l="l" t="t" r="r" b="b"/>
              <a:pathLst>
                <a:path w="1834" h="3788" extrusionOk="0">
                  <a:moveTo>
                    <a:pt x="684" y="1270"/>
                  </a:moveTo>
                  <a:cubicBezTo>
                    <a:pt x="821" y="1489"/>
                    <a:pt x="821" y="1845"/>
                    <a:pt x="931" y="2063"/>
                  </a:cubicBezTo>
                  <a:cubicBezTo>
                    <a:pt x="1040" y="2282"/>
                    <a:pt x="1259" y="2638"/>
                    <a:pt x="1040" y="2857"/>
                  </a:cubicBezTo>
                  <a:cubicBezTo>
                    <a:pt x="1040" y="2967"/>
                    <a:pt x="684" y="2967"/>
                    <a:pt x="575" y="2967"/>
                  </a:cubicBezTo>
                  <a:lnTo>
                    <a:pt x="575" y="2173"/>
                  </a:lnTo>
                  <a:cubicBezTo>
                    <a:pt x="575" y="1845"/>
                    <a:pt x="575" y="1598"/>
                    <a:pt x="684" y="1270"/>
                  </a:cubicBezTo>
                  <a:close/>
                  <a:moveTo>
                    <a:pt x="494" y="1"/>
                  </a:moveTo>
                  <a:cubicBezTo>
                    <a:pt x="372" y="1"/>
                    <a:pt x="246" y="94"/>
                    <a:pt x="246" y="230"/>
                  </a:cubicBezTo>
                  <a:cubicBezTo>
                    <a:pt x="246" y="804"/>
                    <a:pt x="246" y="1270"/>
                    <a:pt x="137" y="1845"/>
                  </a:cubicBezTo>
                  <a:cubicBezTo>
                    <a:pt x="137" y="2282"/>
                    <a:pt x="246" y="2748"/>
                    <a:pt x="137" y="3213"/>
                  </a:cubicBezTo>
                  <a:cubicBezTo>
                    <a:pt x="0" y="3432"/>
                    <a:pt x="137" y="3788"/>
                    <a:pt x="465" y="3788"/>
                  </a:cubicBezTo>
                  <a:cubicBezTo>
                    <a:pt x="1040" y="3788"/>
                    <a:pt x="1834" y="3432"/>
                    <a:pt x="1834" y="2748"/>
                  </a:cubicBezTo>
                  <a:cubicBezTo>
                    <a:pt x="1724" y="2282"/>
                    <a:pt x="1506" y="1845"/>
                    <a:pt x="1369" y="1489"/>
                  </a:cubicBezTo>
                  <a:cubicBezTo>
                    <a:pt x="1150" y="1051"/>
                    <a:pt x="931" y="585"/>
                    <a:pt x="684" y="120"/>
                  </a:cubicBezTo>
                  <a:cubicBezTo>
                    <a:pt x="643" y="37"/>
                    <a:pt x="569" y="1"/>
                    <a:pt x="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0;p64">
              <a:extLst>
                <a:ext uri="{FF2B5EF4-FFF2-40B4-BE49-F238E27FC236}">
                  <a16:creationId xmlns:a16="http://schemas.microsoft.com/office/drawing/2014/main" id="{65CA1B28-0100-4901-B6B1-DFA9B4A71419}"/>
                </a:ext>
              </a:extLst>
            </p:cNvPr>
            <p:cNvSpPr/>
            <p:nvPr/>
          </p:nvSpPr>
          <p:spPr>
            <a:xfrm rot="10800000">
              <a:off x="7354934" y="574125"/>
              <a:ext cx="358799" cy="588888"/>
            </a:xfrm>
            <a:custGeom>
              <a:avLst/>
              <a:gdLst/>
              <a:ahLst/>
              <a:cxnLst/>
              <a:rect l="l" t="t" r="r" b="b"/>
              <a:pathLst>
                <a:path w="13796" h="22643" extrusionOk="0">
                  <a:moveTo>
                    <a:pt x="4442" y="0"/>
                  </a:moveTo>
                  <a:cubicBezTo>
                    <a:pt x="4184" y="0"/>
                    <a:pt x="3917" y="17"/>
                    <a:pt x="3641" y="52"/>
                  </a:cubicBezTo>
                  <a:cubicBezTo>
                    <a:pt x="2163" y="298"/>
                    <a:pt x="1697" y="1092"/>
                    <a:pt x="1369" y="2351"/>
                  </a:cubicBezTo>
                  <a:cubicBezTo>
                    <a:pt x="794" y="4513"/>
                    <a:pt x="438" y="6675"/>
                    <a:pt x="219" y="8838"/>
                  </a:cubicBezTo>
                  <a:cubicBezTo>
                    <a:pt x="0" y="13299"/>
                    <a:pt x="0" y="18198"/>
                    <a:pt x="685" y="22523"/>
                  </a:cubicBezTo>
                  <a:cubicBezTo>
                    <a:pt x="726" y="22606"/>
                    <a:pt x="784" y="22642"/>
                    <a:pt x="846" y="22642"/>
                  </a:cubicBezTo>
                  <a:cubicBezTo>
                    <a:pt x="945" y="22642"/>
                    <a:pt x="1055" y="22549"/>
                    <a:pt x="1122" y="22413"/>
                  </a:cubicBezTo>
                  <a:cubicBezTo>
                    <a:pt x="1259" y="20935"/>
                    <a:pt x="1588" y="19676"/>
                    <a:pt x="1588" y="18089"/>
                  </a:cubicBezTo>
                  <a:cubicBezTo>
                    <a:pt x="1697" y="16255"/>
                    <a:pt x="1697" y="14312"/>
                    <a:pt x="1588" y="12368"/>
                  </a:cubicBezTo>
                  <a:cubicBezTo>
                    <a:pt x="1588" y="10671"/>
                    <a:pt x="1478" y="8838"/>
                    <a:pt x="1588" y="7004"/>
                  </a:cubicBezTo>
                  <a:cubicBezTo>
                    <a:pt x="1697" y="5416"/>
                    <a:pt x="1697" y="3035"/>
                    <a:pt x="2737" y="1666"/>
                  </a:cubicBezTo>
                  <a:cubicBezTo>
                    <a:pt x="3066" y="1168"/>
                    <a:pt x="3654" y="971"/>
                    <a:pt x="4317" y="971"/>
                  </a:cubicBezTo>
                  <a:cubicBezTo>
                    <a:pt x="5475" y="971"/>
                    <a:pt x="6866" y="1570"/>
                    <a:pt x="7527" y="2214"/>
                  </a:cubicBezTo>
                  <a:cubicBezTo>
                    <a:pt x="8211" y="2898"/>
                    <a:pt x="8649" y="3829"/>
                    <a:pt x="9115" y="4622"/>
                  </a:cubicBezTo>
                  <a:cubicBezTo>
                    <a:pt x="9908" y="6319"/>
                    <a:pt x="10483" y="8153"/>
                    <a:pt x="11058" y="9987"/>
                  </a:cubicBezTo>
                  <a:cubicBezTo>
                    <a:pt x="11742" y="11930"/>
                    <a:pt x="11961" y="14093"/>
                    <a:pt x="12317" y="16036"/>
                  </a:cubicBezTo>
                  <a:cubicBezTo>
                    <a:pt x="12536" y="17842"/>
                    <a:pt x="13001" y="19786"/>
                    <a:pt x="13001" y="21620"/>
                  </a:cubicBezTo>
                  <a:cubicBezTo>
                    <a:pt x="13001" y="21784"/>
                    <a:pt x="13083" y="21866"/>
                    <a:pt x="13166" y="21866"/>
                  </a:cubicBezTo>
                  <a:cubicBezTo>
                    <a:pt x="13248" y="21866"/>
                    <a:pt x="13330" y="21784"/>
                    <a:pt x="13330" y="21620"/>
                  </a:cubicBezTo>
                  <a:cubicBezTo>
                    <a:pt x="13795" y="16830"/>
                    <a:pt x="12892" y="11794"/>
                    <a:pt x="11386" y="7250"/>
                  </a:cubicBezTo>
                  <a:cubicBezTo>
                    <a:pt x="10229" y="4036"/>
                    <a:pt x="8444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C70982F-9F4C-414C-B9EB-11125A934CF2}"/>
              </a:ext>
            </a:extLst>
          </p:cNvPr>
          <p:cNvSpPr txBox="1"/>
          <p:nvPr/>
        </p:nvSpPr>
        <p:spPr>
          <a:xfrm>
            <a:off x="1856430" y="1408778"/>
            <a:ext cx="5887483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כשהתנהגות בעייתית של חניכה או חניך חוזרת על עצמה או במצבים של התנהגות קיצונית שפוגעת בסביבתו של החניך/ה ואנו מרגישות שכדי להמשיך בפעילות עליו להתחייב באופן רשמי לשינוי ההתנהגות. דוגמאות: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התנהגות מינית לא מותאמת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אלימות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הפרעה חוזרת ומשמעותית לפעילות בצורה שפוגעת בכלל הקבוצה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כתיבת החוזה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E41CB9-37CB-4E08-951B-D0EBE44BFDD2}"/>
              </a:ext>
            </a:extLst>
          </p:cNvPr>
          <p:cNvSpPr txBox="1"/>
          <p:nvPr/>
        </p:nvSpPr>
        <p:spPr>
          <a:xfrm>
            <a:off x="1367758" y="1368920"/>
            <a:ext cx="6016598" cy="3112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החוזה לכלול מקסימום 5 משפטים כאשר כל אחד מהם הוא כלל או מטרה.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המשפטים להיות קצרים, מנוסחים בשפה קלה, ברורה ומדויקת.</a:t>
            </a:r>
          </a:p>
          <a:p>
            <a:pPr marL="34290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נציין באופן מפורש וברור את ההתנהגויות הלא רצויות, באופן ספציפי. לדוגמא: לא נציין "הודעות </a:t>
            </a:r>
            <a:r>
              <a:rPr lang="he-IL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ווטסאפ</a:t>
            </a:r>
            <a:r>
              <a:rPr lang="he-IL" sz="1600" dirty="0">
                <a:latin typeface="Calibri" panose="020F0502020204030204" pitchFamily="34" charset="0"/>
                <a:cs typeface="Calibri" panose="020F0502020204030204" pitchFamily="34" charset="0"/>
              </a:rPr>
              <a:t> מיניות" אלא "הודעות שמתייחסות לגוף של מישהו אחר, שמדברות על סקס".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הנוסח להשתדל להיות על דרך החיוב ולא על דרך השלילה (במקום לא </a:t>
            </a:r>
            <a:r>
              <a:rPr lang="he-IL" sz="16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</a:t>
            </a:r>
            <a:r>
              <a:rPr lang="he-IL" sz="1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מחבק את חברי לקבוצה, ניתן לכתוב שומר על הידיים שלי לעצמי).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6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רצוי להכניס מועד בקרה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הכנות לשיחה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E41CB9-37CB-4E08-951B-D0EBE44BFDD2}"/>
              </a:ext>
            </a:extLst>
          </p:cNvPr>
          <p:cNvSpPr txBox="1"/>
          <p:nvPr/>
        </p:nvSpPr>
        <p:spPr>
          <a:xfrm>
            <a:off x="1367758" y="1445760"/>
            <a:ext cx="6016598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לרוב החוזה ייכתב על ידי המדריכים/</a:t>
            </a:r>
            <a:r>
              <a:rPr lang="he-IL" sz="1800" kern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ביחד עם מרכז/ת בוגר/ת.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נסביר להורי החניך/ה על החוזה, מה יהיו ההשלכות של אי עמידה בו ובחלק מהמקרים גם נבקש שייקחו חלק בשיחה עם החניך/ה והחתימה.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כדאי לבקש מהמרכז/ת לשלוח את החוזה לפניי השיחה כדי לוודא שהוא אכן ברור ורלוונטי.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חשוב להבין מי נוכח בשיחה (תלוי מקרה וחניך/ה): המדריכים/</a:t>
            </a:r>
            <a:r>
              <a:rPr lang="he-IL" sz="1800" kern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והחניך/ה כמובן, אבל האם גם הורים? מרכז/ת בוגר/ת? </a:t>
            </a:r>
            <a:r>
              <a:rPr lang="he-IL" sz="1800" kern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רשג"ד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e-IL" sz="1800" kern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ית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296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חתימה על החוזה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E41CB9-37CB-4E08-951B-D0EBE44BFDD2}"/>
              </a:ext>
            </a:extLst>
          </p:cNvPr>
          <p:cNvSpPr txBox="1"/>
          <p:nvPr/>
        </p:nvSpPr>
        <p:spPr>
          <a:xfrm>
            <a:off x="1337022" y="1322816"/>
            <a:ext cx="6016598" cy="4223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מעמד רשמי.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החניך/ה להתחייב לעשות ככל שביכולתו לשפר התנהגויות.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המדריך/ה להתחייב לעשות כל שביכולתו על מנת לסייע לחניך/ה בכך.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כדאי להזמין את החניך/ה במיוחד ולא לפניי או אחרי פעולה, כדי להגביר את חשיבות הפגישה.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על החניך/ה לחתום על החוזה ולהבין שחוזה הינו דבר מחייב.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החוזה האישי הוא אישי ולא מוצג ליתר הקבוצה- חשוב שיאמר לחניך/ה.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e-I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e-I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187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חתימה על החוזה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E41CB9-37CB-4E08-951B-D0EBE44BFDD2}"/>
              </a:ext>
            </a:extLst>
          </p:cNvPr>
          <p:cNvSpPr txBox="1"/>
          <p:nvPr/>
        </p:nvSpPr>
        <p:spPr>
          <a:xfrm>
            <a:off x="1337022" y="1322816"/>
            <a:ext cx="6016598" cy="45504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שיח על למה אנחנו לא מאפשרים את ההתנהגות.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נשאל: "מה יכול לעזור לך לשמור על הכללים?" ונציע אפשרויות שונות.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תיווך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וידוא הבנה ("מה </a:t>
            </a: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אתה חושב על מה שאמרנו? מה הבנת שאתה צריך לעשות?).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שקיפות- יהיו השלכות אם לא תעמוד בחוזה. במקרים מסוימים כדאי להגיד גם מה הן יהיו.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18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אפשרות: חיזוק דברים חיוביים שקורים ובקשה שאלה הדברים שנראה מעתה.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e-I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e-I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5707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לאחר החתימה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F9E41CB9-37CB-4E08-951B-D0EBE44BFDD2}"/>
              </a:ext>
            </a:extLst>
          </p:cNvPr>
          <p:cNvSpPr txBox="1"/>
          <p:nvPr/>
        </p:nvSpPr>
        <p:spPr>
          <a:xfrm>
            <a:off x="1337022" y="1322816"/>
            <a:ext cx="6016598" cy="3488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פגישת ביקורת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תלוי חניך/ה: פגישה מקדימה לפניי הפעולה הראשונה לאחר חתימת החוזה ותזכורת על הכללים.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במידה ושמים לב שהחניך/ה "לקראת" הפרה- לקחת הצדה ולהזכיר את הכללים.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e-IL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וידוא שלנו מול המרכז/ת שמתקיים שיח קבוע עם המדריכים/</a:t>
            </a:r>
            <a:r>
              <a:rPr lang="he-IL" sz="2000" kern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ות</a:t>
            </a:r>
            <a:r>
              <a:rPr lang="he-IL" sz="2000" kern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על התנהגות החניך ווידוא שעומד בכללים.</a:t>
            </a: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he-I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r" rtl="1" eaLnBrk="0" fontAlgn="base" hangingPunct="0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8219080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592</Words>
  <Application>Microsoft Office PowerPoint</Application>
  <PresentationFormat>‫הצגה על המסך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9" baseType="lpstr">
      <vt:lpstr>Arial</vt:lpstr>
      <vt:lpstr>Raleway</vt:lpstr>
      <vt:lpstr>Calibri</vt:lpstr>
      <vt:lpstr>Neucha</vt:lpstr>
      <vt:lpstr>Poppins</vt:lpstr>
      <vt:lpstr>Calibri Light</vt:lpstr>
      <vt:lpstr>Wingdings</vt:lpstr>
      <vt:lpstr>Class Awards Certificates by Slidesgo</vt:lpstr>
      <vt:lpstr>כלים חינוכיים להתמודדות עם התנהגות מאתגרת חוזה אישי</vt:lpstr>
      <vt:lpstr>למי הכלי מיועד:</vt:lpstr>
      <vt:lpstr> מה מטרת הכלי? </vt:lpstr>
      <vt:lpstr>מתי משתמשים בו:</vt:lpstr>
      <vt:lpstr>כתיבת החוזה</vt:lpstr>
      <vt:lpstr>הכנות לשיחה</vt:lpstr>
      <vt:lpstr>חתימה על החוזה</vt:lpstr>
      <vt:lpstr>חתימה על החוזה</vt:lpstr>
      <vt:lpstr>לאחר החתימה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חקר ההתנסות בחינוך המיוחד  הצגה וניתוח ההוראה בכיתת האימון</dc:title>
  <cp:lastModifiedBy>איה אמיתי</cp:lastModifiedBy>
  <cp:revision>20</cp:revision>
  <dcterms:modified xsi:type="dcterms:W3CDTF">2021-02-02T11:46:46Z</dcterms:modified>
</cp:coreProperties>
</file>