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1"/>
  </p:notesMasterIdLst>
  <p:sldIdLst>
    <p:sldId id="256" r:id="rId2"/>
    <p:sldId id="274" r:id="rId3"/>
    <p:sldId id="259" r:id="rId4"/>
    <p:sldId id="288" r:id="rId5"/>
    <p:sldId id="258" r:id="rId6"/>
    <p:sldId id="269" r:id="rId7"/>
    <p:sldId id="282" r:id="rId8"/>
    <p:sldId id="280" r:id="rId9"/>
    <p:sldId id="267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Neucha" panose="020B0604020202020204" charset="0"/>
      <p:regular r:id="rId18"/>
    </p:embeddedFont>
    <p:embeddedFont>
      <p:font typeface="Poppins" panose="020B0604020202020204" charset="0"/>
      <p:regular r:id="rId19"/>
      <p:bold r:id="rId20"/>
      <p:italic r:id="rId21"/>
      <p:boldItalic r:id="rId22"/>
    </p:embeddedFont>
    <p:embeddedFont>
      <p:font typeface="Raleway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57D1D7"/>
    <a:srgbClr val="E45970"/>
    <a:srgbClr val="FC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D2B66A-210B-438B-AE26-645FCB8C5876}">
  <a:tblStyle styleId="{4ED2B66A-210B-438B-AE26-645FCB8C58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62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ga269a3c48b_0_2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5" name="Google Shape;3275;ga269a3c48b_0_2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ga28bc9c6f8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5" name="Google Shape;2425;ga28bc9c6f8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6" name="Google Shape;4226;ga269a3c48b_0_2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7" name="Google Shape;4227;ga269a3c48b_0_2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a57ebb07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a57ebb07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Google Shape;2943;ga25f5ddd5d_0_1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4" name="Google Shape;2944;ga25f5ddd5d_0_1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0" name="Google Shape;3550;ga269a3c48b_0_2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1" name="Google Shape;3551;ga269a3c48b_0_2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" name="Google Shape;3485;ga25f5ddd5d_0_30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6" name="Google Shape;3486;ga25f5ddd5d_0_30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a25f5ddd5d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9" name="Google Shape;2879;ga25f5ddd5d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16646" y="921113"/>
            <a:ext cx="4915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944296" y="3367638"/>
            <a:ext cx="34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16567" y="333850"/>
            <a:ext cx="8339791" cy="4392775"/>
          </a:xfrm>
          <a:custGeom>
            <a:avLst/>
            <a:gdLst/>
            <a:ahLst/>
            <a:cxnLst/>
            <a:rect l="l" t="t" r="r" b="b"/>
            <a:pathLst>
              <a:path w="255098" h="175711" extrusionOk="0">
                <a:moveTo>
                  <a:pt x="253462" y="1094"/>
                </a:moveTo>
                <a:cubicBezTo>
                  <a:pt x="253723" y="1094"/>
                  <a:pt x="253968" y="1281"/>
                  <a:pt x="253968" y="1540"/>
                </a:cubicBezTo>
                <a:cubicBezTo>
                  <a:pt x="254078" y="2339"/>
                  <a:pt x="253858" y="3028"/>
                  <a:pt x="253169" y="3497"/>
                </a:cubicBezTo>
                <a:cubicBezTo>
                  <a:pt x="252701" y="3717"/>
                  <a:pt x="252232" y="3938"/>
                  <a:pt x="251543" y="3938"/>
                </a:cubicBezTo>
                <a:cubicBezTo>
                  <a:pt x="251543" y="2560"/>
                  <a:pt x="252232" y="1761"/>
                  <a:pt x="253169" y="1182"/>
                </a:cubicBezTo>
                <a:cubicBezTo>
                  <a:pt x="253261" y="1121"/>
                  <a:pt x="253362" y="1094"/>
                  <a:pt x="253462" y="1094"/>
                </a:cubicBezTo>
                <a:close/>
                <a:moveTo>
                  <a:pt x="2286" y="6209"/>
                </a:moveTo>
                <a:cubicBezTo>
                  <a:pt x="2454" y="6209"/>
                  <a:pt x="2608" y="6263"/>
                  <a:pt x="2756" y="6362"/>
                </a:cubicBezTo>
                <a:cubicBezTo>
                  <a:pt x="3555" y="6831"/>
                  <a:pt x="4134" y="7520"/>
                  <a:pt x="4355" y="8649"/>
                </a:cubicBezTo>
                <a:lnTo>
                  <a:pt x="2068" y="8649"/>
                </a:lnTo>
                <a:cubicBezTo>
                  <a:pt x="1599" y="8649"/>
                  <a:pt x="1268" y="8429"/>
                  <a:pt x="1158" y="7960"/>
                </a:cubicBezTo>
                <a:cubicBezTo>
                  <a:pt x="1048" y="7520"/>
                  <a:pt x="1158" y="6831"/>
                  <a:pt x="1599" y="6473"/>
                </a:cubicBezTo>
                <a:cubicBezTo>
                  <a:pt x="1857" y="6291"/>
                  <a:pt x="2081" y="6209"/>
                  <a:pt x="2286" y="6209"/>
                </a:cubicBezTo>
                <a:close/>
                <a:moveTo>
                  <a:pt x="249146" y="169263"/>
                </a:moveTo>
                <a:cubicBezTo>
                  <a:pt x="250166" y="169263"/>
                  <a:pt x="251103" y="169511"/>
                  <a:pt x="251902" y="170090"/>
                </a:cubicBezTo>
                <a:cubicBezTo>
                  <a:pt x="252701" y="170531"/>
                  <a:pt x="252811" y="171908"/>
                  <a:pt x="252232" y="172845"/>
                </a:cubicBezTo>
                <a:cubicBezTo>
                  <a:pt x="252012" y="173065"/>
                  <a:pt x="251791" y="173396"/>
                  <a:pt x="251433" y="173534"/>
                </a:cubicBezTo>
                <a:cubicBezTo>
                  <a:pt x="251142" y="173735"/>
                  <a:pt x="250837" y="173833"/>
                  <a:pt x="250548" y="173833"/>
                </a:cubicBezTo>
                <a:cubicBezTo>
                  <a:pt x="250045" y="173833"/>
                  <a:pt x="249594" y="173533"/>
                  <a:pt x="249367" y="172955"/>
                </a:cubicBezTo>
                <a:cubicBezTo>
                  <a:pt x="249036" y="171798"/>
                  <a:pt x="248788" y="170531"/>
                  <a:pt x="249146" y="169263"/>
                </a:cubicBezTo>
                <a:close/>
                <a:moveTo>
                  <a:pt x="253495" y="0"/>
                </a:moveTo>
                <a:cubicBezTo>
                  <a:pt x="253206" y="0"/>
                  <a:pt x="252897" y="86"/>
                  <a:pt x="252591" y="273"/>
                </a:cubicBezTo>
                <a:cubicBezTo>
                  <a:pt x="251791" y="741"/>
                  <a:pt x="250965" y="1320"/>
                  <a:pt x="250634" y="2229"/>
                </a:cubicBezTo>
                <a:lnTo>
                  <a:pt x="249587" y="4626"/>
                </a:lnTo>
                <a:cubicBezTo>
                  <a:pt x="247410" y="4985"/>
                  <a:pt x="245123" y="5315"/>
                  <a:pt x="242947" y="5563"/>
                </a:cubicBezTo>
                <a:cubicBezTo>
                  <a:pt x="241321" y="5784"/>
                  <a:pt x="239833" y="6004"/>
                  <a:pt x="238345" y="6362"/>
                </a:cubicBezTo>
                <a:cubicBezTo>
                  <a:pt x="236389" y="6693"/>
                  <a:pt x="234432" y="7161"/>
                  <a:pt x="232504" y="7272"/>
                </a:cubicBezTo>
                <a:cubicBezTo>
                  <a:pt x="230768" y="7520"/>
                  <a:pt x="229169" y="7740"/>
                  <a:pt x="227682" y="8208"/>
                </a:cubicBezTo>
                <a:cubicBezTo>
                  <a:pt x="226524" y="8429"/>
                  <a:pt x="225477" y="8429"/>
                  <a:pt x="224347" y="8429"/>
                </a:cubicBezTo>
                <a:lnTo>
                  <a:pt x="214455" y="8429"/>
                </a:lnTo>
                <a:cubicBezTo>
                  <a:pt x="213078" y="8374"/>
                  <a:pt x="211673" y="8374"/>
                  <a:pt x="210253" y="8374"/>
                </a:cubicBezTo>
                <a:cubicBezTo>
                  <a:pt x="208834" y="8374"/>
                  <a:pt x="207402" y="8374"/>
                  <a:pt x="205969" y="8319"/>
                </a:cubicBezTo>
                <a:cubicBezTo>
                  <a:pt x="202304" y="8071"/>
                  <a:pt x="198750" y="7960"/>
                  <a:pt x="195057" y="7960"/>
                </a:cubicBezTo>
                <a:cubicBezTo>
                  <a:pt x="193239" y="7960"/>
                  <a:pt x="191393" y="8071"/>
                  <a:pt x="189546" y="8071"/>
                </a:cubicBezTo>
                <a:cubicBezTo>
                  <a:pt x="184394" y="7960"/>
                  <a:pt x="179214" y="7850"/>
                  <a:pt x="174171" y="7740"/>
                </a:cubicBezTo>
                <a:cubicBezTo>
                  <a:pt x="171746" y="7740"/>
                  <a:pt x="169459" y="7630"/>
                  <a:pt x="167062" y="7382"/>
                </a:cubicBezTo>
                <a:cubicBezTo>
                  <a:pt x="162681" y="6941"/>
                  <a:pt x="158217" y="6583"/>
                  <a:pt x="153836" y="6362"/>
                </a:cubicBezTo>
                <a:cubicBezTo>
                  <a:pt x="151659" y="6362"/>
                  <a:pt x="149483" y="6252"/>
                  <a:pt x="147306" y="6142"/>
                </a:cubicBezTo>
                <a:cubicBezTo>
                  <a:pt x="144661" y="5894"/>
                  <a:pt x="142015" y="5784"/>
                  <a:pt x="139370" y="5673"/>
                </a:cubicBezTo>
                <a:cubicBezTo>
                  <a:pt x="136174" y="5453"/>
                  <a:pt x="132950" y="5315"/>
                  <a:pt x="129726" y="5095"/>
                </a:cubicBezTo>
                <a:cubicBezTo>
                  <a:pt x="128271" y="5002"/>
                  <a:pt x="126795" y="4968"/>
                  <a:pt x="125308" y="4968"/>
                </a:cubicBezTo>
                <a:cubicBezTo>
                  <a:pt x="123277" y="4968"/>
                  <a:pt x="121225" y="5031"/>
                  <a:pt x="119173" y="5095"/>
                </a:cubicBezTo>
                <a:lnTo>
                  <a:pt x="113772" y="5095"/>
                </a:lnTo>
                <a:cubicBezTo>
                  <a:pt x="110108" y="4985"/>
                  <a:pt x="106305" y="4764"/>
                  <a:pt x="102530" y="4626"/>
                </a:cubicBezTo>
                <a:cubicBezTo>
                  <a:pt x="99775" y="4626"/>
                  <a:pt x="97019" y="4764"/>
                  <a:pt x="94154" y="4874"/>
                </a:cubicBezTo>
                <a:lnTo>
                  <a:pt x="83931" y="4874"/>
                </a:lnTo>
                <a:cubicBezTo>
                  <a:pt x="82572" y="4923"/>
                  <a:pt x="81219" y="4971"/>
                  <a:pt x="79856" y="4971"/>
                </a:cubicBezTo>
                <a:cubicBezTo>
                  <a:pt x="78098" y="4971"/>
                  <a:pt x="76324" y="4890"/>
                  <a:pt x="74508" y="4626"/>
                </a:cubicBezTo>
                <a:lnTo>
                  <a:pt x="73819" y="4626"/>
                </a:lnTo>
                <a:cubicBezTo>
                  <a:pt x="73383" y="4612"/>
                  <a:pt x="72949" y="4606"/>
                  <a:pt x="72518" y="4606"/>
                </a:cubicBezTo>
                <a:cubicBezTo>
                  <a:pt x="69647" y="4606"/>
                  <a:pt x="66853" y="4889"/>
                  <a:pt x="63954" y="4985"/>
                </a:cubicBezTo>
                <a:cubicBezTo>
                  <a:pt x="59931" y="5205"/>
                  <a:pt x="56019" y="5673"/>
                  <a:pt x="52023" y="5784"/>
                </a:cubicBezTo>
                <a:cubicBezTo>
                  <a:pt x="48201" y="5967"/>
                  <a:pt x="44378" y="6169"/>
                  <a:pt x="40571" y="6169"/>
                </a:cubicBezTo>
                <a:cubicBezTo>
                  <a:pt x="39796" y="6169"/>
                  <a:pt x="39020" y="6161"/>
                  <a:pt x="38246" y="6142"/>
                </a:cubicBezTo>
                <a:cubicBezTo>
                  <a:pt x="37089" y="6142"/>
                  <a:pt x="36042" y="6142"/>
                  <a:pt x="34912" y="6252"/>
                </a:cubicBezTo>
                <a:cubicBezTo>
                  <a:pt x="31688" y="6362"/>
                  <a:pt x="28602" y="6362"/>
                  <a:pt x="25378" y="6583"/>
                </a:cubicBezTo>
                <a:cubicBezTo>
                  <a:pt x="22843" y="6831"/>
                  <a:pt x="20336" y="6941"/>
                  <a:pt x="17911" y="7382"/>
                </a:cubicBezTo>
                <a:cubicBezTo>
                  <a:pt x="16313" y="7740"/>
                  <a:pt x="14687" y="7960"/>
                  <a:pt x="13199" y="8071"/>
                </a:cubicBezTo>
                <a:cubicBezTo>
                  <a:pt x="11491" y="8208"/>
                  <a:pt x="9755" y="8319"/>
                  <a:pt x="8157" y="8760"/>
                </a:cubicBezTo>
                <a:cubicBezTo>
                  <a:pt x="7746" y="8944"/>
                  <a:pt x="7334" y="9004"/>
                  <a:pt x="6919" y="9004"/>
                </a:cubicBezTo>
                <a:cubicBezTo>
                  <a:pt x="6528" y="9004"/>
                  <a:pt x="6133" y="8951"/>
                  <a:pt x="5732" y="8897"/>
                </a:cubicBezTo>
                <a:lnTo>
                  <a:pt x="5402" y="8208"/>
                </a:lnTo>
                <a:cubicBezTo>
                  <a:pt x="4933" y="7520"/>
                  <a:pt x="4492" y="6693"/>
                  <a:pt x="3803" y="6004"/>
                </a:cubicBezTo>
                <a:cubicBezTo>
                  <a:pt x="3431" y="5572"/>
                  <a:pt x="2890" y="5374"/>
                  <a:pt x="2363" y="5374"/>
                </a:cubicBezTo>
                <a:cubicBezTo>
                  <a:pt x="1914" y="5374"/>
                  <a:pt x="1475" y="5518"/>
                  <a:pt x="1158" y="5784"/>
                </a:cubicBezTo>
                <a:cubicBezTo>
                  <a:pt x="359" y="6362"/>
                  <a:pt x="1" y="7740"/>
                  <a:pt x="469" y="8649"/>
                </a:cubicBezTo>
                <a:cubicBezTo>
                  <a:pt x="690" y="9008"/>
                  <a:pt x="1048" y="9338"/>
                  <a:pt x="1379" y="9338"/>
                </a:cubicBezTo>
                <a:cubicBezTo>
                  <a:pt x="1957" y="9448"/>
                  <a:pt x="2536" y="9448"/>
                  <a:pt x="2977" y="9448"/>
                </a:cubicBezTo>
                <a:cubicBezTo>
                  <a:pt x="3555" y="9448"/>
                  <a:pt x="4134" y="9448"/>
                  <a:pt x="4713" y="9807"/>
                </a:cubicBezTo>
                <a:cubicBezTo>
                  <a:pt x="4823" y="10275"/>
                  <a:pt x="5043" y="10826"/>
                  <a:pt x="5043" y="11295"/>
                </a:cubicBezTo>
                <a:cubicBezTo>
                  <a:pt x="5181" y="12672"/>
                  <a:pt x="5291" y="14050"/>
                  <a:pt x="5291" y="15428"/>
                </a:cubicBezTo>
                <a:cubicBezTo>
                  <a:pt x="5402" y="17384"/>
                  <a:pt x="5291" y="19340"/>
                  <a:pt x="5291" y="21297"/>
                </a:cubicBezTo>
                <a:cubicBezTo>
                  <a:pt x="5181" y="26339"/>
                  <a:pt x="4823" y="31492"/>
                  <a:pt x="4244" y="36562"/>
                </a:cubicBezTo>
                <a:cubicBezTo>
                  <a:pt x="4024" y="38050"/>
                  <a:pt x="3803" y="39427"/>
                  <a:pt x="3666" y="40805"/>
                </a:cubicBezTo>
                <a:cubicBezTo>
                  <a:pt x="3225" y="44470"/>
                  <a:pt x="2756" y="48272"/>
                  <a:pt x="2426" y="51937"/>
                </a:cubicBezTo>
                <a:cubicBezTo>
                  <a:pt x="2068" y="54913"/>
                  <a:pt x="1847" y="57916"/>
                  <a:pt x="1737" y="61002"/>
                </a:cubicBezTo>
                <a:cubicBezTo>
                  <a:pt x="1489" y="63868"/>
                  <a:pt x="1489" y="66871"/>
                  <a:pt x="1379" y="69847"/>
                </a:cubicBezTo>
                <a:cubicBezTo>
                  <a:pt x="1268" y="73181"/>
                  <a:pt x="1158" y="76515"/>
                  <a:pt x="1048" y="79960"/>
                </a:cubicBezTo>
                <a:cubicBezTo>
                  <a:pt x="910" y="84313"/>
                  <a:pt x="910" y="88667"/>
                  <a:pt x="910" y="93048"/>
                </a:cubicBezTo>
                <a:cubicBezTo>
                  <a:pt x="910" y="97760"/>
                  <a:pt x="800" y="102444"/>
                  <a:pt x="469" y="107156"/>
                </a:cubicBezTo>
                <a:cubicBezTo>
                  <a:pt x="221" y="109222"/>
                  <a:pt x="359" y="111289"/>
                  <a:pt x="359" y="113355"/>
                </a:cubicBezTo>
                <a:cubicBezTo>
                  <a:pt x="359" y="113466"/>
                  <a:pt x="469" y="113603"/>
                  <a:pt x="469" y="113714"/>
                </a:cubicBezTo>
                <a:cubicBezTo>
                  <a:pt x="800" y="113934"/>
                  <a:pt x="1048" y="114044"/>
                  <a:pt x="1268" y="114044"/>
                </a:cubicBezTo>
                <a:cubicBezTo>
                  <a:pt x="1847" y="113824"/>
                  <a:pt x="1847" y="113355"/>
                  <a:pt x="1847" y="113025"/>
                </a:cubicBezTo>
                <a:cubicBezTo>
                  <a:pt x="1957" y="111757"/>
                  <a:pt x="1957" y="110490"/>
                  <a:pt x="2068" y="109222"/>
                </a:cubicBezTo>
                <a:cubicBezTo>
                  <a:pt x="2068" y="108313"/>
                  <a:pt x="2178" y="107514"/>
                  <a:pt x="2178" y="106715"/>
                </a:cubicBezTo>
                <a:cubicBezTo>
                  <a:pt x="2288" y="103711"/>
                  <a:pt x="2178" y="100736"/>
                  <a:pt x="2288" y="97760"/>
                </a:cubicBezTo>
                <a:cubicBezTo>
                  <a:pt x="2426" y="91780"/>
                  <a:pt x="2426" y="85911"/>
                  <a:pt x="2288" y="79960"/>
                </a:cubicBezTo>
                <a:cubicBezTo>
                  <a:pt x="2288" y="77315"/>
                  <a:pt x="2178" y="74780"/>
                  <a:pt x="2288" y="72134"/>
                </a:cubicBezTo>
                <a:cubicBezTo>
                  <a:pt x="2426" y="68470"/>
                  <a:pt x="2756" y="64805"/>
                  <a:pt x="2867" y="61113"/>
                </a:cubicBezTo>
                <a:cubicBezTo>
                  <a:pt x="2977" y="61002"/>
                  <a:pt x="2977" y="61002"/>
                  <a:pt x="2977" y="60892"/>
                </a:cubicBezTo>
                <a:cubicBezTo>
                  <a:pt x="3335" y="56759"/>
                  <a:pt x="3666" y="52626"/>
                  <a:pt x="4134" y="48493"/>
                </a:cubicBezTo>
                <a:cubicBezTo>
                  <a:pt x="4492" y="44718"/>
                  <a:pt x="4933" y="41026"/>
                  <a:pt x="5512" y="37361"/>
                </a:cubicBezTo>
                <a:cubicBezTo>
                  <a:pt x="6201" y="32759"/>
                  <a:pt x="6669" y="28296"/>
                  <a:pt x="6669" y="23694"/>
                </a:cubicBezTo>
                <a:lnTo>
                  <a:pt x="6669" y="20470"/>
                </a:lnTo>
                <a:cubicBezTo>
                  <a:pt x="6779" y="17164"/>
                  <a:pt x="6669" y="13719"/>
                  <a:pt x="6090" y="10385"/>
                </a:cubicBezTo>
                <a:cubicBezTo>
                  <a:pt x="5980" y="10275"/>
                  <a:pt x="6090" y="10137"/>
                  <a:pt x="6090" y="10027"/>
                </a:cubicBezTo>
                <a:cubicBezTo>
                  <a:pt x="7248" y="9807"/>
                  <a:pt x="8267" y="9586"/>
                  <a:pt x="9425" y="9338"/>
                </a:cubicBezTo>
                <a:lnTo>
                  <a:pt x="12180" y="9008"/>
                </a:lnTo>
                <a:cubicBezTo>
                  <a:pt x="13778" y="8760"/>
                  <a:pt x="15376" y="8649"/>
                  <a:pt x="16892" y="8429"/>
                </a:cubicBezTo>
                <a:cubicBezTo>
                  <a:pt x="19179" y="8208"/>
                  <a:pt x="21355" y="7740"/>
                  <a:pt x="23532" y="7630"/>
                </a:cubicBezTo>
                <a:cubicBezTo>
                  <a:pt x="25268" y="7630"/>
                  <a:pt x="26977" y="7520"/>
                  <a:pt x="28712" y="7382"/>
                </a:cubicBezTo>
                <a:cubicBezTo>
                  <a:pt x="31110" y="7382"/>
                  <a:pt x="33645" y="7161"/>
                  <a:pt x="36042" y="7051"/>
                </a:cubicBezTo>
                <a:cubicBezTo>
                  <a:pt x="36878" y="7026"/>
                  <a:pt x="37719" y="7018"/>
                  <a:pt x="38563" y="7018"/>
                </a:cubicBezTo>
                <a:cubicBezTo>
                  <a:pt x="40069" y="7018"/>
                  <a:pt x="41587" y="7044"/>
                  <a:pt x="43112" y="7044"/>
                </a:cubicBezTo>
                <a:cubicBezTo>
                  <a:pt x="44506" y="7044"/>
                  <a:pt x="45907" y="7022"/>
                  <a:pt x="47312" y="6941"/>
                </a:cubicBezTo>
                <a:cubicBezTo>
                  <a:pt x="51886" y="6583"/>
                  <a:pt x="56597" y="6473"/>
                  <a:pt x="61309" y="6252"/>
                </a:cubicBezTo>
                <a:cubicBezTo>
                  <a:pt x="63954" y="6004"/>
                  <a:pt x="66600" y="5784"/>
                  <a:pt x="69245" y="5673"/>
                </a:cubicBezTo>
                <a:cubicBezTo>
                  <a:pt x="70154" y="5618"/>
                  <a:pt x="71070" y="5591"/>
                  <a:pt x="71990" y="5591"/>
                </a:cubicBezTo>
                <a:cubicBezTo>
                  <a:pt x="72909" y="5591"/>
                  <a:pt x="73833" y="5618"/>
                  <a:pt x="74756" y="5673"/>
                </a:cubicBezTo>
                <a:cubicBezTo>
                  <a:pt x="76932" y="5894"/>
                  <a:pt x="79109" y="5894"/>
                  <a:pt x="81176" y="5894"/>
                </a:cubicBezTo>
                <a:cubicBezTo>
                  <a:pt x="87706" y="5784"/>
                  <a:pt x="94264" y="5673"/>
                  <a:pt x="100684" y="5673"/>
                </a:cubicBezTo>
                <a:cubicBezTo>
                  <a:pt x="101277" y="5658"/>
                  <a:pt x="101870" y="5651"/>
                  <a:pt x="102463" y="5651"/>
                </a:cubicBezTo>
                <a:cubicBezTo>
                  <a:pt x="106117" y="5651"/>
                  <a:pt x="109775" y="5909"/>
                  <a:pt x="113331" y="6004"/>
                </a:cubicBezTo>
                <a:cubicBezTo>
                  <a:pt x="114094" y="6050"/>
                  <a:pt x="114844" y="6065"/>
                  <a:pt x="115586" y="6065"/>
                </a:cubicBezTo>
                <a:cubicBezTo>
                  <a:pt x="117070" y="6065"/>
                  <a:pt x="118521" y="6004"/>
                  <a:pt x="119972" y="6004"/>
                </a:cubicBezTo>
                <a:cubicBezTo>
                  <a:pt x="121882" y="6004"/>
                  <a:pt x="123805" y="5955"/>
                  <a:pt x="125724" y="5955"/>
                </a:cubicBezTo>
                <a:cubicBezTo>
                  <a:pt x="126683" y="5955"/>
                  <a:pt x="127641" y="5967"/>
                  <a:pt x="128597" y="6004"/>
                </a:cubicBezTo>
                <a:cubicBezTo>
                  <a:pt x="131242" y="6142"/>
                  <a:pt x="133997" y="6362"/>
                  <a:pt x="136753" y="6473"/>
                </a:cubicBezTo>
                <a:cubicBezTo>
                  <a:pt x="139728" y="6693"/>
                  <a:pt x="142704" y="6693"/>
                  <a:pt x="145818" y="6941"/>
                </a:cubicBezTo>
                <a:cubicBezTo>
                  <a:pt x="148573" y="7051"/>
                  <a:pt x="151439" y="7272"/>
                  <a:pt x="154305" y="7382"/>
                </a:cubicBezTo>
                <a:cubicBezTo>
                  <a:pt x="156729" y="7520"/>
                  <a:pt x="159237" y="7630"/>
                  <a:pt x="161772" y="7850"/>
                </a:cubicBezTo>
                <a:cubicBezTo>
                  <a:pt x="163039" y="7960"/>
                  <a:pt x="164417" y="8071"/>
                  <a:pt x="165795" y="8208"/>
                </a:cubicBezTo>
                <a:cubicBezTo>
                  <a:pt x="167861" y="8429"/>
                  <a:pt x="169928" y="8539"/>
                  <a:pt x="171994" y="8649"/>
                </a:cubicBezTo>
                <a:cubicBezTo>
                  <a:pt x="174860" y="8760"/>
                  <a:pt x="177616" y="8760"/>
                  <a:pt x="180481" y="8897"/>
                </a:cubicBezTo>
                <a:cubicBezTo>
                  <a:pt x="184835" y="8897"/>
                  <a:pt x="189106" y="8897"/>
                  <a:pt x="193349" y="9008"/>
                </a:cubicBezTo>
                <a:cubicBezTo>
                  <a:pt x="194874" y="9008"/>
                  <a:pt x="196398" y="8959"/>
                  <a:pt x="197964" y="8959"/>
                </a:cubicBezTo>
                <a:cubicBezTo>
                  <a:pt x="198747" y="8959"/>
                  <a:pt x="199539" y="8971"/>
                  <a:pt x="200348" y="9008"/>
                </a:cubicBezTo>
                <a:cubicBezTo>
                  <a:pt x="203213" y="9118"/>
                  <a:pt x="206189" y="9228"/>
                  <a:pt x="209193" y="9338"/>
                </a:cubicBezTo>
                <a:cubicBezTo>
                  <a:pt x="214125" y="9338"/>
                  <a:pt x="219167" y="9338"/>
                  <a:pt x="224237" y="9448"/>
                </a:cubicBezTo>
                <a:cubicBezTo>
                  <a:pt x="225835" y="9448"/>
                  <a:pt x="227323" y="9338"/>
                  <a:pt x="228921" y="8897"/>
                </a:cubicBezTo>
                <a:cubicBezTo>
                  <a:pt x="229858" y="8649"/>
                  <a:pt x="230768" y="8539"/>
                  <a:pt x="231677" y="8429"/>
                </a:cubicBezTo>
                <a:cubicBezTo>
                  <a:pt x="233633" y="8071"/>
                  <a:pt x="235590" y="7850"/>
                  <a:pt x="237436" y="7520"/>
                </a:cubicBezTo>
                <a:cubicBezTo>
                  <a:pt x="238924" y="7272"/>
                  <a:pt x="240412" y="7051"/>
                  <a:pt x="241789" y="6831"/>
                </a:cubicBezTo>
                <a:cubicBezTo>
                  <a:pt x="242947" y="6583"/>
                  <a:pt x="244076" y="6473"/>
                  <a:pt x="245234" y="6252"/>
                </a:cubicBezTo>
                <a:cubicBezTo>
                  <a:pt x="246722" y="6004"/>
                  <a:pt x="248099" y="5784"/>
                  <a:pt x="249477" y="5673"/>
                </a:cubicBezTo>
                <a:cubicBezTo>
                  <a:pt x="249587" y="5784"/>
                  <a:pt x="249725" y="6004"/>
                  <a:pt x="249725" y="6142"/>
                </a:cubicBezTo>
                <a:cubicBezTo>
                  <a:pt x="249587" y="9448"/>
                  <a:pt x="249587" y="12893"/>
                  <a:pt x="249367" y="16227"/>
                </a:cubicBezTo>
                <a:cubicBezTo>
                  <a:pt x="249036" y="20470"/>
                  <a:pt x="248788" y="24741"/>
                  <a:pt x="248678" y="28984"/>
                </a:cubicBezTo>
                <a:cubicBezTo>
                  <a:pt x="248568" y="33558"/>
                  <a:pt x="248568" y="38160"/>
                  <a:pt x="248457" y="42761"/>
                </a:cubicBezTo>
                <a:lnTo>
                  <a:pt x="248457" y="50229"/>
                </a:lnTo>
                <a:cubicBezTo>
                  <a:pt x="248347" y="54114"/>
                  <a:pt x="248209" y="57916"/>
                  <a:pt x="248209" y="61801"/>
                </a:cubicBezTo>
                <a:cubicBezTo>
                  <a:pt x="248209" y="64226"/>
                  <a:pt x="248099" y="66623"/>
                  <a:pt x="248099" y="69048"/>
                </a:cubicBezTo>
                <a:cubicBezTo>
                  <a:pt x="248209" y="72024"/>
                  <a:pt x="248347" y="75027"/>
                  <a:pt x="248209" y="77893"/>
                </a:cubicBezTo>
                <a:cubicBezTo>
                  <a:pt x="248209" y="80869"/>
                  <a:pt x="248099" y="83983"/>
                  <a:pt x="248099" y="86958"/>
                </a:cubicBezTo>
                <a:cubicBezTo>
                  <a:pt x="247989" y="94536"/>
                  <a:pt x="247989" y="102113"/>
                  <a:pt x="247989" y="109691"/>
                </a:cubicBezTo>
                <a:cubicBezTo>
                  <a:pt x="247989" y="110600"/>
                  <a:pt x="247989" y="111399"/>
                  <a:pt x="247879" y="112226"/>
                </a:cubicBezTo>
                <a:cubicBezTo>
                  <a:pt x="247658" y="120244"/>
                  <a:pt x="247521" y="128290"/>
                  <a:pt x="247658" y="136336"/>
                </a:cubicBezTo>
                <a:cubicBezTo>
                  <a:pt x="247658" y="144933"/>
                  <a:pt x="247658" y="153667"/>
                  <a:pt x="248099" y="162264"/>
                </a:cubicBezTo>
                <a:cubicBezTo>
                  <a:pt x="248099" y="164110"/>
                  <a:pt x="247879" y="165819"/>
                  <a:pt x="247521" y="167665"/>
                </a:cubicBezTo>
                <a:cubicBezTo>
                  <a:pt x="246969" y="167775"/>
                  <a:pt x="246501" y="167885"/>
                  <a:pt x="245922" y="168023"/>
                </a:cubicBezTo>
                <a:cubicBezTo>
                  <a:pt x="244324" y="168243"/>
                  <a:pt x="242588" y="168464"/>
                  <a:pt x="240990" y="168712"/>
                </a:cubicBezTo>
                <a:cubicBezTo>
                  <a:pt x="239723" y="168932"/>
                  <a:pt x="238565" y="169153"/>
                  <a:pt x="237326" y="169263"/>
                </a:cubicBezTo>
                <a:cubicBezTo>
                  <a:pt x="235700" y="169511"/>
                  <a:pt x="234102" y="169621"/>
                  <a:pt x="232504" y="169731"/>
                </a:cubicBezTo>
                <a:cubicBezTo>
                  <a:pt x="230547" y="169842"/>
                  <a:pt x="228591" y="170090"/>
                  <a:pt x="226634" y="170200"/>
                </a:cubicBezTo>
                <a:cubicBezTo>
                  <a:pt x="224347" y="170420"/>
                  <a:pt x="222171" y="170531"/>
                  <a:pt x="219856" y="170641"/>
                </a:cubicBezTo>
                <a:cubicBezTo>
                  <a:pt x="214703" y="170999"/>
                  <a:pt x="209634" y="171330"/>
                  <a:pt x="204481" y="171467"/>
                </a:cubicBezTo>
                <a:cubicBezTo>
                  <a:pt x="202304" y="171578"/>
                  <a:pt x="200238" y="171578"/>
                  <a:pt x="198061" y="171578"/>
                </a:cubicBezTo>
                <a:cubicBezTo>
                  <a:pt x="194727" y="171798"/>
                  <a:pt x="191393" y="172018"/>
                  <a:pt x="188059" y="172156"/>
                </a:cubicBezTo>
                <a:cubicBezTo>
                  <a:pt x="185193" y="172266"/>
                  <a:pt x="182327" y="172377"/>
                  <a:pt x="179572" y="172377"/>
                </a:cubicBezTo>
                <a:cubicBezTo>
                  <a:pt x="173813" y="172487"/>
                  <a:pt x="168192" y="172597"/>
                  <a:pt x="162571" y="172707"/>
                </a:cubicBezTo>
                <a:cubicBezTo>
                  <a:pt x="160504" y="172707"/>
                  <a:pt x="158438" y="172845"/>
                  <a:pt x="156371" y="172845"/>
                </a:cubicBezTo>
                <a:cubicBezTo>
                  <a:pt x="153558" y="173014"/>
                  <a:pt x="150729" y="173248"/>
                  <a:pt x="147908" y="173248"/>
                </a:cubicBezTo>
                <a:cubicBezTo>
                  <a:pt x="147054" y="173248"/>
                  <a:pt x="146201" y="173227"/>
                  <a:pt x="145350" y="173176"/>
                </a:cubicBezTo>
                <a:cubicBezTo>
                  <a:pt x="144263" y="173125"/>
                  <a:pt x="143171" y="173103"/>
                  <a:pt x="142075" y="173103"/>
                </a:cubicBezTo>
                <a:cubicBezTo>
                  <a:pt x="138420" y="173103"/>
                  <a:pt x="134729" y="173343"/>
                  <a:pt x="131104" y="173534"/>
                </a:cubicBezTo>
                <a:cubicBezTo>
                  <a:pt x="127549" y="173644"/>
                  <a:pt x="123995" y="173865"/>
                  <a:pt x="120330" y="174085"/>
                </a:cubicBezTo>
                <a:cubicBezTo>
                  <a:pt x="118016" y="174223"/>
                  <a:pt x="115729" y="174223"/>
                  <a:pt x="113442" y="174443"/>
                </a:cubicBezTo>
                <a:cubicBezTo>
                  <a:pt x="110821" y="174653"/>
                  <a:pt x="108201" y="174730"/>
                  <a:pt x="105581" y="174730"/>
                </a:cubicBezTo>
                <a:cubicBezTo>
                  <a:pt x="104068" y="174730"/>
                  <a:pt x="102555" y="174704"/>
                  <a:pt x="101042" y="174664"/>
                </a:cubicBezTo>
                <a:lnTo>
                  <a:pt x="93685" y="174664"/>
                </a:lnTo>
                <a:cubicBezTo>
                  <a:pt x="92597" y="174664"/>
                  <a:pt x="91509" y="174691"/>
                  <a:pt x="90420" y="174691"/>
                </a:cubicBezTo>
                <a:cubicBezTo>
                  <a:pt x="89332" y="174691"/>
                  <a:pt x="88243" y="174664"/>
                  <a:pt x="87155" y="174553"/>
                </a:cubicBezTo>
                <a:cubicBezTo>
                  <a:pt x="85777" y="174443"/>
                  <a:pt x="84400" y="174333"/>
                  <a:pt x="83022" y="174223"/>
                </a:cubicBezTo>
                <a:lnTo>
                  <a:pt x="83022" y="174223"/>
                </a:lnTo>
                <a:cubicBezTo>
                  <a:pt x="83132" y="174664"/>
                  <a:pt x="83132" y="175022"/>
                  <a:pt x="83242" y="175352"/>
                </a:cubicBezTo>
                <a:lnTo>
                  <a:pt x="85639" y="175352"/>
                </a:lnTo>
                <a:cubicBezTo>
                  <a:pt x="87844" y="175600"/>
                  <a:pt x="90021" y="175600"/>
                  <a:pt x="92087" y="175600"/>
                </a:cubicBezTo>
                <a:cubicBezTo>
                  <a:pt x="95283" y="175600"/>
                  <a:pt x="98507" y="175711"/>
                  <a:pt x="101731" y="175711"/>
                </a:cubicBezTo>
                <a:lnTo>
                  <a:pt x="104239" y="175711"/>
                </a:lnTo>
                <a:cubicBezTo>
                  <a:pt x="108510" y="175711"/>
                  <a:pt x="112753" y="175463"/>
                  <a:pt x="116996" y="175242"/>
                </a:cubicBezTo>
                <a:cubicBezTo>
                  <a:pt x="119283" y="175132"/>
                  <a:pt x="121708" y="175022"/>
                  <a:pt x="124105" y="174912"/>
                </a:cubicBezTo>
                <a:cubicBezTo>
                  <a:pt x="128018" y="174664"/>
                  <a:pt x="131931" y="174443"/>
                  <a:pt x="135816" y="174333"/>
                </a:cubicBezTo>
                <a:cubicBezTo>
                  <a:pt x="137903" y="174183"/>
                  <a:pt x="140031" y="174083"/>
                  <a:pt x="142182" y="174083"/>
                </a:cubicBezTo>
                <a:cubicBezTo>
                  <a:pt x="143579" y="174083"/>
                  <a:pt x="144986" y="174125"/>
                  <a:pt x="146397" y="174223"/>
                </a:cubicBezTo>
                <a:cubicBezTo>
                  <a:pt x="146773" y="174260"/>
                  <a:pt x="147153" y="174272"/>
                  <a:pt x="147534" y="174272"/>
                </a:cubicBezTo>
                <a:cubicBezTo>
                  <a:pt x="148298" y="174272"/>
                  <a:pt x="149069" y="174223"/>
                  <a:pt x="149841" y="174223"/>
                </a:cubicBezTo>
                <a:cubicBezTo>
                  <a:pt x="154663" y="173975"/>
                  <a:pt x="159485" y="173644"/>
                  <a:pt x="164307" y="173644"/>
                </a:cubicBezTo>
                <a:lnTo>
                  <a:pt x="170727" y="173644"/>
                </a:lnTo>
                <a:cubicBezTo>
                  <a:pt x="174860" y="173534"/>
                  <a:pt x="178993" y="173396"/>
                  <a:pt x="183126" y="173286"/>
                </a:cubicBezTo>
                <a:cubicBezTo>
                  <a:pt x="185992" y="173176"/>
                  <a:pt x="188858" y="173065"/>
                  <a:pt x="191723" y="172955"/>
                </a:cubicBezTo>
                <a:cubicBezTo>
                  <a:pt x="194616" y="172845"/>
                  <a:pt x="197372" y="172597"/>
                  <a:pt x="200127" y="172487"/>
                </a:cubicBezTo>
                <a:cubicBezTo>
                  <a:pt x="202414" y="172487"/>
                  <a:pt x="204591" y="172487"/>
                  <a:pt x="206768" y="172377"/>
                </a:cubicBezTo>
                <a:cubicBezTo>
                  <a:pt x="211480" y="172156"/>
                  <a:pt x="216191" y="171798"/>
                  <a:pt x="220903" y="171578"/>
                </a:cubicBezTo>
                <a:cubicBezTo>
                  <a:pt x="225725" y="171330"/>
                  <a:pt x="230657" y="170889"/>
                  <a:pt x="235479" y="170420"/>
                </a:cubicBezTo>
                <a:cubicBezTo>
                  <a:pt x="237656" y="170310"/>
                  <a:pt x="239723" y="169842"/>
                  <a:pt x="241789" y="169511"/>
                </a:cubicBezTo>
                <a:cubicBezTo>
                  <a:pt x="242947" y="169401"/>
                  <a:pt x="244076" y="169153"/>
                  <a:pt x="245234" y="168932"/>
                </a:cubicBezTo>
                <a:cubicBezTo>
                  <a:pt x="245922" y="168932"/>
                  <a:pt x="246611" y="168932"/>
                  <a:pt x="247300" y="169153"/>
                </a:cubicBezTo>
                <a:cubicBezTo>
                  <a:pt x="247410" y="169842"/>
                  <a:pt x="247521" y="170531"/>
                  <a:pt x="247521" y="171109"/>
                </a:cubicBezTo>
                <a:cubicBezTo>
                  <a:pt x="247521" y="172487"/>
                  <a:pt x="248209" y="173286"/>
                  <a:pt x="249146" y="174085"/>
                </a:cubicBezTo>
                <a:cubicBezTo>
                  <a:pt x="249620" y="174483"/>
                  <a:pt x="250145" y="174659"/>
                  <a:pt x="250651" y="174659"/>
                </a:cubicBezTo>
                <a:cubicBezTo>
                  <a:pt x="250881" y="174659"/>
                  <a:pt x="251107" y="174622"/>
                  <a:pt x="251323" y="174553"/>
                </a:cubicBezTo>
                <a:cubicBezTo>
                  <a:pt x="252343" y="174085"/>
                  <a:pt x="253169" y="173396"/>
                  <a:pt x="253390" y="172266"/>
                </a:cubicBezTo>
                <a:cubicBezTo>
                  <a:pt x="253610" y="170999"/>
                  <a:pt x="253279" y="169952"/>
                  <a:pt x="252232" y="169263"/>
                </a:cubicBezTo>
                <a:cubicBezTo>
                  <a:pt x="251654" y="168822"/>
                  <a:pt x="250965" y="168574"/>
                  <a:pt x="250276" y="168243"/>
                </a:cubicBezTo>
                <a:cubicBezTo>
                  <a:pt x="249945" y="168023"/>
                  <a:pt x="249587" y="167885"/>
                  <a:pt x="249256" y="167775"/>
                </a:cubicBezTo>
                <a:cubicBezTo>
                  <a:pt x="249256" y="163532"/>
                  <a:pt x="249146" y="159399"/>
                  <a:pt x="249146" y="155376"/>
                </a:cubicBezTo>
                <a:lnTo>
                  <a:pt x="249146" y="142866"/>
                </a:lnTo>
                <a:cubicBezTo>
                  <a:pt x="249036" y="138733"/>
                  <a:pt x="248898" y="134710"/>
                  <a:pt x="248898" y="130577"/>
                </a:cubicBezTo>
                <a:cubicBezTo>
                  <a:pt x="249036" y="125645"/>
                  <a:pt x="249036" y="120712"/>
                  <a:pt x="249146" y="115780"/>
                </a:cubicBezTo>
                <a:cubicBezTo>
                  <a:pt x="249146" y="114981"/>
                  <a:pt x="249036" y="114155"/>
                  <a:pt x="249036" y="113355"/>
                </a:cubicBezTo>
                <a:cubicBezTo>
                  <a:pt x="249146" y="109581"/>
                  <a:pt x="249146" y="105778"/>
                  <a:pt x="249256" y="102003"/>
                </a:cubicBezTo>
                <a:lnTo>
                  <a:pt x="249256" y="97512"/>
                </a:lnTo>
                <a:lnTo>
                  <a:pt x="249256" y="88116"/>
                </a:lnTo>
                <a:cubicBezTo>
                  <a:pt x="249256" y="86159"/>
                  <a:pt x="249256" y="84203"/>
                  <a:pt x="249367" y="82357"/>
                </a:cubicBezTo>
                <a:cubicBezTo>
                  <a:pt x="249367" y="80070"/>
                  <a:pt x="249477" y="77783"/>
                  <a:pt x="249477" y="75579"/>
                </a:cubicBezTo>
                <a:cubicBezTo>
                  <a:pt x="249587" y="73071"/>
                  <a:pt x="249587" y="70536"/>
                  <a:pt x="249725" y="68001"/>
                </a:cubicBezTo>
                <a:cubicBezTo>
                  <a:pt x="249835" y="63069"/>
                  <a:pt x="249945" y="58137"/>
                  <a:pt x="250056" y="53205"/>
                </a:cubicBezTo>
                <a:cubicBezTo>
                  <a:pt x="250166" y="50449"/>
                  <a:pt x="250166" y="47583"/>
                  <a:pt x="250276" y="44718"/>
                </a:cubicBezTo>
                <a:cubicBezTo>
                  <a:pt x="250414" y="40695"/>
                  <a:pt x="250744" y="36672"/>
                  <a:pt x="250855" y="32649"/>
                </a:cubicBezTo>
                <a:cubicBezTo>
                  <a:pt x="250965" y="30004"/>
                  <a:pt x="251213" y="27248"/>
                  <a:pt x="251213" y="24603"/>
                </a:cubicBezTo>
                <a:cubicBezTo>
                  <a:pt x="251323" y="20828"/>
                  <a:pt x="251433" y="17026"/>
                  <a:pt x="251433" y="13251"/>
                </a:cubicBezTo>
                <a:lnTo>
                  <a:pt x="251433" y="5315"/>
                </a:lnTo>
                <a:cubicBezTo>
                  <a:pt x="252122" y="4985"/>
                  <a:pt x="252811" y="4764"/>
                  <a:pt x="253390" y="4406"/>
                </a:cubicBezTo>
                <a:cubicBezTo>
                  <a:pt x="254547" y="3827"/>
                  <a:pt x="255098" y="2808"/>
                  <a:pt x="254988" y="1540"/>
                </a:cubicBezTo>
                <a:cubicBezTo>
                  <a:pt x="254907" y="617"/>
                  <a:pt x="254271" y="0"/>
                  <a:pt x="2534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7641" y="3583800"/>
            <a:ext cx="803925" cy="1193275"/>
          </a:xfrm>
          <a:custGeom>
            <a:avLst/>
            <a:gdLst/>
            <a:ahLst/>
            <a:cxnLst/>
            <a:rect l="l" t="t" r="r" b="b"/>
            <a:pathLst>
              <a:path w="32157" h="47731" extrusionOk="0">
                <a:moveTo>
                  <a:pt x="3693" y="42489"/>
                </a:moveTo>
                <a:cubicBezTo>
                  <a:pt x="3803" y="43398"/>
                  <a:pt x="3583" y="44225"/>
                  <a:pt x="3225" y="45134"/>
                </a:cubicBezTo>
                <a:cubicBezTo>
                  <a:pt x="3004" y="45602"/>
                  <a:pt x="2756" y="45713"/>
                  <a:pt x="1957" y="45823"/>
                </a:cubicBezTo>
                <a:cubicBezTo>
                  <a:pt x="1847" y="45465"/>
                  <a:pt x="1737" y="45134"/>
                  <a:pt x="1737" y="44776"/>
                </a:cubicBezTo>
                <a:cubicBezTo>
                  <a:pt x="1626" y="43398"/>
                  <a:pt x="1957" y="42957"/>
                  <a:pt x="3445" y="42489"/>
                </a:cubicBezTo>
                <a:close/>
                <a:moveTo>
                  <a:pt x="2067" y="0"/>
                </a:moveTo>
                <a:cubicBezTo>
                  <a:pt x="1957" y="0"/>
                  <a:pt x="1847" y="248"/>
                  <a:pt x="1847" y="358"/>
                </a:cubicBezTo>
                <a:lnTo>
                  <a:pt x="1847" y="2893"/>
                </a:lnTo>
                <a:cubicBezTo>
                  <a:pt x="1847" y="4492"/>
                  <a:pt x="1737" y="6090"/>
                  <a:pt x="1847" y="7826"/>
                </a:cubicBezTo>
                <a:cubicBezTo>
                  <a:pt x="2067" y="11711"/>
                  <a:pt x="2315" y="15734"/>
                  <a:pt x="2536" y="19757"/>
                </a:cubicBezTo>
                <a:cubicBezTo>
                  <a:pt x="2756" y="22402"/>
                  <a:pt x="2894" y="25047"/>
                  <a:pt x="3225" y="27692"/>
                </a:cubicBezTo>
                <a:cubicBezTo>
                  <a:pt x="3693" y="31688"/>
                  <a:pt x="3803" y="35711"/>
                  <a:pt x="3803" y="39844"/>
                </a:cubicBezTo>
                <a:cubicBezTo>
                  <a:pt x="3803" y="40202"/>
                  <a:pt x="3693" y="40643"/>
                  <a:pt x="3693" y="41111"/>
                </a:cubicBezTo>
                <a:cubicBezTo>
                  <a:pt x="3225" y="41221"/>
                  <a:pt x="2756" y="41332"/>
                  <a:pt x="2315" y="41580"/>
                </a:cubicBezTo>
                <a:cubicBezTo>
                  <a:pt x="1737" y="41800"/>
                  <a:pt x="1158" y="42268"/>
                  <a:pt x="938" y="42957"/>
                </a:cubicBezTo>
                <a:cubicBezTo>
                  <a:pt x="827" y="43288"/>
                  <a:pt x="690" y="43536"/>
                  <a:pt x="469" y="43867"/>
                </a:cubicBezTo>
                <a:cubicBezTo>
                  <a:pt x="1" y="44776"/>
                  <a:pt x="249" y="45823"/>
                  <a:pt x="690" y="46732"/>
                </a:cubicBezTo>
                <a:cubicBezTo>
                  <a:pt x="1102" y="47360"/>
                  <a:pt x="1852" y="47730"/>
                  <a:pt x="2558" y="47730"/>
                </a:cubicBezTo>
                <a:cubicBezTo>
                  <a:pt x="3030" y="47730"/>
                  <a:pt x="3483" y="47565"/>
                  <a:pt x="3803" y="47201"/>
                </a:cubicBezTo>
                <a:cubicBezTo>
                  <a:pt x="4024" y="46980"/>
                  <a:pt x="4272" y="46732"/>
                  <a:pt x="4382" y="46402"/>
                </a:cubicBezTo>
                <a:cubicBezTo>
                  <a:pt x="4712" y="45602"/>
                  <a:pt x="4960" y="44776"/>
                  <a:pt x="5291" y="43867"/>
                </a:cubicBezTo>
                <a:cubicBezTo>
                  <a:pt x="5401" y="43398"/>
                  <a:pt x="5512" y="42957"/>
                  <a:pt x="5649" y="42599"/>
                </a:cubicBezTo>
                <a:lnTo>
                  <a:pt x="9094" y="42599"/>
                </a:lnTo>
                <a:cubicBezTo>
                  <a:pt x="9645" y="42599"/>
                  <a:pt x="10223" y="42709"/>
                  <a:pt x="10802" y="42847"/>
                </a:cubicBezTo>
                <a:cubicBezTo>
                  <a:pt x="12180" y="42957"/>
                  <a:pt x="13557" y="43178"/>
                  <a:pt x="15045" y="43398"/>
                </a:cubicBezTo>
                <a:cubicBezTo>
                  <a:pt x="16423" y="43536"/>
                  <a:pt x="17911" y="43646"/>
                  <a:pt x="19426" y="43867"/>
                </a:cubicBezTo>
                <a:cubicBezTo>
                  <a:pt x="23091" y="44445"/>
                  <a:pt x="26756" y="45024"/>
                  <a:pt x="30558" y="45465"/>
                </a:cubicBezTo>
                <a:cubicBezTo>
                  <a:pt x="30657" y="45506"/>
                  <a:pt x="30759" y="45522"/>
                  <a:pt x="30861" y="45522"/>
                </a:cubicBezTo>
                <a:cubicBezTo>
                  <a:pt x="31101" y="45522"/>
                  <a:pt x="31346" y="45432"/>
                  <a:pt x="31578" y="45354"/>
                </a:cubicBezTo>
                <a:cubicBezTo>
                  <a:pt x="31826" y="45354"/>
                  <a:pt x="32156" y="45244"/>
                  <a:pt x="32046" y="44776"/>
                </a:cubicBezTo>
                <a:cubicBezTo>
                  <a:pt x="31826" y="44776"/>
                  <a:pt x="31688" y="44666"/>
                  <a:pt x="31468" y="44666"/>
                </a:cubicBezTo>
                <a:cubicBezTo>
                  <a:pt x="29759" y="44445"/>
                  <a:pt x="28134" y="44087"/>
                  <a:pt x="26425" y="43867"/>
                </a:cubicBezTo>
                <a:cubicBezTo>
                  <a:pt x="24000" y="43536"/>
                  <a:pt x="21493" y="43178"/>
                  <a:pt x="18958" y="42709"/>
                </a:cubicBezTo>
                <a:cubicBezTo>
                  <a:pt x="17002" y="42379"/>
                  <a:pt x="15045" y="42158"/>
                  <a:pt x="13089" y="41690"/>
                </a:cubicBezTo>
                <a:cubicBezTo>
                  <a:pt x="11270" y="41221"/>
                  <a:pt x="9534" y="41001"/>
                  <a:pt x="7716" y="41001"/>
                </a:cubicBezTo>
                <a:cubicBezTo>
                  <a:pt x="7137" y="41001"/>
                  <a:pt x="6448" y="40891"/>
                  <a:pt x="5649" y="40780"/>
                </a:cubicBezTo>
                <a:lnTo>
                  <a:pt x="5649" y="38714"/>
                </a:lnTo>
                <a:cubicBezTo>
                  <a:pt x="5649" y="35711"/>
                  <a:pt x="5760" y="32735"/>
                  <a:pt x="5291" y="29759"/>
                </a:cubicBezTo>
                <a:cubicBezTo>
                  <a:pt x="5181" y="28381"/>
                  <a:pt x="5071" y="27114"/>
                  <a:pt x="4960" y="25846"/>
                </a:cubicBezTo>
                <a:cubicBezTo>
                  <a:pt x="4823" y="24248"/>
                  <a:pt x="4602" y="22622"/>
                  <a:pt x="4492" y="21134"/>
                </a:cubicBezTo>
                <a:cubicBezTo>
                  <a:pt x="4272" y="19288"/>
                  <a:pt x="3913" y="17470"/>
                  <a:pt x="3803" y="15623"/>
                </a:cubicBezTo>
                <a:cubicBezTo>
                  <a:pt x="3583" y="12400"/>
                  <a:pt x="3445" y="9203"/>
                  <a:pt x="3335" y="5979"/>
                </a:cubicBezTo>
                <a:cubicBezTo>
                  <a:pt x="3335" y="4133"/>
                  <a:pt x="3114" y="2425"/>
                  <a:pt x="2756" y="579"/>
                </a:cubicBezTo>
                <a:cubicBezTo>
                  <a:pt x="2756" y="469"/>
                  <a:pt x="2756" y="248"/>
                  <a:pt x="2646" y="248"/>
                </a:cubicBezTo>
                <a:cubicBezTo>
                  <a:pt x="2425" y="138"/>
                  <a:pt x="2315" y="0"/>
                  <a:pt x="20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CUSTOM_2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714534" y="489928"/>
            <a:ext cx="7702201" cy="4163645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720000" y="858281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2391900" y="2010531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2391900" y="3067806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4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022275" y="3906019"/>
            <a:ext cx="14904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5703625" y="3906019"/>
            <a:ext cx="14943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163750" y="1620019"/>
            <a:ext cx="48165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3993908" y="2763019"/>
            <a:ext cx="10959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04575" y="329950"/>
            <a:ext cx="1238325" cy="1990575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7441975" y="302575"/>
            <a:ext cx="1581725" cy="163545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04546" y="3758962"/>
            <a:ext cx="588479" cy="112941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8092344" y="4264806"/>
            <a:ext cx="1083379" cy="491227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5">
  <p:cSld name="CUSTOM_3">
    <p:bg>
      <p:bgPr>
        <a:solidFill>
          <a:schemeClr val="accent1"/>
        </a:solidFill>
        <a:effectLst/>
      </p:bgPr>
    </p:bg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" name="Google Shape;1423;p28"/>
          <p:cNvPicPr preferRelativeResize="0"/>
          <p:nvPr/>
        </p:nvPicPr>
        <p:blipFill rotWithShape="1">
          <a:blip r:embed="rId2">
            <a:alphaModFix/>
          </a:blip>
          <a:srcRect l="3873" t="12070" r="9267" b="22437"/>
          <a:stretch/>
        </p:blipFill>
        <p:spPr>
          <a:xfrm>
            <a:off x="-152400" y="-133350"/>
            <a:ext cx="9391651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28"/>
          <p:cNvSpPr/>
          <p:nvPr/>
        </p:nvSpPr>
        <p:spPr>
          <a:xfrm>
            <a:off x="726900" y="539500"/>
            <a:ext cx="7690200" cy="4088400"/>
          </a:xfrm>
          <a:prstGeom prst="roundRect">
            <a:avLst>
              <a:gd name="adj" fmla="val 9821"/>
            </a:avLst>
          </a:prstGeom>
          <a:solidFill>
            <a:srgbClr val="FCFAEE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28"/>
          <p:cNvSpPr txBox="1">
            <a:spLocks noGrp="1"/>
          </p:cNvSpPr>
          <p:nvPr>
            <p:ph type="title"/>
          </p:nvPr>
        </p:nvSpPr>
        <p:spPr>
          <a:xfrm>
            <a:off x="720000" y="8633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B0DF"/>
              </a:buClr>
              <a:buSzPts val="3600"/>
              <a:buNone/>
              <a:defRPr sz="6000">
                <a:solidFill>
                  <a:srgbClr val="57D1D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26" name="Google Shape;1426;p28"/>
          <p:cNvSpPr txBox="1">
            <a:spLocks noGrp="1"/>
          </p:cNvSpPr>
          <p:nvPr>
            <p:ph type="subTitle" idx="1"/>
          </p:nvPr>
        </p:nvSpPr>
        <p:spPr>
          <a:xfrm>
            <a:off x="2391900" y="20727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7" name="Google Shape;1427;p28"/>
          <p:cNvSpPr txBox="1">
            <a:spLocks noGrp="1"/>
          </p:cNvSpPr>
          <p:nvPr>
            <p:ph type="subTitle" idx="2"/>
          </p:nvPr>
        </p:nvSpPr>
        <p:spPr>
          <a:xfrm>
            <a:off x="2391900" y="1663168"/>
            <a:ext cx="43602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28" name="Google Shape;1428;p28"/>
          <p:cNvSpPr txBox="1">
            <a:spLocks noGrp="1"/>
          </p:cNvSpPr>
          <p:nvPr>
            <p:ph type="subTitle" idx="3"/>
          </p:nvPr>
        </p:nvSpPr>
        <p:spPr>
          <a:xfrm>
            <a:off x="13239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29" name="Google Shape;1429;p28"/>
          <p:cNvSpPr txBox="1">
            <a:spLocks noGrp="1"/>
          </p:cNvSpPr>
          <p:nvPr>
            <p:ph type="subTitle" idx="4"/>
          </p:nvPr>
        </p:nvSpPr>
        <p:spPr>
          <a:xfrm>
            <a:off x="56673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30" name="Google Shape;1430;p28"/>
          <p:cNvSpPr txBox="1">
            <a:spLocks noGrp="1"/>
          </p:cNvSpPr>
          <p:nvPr>
            <p:ph type="subTitle" idx="5"/>
          </p:nvPr>
        </p:nvSpPr>
        <p:spPr>
          <a:xfrm>
            <a:off x="3780200" y="2695392"/>
            <a:ext cx="13905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31" name="Google Shape;1431;p28"/>
          <p:cNvSpPr txBox="1">
            <a:spLocks noGrp="1"/>
          </p:cNvSpPr>
          <p:nvPr>
            <p:ph type="subTitle" idx="6"/>
          </p:nvPr>
        </p:nvSpPr>
        <p:spPr>
          <a:xfrm>
            <a:off x="2391900" y="3120496"/>
            <a:ext cx="43602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4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6">
  <p:cSld name="CUSTOM_13">
    <p:bg>
      <p:bgPr>
        <a:solidFill>
          <a:schemeClr val="accent4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29"/>
          <p:cNvSpPr/>
          <p:nvPr/>
        </p:nvSpPr>
        <p:spPr>
          <a:xfrm>
            <a:off x="668625" y="859725"/>
            <a:ext cx="7718927" cy="374585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4" name="Google Shape;1434;p29"/>
          <p:cNvGrpSpPr/>
          <p:nvPr/>
        </p:nvGrpSpPr>
        <p:grpSpPr>
          <a:xfrm>
            <a:off x="130483" y="316059"/>
            <a:ext cx="513432" cy="580959"/>
            <a:chOff x="130483" y="316059"/>
            <a:chExt cx="513432" cy="580959"/>
          </a:xfrm>
        </p:grpSpPr>
        <p:sp>
          <p:nvSpPr>
            <p:cNvPr id="1435" name="Google Shape;1435;p29"/>
            <p:cNvSpPr/>
            <p:nvPr/>
          </p:nvSpPr>
          <p:spPr>
            <a:xfrm>
              <a:off x="133507" y="385638"/>
              <a:ext cx="81702" cy="127224"/>
            </a:xfrm>
            <a:custGeom>
              <a:avLst/>
              <a:gdLst/>
              <a:ahLst/>
              <a:cxnLst/>
              <a:rect l="l" t="t" r="r" b="b"/>
              <a:pathLst>
                <a:path w="3026" h="4712" extrusionOk="0">
                  <a:moveTo>
                    <a:pt x="1509" y="0"/>
                  </a:moveTo>
                  <a:cubicBezTo>
                    <a:pt x="1205" y="0"/>
                    <a:pt x="883" y="119"/>
                    <a:pt x="589" y="357"/>
                  </a:cubicBezTo>
                  <a:cubicBezTo>
                    <a:pt x="113" y="945"/>
                    <a:pt x="113" y="1645"/>
                    <a:pt x="1" y="2233"/>
                  </a:cubicBezTo>
                  <a:cubicBezTo>
                    <a:pt x="1" y="2933"/>
                    <a:pt x="1" y="3521"/>
                    <a:pt x="337" y="4082"/>
                  </a:cubicBezTo>
                  <a:cubicBezTo>
                    <a:pt x="687" y="4502"/>
                    <a:pt x="1100" y="4712"/>
                    <a:pt x="1499" y="4712"/>
                  </a:cubicBezTo>
                  <a:cubicBezTo>
                    <a:pt x="1898" y="4712"/>
                    <a:pt x="2283" y="4502"/>
                    <a:pt x="2577" y="4082"/>
                  </a:cubicBezTo>
                  <a:cubicBezTo>
                    <a:pt x="3025" y="3521"/>
                    <a:pt x="3025" y="2933"/>
                    <a:pt x="2913" y="2233"/>
                  </a:cubicBezTo>
                  <a:cubicBezTo>
                    <a:pt x="2913" y="1645"/>
                    <a:pt x="2913" y="945"/>
                    <a:pt x="2325" y="357"/>
                  </a:cubicBezTo>
                  <a:cubicBezTo>
                    <a:pt x="2101" y="119"/>
                    <a:pt x="1814" y="0"/>
                    <a:pt x="1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9"/>
            <p:cNvSpPr/>
            <p:nvPr/>
          </p:nvSpPr>
          <p:spPr>
            <a:xfrm>
              <a:off x="347482" y="316059"/>
              <a:ext cx="107406" cy="104193"/>
            </a:xfrm>
            <a:custGeom>
              <a:avLst/>
              <a:gdLst/>
              <a:ahLst/>
              <a:cxnLst/>
              <a:rect l="l" t="t" r="r" b="b"/>
              <a:pathLst>
                <a:path w="3978" h="3859" extrusionOk="0">
                  <a:moveTo>
                    <a:pt x="2049" y="1"/>
                  </a:moveTo>
                  <a:cubicBezTo>
                    <a:pt x="1611" y="1"/>
                    <a:pt x="1177" y="204"/>
                    <a:pt x="953" y="610"/>
                  </a:cubicBezTo>
                  <a:cubicBezTo>
                    <a:pt x="813" y="834"/>
                    <a:pt x="701" y="1058"/>
                    <a:pt x="701" y="1310"/>
                  </a:cubicBezTo>
                  <a:lnTo>
                    <a:pt x="589" y="1422"/>
                  </a:lnTo>
                  <a:cubicBezTo>
                    <a:pt x="589" y="1422"/>
                    <a:pt x="589" y="1422"/>
                    <a:pt x="589" y="1422"/>
                  </a:cubicBezTo>
                  <a:lnTo>
                    <a:pt x="589" y="1422"/>
                  </a:lnTo>
                  <a:cubicBezTo>
                    <a:pt x="589" y="1490"/>
                    <a:pt x="547" y="1599"/>
                    <a:pt x="540" y="1599"/>
                  </a:cubicBezTo>
                  <a:cubicBezTo>
                    <a:pt x="535" y="1599"/>
                    <a:pt x="545" y="1554"/>
                    <a:pt x="589" y="1422"/>
                  </a:cubicBezTo>
                  <a:lnTo>
                    <a:pt x="589" y="1422"/>
                  </a:lnTo>
                  <a:cubicBezTo>
                    <a:pt x="1" y="2458"/>
                    <a:pt x="813" y="3858"/>
                    <a:pt x="1989" y="3858"/>
                  </a:cubicBezTo>
                  <a:cubicBezTo>
                    <a:pt x="3277" y="3858"/>
                    <a:pt x="3977" y="2598"/>
                    <a:pt x="3501" y="1534"/>
                  </a:cubicBezTo>
                  <a:cubicBezTo>
                    <a:pt x="3501" y="1422"/>
                    <a:pt x="3389" y="1310"/>
                    <a:pt x="3389" y="1310"/>
                  </a:cubicBezTo>
                  <a:cubicBezTo>
                    <a:pt x="3277" y="1058"/>
                    <a:pt x="3277" y="834"/>
                    <a:pt x="3165" y="610"/>
                  </a:cubicBezTo>
                  <a:cubicBezTo>
                    <a:pt x="2927" y="204"/>
                    <a:pt x="2486" y="1"/>
                    <a:pt x="2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9"/>
            <p:cNvSpPr/>
            <p:nvPr/>
          </p:nvSpPr>
          <p:spPr>
            <a:xfrm>
              <a:off x="555409" y="398058"/>
              <a:ext cx="88506" cy="106326"/>
            </a:xfrm>
            <a:custGeom>
              <a:avLst/>
              <a:gdLst/>
              <a:ahLst/>
              <a:cxnLst/>
              <a:rect l="l" t="t" r="r" b="b"/>
              <a:pathLst>
                <a:path w="3278" h="3938" extrusionOk="0">
                  <a:moveTo>
                    <a:pt x="1566" y="1"/>
                  </a:moveTo>
                  <a:cubicBezTo>
                    <a:pt x="1312" y="1"/>
                    <a:pt x="1041" y="103"/>
                    <a:pt x="813" y="261"/>
                  </a:cubicBezTo>
                  <a:cubicBezTo>
                    <a:pt x="477" y="597"/>
                    <a:pt x="365" y="1073"/>
                    <a:pt x="253" y="1521"/>
                  </a:cubicBezTo>
                  <a:cubicBezTo>
                    <a:pt x="113" y="2221"/>
                    <a:pt x="1" y="3061"/>
                    <a:pt x="701" y="3622"/>
                  </a:cubicBezTo>
                  <a:cubicBezTo>
                    <a:pt x="1014" y="3816"/>
                    <a:pt x="1359" y="3938"/>
                    <a:pt x="1703" y="3938"/>
                  </a:cubicBezTo>
                  <a:cubicBezTo>
                    <a:pt x="2003" y="3938"/>
                    <a:pt x="2302" y="3844"/>
                    <a:pt x="2577" y="3622"/>
                  </a:cubicBezTo>
                  <a:cubicBezTo>
                    <a:pt x="3277" y="2921"/>
                    <a:pt x="3165" y="2221"/>
                    <a:pt x="2913" y="1521"/>
                  </a:cubicBezTo>
                  <a:cubicBezTo>
                    <a:pt x="2689" y="961"/>
                    <a:pt x="2577" y="485"/>
                    <a:pt x="1989" y="121"/>
                  </a:cubicBezTo>
                  <a:cubicBezTo>
                    <a:pt x="1863" y="37"/>
                    <a:pt x="1718" y="1"/>
                    <a:pt x="1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271882" y="546396"/>
              <a:ext cx="88479" cy="126765"/>
            </a:xfrm>
            <a:custGeom>
              <a:avLst/>
              <a:gdLst/>
              <a:ahLst/>
              <a:cxnLst/>
              <a:rect l="l" t="t" r="r" b="b"/>
              <a:pathLst>
                <a:path w="3277" h="4695" extrusionOk="0">
                  <a:moveTo>
                    <a:pt x="1539" y="0"/>
                  </a:moveTo>
                  <a:cubicBezTo>
                    <a:pt x="1219" y="0"/>
                    <a:pt x="865" y="131"/>
                    <a:pt x="700" y="368"/>
                  </a:cubicBezTo>
                  <a:cubicBezTo>
                    <a:pt x="252" y="816"/>
                    <a:pt x="112" y="1404"/>
                    <a:pt x="112" y="1992"/>
                  </a:cubicBezTo>
                  <a:cubicBezTo>
                    <a:pt x="0" y="2580"/>
                    <a:pt x="0" y="3028"/>
                    <a:pt x="252" y="3616"/>
                  </a:cubicBezTo>
                  <a:cubicBezTo>
                    <a:pt x="458" y="4155"/>
                    <a:pt x="875" y="4694"/>
                    <a:pt x="1482" y="4694"/>
                  </a:cubicBezTo>
                  <a:cubicBezTo>
                    <a:pt x="1537" y="4694"/>
                    <a:pt x="1594" y="4690"/>
                    <a:pt x="1653" y="4680"/>
                  </a:cubicBezTo>
                  <a:cubicBezTo>
                    <a:pt x="2213" y="4680"/>
                    <a:pt x="2913" y="4316"/>
                    <a:pt x="3053" y="3616"/>
                  </a:cubicBezTo>
                  <a:cubicBezTo>
                    <a:pt x="3277" y="2468"/>
                    <a:pt x="3053" y="928"/>
                    <a:pt x="1989" y="116"/>
                  </a:cubicBezTo>
                  <a:cubicBezTo>
                    <a:pt x="1872" y="38"/>
                    <a:pt x="1710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492661" y="594726"/>
              <a:ext cx="91503" cy="125388"/>
            </a:xfrm>
            <a:custGeom>
              <a:avLst/>
              <a:gdLst/>
              <a:ahLst/>
              <a:cxnLst/>
              <a:rect l="l" t="t" r="r" b="b"/>
              <a:pathLst>
                <a:path w="3389" h="4644" extrusionOk="0">
                  <a:moveTo>
                    <a:pt x="1796" y="0"/>
                  </a:moveTo>
                  <a:cubicBezTo>
                    <a:pt x="1671" y="0"/>
                    <a:pt x="1539" y="28"/>
                    <a:pt x="1401" y="90"/>
                  </a:cubicBezTo>
                  <a:cubicBezTo>
                    <a:pt x="0" y="426"/>
                    <a:pt x="224" y="2414"/>
                    <a:pt x="337" y="3590"/>
                  </a:cubicBezTo>
                  <a:cubicBezTo>
                    <a:pt x="462" y="4219"/>
                    <a:pt x="1219" y="4644"/>
                    <a:pt x="1879" y="4644"/>
                  </a:cubicBezTo>
                  <a:cubicBezTo>
                    <a:pt x="1954" y="4644"/>
                    <a:pt x="2029" y="4638"/>
                    <a:pt x="2101" y="4627"/>
                  </a:cubicBezTo>
                  <a:cubicBezTo>
                    <a:pt x="2801" y="4515"/>
                    <a:pt x="3389" y="3927"/>
                    <a:pt x="3389" y="3114"/>
                  </a:cubicBezTo>
                  <a:cubicBezTo>
                    <a:pt x="3277" y="2526"/>
                    <a:pt x="3137" y="1938"/>
                    <a:pt x="3025" y="1238"/>
                  </a:cubicBezTo>
                  <a:cubicBezTo>
                    <a:pt x="2839" y="658"/>
                    <a:pt x="2403" y="0"/>
                    <a:pt x="1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9"/>
            <p:cNvSpPr/>
            <p:nvPr/>
          </p:nvSpPr>
          <p:spPr>
            <a:xfrm>
              <a:off x="130483" y="727188"/>
              <a:ext cx="97578" cy="140292"/>
            </a:xfrm>
            <a:custGeom>
              <a:avLst/>
              <a:gdLst/>
              <a:ahLst/>
              <a:cxnLst/>
              <a:rect l="l" t="t" r="r" b="b"/>
              <a:pathLst>
                <a:path w="3614" h="5196" extrusionOk="0">
                  <a:moveTo>
                    <a:pt x="1837" y="0"/>
                  </a:moveTo>
                  <a:cubicBezTo>
                    <a:pt x="1386" y="0"/>
                    <a:pt x="932" y="240"/>
                    <a:pt x="701" y="673"/>
                  </a:cubicBezTo>
                  <a:cubicBezTo>
                    <a:pt x="1" y="1709"/>
                    <a:pt x="1" y="3809"/>
                    <a:pt x="925" y="4733"/>
                  </a:cubicBezTo>
                  <a:cubicBezTo>
                    <a:pt x="1236" y="5045"/>
                    <a:pt x="1619" y="5195"/>
                    <a:pt x="1989" y="5195"/>
                  </a:cubicBezTo>
                  <a:cubicBezTo>
                    <a:pt x="2449" y="5195"/>
                    <a:pt x="2888" y="4960"/>
                    <a:pt x="3137" y="4509"/>
                  </a:cubicBezTo>
                  <a:cubicBezTo>
                    <a:pt x="3613" y="3809"/>
                    <a:pt x="3501" y="3109"/>
                    <a:pt x="3389" y="2297"/>
                  </a:cubicBezTo>
                  <a:cubicBezTo>
                    <a:pt x="3389" y="1821"/>
                    <a:pt x="3249" y="1233"/>
                    <a:pt x="2913" y="673"/>
                  </a:cubicBezTo>
                  <a:cubicBezTo>
                    <a:pt x="2682" y="212"/>
                    <a:pt x="2261" y="0"/>
                    <a:pt x="18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9"/>
            <p:cNvSpPr/>
            <p:nvPr/>
          </p:nvSpPr>
          <p:spPr>
            <a:xfrm>
              <a:off x="432937" y="796605"/>
              <a:ext cx="81675" cy="100413"/>
            </a:xfrm>
            <a:custGeom>
              <a:avLst/>
              <a:gdLst/>
              <a:ahLst/>
              <a:cxnLst/>
              <a:rect l="l" t="t" r="r" b="b"/>
              <a:pathLst>
                <a:path w="3025" h="3719" extrusionOk="0">
                  <a:moveTo>
                    <a:pt x="1552" y="1"/>
                  </a:moveTo>
                  <a:cubicBezTo>
                    <a:pt x="1397" y="1"/>
                    <a:pt x="1228" y="25"/>
                    <a:pt x="1036" y="62"/>
                  </a:cubicBezTo>
                  <a:cubicBezTo>
                    <a:pt x="700" y="62"/>
                    <a:pt x="448" y="426"/>
                    <a:pt x="224" y="650"/>
                  </a:cubicBezTo>
                  <a:cubicBezTo>
                    <a:pt x="112" y="902"/>
                    <a:pt x="0" y="1126"/>
                    <a:pt x="0" y="1462"/>
                  </a:cubicBezTo>
                  <a:cubicBezTo>
                    <a:pt x="0" y="1826"/>
                    <a:pt x="0" y="2162"/>
                    <a:pt x="112" y="2638"/>
                  </a:cubicBezTo>
                  <a:cubicBezTo>
                    <a:pt x="314" y="3270"/>
                    <a:pt x="903" y="3719"/>
                    <a:pt x="1531" y="3719"/>
                  </a:cubicBezTo>
                  <a:cubicBezTo>
                    <a:pt x="1599" y="3719"/>
                    <a:pt x="1668" y="3713"/>
                    <a:pt x="1736" y="3702"/>
                  </a:cubicBezTo>
                  <a:cubicBezTo>
                    <a:pt x="2436" y="3562"/>
                    <a:pt x="2913" y="3002"/>
                    <a:pt x="3025" y="2162"/>
                  </a:cubicBezTo>
                  <a:cubicBezTo>
                    <a:pt x="3025" y="1714"/>
                    <a:pt x="3025" y="1350"/>
                    <a:pt x="2801" y="902"/>
                  </a:cubicBezTo>
                  <a:cubicBezTo>
                    <a:pt x="2689" y="650"/>
                    <a:pt x="2549" y="538"/>
                    <a:pt x="2436" y="426"/>
                  </a:cubicBezTo>
                  <a:cubicBezTo>
                    <a:pt x="2135" y="105"/>
                    <a:pt x="1871" y="1"/>
                    <a:pt x="1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9"/>
          <p:cNvGrpSpPr/>
          <p:nvPr/>
        </p:nvGrpSpPr>
        <p:grpSpPr>
          <a:xfrm>
            <a:off x="146359" y="2962410"/>
            <a:ext cx="513432" cy="580527"/>
            <a:chOff x="146359" y="2962410"/>
            <a:chExt cx="513432" cy="580527"/>
          </a:xfrm>
        </p:grpSpPr>
        <p:sp>
          <p:nvSpPr>
            <p:cNvPr id="1443" name="Google Shape;1443;p29"/>
            <p:cNvSpPr/>
            <p:nvPr/>
          </p:nvSpPr>
          <p:spPr>
            <a:xfrm>
              <a:off x="149383" y="3031962"/>
              <a:ext cx="81702" cy="126495"/>
            </a:xfrm>
            <a:custGeom>
              <a:avLst/>
              <a:gdLst/>
              <a:ahLst/>
              <a:cxnLst/>
              <a:rect l="l" t="t" r="r" b="b"/>
              <a:pathLst>
                <a:path w="3026" h="4685" extrusionOk="0">
                  <a:moveTo>
                    <a:pt x="1502" y="1"/>
                  </a:moveTo>
                  <a:cubicBezTo>
                    <a:pt x="1184" y="1"/>
                    <a:pt x="869" y="120"/>
                    <a:pt x="589" y="358"/>
                  </a:cubicBezTo>
                  <a:cubicBezTo>
                    <a:pt x="113" y="834"/>
                    <a:pt x="113" y="1534"/>
                    <a:pt x="1" y="2234"/>
                  </a:cubicBezTo>
                  <a:cubicBezTo>
                    <a:pt x="1" y="2934"/>
                    <a:pt x="1" y="3522"/>
                    <a:pt x="337" y="3970"/>
                  </a:cubicBezTo>
                  <a:cubicBezTo>
                    <a:pt x="687" y="4446"/>
                    <a:pt x="1100" y="4684"/>
                    <a:pt x="1513" y="4684"/>
                  </a:cubicBezTo>
                  <a:cubicBezTo>
                    <a:pt x="1926" y="4684"/>
                    <a:pt x="2339" y="4446"/>
                    <a:pt x="2689" y="3970"/>
                  </a:cubicBezTo>
                  <a:cubicBezTo>
                    <a:pt x="3025" y="3522"/>
                    <a:pt x="3025" y="2934"/>
                    <a:pt x="3025" y="2234"/>
                  </a:cubicBezTo>
                  <a:cubicBezTo>
                    <a:pt x="2913" y="1534"/>
                    <a:pt x="2913" y="834"/>
                    <a:pt x="2437" y="358"/>
                  </a:cubicBezTo>
                  <a:cubicBezTo>
                    <a:pt x="2143" y="120"/>
                    <a:pt x="1821" y="1"/>
                    <a:pt x="1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9"/>
            <p:cNvSpPr/>
            <p:nvPr/>
          </p:nvSpPr>
          <p:spPr>
            <a:xfrm>
              <a:off x="363547" y="2962410"/>
              <a:ext cx="107217" cy="104166"/>
            </a:xfrm>
            <a:custGeom>
              <a:avLst/>
              <a:gdLst/>
              <a:ahLst/>
              <a:cxnLst/>
              <a:rect l="l" t="t" r="r" b="b"/>
              <a:pathLst>
                <a:path w="3971" h="3858" extrusionOk="0">
                  <a:moveTo>
                    <a:pt x="2038" y="0"/>
                  </a:moveTo>
                  <a:cubicBezTo>
                    <a:pt x="1597" y="0"/>
                    <a:pt x="1156" y="203"/>
                    <a:pt x="918" y="609"/>
                  </a:cubicBezTo>
                  <a:cubicBezTo>
                    <a:pt x="918" y="721"/>
                    <a:pt x="806" y="945"/>
                    <a:pt x="694" y="1197"/>
                  </a:cubicBezTo>
                  <a:cubicBezTo>
                    <a:pt x="694" y="1309"/>
                    <a:pt x="694" y="1422"/>
                    <a:pt x="582" y="1422"/>
                  </a:cubicBezTo>
                  <a:cubicBezTo>
                    <a:pt x="582" y="1490"/>
                    <a:pt x="541" y="1599"/>
                    <a:pt x="558" y="1599"/>
                  </a:cubicBezTo>
                  <a:cubicBezTo>
                    <a:pt x="569" y="1599"/>
                    <a:pt x="603" y="1557"/>
                    <a:pt x="685" y="1435"/>
                  </a:cubicBezTo>
                  <a:lnTo>
                    <a:pt x="685" y="1435"/>
                  </a:lnTo>
                  <a:cubicBezTo>
                    <a:pt x="1" y="2470"/>
                    <a:pt x="812" y="3858"/>
                    <a:pt x="2094" y="3858"/>
                  </a:cubicBezTo>
                  <a:cubicBezTo>
                    <a:pt x="3270" y="3858"/>
                    <a:pt x="3970" y="2598"/>
                    <a:pt x="3494" y="1534"/>
                  </a:cubicBezTo>
                  <a:cubicBezTo>
                    <a:pt x="3494" y="1422"/>
                    <a:pt x="3494" y="1309"/>
                    <a:pt x="3382" y="1197"/>
                  </a:cubicBezTo>
                  <a:cubicBezTo>
                    <a:pt x="3382" y="945"/>
                    <a:pt x="3270" y="721"/>
                    <a:pt x="3158" y="609"/>
                  </a:cubicBezTo>
                  <a:cubicBezTo>
                    <a:pt x="2920" y="203"/>
                    <a:pt x="2479" y="0"/>
                    <a:pt x="2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9"/>
            <p:cNvSpPr/>
            <p:nvPr/>
          </p:nvSpPr>
          <p:spPr>
            <a:xfrm>
              <a:off x="571285" y="3044409"/>
              <a:ext cx="88506" cy="105570"/>
            </a:xfrm>
            <a:custGeom>
              <a:avLst/>
              <a:gdLst/>
              <a:ahLst/>
              <a:cxnLst/>
              <a:rect l="l" t="t" r="r" b="b"/>
              <a:pathLst>
                <a:path w="3278" h="3910" extrusionOk="0">
                  <a:moveTo>
                    <a:pt x="1587" y="0"/>
                  </a:moveTo>
                  <a:cubicBezTo>
                    <a:pt x="1317" y="0"/>
                    <a:pt x="1083" y="103"/>
                    <a:pt x="925" y="261"/>
                  </a:cubicBezTo>
                  <a:cubicBezTo>
                    <a:pt x="477" y="597"/>
                    <a:pt x="365" y="1073"/>
                    <a:pt x="365" y="1521"/>
                  </a:cubicBezTo>
                  <a:cubicBezTo>
                    <a:pt x="113" y="2221"/>
                    <a:pt x="1" y="3061"/>
                    <a:pt x="701" y="3509"/>
                  </a:cubicBezTo>
                  <a:cubicBezTo>
                    <a:pt x="1010" y="3760"/>
                    <a:pt x="1382" y="3909"/>
                    <a:pt x="1750" y="3909"/>
                  </a:cubicBezTo>
                  <a:cubicBezTo>
                    <a:pt x="2082" y="3909"/>
                    <a:pt x="2411" y="3788"/>
                    <a:pt x="2689" y="3509"/>
                  </a:cubicBezTo>
                  <a:cubicBezTo>
                    <a:pt x="3277" y="2921"/>
                    <a:pt x="3165" y="2221"/>
                    <a:pt x="2913" y="1409"/>
                  </a:cubicBezTo>
                  <a:cubicBezTo>
                    <a:pt x="2689" y="961"/>
                    <a:pt x="2577" y="485"/>
                    <a:pt x="2101" y="121"/>
                  </a:cubicBezTo>
                  <a:cubicBezTo>
                    <a:pt x="1923" y="37"/>
                    <a:pt x="1749" y="0"/>
                    <a:pt x="1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9"/>
            <p:cNvSpPr/>
            <p:nvPr/>
          </p:nvSpPr>
          <p:spPr>
            <a:xfrm>
              <a:off x="287758" y="3192558"/>
              <a:ext cx="88479" cy="126576"/>
            </a:xfrm>
            <a:custGeom>
              <a:avLst/>
              <a:gdLst/>
              <a:ahLst/>
              <a:cxnLst/>
              <a:rect l="l" t="t" r="r" b="b"/>
              <a:pathLst>
                <a:path w="3277" h="4688" extrusionOk="0">
                  <a:moveTo>
                    <a:pt x="1508" y="0"/>
                  </a:moveTo>
                  <a:cubicBezTo>
                    <a:pt x="1225" y="0"/>
                    <a:pt x="926" y="96"/>
                    <a:pt x="701" y="234"/>
                  </a:cubicBezTo>
                  <a:cubicBezTo>
                    <a:pt x="224" y="711"/>
                    <a:pt x="224" y="1411"/>
                    <a:pt x="112" y="1999"/>
                  </a:cubicBezTo>
                  <a:cubicBezTo>
                    <a:pt x="0" y="2587"/>
                    <a:pt x="0" y="3035"/>
                    <a:pt x="224" y="3623"/>
                  </a:cubicBezTo>
                  <a:cubicBezTo>
                    <a:pt x="477" y="4211"/>
                    <a:pt x="925" y="4687"/>
                    <a:pt x="1625" y="4687"/>
                  </a:cubicBezTo>
                  <a:cubicBezTo>
                    <a:pt x="2213" y="4687"/>
                    <a:pt x="2913" y="4211"/>
                    <a:pt x="3025" y="3623"/>
                  </a:cubicBezTo>
                  <a:cubicBezTo>
                    <a:pt x="3277" y="2475"/>
                    <a:pt x="3025" y="823"/>
                    <a:pt x="1989" y="122"/>
                  </a:cubicBezTo>
                  <a:cubicBezTo>
                    <a:pt x="1850" y="37"/>
                    <a:pt x="1682" y="0"/>
                    <a:pt x="1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9"/>
            <p:cNvSpPr/>
            <p:nvPr/>
          </p:nvSpPr>
          <p:spPr>
            <a:xfrm>
              <a:off x="508537" y="3239187"/>
              <a:ext cx="91503" cy="126819"/>
            </a:xfrm>
            <a:custGeom>
              <a:avLst/>
              <a:gdLst/>
              <a:ahLst/>
              <a:cxnLst/>
              <a:rect l="l" t="t" r="r" b="b"/>
              <a:pathLst>
                <a:path w="3389" h="4697" extrusionOk="0">
                  <a:moveTo>
                    <a:pt x="1700" y="1"/>
                  </a:moveTo>
                  <a:cubicBezTo>
                    <a:pt x="1604" y="1"/>
                    <a:pt x="1504" y="16"/>
                    <a:pt x="1401" y="48"/>
                  </a:cubicBezTo>
                  <a:cubicBezTo>
                    <a:pt x="1" y="496"/>
                    <a:pt x="225" y="2484"/>
                    <a:pt x="449" y="3548"/>
                  </a:cubicBezTo>
                  <a:cubicBezTo>
                    <a:pt x="589" y="4360"/>
                    <a:pt x="1401" y="4696"/>
                    <a:pt x="2101" y="4696"/>
                  </a:cubicBezTo>
                  <a:cubicBezTo>
                    <a:pt x="2801" y="4584"/>
                    <a:pt x="3389" y="3884"/>
                    <a:pt x="3389" y="3184"/>
                  </a:cubicBezTo>
                  <a:cubicBezTo>
                    <a:pt x="3389" y="2484"/>
                    <a:pt x="3249" y="1896"/>
                    <a:pt x="3025" y="1308"/>
                  </a:cubicBezTo>
                  <a:cubicBezTo>
                    <a:pt x="2829" y="697"/>
                    <a:pt x="2357" y="1"/>
                    <a:pt x="1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9"/>
            <p:cNvSpPr/>
            <p:nvPr/>
          </p:nvSpPr>
          <p:spPr>
            <a:xfrm>
              <a:off x="146359" y="3373512"/>
              <a:ext cx="97578" cy="139347"/>
            </a:xfrm>
            <a:custGeom>
              <a:avLst/>
              <a:gdLst/>
              <a:ahLst/>
              <a:cxnLst/>
              <a:rect l="l" t="t" r="r" b="b"/>
              <a:pathLst>
                <a:path w="3614" h="5161" extrusionOk="0">
                  <a:moveTo>
                    <a:pt x="1893" y="1"/>
                  </a:moveTo>
                  <a:cubicBezTo>
                    <a:pt x="1442" y="1"/>
                    <a:pt x="990" y="240"/>
                    <a:pt x="701" y="673"/>
                  </a:cubicBezTo>
                  <a:cubicBezTo>
                    <a:pt x="1" y="1710"/>
                    <a:pt x="1" y="3810"/>
                    <a:pt x="925" y="4734"/>
                  </a:cubicBezTo>
                  <a:cubicBezTo>
                    <a:pt x="1220" y="5029"/>
                    <a:pt x="1576" y="5160"/>
                    <a:pt x="1923" y="5160"/>
                  </a:cubicBezTo>
                  <a:cubicBezTo>
                    <a:pt x="2400" y="5160"/>
                    <a:pt x="2862" y="4915"/>
                    <a:pt x="3137" y="4510"/>
                  </a:cubicBezTo>
                  <a:cubicBezTo>
                    <a:pt x="3613" y="3810"/>
                    <a:pt x="3501" y="3110"/>
                    <a:pt x="3501" y="2298"/>
                  </a:cubicBezTo>
                  <a:cubicBezTo>
                    <a:pt x="3361" y="1710"/>
                    <a:pt x="3249" y="1121"/>
                    <a:pt x="3025" y="673"/>
                  </a:cubicBezTo>
                  <a:cubicBezTo>
                    <a:pt x="2740" y="212"/>
                    <a:pt x="2317" y="1"/>
                    <a:pt x="1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9"/>
            <p:cNvSpPr/>
            <p:nvPr/>
          </p:nvSpPr>
          <p:spPr>
            <a:xfrm>
              <a:off x="448813" y="3441579"/>
              <a:ext cx="81675" cy="101358"/>
            </a:xfrm>
            <a:custGeom>
              <a:avLst/>
              <a:gdLst/>
              <a:ahLst/>
              <a:cxnLst/>
              <a:rect l="l" t="t" r="r" b="b"/>
              <a:pathLst>
                <a:path w="3025" h="3754" extrusionOk="0">
                  <a:moveTo>
                    <a:pt x="1036" y="1"/>
                  </a:moveTo>
                  <a:cubicBezTo>
                    <a:pt x="812" y="113"/>
                    <a:pt x="448" y="365"/>
                    <a:pt x="224" y="701"/>
                  </a:cubicBezTo>
                  <a:cubicBezTo>
                    <a:pt x="112" y="953"/>
                    <a:pt x="0" y="1177"/>
                    <a:pt x="0" y="1401"/>
                  </a:cubicBezTo>
                  <a:cubicBezTo>
                    <a:pt x="0" y="1877"/>
                    <a:pt x="0" y="2213"/>
                    <a:pt x="112" y="2689"/>
                  </a:cubicBezTo>
                  <a:cubicBezTo>
                    <a:pt x="336" y="3277"/>
                    <a:pt x="1036" y="3753"/>
                    <a:pt x="1736" y="3753"/>
                  </a:cubicBezTo>
                  <a:cubicBezTo>
                    <a:pt x="2549" y="3613"/>
                    <a:pt x="3025" y="3053"/>
                    <a:pt x="3025" y="2213"/>
                  </a:cubicBezTo>
                  <a:cubicBezTo>
                    <a:pt x="3025" y="1765"/>
                    <a:pt x="3025" y="1289"/>
                    <a:pt x="2801" y="953"/>
                  </a:cubicBezTo>
                  <a:cubicBezTo>
                    <a:pt x="2661" y="701"/>
                    <a:pt x="2549" y="589"/>
                    <a:pt x="2437" y="365"/>
                  </a:cubicBezTo>
                  <a:cubicBezTo>
                    <a:pt x="2101" y="1"/>
                    <a:pt x="1624" y="1"/>
                    <a:pt x="1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0" name="Google Shape;1450;p29"/>
          <p:cNvGrpSpPr/>
          <p:nvPr/>
        </p:nvGrpSpPr>
        <p:grpSpPr>
          <a:xfrm>
            <a:off x="8459089" y="250287"/>
            <a:ext cx="551961" cy="621054"/>
            <a:chOff x="8459089" y="250287"/>
            <a:chExt cx="551961" cy="621054"/>
          </a:xfrm>
        </p:grpSpPr>
        <p:sp>
          <p:nvSpPr>
            <p:cNvPr id="1451" name="Google Shape;1451;p29"/>
            <p:cNvSpPr/>
            <p:nvPr/>
          </p:nvSpPr>
          <p:spPr>
            <a:xfrm>
              <a:off x="8462869" y="326643"/>
              <a:ext cx="87723" cy="135000"/>
            </a:xfrm>
            <a:custGeom>
              <a:avLst/>
              <a:gdLst/>
              <a:ahLst/>
              <a:cxnLst/>
              <a:rect l="l" t="t" r="r" b="b"/>
              <a:pathLst>
                <a:path w="3249" h="5000" extrusionOk="0">
                  <a:moveTo>
                    <a:pt x="1666" y="1"/>
                  </a:moveTo>
                  <a:cubicBezTo>
                    <a:pt x="1330" y="1"/>
                    <a:pt x="980" y="148"/>
                    <a:pt x="700" y="442"/>
                  </a:cubicBezTo>
                  <a:cubicBezTo>
                    <a:pt x="112" y="918"/>
                    <a:pt x="224" y="1730"/>
                    <a:pt x="112" y="2430"/>
                  </a:cubicBezTo>
                  <a:cubicBezTo>
                    <a:pt x="0" y="3130"/>
                    <a:pt x="0" y="3718"/>
                    <a:pt x="448" y="4306"/>
                  </a:cubicBezTo>
                  <a:cubicBezTo>
                    <a:pt x="798" y="4768"/>
                    <a:pt x="1239" y="4999"/>
                    <a:pt x="1680" y="4999"/>
                  </a:cubicBezTo>
                  <a:cubicBezTo>
                    <a:pt x="2121" y="4999"/>
                    <a:pt x="2562" y="4768"/>
                    <a:pt x="2912" y="4306"/>
                  </a:cubicBezTo>
                  <a:cubicBezTo>
                    <a:pt x="3249" y="3718"/>
                    <a:pt x="3249" y="3130"/>
                    <a:pt x="3249" y="2430"/>
                  </a:cubicBezTo>
                  <a:cubicBezTo>
                    <a:pt x="3136" y="1730"/>
                    <a:pt x="3136" y="918"/>
                    <a:pt x="2548" y="442"/>
                  </a:cubicBezTo>
                  <a:cubicBezTo>
                    <a:pt x="2324" y="148"/>
                    <a:pt x="2002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9"/>
            <p:cNvSpPr/>
            <p:nvPr/>
          </p:nvSpPr>
          <p:spPr>
            <a:xfrm>
              <a:off x="8695744" y="250287"/>
              <a:ext cx="113427" cy="113238"/>
            </a:xfrm>
            <a:custGeom>
              <a:avLst/>
              <a:gdLst/>
              <a:ahLst/>
              <a:cxnLst/>
              <a:rect l="l" t="t" r="r" b="b"/>
              <a:pathLst>
                <a:path w="4201" h="4194" extrusionOk="0">
                  <a:moveTo>
                    <a:pt x="2101" y="0"/>
                  </a:moveTo>
                  <a:cubicBezTo>
                    <a:pt x="1631" y="0"/>
                    <a:pt x="1162" y="231"/>
                    <a:pt x="924" y="693"/>
                  </a:cubicBezTo>
                  <a:cubicBezTo>
                    <a:pt x="812" y="946"/>
                    <a:pt x="700" y="1170"/>
                    <a:pt x="700" y="1394"/>
                  </a:cubicBezTo>
                  <a:cubicBezTo>
                    <a:pt x="588" y="1394"/>
                    <a:pt x="588" y="1534"/>
                    <a:pt x="588" y="1646"/>
                  </a:cubicBezTo>
                  <a:cubicBezTo>
                    <a:pt x="588" y="1646"/>
                    <a:pt x="588" y="1646"/>
                    <a:pt x="588" y="1646"/>
                  </a:cubicBezTo>
                  <a:lnTo>
                    <a:pt x="588" y="1646"/>
                  </a:lnTo>
                  <a:cubicBezTo>
                    <a:pt x="588" y="1710"/>
                    <a:pt x="551" y="1775"/>
                    <a:pt x="541" y="1775"/>
                  </a:cubicBezTo>
                  <a:cubicBezTo>
                    <a:pt x="534" y="1775"/>
                    <a:pt x="541" y="1740"/>
                    <a:pt x="588" y="1646"/>
                  </a:cubicBezTo>
                  <a:lnTo>
                    <a:pt x="588" y="1646"/>
                  </a:lnTo>
                  <a:cubicBezTo>
                    <a:pt x="0" y="2682"/>
                    <a:pt x="812" y="4194"/>
                    <a:pt x="2101" y="4194"/>
                  </a:cubicBezTo>
                  <a:cubicBezTo>
                    <a:pt x="3389" y="4194"/>
                    <a:pt x="4201" y="2794"/>
                    <a:pt x="3613" y="1758"/>
                  </a:cubicBezTo>
                  <a:lnTo>
                    <a:pt x="3613" y="1646"/>
                  </a:lnTo>
                  <a:cubicBezTo>
                    <a:pt x="3613" y="1534"/>
                    <a:pt x="3613" y="1534"/>
                    <a:pt x="3501" y="1394"/>
                  </a:cubicBezTo>
                  <a:cubicBezTo>
                    <a:pt x="3501" y="1170"/>
                    <a:pt x="3389" y="946"/>
                    <a:pt x="3277" y="693"/>
                  </a:cubicBezTo>
                  <a:cubicBezTo>
                    <a:pt x="3039" y="231"/>
                    <a:pt x="2570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9"/>
            <p:cNvSpPr/>
            <p:nvPr/>
          </p:nvSpPr>
          <p:spPr>
            <a:xfrm>
              <a:off x="8916523" y="338469"/>
              <a:ext cx="94527" cy="114696"/>
            </a:xfrm>
            <a:custGeom>
              <a:avLst/>
              <a:gdLst/>
              <a:ahLst/>
              <a:cxnLst/>
              <a:rect l="l" t="t" r="r" b="b"/>
              <a:pathLst>
                <a:path w="3501" h="4248" extrusionOk="0">
                  <a:moveTo>
                    <a:pt x="1721" y="0"/>
                  </a:moveTo>
                  <a:cubicBezTo>
                    <a:pt x="1422" y="0"/>
                    <a:pt x="1143" y="131"/>
                    <a:pt x="924" y="368"/>
                  </a:cubicBezTo>
                  <a:cubicBezTo>
                    <a:pt x="448" y="704"/>
                    <a:pt x="336" y="1180"/>
                    <a:pt x="336" y="1628"/>
                  </a:cubicBezTo>
                  <a:cubicBezTo>
                    <a:pt x="112" y="2468"/>
                    <a:pt x="0" y="3280"/>
                    <a:pt x="700" y="3868"/>
                  </a:cubicBezTo>
                  <a:cubicBezTo>
                    <a:pt x="1070" y="4105"/>
                    <a:pt x="1470" y="4248"/>
                    <a:pt x="1853" y="4248"/>
                  </a:cubicBezTo>
                  <a:cubicBezTo>
                    <a:pt x="2195" y="4248"/>
                    <a:pt x="2523" y="4133"/>
                    <a:pt x="2801" y="3868"/>
                  </a:cubicBezTo>
                  <a:cubicBezTo>
                    <a:pt x="3501" y="3168"/>
                    <a:pt x="3361" y="2468"/>
                    <a:pt x="3137" y="1628"/>
                  </a:cubicBezTo>
                  <a:cubicBezTo>
                    <a:pt x="2913" y="1068"/>
                    <a:pt x="2661" y="480"/>
                    <a:pt x="2213" y="116"/>
                  </a:cubicBezTo>
                  <a:cubicBezTo>
                    <a:pt x="2047" y="38"/>
                    <a:pt x="1881" y="0"/>
                    <a:pt x="17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9"/>
            <p:cNvSpPr/>
            <p:nvPr/>
          </p:nvSpPr>
          <p:spPr>
            <a:xfrm>
              <a:off x="8614069" y="496608"/>
              <a:ext cx="90774" cy="138375"/>
            </a:xfrm>
            <a:custGeom>
              <a:avLst/>
              <a:gdLst/>
              <a:ahLst/>
              <a:cxnLst/>
              <a:rect l="l" t="t" r="r" b="b"/>
              <a:pathLst>
                <a:path w="3362" h="5125" extrusionOk="0">
                  <a:moveTo>
                    <a:pt x="1509" y="0"/>
                  </a:moveTo>
                  <a:cubicBezTo>
                    <a:pt x="1208" y="0"/>
                    <a:pt x="894" y="126"/>
                    <a:pt x="701" y="336"/>
                  </a:cubicBezTo>
                  <a:cubicBezTo>
                    <a:pt x="225" y="924"/>
                    <a:pt x="113" y="1512"/>
                    <a:pt x="113" y="2212"/>
                  </a:cubicBezTo>
                  <a:cubicBezTo>
                    <a:pt x="1" y="2772"/>
                    <a:pt x="1" y="3360"/>
                    <a:pt x="225" y="3948"/>
                  </a:cubicBezTo>
                  <a:cubicBezTo>
                    <a:pt x="449" y="4536"/>
                    <a:pt x="1037" y="5124"/>
                    <a:pt x="1737" y="5124"/>
                  </a:cubicBezTo>
                  <a:cubicBezTo>
                    <a:pt x="2325" y="5012"/>
                    <a:pt x="3137" y="4648"/>
                    <a:pt x="3249" y="3948"/>
                  </a:cubicBezTo>
                  <a:cubicBezTo>
                    <a:pt x="3361" y="2660"/>
                    <a:pt x="3137" y="1036"/>
                    <a:pt x="2101" y="224"/>
                  </a:cubicBezTo>
                  <a:cubicBezTo>
                    <a:pt x="1946" y="69"/>
                    <a:pt x="1731" y="0"/>
                    <a:pt x="1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9"/>
            <p:cNvSpPr/>
            <p:nvPr/>
          </p:nvSpPr>
          <p:spPr>
            <a:xfrm>
              <a:off x="8849968" y="548502"/>
              <a:ext cx="97578" cy="133812"/>
            </a:xfrm>
            <a:custGeom>
              <a:avLst/>
              <a:gdLst/>
              <a:ahLst/>
              <a:cxnLst/>
              <a:rect l="l" t="t" r="r" b="b"/>
              <a:pathLst>
                <a:path w="3614" h="4956" extrusionOk="0">
                  <a:moveTo>
                    <a:pt x="1706" y="0"/>
                  </a:moveTo>
                  <a:cubicBezTo>
                    <a:pt x="1609" y="0"/>
                    <a:pt x="1507" y="12"/>
                    <a:pt x="1401" y="38"/>
                  </a:cubicBezTo>
                  <a:cubicBezTo>
                    <a:pt x="1" y="514"/>
                    <a:pt x="225" y="2614"/>
                    <a:pt x="365" y="3790"/>
                  </a:cubicBezTo>
                  <a:cubicBezTo>
                    <a:pt x="466" y="4520"/>
                    <a:pt x="1221" y="4955"/>
                    <a:pt x="1882" y="4955"/>
                  </a:cubicBezTo>
                  <a:cubicBezTo>
                    <a:pt x="1956" y="4955"/>
                    <a:pt x="2030" y="4950"/>
                    <a:pt x="2101" y="4938"/>
                  </a:cubicBezTo>
                  <a:cubicBezTo>
                    <a:pt x="2913" y="4826"/>
                    <a:pt x="3613" y="4126"/>
                    <a:pt x="3501" y="3426"/>
                  </a:cubicBezTo>
                  <a:cubicBezTo>
                    <a:pt x="3501" y="2726"/>
                    <a:pt x="3389" y="2026"/>
                    <a:pt x="3165" y="1438"/>
                  </a:cubicBezTo>
                  <a:cubicBezTo>
                    <a:pt x="2942" y="719"/>
                    <a:pt x="2456" y="0"/>
                    <a:pt x="1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9"/>
            <p:cNvSpPr/>
            <p:nvPr/>
          </p:nvSpPr>
          <p:spPr>
            <a:xfrm>
              <a:off x="8459089" y="691278"/>
              <a:ext cx="107379" cy="150066"/>
            </a:xfrm>
            <a:custGeom>
              <a:avLst/>
              <a:gdLst/>
              <a:ahLst/>
              <a:cxnLst/>
              <a:rect l="l" t="t" r="r" b="b"/>
              <a:pathLst>
                <a:path w="3977" h="5558" extrusionOk="0">
                  <a:moveTo>
                    <a:pt x="2048" y="0"/>
                  </a:moveTo>
                  <a:cubicBezTo>
                    <a:pt x="1582" y="0"/>
                    <a:pt x="1120" y="239"/>
                    <a:pt x="840" y="715"/>
                  </a:cubicBezTo>
                  <a:cubicBezTo>
                    <a:pt x="140" y="1863"/>
                    <a:pt x="0" y="4103"/>
                    <a:pt x="1064" y="5139"/>
                  </a:cubicBezTo>
                  <a:cubicBezTo>
                    <a:pt x="1397" y="5426"/>
                    <a:pt x="1771" y="5557"/>
                    <a:pt x="2136" y="5557"/>
                  </a:cubicBezTo>
                  <a:cubicBezTo>
                    <a:pt x="2663" y="5557"/>
                    <a:pt x="3170" y="5283"/>
                    <a:pt x="3501" y="4803"/>
                  </a:cubicBezTo>
                  <a:cubicBezTo>
                    <a:pt x="3977" y="4103"/>
                    <a:pt x="3865" y="3263"/>
                    <a:pt x="3753" y="2451"/>
                  </a:cubicBezTo>
                  <a:cubicBezTo>
                    <a:pt x="3641" y="1863"/>
                    <a:pt x="3641" y="1303"/>
                    <a:pt x="3276" y="715"/>
                  </a:cubicBezTo>
                  <a:cubicBezTo>
                    <a:pt x="2982" y="239"/>
                    <a:pt x="2513" y="0"/>
                    <a:pt x="2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9"/>
            <p:cNvSpPr/>
            <p:nvPr/>
          </p:nvSpPr>
          <p:spPr>
            <a:xfrm>
              <a:off x="8784196" y="765582"/>
              <a:ext cx="87750" cy="105759"/>
            </a:xfrm>
            <a:custGeom>
              <a:avLst/>
              <a:gdLst/>
              <a:ahLst/>
              <a:cxnLst/>
              <a:rect l="l" t="t" r="r" b="b"/>
              <a:pathLst>
                <a:path w="3250" h="3917" extrusionOk="0">
                  <a:moveTo>
                    <a:pt x="1699" y="1"/>
                  </a:moveTo>
                  <a:cubicBezTo>
                    <a:pt x="1528" y="1"/>
                    <a:pt x="1345" y="26"/>
                    <a:pt x="1149" y="63"/>
                  </a:cubicBezTo>
                  <a:cubicBezTo>
                    <a:pt x="813" y="63"/>
                    <a:pt x="449" y="399"/>
                    <a:pt x="225" y="651"/>
                  </a:cubicBezTo>
                  <a:cubicBezTo>
                    <a:pt x="113" y="987"/>
                    <a:pt x="113" y="1211"/>
                    <a:pt x="1" y="1463"/>
                  </a:cubicBezTo>
                  <a:cubicBezTo>
                    <a:pt x="1" y="1911"/>
                    <a:pt x="1" y="2387"/>
                    <a:pt x="225" y="2751"/>
                  </a:cubicBezTo>
                  <a:cubicBezTo>
                    <a:pt x="426" y="3481"/>
                    <a:pt x="921" y="3916"/>
                    <a:pt x="1608" y="3916"/>
                  </a:cubicBezTo>
                  <a:cubicBezTo>
                    <a:pt x="1686" y="3916"/>
                    <a:pt x="1766" y="3911"/>
                    <a:pt x="1849" y="3899"/>
                  </a:cubicBezTo>
                  <a:cubicBezTo>
                    <a:pt x="2661" y="3787"/>
                    <a:pt x="3137" y="3087"/>
                    <a:pt x="3249" y="2387"/>
                  </a:cubicBezTo>
                  <a:cubicBezTo>
                    <a:pt x="3249" y="1799"/>
                    <a:pt x="3249" y="1351"/>
                    <a:pt x="3025" y="875"/>
                  </a:cubicBezTo>
                  <a:cubicBezTo>
                    <a:pt x="2913" y="763"/>
                    <a:pt x="2801" y="511"/>
                    <a:pt x="2549" y="399"/>
                  </a:cubicBezTo>
                  <a:cubicBezTo>
                    <a:pt x="2325" y="100"/>
                    <a:pt x="2039" y="1"/>
                    <a:pt x="1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29"/>
          <p:cNvGrpSpPr/>
          <p:nvPr/>
        </p:nvGrpSpPr>
        <p:grpSpPr>
          <a:xfrm>
            <a:off x="873427" y="4578630"/>
            <a:ext cx="431379" cy="241353"/>
            <a:chOff x="873427" y="4578630"/>
            <a:chExt cx="431379" cy="241353"/>
          </a:xfrm>
        </p:grpSpPr>
        <p:sp>
          <p:nvSpPr>
            <p:cNvPr id="1459" name="Google Shape;1459;p29"/>
            <p:cNvSpPr/>
            <p:nvPr/>
          </p:nvSpPr>
          <p:spPr>
            <a:xfrm>
              <a:off x="873508" y="4578630"/>
              <a:ext cx="430974" cy="110997"/>
            </a:xfrm>
            <a:custGeom>
              <a:avLst/>
              <a:gdLst/>
              <a:ahLst/>
              <a:cxnLst/>
              <a:rect l="l" t="t" r="r" b="b"/>
              <a:pathLst>
                <a:path w="15962" h="4111" extrusionOk="0">
                  <a:moveTo>
                    <a:pt x="13464" y="1"/>
                  </a:moveTo>
                  <a:cubicBezTo>
                    <a:pt x="13437" y="1"/>
                    <a:pt x="13409" y="2"/>
                    <a:pt x="13382" y="5"/>
                  </a:cubicBezTo>
                  <a:cubicBezTo>
                    <a:pt x="12934" y="145"/>
                    <a:pt x="12570" y="593"/>
                    <a:pt x="12234" y="957"/>
                  </a:cubicBezTo>
                  <a:cubicBezTo>
                    <a:pt x="11646" y="1545"/>
                    <a:pt x="10945" y="1993"/>
                    <a:pt x="10357" y="2581"/>
                  </a:cubicBezTo>
                  <a:cubicBezTo>
                    <a:pt x="9881" y="1993"/>
                    <a:pt x="9433" y="1405"/>
                    <a:pt x="8957" y="957"/>
                  </a:cubicBezTo>
                  <a:cubicBezTo>
                    <a:pt x="8733" y="593"/>
                    <a:pt x="8481" y="369"/>
                    <a:pt x="8033" y="369"/>
                  </a:cubicBezTo>
                  <a:cubicBezTo>
                    <a:pt x="7557" y="481"/>
                    <a:pt x="7081" y="1069"/>
                    <a:pt x="6633" y="1405"/>
                  </a:cubicBezTo>
                  <a:cubicBezTo>
                    <a:pt x="6045" y="1881"/>
                    <a:pt x="5457" y="2469"/>
                    <a:pt x="4869" y="2945"/>
                  </a:cubicBezTo>
                  <a:cubicBezTo>
                    <a:pt x="4421" y="2357"/>
                    <a:pt x="3832" y="1881"/>
                    <a:pt x="3356" y="1293"/>
                  </a:cubicBezTo>
                  <a:cubicBezTo>
                    <a:pt x="3132" y="1069"/>
                    <a:pt x="2768" y="705"/>
                    <a:pt x="2320" y="705"/>
                  </a:cubicBezTo>
                  <a:cubicBezTo>
                    <a:pt x="1956" y="705"/>
                    <a:pt x="1732" y="1069"/>
                    <a:pt x="1480" y="1293"/>
                  </a:cubicBezTo>
                  <a:cubicBezTo>
                    <a:pt x="1032" y="1993"/>
                    <a:pt x="556" y="2693"/>
                    <a:pt x="80" y="3393"/>
                  </a:cubicBezTo>
                  <a:cubicBezTo>
                    <a:pt x="0" y="3573"/>
                    <a:pt x="161" y="3738"/>
                    <a:pt x="301" y="3738"/>
                  </a:cubicBezTo>
                  <a:cubicBezTo>
                    <a:pt x="358" y="3738"/>
                    <a:pt x="412" y="3710"/>
                    <a:pt x="444" y="3645"/>
                  </a:cubicBezTo>
                  <a:cubicBezTo>
                    <a:pt x="780" y="3393"/>
                    <a:pt x="2320" y="1769"/>
                    <a:pt x="2432" y="1769"/>
                  </a:cubicBezTo>
                  <a:cubicBezTo>
                    <a:pt x="2432" y="1769"/>
                    <a:pt x="3132" y="2581"/>
                    <a:pt x="3244" y="2693"/>
                  </a:cubicBezTo>
                  <a:cubicBezTo>
                    <a:pt x="3580" y="3169"/>
                    <a:pt x="4057" y="3505"/>
                    <a:pt x="4421" y="3982"/>
                  </a:cubicBezTo>
                  <a:cubicBezTo>
                    <a:pt x="4515" y="4076"/>
                    <a:pt x="4630" y="4111"/>
                    <a:pt x="4750" y="4111"/>
                  </a:cubicBezTo>
                  <a:cubicBezTo>
                    <a:pt x="4914" y="4111"/>
                    <a:pt x="5087" y="4046"/>
                    <a:pt x="5233" y="3982"/>
                  </a:cubicBezTo>
                  <a:cubicBezTo>
                    <a:pt x="6045" y="3281"/>
                    <a:pt x="6969" y="2581"/>
                    <a:pt x="7781" y="1769"/>
                  </a:cubicBezTo>
                  <a:cubicBezTo>
                    <a:pt x="7994" y="1638"/>
                    <a:pt x="8044" y="1584"/>
                    <a:pt x="8094" y="1584"/>
                  </a:cubicBezTo>
                  <a:cubicBezTo>
                    <a:pt x="8129" y="1584"/>
                    <a:pt x="8164" y="1611"/>
                    <a:pt x="8257" y="1657"/>
                  </a:cubicBezTo>
                  <a:cubicBezTo>
                    <a:pt x="8481" y="1657"/>
                    <a:pt x="8733" y="2105"/>
                    <a:pt x="8845" y="2245"/>
                  </a:cubicBezTo>
                  <a:cubicBezTo>
                    <a:pt x="9181" y="2693"/>
                    <a:pt x="9657" y="3169"/>
                    <a:pt x="10021" y="3645"/>
                  </a:cubicBezTo>
                  <a:cubicBezTo>
                    <a:pt x="10077" y="3758"/>
                    <a:pt x="10189" y="3814"/>
                    <a:pt x="10319" y="3814"/>
                  </a:cubicBezTo>
                  <a:cubicBezTo>
                    <a:pt x="10448" y="3814"/>
                    <a:pt x="10595" y="3758"/>
                    <a:pt x="10721" y="3645"/>
                  </a:cubicBezTo>
                  <a:cubicBezTo>
                    <a:pt x="11533" y="2945"/>
                    <a:pt x="12234" y="2245"/>
                    <a:pt x="13046" y="1545"/>
                  </a:cubicBezTo>
                  <a:lnTo>
                    <a:pt x="13522" y="1069"/>
                  </a:lnTo>
                  <a:cubicBezTo>
                    <a:pt x="13634" y="1293"/>
                    <a:pt x="13746" y="1545"/>
                    <a:pt x="13970" y="1769"/>
                  </a:cubicBezTo>
                  <a:cubicBezTo>
                    <a:pt x="14334" y="2245"/>
                    <a:pt x="14558" y="2693"/>
                    <a:pt x="14922" y="3169"/>
                  </a:cubicBezTo>
                  <a:cubicBezTo>
                    <a:pt x="15030" y="3359"/>
                    <a:pt x="15189" y="3438"/>
                    <a:pt x="15342" y="3438"/>
                  </a:cubicBezTo>
                  <a:cubicBezTo>
                    <a:pt x="15663" y="3438"/>
                    <a:pt x="15962" y="3092"/>
                    <a:pt x="15734" y="2693"/>
                  </a:cubicBezTo>
                  <a:cubicBezTo>
                    <a:pt x="15379" y="2011"/>
                    <a:pt x="14493" y="1"/>
                    <a:pt x="13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9"/>
            <p:cNvSpPr/>
            <p:nvPr/>
          </p:nvSpPr>
          <p:spPr>
            <a:xfrm>
              <a:off x="873427" y="4710633"/>
              <a:ext cx="431379" cy="109350"/>
            </a:xfrm>
            <a:custGeom>
              <a:avLst/>
              <a:gdLst/>
              <a:ahLst/>
              <a:cxnLst/>
              <a:rect l="l" t="t" r="r" b="b"/>
              <a:pathLst>
                <a:path w="15977" h="4050" extrusionOk="0">
                  <a:moveTo>
                    <a:pt x="13537" y="1"/>
                  </a:moveTo>
                  <a:cubicBezTo>
                    <a:pt x="13486" y="1"/>
                    <a:pt x="13436" y="6"/>
                    <a:pt x="13385" y="17"/>
                  </a:cubicBezTo>
                  <a:cubicBezTo>
                    <a:pt x="12937" y="17"/>
                    <a:pt x="12573" y="605"/>
                    <a:pt x="12237" y="857"/>
                  </a:cubicBezTo>
                  <a:cubicBezTo>
                    <a:pt x="11649" y="1417"/>
                    <a:pt x="10948" y="2005"/>
                    <a:pt x="10360" y="2593"/>
                  </a:cubicBezTo>
                  <a:cubicBezTo>
                    <a:pt x="9884" y="2005"/>
                    <a:pt x="9436" y="1417"/>
                    <a:pt x="8960" y="857"/>
                  </a:cubicBezTo>
                  <a:cubicBezTo>
                    <a:pt x="8767" y="639"/>
                    <a:pt x="8552" y="359"/>
                    <a:pt x="8208" y="359"/>
                  </a:cubicBezTo>
                  <a:cubicBezTo>
                    <a:pt x="8154" y="359"/>
                    <a:pt x="8097" y="365"/>
                    <a:pt x="8036" y="381"/>
                  </a:cubicBezTo>
                  <a:cubicBezTo>
                    <a:pt x="7560" y="493"/>
                    <a:pt x="7084" y="1081"/>
                    <a:pt x="6636" y="1417"/>
                  </a:cubicBezTo>
                  <a:cubicBezTo>
                    <a:pt x="6048" y="1893"/>
                    <a:pt x="5460" y="2369"/>
                    <a:pt x="4872" y="2817"/>
                  </a:cubicBezTo>
                  <a:cubicBezTo>
                    <a:pt x="4424" y="2369"/>
                    <a:pt x="3835" y="1781"/>
                    <a:pt x="3359" y="1305"/>
                  </a:cubicBezTo>
                  <a:cubicBezTo>
                    <a:pt x="3135" y="969"/>
                    <a:pt x="2771" y="605"/>
                    <a:pt x="2323" y="605"/>
                  </a:cubicBezTo>
                  <a:cubicBezTo>
                    <a:pt x="1959" y="717"/>
                    <a:pt x="1735" y="969"/>
                    <a:pt x="1483" y="1305"/>
                  </a:cubicBezTo>
                  <a:cubicBezTo>
                    <a:pt x="1035" y="1893"/>
                    <a:pt x="559" y="2593"/>
                    <a:pt x="83" y="3405"/>
                  </a:cubicBezTo>
                  <a:cubicBezTo>
                    <a:pt x="0" y="3591"/>
                    <a:pt x="176" y="3701"/>
                    <a:pt x="320" y="3701"/>
                  </a:cubicBezTo>
                  <a:cubicBezTo>
                    <a:pt x="371" y="3701"/>
                    <a:pt x="418" y="3687"/>
                    <a:pt x="447" y="3657"/>
                  </a:cubicBezTo>
                  <a:cubicBezTo>
                    <a:pt x="783" y="3405"/>
                    <a:pt x="2323" y="1669"/>
                    <a:pt x="2435" y="1669"/>
                  </a:cubicBezTo>
                  <a:cubicBezTo>
                    <a:pt x="2435" y="1781"/>
                    <a:pt x="3135" y="2481"/>
                    <a:pt x="3247" y="2705"/>
                  </a:cubicBezTo>
                  <a:cubicBezTo>
                    <a:pt x="3583" y="3069"/>
                    <a:pt x="4060" y="3517"/>
                    <a:pt x="4424" y="3881"/>
                  </a:cubicBezTo>
                  <a:cubicBezTo>
                    <a:pt x="4536" y="3993"/>
                    <a:pt x="4676" y="4049"/>
                    <a:pt x="4819" y="4049"/>
                  </a:cubicBezTo>
                  <a:cubicBezTo>
                    <a:pt x="4963" y="4049"/>
                    <a:pt x="5110" y="3993"/>
                    <a:pt x="5236" y="3881"/>
                  </a:cubicBezTo>
                  <a:cubicBezTo>
                    <a:pt x="6048" y="3181"/>
                    <a:pt x="6972" y="2481"/>
                    <a:pt x="7784" y="1669"/>
                  </a:cubicBezTo>
                  <a:cubicBezTo>
                    <a:pt x="7993" y="1524"/>
                    <a:pt x="8045" y="1463"/>
                    <a:pt x="8094" y="1463"/>
                  </a:cubicBezTo>
                  <a:cubicBezTo>
                    <a:pt x="8130" y="1463"/>
                    <a:pt x="8164" y="1497"/>
                    <a:pt x="8260" y="1557"/>
                  </a:cubicBezTo>
                  <a:cubicBezTo>
                    <a:pt x="8484" y="1669"/>
                    <a:pt x="8736" y="2005"/>
                    <a:pt x="8848" y="2257"/>
                  </a:cubicBezTo>
                  <a:cubicBezTo>
                    <a:pt x="9184" y="2705"/>
                    <a:pt x="9660" y="3181"/>
                    <a:pt x="10024" y="3657"/>
                  </a:cubicBezTo>
                  <a:cubicBezTo>
                    <a:pt x="10072" y="3752"/>
                    <a:pt x="10159" y="3786"/>
                    <a:pt x="10263" y="3786"/>
                  </a:cubicBezTo>
                  <a:cubicBezTo>
                    <a:pt x="10405" y="3786"/>
                    <a:pt x="10579" y="3722"/>
                    <a:pt x="10724" y="3657"/>
                  </a:cubicBezTo>
                  <a:cubicBezTo>
                    <a:pt x="11536" y="2957"/>
                    <a:pt x="12237" y="2257"/>
                    <a:pt x="13049" y="1417"/>
                  </a:cubicBezTo>
                  <a:cubicBezTo>
                    <a:pt x="13161" y="1305"/>
                    <a:pt x="13385" y="1193"/>
                    <a:pt x="13525" y="1081"/>
                  </a:cubicBezTo>
                  <a:cubicBezTo>
                    <a:pt x="13637" y="1305"/>
                    <a:pt x="13749" y="1557"/>
                    <a:pt x="13973" y="1781"/>
                  </a:cubicBezTo>
                  <a:cubicBezTo>
                    <a:pt x="14337" y="2257"/>
                    <a:pt x="14561" y="2705"/>
                    <a:pt x="14925" y="3181"/>
                  </a:cubicBezTo>
                  <a:cubicBezTo>
                    <a:pt x="15021" y="3317"/>
                    <a:pt x="15156" y="3376"/>
                    <a:pt x="15292" y="3376"/>
                  </a:cubicBezTo>
                  <a:cubicBezTo>
                    <a:pt x="15632" y="3376"/>
                    <a:pt x="15977" y="3013"/>
                    <a:pt x="15737" y="2593"/>
                  </a:cubicBezTo>
                  <a:cubicBezTo>
                    <a:pt x="15390" y="2033"/>
                    <a:pt x="14536" y="1"/>
                    <a:pt x="13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29"/>
          <p:cNvGrpSpPr/>
          <p:nvPr/>
        </p:nvGrpSpPr>
        <p:grpSpPr>
          <a:xfrm>
            <a:off x="7573828" y="4683834"/>
            <a:ext cx="431379" cy="240408"/>
            <a:chOff x="7726228" y="4531434"/>
            <a:chExt cx="431379" cy="240408"/>
          </a:xfrm>
        </p:grpSpPr>
        <p:sp>
          <p:nvSpPr>
            <p:cNvPr id="1462" name="Google Shape;1462;p29"/>
            <p:cNvSpPr/>
            <p:nvPr/>
          </p:nvSpPr>
          <p:spPr>
            <a:xfrm>
              <a:off x="7726228" y="4531434"/>
              <a:ext cx="431379" cy="109161"/>
            </a:xfrm>
            <a:custGeom>
              <a:avLst/>
              <a:gdLst/>
              <a:ahLst/>
              <a:cxnLst/>
              <a:rect l="l" t="t" r="r" b="b"/>
              <a:pathLst>
                <a:path w="15977" h="4043" extrusionOk="0">
                  <a:moveTo>
                    <a:pt x="13541" y="1"/>
                  </a:moveTo>
                  <a:cubicBezTo>
                    <a:pt x="13492" y="1"/>
                    <a:pt x="13443" y="6"/>
                    <a:pt x="13393" y="17"/>
                  </a:cubicBezTo>
                  <a:cubicBezTo>
                    <a:pt x="12917" y="17"/>
                    <a:pt x="12441" y="605"/>
                    <a:pt x="12105" y="829"/>
                  </a:cubicBezTo>
                  <a:cubicBezTo>
                    <a:pt x="11517" y="1417"/>
                    <a:pt x="10929" y="2005"/>
                    <a:pt x="10341" y="2593"/>
                  </a:cubicBezTo>
                  <a:cubicBezTo>
                    <a:pt x="9893" y="2005"/>
                    <a:pt x="9417" y="1417"/>
                    <a:pt x="8941" y="829"/>
                  </a:cubicBezTo>
                  <a:cubicBezTo>
                    <a:pt x="8753" y="548"/>
                    <a:pt x="8566" y="326"/>
                    <a:pt x="8232" y="326"/>
                  </a:cubicBezTo>
                  <a:cubicBezTo>
                    <a:pt x="8166" y="326"/>
                    <a:pt x="8095" y="334"/>
                    <a:pt x="8017" y="353"/>
                  </a:cubicBezTo>
                  <a:cubicBezTo>
                    <a:pt x="7540" y="353"/>
                    <a:pt x="6980" y="1053"/>
                    <a:pt x="6616" y="1417"/>
                  </a:cubicBezTo>
                  <a:cubicBezTo>
                    <a:pt x="6028" y="1893"/>
                    <a:pt x="5440" y="2341"/>
                    <a:pt x="4880" y="2817"/>
                  </a:cubicBezTo>
                  <a:cubicBezTo>
                    <a:pt x="4292" y="2341"/>
                    <a:pt x="3816" y="1753"/>
                    <a:pt x="3340" y="1305"/>
                  </a:cubicBezTo>
                  <a:cubicBezTo>
                    <a:pt x="3004" y="941"/>
                    <a:pt x="2780" y="605"/>
                    <a:pt x="2304" y="605"/>
                  </a:cubicBezTo>
                  <a:cubicBezTo>
                    <a:pt x="1940" y="717"/>
                    <a:pt x="1716" y="941"/>
                    <a:pt x="1492" y="1305"/>
                  </a:cubicBezTo>
                  <a:cubicBezTo>
                    <a:pt x="1016" y="1893"/>
                    <a:pt x="540" y="2593"/>
                    <a:pt x="91" y="3405"/>
                  </a:cubicBezTo>
                  <a:cubicBezTo>
                    <a:pt x="1" y="3496"/>
                    <a:pt x="130" y="3660"/>
                    <a:pt x="301" y="3660"/>
                  </a:cubicBezTo>
                  <a:cubicBezTo>
                    <a:pt x="342" y="3660"/>
                    <a:pt x="385" y="3651"/>
                    <a:pt x="428" y="3629"/>
                  </a:cubicBezTo>
                  <a:cubicBezTo>
                    <a:pt x="680" y="3405"/>
                    <a:pt x="2192" y="1641"/>
                    <a:pt x="2304" y="1641"/>
                  </a:cubicBezTo>
                  <a:cubicBezTo>
                    <a:pt x="2416" y="1641"/>
                    <a:pt x="3004" y="2453"/>
                    <a:pt x="3228" y="2593"/>
                  </a:cubicBezTo>
                  <a:cubicBezTo>
                    <a:pt x="3592" y="3041"/>
                    <a:pt x="4040" y="3517"/>
                    <a:pt x="4404" y="3853"/>
                  </a:cubicBezTo>
                  <a:cubicBezTo>
                    <a:pt x="4516" y="3979"/>
                    <a:pt x="4663" y="4042"/>
                    <a:pt x="4796" y="4042"/>
                  </a:cubicBezTo>
                  <a:cubicBezTo>
                    <a:pt x="4929" y="4042"/>
                    <a:pt x="5048" y="3979"/>
                    <a:pt x="5104" y="3853"/>
                  </a:cubicBezTo>
                  <a:cubicBezTo>
                    <a:pt x="6028" y="3153"/>
                    <a:pt x="6980" y="2453"/>
                    <a:pt x="7792" y="1641"/>
                  </a:cubicBezTo>
                  <a:cubicBezTo>
                    <a:pt x="7989" y="1510"/>
                    <a:pt x="8032" y="1455"/>
                    <a:pt x="8079" y="1455"/>
                  </a:cubicBezTo>
                  <a:cubicBezTo>
                    <a:pt x="8113" y="1455"/>
                    <a:pt x="8148" y="1483"/>
                    <a:pt x="8241" y="1529"/>
                  </a:cubicBezTo>
                  <a:cubicBezTo>
                    <a:pt x="8493" y="1641"/>
                    <a:pt x="8605" y="2005"/>
                    <a:pt x="8829" y="2117"/>
                  </a:cubicBezTo>
                  <a:cubicBezTo>
                    <a:pt x="9193" y="2705"/>
                    <a:pt x="9529" y="3153"/>
                    <a:pt x="10005" y="3629"/>
                  </a:cubicBezTo>
                  <a:cubicBezTo>
                    <a:pt x="10052" y="3724"/>
                    <a:pt x="10144" y="3759"/>
                    <a:pt x="10252" y="3759"/>
                  </a:cubicBezTo>
                  <a:cubicBezTo>
                    <a:pt x="10400" y="3759"/>
                    <a:pt x="10576" y="3694"/>
                    <a:pt x="10705" y="3629"/>
                  </a:cubicBezTo>
                  <a:cubicBezTo>
                    <a:pt x="11405" y="2929"/>
                    <a:pt x="12217" y="2117"/>
                    <a:pt x="13029" y="1417"/>
                  </a:cubicBezTo>
                  <a:cubicBezTo>
                    <a:pt x="13141" y="1305"/>
                    <a:pt x="13393" y="1193"/>
                    <a:pt x="13505" y="1053"/>
                  </a:cubicBezTo>
                  <a:cubicBezTo>
                    <a:pt x="13617" y="1305"/>
                    <a:pt x="13729" y="1529"/>
                    <a:pt x="13981" y="1641"/>
                  </a:cubicBezTo>
                  <a:cubicBezTo>
                    <a:pt x="14205" y="2229"/>
                    <a:pt x="14541" y="2705"/>
                    <a:pt x="14905" y="3153"/>
                  </a:cubicBezTo>
                  <a:cubicBezTo>
                    <a:pt x="15002" y="3290"/>
                    <a:pt x="15141" y="3348"/>
                    <a:pt x="15280" y="3348"/>
                  </a:cubicBezTo>
                  <a:cubicBezTo>
                    <a:pt x="15625" y="3348"/>
                    <a:pt x="15977" y="2992"/>
                    <a:pt x="15718" y="2593"/>
                  </a:cubicBezTo>
                  <a:cubicBezTo>
                    <a:pt x="15264" y="2033"/>
                    <a:pt x="14506" y="1"/>
                    <a:pt x="13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9"/>
            <p:cNvSpPr/>
            <p:nvPr/>
          </p:nvSpPr>
          <p:spPr>
            <a:xfrm>
              <a:off x="7726552" y="4661061"/>
              <a:ext cx="430947" cy="110781"/>
            </a:xfrm>
            <a:custGeom>
              <a:avLst/>
              <a:gdLst/>
              <a:ahLst/>
              <a:cxnLst/>
              <a:rect l="l" t="t" r="r" b="b"/>
              <a:pathLst>
                <a:path w="15961" h="4103" extrusionOk="0">
                  <a:moveTo>
                    <a:pt x="13461" y="0"/>
                  </a:moveTo>
                  <a:cubicBezTo>
                    <a:pt x="13435" y="0"/>
                    <a:pt x="13408" y="2"/>
                    <a:pt x="13381" y="4"/>
                  </a:cubicBezTo>
                  <a:cubicBezTo>
                    <a:pt x="12905" y="116"/>
                    <a:pt x="12429" y="592"/>
                    <a:pt x="12093" y="929"/>
                  </a:cubicBezTo>
                  <a:cubicBezTo>
                    <a:pt x="11505" y="1517"/>
                    <a:pt x="10917" y="1993"/>
                    <a:pt x="10329" y="2553"/>
                  </a:cubicBezTo>
                  <a:cubicBezTo>
                    <a:pt x="9881" y="1993"/>
                    <a:pt x="9405" y="1405"/>
                    <a:pt x="8929" y="817"/>
                  </a:cubicBezTo>
                  <a:cubicBezTo>
                    <a:pt x="8705" y="592"/>
                    <a:pt x="8481" y="340"/>
                    <a:pt x="8005" y="340"/>
                  </a:cubicBezTo>
                  <a:cubicBezTo>
                    <a:pt x="7528" y="452"/>
                    <a:pt x="6968" y="1041"/>
                    <a:pt x="6604" y="1405"/>
                  </a:cubicBezTo>
                  <a:cubicBezTo>
                    <a:pt x="6016" y="1853"/>
                    <a:pt x="5428" y="2329"/>
                    <a:pt x="4868" y="2917"/>
                  </a:cubicBezTo>
                  <a:cubicBezTo>
                    <a:pt x="4280" y="2329"/>
                    <a:pt x="3804" y="1853"/>
                    <a:pt x="3328" y="1293"/>
                  </a:cubicBezTo>
                  <a:cubicBezTo>
                    <a:pt x="3028" y="1068"/>
                    <a:pt x="2817" y="687"/>
                    <a:pt x="2437" y="687"/>
                  </a:cubicBezTo>
                  <a:cubicBezTo>
                    <a:pt x="2392" y="687"/>
                    <a:pt x="2343" y="692"/>
                    <a:pt x="2292" y="705"/>
                  </a:cubicBezTo>
                  <a:cubicBezTo>
                    <a:pt x="1928" y="705"/>
                    <a:pt x="1704" y="1041"/>
                    <a:pt x="1480" y="1293"/>
                  </a:cubicBezTo>
                  <a:cubicBezTo>
                    <a:pt x="1004" y="1993"/>
                    <a:pt x="528" y="2693"/>
                    <a:pt x="79" y="3393"/>
                  </a:cubicBezTo>
                  <a:cubicBezTo>
                    <a:pt x="0" y="3551"/>
                    <a:pt x="89" y="3710"/>
                    <a:pt x="227" y="3710"/>
                  </a:cubicBezTo>
                  <a:cubicBezTo>
                    <a:pt x="284" y="3710"/>
                    <a:pt x="350" y="3683"/>
                    <a:pt x="416" y="3617"/>
                  </a:cubicBezTo>
                  <a:cubicBezTo>
                    <a:pt x="668" y="3393"/>
                    <a:pt x="2180" y="1741"/>
                    <a:pt x="2292" y="1741"/>
                  </a:cubicBezTo>
                  <a:cubicBezTo>
                    <a:pt x="2404" y="1741"/>
                    <a:pt x="2992" y="2441"/>
                    <a:pt x="3216" y="2693"/>
                  </a:cubicBezTo>
                  <a:cubicBezTo>
                    <a:pt x="3580" y="3141"/>
                    <a:pt x="4028" y="3505"/>
                    <a:pt x="4392" y="3953"/>
                  </a:cubicBezTo>
                  <a:cubicBezTo>
                    <a:pt x="4489" y="4062"/>
                    <a:pt x="4612" y="4103"/>
                    <a:pt x="4730" y="4103"/>
                  </a:cubicBezTo>
                  <a:cubicBezTo>
                    <a:pt x="4884" y="4103"/>
                    <a:pt x="5029" y="4032"/>
                    <a:pt x="5092" y="3953"/>
                  </a:cubicBezTo>
                  <a:cubicBezTo>
                    <a:pt x="6016" y="3253"/>
                    <a:pt x="6968" y="2553"/>
                    <a:pt x="7780" y="1741"/>
                  </a:cubicBezTo>
                  <a:cubicBezTo>
                    <a:pt x="7994" y="1528"/>
                    <a:pt x="8026" y="1450"/>
                    <a:pt x="8079" y="1450"/>
                  </a:cubicBezTo>
                  <a:cubicBezTo>
                    <a:pt x="8110" y="1450"/>
                    <a:pt x="8147" y="1476"/>
                    <a:pt x="8229" y="1517"/>
                  </a:cubicBezTo>
                  <a:cubicBezTo>
                    <a:pt x="8481" y="1629"/>
                    <a:pt x="8593" y="2105"/>
                    <a:pt x="8817" y="2217"/>
                  </a:cubicBezTo>
                  <a:cubicBezTo>
                    <a:pt x="9181" y="2693"/>
                    <a:pt x="9517" y="3141"/>
                    <a:pt x="9993" y="3617"/>
                  </a:cubicBezTo>
                  <a:cubicBezTo>
                    <a:pt x="10049" y="3729"/>
                    <a:pt x="10168" y="3785"/>
                    <a:pt x="10301" y="3785"/>
                  </a:cubicBezTo>
                  <a:cubicBezTo>
                    <a:pt x="10434" y="3785"/>
                    <a:pt x="10581" y="3729"/>
                    <a:pt x="10693" y="3617"/>
                  </a:cubicBezTo>
                  <a:cubicBezTo>
                    <a:pt x="11393" y="2917"/>
                    <a:pt x="12205" y="2217"/>
                    <a:pt x="13017" y="1517"/>
                  </a:cubicBezTo>
                  <a:lnTo>
                    <a:pt x="13493" y="1041"/>
                  </a:lnTo>
                  <a:cubicBezTo>
                    <a:pt x="13605" y="1293"/>
                    <a:pt x="13717" y="1517"/>
                    <a:pt x="13969" y="1741"/>
                  </a:cubicBezTo>
                  <a:cubicBezTo>
                    <a:pt x="14193" y="2217"/>
                    <a:pt x="14529" y="2693"/>
                    <a:pt x="14893" y="3141"/>
                  </a:cubicBezTo>
                  <a:cubicBezTo>
                    <a:pt x="14994" y="3318"/>
                    <a:pt x="15141" y="3388"/>
                    <a:pt x="15287" y="3388"/>
                  </a:cubicBezTo>
                  <a:cubicBezTo>
                    <a:pt x="15626" y="3388"/>
                    <a:pt x="15960" y="3006"/>
                    <a:pt x="15706" y="2693"/>
                  </a:cubicBezTo>
                  <a:cubicBezTo>
                    <a:pt x="15242" y="2011"/>
                    <a:pt x="14459" y="0"/>
                    <a:pt x="13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4" name="Google Shape;1464;p29"/>
          <p:cNvGrpSpPr/>
          <p:nvPr/>
        </p:nvGrpSpPr>
        <p:grpSpPr>
          <a:xfrm>
            <a:off x="8663992" y="3098301"/>
            <a:ext cx="343278" cy="225828"/>
            <a:chOff x="8663992" y="3098301"/>
            <a:chExt cx="343278" cy="225828"/>
          </a:xfrm>
        </p:grpSpPr>
        <p:sp>
          <p:nvSpPr>
            <p:cNvPr id="1465" name="Google Shape;1465;p29"/>
            <p:cNvSpPr/>
            <p:nvPr/>
          </p:nvSpPr>
          <p:spPr>
            <a:xfrm>
              <a:off x="8663992" y="3111180"/>
              <a:ext cx="113427" cy="98739"/>
            </a:xfrm>
            <a:custGeom>
              <a:avLst/>
              <a:gdLst/>
              <a:ahLst/>
              <a:cxnLst/>
              <a:rect l="l" t="t" r="r" b="b"/>
              <a:pathLst>
                <a:path w="4201" h="3657" extrusionOk="0">
                  <a:moveTo>
                    <a:pt x="2100" y="1036"/>
                  </a:moveTo>
                  <a:cubicBezTo>
                    <a:pt x="2464" y="1624"/>
                    <a:pt x="2912" y="2212"/>
                    <a:pt x="3277" y="2688"/>
                  </a:cubicBezTo>
                  <a:cubicBezTo>
                    <a:pt x="2912" y="2800"/>
                    <a:pt x="2576" y="2800"/>
                    <a:pt x="2212" y="2800"/>
                  </a:cubicBezTo>
                  <a:cubicBezTo>
                    <a:pt x="2100" y="2800"/>
                    <a:pt x="1400" y="2912"/>
                    <a:pt x="952" y="2912"/>
                  </a:cubicBezTo>
                  <a:cubicBezTo>
                    <a:pt x="1176" y="2548"/>
                    <a:pt x="1400" y="2212"/>
                    <a:pt x="1512" y="1988"/>
                  </a:cubicBezTo>
                  <a:cubicBezTo>
                    <a:pt x="1764" y="1624"/>
                    <a:pt x="1876" y="1400"/>
                    <a:pt x="2100" y="1036"/>
                  </a:cubicBezTo>
                  <a:close/>
                  <a:moveTo>
                    <a:pt x="2100" y="0"/>
                  </a:moveTo>
                  <a:cubicBezTo>
                    <a:pt x="1652" y="0"/>
                    <a:pt x="1512" y="700"/>
                    <a:pt x="1288" y="924"/>
                  </a:cubicBezTo>
                  <a:cubicBezTo>
                    <a:pt x="1176" y="1036"/>
                    <a:pt x="1176" y="1288"/>
                    <a:pt x="1064" y="1400"/>
                  </a:cubicBezTo>
                  <a:cubicBezTo>
                    <a:pt x="952" y="1624"/>
                    <a:pt x="812" y="1848"/>
                    <a:pt x="700" y="2100"/>
                  </a:cubicBezTo>
                  <a:cubicBezTo>
                    <a:pt x="476" y="2436"/>
                    <a:pt x="0" y="3024"/>
                    <a:pt x="252" y="3388"/>
                  </a:cubicBezTo>
                  <a:cubicBezTo>
                    <a:pt x="354" y="3591"/>
                    <a:pt x="553" y="3657"/>
                    <a:pt x="785" y="3657"/>
                  </a:cubicBezTo>
                  <a:cubicBezTo>
                    <a:pt x="1065" y="3657"/>
                    <a:pt x="1392" y="3562"/>
                    <a:pt x="1652" y="3500"/>
                  </a:cubicBezTo>
                  <a:cubicBezTo>
                    <a:pt x="2352" y="3500"/>
                    <a:pt x="3052" y="3388"/>
                    <a:pt x="3865" y="3388"/>
                  </a:cubicBezTo>
                  <a:cubicBezTo>
                    <a:pt x="4089" y="3388"/>
                    <a:pt x="4201" y="3136"/>
                    <a:pt x="4201" y="2912"/>
                  </a:cubicBezTo>
                  <a:cubicBezTo>
                    <a:pt x="4201" y="2800"/>
                    <a:pt x="4089" y="2688"/>
                    <a:pt x="4089" y="2688"/>
                  </a:cubicBezTo>
                  <a:lnTo>
                    <a:pt x="3977" y="2548"/>
                  </a:lnTo>
                  <a:cubicBezTo>
                    <a:pt x="3753" y="1988"/>
                    <a:pt x="3389" y="1512"/>
                    <a:pt x="3052" y="924"/>
                  </a:cubicBezTo>
                  <a:cubicBezTo>
                    <a:pt x="2800" y="700"/>
                    <a:pt x="2576" y="0"/>
                    <a:pt x="2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9"/>
            <p:cNvSpPr/>
            <p:nvPr/>
          </p:nvSpPr>
          <p:spPr>
            <a:xfrm>
              <a:off x="8803096" y="3098301"/>
              <a:ext cx="116478" cy="99063"/>
            </a:xfrm>
            <a:custGeom>
              <a:avLst/>
              <a:gdLst/>
              <a:ahLst/>
              <a:cxnLst/>
              <a:rect l="l" t="t" r="r" b="b"/>
              <a:pathLst>
                <a:path w="4314" h="3669" extrusionOk="0">
                  <a:moveTo>
                    <a:pt x="2101" y="1065"/>
                  </a:moveTo>
                  <a:cubicBezTo>
                    <a:pt x="2437" y="1625"/>
                    <a:pt x="2913" y="2213"/>
                    <a:pt x="3249" y="2689"/>
                  </a:cubicBezTo>
                  <a:cubicBezTo>
                    <a:pt x="2913" y="2801"/>
                    <a:pt x="2549" y="2801"/>
                    <a:pt x="2213" y="2801"/>
                  </a:cubicBezTo>
                  <a:cubicBezTo>
                    <a:pt x="2101" y="2801"/>
                    <a:pt x="1401" y="2913"/>
                    <a:pt x="1037" y="2913"/>
                  </a:cubicBezTo>
                  <a:cubicBezTo>
                    <a:pt x="1149" y="2577"/>
                    <a:pt x="1401" y="2213"/>
                    <a:pt x="1625" y="1989"/>
                  </a:cubicBezTo>
                  <a:cubicBezTo>
                    <a:pt x="1737" y="1625"/>
                    <a:pt x="1849" y="1401"/>
                    <a:pt x="2101" y="1065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701"/>
                    <a:pt x="1261" y="925"/>
                  </a:cubicBezTo>
                  <a:cubicBezTo>
                    <a:pt x="1261" y="1177"/>
                    <a:pt x="1149" y="1289"/>
                    <a:pt x="1037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449" y="2465"/>
                    <a:pt x="1" y="3025"/>
                    <a:pt x="225" y="3389"/>
                  </a:cubicBezTo>
                  <a:cubicBezTo>
                    <a:pt x="374" y="3601"/>
                    <a:pt x="596" y="3669"/>
                    <a:pt x="828" y="3669"/>
                  </a:cubicBezTo>
                  <a:cubicBezTo>
                    <a:pt x="1117" y="3669"/>
                    <a:pt x="1423" y="3564"/>
                    <a:pt x="1625" y="3501"/>
                  </a:cubicBezTo>
                  <a:cubicBezTo>
                    <a:pt x="2325" y="3501"/>
                    <a:pt x="3137" y="3501"/>
                    <a:pt x="3837" y="3389"/>
                  </a:cubicBezTo>
                  <a:cubicBezTo>
                    <a:pt x="4061" y="3389"/>
                    <a:pt x="4313" y="3165"/>
                    <a:pt x="4201" y="2913"/>
                  </a:cubicBezTo>
                  <a:cubicBezTo>
                    <a:pt x="4201" y="2801"/>
                    <a:pt x="4201" y="2801"/>
                    <a:pt x="4061" y="2689"/>
                  </a:cubicBezTo>
                  <a:cubicBezTo>
                    <a:pt x="4061" y="2689"/>
                    <a:pt x="4061" y="2577"/>
                    <a:pt x="3949" y="2577"/>
                  </a:cubicBezTo>
                  <a:cubicBezTo>
                    <a:pt x="3725" y="1989"/>
                    <a:pt x="3361" y="1513"/>
                    <a:pt x="3025" y="925"/>
                  </a:cubicBezTo>
                  <a:cubicBezTo>
                    <a:pt x="2913" y="701"/>
                    <a:pt x="2549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9"/>
            <p:cNvSpPr/>
            <p:nvPr/>
          </p:nvSpPr>
          <p:spPr>
            <a:xfrm>
              <a:off x="8733544" y="3227604"/>
              <a:ext cx="116451" cy="96525"/>
            </a:xfrm>
            <a:custGeom>
              <a:avLst/>
              <a:gdLst/>
              <a:ahLst/>
              <a:cxnLst/>
              <a:rect l="l" t="t" r="r" b="b"/>
              <a:pathLst>
                <a:path w="4313" h="3575" extrusionOk="0">
                  <a:moveTo>
                    <a:pt x="2101" y="1037"/>
                  </a:moveTo>
                  <a:cubicBezTo>
                    <a:pt x="2437" y="1513"/>
                    <a:pt x="2913" y="2101"/>
                    <a:pt x="3277" y="2689"/>
                  </a:cubicBezTo>
                  <a:lnTo>
                    <a:pt x="2213" y="2689"/>
                  </a:lnTo>
                  <a:cubicBezTo>
                    <a:pt x="2101" y="2689"/>
                    <a:pt x="1401" y="2801"/>
                    <a:pt x="1037" y="2913"/>
                  </a:cubicBezTo>
                  <a:cubicBezTo>
                    <a:pt x="1177" y="2577"/>
                    <a:pt x="1401" y="2213"/>
                    <a:pt x="1625" y="1877"/>
                  </a:cubicBezTo>
                  <a:cubicBezTo>
                    <a:pt x="1737" y="1513"/>
                    <a:pt x="1877" y="1289"/>
                    <a:pt x="2101" y="1037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589"/>
                    <a:pt x="1289" y="925"/>
                  </a:cubicBezTo>
                  <a:cubicBezTo>
                    <a:pt x="1289" y="1037"/>
                    <a:pt x="1177" y="1177"/>
                    <a:pt x="1037" y="1289"/>
                  </a:cubicBezTo>
                  <a:cubicBezTo>
                    <a:pt x="925" y="1513"/>
                    <a:pt x="813" y="1877"/>
                    <a:pt x="701" y="2101"/>
                  </a:cubicBezTo>
                  <a:cubicBezTo>
                    <a:pt x="476" y="2325"/>
                    <a:pt x="0" y="2913"/>
                    <a:pt x="224" y="3389"/>
                  </a:cubicBezTo>
                  <a:cubicBezTo>
                    <a:pt x="332" y="3533"/>
                    <a:pt x="543" y="3574"/>
                    <a:pt x="776" y="3574"/>
                  </a:cubicBezTo>
                  <a:cubicBezTo>
                    <a:pt x="1085" y="3574"/>
                    <a:pt x="1433" y="3501"/>
                    <a:pt x="1625" y="3501"/>
                  </a:cubicBezTo>
                  <a:cubicBezTo>
                    <a:pt x="2325" y="3389"/>
                    <a:pt x="3137" y="3389"/>
                    <a:pt x="3837" y="3277"/>
                  </a:cubicBezTo>
                  <a:cubicBezTo>
                    <a:pt x="4089" y="3277"/>
                    <a:pt x="4313" y="3025"/>
                    <a:pt x="4201" y="2801"/>
                  </a:cubicBezTo>
                  <a:cubicBezTo>
                    <a:pt x="4201" y="2801"/>
                    <a:pt x="4089" y="2689"/>
                    <a:pt x="4089" y="2577"/>
                  </a:cubicBezTo>
                  <a:lnTo>
                    <a:pt x="3977" y="2437"/>
                  </a:lnTo>
                  <a:cubicBezTo>
                    <a:pt x="3725" y="1989"/>
                    <a:pt x="3389" y="1401"/>
                    <a:pt x="3025" y="925"/>
                  </a:cubicBezTo>
                  <a:cubicBezTo>
                    <a:pt x="2913" y="589"/>
                    <a:pt x="2577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9"/>
            <p:cNvSpPr/>
            <p:nvPr/>
          </p:nvSpPr>
          <p:spPr>
            <a:xfrm>
              <a:off x="8893843" y="3227604"/>
              <a:ext cx="113427" cy="96525"/>
            </a:xfrm>
            <a:custGeom>
              <a:avLst/>
              <a:gdLst/>
              <a:ahLst/>
              <a:cxnLst/>
              <a:rect l="l" t="t" r="r" b="b"/>
              <a:pathLst>
                <a:path w="4201" h="3575" extrusionOk="0">
                  <a:moveTo>
                    <a:pt x="2100" y="1037"/>
                  </a:moveTo>
                  <a:cubicBezTo>
                    <a:pt x="2465" y="1513"/>
                    <a:pt x="2801" y="2101"/>
                    <a:pt x="3277" y="2689"/>
                  </a:cubicBezTo>
                  <a:lnTo>
                    <a:pt x="2241" y="2689"/>
                  </a:lnTo>
                  <a:cubicBezTo>
                    <a:pt x="2100" y="2689"/>
                    <a:pt x="1288" y="2801"/>
                    <a:pt x="952" y="2913"/>
                  </a:cubicBezTo>
                  <a:cubicBezTo>
                    <a:pt x="1176" y="2577"/>
                    <a:pt x="1400" y="2213"/>
                    <a:pt x="1540" y="1877"/>
                  </a:cubicBezTo>
                  <a:cubicBezTo>
                    <a:pt x="1764" y="1513"/>
                    <a:pt x="1876" y="1289"/>
                    <a:pt x="2100" y="1037"/>
                  </a:cubicBezTo>
                  <a:close/>
                  <a:moveTo>
                    <a:pt x="2100" y="1"/>
                  </a:moveTo>
                  <a:cubicBezTo>
                    <a:pt x="1652" y="1"/>
                    <a:pt x="1400" y="589"/>
                    <a:pt x="1288" y="925"/>
                  </a:cubicBezTo>
                  <a:cubicBezTo>
                    <a:pt x="1176" y="1037"/>
                    <a:pt x="1176" y="1177"/>
                    <a:pt x="1064" y="1289"/>
                  </a:cubicBezTo>
                  <a:cubicBezTo>
                    <a:pt x="952" y="1513"/>
                    <a:pt x="840" y="1877"/>
                    <a:pt x="700" y="2101"/>
                  </a:cubicBezTo>
                  <a:cubicBezTo>
                    <a:pt x="476" y="2325"/>
                    <a:pt x="0" y="2913"/>
                    <a:pt x="252" y="3389"/>
                  </a:cubicBezTo>
                  <a:cubicBezTo>
                    <a:pt x="348" y="3533"/>
                    <a:pt x="532" y="3574"/>
                    <a:pt x="739" y="3574"/>
                  </a:cubicBezTo>
                  <a:cubicBezTo>
                    <a:pt x="1015" y="3574"/>
                    <a:pt x="1332" y="3501"/>
                    <a:pt x="1540" y="3501"/>
                  </a:cubicBezTo>
                  <a:cubicBezTo>
                    <a:pt x="2353" y="3389"/>
                    <a:pt x="3053" y="3389"/>
                    <a:pt x="3865" y="3277"/>
                  </a:cubicBezTo>
                  <a:cubicBezTo>
                    <a:pt x="4089" y="3277"/>
                    <a:pt x="4201" y="3025"/>
                    <a:pt x="4089" y="2801"/>
                  </a:cubicBezTo>
                  <a:lnTo>
                    <a:pt x="4089" y="2577"/>
                  </a:lnTo>
                  <a:cubicBezTo>
                    <a:pt x="4089" y="2577"/>
                    <a:pt x="3977" y="2577"/>
                    <a:pt x="3977" y="2437"/>
                  </a:cubicBezTo>
                  <a:cubicBezTo>
                    <a:pt x="3753" y="1989"/>
                    <a:pt x="3389" y="1401"/>
                    <a:pt x="3053" y="925"/>
                  </a:cubicBezTo>
                  <a:cubicBezTo>
                    <a:pt x="2801" y="589"/>
                    <a:pt x="2577" y="1"/>
                    <a:pt x="2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29"/>
          <p:cNvGrpSpPr/>
          <p:nvPr/>
        </p:nvGrpSpPr>
        <p:grpSpPr>
          <a:xfrm>
            <a:off x="7119115" y="300228"/>
            <a:ext cx="346329" cy="224073"/>
            <a:chOff x="7119115" y="300228"/>
            <a:chExt cx="346329" cy="224073"/>
          </a:xfrm>
        </p:grpSpPr>
        <p:sp>
          <p:nvSpPr>
            <p:cNvPr id="1470" name="Google Shape;1470;p29"/>
            <p:cNvSpPr/>
            <p:nvPr/>
          </p:nvSpPr>
          <p:spPr>
            <a:xfrm>
              <a:off x="7119115" y="313080"/>
              <a:ext cx="116451" cy="96525"/>
            </a:xfrm>
            <a:custGeom>
              <a:avLst/>
              <a:gdLst/>
              <a:ahLst/>
              <a:cxnLst/>
              <a:rect l="l" t="t" r="r" b="b"/>
              <a:pathLst>
                <a:path w="4313" h="3575" extrusionOk="0">
                  <a:moveTo>
                    <a:pt x="2101" y="1037"/>
                  </a:moveTo>
                  <a:cubicBezTo>
                    <a:pt x="2437" y="1513"/>
                    <a:pt x="2913" y="2101"/>
                    <a:pt x="3277" y="2689"/>
                  </a:cubicBezTo>
                  <a:lnTo>
                    <a:pt x="2213" y="2689"/>
                  </a:lnTo>
                  <a:cubicBezTo>
                    <a:pt x="2101" y="2689"/>
                    <a:pt x="1401" y="2801"/>
                    <a:pt x="1036" y="2913"/>
                  </a:cubicBezTo>
                  <a:cubicBezTo>
                    <a:pt x="1176" y="2577"/>
                    <a:pt x="1401" y="2213"/>
                    <a:pt x="1625" y="1877"/>
                  </a:cubicBezTo>
                  <a:cubicBezTo>
                    <a:pt x="1737" y="1513"/>
                    <a:pt x="1877" y="1289"/>
                    <a:pt x="2101" y="1037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589"/>
                    <a:pt x="1288" y="925"/>
                  </a:cubicBezTo>
                  <a:cubicBezTo>
                    <a:pt x="1288" y="1037"/>
                    <a:pt x="1176" y="1177"/>
                    <a:pt x="1036" y="1289"/>
                  </a:cubicBezTo>
                  <a:cubicBezTo>
                    <a:pt x="924" y="1513"/>
                    <a:pt x="812" y="1877"/>
                    <a:pt x="700" y="2101"/>
                  </a:cubicBezTo>
                  <a:cubicBezTo>
                    <a:pt x="476" y="2325"/>
                    <a:pt x="0" y="2913"/>
                    <a:pt x="224" y="3389"/>
                  </a:cubicBezTo>
                  <a:cubicBezTo>
                    <a:pt x="380" y="3533"/>
                    <a:pt x="598" y="3574"/>
                    <a:pt x="822" y="3574"/>
                  </a:cubicBezTo>
                  <a:cubicBezTo>
                    <a:pt x="1122" y="3574"/>
                    <a:pt x="1433" y="3501"/>
                    <a:pt x="1625" y="3501"/>
                  </a:cubicBezTo>
                  <a:cubicBezTo>
                    <a:pt x="2325" y="3389"/>
                    <a:pt x="3137" y="3389"/>
                    <a:pt x="3837" y="3277"/>
                  </a:cubicBezTo>
                  <a:cubicBezTo>
                    <a:pt x="4089" y="3277"/>
                    <a:pt x="4313" y="3025"/>
                    <a:pt x="4201" y="2801"/>
                  </a:cubicBezTo>
                  <a:cubicBezTo>
                    <a:pt x="4201" y="2689"/>
                    <a:pt x="4201" y="2689"/>
                    <a:pt x="4089" y="2577"/>
                  </a:cubicBezTo>
                  <a:lnTo>
                    <a:pt x="3977" y="2437"/>
                  </a:lnTo>
                  <a:cubicBezTo>
                    <a:pt x="3725" y="1989"/>
                    <a:pt x="3389" y="1401"/>
                    <a:pt x="3025" y="925"/>
                  </a:cubicBezTo>
                  <a:cubicBezTo>
                    <a:pt x="2913" y="589"/>
                    <a:pt x="2577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9"/>
            <p:cNvSpPr/>
            <p:nvPr/>
          </p:nvSpPr>
          <p:spPr>
            <a:xfrm>
              <a:off x="7260514" y="300228"/>
              <a:ext cx="113427" cy="96849"/>
            </a:xfrm>
            <a:custGeom>
              <a:avLst/>
              <a:gdLst/>
              <a:ahLst/>
              <a:cxnLst/>
              <a:rect l="l" t="t" r="r" b="b"/>
              <a:pathLst>
                <a:path w="4201" h="3587" extrusionOk="0">
                  <a:moveTo>
                    <a:pt x="1988" y="1065"/>
                  </a:moveTo>
                  <a:cubicBezTo>
                    <a:pt x="2464" y="1513"/>
                    <a:pt x="2800" y="2101"/>
                    <a:pt x="3164" y="2689"/>
                  </a:cubicBezTo>
                  <a:lnTo>
                    <a:pt x="2100" y="2689"/>
                  </a:lnTo>
                  <a:cubicBezTo>
                    <a:pt x="2100" y="2801"/>
                    <a:pt x="1288" y="2801"/>
                    <a:pt x="952" y="2913"/>
                  </a:cubicBezTo>
                  <a:cubicBezTo>
                    <a:pt x="1064" y="2577"/>
                    <a:pt x="1288" y="2213"/>
                    <a:pt x="1540" y="1877"/>
                  </a:cubicBezTo>
                  <a:cubicBezTo>
                    <a:pt x="1652" y="1653"/>
                    <a:pt x="1876" y="1289"/>
                    <a:pt x="1988" y="1065"/>
                  </a:cubicBezTo>
                  <a:close/>
                  <a:moveTo>
                    <a:pt x="2100" y="1"/>
                  </a:moveTo>
                  <a:cubicBezTo>
                    <a:pt x="1652" y="1"/>
                    <a:pt x="1400" y="589"/>
                    <a:pt x="1288" y="953"/>
                  </a:cubicBezTo>
                  <a:cubicBezTo>
                    <a:pt x="1176" y="1065"/>
                    <a:pt x="1064" y="1177"/>
                    <a:pt x="1064" y="1289"/>
                  </a:cubicBezTo>
                  <a:cubicBezTo>
                    <a:pt x="840" y="1653"/>
                    <a:pt x="700" y="1877"/>
                    <a:pt x="588" y="2101"/>
                  </a:cubicBezTo>
                  <a:cubicBezTo>
                    <a:pt x="476" y="2353"/>
                    <a:pt x="0" y="3053"/>
                    <a:pt x="252" y="3389"/>
                  </a:cubicBezTo>
                  <a:cubicBezTo>
                    <a:pt x="346" y="3542"/>
                    <a:pt x="524" y="3586"/>
                    <a:pt x="725" y="3586"/>
                  </a:cubicBezTo>
                  <a:cubicBezTo>
                    <a:pt x="1004" y="3586"/>
                    <a:pt x="1329" y="3501"/>
                    <a:pt x="1540" y="3501"/>
                  </a:cubicBezTo>
                  <a:cubicBezTo>
                    <a:pt x="2240" y="3389"/>
                    <a:pt x="3052" y="3389"/>
                    <a:pt x="3753" y="3389"/>
                  </a:cubicBezTo>
                  <a:cubicBezTo>
                    <a:pt x="4089" y="3277"/>
                    <a:pt x="4201" y="3053"/>
                    <a:pt x="4089" y="2801"/>
                  </a:cubicBezTo>
                  <a:cubicBezTo>
                    <a:pt x="4089" y="2801"/>
                    <a:pt x="4089" y="2689"/>
                    <a:pt x="3977" y="2577"/>
                  </a:cubicBezTo>
                  <a:lnTo>
                    <a:pt x="3977" y="2465"/>
                  </a:lnTo>
                  <a:cubicBezTo>
                    <a:pt x="3641" y="1989"/>
                    <a:pt x="3388" y="1401"/>
                    <a:pt x="3052" y="953"/>
                  </a:cubicBezTo>
                  <a:cubicBezTo>
                    <a:pt x="2800" y="589"/>
                    <a:pt x="2464" y="1"/>
                    <a:pt x="2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9"/>
            <p:cNvSpPr/>
            <p:nvPr/>
          </p:nvSpPr>
          <p:spPr>
            <a:xfrm>
              <a:off x="7188667" y="426507"/>
              <a:ext cx="116478" cy="97794"/>
            </a:xfrm>
            <a:custGeom>
              <a:avLst/>
              <a:gdLst/>
              <a:ahLst/>
              <a:cxnLst/>
              <a:rect l="l" t="t" r="r" b="b"/>
              <a:pathLst>
                <a:path w="4314" h="3622" extrusionOk="0">
                  <a:moveTo>
                    <a:pt x="2101" y="1037"/>
                  </a:moveTo>
                  <a:cubicBezTo>
                    <a:pt x="2437" y="1625"/>
                    <a:pt x="2913" y="2213"/>
                    <a:pt x="3249" y="2689"/>
                  </a:cubicBezTo>
                  <a:cubicBezTo>
                    <a:pt x="2913" y="2689"/>
                    <a:pt x="2549" y="2801"/>
                    <a:pt x="2213" y="2801"/>
                  </a:cubicBezTo>
                  <a:cubicBezTo>
                    <a:pt x="2101" y="2801"/>
                    <a:pt x="1401" y="2913"/>
                    <a:pt x="1037" y="2913"/>
                  </a:cubicBezTo>
                  <a:cubicBezTo>
                    <a:pt x="1149" y="2577"/>
                    <a:pt x="1401" y="2213"/>
                    <a:pt x="1625" y="1877"/>
                  </a:cubicBezTo>
                  <a:cubicBezTo>
                    <a:pt x="1737" y="1625"/>
                    <a:pt x="1961" y="1289"/>
                    <a:pt x="2101" y="1037"/>
                  </a:cubicBezTo>
                  <a:close/>
                  <a:moveTo>
                    <a:pt x="2213" y="0"/>
                  </a:moveTo>
                  <a:cubicBezTo>
                    <a:pt x="1737" y="0"/>
                    <a:pt x="1513" y="588"/>
                    <a:pt x="1401" y="925"/>
                  </a:cubicBezTo>
                  <a:cubicBezTo>
                    <a:pt x="1261" y="1037"/>
                    <a:pt x="1149" y="1289"/>
                    <a:pt x="1149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561" y="2437"/>
                    <a:pt x="1" y="3025"/>
                    <a:pt x="337" y="3389"/>
                  </a:cubicBezTo>
                  <a:cubicBezTo>
                    <a:pt x="426" y="3568"/>
                    <a:pt x="592" y="3622"/>
                    <a:pt x="782" y="3622"/>
                  </a:cubicBezTo>
                  <a:cubicBezTo>
                    <a:pt x="1067" y="3622"/>
                    <a:pt x="1406" y="3501"/>
                    <a:pt x="1625" y="3501"/>
                  </a:cubicBezTo>
                  <a:cubicBezTo>
                    <a:pt x="2325" y="3501"/>
                    <a:pt x="3137" y="3389"/>
                    <a:pt x="3837" y="3389"/>
                  </a:cubicBezTo>
                  <a:cubicBezTo>
                    <a:pt x="4201" y="3389"/>
                    <a:pt x="4313" y="3137"/>
                    <a:pt x="4201" y="2913"/>
                  </a:cubicBezTo>
                  <a:cubicBezTo>
                    <a:pt x="4201" y="2801"/>
                    <a:pt x="4201" y="2689"/>
                    <a:pt x="4061" y="2689"/>
                  </a:cubicBezTo>
                  <a:lnTo>
                    <a:pt x="4061" y="2577"/>
                  </a:lnTo>
                  <a:cubicBezTo>
                    <a:pt x="3725" y="1989"/>
                    <a:pt x="3361" y="1401"/>
                    <a:pt x="3025" y="925"/>
                  </a:cubicBezTo>
                  <a:cubicBezTo>
                    <a:pt x="2913" y="701"/>
                    <a:pt x="2549" y="0"/>
                    <a:pt x="2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9"/>
            <p:cNvSpPr/>
            <p:nvPr/>
          </p:nvSpPr>
          <p:spPr>
            <a:xfrm>
              <a:off x="7348966" y="426507"/>
              <a:ext cx="116478" cy="97794"/>
            </a:xfrm>
            <a:custGeom>
              <a:avLst/>
              <a:gdLst/>
              <a:ahLst/>
              <a:cxnLst/>
              <a:rect l="l" t="t" r="r" b="b"/>
              <a:pathLst>
                <a:path w="4314" h="3622" extrusionOk="0">
                  <a:moveTo>
                    <a:pt x="2101" y="1037"/>
                  </a:moveTo>
                  <a:cubicBezTo>
                    <a:pt x="2465" y="1625"/>
                    <a:pt x="2913" y="2213"/>
                    <a:pt x="3277" y="2689"/>
                  </a:cubicBezTo>
                  <a:cubicBezTo>
                    <a:pt x="2913" y="2689"/>
                    <a:pt x="2577" y="2801"/>
                    <a:pt x="2213" y="2801"/>
                  </a:cubicBezTo>
                  <a:cubicBezTo>
                    <a:pt x="2101" y="2801"/>
                    <a:pt x="1401" y="2913"/>
                    <a:pt x="925" y="2913"/>
                  </a:cubicBezTo>
                  <a:cubicBezTo>
                    <a:pt x="1177" y="2577"/>
                    <a:pt x="1401" y="2213"/>
                    <a:pt x="1513" y="1877"/>
                  </a:cubicBezTo>
                  <a:cubicBezTo>
                    <a:pt x="1765" y="1625"/>
                    <a:pt x="1877" y="1289"/>
                    <a:pt x="2101" y="1037"/>
                  </a:cubicBezTo>
                  <a:close/>
                  <a:moveTo>
                    <a:pt x="2101" y="0"/>
                  </a:moveTo>
                  <a:cubicBezTo>
                    <a:pt x="1765" y="0"/>
                    <a:pt x="1513" y="588"/>
                    <a:pt x="1289" y="925"/>
                  </a:cubicBezTo>
                  <a:cubicBezTo>
                    <a:pt x="1289" y="1037"/>
                    <a:pt x="1177" y="1289"/>
                    <a:pt x="1065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477" y="2437"/>
                    <a:pt x="0" y="3025"/>
                    <a:pt x="224" y="3389"/>
                  </a:cubicBezTo>
                  <a:cubicBezTo>
                    <a:pt x="325" y="3568"/>
                    <a:pt x="516" y="3622"/>
                    <a:pt x="729" y="3622"/>
                  </a:cubicBezTo>
                  <a:cubicBezTo>
                    <a:pt x="1050" y="3622"/>
                    <a:pt x="1423" y="3501"/>
                    <a:pt x="1625" y="3501"/>
                  </a:cubicBezTo>
                  <a:cubicBezTo>
                    <a:pt x="2325" y="3501"/>
                    <a:pt x="3165" y="3389"/>
                    <a:pt x="3865" y="3389"/>
                  </a:cubicBezTo>
                  <a:cubicBezTo>
                    <a:pt x="4089" y="3389"/>
                    <a:pt x="4313" y="3137"/>
                    <a:pt x="4201" y="2913"/>
                  </a:cubicBezTo>
                  <a:cubicBezTo>
                    <a:pt x="4201" y="2801"/>
                    <a:pt x="4089" y="2689"/>
                    <a:pt x="4089" y="2689"/>
                  </a:cubicBezTo>
                  <a:cubicBezTo>
                    <a:pt x="4089" y="2577"/>
                    <a:pt x="4089" y="2577"/>
                    <a:pt x="3977" y="2577"/>
                  </a:cubicBezTo>
                  <a:cubicBezTo>
                    <a:pt x="3725" y="1989"/>
                    <a:pt x="3389" y="1401"/>
                    <a:pt x="3025" y="925"/>
                  </a:cubicBezTo>
                  <a:cubicBezTo>
                    <a:pt x="2913" y="701"/>
                    <a:pt x="257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29"/>
          <p:cNvGrpSpPr/>
          <p:nvPr/>
        </p:nvGrpSpPr>
        <p:grpSpPr>
          <a:xfrm>
            <a:off x="2691406" y="4752702"/>
            <a:ext cx="343278" cy="225666"/>
            <a:chOff x="2691406" y="4600302"/>
            <a:chExt cx="343278" cy="225666"/>
          </a:xfrm>
        </p:grpSpPr>
        <p:sp>
          <p:nvSpPr>
            <p:cNvPr id="1475" name="Google Shape;1475;p29"/>
            <p:cNvSpPr/>
            <p:nvPr/>
          </p:nvSpPr>
          <p:spPr>
            <a:xfrm>
              <a:off x="2691406" y="4612398"/>
              <a:ext cx="113427" cy="96822"/>
            </a:xfrm>
            <a:custGeom>
              <a:avLst/>
              <a:gdLst/>
              <a:ahLst/>
              <a:cxnLst/>
              <a:rect l="l" t="t" r="r" b="b"/>
              <a:pathLst>
                <a:path w="4201" h="3586" extrusionOk="0">
                  <a:moveTo>
                    <a:pt x="1989" y="1065"/>
                  </a:moveTo>
                  <a:cubicBezTo>
                    <a:pt x="2353" y="1653"/>
                    <a:pt x="2801" y="2101"/>
                    <a:pt x="3165" y="2689"/>
                  </a:cubicBezTo>
                  <a:cubicBezTo>
                    <a:pt x="2801" y="2689"/>
                    <a:pt x="2465" y="2801"/>
                    <a:pt x="2101" y="2801"/>
                  </a:cubicBezTo>
                  <a:cubicBezTo>
                    <a:pt x="2101" y="2801"/>
                    <a:pt x="1288" y="2941"/>
                    <a:pt x="952" y="2941"/>
                  </a:cubicBezTo>
                  <a:cubicBezTo>
                    <a:pt x="1064" y="2577"/>
                    <a:pt x="1288" y="2241"/>
                    <a:pt x="1512" y="1877"/>
                  </a:cubicBezTo>
                  <a:cubicBezTo>
                    <a:pt x="1653" y="1653"/>
                    <a:pt x="1877" y="1289"/>
                    <a:pt x="1989" y="1065"/>
                  </a:cubicBezTo>
                  <a:close/>
                  <a:moveTo>
                    <a:pt x="2101" y="0"/>
                  </a:moveTo>
                  <a:cubicBezTo>
                    <a:pt x="1653" y="0"/>
                    <a:pt x="1400" y="589"/>
                    <a:pt x="1288" y="953"/>
                  </a:cubicBezTo>
                  <a:cubicBezTo>
                    <a:pt x="1176" y="1065"/>
                    <a:pt x="1064" y="1289"/>
                    <a:pt x="1064" y="1401"/>
                  </a:cubicBezTo>
                  <a:cubicBezTo>
                    <a:pt x="812" y="1653"/>
                    <a:pt x="700" y="1877"/>
                    <a:pt x="588" y="2101"/>
                  </a:cubicBezTo>
                  <a:cubicBezTo>
                    <a:pt x="476" y="2465"/>
                    <a:pt x="0" y="3053"/>
                    <a:pt x="252" y="3389"/>
                  </a:cubicBezTo>
                  <a:cubicBezTo>
                    <a:pt x="346" y="3542"/>
                    <a:pt x="524" y="3586"/>
                    <a:pt x="723" y="3586"/>
                  </a:cubicBezTo>
                  <a:cubicBezTo>
                    <a:pt x="1000" y="3586"/>
                    <a:pt x="1317" y="3501"/>
                    <a:pt x="1512" y="3501"/>
                  </a:cubicBezTo>
                  <a:cubicBezTo>
                    <a:pt x="2213" y="3501"/>
                    <a:pt x="3053" y="3389"/>
                    <a:pt x="3753" y="3389"/>
                  </a:cubicBezTo>
                  <a:cubicBezTo>
                    <a:pt x="4089" y="3389"/>
                    <a:pt x="4201" y="3165"/>
                    <a:pt x="4089" y="2801"/>
                  </a:cubicBezTo>
                  <a:cubicBezTo>
                    <a:pt x="4089" y="2801"/>
                    <a:pt x="4089" y="2689"/>
                    <a:pt x="3977" y="2689"/>
                  </a:cubicBezTo>
                  <a:lnTo>
                    <a:pt x="3977" y="2577"/>
                  </a:lnTo>
                  <a:cubicBezTo>
                    <a:pt x="3613" y="1989"/>
                    <a:pt x="3389" y="1401"/>
                    <a:pt x="3053" y="953"/>
                  </a:cubicBezTo>
                  <a:cubicBezTo>
                    <a:pt x="2801" y="701"/>
                    <a:pt x="2465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2830510" y="4600302"/>
              <a:ext cx="113454" cy="98739"/>
            </a:xfrm>
            <a:custGeom>
              <a:avLst/>
              <a:gdLst/>
              <a:ahLst/>
              <a:cxnLst/>
              <a:rect l="l" t="t" r="r" b="b"/>
              <a:pathLst>
                <a:path w="4202" h="3657" extrusionOk="0">
                  <a:moveTo>
                    <a:pt x="1961" y="1037"/>
                  </a:moveTo>
                  <a:cubicBezTo>
                    <a:pt x="2437" y="1625"/>
                    <a:pt x="2801" y="2213"/>
                    <a:pt x="3249" y="2689"/>
                  </a:cubicBezTo>
                  <a:cubicBezTo>
                    <a:pt x="2913" y="2689"/>
                    <a:pt x="2549" y="2801"/>
                    <a:pt x="2213" y="2801"/>
                  </a:cubicBezTo>
                  <a:cubicBezTo>
                    <a:pt x="2101" y="2801"/>
                    <a:pt x="1261" y="2913"/>
                    <a:pt x="925" y="2913"/>
                  </a:cubicBezTo>
                  <a:cubicBezTo>
                    <a:pt x="1037" y="2549"/>
                    <a:pt x="1401" y="2213"/>
                    <a:pt x="1513" y="1849"/>
                  </a:cubicBezTo>
                  <a:cubicBezTo>
                    <a:pt x="1625" y="1625"/>
                    <a:pt x="1849" y="1401"/>
                    <a:pt x="1961" y="1037"/>
                  </a:cubicBezTo>
                  <a:close/>
                  <a:moveTo>
                    <a:pt x="2101" y="0"/>
                  </a:moveTo>
                  <a:cubicBezTo>
                    <a:pt x="1625" y="0"/>
                    <a:pt x="1401" y="701"/>
                    <a:pt x="1261" y="925"/>
                  </a:cubicBezTo>
                  <a:cubicBezTo>
                    <a:pt x="1149" y="1037"/>
                    <a:pt x="1037" y="1289"/>
                    <a:pt x="1037" y="1401"/>
                  </a:cubicBezTo>
                  <a:cubicBezTo>
                    <a:pt x="925" y="1625"/>
                    <a:pt x="701" y="1849"/>
                    <a:pt x="561" y="2101"/>
                  </a:cubicBezTo>
                  <a:cubicBezTo>
                    <a:pt x="449" y="2437"/>
                    <a:pt x="1" y="3025"/>
                    <a:pt x="225" y="3389"/>
                  </a:cubicBezTo>
                  <a:cubicBezTo>
                    <a:pt x="327" y="3592"/>
                    <a:pt x="526" y="3657"/>
                    <a:pt x="747" y="3657"/>
                  </a:cubicBezTo>
                  <a:cubicBezTo>
                    <a:pt x="1014" y="3657"/>
                    <a:pt x="1314" y="3562"/>
                    <a:pt x="1513" y="3501"/>
                  </a:cubicBezTo>
                  <a:cubicBezTo>
                    <a:pt x="2325" y="3501"/>
                    <a:pt x="3025" y="3389"/>
                    <a:pt x="3837" y="3389"/>
                  </a:cubicBezTo>
                  <a:cubicBezTo>
                    <a:pt x="4062" y="3389"/>
                    <a:pt x="4202" y="3137"/>
                    <a:pt x="4062" y="2913"/>
                  </a:cubicBezTo>
                  <a:lnTo>
                    <a:pt x="4062" y="2689"/>
                  </a:lnTo>
                  <a:lnTo>
                    <a:pt x="3950" y="2549"/>
                  </a:lnTo>
                  <a:cubicBezTo>
                    <a:pt x="3613" y="1989"/>
                    <a:pt x="3361" y="1513"/>
                    <a:pt x="3025" y="925"/>
                  </a:cubicBezTo>
                  <a:cubicBezTo>
                    <a:pt x="2801" y="701"/>
                    <a:pt x="243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2760958" y="4729605"/>
              <a:ext cx="113454" cy="96363"/>
            </a:xfrm>
            <a:custGeom>
              <a:avLst/>
              <a:gdLst/>
              <a:ahLst/>
              <a:cxnLst/>
              <a:rect l="l" t="t" r="r" b="b"/>
              <a:pathLst>
                <a:path w="4202" h="3569" extrusionOk="0">
                  <a:moveTo>
                    <a:pt x="1989" y="924"/>
                  </a:moveTo>
                  <a:cubicBezTo>
                    <a:pt x="2437" y="1512"/>
                    <a:pt x="2801" y="2100"/>
                    <a:pt x="3277" y="2660"/>
                  </a:cubicBezTo>
                  <a:lnTo>
                    <a:pt x="2101" y="2660"/>
                  </a:lnTo>
                  <a:cubicBezTo>
                    <a:pt x="2101" y="2660"/>
                    <a:pt x="1289" y="2800"/>
                    <a:pt x="925" y="2912"/>
                  </a:cubicBezTo>
                  <a:cubicBezTo>
                    <a:pt x="1037" y="2436"/>
                    <a:pt x="1289" y="2100"/>
                    <a:pt x="1513" y="1848"/>
                  </a:cubicBezTo>
                  <a:cubicBezTo>
                    <a:pt x="1625" y="1512"/>
                    <a:pt x="1877" y="1260"/>
                    <a:pt x="1989" y="924"/>
                  </a:cubicBezTo>
                  <a:close/>
                  <a:moveTo>
                    <a:pt x="2101" y="0"/>
                  </a:moveTo>
                  <a:cubicBezTo>
                    <a:pt x="1625" y="0"/>
                    <a:pt x="1401" y="560"/>
                    <a:pt x="1289" y="812"/>
                  </a:cubicBezTo>
                  <a:cubicBezTo>
                    <a:pt x="1177" y="1036"/>
                    <a:pt x="1037" y="1148"/>
                    <a:pt x="1037" y="1260"/>
                  </a:cubicBezTo>
                  <a:cubicBezTo>
                    <a:pt x="925" y="1512"/>
                    <a:pt x="701" y="1736"/>
                    <a:pt x="589" y="2100"/>
                  </a:cubicBezTo>
                  <a:cubicBezTo>
                    <a:pt x="477" y="2324"/>
                    <a:pt x="1" y="2912"/>
                    <a:pt x="225" y="3360"/>
                  </a:cubicBezTo>
                  <a:cubicBezTo>
                    <a:pt x="338" y="3524"/>
                    <a:pt x="541" y="3569"/>
                    <a:pt x="761" y="3569"/>
                  </a:cubicBezTo>
                  <a:cubicBezTo>
                    <a:pt x="1031" y="3569"/>
                    <a:pt x="1327" y="3500"/>
                    <a:pt x="1513" y="3500"/>
                  </a:cubicBezTo>
                  <a:cubicBezTo>
                    <a:pt x="2325" y="3360"/>
                    <a:pt x="3025" y="3360"/>
                    <a:pt x="3725" y="3248"/>
                  </a:cubicBezTo>
                  <a:cubicBezTo>
                    <a:pt x="4089" y="3248"/>
                    <a:pt x="4201" y="3024"/>
                    <a:pt x="4089" y="2800"/>
                  </a:cubicBezTo>
                  <a:cubicBezTo>
                    <a:pt x="4089" y="2660"/>
                    <a:pt x="4089" y="2660"/>
                    <a:pt x="3977" y="2548"/>
                  </a:cubicBezTo>
                  <a:lnTo>
                    <a:pt x="3977" y="2436"/>
                  </a:lnTo>
                  <a:cubicBezTo>
                    <a:pt x="3613" y="1848"/>
                    <a:pt x="3389" y="1400"/>
                    <a:pt x="3025" y="924"/>
                  </a:cubicBezTo>
                  <a:cubicBezTo>
                    <a:pt x="2801" y="560"/>
                    <a:pt x="243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9"/>
            <p:cNvSpPr/>
            <p:nvPr/>
          </p:nvSpPr>
          <p:spPr>
            <a:xfrm>
              <a:off x="2918233" y="4729605"/>
              <a:ext cx="116451" cy="96363"/>
            </a:xfrm>
            <a:custGeom>
              <a:avLst/>
              <a:gdLst/>
              <a:ahLst/>
              <a:cxnLst/>
              <a:rect l="l" t="t" r="r" b="b"/>
              <a:pathLst>
                <a:path w="4313" h="3569" extrusionOk="0">
                  <a:moveTo>
                    <a:pt x="2101" y="924"/>
                  </a:moveTo>
                  <a:cubicBezTo>
                    <a:pt x="2465" y="1512"/>
                    <a:pt x="2913" y="2100"/>
                    <a:pt x="3277" y="2660"/>
                  </a:cubicBezTo>
                  <a:lnTo>
                    <a:pt x="2213" y="2660"/>
                  </a:lnTo>
                  <a:cubicBezTo>
                    <a:pt x="2101" y="2660"/>
                    <a:pt x="1401" y="2800"/>
                    <a:pt x="1065" y="2912"/>
                  </a:cubicBezTo>
                  <a:cubicBezTo>
                    <a:pt x="1177" y="2436"/>
                    <a:pt x="1401" y="2100"/>
                    <a:pt x="1653" y="1848"/>
                  </a:cubicBezTo>
                  <a:cubicBezTo>
                    <a:pt x="1765" y="1512"/>
                    <a:pt x="1989" y="1260"/>
                    <a:pt x="2101" y="924"/>
                  </a:cubicBezTo>
                  <a:close/>
                  <a:moveTo>
                    <a:pt x="2101" y="0"/>
                  </a:moveTo>
                  <a:cubicBezTo>
                    <a:pt x="1765" y="0"/>
                    <a:pt x="1513" y="560"/>
                    <a:pt x="1289" y="812"/>
                  </a:cubicBezTo>
                  <a:cubicBezTo>
                    <a:pt x="1289" y="1036"/>
                    <a:pt x="1177" y="1148"/>
                    <a:pt x="1065" y="1260"/>
                  </a:cubicBezTo>
                  <a:cubicBezTo>
                    <a:pt x="953" y="1512"/>
                    <a:pt x="813" y="1736"/>
                    <a:pt x="701" y="2100"/>
                  </a:cubicBezTo>
                  <a:cubicBezTo>
                    <a:pt x="476" y="2324"/>
                    <a:pt x="0" y="2912"/>
                    <a:pt x="364" y="3360"/>
                  </a:cubicBezTo>
                  <a:cubicBezTo>
                    <a:pt x="465" y="3524"/>
                    <a:pt x="661" y="3569"/>
                    <a:pt x="880" y="3569"/>
                  </a:cubicBezTo>
                  <a:cubicBezTo>
                    <a:pt x="1149" y="3569"/>
                    <a:pt x="1452" y="3500"/>
                    <a:pt x="1653" y="3500"/>
                  </a:cubicBezTo>
                  <a:cubicBezTo>
                    <a:pt x="2353" y="3360"/>
                    <a:pt x="3165" y="3360"/>
                    <a:pt x="3865" y="3248"/>
                  </a:cubicBezTo>
                  <a:cubicBezTo>
                    <a:pt x="4089" y="3248"/>
                    <a:pt x="4313" y="3024"/>
                    <a:pt x="4201" y="2800"/>
                  </a:cubicBezTo>
                  <a:cubicBezTo>
                    <a:pt x="4201" y="2660"/>
                    <a:pt x="4201" y="2660"/>
                    <a:pt x="4089" y="2548"/>
                  </a:cubicBezTo>
                  <a:cubicBezTo>
                    <a:pt x="4089" y="2548"/>
                    <a:pt x="4089" y="2436"/>
                    <a:pt x="3977" y="2436"/>
                  </a:cubicBezTo>
                  <a:cubicBezTo>
                    <a:pt x="3753" y="1848"/>
                    <a:pt x="3389" y="1400"/>
                    <a:pt x="3053" y="924"/>
                  </a:cubicBezTo>
                  <a:cubicBezTo>
                    <a:pt x="2913" y="560"/>
                    <a:pt x="257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9" name="Google Shape;1479;p29"/>
          <p:cNvSpPr txBox="1">
            <a:spLocks noGrp="1"/>
          </p:cNvSpPr>
          <p:nvPr>
            <p:ph type="subTitle" idx="1"/>
          </p:nvPr>
        </p:nvSpPr>
        <p:spPr>
          <a:xfrm>
            <a:off x="2391900" y="19203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0" name="Google Shape;1480;p29"/>
          <p:cNvSpPr txBox="1">
            <a:spLocks noGrp="1"/>
          </p:cNvSpPr>
          <p:nvPr>
            <p:ph type="subTitle" idx="2"/>
          </p:nvPr>
        </p:nvSpPr>
        <p:spPr>
          <a:xfrm>
            <a:off x="2391900" y="1434568"/>
            <a:ext cx="43602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1" name="Google Shape;1481;p29"/>
          <p:cNvSpPr txBox="1">
            <a:spLocks noGrp="1"/>
          </p:cNvSpPr>
          <p:nvPr>
            <p:ph type="subTitle" idx="3"/>
          </p:nvPr>
        </p:nvSpPr>
        <p:spPr>
          <a:xfrm>
            <a:off x="2009700" y="37586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2" name="Google Shape;1482;p29"/>
          <p:cNvSpPr txBox="1">
            <a:spLocks noGrp="1"/>
          </p:cNvSpPr>
          <p:nvPr>
            <p:ph type="subTitle" idx="4"/>
          </p:nvPr>
        </p:nvSpPr>
        <p:spPr>
          <a:xfrm>
            <a:off x="4981500" y="37586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3" name="Google Shape;1483;p29"/>
          <p:cNvSpPr txBox="1">
            <a:spLocks noGrp="1"/>
          </p:cNvSpPr>
          <p:nvPr>
            <p:ph type="subTitle" idx="5"/>
          </p:nvPr>
        </p:nvSpPr>
        <p:spPr>
          <a:xfrm>
            <a:off x="2391900" y="26918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484" name="Google Shape;1484;p29"/>
          <p:cNvGrpSpPr/>
          <p:nvPr/>
        </p:nvGrpSpPr>
        <p:grpSpPr>
          <a:xfrm>
            <a:off x="902900" y="1914350"/>
            <a:ext cx="309475" cy="402625"/>
            <a:chOff x="788600" y="1971500"/>
            <a:chExt cx="309475" cy="402625"/>
          </a:xfrm>
        </p:grpSpPr>
        <p:sp>
          <p:nvSpPr>
            <p:cNvPr id="1485" name="Google Shape;1485;p29"/>
            <p:cNvSpPr/>
            <p:nvPr/>
          </p:nvSpPr>
          <p:spPr>
            <a:xfrm>
              <a:off x="808900" y="1995275"/>
              <a:ext cx="266075" cy="353975"/>
            </a:xfrm>
            <a:custGeom>
              <a:avLst/>
              <a:gdLst/>
              <a:ahLst/>
              <a:cxnLst/>
              <a:rect l="l" t="t" r="r" b="b"/>
              <a:pathLst>
                <a:path w="10643" h="14159" extrusionOk="0">
                  <a:moveTo>
                    <a:pt x="2465" y="2509"/>
                  </a:moveTo>
                  <a:cubicBezTo>
                    <a:pt x="3165" y="2733"/>
                    <a:pt x="3865" y="3657"/>
                    <a:pt x="4341" y="4133"/>
                  </a:cubicBezTo>
                  <a:cubicBezTo>
                    <a:pt x="4789" y="4609"/>
                    <a:pt x="5742" y="5309"/>
                    <a:pt x="6078" y="6121"/>
                  </a:cubicBezTo>
                  <a:cubicBezTo>
                    <a:pt x="6078" y="6233"/>
                    <a:pt x="6078" y="6345"/>
                    <a:pt x="5966" y="6569"/>
                  </a:cubicBezTo>
                  <a:cubicBezTo>
                    <a:pt x="5378" y="7270"/>
                    <a:pt x="4089" y="7858"/>
                    <a:pt x="3165" y="8222"/>
                  </a:cubicBezTo>
                  <a:cubicBezTo>
                    <a:pt x="3125" y="8262"/>
                    <a:pt x="3053" y="8287"/>
                    <a:pt x="2977" y="8287"/>
                  </a:cubicBezTo>
                  <a:cubicBezTo>
                    <a:pt x="2840" y="8287"/>
                    <a:pt x="2689" y="8204"/>
                    <a:pt x="2689" y="7970"/>
                  </a:cubicBezTo>
                  <a:cubicBezTo>
                    <a:pt x="2465" y="6933"/>
                    <a:pt x="2241" y="5757"/>
                    <a:pt x="2101" y="4721"/>
                  </a:cubicBezTo>
                  <a:cubicBezTo>
                    <a:pt x="1989" y="4133"/>
                    <a:pt x="1653" y="2957"/>
                    <a:pt x="2241" y="2621"/>
                  </a:cubicBezTo>
                  <a:cubicBezTo>
                    <a:pt x="2353" y="2509"/>
                    <a:pt x="2353" y="2509"/>
                    <a:pt x="2465" y="2509"/>
                  </a:cubicBezTo>
                  <a:close/>
                  <a:moveTo>
                    <a:pt x="2127" y="0"/>
                  </a:moveTo>
                  <a:cubicBezTo>
                    <a:pt x="1994" y="0"/>
                    <a:pt x="1854" y="56"/>
                    <a:pt x="1653" y="157"/>
                  </a:cubicBezTo>
                  <a:cubicBezTo>
                    <a:pt x="1065" y="409"/>
                    <a:pt x="477" y="857"/>
                    <a:pt x="1" y="1221"/>
                  </a:cubicBezTo>
                  <a:cubicBezTo>
                    <a:pt x="1" y="1669"/>
                    <a:pt x="141" y="2033"/>
                    <a:pt x="141" y="2509"/>
                  </a:cubicBezTo>
                  <a:cubicBezTo>
                    <a:pt x="589" y="4245"/>
                    <a:pt x="953" y="6121"/>
                    <a:pt x="1289" y="7858"/>
                  </a:cubicBezTo>
                  <a:cubicBezTo>
                    <a:pt x="1653" y="9958"/>
                    <a:pt x="1877" y="12058"/>
                    <a:pt x="2465" y="14158"/>
                  </a:cubicBezTo>
                  <a:cubicBezTo>
                    <a:pt x="3165" y="13822"/>
                    <a:pt x="3865" y="13346"/>
                    <a:pt x="4453" y="13010"/>
                  </a:cubicBezTo>
                  <a:cubicBezTo>
                    <a:pt x="4341" y="12170"/>
                    <a:pt x="4201" y="11358"/>
                    <a:pt x="3977" y="10546"/>
                  </a:cubicBezTo>
                  <a:cubicBezTo>
                    <a:pt x="3977" y="10434"/>
                    <a:pt x="3977" y="10322"/>
                    <a:pt x="4089" y="10210"/>
                  </a:cubicBezTo>
                  <a:cubicBezTo>
                    <a:pt x="4902" y="9734"/>
                    <a:pt x="5602" y="9258"/>
                    <a:pt x="6302" y="8922"/>
                  </a:cubicBezTo>
                  <a:cubicBezTo>
                    <a:pt x="6428" y="8866"/>
                    <a:pt x="6519" y="8838"/>
                    <a:pt x="6592" y="8838"/>
                  </a:cubicBezTo>
                  <a:cubicBezTo>
                    <a:pt x="6666" y="8838"/>
                    <a:pt x="6722" y="8866"/>
                    <a:pt x="6778" y="8922"/>
                  </a:cubicBezTo>
                  <a:cubicBezTo>
                    <a:pt x="7366" y="9370"/>
                    <a:pt x="7954" y="9846"/>
                    <a:pt x="8542" y="10322"/>
                  </a:cubicBezTo>
                  <a:cubicBezTo>
                    <a:pt x="8878" y="9958"/>
                    <a:pt x="9466" y="9734"/>
                    <a:pt x="9942" y="9510"/>
                  </a:cubicBezTo>
                  <a:cubicBezTo>
                    <a:pt x="10390" y="9258"/>
                    <a:pt x="10642" y="9146"/>
                    <a:pt x="10502" y="8810"/>
                  </a:cubicBezTo>
                  <a:cubicBezTo>
                    <a:pt x="10278" y="8446"/>
                    <a:pt x="9942" y="8110"/>
                    <a:pt x="9690" y="7858"/>
                  </a:cubicBezTo>
                  <a:cubicBezTo>
                    <a:pt x="8654" y="6709"/>
                    <a:pt x="7590" y="5533"/>
                    <a:pt x="6666" y="4357"/>
                  </a:cubicBezTo>
                  <a:cubicBezTo>
                    <a:pt x="5742" y="3321"/>
                    <a:pt x="4677" y="2257"/>
                    <a:pt x="3641" y="1221"/>
                  </a:cubicBezTo>
                  <a:cubicBezTo>
                    <a:pt x="3389" y="857"/>
                    <a:pt x="3053" y="521"/>
                    <a:pt x="2689" y="269"/>
                  </a:cubicBezTo>
                  <a:cubicBezTo>
                    <a:pt x="2443" y="84"/>
                    <a:pt x="2289" y="0"/>
                    <a:pt x="2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9"/>
            <p:cNvSpPr/>
            <p:nvPr/>
          </p:nvSpPr>
          <p:spPr>
            <a:xfrm>
              <a:off x="788600" y="1971500"/>
              <a:ext cx="309475" cy="402625"/>
            </a:xfrm>
            <a:custGeom>
              <a:avLst/>
              <a:gdLst/>
              <a:ahLst/>
              <a:cxnLst/>
              <a:rect l="l" t="t" r="r" b="b"/>
              <a:pathLst>
                <a:path w="12379" h="16105" extrusionOk="0">
                  <a:moveTo>
                    <a:pt x="2939" y="951"/>
                  </a:moveTo>
                  <a:cubicBezTo>
                    <a:pt x="3101" y="951"/>
                    <a:pt x="3255" y="1035"/>
                    <a:pt x="3501" y="1220"/>
                  </a:cubicBezTo>
                  <a:cubicBezTo>
                    <a:pt x="3865" y="1472"/>
                    <a:pt x="4201" y="1808"/>
                    <a:pt x="4453" y="2172"/>
                  </a:cubicBezTo>
                  <a:cubicBezTo>
                    <a:pt x="5489" y="3208"/>
                    <a:pt x="6554" y="4272"/>
                    <a:pt x="7478" y="5308"/>
                  </a:cubicBezTo>
                  <a:cubicBezTo>
                    <a:pt x="8402" y="6484"/>
                    <a:pt x="9466" y="7660"/>
                    <a:pt x="10502" y="8809"/>
                  </a:cubicBezTo>
                  <a:cubicBezTo>
                    <a:pt x="10754" y="9061"/>
                    <a:pt x="11090" y="9397"/>
                    <a:pt x="11314" y="9761"/>
                  </a:cubicBezTo>
                  <a:cubicBezTo>
                    <a:pt x="11454" y="10097"/>
                    <a:pt x="11202" y="10209"/>
                    <a:pt x="10754" y="10461"/>
                  </a:cubicBezTo>
                  <a:cubicBezTo>
                    <a:pt x="10278" y="10685"/>
                    <a:pt x="9690" y="10909"/>
                    <a:pt x="9354" y="11273"/>
                  </a:cubicBezTo>
                  <a:cubicBezTo>
                    <a:pt x="8766" y="10797"/>
                    <a:pt x="8178" y="10321"/>
                    <a:pt x="7590" y="9873"/>
                  </a:cubicBezTo>
                  <a:cubicBezTo>
                    <a:pt x="7534" y="9817"/>
                    <a:pt x="7478" y="9789"/>
                    <a:pt x="7404" y="9789"/>
                  </a:cubicBezTo>
                  <a:cubicBezTo>
                    <a:pt x="7331" y="9789"/>
                    <a:pt x="7240" y="9817"/>
                    <a:pt x="7114" y="9873"/>
                  </a:cubicBezTo>
                  <a:cubicBezTo>
                    <a:pt x="6414" y="10209"/>
                    <a:pt x="5714" y="10685"/>
                    <a:pt x="4901" y="11161"/>
                  </a:cubicBezTo>
                  <a:cubicBezTo>
                    <a:pt x="4789" y="11273"/>
                    <a:pt x="4789" y="11385"/>
                    <a:pt x="4789" y="11497"/>
                  </a:cubicBezTo>
                  <a:cubicBezTo>
                    <a:pt x="5013" y="12309"/>
                    <a:pt x="5153" y="13121"/>
                    <a:pt x="5265" y="13961"/>
                  </a:cubicBezTo>
                  <a:cubicBezTo>
                    <a:pt x="4677" y="14297"/>
                    <a:pt x="3977" y="14773"/>
                    <a:pt x="3277" y="15109"/>
                  </a:cubicBezTo>
                  <a:cubicBezTo>
                    <a:pt x="2689" y="13009"/>
                    <a:pt x="2465" y="10909"/>
                    <a:pt x="2101" y="8809"/>
                  </a:cubicBezTo>
                  <a:cubicBezTo>
                    <a:pt x="1765" y="7072"/>
                    <a:pt x="1401" y="5196"/>
                    <a:pt x="953" y="3460"/>
                  </a:cubicBezTo>
                  <a:cubicBezTo>
                    <a:pt x="953" y="2984"/>
                    <a:pt x="813" y="2620"/>
                    <a:pt x="813" y="2172"/>
                  </a:cubicBezTo>
                  <a:cubicBezTo>
                    <a:pt x="1289" y="1808"/>
                    <a:pt x="1877" y="1360"/>
                    <a:pt x="2465" y="1108"/>
                  </a:cubicBezTo>
                  <a:cubicBezTo>
                    <a:pt x="2666" y="1007"/>
                    <a:pt x="2806" y="951"/>
                    <a:pt x="2939" y="951"/>
                  </a:cubicBezTo>
                  <a:close/>
                  <a:moveTo>
                    <a:pt x="3006" y="1"/>
                  </a:moveTo>
                  <a:cubicBezTo>
                    <a:pt x="2909" y="1"/>
                    <a:pt x="2804" y="22"/>
                    <a:pt x="2689" y="71"/>
                  </a:cubicBezTo>
                  <a:cubicBezTo>
                    <a:pt x="1765" y="407"/>
                    <a:pt x="953" y="1108"/>
                    <a:pt x="113" y="1696"/>
                  </a:cubicBezTo>
                  <a:cubicBezTo>
                    <a:pt x="113" y="1696"/>
                    <a:pt x="1" y="1808"/>
                    <a:pt x="1" y="1920"/>
                  </a:cubicBezTo>
                  <a:cubicBezTo>
                    <a:pt x="113" y="2872"/>
                    <a:pt x="253" y="3684"/>
                    <a:pt x="477" y="4608"/>
                  </a:cubicBezTo>
                  <a:cubicBezTo>
                    <a:pt x="701" y="6008"/>
                    <a:pt x="1065" y="7520"/>
                    <a:pt x="1289" y="9061"/>
                  </a:cubicBezTo>
                  <a:cubicBezTo>
                    <a:pt x="1765" y="11273"/>
                    <a:pt x="1877" y="13597"/>
                    <a:pt x="2689" y="15809"/>
                  </a:cubicBezTo>
                  <a:cubicBezTo>
                    <a:pt x="2689" y="15995"/>
                    <a:pt x="2887" y="16105"/>
                    <a:pt x="3081" y="16105"/>
                  </a:cubicBezTo>
                  <a:cubicBezTo>
                    <a:pt x="3150" y="16105"/>
                    <a:pt x="3218" y="16091"/>
                    <a:pt x="3277" y="16062"/>
                  </a:cubicBezTo>
                  <a:cubicBezTo>
                    <a:pt x="4089" y="15585"/>
                    <a:pt x="5013" y="14997"/>
                    <a:pt x="5854" y="14409"/>
                  </a:cubicBezTo>
                  <a:cubicBezTo>
                    <a:pt x="5966" y="14297"/>
                    <a:pt x="6078" y="14185"/>
                    <a:pt x="6078" y="14073"/>
                  </a:cubicBezTo>
                  <a:cubicBezTo>
                    <a:pt x="5854" y="13261"/>
                    <a:pt x="5714" y="12421"/>
                    <a:pt x="5489" y="11609"/>
                  </a:cubicBezTo>
                  <a:cubicBezTo>
                    <a:pt x="6078" y="11273"/>
                    <a:pt x="6778" y="10909"/>
                    <a:pt x="7366" y="10573"/>
                  </a:cubicBezTo>
                  <a:cubicBezTo>
                    <a:pt x="7954" y="11021"/>
                    <a:pt x="8402" y="11609"/>
                    <a:pt x="8990" y="12085"/>
                  </a:cubicBezTo>
                  <a:cubicBezTo>
                    <a:pt x="9102" y="12141"/>
                    <a:pt x="9221" y="12169"/>
                    <a:pt x="9326" y="12169"/>
                  </a:cubicBezTo>
                  <a:cubicBezTo>
                    <a:pt x="9431" y="12169"/>
                    <a:pt x="9522" y="12141"/>
                    <a:pt x="9578" y="12085"/>
                  </a:cubicBezTo>
                  <a:cubicBezTo>
                    <a:pt x="10278" y="11385"/>
                    <a:pt x="11314" y="11161"/>
                    <a:pt x="12014" y="10461"/>
                  </a:cubicBezTo>
                  <a:cubicBezTo>
                    <a:pt x="12378" y="10209"/>
                    <a:pt x="12378" y="9985"/>
                    <a:pt x="12154" y="9621"/>
                  </a:cubicBezTo>
                  <a:cubicBezTo>
                    <a:pt x="11678" y="8809"/>
                    <a:pt x="10754" y="8108"/>
                    <a:pt x="10166" y="7296"/>
                  </a:cubicBezTo>
                  <a:cubicBezTo>
                    <a:pt x="9466" y="6484"/>
                    <a:pt x="8766" y="5784"/>
                    <a:pt x="8066" y="4972"/>
                  </a:cubicBezTo>
                  <a:cubicBezTo>
                    <a:pt x="6778" y="3460"/>
                    <a:pt x="5489" y="2060"/>
                    <a:pt x="3977" y="660"/>
                  </a:cubicBezTo>
                  <a:cubicBezTo>
                    <a:pt x="3684" y="366"/>
                    <a:pt x="3409" y="1"/>
                    <a:pt x="3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850225" y="2057975"/>
              <a:ext cx="110625" cy="144500"/>
            </a:xfrm>
            <a:custGeom>
              <a:avLst/>
              <a:gdLst/>
              <a:ahLst/>
              <a:cxnLst/>
              <a:rect l="l" t="t" r="r" b="b"/>
              <a:pathLst>
                <a:path w="4425" h="5780" extrusionOk="0">
                  <a:moveTo>
                    <a:pt x="1036" y="925"/>
                  </a:moveTo>
                  <a:cubicBezTo>
                    <a:pt x="1148" y="1149"/>
                    <a:pt x="1288" y="1261"/>
                    <a:pt x="1400" y="1401"/>
                  </a:cubicBezTo>
                  <a:cubicBezTo>
                    <a:pt x="1624" y="1625"/>
                    <a:pt x="1848" y="1849"/>
                    <a:pt x="2100" y="2101"/>
                  </a:cubicBezTo>
                  <a:cubicBezTo>
                    <a:pt x="2548" y="2549"/>
                    <a:pt x="3249" y="3137"/>
                    <a:pt x="3613" y="3725"/>
                  </a:cubicBezTo>
                  <a:cubicBezTo>
                    <a:pt x="3136" y="4201"/>
                    <a:pt x="2324" y="4649"/>
                    <a:pt x="1624" y="4902"/>
                  </a:cubicBezTo>
                  <a:lnTo>
                    <a:pt x="1288" y="2801"/>
                  </a:lnTo>
                  <a:cubicBezTo>
                    <a:pt x="1148" y="2213"/>
                    <a:pt x="1148" y="1737"/>
                    <a:pt x="1036" y="1149"/>
                  </a:cubicBezTo>
                  <a:lnTo>
                    <a:pt x="1036" y="925"/>
                  </a:lnTo>
                  <a:close/>
                  <a:moveTo>
                    <a:pt x="812" y="1"/>
                  </a:moveTo>
                  <a:cubicBezTo>
                    <a:pt x="700" y="1"/>
                    <a:pt x="700" y="1"/>
                    <a:pt x="588" y="113"/>
                  </a:cubicBezTo>
                  <a:cubicBezTo>
                    <a:pt x="0" y="449"/>
                    <a:pt x="336" y="1625"/>
                    <a:pt x="448" y="2213"/>
                  </a:cubicBezTo>
                  <a:cubicBezTo>
                    <a:pt x="588" y="3249"/>
                    <a:pt x="812" y="4425"/>
                    <a:pt x="1036" y="5462"/>
                  </a:cubicBezTo>
                  <a:cubicBezTo>
                    <a:pt x="1036" y="5696"/>
                    <a:pt x="1187" y="5779"/>
                    <a:pt x="1324" y="5779"/>
                  </a:cubicBezTo>
                  <a:cubicBezTo>
                    <a:pt x="1400" y="5779"/>
                    <a:pt x="1472" y="5754"/>
                    <a:pt x="1512" y="5714"/>
                  </a:cubicBezTo>
                  <a:cubicBezTo>
                    <a:pt x="2436" y="5350"/>
                    <a:pt x="3725" y="4762"/>
                    <a:pt x="4313" y="4061"/>
                  </a:cubicBezTo>
                  <a:cubicBezTo>
                    <a:pt x="4425" y="3837"/>
                    <a:pt x="4425" y="3725"/>
                    <a:pt x="4425" y="3613"/>
                  </a:cubicBezTo>
                  <a:cubicBezTo>
                    <a:pt x="4089" y="2801"/>
                    <a:pt x="3136" y="2101"/>
                    <a:pt x="2688" y="1625"/>
                  </a:cubicBezTo>
                  <a:cubicBezTo>
                    <a:pt x="2212" y="1149"/>
                    <a:pt x="1512" y="225"/>
                    <a:pt x="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29"/>
          <p:cNvGrpSpPr/>
          <p:nvPr/>
        </p:nvGrpSpPr>
        <p:grpSpPr>
          <a:xfrm>
            <a:off x="7760300" y="1027850"/>
            <a:ext cx="297575" cy="376525"/>
            <a:chOff x="5806650" y="1132625"/>
            <a:chExt cx="297575" cy="376525"/>
          </a:xfrm>
        </p:grpSpPr>
        <p:sp>
          <p:nvSpPr>
            <p:cNvPr id="1489" name="Google Shape;1489;p29"/>
            <p:cNvSpPr/>
            <p:nvPr/>
          </p:nvSpPr>
          <p:spPr>
            <a:xfrm>
              <a:off x="5826950" y="1151825"/>
              <a:ext cx="256975" cy="337000"/>
            </a:xfrm>
            <a:custGeom>
              <a:avLst/>
              <a:gdLst/>
              <a:ahLst/>
              <a:cxnLst/>
              <a:rect l="l" t="t" r="r" b="b"/>
              <a:pathLst>
                <a:path w="10279" h="13480" extrusionOk="0">
                  <a:moveTo>
                    <a:pt x="3252" y="1362"/>
                  </a:moveTo>
                  <a:cubicBezTo>
                    <a:pt x="3515" y="1362"/>
                    <a:pt x="3767" y="1399"/>
                    <a:pt x="3977" y="1466"/>
                  </a:cubicBezTo>
                  <a:cubicBezTo>
                    <a:pt x="4789" y="1690"/>
                    <a:pt x="5041" y="2643"/>
                    <a:pt x="4789" y="3343"/>
                  </a:cubicBezTo>
                  <a:cubicBezTo>
                    <a:pt x="4565" y="4155"/>
                    <a:pt x="3501" y="4855"/>
                    <a:pt x="2689" y="4967"/>
                  </a:cubicBezTo>
                  <a:lnTo>
                    <a:pt x="2577" y="4967"/>
                  </a:lnTo>
                  <a:cubicBezTo>
                    <a:pt x="2577" y="4967"/>
                    <a:pt x="2465" y="4967"/>
                    <a:pt x="2465" y="4855"/>
                  </a:cubicBezTo>
                  <a:cubicBezTo>
                    <a:pt x="2241" y="4603"/>
                    <a:pt x="2241" y="4379"/>
                    <a:pt x="2101" y="4155"/>
                  </a:cubicBezTo>
                  <a:cubicBezTo>
                    <a:pt x="1989" y="3791"/>
                    <a:pt x="1877" y="3567"/>
                    <a:pt x="1765" y="3203"/>
                  </a:cubicBezTo>
                  <a:cubicBezTo>
                    <a:pt x="1653" y="2867"/>
                    <a:pt x="1401" y="2391"/>
                    <a:pt x="1653" y="2054"/>
                  </a:cubicBezTo>
                  <a:cubicBezTo>
                    <a:pt x="1967" y="1564"/>
                    <a:pt x="2638" y="1362"/>
                    <a:pt x="3252" y="1362"/>
                  </a:cubicBezTo>
                  <a:close/>
                  <a:moveTo>
                    <a:pt x="6269" y="7664"/>
                  </a:moveTo>
                  <a:cubicBezTo>
                    <a:pt x="6635" y="7664"/>
                    <a:pt x="6978" y="7754"/>
                    <a:pt x="7254" y="7991"/>
                  </a:cubicBezTo>
                  <a:cubicBezTo>
                    <a:pt x="7954" y="8467"/>
                    <a:pt x="8066" y="9643"/>
                    <a:pt x="7590" y="10344"/>
                  </a:cubicBezTo>
                  <a:cubicBezTo>
                    <a:pt x="7366" y="10680"/>
                    <a:pt x="6890" y="11044"/>
                    <a:pt x="6442" y="11156"/>
                  </a:cubicBezTo>
                  <a:cubicBezTo>
                    <a:pt x="6165" y="11326"/>
                    <a:pt x="5823" y="11577"/>
                    <a:pt x="5479" y="11577"/>
                  </a:cubicBezTo>
                  <a:cubicBezTo>
                    <a:pt x="5370" y="11577"/>
                    <a:pt x="5261" y="11552"/>
                    <a:pt x="5153" y="11492"/>
                  </a:cubicBezTo>
                  <a:cubicBezTo>
                    <a:pt x="4677" y="11380"/>
                    <a:pt x="4677" y="10680"/>
                    <a:pt x="4453" y="10344"/>
                  </a:cubicBezTo>
                  <a:cubicBezTo>
                    <a:pt x="4341" y="9755"/>
                    <a:pt x="4089" y="9167"/>
                    <a:pt x="3977" y="8579"/>
                  </a:cubicBezTo>
                  <a:cubicBezTo>
                    <a:pt x="3977" y="8467"/>
                    <a:pt x="3977" y="8467"/>
                    <a:pt x="4089" y="8355"/>
                  </a:cubicBezTo>
                  <a:lnTo>
                    <a:pt x="4201" y="8243"/>
                  </a:lnTo>
                  <a:cubicBezTo>
                    <a:pt x="4756" y="8003"/>
                    <a:pt x="5556" y="7664"/>
                    <a:pt x="6269" y="7664"/>
                  </a:cubicBezTo>
                  <a:close/>
                  <a:moveTo>
                    <a:pt x="3887" y="0"/>
                  </a:moveTo>
                  <a:cubicBezTo>
                    <a:pt x="2532" y="0"/>
                    <a:pt x="1119" y="826"/>
                    <a:pt x="1" y="1578"/>
                  </a:cubicBezTo>
                  <a:cubicBezTo>
                    <a:pt x="253" y="2167"/>
                    <a:pt x="477" y="2755"/>
                    <a:pt x="701" y="3343"/>
                  </a:cubicBezTo>
                  <a:cubicBezTo>
                    <a:pt x="841" y="3791"/>
                    <a:pt x="953" y="4155"/>
                    <a:pt x="1065" y="4491"/>
                  </a:cubicBezTo>
                  <a:cubicBezTo>
                    <a:pt x="2241" y="7403"/>
                    <a:pt x="3053" y="10568"/>
                    <a:pt x="4453" y="13480"/>
                  </a:cubicBezTo>
                  <a:cubicBezTo>
                    <a:pt x="6442" y="12892"/>
                    <a:pt x="9942" y="12444"/>
                    <a:pt x="10166" y="9980"/>
                  </a:cubicBezTo>
                  <a:cubicBezTo>
                    <a:pt x="10278" y="8691"/>
                    <a:pt x="9690" y="7403"/>
                    <a:pt x="8878" y="6479"/>
                  </a:cubicBezTo>
                  <a:cubicBezTo>
                    <a:pt x="8292" y="5812"/>
                    <a:pt x="7575" y="5568"/>
                    <a:pt x="6789" y="5568"/>
                  </a:cubicBezTo>
                  <a:cubicBezTo>
                    <a:pt x="6486" y="5568"/>
                    <a:pt x="6173" y="5605"/>
                    <a:pt x="5854" y="5667"/>
                  </a:cubicBezTo>
                  <a:lnTo>
                    <a:pt x="5742" y="5779"/>
                  </a:lnTo>
                  <a:cubicBezTo>
                    <a:pt x="5615" y="5835"/>
                    <a:pt x="5524" y="5863"/>
                    <a:pt x="5451" y="5863"/>
                  </a:cubicBezTo>
                  <a:cubicBezTo>
                    <a:pt x="5377" y="5863"/>
                    <a:pt x="5321" y="5835"/>
                    <a:pt x="5265" y="5779"/>
                  </a:cubicBezTo>
                  <a:cubicBezTo>
                    <a:pt x="5041" y="5779"/>
                    <a:pt x="4901" y="5443"/>
                    <a:pt x="5153" y="5303"/>
                  </a:cubicBezTo>
                  <a:cubicBezTo>
                    <a:pt x="5153" y="5191"/>
                    <a:pt x="5153" y="5191"/>
                    <a:pt x="5265" y="5191"/>
                  </a:cubicBezTo>
                  <a:cubicBezTo>
                    <a:pt x="7002" y="4155"/>
                    <a:pt x="7254" y="1578"/>
                    <a:pt x="5377" y="402"/>
                  </a:cubicBezTo>
                  <a:cubicBezTo>
                    <a:pt x="4902" y="118"/>
                    <a:pt x="4398" y="0"/>
                    <a:pt x="3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5806650" y="1132625"/>
              <a:ext cx="297575" cy="376525"/>
            </a:xfrm>
            <a:custGeom>
              <a:avLst/>
              <a:gdLst/>
              <a:ahLst/>
              <a:cxnLst/>
              <a:rect l="l" t="t" r="r" b="b"/>
              <a:pathLst>
                <a:path w="11903" h="15061" extrusionOk="0">
                  <a:moveTo>
                    <a:pt x="4699" y="768"/>
                  </a:moveTo>
                  <a:cubicBezTo>
                    <a:pt x="5210" y="768"/>
                    <a:pt x="5714" y="886"/>
                    <a:pt x="6189" y="1170"/>
                  </a:cubicBezTo>
                  <a:cubicBezTo>
                    <a:pt x="8066" y="2346"/>
                    <a:pt x="7814" y="4923"/>
                    <a:pt x="6077" y="5959"/>
                  </a:cubicBezTo>
                  <a:cubicBezTo>
                    <a:pt x="5965" y="5959"/>
                    <a:pt x="5965" y="5959"/>
                    <a:pt x="5965" y="6071"/>
                  </a:cubicBezTo>
                  <a:cubicBezTo>
                    <a:pt x="5713" y="6211"/>
                    <a:pt x="5853" y="6547"/>
                    <a:pt x="6077" y="6547"/>
                  </a:cubicBezTo>
                  <a:cubicBezTo>
                    <a:pt x="6133" y="6603"/>
                    <a:pt x="6189" y="6631"/>
                    <a:pt x="6263" y="6631"/>
                  </a:cubicBezTo>
                  <a:cubicBezTo>
                    <a:pt x="6336" y="6631"/>
                    <a:pt x="6427" y="6603"/>
                    <a:pt x="6554" y="6547"/>
                  </a:cubicBezTo>
                  <a:lnTo>
                    <a:pt x="6666" y="6435"/>
                  </a:lnTo>
                  <a:cubicBezTo>
                    <a:pt x="6985" y="6373"/>
                    <a:pt x="7298" y="6336"/>
                    <a:pt x="7601" y="6336"/>
                  </a:cubicBezTo>
                  <a:cubicBezTo>
                    <a:pt x="8387" y="6336"/>
                    <a:pt x="9104" y="6580"/>
                    <a:pt x="9690" y="7247"/>
                  </a:cubicBezTo>
                  <a:cubicBezTo>
                    <a:pt x="10502" y="8171"/>
                    <a:pt x="11090" y="9459"/>
                    <a:pt x="10978" y="10748"/>
                  </a:cubicBezTo>
                  <a:cubicBezTo>
                    <a:pt x="10754" y="13212"/>
                    <a:pt x="7254" y="13660"/>
                    <a:pt x="5265" y="14248"/>
                  </a:cubicBezTo>
                  <a:cubicBezTo>
                    <a:pt x="3865" y="11336"/>
                    <a:pt x="3053" y="8171"/>
                    <a:pt x="1877" y="5259"/>
                  </a:cubicBezTo>
                  <a:cubicBezTo>
                    <a:pt x="1765" y="4923"/>
                    <a:pt x="1653" y="4559"/>
                    <a:pt x="1513" y="4111"/>
                  </a:cubicBezTo>
                  <a:cubicBezTo>
                    <a:pt x="1289" y="3523"/>
                    <a:pt x="1065" y="2935"/>
                    <a:pt x="813" y="2346"/>
                  </a:cubicBezTo>
                  <a:cubicBezTo>
                    <a:pt x="1931" y="1594"/>
                    <a:pt x="3344" y="768"/>
                    <a:pt x="4699" y="768"/>
                  </a:cubicBezTo>
                  <a:close/>
                  <a:moveTo>
                    <a:pt x="4688" y="0"/>
                  </a:moveTo>
                  <a:cubicBezTo>
                    <a:pt x="4058" y="0"/>
                    <a:pt x="3417" y="144"/>
                    <a:pt x="2801" y="358"/>
                  </a:cubicBezTo>
                  <a:cubicBezTo>
                    <a:pt x="2213" y="610"/>
                    <a:pt x="365" y="1170"/>
                    <a:pt x="113" y="2010"/>
                  </a:cubicBezTo>
                  <a:cubicBezTo>
                    <a:pt x="1" y="2122"/>
                    <a:pt x="1" y="2234"/>
                    <a:pt x="1" y="2346"/>
                  </a:cubicBezTo>
                  <a:cubicBezTo>
                    <a:pt x="253" y="3047"/>
                    <a:pt x="589" y="3859"/>
                    <a:pt x="953" y="4559"/>
                  </a:cubicBezTo>
                  <a:cubicBezTo>
                    <a:pt x="953" y="4811"/>
                    <a:pt x="1065" y="5147"/>
                    <a:pt x="1177" y="5371"/>
                  </a:cubicBezTo>
                  <a:cubicBezTo>
                    <a:pt x="2213" y="8535"/>
                    <a:pt x="4677" y="15060"/>
                    <a:pt x="4901" y="15060"/>
                  </a:cubicBezTo>
                  <a:cubicBezTo>
                    <a:pt x="5013" y="15060"/>
                    <a:pt x="5153" y="15060"/>
                    <a:pt x="5265" y="14948"/>
                  </a:cubicBezTo>
                  <a:cubicBezTo>
                    <a:pt x="6890" y="14724"/>
                    <a:pt x="8654" y="14248"/>
                    <a:pt x="10054" y="13436"/>
                  </a:cubicBezTo>
                  <a:cubicBezTo>
                    <a:pt x="11202" y="12624"/>
                    <a:pt x="11902" y="11448"/>
                    <a:pt x="11790" y="10047"/>
                  </a:cubicBezTo>
                  <a:cubicBezTo>
                    <a:pt x="11678" y="8535"/>
                    <a:pt x="10866" y="7135"/>
                    <a:pt x="9802" y="6211"/>
                  </a:cubicBezTo>
                  <a:cubicBezTo>
                    <a:pt x="9214" y="5847"/>
                    <a:pt x="8402" y="5511"/>
                    <a:pt x="7590" y="5511"/>
                  </a:cubicBezTo>
                  <a:cubicBezTo>
                    <a:pt x="8654" y="3971"/>
                    <a:pt x="8402" y="1758"/>
                    <a:pt x="6666" y="610"/>
                  </a:cubicBezTo>
                  <a:cubicBezTo>
                    <a:pt x="6052" y="172"/>
                    <a:pt x="5377" y="0"/>
                    <a:pt x="4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5861950" y="1185875"/>
              <a:ext cx="91050" cy="90125"/>
            </a:xfrm>
            <a:custGeom>
              <a:avLst/>
              <a:gdLst/>
              <a:ahLst/>
              <a:cxnLst/>
              <a:rect l="l" t="t" r="r" b="b"/>
              <a:pathLst>
                <a:path w="3642" h="3605" extrusionOk="0">
                  <a:moveTo>
                    <a:pt x="1877" y="692"/>
                  </a:moveTo>
                  <a:cubicBezTo>
                    <a:pt x="2577" y="692"/>
                    <a:pt x="3053" y="1141"/>
                    <a:pt x="2689" y="1841"/>
                  </a:cubicBezTo>
                  <a:cubicBezTo>
                    <a:pt x="2465" y="2205"/>
                    <a:pt x="1989" y="2681"/>
                    <a:pt x="1541" y="2905"/>
                  </a:cubicBezTo>
                  <a:cubicBezTo>
                    <a:pt x="1289" y="2541"/>
                    <a:pt x="1177" y="2205"/>
                    <a:pt x="1065" y="1841"/>
                  </a:cubicBezTo>
                  <a:cubicBezTo>
                    <a:pt x="1065" y="1841"/>
                    <a:pt x="1065" y="1729"/>
                    <a:pt x="953" y="1729"/>
                  </a:cubicBezTo>
                  <a:lnTo>
                    <a:pt x="953" y="1505"/>
                  </a:lnTo>
                  <a:lnTo>
                    <a:pt x="841" y="1141"/>
                  </a:lnTo>
                  <a:cubicBezTo>
                    <a:pt x="841" y="1029"/>
                    <a:pt x="953" y="917"/>
                    <a:pt x="1177" y="917"/>
                  </a:cubicBezTo>
                  <a:cubicBezTo>
                    <a:pt x="1401" y="805"/>
                    <a:pt x="1653" y="692"/>
                    <a:pt x="1877" y="692"/>
                  </a:cubicBezTo>
                  <a:close/>
                  <a:moveTo>
                    <a:pt x="1852" y="0"/>
                  </a:moveTo>
                  <a:cubicBezTo>
                    <a:pt x="1238" y="0"/>
                    <a:pt x="567" y="202"/>
                    <a:pt x="253" y="692"/>
                  </a:cubicBezTo>
                  <a:cubicBezTo>
                    <a:pt x="1" y="1029"/>
                    <a:pt x="253" y="1505"/>
                    <a:pt x="365" y="1841"/>
                  </a:cubicBezTo>
                  <a:cubicBezTo>
                    <a:pt x="477" y="2205"/>
                    <a:pt x="589" y="2429"/>
                    <a:pt x="701" y="2793"/>
                  </a:cubicBezTo>
                  <a:cubicBezTo>
                    <a:pt x="841" y="3017"/>
                    <a:pt x="841" y="3241"/>
                    <a:pt x="1065" y="3493"/>
                  </a:cubicBezTo>
                  <a:cubicBezTo>
                    <a:pt x="1065" y="3605"/>
                    <a:pt x="1177" y="3605"/>
                    <a:pt x="1177" y="3605"/>
                  </a:cubicBezTo>
                  <a:lnTo>
                    <a:pt x="1289" y="3605"/>
                  </a:lnTo>
                  <a:cubicBezTo>
                    <a:pt x="2101" y="3493"/>
                    <a:pt x="3165" y="2793"/>
                    <a:pt x="3389" y="1981"/>
                  </a:cubicBezTo>
                  <a:cubicBezTo>
                    <a:pt x="3641" y="1281"/>
                    <a:pt x="3389" y="328"/>
                    <a:pt x="2577" y="104"/>
                  </a:cubicBezTo>
                  <a:cubicBezTo>
                    <a:pt x="2367" y="37"/>
                    <a:pt x="211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5926375" y="1343425"/>
              <a:ext cx="102225" cy="97850"/>
            </a:xfrm>
            <a:custGeom>
              <a:avLst/>
              <a:gdLst/>
              <a:ahLst/>
              <a:cxnLst/>
              <a:rect l="l" t="t" r="r" b="b"/>
              <a:pathLst>
                <a:path w="4089" h="3914" extrusionOk="0">
                  <a:moveTo>
                    <a:pt x="2244" y="774"/>
                  </a:moveTo>
                  <a:cubicBezTo>
                    <a:pt x="2357" y="774"/>
                    <a:pt x="2469" y="783"/>
                    <a:pt x="2577" y="803"/>
                  </a:cubicBezTo>
                  <a:cubicBezTo>
                    <a:pt x="2913" y="803"/>
                    <a:pt x="3165" y="1279"/>
                    <a:pt x="3165" y="1615"/>
                  </a:cubicBezTo>
                  <a:cubicBezTo>
                    <a:pt x="3165" y="2091"/>
                    <a:pt x="3025" y="2316"/>
                    <a:pt x="2689" y="2540"/>
                  </a:cubicBezTo>
                  <a:cubicBezTo>
                    <a:pt x="2325" y="2792"/>
                    <a:pt x="1989" y="2904"/>
                    <a:pt x="1765" y="3016"/>
                  </a:cubicBezTo>
                  <a:lnTo>
                    <a:pt x="1512" y="3128"/>
                  </a:lnTo>
                  <a:cubicBezTo>
                    <a:pt x="1512" y="3016"/>
                    <a:pt x="1400" y="2792"/>
                    <a:pt x="1400" y="2680"/>
                  </a:cubicBezTo>
                  <a:cubicBezTo>
                    <a:pt x="1176" y="2203"/>
                    <a:pt x="1064" y="1615"/>
                    <a:pt x="812" y="1139"/>
                  </a:cubicBezTo>
                  <a:cubicBezTo>
                    <a:pt x="1201" y="956"/>
                    <a:pt x="1739" y="774"/>
                    <a:pt x="2244" y="774"/>
                  </a:cubicBezTo>
                  <a:close/>
                  <a:moveTo>
                    <a:pt x="2292" y="0"/>
                  </a:moveTo>
                  <a:cubicBezTo>
                    <a:pt x="1579" y="0"/>
                    <a:pt x="779" y="339"/>
                    <a:pt x="224" y="579"/>
                  </a:cubicBezTo>
                  <a:lnTo>
                    <a:pt x="112" y="691"/>
                  </a:lnTo>
                  <a:cubicBezTo>
                    <a:pt x="0" y="803"/>
                    <a:pt x="0" y="803"/>
                    <a:pt x="0" y="915"/>
                  </a:cubicBezTo>
                  <a:cubicBezTo>
                    <a:pt x="112" y="1503"/>
                    <a:pt x="364" y="2091"/>
                    <a:pt x="476" y="2680"/>
                  </a:cubicBezTo>
                  <a:cubicBezTo>
                    <a:pt x="700" y="3016"/>
                    <a:pt x="700" y="3716"/>
                    <a:pt x="1176" y="3828"/>
                  </a:cubicBezTo>
                  <a:cubicBezTo>
                    <a:pt x="1284" y="3888"/>
                    <a:pt x="1393" y="3913"/>
                    <a:pt x="1502" y="3913"/>
                  </a:cubicBezTo>
                  <a:cubicBezTo>
                    <a:pt x="1846" y="3913"/>
                    <a:pt x="2188" y="3662"/>
                    <a:pt x="2465" y="3492"/>
                  </a:cubicBezTo>
                  <a:cubicBezTo>
                    <a:pt x="2913" y="3380"/>
                    <a:pt x="3389" y="3016"/>
                    <a:pt x="3613" y="2680"/>
                  </a:cubicBezTo>
                  <a:cubicBezTo>
                    <a:pt x="4089" y="1979"/>
                    <a:pt x="3977" y="803"/>
                    <a:pt x="3277" y="327"/>
                  </a:cubicBezTo>
                  <a:cubicBezTo>
                    <a:pt x="3001" y="90"/>
                    <a:pt x="2658" y="0"/>
                    <a:pt x="2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29"/>
          <p:cNvGrpSpPr/>
          <p:nvPr/>
        </p:nvGrpSpPr>
        <p:grpSpPr>
          <a:xfrm>
            <a:off x="1523000" y="4043425"/>
            <a:ext cx="300350" cy="375875"/>
            <a:chOff x="3485150" y="4586350"/>
            <a:chExt cx="300350" cy="375875"/>
          </a:xfrm>
        </p:grpSpPr>
        <p:sp>
          <p:nvSpPr>
            <p:cNvPr id="1494" name="Google Shape;1494;p29"/>
            <p:cNvSpPr/>
            <p:nvPr/>
          </p:nvSpPr>
          <p:spPr>
            <a:xfrm>
              <a:off x="3505450" y="4607125"/>
              <a:ext cx="256250" cy="335250"/>
            </a:xfrm>
            <a:custGeom>
              <a:avLst/>
              <a:gdLst/>
              <a:ahLst/>
              <a:cxnLst/>
              <a:rect l="l" t="t" r="r" b="b"/>
              <a:pathLst>
                <a:path w="10250" h="13410" extrusionOk="0">
                  <a:moveTo>
                    <a:pt x="6805" y="0"/>
                  </a:moveTo>
                  <a:cubicBezTo>
                    <a:pt x="5780" y="0"/>
                    <a:pt x="4771" y="209"/>
                    <a:pt x="3837" y="696"/>
                  </a:cubicBezTo>
                  <a:cubicBezTo>
                    <a:pt x="1737" y="1872"/>
                    <a:pt x="700" y="4309"/>
                    <a:pt x="224" y="6549"/>
                  </a:cubicBezTo>
                  <a:cubicBezTo>
                    <a:pt x="112" y="7585"/>
                    <a:pt x="0" y="8761"/>
                    <a:pt x="336" y="9797"/>
                  </a:cubicBezTo>
                  <a:cubicBezTo>
                    <a:pt x="700" y="10973"/>
                    <a:pt x="1625" y="11674"/>
                    <a:pt x="2801" y="12150"/>
                  </a:cubicBezTo>
                  <a:cubicBezTo>
                    <a:pt x="3725" y="12486"/>
                    <a:pt x="4901" y="12850"/>
                    <a:pt x="5825" y="13074"/>
                  </a:cubicBezTo>
                  <a:cubicBezTo>
                    <a:pt x="6189" y="13186"/>
                    <a:pt x="7001" y="13410"/>
                    <a:pt x="7337" y="13410"/>
                  </a:cubicBezTo>
                  <a:lnTo>
                    <a:pt x="7337" y="13298"/>
                  </a:lnTo>
                  <a:cubicBezTo>
                    <a:pt x="7589" y="12374"/>
                    <a:pt x="7813" y="11449"/>
                    <a:pt x="8037" y="10497"/>
                  </a:cubicBezTo>
                  <a:cubicBezTo>
                    <a:pt x="6637" y="10497"/>
                    <a:pt x="5013" y="10273"/>
                    <a:pt x="3949" y="9349"/>
                  </a:cubicBezTo>
                  <a:cubicBezTo>
                    <a:pt x="2913" y="8397"/>
                    <a:pt x="2549" y="7109"/>
                    <a:pt x="2913" y="5709"/>
                  </a:cubicBezTo>
                  <a:cubicBezTo>
                    <a:pt x="3542" y="3454"/>
                    <a:pt x="5715" y="2105"/>
                    <a:pt x="7912" y="2105"/>
                  </a:cubicBezTo>
                  <a:cubicBezTo>
                    <a:pt x="8552" y="2105"/>
                    <a:pt x="9195" y="2220"/>
                    <a:pt x="9802" y="2460"/>
                  </a:cubicBezTo>
                  <a:cubicBezTo>
                    <a:pt x="9914" y="2096"/>
                    <a:pt x="10026" y="1648"/>
                    <a:pt x="10138" y="1284"/>
                  </a:cubicBezTo>
                  <a:cubicBezTo>
                    <a:pt x="10250" y="1060"/>
                    <a:pt x="10250" y="948"/>
                    <a:pt x="10250" y="696"/>
                  </a:cubicBezTo>
                  <a:cubicBezTo>
                    <a:pt x="9137" y="266"/>
                    <a:pt x="7961" y="0"/>
                    <a:pt x="6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3485150" y="4586350"/>
              <a:ext cx="300350" cy="375875"/>
            </a:xfrm>
            <a:custGeom>
              <a:avLst/>
              <a:gdLst/>
              <a:ahLst/>
              <a:cxnLst/>
              <a:rect l="l" t="t" r="r" b="b"/>
              <a:pathLst>
                <a:path w="12014" h="15035" extrusionOk="0">
                  <a:moveTo>
                    <a:pt x="7617" y="831"/>
                  </a:moveTo>
                  <a:cubicBezTo>
                    <a:pt x="8773" y="831"/>
                    <a:pt x="9949" y="1097"/>
                    <a:pt x="11062" y="1527"/>
                  </a:cubicBezTo>
                  <a:cubicBezTo>
                    <a:pt x="11062" y="1779"/>
                    <a:pt x="11062" y="1891"/>
                    <a:pt x="10950" y="2115"/>
                  </a:cubicBezTo>
                  <a:cubicBezTo>
                    <a:pt x="10838" y="2479"/>
                    <a:pt x="10726" y="2927"/>
                    <a:pt x="10614" y="3291"/>
                  </a:cubicBezTo>
                  <a:cubicBezTo>
                    <a:pt x="10007" y="3051"/>
                    <a:pt x="9364" y="2936"/>
                    <a:pt x="8724" y="2936"/>
                  </a:cubicBezTo>
                  <a:cubicBezTo>
                    <a:pt x="6527" y="2936"/>
                    <a:pt x="4354" y="4285"/>
                    <a:pt x="3725" y="6540"/>
                  </a:cubicBezTo>
                  <a:cubicBezTo>
                    <a:pt x="3361" y="7940"/>
                    <a:pt x="3725" y="9228"/>
                    <a:pt x="4761" y="10180"/>
                  </a:cubicBezTo>
                  <a:cubicBezTo>
                    <a:pt x="5825" y="11104"/>
                    <a:pt x="7449" y="11328"/>
                    <a:pt x="8849" y="11328"/>
                  </a:cubicBezTo>
                  <a:cubicBezTo>
                    <a:pt x="8625" y="12280"/>
                    <a:pt x="8401" y="13205"/>
                    <a:pt x="8149" y="14129"/>
                  </a:cubicBezTo>
                  <a:lnTo>
                    <a:pt x="8149" y="14241"/>
                  </a:lnTo>
                  <a:cubicBezTo>
                    <a:pt x="7813" y="14241"/>
                    <a:pt x="7001" y="14017"/>
                    <a:pt x="6637" y="13905"/>
                  </a:cubicBezTo>
                  <a:cubicBezTo>
                    <a:pt x="5713" y="13681"/>
                    <a:pt x="4537" y="13317"/>
                    <a:pt x="3613" y="12981"/>
                  </a:cubicBezTo>
                  <a:cubicBezTo>
                    <a:pt x="2437" y="12505"/>
                    <a:pt x="1512" y="11804"/>
                    <a:pt x="1148" y="10628"/>
                  </a:cubicBezTo>
                  <a:cubicBezTo>
                    <a:pt x="812" y="9592"/>
                    <a:pt x="924" y="8416"/>
                    <a:pt x="1036" y="7380"/>
                  </a:cubicBezTo>
                  <a:cubicBezTo>
                    <a:pt x="1512" y="5140"/>
                    <a:pt x="2549" y="2703"/>
                    <a:pt x="4649" y="1527"/>
                  </a:cubicBezTo>
                  <a:cubicBezTo>
                    <a:pt x="5583" y="1040"/>
                    <a:pt x="6592" y="831"/>
                    <a:pt x="7617" y="831"/>
                  </a:cubicBezTo>
                  <a:close/>
                  <a:moveTo>
                    <a:pt x="7725" y="0"/>
                  </a:moveTo>
                  <a:cubicBezTo>
                    <a:pt x="6384" y="0"/>
                    <a:pt x="5043" y="325"/>
                    <a:pt x="3837" y="1079"/>
                  </a:cubicBezTo>
                  <a:cubicBezTo>
                    <a:pt x="1512" y="2591"/>
                    <a:pt x="336" y="5616"/>
                    <a:pt x="112" y="8304"/>
                  </a:cubicBezTo>
                  <a:cubicBezTo>
                    <a:pt x="0" y="9480"/>
                    <a:pt x="224" y="10740"/>
                    <a:pt x="812" y="11804"/>
                  </a:cubicBezTo>
                  <a:cubicBezTo>
                    <a:pt x="1400" y="12841"/>
                    <a:pt x="2437" y="13429"/>
                    <a:pt x="3613" y="13905"/>
                  </a:cubicBezTo>
                  <a:cubicBezTo>
                    <a:pt x="5013" y="14381"/>
                    <a:pt x="6525" y="14829"/>
                    <a:pt x="7925" y="14941"/>
                  </a:cubicBezTo>
                  <a:cubicBezTo>
                    <a:pt x="8069" y="15001"/>
                    <a:pt x="8197" y="15035"/>
                    <a:pt x="8314" y="15035"/>
                  </a:cubicBezTo>
                  <a:cubicBezTo>
                    <a:pt x="8472" y="15035"/>
                    <a:pt x="8609" y="14973"/>
                    <a:pt x="8737" y="14829"/>
                  </a:cubicBezTo>
                  <a:cubicBezTo>
                    <a:pt x="8961" y="14605"/>
                    <a:pt x="9101" y="14129"/>
                    <a:pt x="9214" y="13793"/>
                  </a:cubicBezTo>
                  <a:cubicBezTo>
                    <a:pt x="9438" y="12841"/>
                    <a:pt x="9662" y="11916"/>
                    <a:pt x="9662" y="10992"/>
                  </a:cubicBezTo>
                  <a:lnTo>
                    <a:pt x="9662" y="10740"/>
                  </a:lnTo>
                  <a:cubicBezTo>
                    <a:pt x="9550" y="10628"/>
                    <a:pt x="9438" y="10516"/>
                    <a:pt x="9326" y="10516"/>
                  </a:cubicBezTo>
                  <a:cubicBezTo>
                    <a:pt x="8037" y="10516"/>
                    <a:pt x="6749" y="10516"/>
                    <a:pt x="5713" y="9816"/>
                  </a:cubicBezTo>
                  <a:cubicBezTo>
                    <a:pt x="4649" y="9116"/>
                    <a:pt x="4201" y="7940"/>
                    <a:pt x="4537" y="6792"/>
                  </a:cubicBezTo>
                  <a:cubicBezTo>
                    <a:pt x="5052" y="4896"/>
                    <a:pt x="6902" y="3758"/>
                    <a:pt x="8769" y="3758"/>
                  </a:cubicBezTo>
                  <a:cubicBezTo>
                    <a:pt x="9439" y="3758"/>
                    <a:pt x="10112" y="3905"/>
                    <a:pt x="10726" y="4215"/>
                  </a:cubicBezTo>
                  <a:cubicBezTo>
                    <a:pt x="10786" y="4245"/>
                    <a:pt x="10848" y="4259"/>
                    <a:pt x="10909" y="4259"/>
                  </a:cubicBezTo>
                  <a:cubicBezTo>
                    <a:pt x="11075" y="4259"/>
                    <a:pt x="11232" y="4155"/>
                    <a:pt x="11314" y="3991"/>
                  </a:cubicBezTo>
                  <a:cubicBezTo>
                    <a:pt x="11426" y="3403"/>
                    <a:pt x="11762" y="1779"/>
                    <a:pt x="11902" y="1415"/>
                  </a:cubicBezTo>
                  <a:cubicBezTo>
                    <a:pt x="12014" y="1303"/>
                    <a:pt x="11902" y="1079"/>
                    <a:pt x="11762" y="939"/>
                  </a:cubicBezTo>
                  <a:cubicBezTo>
                    <a:pt x="10518" y="353"/>
                    <a:pt x="9122" y="0"/>
                    <a:pt x="7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6" name="Google Shape;1496;p29"/>
          <p:cNvSpPr/>
          <p:nvPr/>
        </p:nvSpPr>
        <p:spPr>
          <a:xfrm>
            <a:off x="628975" y="827825"/>
            <a:ext cx="7783464" cy="3800170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7" name="Google Shape;1497;p29"/>
          <p:cNvGrpSpPr/>
          <p:nvPr/>
        </p:nvGrpSpPr>
        <p:grpSpPr>
          <a:xfrm>
            <a:off x="7981550" y="3626875"/>
            <a:ext cx="936050" cy="1287350"/>
            <a:chOff x="5847950" y="3626875"/>
            <a:chExt cx="936050" cy="1287350"/>
          </a:xfrm>
        </p:grpSpPr>
        <p:sp>
          <p:nvSpPr>
            <p:cNvPr id="1498" name="Google Shape;1498;p29"/>
            <p:cNvSpPr/>
            <p:nvPr/>
          </p:nvSpPr>
          <p:spPr>
            <a:xfrm>
              <a:off x="6317025" y="3793500"/>
              <a:ext cx="280050" cy="327925"/>
            </a:xfrm>
            <a:custGeom>
              <a:avLst/>
              <a:gdLst/>
              <a:ahLst/>
              <a:cxnLst/>
              <a:rect l="l" t="t" r="r" b="b"/>
              <a:pathLst>
                <a:path w="11202" h="13117" extrusionOk="0">
                  <a:moveTo>
                    <a:pt x="3165" y="1"/>
                  </a:moveTo>
                  <a:cubicBezTo>
                    <a:pt x="3277" y="1037"/>
                    <a:pt x="2689" y="2325"/>
                    <a:pt x="2101" y="3025"/>
                  </a:cubicBezTo>
                  <a:cubicBezTo>
                    <a:pt x="1289" y="4201"/>
                    <a:pt x="0" y="5125"/>
                    <a:pt x="0" y="6638"/>
                  </a:cubicBezTo>
                  <a:cubicBezTo>
                    <a:pt x="0" y="8514"/>
                    <a:pt x="1653" y="8038"/>
                    <a:pt x="2801" y="8626"/>
                  </a:cubicBezTo>
                  <a:cubicBezTo>
                    <a:pt x="3753" y="9102"/>
                    <a:pt x="3977" y="9914"/>
                    <a:pt x="4089" y="10838"/>
                  </a:cubicBezTo>
                  <a:cubicBezTo>
                    <a:pt x="4341" y="11902"/>
                    <a:pt x="4453" y="12714"/>
                    <a:pt x="5489" y="13051"/>
                  </a:cubicBezTo>
                  <a:cubicBezTo>
                    <a:pt x="5677" y="13095"/>
                    <a:pt x="5854" y="13117"/>
                    <a:pt x="6018" y="13117"/>
                  </a:cubicBezTo>
                  <a:cubicBezTo>
                    <a:pt x="6782" y="13117"/>
                    <a:pt x="7273" y="12643"/>
                    <a:pt x="7365" y="11790"/>
                  </a:cubicBezTo>
                  <a:cubicBezTo>
                    <a:pt x="7589" y="10726"/>
                    <a:pt x="7589" y="9438"/>
                    <a:pt x="8878" y="8850"/>
                  </a:cubicBezTo>
                  <a:cubicBezTo>
                    <a:pt x="9060" y="8794"/>
                    <a:pt x="9263" y="8766"/>
                    <a:pt x="9466" y="8766"/>
                  </a:cubicBezTo>
                  <a:cubicBezTo>
                    <a:pt x="9669" y="8766"/>
                    <a:pt x="9872" y="8794"/>
                    <a:pt x="10054" y="8850"/>
                  </a:cubicBezTo>
                  <a:cubicBezTo>
                    <a:pt x="10278" y="8990"/>
                    <a:pt x="10754" y="9690"/>
                    <a:pt x="11202" y="9914"/>
                  </a:cubicBezTo>
                  <a:cubicBezTo>
                    <a:pt x="11090" y="9438"/>
                    <a:pt x="10866" y="8990"/>
                    <a:pt x="10754" y="8514"/>
                  </a:cubicBezTo>
                  <a:cubicBezTo>
                    <a:pt x="9466" y="4649"/>
                    <a:pt x="6665" y="1625"/>
                    <a:pt x="3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9"/>
            <p:cNvSpPr/>
            <p:nvPr/>
          </p:nvSpPr>
          <p:spPr>
            <a:xfrm>
              <a:off x="5984475" y="4196500"/>
              <a:ext cx="507600" cy="306275"/>
            </a:xfrm>
            <a:custGeom>
              <a:avLst/>
              <a:gdLst/>
              <a:ahLst/>
              <a:cxnLst/>
              <a:rect l="l" t="t" r="r" b="b"/>
              <a:pathLst>
                <a:path w="20304" h="12251" extrusionOk="0">
                  <a:moveTo>
                    <a:pt x="9346" y="0"/>
                  </a:moveTo>
                  <a:cubicBezTo>
                    <a:pt x="8808" y="0"/>
                    <a:pt x="8261" y="242"/>
                    <a:pt x="7842" y="795"/>
                  </a:cubicBezTo>
                  <a:cubicBezTo>
                    <a:pt x="7142" y="1719"/>
                    <a:pt x="6889" y="3119"/>
                    <a:pt x="5965" y="4071"/>
                  </a:cubicBezTo>
                  <a:cubicBezTo>
                    <a:pt x="4901" y="5108"/>
                    <a:pt x="3501" y="4884"/>
                    <a:pt x="2241" y="5220"/>
                  </a:cubicBezTo>
                  <a:cubicBezTo>
                    <a:pt x="589" y="5808"/>
                    <a:pt x="1" y="7320"/>
                    <a:pt x="477" y="8832"/>
                  </a:cubicBezTo>
                  <a:cubicBezTo>
                    <a:pt x="2941" y="11184"/>
                    <a:pt x="6189" y="11996"/>
                    <a:pt x="9690" y="12220"/>
                  </a:cubicBezTo>
                  <a:cubicBezTo>
                    <a:pt x="10238" y="12239"/>
                    <a:pt x="10789" y="12251"/>
                    <a:pt x="11340" y="12251"/>
                  </a:cubicBezTo>
                  <a:cubicBezTo>
                    <a:pt x="14195" y="12251"/>
                    <a:pt x="17050" y="11922"/>
                    <a:pt x="19491" y="10372"/>
                  </a:cubicBezTo>
                  <a:cubicBezTo>
                    <a:pt x="19743" y="10232"/>
                    <a:pt x="19967" y="10008"/>
                    <a:pt x="20191" y="9784"/>
                  </a:cubicBezTo>
                  <a:cubicBezTo>
                    <a:pt x="20303" y="8132"/>
                    <a:pt x="20079" y="6172"/>
                    <a:pt x="18567" y="5108"/>
                  </a:cubicBezTo>
                  <a:cubicBezTo>
                    <a:pt x="18144" y="4905"/>
                    <a:pt x="17640" y="4733"/>
                    <a:pt x="17153" y="4733"/>
                  </a:cubicBezTo>
                  <a:cubicBezTo>
                    <a:pt x="16833" y="4733"/>
                    <a:pt x="16520" y="4807"/>
                    <a:pt x="16243" y="4996"/>
                  </a:cubicBezTo>
                  <a:cubicBezTo>
                    <a:pt x="15655" y="5332"/>
                    <a:pt x="15403" y="5920"/>
                    <a:pt x="14843" y="6284"/>
                  </a:cubicBezTo>
                  <a:cubicBezTo>
                    <a:pt x="14471" y="6557"/>
                    <a:pt x="14070" y="6685"/>
                    <a:pt x="13677" y="6685"/>
                  </a:cubicBezTo>
                  <a:cubicBezTo>
                    <a:pt x="13063" y="6685"/>
                    <a:pt x="12469" y="6371"/>
                    <a:pt x="12042" y="5808"/>
                  </a:cubicBezTo>
                  <a:cubicBezTo>
                    <a:pt x="11090" y="4519"/>
                    <a:pt x="11454" y="3231"/>
                    <a:pt x="11342" y="1831"/>
                  </a:cubicBezTo>
                  <a:cubicBezTo>
                    <a:pt x="11182" y="730"/>
                    <a:pt x="10278" y="0"/>
                    <a:pt x="9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6241400" y="3656300"/>
              <a:ext cx="26650" cy="75625"/>
            </a:xfrm>
            <a:custGeom>
              <a:avLst/>
              <a:gdLst/>
              <a:ahLst/>
              <a:cxnLst/>
              <a:rect l="l" t="t" r="r" b="b"/>
              <a:pathLst>
                <a:path w="1066" h="3025" extrusionOk="0">
                  <a:moveTo>
                    <a:pt x="113" y="0"/>
                  </a:moveTo>
                  <a:cubicBezTo>
                    <a:pt x="1" y="588"/>
                    <a:pt x="1" y="1288"/>
                    <a:pt x="1" y="1876"/>
                  </a:cubicBezTo>
                  <a:lnTo>
                    <a:pt x="1" y="3025"/>
                  </a:lnTo>
                  <a:cubicBezTo>
                    <a:pt x="365" y="2912"/>
                    <a:pt x="701" y="2912"/>
                    <a:pt x="1065" y="2912"/>
                  </a:cubicBezTo>
                  <a:cubicBezTo>
                    <a:pt x="1065" y="2436"/>
                    <a:pt x="1065" y="1988"/>
                    <a:pt x="925" y="1400"/>
                  </a:cubicBezTo>
                  <a:cubicBezTo>
                    <a:pt x="925" y="924"/>
                    <a:pt x="1065" y="476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5896975" y="3758600"/>
              <a:ext cx="729500" cy="658725"/>
            </a:xfrm>
            <a:custGeom>
              <a:avLst/>
              <a:gdLst/>
              <a:ahLst/>
              <a:cxnLst/>
              <a:rect l="l" t="t" r="r" b="b"/>
              <a:pathLst>
                <a:path w="29180" h="26349" extrusionOk="0">
                  <a:moveTo>
                    <a:pt x="13825" y="1"/>
                  </a:moveTo>
                  <a:cubicBezTo>
                    <a:pt x="12760" y="1"/>
                    <a:pt x="11693" y="140"/>
                    <a:pt x="10642" y="445"/>
                  </a:cubicBezTo>
                  <a:cubicBezTo>
                    <a:pt x="11090" y="809"/>
                    <a:pt x="11454" y="1509"/>
                    <a:pt x="11566" y="2209"/>
                  </a:cubicBezTo>
                  <a:cubicBezTo>
                    <a:pt x="11678" y="3245"/>
                    <a:pt x="11090" y="4197"/>
                    <a:pt x="10277" y="4897"/>
                  </a:cubicBezTo>
                  <a:cubicBezTo>
                    <a:pt x="9801" y="5233"/>
                    <a:pt x="9101" y="5597"/>
                    <a:pt x="8877" y="6185"/>
                  </a:cubicBezTo>
                  <a:cubicBezTo>
                    <a:pt x="8541" y="6886"/>
                    <a:pt x="9241" y="7586"/>
                    <a:pt x="9689" y="8034"/>
                  </a:cubicBezTo>
                  <a:cubicBezTo>
                    <a:pt x="10389" y="9098"/>
                    <a:pt x="10754" y="10134"/>
                    <a:pt x="10277" y="11310"/>
                  </a:cubicBezTo>
                  <a:cubicBezTo>
                    <a:pt x="9801" y="12486"/>
                    <a:pt x="8765" y="13046"/>
                    <a:pt x="7589" y="13298"/>
                  </a:cubicBezTo>
                  <a:cubicBezTo>
                    <a:pt x="7472" y="13314"/>
                    <a:pt x="7353" y="13322"/>
                    <a:pt x="7232" y="13322"/>
                  </a:cubicBezTo>
                  <a:cubicBezTo>
                    <a:pt x="6300" y="13322"/>
                    <a:pt x="5254" y="12901"/>
                    <a:pt x="4329" y="12901"/>
                  </a:cubicBezTo>
                  <a:cubicBezTo>
                    <a:pt x="3702" y="12901"/>
                    <a:pt x="3130" y="13095"/>
                    <a:pt x="2688" y="13746"/>
                  </a:cubicBezTo>
                  <a:cubicBezTo>
                    <a:pt x="2100" y="14699"/>
                    <a:pt x="1764" y="16099"/>
                    <a:pt x="476" y="16323"/>
                  </a:cubicBezTo>
                  <a:cubicBezTo>
                    <a:pt x="364" y="16435"/>
                    <a:pt x="140" y="16435"/>
                    <a:pt x="0" y="16435"/>
                  </a:cubicBezTo>
                  <a:cubicBezTo>
                    <a:pt x="140" y="19487"/>
                    <a:pt x="1064" y="22400"/>
                    <a:pt x="2688" y="24836"/>
                  </a:cubicBezTo>
                  <a:cubicBezTo>
                    <a:pt x="2800" y="24948"/>
                    <a:pt x="2941" y="25088"/>
                    <a:pt x="2941" y="25200"/>
                  </a:cubicBezTo>
                  <a:cubicBezTo>
                    <a:pt x="3053" y="23688"/>
                    <a:pt x="4089" y="22147"/>
                    <a:pt x="5741" y="21699"/>
                  </a:cubicBezTo>
                  <a:cubicBezTo>
                    <a:pt x="6553" y="21587"/>
                    <a:pt x="7477" y="21587"/>
                    <a:pt x="8289" y="21111"/>
                  </a:cubicBezTo>
                  <a:cubicBezTo>
                    <a:pt x="8877" y="20747"/>
                    <a:pt x="9101" y="20187"/>
                    <a:pt x="9465" y="19599"/>
                  </a:cubicBezTo>
                  <a:cubicBezTo>
                    <a:pt x="9941" y="18535"/>
                    <a:pt x="10277" y="17387"/>
                    <a:pt x="11342" y="16799"/>
                  </a:cubicBezTo>
                  <a:cubicBezTo>
                    <a:pt x="11804" y="16505"/>
                    <a:pt x="12329" y="16358"/>
                    <a:pt x="12854" y="16358"/>
                  </a:cubicBezTo>
                  <a:cubicBezTo>
                    <a:pt x="13379" y="16358"/>
                    <a:pt x="13904" y="16505"/>
                    <a:pt x="14366" y="16799"/>
                  </a:cubicBezTo>
                  <a:cubicBezTo>
                    <a:pt x="15542" y="17387"/>
                    <a:pt x="15878" y="18535"/>
                    <a:pt x="15878" y="19823"/>
                  </a:cubicBezTo>
                  <a:cubicBezTo>
                    <a:pt x="15990" y="20635"/>
                    <a:pt x="15878" y="21587"/>
                    <a:pt x="16354" y="22400"/>
                  </a:cubicBezTo>
                  <a:cubicBezTo>
                    <a:pt x="16563" y="22830"/>
                    <a:pt x="16827" y="23011"/>
                    <a:pt x="17119" y="23011"/>
                  </a:cubicBezTo>
                  <a:cubicBezTo>
                    <a:pt x="17455" y="23011"/>
                    <a:pt x="17829" y="22773"/>
                    <a:pt x="18203" y="22400"/>
                  </a:cubicBezTo>
                  <a:cubicBezTo>
                    <a:pt x="18900" y="21610"/>
                    <a:pt x="19654" y="21167"/>
                    <a:pt x="20627" y="21167"/>
                  </a:cubicBezTo>
                  <a:cubicBezTo>
                    <a:pt x="20827" y="21167"/>
                    <a:pt x="21036" y="21185"/>
                    <a:pt x="21255" y="21223"/>
                  </a:cubicBezTo>
                  <a:cubicBezTo>
                    <a:pt x="23803" y="21699"/>
                    <a:pt x="24755" y="24136"/>
                    <a:pt x="24867" y="26348"/>
                  </a:cubicBezTo>
                  <a:cubicBezTo>
                    <a:pt x="28368" y="22848"/>
                    <a:pt x="29180" y="17387"/>
                    <a:pt x="28256" y="12486"/>
                  </a:cubicBezTo>
                  <a:cubicBezTo>
                    <a:pt x="28004" y="12486"/>
                    <a:pt x="27780" y="12346"/>
                    <a:pt x="27556" y="12234"/>
                  </a:cubicBezTo>
                  <a:cubicBezTo>
                    <a:pt x="27304" y="12122"/>
                    <a:pt x="27192" y="12010"/>
                    <a:pt x="26968" y="11786"/>
                  </a:cubicBezTo>
                  <a:cubicBezTo>
                    <a:pt x="26809" y="11528"/>
                    <a:pt x="26523" y="11284"/>
                    <a:pt x="26160" y="11284"/>
                  </a:cubicBezTo>
                  <a:cubicBezTo>
                    <a:pt x="26012" y="11284"/>
                    <a:pt x="25850" y="11325"/>
                    <a:pt x="25680" y="11422"/>
                  </a:cubicBezTo>
                  <a:cubicBezTo>
                    <a:pt x="25091" y="11646"/>
                    <a:pt x="25203" y="13186"/>
                    <a:pt x="25091" y="13746"/>
                  </a:cubicBezTo>
                  <a:cubicBezTo>
                    <a:pt x="24979" y="14222"/>
                    <a:pt x="24755" y="14699"/>
                    <a:pt x="24279" y="15035"/>
                  </a:cubicBezTo>
                  <a:cubicBezTo>
                    <a:pt x="23899" y="15369"/>
                    <a:pt x="23457" y="15509"/>
                    <a:pt x="23004" y="15509"/>
                  </a:cubicBezTo>
                  <a:cubicBezTo>
                    <a:pt x="22357" y="15509"/>
                    <a:pt x="21687" y="15223"/>
                    <a:pt x="21143" y="14811"/>
                  </a:cubicBezTo>
                  <a:cubicBezTo>
                    <a:pt x="20079" y="14110"/>
                    <a:pt x="20191" y="12934"/>
                    <a:pt x="19967" y="11898"/>
                  </a:cubicBezTo>
                  <a:cubicBezTo>
                    <a:pt x="19603" y="10246"/>
                    <a:pt x="17754" y="10946"/>
                    <a:pt x="16690" y="10022"/>
                  </a:cubicBezTo>
                  <a:cubicBezTo>
                    <a:pt x="15990" y="9434"/>
                    <a:pt x="15878" y="8398"/>
                    <a:pt x="15990" y="7446"/>
                  </a:cubicBezTo>
                  <a:cubicBezTo>
                    <a:pt x="16242" y="6185"/>
                    <a:pt x="17166" y="5233"/>
                    <a:pt x="17978" y="4309"/>
                  </a:cubicBezTo>
                  <a:cubicBezTo>
                    <a:pt x="18679" y="3497"/>
                    <a:pt x="19491" y="2097"/>
                    <a:pt x="19043" y="1033"/>
                  </a:cubicBezTo>
                  <a:cubicBezTo>
                    <a:pt x="17364" y="386"/>
                    <a:pt x="15597" y="1"/>
                    <a:pt x="138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5896975" y="3781600"/>
              <a:ext cx="268850" cy="364775"/>
            </a:xfrm>
            <a:custGeom>
              <a:avLst/>
              <a:gdLst/>
              <a:ahLst/>
              <a:cxnLst/>
              <a:rect l="l" t="t" r="r" b="b"/>
              <a:pathLst>
                <a:path w="10754" h="14591" extrusionOk="0">
                  <a:moveTo>
                    <a:pt x="9101" y="1"/>
                  </a:moveTo>
                  <a:cubicBezTo>
                    <a:pt x="8653" y="225"/>
                    <a:pt x="8065" y="477"/>
                    <a:pt x="7477" y="813"/>
                  </a:cubicBezTo>
                  <a:cubicBezTo>
                    <a:pt x="2688" y="3501"/>
                    <a:pt x="140" y="9102"/>
                    <a:pt x="0" y="14591"/>
                  </a:cubicBezTo>
                  <a:cubicBezTo>
                    <a:pt x="364" y="14479"/>
                    <a:pt x="840" y="14115"/>
                    <a:pt x="952" y="14003"/>
                  </a:cubicBezTo>
                  <a:cubicBezTo>
                    <a:pt x="1288" y="13527"/>
                    <a:pt x="1400" y="13078"/>
                    <a:pt x="1652" y="12602"/>
                  </a:cubicBezTo>
                  <a:cubicBezTo>
                    <a:pt x="2100" y="11902"/>
                    <a:pt x="2688" y="11202"/>
                    <a:pt x="3501" y="10978"/>
                  </a:cubicBezTo>
                  <a:cubicBezTo>
                    <a:pt x="3708" y="10934"/>
                    <a:pt x="3912" y="10915"/>
                    <a:pt x="4113" y="10915"/>
                  </a:cubicBezTo>
                  <a:cubicBezTo>
                    <a:pt x="5051" y="10915"/>
                    <a:pt x="5924" y="11314"/>
                    <a:pt x="6777" y="11314"/>
                  </a:cubicBezTo>
                  <a:cubicBezTo>
                    <a:pt x="6854" y="11320"/>
                    <a:pt x="6930" y="11323"/>
                    <a:pt x="7007" y="11323"/>
                  </a:cubicBezTo>
                  <a:cubicBezTo>
                    <a:pt x="8326" y="11323"/>
                    <a:pt x="9571" y="10419"/>
                    <a:pt x="9465" y="8990"/>
                  </a:cubicBezTo>
                  <a:cubicBezTo>
                    <a:pt x="9353" y="7926"/>
                    <a:pt x="8289" y="7366"/>
                    <a:pt x="7841" y="6414"/>
                  </a:cubicBezTo>
                  <a:cubicBezTo>
                    <a:pt x="7589" y="5713"/>
                    <a:pt x="7701" y="4901"/>
                    <a:pt x="8177" y="4313"/>
                  </a:cubicBezTo>
                  <a:cubicBezTo>
                    <a:pt x="8653" y="3613"/>
                    <a:pt x="9465" y="3277"/>
                    <a:pt x="10053" y="2689"/>
                  </a:cubicBezTo>
                  <a:cubicBezTo>
                    <a:pt x="10754" y="1765"/>
                    <a:pt x="10502" y="365"/>
                    <a:pt x="9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9"/>
            <p:cNvSpPr/>
            <p:nvPr/>
          </p:nvSpPr>
          <p:spPr>
            <a:xfrm>
              <a:off x="6098600" y="4688875"/>
              <a:ext cx="323450" cy="195925"/>
            </a:xfrm>
            <a:custGeom>
              <a:avLst/>
              <a:gdLst/>
              <a:ahLst/>
              <a:cxnLst/>
              <a:rect l="l" t="t" r="r" b="b"/>
              <a:pathLst>
                <a:path w="12938" h="7837" extrusionOk="0">
                  <a:moveTo>
                    <a:pt x="6806" y="0"/>
                  </a:moveTo>
                  <a:cubicBezTo>
                    <a:pt x="6750" y="0"/>
                    <a:pt x="6694" y="1"/>
                    <a:pt x="6637" y="2"/>
                  </a:cubicBezTo>
                  <a:cubicBezTo>
                    <a:pt x="4901" y="114"/>
                    <a:pt x="3277" y="1179"/>
                    <a:pt x="2100" y="2579"/>
                  </a:cubicBezTo>
                  <a:cubicBezTo>
                    <a:pt x="1512" y="3391"/>
                    <a:pt x="1036" y="4203"/>
                    <a:pt x="700" y="5239"/>
                  </a:cubicBezTo>
                  <a:cubicBezTo>
                    <a:pt x="476" y="5939"/>
                    <a:pt x="336" y="6779"/>
                    <a:pt x="112" y="7479"/>
                  </a:cubicBezTo>
                  <a:cubicBezTo>
                    <a:pt x="0" y="7591"/>
                    <a:pt x="0" y="7591"/>
                    <a:pt x="0" y="7703"/>
                  </a:cubicBezTo>
                  <a:cubicBezTo>
                    <a:pt x="1558" y="7784"/>
                    <a:pt x="3131" y="7836"/>
                    <a:pt x="4703" y="7836"/>
                  </a:cubicBezTo>
                  <a:cubicBezTo>
                    <a:pt x="7481" y="7836"/>
                    <a:pt x="10255" y="7675"/>
                    <a:pt x="12938" y="7227"/>
                  </a:cubicBezTo>
                  <a:cubicBezTo>
                    <a:pt x="12386" y="3886"/>
                    <a:pt x="10771" y="0"/>
                    <a:pt x="6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9"/>
            <p:cNvSpPr/>
            <p:nvPr/>
          </p:nvSpPr>
          <p:spPr>
            <a:xfrm>
              <a:off x="6256125" y="4546100"/>
              <a:ext cx="29425" cy="113450"/>
            </a:xfrm>
            <a:custGeom>
              <a:avLst/>
              <a:gdLst/>
              <a:ahLst/>
              <a:cxnLst/>
              <a:rect l="l" t="t" r="r" b="b"/>
              <a:pathLst>
                <a:path w="1177" h="4538" extrusionOk="0">
                  <a:moveTo>
                    <a:pt x="0" y="1"/>
                  </a:moveTo>
                  <a:lnTo>
                    <a:pt x="0" y="1289"/>
                  </a:lnTo>
                  <a:cubicBezTo>
                    <a:pt x="0" y="2325"/>
                    <a:pt x="0" y="3501"/>
                    <a:pt x="112" y="4537"/>
                  </a:cubicBezTo>
                  <a:lnTo>
                    <a:pt x="1176" y="4537"/>
                  </a:lnTo>
                  <a:cubicBezTo>
                    <a:pt x="924" y="3725"/>
                    <a:pt x="1036" y="2689"/>
                    <a:pt x="924" y="1849"/>
                  </a:cubicBezTo>
                  <a:cubicBezTo>
                    <a:pt x="924" y="1289"/>
                    <a:pt x="812" y="589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9"/>
            <p:cNvSpPr/>
            <p:nvPr/>
          </p:nvSpPr>
          <p:spPr>
            <a:xfrm>
              <a:off x="6293925" y="3661900"/>
              <a:ext cx="464175" cy="954250"/>
            </a:xfrm>
            <a:custGeom>
              <a:avLst/>
              <a:gdLst/>
              <a:ahLst/>
              <a:cxnLst/>
              <a:rect l="l" t="t" r="r" b="b"/>
              <a:pathLst>
                <a:path w="18567" h="38170" extrusionOk="0">
                  <a:moveTo>
                    <a:pt x="0" y="0"/>
                  </a:moveTo>
                  <a:lnTo>
                    <a:pt x="0" y="952"/>
                  </a:lnTo>
                  <a:cubicBezTo>
                    <a:pt x="240" y="932"/>
                    <a:pt x="479" y="922"/>
                    <a:pt x="719" y="922"/>
                  </a:cubicBezTo>
                  <a:cubicBezTo>
                    <a:pt x="2106" y="922"/>
                    <a:pt x="3483" y="1246"/>
                    <a:pt x="4677" y="1652"/>
                  </a:cubicBezTo>
                  <a:cubicBezTo>
                    <a:pt x="6665" y="2212"/>
                    <a:pt x="8513" y="3053"/>
                    <a:pt x="10166" y="4313"/>
                  </a:cubicBezTo>
                  <a:cubicBezTo>
                    <a:pt x="13190" y="6553"/>
                    <a:pt x="15178" y="9577"/>
                    <a:pt x="16102" y="13302"/>
                  </a:cubicBezTo>
                  <a:cubicBezTo>
                    <a:pt x="17026" y="17054"/>
                    <a:pt x="17026" y="21003"/>
                    <a:pt x="16214" y="24867"/>
                  </a:cubicBezTo>
                  <a:cubicBezTo>
                    <a:pt x="15766" y="26716"/>
                    <a:pt x="15178" y="28704"/>
                    <a:pt x="14226" y="30356"/>
                  </a:cubicBezTo>
                  <a:cubicBezTo>
                    <a:pt x="13302" y="31980"/>
                    <a:pt x="11902" y="33156"/>
                    <a:pt x="10390" y="34081"/>
                  </a:cubicBezTo>
                  <a:cubicBezTo>
                    <a:pt x="7477" y="35957"/>
                    <a:pt x="3977" y="37105"/>
                    <a:pt x="588" y="37105"/>
                  </a:cubicBezTo>
                  <a:lnTo>
                    <a:pt x="588" y="38169"/>
                  </a:lnTo>
                  <a:cubicBezTo>
                    <a:pt x="4677" y="37917"/>
                    <a:pt x="9802" y="36769"/>
                    <a:pt x="12966" y="34193"/>
                  </a:cubicBezTo>
                  <a:cubicBezTo>
                    <a:pt x="16102" y="31756"/>
                    <a:pt x="17279" y="27556"/>
                    <a:pt x="17979" y="23467"/>
                  </a:cubicBezTo>
                  <a:cubicBezTo>
                    <a:pt x="18567" y="19491"/>
                    <a:pt x="18203" y="15290"/>
                    <a:pt x="17167" y="11314"/>
                  </a:cubicBezTo>
                  <a:cubicBezTo>
                    <a:pt x="15990" y="7477"/>
                    <a:pt x="13526" y="4453"/>
                    <a:pt x="10390" y="2352"/>
                  </a:cubicBezTo>
                  <a:cubicBezTo>
                    <a:pt x="8877" y="1400"/>
                    <a:pt x="7225" y="700"/>
                    <a:pt x="5601" y="252"/>
                  </a:cubicBezTo>
                  <a:cubicBezTo>
                    <a:pt x="4857" y="59"/>
                    <a:pt x="3820" y="31"/>
                    <a:pt x="2747" y="31"/>
                  </a:cubicBezTo>
                  <a:cubicBezTo>
                    <a:pt x="2324" y="31"/>
                    <a:pt x="1894" y="36"/>
                    <a:pt x="1475" y="36"/>
                  </a:cubicBezTo>
                  <a:cubicBezTo>
                    <a:pt x="958" y="36"/>
                    <a:pt x="457" y="2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9"/>
            <p:cNvSpPr/>
            <p:nvPr/>
          </p:nvSpPr>
          <p:spPr>
            <a:xfrm>
              <a:off x="5847950" y="3626875"/>
              <a:ext cx="936050" cy="1287350"/>
            </a:xfrm>
            <a:custGeom>
              <a:avLst/>
              <a:gdLst/>
              <a:ahLst/>
              <a:cxnLst/>
              <a:rect l="l" t="t" r="r" b="b"/>
              <a:pathLst>
                <a:path w="37442" h="51494" extrusionOk="0">
                  <a:moveTo>
                    <a:pt x="16803" y="1177"/>
                  </a:moveTo>
                  <a:cubicBezTo>
                    <a:pt x="16803" y="1653"/>
                    <a:pt x="16663" y="2101"/>
                    <a:pt x="16663" y="2577"/>
                  </a:cubicBezTo>
                  <a:cubicBezTo>
                    <a:pt x="16803" y="3165"/>
                    <a:pt x="16803" y="3613"/>
                    <a:pt x="16803" y="4089"/>
                  </a:cubicBezTo>
                  <a:cubicBezTo>
                    <a:pt x="16439" y="4089"/>
                    <a:pt x="16103" y="4089"/>
                    <a:pt x="15739" y="4202"/>
                  </a:cubicBezTo>
                  <a:lnTo>
                    <a:pt x="15739" y="3053"/>
                  </a:lnTo>
                  <a:cubicBezTo>
                    <a:pt x="15739" y="2465"/>
                    <a:pt x="15739" y="1765"/>
                    <a:pt x="15851" y="1177"/>
                  </a:cubicBezTo>
                  <a:close/>
                  <a:moveTo>
                    <a:pt x="21928" y="6666"/>
                  </a:moveTo>
                  <a:cubicBezTo>
                    <a:pt x="25428" y="8290"/>
                    <a:pt x="28229" y="11314"/>
                    <a:pt x="29517" y="15179"/>
                  </a:cubicBezTo>
                  <a:cubicBezTo>
                    <a:pt x="29629" y="15655"/>
                    <a:pt x="29853" y="16103"/>
                    <a:pt x="29965" y="16579"/>
                  </a:cubicBezTo>
                  <a:cubicBezTo>
                    <a:pt x="29517" y="16355"/>
                    <a:pt x="29041" y="15655"/>
                    <a:pt x="28817" y="15515"/>
                  </a:cubicBezTo>
                  <a:cubicBezTo>
                    <a:pt x="28635" y="15459"/>
                    <a:pt x="28432" y="15431"/>
                    <a:pt x="28229" y="15431"/>
                  </a:cubicBezTo>
                  <a:cubicBezTo>
                    <a:pt x="28026" y="15431"/>
                    <a:pt x="27823" y="15459"/>
                    <a:pt x="27641" y="15515"/>
                  </a:cubicBezTo>
                  <a:cubicBezTo>
                    <a:pt x="26352" y="16103"/>
                    <a:pt x="26352" y="17391"/>
                    <a:pt x="26128" y="18455"/>
                  </a:cubicBezTo>
                  <a:cubicBezTo>
                    <a:pt x="26036" y="19308"/>
                    <a:pt x="25545" y="19782"/>
                    <a:pt x="24781" y="19782"/>
                  </a:cubicBezTo>
                  <a:cubicBezTo>
                    <a:pt x="24617" y="19782"/>
                    <a:pt x="24440" y="19760"/>
                    <a:pt x="24252" y="19716"/>
                  </a:cubicBezTo>
                  <a:cubicBezTo>
                    <a:pt x="23216" y="19379"/>
                    <a:pt x="23104" y="18567"/>
                    <a:pt x="22852" y="17503"/>
                  </a:cubicBezTo>
                  <a:cubicBezTo>
                    <a:pt x="22740" y="16579"/>
                    <a:pt x="22516" y="15767"/>
                    <a:pt x="21564" y="15291"/>
                  </a:cubicBezTo>
                  <a:cubicBezTo>
                    <a:pt x="20416" y="14703"/>
                    <a:pt x="18763" y="15179"/>
                    <a:pt x="18763" y="13303"/>
                  </a:cubicBezTo>
                  <a:cubicBezTo>
                    <a:pt x="18763" y="11790"/>
                    <a:pt x="20052" y="10866"/>
                    <a:pt x="20864" y="9690"/>
                  </a:cubicBezTo>
                  <a:cubicBezTo>
                    <a:pt x="21452" y="8990"/>
                    <a:pt x="22040" y="7702"/>
                    <a:pt x="21928" y="6666"/>
                  </a:cubicBezTo>
                  <a:close/>
                  <a:moveTo>
                    <a:pt x="11314" y="6190"/>
                  </a:moveTo>
                  <a:cubicBezTo>
                    <a:pt x="12463" y="6554"/>
                    <a:pt x="12715" y="7954"/>
                    <a:pt x="12014" y="8878"/>
                  </a:cubicBezTo>
                  <a:cubicBezTo>
                    <a:pt x="11426" y="9466"/>
                    <a:pt x="10614" y="9802"/>
                    <a:pt x="10138" y="10502"/>
                  </a:cubicBezTo>
                  <a:cubicBezTo>
                    <a:pt x="9662" y="11090"/>
                    <a:pt x="9550" y="11902"/>
                    <a:pt x="9802" y="12603"/>
                  </a:cubicBezTo>
                  <a:cubicBezTo>
                    <a:pt x="10250" y="13555"/>
                    <a:pt x="11314" y="14115"/>
                    <a:pt x="11426" y="15179"/>
                  </a:cubicBezTo>
                  <a:cubicBezTo>
                    <a:pt x="11532" y="16608"/>
                    <a:pt x="10287" y="17512"/>
                    <a:pt x="8968" y="17512"/>
                  </a:cubicBezTo>
                  <a:cubicBezTo>
                    <a:pt x="8891" y="17512"/>
                    <a:pt x="8815" y="17509"/>
                    <a:pt x="8738" y="17503"/>
                  </a:cubicBezTo>
                  <a:cubicBezTo>
                    <a:pt x="7885" y="17503"/>
                    <a:pt x="7012" y="17104"/>
                    <a:pt x="6074" y="17104"/>
                  </a:cubicBezTo>
                  <a:cubicBezTo>
                    <a:pt x="5873" y="17104"/>
                    <a:pt x="5669" y="17123"/>
                    <a:pt x="5462" y="17167"/>
                  </a:cubicBezTo>
                  <a:cubicBezTo>
                    <a:pt x="4649" y="17391"/>
                    <a:pt x="4061" y="18091"/>
                    <a:pt x="3613" y="18791"/>
                  </a:cubicBezTo>
                  <a:cubicBezTo>
                    <a:pt x="3361" y="19267"/>
                    <a:pt x="3249" y="19716"/>
                    <a:pt x="2913" y="20192"/>
                  </a:cubicBezTo>
                  <a:cubicBezTo>
                    <a:pt x="2801" y="20304"/>
                    <a:pt x="2325" y="20668"/>
                    <a:pt x="1961" y="20780"/>
                  </a:cubicBezTo>
                  <a:cubicBezTo>
                    <a:pt x="2101" y="15291"/>
                    <a:pt x="4649" y="9690"/>
                    <a:pt x="9438" y="7002"/>
                  </a:cubicBezTo>
                  <a:cubicBezTo>
                    <a:pt x="10026" y="6666"/>
                    <a:pt x="10614" y="6414"/>
                    <a:pt x="11062" y="6190"/>
                  </a:cubicBezTo>
                  <a:close/>
                  <a:moveTo>
                    <a:pt x="15786" y="5270"/>
                  </a:moveTo>
                  <a:cubicBezTo>
                    <a:pt x="17558" y="5270"/>
                    <a:pt x="19325" y="5655"/>
                    <a:pt x="21004" y="6302"/>
                  </a:cubicBezTo>
                  <a:cubicBezTo>
                    <a:pt x="21452" y="7366"/>
                    <a:pt x="20640" y="8766"/>
                    <a:pt x="19939" y="9578"/>
                  </a:cubicBezTo>
                  <a:cubicBezTo>
                    <a:pt x="19127" y="10502"/>
                    <a:pt x="18203" y="11454"/>
                    <a:pt x="17951" y="12715"/>
                  </a:cubicBezTo>
                  <a:cubicBezTo>
                    <a:pt x="17839" y="13667"/>
                    <a:pt x="17951" y="14703"/>
                    <a:pt x="18651" y="15291"/>
                  </a:cubicBezTo>
                  <a:cubicBezTo>
                    <a:pt x="19715" y="16215"/>
                    <a:pt x="21564" y="15515"/>
                    <a:pt x="21928" y="17167"/>
                  </a:cubicBezTo>
                  <a:cubicBezTo>
                    <a:pt x="22152" y="18203"/>
                    <a:pt x="22040" y="19379"/>
                    <a:pt x="23104" y="20080"/>
                  </a:cubicBezTo>
                  <a:cubicBezTo>
                    <a:pt x="23648" y="20492"/>
                    <a:pt x="24318" y="20778"/>
                    <a:pt x="24965" y="20778"/>
                  </a:cubicBezTo>
                  <a:cubicBezTo>
                    <a:pt x="25418" y="20778"/>
                    <a:pt x="25860" y="20638"/>
                    <a:pt x="26240" y="20304"/>
                  </a:cubicBezTo>
                  <a:cubicBezTo>
                    <a:pt x="26716" y="19968"/>
                    <a:pt x="26940" y="19491"/>
                    <a:pt x="27052" y="19015"/>
                  </a:cubicBezTo>
                  <a:cubicBezTo>
                    <a:pt x="27164" y="18455"/>
                    <a:pt x="27052" y="16915"/>
                    <a:pt x="27641" y="16691"/>
                  </a:cubicBezTo>
                  <a:cubicBezTo>
                    <a:pt x="27811" y="16594"/>
                    <a:pt x="27973" y="16553"/>
                    <a:pt x="28121" y="16553"/>
                  </a:cubicBezTo>
                  <a:cubicBezTo>
                    <a:pt x="28484" y="16553"/>
                    <a:pt x="28770" y="16797"/>
                    <a:pt x="28929" y="17055"/>
                  </a:cubicBezTo>
                  <a:cubicBezTo>
                    <a:pt x="29153" y="17279"/>
                    <a:pt x="29265" y="17391"/>
                    <a:pt x="29517" y="17503"/>
                  </a:cubicBezTo>
                  <a:cubicBezTo>
                    <a:pt x="29741" y="17615"/>
                    <a:pt x="29965" y="17755"/>
                    <a:pt x="30217" y="17755"/>
                  </a:cubicBezTo>
                  <a:cubicBezTo>
                    <a:pt x="31141" y="22656"/>
                    <a:pt x="30329" y="28117"/>
                    <a:pt x="26828" y="31617"/>
                  </a:cubicBezTo>
                  <a:cubicBezTo>
                    <a:pt x="26716" y="29405"/>
                    <a:pt x="25764" y="26968"/>
                    <a:pt x="23216" y="26492"/>
                  </a:cubicBezTo>
                  <a:cubicBezTo>
                    <a:pt x="22997" y="26454"/>
                    <a:pt x="22788" y="26436"/>
                    <a:pt x="22588" y="26436"/>
                  </a:cubicBezTo>
                  <a:cubicBezTo>
                    <a:pt x="21615" y="26436"/>
                    <a:pt x="20861" y="26879"/>
                    <a:pt x="20164" y="27669"/>
                  </a:cubicBezTo>
                  <a:cubicBezTo>
                    <a:pt x="19790" y="28042"/>
                    <a:pt x="19416" y="28280"/>
                    <a:pt x="19080" y="28280"/>
                  </a:cubicBezTo>
                  <a:cubicBezTo>
                    <a:pt x="18788" y="28280"/>
                    <a:pt x="18524" y="28099"/>
                    <a:pt x="18315" y="27669"/>
                  </a:cubicBezTo>
                  <a:cubicBezTo>
                    <a:pt x="17839" y="26856"/>
                    <a:pt x="17951" y="25904"/>
                    <a:pt x="17839" y="25092"/>
                  </a:cubicBezTo>
                  <a:cubicBezTo>
                    <a:pt x="17839" y="23804"/>
                    <a:pt x="17503" y="22656"/>
                    <a:pt x="16327" y="22068"/>
                  </a:cubicBezTo>
                  <a:cubicBezTo>
                    <a:pt x="15865" y="21774"/>
                    <a:pt x="15340" y="21627"/>
                    <a:pt x="14815" y="21627"/>
                  </a:cubicBezTo>
                  <a:cubicBezTo>
                    <a:pt x="14290" y="21627"/>
                    <a:pt x="13765" y="21774"/>
                    <a:pt x="13303" y="22068"/>
                  </a:cubicBezTo>
                  <a:cubicBezTo>
                    <a:pt x="12238" y="22656"/>
                    <a:pt x="11902" y="23804"/>
                    <a:pt x="11426" y="24868"/>
                  </a:cubicBezTo>
                  <a:cubicBezTo>
                    <a:pt x="11062" y="25456"/>
                    <a:pt x="10838" y="26016"/>
                    <a:pt x="10250" y="26380"/>
                  </a:cubicBezTo>
                  <a:cubicBezTo>
                    <a:pt x="9438" y="26856"/>
                    <a:pt x="8514" y="26856"/>
                    <a:pt x="7702" y="26968"/>
                  </a:cubicBezTo>
                  <a:cubicBezTo>
                    <a:pt x="6050" y="27416"/>
                    <a:pt x="5014" y="28957"/>
                    <a:pt x="4902" y="30469"/>
                  </a:cubicBezTo>
                  <a:cubicBezTo>
                    <a:pt x="4902" y="30357"/>
                    <a:pt x="4761" y="30217"/>
                    <a:pt x="4649" y="30105"/>
                  </a:cubicBezTo>
                  <a:cubicBezTo>
                    <a:pt x="3025" y="27669"/>
                    <a:pt x="2101" y="24756"/>
                    <a:pt x="1961" y="21704"/>
                  </a:cubicBezTo>
                  <a:cubicBezTo>
                    <a:pt x="2101" y="21704"/>
                    <a:pt x="2325" y="21704"/>
                    <a:pt x="2437" y="21592"/>
                  </a:cubicBezTo>
                  <a:cubicBezTo>
                    <a:pt x="3725" y="21368"/>
                    <a:pt x="4061" y="19968"/>
                    <a:pt x="4649" y="19015"/>
                  </a:cubicBezTo>
                  <a:cubicBezTo>
                    <a:pt x="5091" y="18364"/>
                    <a:pt x="5663" y="18170"/>
                    <a:pt x="6290" y="18170"/>
                  </a:cubicBezTo>
                  <a:cubicBezTo>
                    <a:pt x="7215" y="18170"/>
                    <a:pt x="8261" y="18591"/>
                    <a:pt x="9193" y="18591"/>
                  </a:cubicBezTo>
                  <a:cubicBezTo>
                    <a:pt x="9314" y="18591"/>
                    <a:pt x="9433" y="18583"/>
                    <a:pt x="9550" y="18567"/>
                  </a:cubicBezTo>
                  <a:cubicBezTo>
                    <a:pt x="10726" y="18315"/>
                    <a:pt x="11762" y="17755"/>
                    <a:pt x="12238" y="16579"/>
                  </a:cubicBezTo>
                  <a:cubicBezTo>
                    <a:pt x="12715" y="15403"/>
                    <a:pt x="12350" y="14367"/>
                    <a:pt x="11650" y="13303"/>
                  </a:cubicBezTo>
                  <a:cubicBezTo>
                    <a:pt x="11202" y="12855"/>
                    <a:pt x="10502" y="12155"/>
                    <a:pt x="10838" y="11454"/>
                  </a:cubicBezTo>
                  <a:cubicBezTo>
                    <a:pt x="11062" y="10866"/>
                    <a:pt x="11762" y="10502"/>
                    <a:pt x="12238" y="10166"/>
                  </a:cubicBezTo>
                  <a:cubicBezTo>
                    <a:pt x="13051" y="9466"/>
                    <a:pt x="13639" y="8514"/>
                    <a:pt x="13527" y="7478"/>
                  </a:cubicBezTo>
                  <a:cubicBezTo>
                    <a:pt x="13415" y="6778"/>
                    <a:pt x="13051" y="6078"/>
                    <a:pt x="12603" y="5714"/>
                  </a:cubicBezTo>
                  <a:cubicBezTo>
                    <a:pt x="13654" y="5409"/>
                    <a:pt x="14721" y="5270"/>
                    <a:pt x="15786" y="5270"/>
                  </a:cubicBezTo>
                  <a:close/>
                  <a:moveTo>
                    <a:pt x="14807" y="22785"/>
                  </a:moveTo>
                  <a:cubicBezTo>
                    <a:pt x="15739" y="22785"/>
                    <a:pt x="16643" y="23515"/>
                    <a:pt x="16803" y="24616"/>
                  </a:cubicBezTo>
                  <a:cubicBezTo>
                    <a:pt x="16915" y="26016"/>
                    <a:pt x="16551" y="27304"/>
                    <a:pt x="17503" y="28593"/>
                  </a:cubicBezTo>
                  <a:cubicBezTo>
                    <a:pt x="17930" y="29156"/>
                    <a:pt x="18524" y="29470"/>
                    <a:pt x="19138" y="29470"/>
                  </a:cubicBezTo>
                  <a:cubicBezTo>
                    <a:pt x="19531" y="29470"/>
                    <a:pt x="19932" y="29342"/>
                    <a:pt x="20304" y="29069"/>
                  </a:cubicBezTo>
                  <a:cubicBezTo>
                    <a:pt x="20864" y="28705"/>
                    <a:pt x="21116" y="28117"/>
                    <a:pt x="21704" y="27781"/>
                  </a:cubicBezTo>
                  <a:cubicBezTo>
                    <a:pt x="21981" y="27592"/>
                    <a:pt x="22294" y="27518"/>
                    <a:pt x="22614" y="27518"/>
                  </a:cubicBezTo>
                  <a:cubicBezTo>
                    <a:pt x="23101" y="27518"/>
                    <a:pt x="23605" y="27690"/>
                    <a:pt x="24028" y="27893"/>
                  </a:cubicBezTo>
                  <a:cubicBezTo>
                    <a:pt x="25540" y="28957"/>
                    <a:pt x="25764" y="30917"/>
                    <a:pt x="25652" y="32569"/>
                  </a:cubicBezTo>
                  <a:cubicBezTo>
                    <a:pt x="25428" y="32793"/>
                    <a:pt x="25204" y="33017"/>
                    <a:pt x="24952" y="33157"/>
                  </a:cubicBezTo>
                  <a:cubicBezTo>
                    <a:pt x="22511" y="34707"/>
                    <a:pt x="19656" y="35036"/>
                    <a:pt x="16801" y="35036"/>
                  </a:cubicBezTo>
                  <a:cubicBezTo>
                    <a:pt x="16250" y="35036"/>
                    <a:pt x="15699" y="35024"/>
                    <a:pt x="15151" y="35005"/>
                  </a:cubicBezTo>
                  <a:cubicBezTo>
                    <a:pt x="11650" y="34781"/>
                    <a:pt x="8402" y="33969"/>
                    <a:pt x="5938" y="31617"/>
                  </a:cubicBezTo>
                  <a:cubicBezTo>
                    <a:pt x="5462" y="30105"/>
                    <a:pt x="6050" y="28593"/>
                    <a:pt x="7702" y="28005"/>
                  </a:cubicBezTo>
                  <a:cubicBezTo>
                    <a:pt x="8962" y="27669"/>
                    <a:pt x="10362" y="27893"/>
                    <a:pt x="11426" y="26856"/>
                  </a:cubicBezTo>
                  <a:cubicBezTo>
                    <a:pt x="12350" y="25904"/>
                    <a:pt x="12603" y="24504"/>
                    <a:pt x="13303" y="23580"/>
                  </a:cubicBezTo>
                  <a:cubicBezTo>
                    <a:pt x="13722" y="23027"/>
                    <a:pt x="14269" y="22785"/>
                    <a:pt x="14807" y="22785"/>
                  </a:cubicBezTo>
                  <a:close/>
                  <a:moveTo>
                    <a:pt x="17951" y="3389"/>
                  </a:moveTo>
                  <a:cubicBezTo>
                    <a:pt x="19015" y="3501"/>
                    <a:pt x="20164" y="3501"/>
                    <a:pt x="21340" y="3865"/>
                  </a:cubicBezTo>
                  <a:cubicBezTo>
                    <a:pt x="22964" y="4202"/>
                    <a:pt x="24504" y="4902"/>
                    <a:pt x="26016" y="5714"/>
                  </a:cubicBezTo>
                  <a:cubicBezTo>
                    <a:pt x="29041" y="7478"/>
                    <a:pt x="31365" y="10166"/>
                    <a:pt x="32541" y="13667"/>
                  </a:cubicBezTo>
                  <a:cubicBezTo>
                    <a:pt x="33605" y="17167"/>
                    <a:pt x="33829" y="20892"/>
                    <a:pt x="33241" y="24392"/>
                  </a:cubicBezTo>
                  <a:cubicBezTo>
                    <a:pt x="32653" y="28005"/>
                    <a:pt x="31505" y="31757"/>
                    <a:pt x="28453" y="33969"/>
                  </a:cubicBezTo>
                  <a:cubicBezTo>
                    <a:pt x="25540" y="36182"/>
                    <a:pt x="21928" y="37218"/>
                    <a:pt x="18315" y="37358"/>
                  </a:cubicBezTo>
                  <a:cubicBezTo>
                    <a:pt x="18315" y="37106"/>
                    <a:pt x="18315" y="36882"/>
                    <a:pt x="18203" y="36770"/>
                  </a:cubicBezTo>
                  <a:cubicBezTo>
                    <a:pt x="20052" y="36658"/>
                    <a:pt x="21816" y="36294"/>
                    <a:pt x="23552" y="35706"/>
                  </a:cubicBezTo>
                  <a:cubicBezTo>
                    <a:pt x="26716" y="34557"/>
                    <a:pt x="29153" y="32093"/>
                    <a:pt x="30665" y="29069"/>
                  </a:cubicBezTo>
                  <a:cubicBezTo>
                    <a:pt x="32429" y="25456"/>
                    <a:pt x="32653" y="21480"/>
                    <a:pt x="31953" y="17615"/>
                  </a:cubicBezTo>
                  <a:cubicBezTo>
                    <a:pt x="31253" y="14003"/>
                    <a:pt x="29741" y="10390"/>
                    <a:pt x="26828" y="7814"/>
                  </a:cubicBezTo>
                  <a:cubicBezTo>
                    <a:pt x="24364" y="5714"/>
                    <a:pt x="21228" y="4454"/>
                    <a:pt x="17839" y="4202"/>
                  </a:cubicBezTo>
                  <a:cubicBezTo>
                    <a:pt x="17951" y="3865"/>
                    <a:pt x="17951" y="3613"/>
                    <a:pt x="17951" y="3389"/>
                  </a:cubicBezTo>
                  <a:close/>
                  <a:moveTo>
                    <a:pt x="17839" y="1401"/>
                  </a:moveTo>
                  <a:cubicBezTo>
                    <a:pt x="18296" y="1430"/>
                    <a:pt x="18797" y="1437"/>
                    <a:pt x="19314" y="1437"/>
                  </a:cubicBezTo>
                  <a:cubicBezTo>
                    <a:pt x="19733" y="1437"/>
                    <a:pt x="20163" y="1432"/>
                    <a:pt x="20586" y="1432"/>
                  </a:cubicBezTo>
                  <a:cubicBezTo>
                    <a:pt x="21659" y="1432"/>
                    <a:pt x="22696" y="1460"/>
                    <a:pt x="23440" y="1653"/>
                  </a:cubicBezTo>
                  <a:cubicBezTo>
                    <a:pt x="25064" y="2101"/>
                    <a:pt x="26716" y="2801"/>
                    <a:pt x="28229" y="3753"/>
                  </a:cubicBezTo>
                  <a:cubicBezTo>
                    <a:pt x="31365" y="5854"/>
                    <a:pt x="33829" y="8878"/>
                    <a:pt x="35006" y="12715"/>
                  </a:cubicBezTo>
                  <a:cubicBezTo>
                    <a:pt x="36042" y="16691"/>
                    <a:pt x="36406" y="20892"/>
                    <a:pt x="35818" y="24868"/>
                  </a:cubicBezTo>
                  <a:cubicBezTo>
                    <a:pt x="35118" y="28957"/>
                    <a:pt x="33941" y="33157"/>
                    <a:pt x="30805" y="35594"/>
                  </a:cubicBezTo>
                  <a:cubicBezTo>
                    <a:pt x="27641" y="38170"/>
                    <a:pt x="22516" y="39318"/>
                    <a:pt x="18427" y="39570"/>
                  </a:cubicBezTo>
                  <a:lnTo>
                    <a:pt x="18427" y="38506"/>
                  </a:lnTo>
                  <a:cubicBezTo>
                    <a:pt x="21816" y="38506"/>
                    <a:pt x="25316" y="37358"/>
                    <a:pt x="28229" y="35482"/>
                  </a:cubicBezTo>
                  <a:cubicBezTo>
                    <a:pt x="29741" y="34557"/>
                    <a:pt x="31141" y="33381"/>
                    <a:pt x="32065" y="31757"/>
                  </a:cubicBezTo>
                  <a:cubicBezTo>
                    <a:pt x="33017" y="30105"/>
                    <a:pt x="33605" y="28117"/>
                    <a:pt x="34053" y="26268"/>
                  </a:cubicBezTo>
                  <a:cubicBezTo>
                    <a:pt x="34865" y="22404"/>
                    <a:pt x="34865" y="18455"/>
                    <a:pt x="33941" y="14703"/>
                  </a:cubicBezTo>
                  <a:cubicBezTo>
                    <a:pt x="33017" y="10978"/>
                    <a:pt x="31029" y="7954"/>
                    <a:pt x="28005" y="5714"/>
                  </a:cubicBezTo>
                  <a:cubicBezTo>
                    <a:pt x="26352" y="4454"/>
                    <a:pt x="24504" y="3613"/>
                    <a:pt x="22516" y="3053"/>
                  </a:cubicBezTo>
                  <a:cubicBezTo>
                    <a:pt x="21322" y="2647"/>
                    <a:pt x="19945" y="2323"/>
                    <a:pt x="18558" y="2323"/>
                  </a:cubicBezTo>
                  <a:cubicBezTo>
                    <a:pt x="18318" y="2323"/>
                    <a:pt x="18079" y="2333"/>
                    <a:pt x="17839" y="2353"/>
                  </a:cubicBezTo>
                  <a:lnTo>
                    <a:pt x="17839" y="1401"/>
                  </a:lnTo>
                  <a:close/>
                  <a:moveTo>
                    <a:pt x="17251" y="36770"/>
                  </a:moveTo>
                  <a:cubicBezTo>
                    <a:pt x="17139" y="37358"/>
                    <a:pt x="17251" y="38058"/>
                    <a:pt x="17251" y="38618"/>
                  </a:cubicBezTo>
                  <a:cubicBezTo>
                    <a:pt x="17363" y="39458"/>
                    <a:pt x="17251" y="40494"/>
                    <a:pt x="17503" y="41306"/>
                  </a:cubicBezTo>
                  <a:lnTo>
                    <a:pt x="16439" y="41306"/>
                  </a:lnTo>
                  <a:cubicBezTo>
                    <a:pt x="16327" y="40270"/>
                    <a:pt x="16327" y="39094"/>
                    <a:pt x="16327" y="38058"/>
                  </a:cubicBezTo>
                  <a:lnTo>
                    <a:pt x="16327" y="36770"/>
                  </a:lnTo>
                  <a:close/>
                  <a:moveTo>
                    <a:pt x="16832" y="42480"/>
                  </a:moveTo>
                  <a:cubicBezTo>
                    <a:pt x="20797" y="42480"/>
                    <a:pt x="22412" y="46366"/>
                    <a:pt x="22964" y="49707"/>
                  </a:cubicBezTo>
                  <a:cubicBezTo>
                    <a:pt x="20281" y="50155"/>
                    <a:pt x="17507" y="50316"/>
                    <a:pt x="14729" y="50316"/>
                  </a:cubicBezTo>
                  <a:cubicBezTo>
                    <a:pt x="13157" y="50316"/>
                    <a:pt x="11584" y="50264"/>
                    <a:pt x="10026" y="50183"/>
                  </a:cubicBezTo>
                  <a:cubicBezTo>
                    <a:pt x="10026" y="50071"/>
                    <a:pt x="10026" y="50071"/>
                    <a:pt x="10138" y="49959"/>
                  </a:cubicBezTo>
                  <a:cubicBezTo>
                    <a:pt x="10362" y="49259"/>
                    <a:pt x="10502" y="48419"/>
                    <a:pt x="10726" y="47719"/>
                  </a:cubicBezTo>
                  <a:cubicBezTo>
                    <a:pt x="11062" y="46683"/>
                    <a:pt x="11538" y="45871"/>
                    <a:pt x="12126" y="45059"/>
                  </a:cubicBezTo>
                  <a:cubicBezTo>
                    <a:pt x="13303" y="43659"/>
                    <a:pt x="14927" y="42594"/>
                    <a:pt x="16663" y="42482"/>
                  </a:cubicBezTo>
                  <a:cubicBezTo>
                    <a:pt x="16720" y="42481"/>
                    <a:pt x="16776" y="42480"/>
                    <a:pt x="16832" y="42480"/>
                  </a:cubicBezTo>
                  <a:close/>
                  <a:moveTo>
                    <a:pt x="17363" y="1"/>
                  </a:moveTo>
                  <a:cubicBezTo>
                    <a:pt x="16803" y="1"/>
                    <a:pt x="16103" y="1"/>
                    <a:pt x="15515" y="113"/>
                  </a:cubicBezTo>
                  <a:cubicBezTo>
                    <a:pt x="15151" y="253"/>
                    <a:pt x="14927" y="365"/>
                    <a:pt x="14815" y="813"/>
                  </a:cubicBezTo>
                  <a:cubicBezTo>
                    <a:pt x="14703" y="1401"/>
                    <a:pt x="14703" y="2213"/>
                    <a:pt x="14703" y="2913"/>
                  </a:cubicBezTo>
                  <a:cubicBezTo>
                    <a:pt x="14703" y="3389"/>
                    <a:pt x="14703" y="3753"/>
                    <a:pt x="14815" y="4202"/>
                  </a:cubicBezTo>
                  <a:cubicBezTo>
                    <a:pt x="11314" y="4566"/>
                    <a:pt x="8150" y="6078"/>
                    <a:pt x="5462" y="8402"/>
                  </a:cubicBezTo>
                  <a:cubicBezTo>
                    <a:pt x="2101" y="11202"/>
                    <a:pt x="337" y="16215"/>
                    <a:pt x="225" y="20416"/>
                  </a:cubicBezTo>
                  <a:cubicBezTo>
                    <a:pt x="1" y="24756"/>
                    <a:pt x="1513" y="29069"/>
                    <a:pt x="4425" y="32093"/>
                  </a:cubicBezTo>
                  <a:cubicBezTo>
                    <a:pt x="6638" y="34557"/>
                    <a:pt x="9662" y="36070"/>
                    <a:pt x="12939" y="36518"/>
                  </a:cubicBezTo>
                  <a:cubicBezTo>
                    <a:pt x="13751" y="36518"/>
                    <a:pt x="14451" y="36658"/>
                    <a:pt x="15263" y="36658"/>
                  </a:cubicBezTo>
                  <a:cubicBezTo>
                    <a:pt x="15151" y="37106"/>
                    <a:pt x="15263" y="37582"/>
                    <a:pt x="15263" y="38058"/>
                  </a:cubicBezTo>
                  <a:cubicBezTo>
                    <a:pt x="15151" y="39206"/>
                    <a:pt x="15263" y="40382"/>
                    <a:pt x="15263" y="41558"/>
                  </a:cubicBezTo>
                  <a:cubicBezTo>
                    <a:pt x="13639" y="42006"/>
                    <a:pt x="12238" y="42958"/>
                    <a:pt x="11314" y="44107"/>
                  </a:cubicBezTo>
                  <a:cubicBezTo>
                    <a:pt x="9662" y="45871"/>
                    <a:pt x="9214" y="48195"/>
                    <a:pt x="8738" y="50519"/>
                  </a:cubicBezTo>
                  <a:cubicBezTo>
                    <a:pt x="8626" y="50884"/>
                    <a:pt x="8850" y="51220"/>
                    <a:pt x="9326" y="51360"/>
                  </a:cubicBezTo>
                  <a:cubicBezTo>
                    <a:pt x="10666" y="51451"/>
                    <a:pt x="11989" y="51493"/>
                    <a:pt x="13304" y="51493"/>
                  </a:cubicBezTo>
                  <a:cubicBezTo>
                    <a:pt x="16800" y="51493"/>
                    <a:pt x="20243" y="51199"/>
                    <a:pt x="23804" y="50772"/>
                  </a:cubicBezTo>
                  <a:cubicBezTo>
                    <a:pt x="24028" y="50659"/>
                    <a:pt x="24140" y="50295"/>
                    <a:pt x="24140" y="50071"/>
                  </a:cubicBezTo>
                  <a:cubicBezTo>
                    <a:pt x="23804" y="47859"/>
                    <a:pt x="23104" y="45395"/>
                    <a:pt x="21816" y="43659"/>
                  </a:cubicBezTo>
                  <a:cubicBezTo>
                    <a:pt x="20864" y="42594"/>
                    <a:pt x="19715" y="41782"/>
                    <a:pt x="18427" y="41558"/>
                  </a:cubicBezTo>
                  <a:cubicBezTo>
                    <a:pt x="18427" y="41306"/>
                    <a:pt x="18427" y="41082"/>
                    <a:pt x="18539" y="40858"/>
                  </a:cubicBezTo>
                  <a:cubicBezTo>
                    <a:pt x="22264" y="40858"/>
                    <a:pt x="27529" y="39570"/>
                    <a:pt x="30553" y="37358"/>
                  </a:cubicBezTo>
                  <a:cubicBezTo>
                    <a:pt x="32205" y="36294"/>
                    <a:pt x="33605" y="34893"/>
                    <a:pt x="34529" y="33157"/>
                  </a:cubicBezTo>
                  <a:cubicBezTo>
                    <a:pt x="35454" y="31281"/>
                    <a:pt x="36154" y="29069"/>
                    <a:pt x="36518" y="26968"/>
                  </a:cubicBezTo>
                  <a:cubicBezTo>
                    <a:pt x="37442" y="22656"/>
                    <a:pt x="37442" y="18091"/>
                    <a:pt x="36406" y="13891"/>
                  </a:cubicBezTo>
                  <a:cubicBezTo>
                    <a:pt x="35454" y="9690"/>
                    <a:pt x="33465" y="6302"/>
                    <a:pt x="30217" y="3753"/>
                  </a:cubicBezTo>
                  <a:cubicBezTo>
                    <a:pt x="28565" y="2353"/>
                    <a:pt x="26716" y="1401"/>
                    <a:pt x="24616" y="701"/>
                  </a:cubicBezTo>
                  <a:cubicBezTo>
                    <a:pt x="23591" y="423"/>
                    <a:pt x="21995" y="221"/>
                    <a:pt x="20456" y="221"/>
                  </a:cubicBezTo>
                  <a:cubicBezTo>
                    <a:pt x="19514" y="221"/>
                    <a:pt x="18594" y="296"/>
                    <a:pt x="17839" y="477"/>
                  </a:cubicBezTo>
                  <a:lnTo>
                    <a:pt x="17727" y="477"/>
                  </a:lnTo>
                  <a:cubicBezTo>
                    <a:pt x="17727" y="253"/>
                    <a:pt x="17615" y="113"/>
                    <a:pt x="17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7" name="Google Shape;1507;p29"/>
          <p:cNvGrpSpPr/>
          <p:nvPr/>
        </p:nvGrpSpPr>
        <p:grpSpPr>
          <a:xfrm>
            <a:off x="7931625" y="2207975"/>
            <a:ext cx="787625" cy="860650"/>
            <a:chOff x="6083900" y="2207975"/>
            <a:chExt cx="787625" cy="860650"/>
          </a:xfrm>
        </p:grpSpPr>
        <p:sp>
          <p:nvSpPr>
            <p:cNvPr id="1508" name="Google Shape;1508;p29"/>
            <p:cNvSpPr/>
            <p:nvPr/>
          </p:nvSpPr>
          <p:spPr>
            <a:xfrm>
              <a:off x="6393325" y="2641150"/>
              <a:ext cx="93150" cy="218475"/>
            </a:xfrm>
            <a:custGeom>
              <a:avLst/>
              <a:gdLst/>
              <a:ahLst/>
              <a:cxnLst/>
              <a:rect l="l" t="t" r="r" b="b"/>
              <a:pathLst>
                <a:path w="3726" h="8739" extrusionOk="0">
                  <a:moveTo>
                    <a:pt x="2213" y="1"/>
                  </a:moveTo>
                  <a:cubicBezTo>
                    <a:pt x="1989" y="1177"/>
                    <a:pt x="1625" y="2325"/>
                    <a:pt x="1289" y="3389"/>
                  </a:cubicBezTo>
                  <a:cubicBezTo>
                    <a:pt x="813" y="5014"/>
                    <a:pt x="449" y="6638"/>
                    <a:pt x="1" y="8290"/>
                  </a:cubicBezTo>
                  <a:cubicBezTo>
                    <a:pt x="113" y="8402"/>
                    <a:pt x="225" y="8402"/>
                    <a:pt x="449" y="8402"/>
                  </a:cubicBezTo>
                  <a:lnTo>
                    <a:pt x="1513" y="8738"/>
                  </a:lnTo>
                  <a:cubicBezTo>
                    <a:pt x="1989" y="6778"/>
                    <a:pt x="2437" y="4902"/>
                    <a:pt x="3025" y="2913"/>
                  </a:cubicBezTo>
                  <a:cubicBezTo>
                    <a:pt x="3249" y="2101"/>
                    <a:pt x="3501" y="1289"/>
                    <a:pt x="3725" y="477"/>
                  </a:cubicBezTo>
                  <a:cubicBezTo>
                    <a:pt x="3249" y="337"/>
                    <a:pt x="2689" y="225"/>
                    <a:pt x="2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9"/>
            <p:cNvSpPr/>
            <p:nvPr/>
          </p:nvSpPr>
          <p:spPr>
            <a:xfrm>
              <a:off x="6258925" y="2356450"/>
              <a:ext cx="470025" cy="520675"/>
            </a:xfrm>
            <a:custGeom>
              <a:avLst/>
              <a:gdLst/>
              <a:ahLst/>
              <a:cxnLst/>
              <a:rect l="l" t="t" r="r" b="b"/>
              <a:pathLst>
                <a:path w="18801" h="20827" extrusionOk="0">
                  <a:moveTo>
                    <a:pt x="9365" y="0"/>
                  </a:moveTo>
                  <a:cubicBezTo>
                    <a:pt x="8628" y="0"/>
                    <a:pt x="7873" y="96"/>
                    <a:pt x="7113" y="299"/>
                  </a:cubicBezTo>
                  <a:cubicBezTo>
                    <a:pt x="4089" y="1112"/>
                    <a:pt x="1624" y="3576"/>
                    <a:pt x="812" y="6600"/>
                  </a:cubicBezTo>
                  <a:cubicBezTo>
                    <a:pt x="0" y="9513"/>
                    <a:pt x="812" y="13013"/>
                    <a:pt x="3725" y="14525"/>
                  </a:cubicBezTo>
                  <a:cubicBezTo>
                    <a:pt x="3865" y="14525"/>
                    <a:pt x="3865" y="14665"/>
                    <a:pt x="3977" y="14777"/>
                  </a:cubicBezTo>
                  <a:lnTo>
                    <a:pt x="3977" y="15113"/>
                  </a:lnTo>
                  <a:cubicBezTo>
                    <a:pt x="3613" y="16514"/>
                    <a:pt x="3388" y="17802"/>
                    <a:pt x="3024" y="19090"/>
                  </a:cubicBezTo>
                  <a:cubicBezTo>
                    <a:pt x="3613" y="19202"/>
                    <a:pt x="4201" y="19314"/>
                    <a:pt x="4789" y="19566"/>
                  </a:cubicBezTo>
                  <a:cubicBezTo>
                    <a:pt x="5377" y="17326"/>
                    <a:pt x="5965" y="15113"/>
                    <a:pt x="6525" y="12901"/>
                  </a:cubicBezTo>
                  <a:cubicBezTo>
                    <a:pt x="6777" y="12425"/>
                    <a:pt x="6889" y="11865"/>
                    <a:pt x="7113" y="11165"/>
                  </a:cubicBezTo>
                  <a:cubicBezTo>
                    <a:pt x="6189" y="10801"/>
                    <a:pt x="5265" y="10325"/>
                    <a:pt x="5265" y="9401"/>
                  </a:cubicBezTo>
                  <a:cubicBezTo>
                    <a:pt x="5125" y="8589"/>
                    <a:pt x="5601" y="7776"/>
                    <a:pt x="6413" y="7776"/>
                  </a:cubicBezTo>
                  <a:cubicBezTo>
                    <a:pt x="7477" y="7776"/>
                    <a:pt x="7813" y="9177"/>
                    <a:pt x="7813" y="9989"/>
                  </a:cubicBezTo>
                  <a:cubicBezTo>
                    <a:pt x="7813" y="10213"/>
                    <a:pt x="7701" y="10577"/>
                    <a:pt x="7701" y="10801"/>
                  </a:cubicBezTo>
                  <a:cubicBezTo>
                    <a:pt x="7813" y="10913"/>
                    <a:pt x="8065" y="10913"/>
                    <a:pt x="8177" y="10913"/>
                  </a:cubicBezTo>
                  <a:cubicBezTo>
                    <a:pt x="8513" y="11025"/>
                    <a:pt x="8877" y="11277"/>
                    <a:pt x="9325" y="11277"/>
                  </a:cubicBezTo>
                  <a:cubicBezTo>
                    <a:pt x="9577" y="10689"/>
                    <a:pt x="9689" y="10101"/>
                    <a:pt x="10165" y="9765"/>
                  </a:cubicBezTo>
                  <a:cubicBezTo>
                    <a:pt x="10419" y="9550"/>
                    <a:pt x="10752" y="9432"/>
                    <a:pt x="11072" y="9432"/>
                  </a:cubicBezTo>
                  <a:cubicBezTo>
                    <a:pt x="11460" y="9432"/>
                    <a:pt x="11829" y="9605"/>
                    <a:pt x="12014" y="9989"/>
                  </a:cubicBezTo>
                  <a:cubicBezTo>
                    <a:pt x="12490" y="10801"/>
                    <a:pt x="11902" y="11613"/>
                    <a:pt x="11090" y="11865"/>
                  </a:cubicBezTo>
                  <a:cubicBezTo>
                    <a:pt x="10876" y="11996"/>
                    <a:pt x="10634" y="12051"/>
                    <a:pt x="10352" y="12051"/>
                  </a:cubicBezTo>
                  <a:cubicBezTo>
                    <a:pt x="10152" y="12051"/>
                    <a:pt x="9933" y="12023"/>
                    <a:pt x="9689" y="11977"/>
                  </a:cubicBezTo>
                  <a:cubicBezTo>
                    <a:pt x="9577" y="12565"/>
                    <a:pt x="9325" y="13125"/>
                    <a:pt x="9213" y="13713"/>
                  </a:cubicBezTo>
                  <a:cubicBezTo>
                    <a:pt x="8625" y="15925"/>
                    <a:pt x="8065" y="18026"/>
                    <a:pt x="7477" y="20266"/>
                  </a:cubicBezTo>
                  <a:lnTo>
                    <a:pt x="8765" y="20602"/>
                  </a:lnTo>
                  <a:cubicBezTo>
                    <a:pt x="8821" y="20546"/>
                    <a:pt x="8877" y="20518"/>
                    <a:pt x="8933" y="20518"/>
                  </a:cubicBezTo>
                  <a:cubicBezTo>
                    <a:pt x="8989" y="20518"/>
                    <a:pt x="9045" y="20546"/>
                    <a:pt x="9101" y="20602"/>
                  </a:cubicBezTo>
                  <a:cubicBezTo>
                    <a:pt x="9213" y="20602"/>
                    <a:pt x="9465" y="20714"/>
                    <a:pt x="9689" y="20714"/>
                  </a:cubicBezTo>
                  <a:lnTo>
                    <a:pt x="9801" y="20826"/>
                  </a:lnTo>
                  <a:cubicBezTo>
                    <a:pt x="10165" y="19678"/>
                    <a:pt x="10501" y="18614"/>
                    <a:pt x="10725" y="17466"/>
                  </a:cubicBezTo>
                  <a:cubicBezTo>
                    <a:pt x="10865" y="17102"/>
                    <a:pt x="11090" y="17102"/>
                    <a:pt x="11426" y="17102"/>
                  </a:cubicBezTo>
                  <a:lnTo>
                    <a:pt x="11566" y="17102"/>
                  </a:lnTo>
                  <a:cubicBezTo>
                    <a:pt x="11878" y="17179"/>
                    <a:pt x="12181" y="17216"/>
                    <a:pt x="12474" y="17216"/>
                  </a:cubicBezTo>
                  <a:cubicBezTo>
                    <a:pt x="15667" y="17216"/>
                    <a:pt x="17654" y="12871"/>
                    <a:pt x="18090" y="10101"/>
                  </a:cubicBezTo>
                  <a:cubicBezTo>
                    <a:pt x="18801" y="4686"/>
                    <a:pt x="14517" y="0"/>
                    <a:pt x="9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9"/>
            <p:cNvSpPr/>
            <p:nvPr/>
          </p:nvSpPr>
          <p:spPr>
            <a:xfrm>
              <a:off x="6317025" y="2976500"/>
              <a:ext cx="128850" cy="68350"/>
            </a:xfrm>
            <a:custGeom>
              <a:avLst/>
              <a:gdLst/>
              <a:ahLst/>
              <a:cxnLst/>
              <a:rect l="l" t="t" r="r" b="b"/>
              <a:pathLst>
                <a:path w="5154" h="2734" extrusionOk="0">
                  <a:moveTo>
                    <a:pt x="140" y="1"/>
                  </a:moveTo>
                  <a:cubicBezTo>
                    <a:pt x="0" y="1177"/>
                    <a:pt x="364" y="2213"/>
                    <a:pt x="1765" y="2577"/>
                  </a:cubicBezTo>
                  <a:cubicBezTo>
                    <a:pt x="2102" y="2673"/>
                    <a:pt x="2496" y="2733"/>
                    <a:pt x="2894" y="2733"/>
                  </a:cubicBezTo>
                  <a:cubicBezTo>
                    <a:pt x="3880" y="2733"/>
                    <a:pt x="4894" y="2367"/>
                    <a:pt x="5153" y="1289"/>
                  </a:cubicBezTo>
                  <a:cubicBezTo>
                    <a:pt x="4089" y="1177"/>
                    <a:pt x="3165" y="925"/>
                    <a:pt x="2465" y="701"/>
                  </a:cubicBezTo>
                  <a:cubicBezTo>
                    <a:pt x="1653" y="477"/>
                    <a:pt x="840" y="225"/>
                    <a:pt x="1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9"/>
            <p:cNvSpPr/>
            <p:nvPr/>
          </p:nvSpPr>
          <p:spPr>
            <a:xfrm>
              <a:off x="6288325" y="2856275"/>
              <a:ext cx="235950" cy="129350"/>
            </a:xfrm>
            <a:custGeom>
              <a:avLst/>
              <a:gdLst/>
              <a:ahLst/>
              <a:cxnLst/>
              <a:rect l="l" t="t" r="r" b="b"/>
              <a:pathLst>
                <a:path w="9438" h="5174" extrusionOk="0">
                  <a:moveTo>
                    <a:pt x="1981" y="1771"/>
                  </a:moveTo>
                  <a:cubicBezTo>
                    <a:pt x="2018" y="1771"/>
                    <a:pt x="2058" y="1775"/>
                    <a:pt x="2100" y="1785"/>
                  </a:cubicBezTo>
                  <a:cubicBezTo>
                    <a:pt x="3725" y="2233"/>
                    <a:pt x="5489" y="2709"/>
                    <a:pt x="7225" y="2933"/>
                  </a:cubicBezTo>
                  <a:cubicBezTo>
                    <a:pt x="7658" y="3061"/>
                    <a:pt x="7489" y="3536"/>
                    <a:pt x="7201" y="3536"/>
                  </a:cubicBezTo>
                  <a:cubicBezTo>
                    <a:pt x="7173" y="3536"/>
                    <a:pt x="7143" y="3532"/>
                    <a:pt x="7113" y="3521"/>
                  </a:cubicBezTo>
                  <a:cubicBezTo>
                    <a:pt x="5349" y="3297"/>
                    <a:pt x="3613" y="2821"/>
                    <a:pt x="1848" y="2373"/>
                  </a:cubicBezTo>
                  <a:cubicBezTo>
                    <a:pt x="1543" y="2246"/>
                    <a:pt x="1608" y="1771"/>
                    <a:pt x="1981" y="1771"/>
                  </a:cubicBezTo>
                  <a:close/>
                  <a:moveTo>
                    <a:pt x="960" y="1"/>
                  </a:moveTo>
                  <a:cubicBezTo>
                    <a:pt x="530" y="1"/>
                    <a:pt x="323" y="357"/>
                    <a:pt x="224" y="973"/>
                  </a:cubicBezTo>
                  <a:cubicBezTo>
                    <a:pt x="336" y="1085"/>
                    <a:pt x="700" y="1197"/>
                    <a:pt x="812" y="1309"/>
                  </a:cubicBezTo>
                  <a:lnTo>
                    <a:pt x="924" y="1309"/>
                  </a:lnTo>
                  <a:cubicBezTo>
                    <a:pt x="924" y="1309"/>
                    <a:pt x="924" y="1421"/>
                    <a:pt x="1036" y="1421"/>
                  </a:cubicBezTo>
                  <a:cubicBezTo>
                    <a:pt x="1482" y="1657"/>
                    <a:pt x="1191" y="2384"/>
                    <a:pt x="693" y="2384"/>
                  </a:cubicBezTo>
                  <a:cubicBezTo>
                    <a:pt x="659" y="2384"/>
                    <a:pt x="624" y="2380"/>
                    <a:pt x="588" y="2373"/>
                  </a:cubicBezTo>
                  <a:lnTo>
                    <a:pt x="588" y="2373"/>
                  </a:lnTo>
                  <a:cubicBezTo>
                    <a:pt x="0" y="2933"/>
                    <a:pt x="0" y="3297"/>
                    <a:pt x="700" y="3521"/>
                  </a:cubicBezTo>
                  <a:lnTo>
                    <a:pt x="924" y="3521"/>
                  </a:lnTo>
                  <a:cubicBezTo>
                    <a:pt x="1288" y="3773"/>
                    <a:pt x="1624" y="3885"/>
                    <a:pt x="1988" y="3998"/>
                  </a:cubicBezTo>
                  <a:cubicBezTo>
                    <a:pt x="2689" y="4222"/>
                    <a:pt x="3389" y="4474"/>
                    <a:pt x="4089" y="4586"/>
                  </a:cubicBezTo>
                  <a:cubicBezTo>
                    <a:pt x="4789" y="4810"/>
                    <a:pt x="5601" y="4922"/>
                    <a:pt x="6413" y="5034"/>
                  </a:cubicBezTo>
                  <a:cubicBezTo>
                    <a:pt x="6637" y="5034"/>
                    <a:pt x="7001" y="5174"/>
                    <a:pt x="7337" y="5174"/>
                  </a:cubicBezTo>
                  <a:cubicBezTo>
                    <a:pt x="7589" y="5174"/>
                    <a:pt x="7813" y="5034"/>
                    <a:pt x="8037" y="5034"/>
                  </a:cubicBezTo>
                  <a:cubicBezTo>
                    <a:pt x="8401" y="4922"/>
                    <a:pt x="8513" y="4586"/>
                    <a:pt x="8149" y="3998"/>
                  </a:cubicBezTo>
                  <a:cubicBezTo>
                    <a:pt x="7589" y="3773"/>
                    <a:pt x="7813" y="2933"/>
                    <a:pt x="8401" y="2933"/>
                  </a:cubicBezTo>
                  <a:cubicBezTo>
                    <a:pt x="8849" y="2933"/>
                    <a:pt x="9437" y="2821"/>
                    <a:pt x="8989" y="2121"/>
                  </a:cubicBezTo>
                  <a:cubicBezTo>
                    <a:pt x="8849" y="2009"/>
                    <a:pt x="8625" y="1897"/>
                    <a:pt x="8401" y="1785"/>
                  </a:cubicBezTo>
                  <a:lnTo>
                    <a:pt x="4089" y="721"/>
                  </a:lnTo>
                  <a:cubicBezTo>
                    <a:pt x="3389" y="609"/>
                    <a:pt x="2549" y="385"/>
                    <a:pt x="1736" y="133"/>
                  </a:cubicBezTo>
                  <a:cubicBezTo>
                    <a:pt x="1512" y="133"/>
                    <a:pt x="1400" y="133"/>
                    <a:pt x="1148" y="21"/>
                  </a:cubicBezTo>
                  <a:cubicBezTo>
                    <a:pt x="1081" y="8"/>
                    <a:pt x="1019" y="1"/>
                    <a:pt x="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9"/>
            <p:cNvSpPr/>
            <p:nvPr/>
          </p:nvSpPr>
          <p:spPr>
            <a:xfrm>
              <a:off x="6506750" y="2611750"/>
              <a:ext cx="46925" cy="29425"/>
            </a:xfrm>
            <a:custGeom>
              <a:avLst/>
              <a:gdLst/>
              <a:ahLst/>
              <a:cxnLst/>
              <a:rect l="l" t="t" r="r" b="b"/>
              <a:pathLst>
                <a:path w="1877" h="1177" extrusionOk="0">
                  <a:moveTo>
                    <a:pt x="588" y="1"/>
                  </a:moveTo>
                  <a:cubicBezTo>
                    <a:pt x="364" y="253"/>
                    <a:pt x="112" y="701"/>
                    <a:pt x="0" y="1177"/>
                  </a:cubicBezTo>
                  <a:cubicBezTo>
                    <a:pt x="364" y="1177"/>
                    <a:pt x="588" y="1177"/>
                    <a:pt x="812" y="1065"/>
                  </a:cubicBezTo>
                  <a:cubicBezTo>
                    <a:pt x="1177" y="1065"/>
                    <a:pt x="1289" y="953"/>
                    <a:pt x="1401" y="701"/>
                  </a:cubicBezTo>
                  <a:cubicBezTo>
                    <a:pt x="1877" y="365"/>
                    <a:pt x="1653" y="113"/>
                    <a:pt x="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9"/>
            <p:cNvSpPr/>
            <p:nvPr/>
          </p:nvSpPr>
          <p:spPr>
            <a:xfrm>
              <a:off x="6403075" y="2573050"/>
              <a:ext cx="36475" cy="47825"/>
            </a:xfrm>
            <a:custGeom>
              <a:avLst/>
              <a:gdLst/>
              <a:ahLst/>
              <a:cxnLst/>
              <a:rect l="l" t="t" r="r" b="b"/>
              <a:pathLst>
                <a:path w="1459" h="1913" extrusionOk="0">
                  <a:moveTo>
                    <a:pt x="552" y="1"/>
                  </a:moveTo>
                  <a:cubicBezTo>
                    <a:pt x="259" y="1"/>
                    <a:pt x="1" y="204"/>
                    <a:pt x="59" y="625"/>
                  </a:cubicBezTo>
                  <a:cubicBezTo>
                    <a:pt x="59" y="961"/>
                    <a:pt x="535" y="1437"/>
                    <a:pt x="759" y="1549"/>
                  </a:cubicBezTo>
                  <a:cubicBezTo>
                    <a:pt x="1011" y="1801"/>
                    <a:pt x="1235" y="1801"/>
                    <a:pt x="1347" y="1913"/>
                  </a:cubicBezTo>
                  <a:cubicBezTo>
                    <a:pt x="1459" y="1437"/>
                    <a:pt x="1459" y="849"/>
                    <a:pt x="1235" y="513"/>
                  </a:cubicBezTo>
                  <a:cubicBezTo>
                    <a:pt x="1127" y="176"/>
                    <a:pt x="825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9"/>
            <p:cNvSpPr/>
            <p:nvPr/>
          </p:nvSpPr>
          <p:spPr>
            <a:xfrm>
              <a:off x="6226700" y="2332850"/>
              <a:ext cx="525100" cy="735775"/>
            </a:xfrm>
            <a:custGeom>
              <a:avLst/>
              <a:gdLst/>
              <a:ahLst/>
              <a:cxnLst/>
              <a:rect l="l" t="t" r="r" b="b"/>
              <a:pathLst>
                <a:path w="21004" h="29431" extrusionOk="0">
                  <a:moveTo>
                    <a:pt x="7607" y="9609"/>
                  </a:moveTo>
                  <a:cubicBezTo>
                    <a:pt x="7880" y="9609"/>
                    <a:pt x="8182" y="9784"/>
                    <a:pt x="8290" y="10121"/>
                  </a:cubicBezTo>
                  <a:cubicBezTo>
                    <a:pt x="8514" y="10457"/>
                    <a:pt x="8514" y="11045"/>
                    <a:pt x="8402" y="11521"/>
                  </a:cubicBezTo>
                  <a:cubicBezTo>
                    <a:pt x="8290" y="11409"/>
                    <a:pt x="8066" y="11409"/>
                    <a:pt x="7814" y="11157"/>
                  </a:cubicBezTo>
                  <a:cubicBezTo>
                    <a:pt x="7590" y="11045"/>
                    <a:pt x="7114" y="10569"/>
                    <a:pt x="7114" y="10233"/>
                  </a:cubicBezTo>
                  <a:cubicBezTo>
                    <a:pt x="7056" y="9812"/>
                    <a:pt x="7314" y="9609"/>
                    <a:pt x="7607" y="9609"/>
                  </a:cubicBezTo>
                  <a:close/>
                  <a:moveTo>
                    <a:pt x="11790" y="11157"/>
                  </a:moveTo>
                  <a:cubicBezTo>
                    <a:pt x="12855" y="11269"/>
                    <a:pt x="13079" y="11521"/>
                    <a:pt x="12603" y="11857"/>
                  </a:cubicBezTo>
                  <a:cubicBezTo>
                    <a:pt x="12491" y="12109"/>
                    <a:pt x="12379" y="12221"/>
                    <a:pt x="12014" y="12221"/>
                  </a:cubicBezTo>
                  <a:cubicBezTo>
                    <a:pt x="11790" y="12333"/>
                    <a:pt x="11566" y="12333"/>
                    <a:pt x="11202" y="12333"/>
                  </a:cubicBezTo>
                  <a:cubicBezTo>
                    <a:pt x="11314" y="11857"/>
                    <a:pt x="11566" y="11409"/>
                    <a:pt x="11790" y="11157"/>
                  </a:cubicBezTo>
                  <a:close/>
                  <a:moveTo>
                    <a:pt x="8878" y="12333"/>
                  </a:moveTo>
                  <a:cubicBezTo>
                    <a:pt x="9354" y="12557"/>
                    <a:pt x="9914" y="12669"/>
                    <a:pt x="10390" y="12809"/>
                  </a:cubicBezTo>
                  <a:cubicBezTo>
                    <a:pt x="10166" y="13621"/>
                    <a:pt x="9914" y="14433"/>
                    <a:pt x="9690" y="15245"/>
                  </a:cubicBezTo>
                  <a:cubicBezTo>
                    <a:pt x="9102" y="17234"/>
                    <a:pt x="8654" y="19110"/>
                    <a:pt x="8178" y="21070"/>
                  </a:cubicBezTo>
                  <a:lnTo>
                    <a:pt x="7114" y="20734"/>
                  </a:lnTo>
                  <a:cubicBezTo>
                    <a:pt x="6890" y="20734"/>
                    <a:pt x="6778" y="20734"/>
                    <a:pt x="6666" y="20622"/>
                  </a:cubicBezTo>
                  <a:cubicBezTo>
                    <a:pt x="7114" y="18970"/>
                    <a:pt x="7478" y="17346"/>
                    <a:pt x="7954" y="15721"/>
                  </a:cubicBezTo>
                  <a:cubicBezTo>
                    <a:pt x="8290" y="14657"/>
                    <a:pt x="8654" y="13509"/>
                    <a:pt x="8878" y="12333"/>
                  </a:cubicBezTo>
                  <a:close/>
                  <a:moveTo>
                    <a:pt x="10654" y="944"/>
                  </a:moveTo>
                  <a:cubicBezTo>
                    <a:pt x="15806" y="944"/>
                    <a:pt x="20090" y="5630"/>
                    <a:pt x="19379" y="11045"/>
                  </a:cubicBezTo>
                  <a:cubicBezTo>
                    <a:pt x="18943" y="13815"/>
                    <a:pt x="16956" y="18160"/>
                    <a:pt x="13763" y="18160"/>
                  </a:cubicBezTo>
                  <a:cubicBezTo>
                    <a:pt x="13470" y="18160"/>
                    <a:pt x="13167" y="18123"/>
                    <a:pt x="12855" y="18046"/>
                  </a:cubicBezTo>
                  <a:lnTo>
                    <a:pt x="12715" y="18046"/>
                  </a:lnTo>
                  <a:cubicBezTo>
                    <a:pt x="12379" y="18046"/>
                    <a:pt x="12154" y="18046"/>
                    <a:pt x="12014" y="18410"/>
                  </a:cubicBezTo>
                  <a:cubicBezTo>
                    <a:pt x="11790" y="19558"/>
                    <a:pt x="11454" y="20622"/>
                    <a:pt x="11090" y="21770"/>
                  </a:cubicBezTo>
                  <a:lnTo>
                    <a:pt x="10978" y="21658"/>
                  </a:lnTo>
                  <a:cubicBezTo>
                    <a:pt x="10754" y="21658"/>
                    <a:pt x="10502" y="21546"/>
                    <a:pt x="10390" y="21546"/>
                  </a:cubicBezTo>
                  <a:cubicBezTo>
                    <a:pt x="10334" y="21490"/>
                    <a:pt x="10278" y="21462"/>
                    <a:pt x="10222" y="21462"/>
                  </a:cubicBezTo>
                  <a:cubicBezTo>
                    <a:pt x="10166" y="21462"/>
                    <a:pt x="10110" y="21490"/>
                    <a:pt x="10054" y="21546"/>
                  </a:cubicBezTo>
                  <a:lnTo>
                    <a:pt x="8766" y="21210"/>
                  </a:lnTo>
                  <a:cubicBezTo>
                    <a:pt x="9354" y="18970"/>
                    <a:pt x="9914" y="16869"/>
                    <a:pt x="10502" y="14657"/>
                  </a:cubicBezTo>
                  <a:cubicBezTo>
                    <a:pt x="10614" y="14069"/>
                    <a:pt x="10866" y="13509"/>
                    <a:pt x="10978" y="12921"/>
                  </a:cubicBezTo>
                  <a:cubicBezTo>
                    <a:pt x="11222" y="12967"/>
                    <a:pt x="11441" y="12995"/>
                    <a:pt x="11641" y="12995"/>
                  </a:cubicBezTo>
                  <a:cubicBezTo>
                    <a:pt x="11923" y="12995"/>
                    <a:pt x="12165" y="12940"/>
                    <a:pt x="12379" y="12809"/>
                  </a:cubicBezTo>
                  <a:cubicBezTo>
                    <a:pt x="13191" y="12557"/>
                    <a:pt x="13779" y="11745"/>
                    <a:pt x="13303" y="10933"/>
                  </a:cubicBezTo>
                  <a:cubicBezTo>
                    <a:pt x="13118" y="10549"/>
                    <a:pt x="12749" y="10376"/>
                    <a:pt x="12361" y="10376"/>
                  </a:cubicBezTo>
                  <a:cubicBezTo>
                    <a:pt x="12041" y="10376"/>
                    <a:pt x="11708" y="10494"/>
                    <a:pt x="11454" y="10709"/>
                  </a:cubicBezTo>
                  <a:cubicBezTo>
                    <a:pt x="10978" y="11045"/>
                    <a:pt x="10866" y="11633"/>
                    <a:pt x="10614" y="12221"/>
                  </a:cubicBezTo>
                  <a:cubicBezTo>
                    <a:pt x="10166" y="12221"/>
                    <a:pt x="9802" y="11969"/>
                    <a:pt x="9466" y="11857"/>
                  </a:cubicBezTo>
                  <a:cubicBezTo>
                    <a:pt x="9354" y="11857"/>
                    <a:pt x="9102" y="11857"/>
                    <a:pt x="8990" y="11745"/>
                  </a:cubicBezTo>
                  <a:cubicBezTo>
                    <a:pt x="8990" y="11521"/>
                    <a:pt x="9102" y="11157"/>
                    <a:pt x="9102" y="10933"/>
                  </a:cubicBezTo>
                  <a:cubicBezTo>
                    <a:pt x="9102" y="10121"/>
                    <a:pt x="8766" y="8720"/>
                    <a:pt x="7702" y="8720"/>
                  </a:cubicBezTo>
                  <a:cubicBezTo>
                    <a:pt x="6890" y="8720"/>
                    <a:pt x="6414" y="9533"/>
                    <a:pt x="6554" y="10345"/>
                  </a:cubicBezTo>
                  <a:cubicBezTo>
                    <a:pt x="6554" y="11269"/>
                    <a:pt x="7478" y="11745"/>
                    <a:pt x="8402" y="12109"/>
                  </a:cubicBezTo>
                  <a:cubicBezTo>
                    <a:pt x="8178" y="12809"/>
                    <a:pt x="8066" y="13369"/>
                    <a:pt x="7814" y="13845"/>
                  </a:cubicBezTo>
                  <a:cubicBezTo>
                    <a:pt x="7254" y="16057"/>
                    <a:pt x="6666" y="18270"/>
                    <a:pt x="6078" y="20510"/>
                  </a:cubicBezTo>
                  <a:cubicBezTo>
                    <a:pt x="5490" y="20258"/>
                    <a:pt x="4902" y="20146"/>
                    <a:pt x="4313" y="20034"/>
                  </a:cubicBezTo>
                  <a:cubicBezTo>
                    <a:pt x="4677" y="18746"/>
                    <a:pt x="4902" y="17458"/>
                    <a:pt x="5266" y="16057"/>
                  </a:cubicBezTo>
                  <a:lnTo>
                    <a:pt x="5266" y="15721"/>
                  </a:lnTo>
                  <a:cubicBezTo>
                    <a:pt x="5154" y="15609"/>
                    <a:pt x="5154" y="15469"/>
                    <a:pt x="5014" y="15469"/>
                  </a:cubicBezTo>
                  <a:cubicBezTo>
                    <a:pt x="2101" y="13957"/>
                    <a:pt x="1289" y="10457"/>
                    <a:pt x="2101" y="7544"/>
                  </a:cubicBezTo>
                  <a:cubicBezTo>
                    <a:pt x="2913" y="4520"/>
                    <a:pt x="5378" y="2056"/>
                    <a:pt x="8402" y="1243"/>
                  </a:cubicBezTo>
                  <a:cubicBezTo>
                    <a:pt x="9162" y="1040"/>
                    <a:pt x="9917" y="944"/>
                    <a:pt x="10654" y="944"/>
                  </a:cubicBezTo>
                  <a:close/>
                  <a:moveTo>
                    <a:pt x="3425" y="20938"/>
                  </a:moveTo>
                  <a:cubicBezTo>
                    <a:pt x="3484" y="20938"/>
                    <a:pt x="3546" y="20945"/>
                    <a:pt x="3613" y="20958"/>
                  </a:cubicBezTo>
                  <a:cubicBezTo>
                    <a:pt x="3865" y="21070"/>
                    <a:pt x="3977" y="21070"/>
                    <a:pt x="4201" y="21070"/>
                  </a:cubicBezTo>
                  <a:cubicBezTo>
                    <a:pt x="5014" y="21322"/>
                    <a:pt x="5854" y="21546"/>
                    <a:pt x="6554" y="21658"/>
                  </a:cubicBezTo>
                  <a:lnTo>
                    <a:pt x="10866" y="22722"/>
                  </a:lnTo>
                  <a:cubicBezTo>
                    <a:pt x="11090" y="22834"/>
                    <a:pt x="11314" y="22946"/>
                    <a:pt x="11454" y="23058"/>
                  </a:cubicBezTo>
                  <a:cubicBezTo>
                    <a:pt x="11902" y="23758"/>
                    <a:pt x="11314" y="23870"/>
                    <a:pt x="10866" y="23870"/>
                  </a:cubicBezTo>
                  <a:cubicBezTo>
                    <a:pt x="10278" y="23870"/>
                    <a:pt x="10054" y="24710"/>
                    <a:pt x="10614" y="24935"/>
                  </a:cubicBezTo>
                  <a:cubicBezTo>
                    <a:pt x="10978" y="25523"/>
                    <a:pt x="10866" y="25859"/>
                    <a:pt x="10502" y="25971"/>
                  </a:cubicBezTo>
                  <a:cubicBezTo>
                    <a:pt x="10278" y="25971"/>
                    <a:pt x="10054" y="26111"/>
                    <a:pt x="9802" y="26111"/>
                  </a:cubicBezTo>
                  <a:cubicBezTo>
                    <a:pt x="9466" y="26111"/>
                    <a:pt x="9102" y="25971"/>
                    <a:pt x="8878" y="25971"/>
                  </a:cubicBezTo>
                  <a:cubicBezTo>
                    <a:pt x="8066" y="25859"/>
                    <a:pt x="7254" y="25747"/>
                    <a:pt x="6554" y="25523"/>
                  </a:cubicBezTo>
                  <a:cubicBezTo>
                    <a:pt x="5854" y="25411"/>
                    <a:pt x="5154" y="25159"/>
                    <a:pt x="4453" y="24935"/>
                  </a:cubicBezTo>
                  <a:cubicBezTo>
                    <a:pt x="4089" y="24822"/>
                    <a:pt x="3753" y="24710"/>
                    <a:pt x="3389" y="24458"/>
                  </a:cubicBezTo>
                  <a:lnTo>
                    <a:pt x="3165" y="24458"/>
                  </a:lnTo>
                  <a:cubicBezTo>
                    <a:pt x="2465" y="24234"/>
                    <a:pt x="2465" y="23870"/>
                    <a:pt x="3053" y="23310"/>
                  </a:cubicBezTo>
                  <a:lnTo>
                    <a:pt x="3053" y="23310"/>
                  </a:lnTo>
                  <a:cubicBezTo>
                    <a:pt x="3089" y="23317"/>
                    <a:pt x="3124" y="23321"/>
                    <a:pt x="3158" y="23321"/>
                  </a:cubicBezTo>
                  <a:cubicBezTo>
                    <a:pt x="3656" y="23321"/>
                    <a:pt x="3947" y="22594"/>
                    <a:pt x="3501" y="22358"/>
                  </a:cubicBezTo>
                  <a:cubicBezTo>
                    <a:pt x="3389" y="22358"/>
                    <a:pt x="3389" y="22246"/>
                    <a:pt x="3389" y="22246"/>
                  </a:cubicBezTo>
                  <a:lnTo>
                    <a:pt x="3277" y="22246"/>
                  </a:lnTo>
                  <a:cubicBezTo>
                    <a:pt x="3165" y="22134"/>
                    <a:pt x="2801" y="22022"/>
                    <a:pt x="2689" y="21910"/>
                  </a:cubicBezTo>
                  <a:cubicBezTo>
                    <a:pt x="2788" y="21294"/>
                    <a:pt x="2995" y="20938"/>
                    <a:pt x="3425" y="20938"/>
                  </a:cubicBezTo>
                  <a:close/>
                  <a:moveTo>
                    <a:pt x="3753" y="25747"/>
                  </a:moveTo>
                  <a:cubicBezTo>
                    <a:pt x="4453" y="25971"/>
                    <a:pt x="5266" y="26223"/>
                    <a:pt x="6078" y="26447"/>
                  </a:cubicBezTo>
                  <a:cubicBezTo>
                    <a:pt x="6778" y="26671"/>
                    <a:pt x="7702" y="26923"/>
                    <a:pt x="8766" y="27035"/>
                  </a:cubicBezTo>
                  <a:cubicBezTo>
                    <a:pt x="8507" y="28113"/>
                    <a:pt x="7493" y="28479"/>
                    <a:pt x="6507" y="28479"/>
                  </a:cubicBezTo>
                  <a:cubicBezTo>
                    <a:pt x="6109" y="28479"/>
                    <a:pt x="5715" y="28419"/>
                    <a:pt x="5378" y="28323"/>
                  </a:cubicBezTo>
                  <a:cubicBezTo>
                    <a:pt x="3977" y="27959"/>
                    <a:pt x="3613" y="26923"/>
                    <a:pt x="3753" y="25747"/>
                  </a:cubicBezTo>
                  <a:close/>
                  <a:moveTo>
                    <a:pt x="10844" y="0"/>
                  </a:moveTo>
                  <a:cubicBezTo>
                    <a:pt x="6994" y="0"/>
                    <a:pt x="3143" y="2199"/>
                    <a:pt x="1513" y="6144"/>
                  </a:cubicBezTo>
                  <a:cubicBezTo>
                    <a:pt x="1" y="9645"/>
                    <a:pt x="701" y="14209"/>
                    <a:pt x="4201" y="16169"/>
                  </a:cubicBezTo>
                  <a:cubicBezTo>
                    <a:pt x="3865" y="17458"/>
                    <a:pt x="3613" y="18746"/>
                    <a:pt x="3277" y="19922"/>
                  </a:cubicBezTo>
                  <a:cubicBezTo>
                    <a:pt x="3165" y="19922"/>
                    <a:pt x="3053" y="19922"/>
                    <a:pt x="2913" y="20034"/>
                  </a:cubicBezTo>
                  <a:cubicBezTo>
                    <a:pt x="2213" y="20146"/>
                    <a:pt x="1513" y="20622"/>
                    <a:pt x="1513" y="21434"/>
                  </a:cubicBezTo>
                  <a:cubicBezTo>
                    <a:pt x="1401" y="21770"/>
                    <a:pt x="1653" y="22134"/>
                    <a:pt x="1877" y="22470"/>
                  </a:cubicBezTo>
                  <a:cubicBezTo>
                    <a:pt x="1289" y="22834"/>
                    <a:pt x="1065" y="23534"/>
                    <a:pt x="1401" y="24346"/>
                  </a:cubicBezTo>
                  <a:cubicBezTo>
                    <a:pt x="1653" y="24822"/>
                    <a:pt x="2213" y="25159"/>
                    <a:pt x="2801" y="25411"/>
                  </a:cubicBezTo>
                  <a:cubicBezTo>
                    <a:pt x="2577" y="27259"/>
                    <a:pt x="3053" y="28771"/>
                    <a:pt x="5154" y="29247"/>
                  </a:cubicBezTo>
                  <a:cubicBezTo>
                    <a:pt x="5582" y="29365"/>
                    <a:pt x="6062" y="29431"/>
                    <a:pt x="6545" y="29431"/>
                  </a:cubicBezTo>
                  <a:cubicBezTo>
                    <a:pt x="8018" y="29431"/>
                    <a:pt x="9521" y="28813"/>
                    <a:pt x="9690" y="27147"/>
                  </a:cubicBezTo>
                  <a:cubicBezTo>
                    <a:pt x="10278" y="27147"/>
                    <a:pt x="10754" y="27035"/>
                    <a:pt x="11202" y="26811"/>
                  </a:cubicBezTo>
                  <a:cubicBezTo>
                    <a:pt x="11902" y="26335"/>
                    <a:pt x="12266" y="25411"/>
                    <a:pt x="11902" y="24710"/>
                  </a:cubicBezTo>
                  <a:cubicBezTo>
                    <a:pt x="12491" y="24458"/>
                    <a:pt x="12855" y="24122"/>
                    <a:pt x="12855" y="23534"/>
                  </a:cubicBezTo>
                  <a:cubicBezTo>
                    <a:pt x="12855" y="22946"/>
                    <a:pt x="12491" y="22470"/>
                    <a:pt x="12014" y="22246"/>
                  </a:cubicBezTo>
                  <a:cubicBezTo>
                    <a:pt x="12379" y="21210"/>
                    <a:pt x="12715" y="20146"/>
                    <a:pt x="12967" y="19222"/>
                  </a:cubicBezTo>
                  <a:cubicBezTo>
                    <a:pt x="13179" y="19250"/>
                    <a:pt x="13388" y="19263"/>
                    <a:pt x="13592" y="19263"/>
                  </a:cubicBezTo>
                  <a:cubicBezTo>
                    <a:pt x="16642" y="19263"/>
                    <a:pt x="18744" y="16239"/>
                    <a:pt x="19715" y="13509"/>
                  </a:cubicBezTo>
                  <a:cubicBezTo>
                    <a:pt x="21004" y="10121"/>
                    <a:pt x="20668" y="6368"/>
                    <a:pt x="18315" y="3568"/>
                  </a:cubicBezTo>
                  <a:cubicBezTo>
                    <a:pt x="16373" y="1134"/>
                    <a:pt x="13608" y="0"/>
                    <a:pt x="10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9"/>
            <p:cNvSpPr/>
            <p:nvPr/>
          </p:nvSpPr>
          <p:spPr>
            <a:xfrm>
              <a:off x="6326875" y="2900525"/>
              <a:ext cx="152925" cy="44175"/>
            </a:xfrm>
            <a:custGeom>
              <a:avLst/>
              <a:gdLst/>
              <a:ahLst/>
              <a:cxnLst/>
              <a:rect l="l" t="t" r="r" b="b"/>
              <a:pathLst>
                <a:path w="6117" h="1767" extrusionOk="0">
                  <a:moveTo>
                    <a:pt x="439" y="1"/>
                  </a:moveTo>
                  <a:cubicBezTo>
                    <a:pt x="66" y="1"/>
                    <a:pt x="1" y="476"/>
                    <a:pt x="306" y="603"/>
                  </a:cubicBezTo>
                  <a:cubicBezTo>
                    <a:pt x="2071" y="1051"/>
                    <a:pt x="3807" y="1527"/>
                    <a:pt x="5571" y="1751"/>
                  </a:cubicBezTo>
                  <a:cubicBezTo>
                    <a:pt x="5601" y="1762"/>
                    <a:pt x="5631" y="1766"/>
                    <a:pt x="5659" y="1766"/>
                  </a:cubicBezTo>
                  <a:cubicBezTo>
                    <a:pt x="5947" y="1766"/>
                    <a:pt x="6116" y="1291"/>
                    <a:pt x="5683" y="1163"/>
                  </a:cubicBezTo>
                  <a:cubicBezTo>
                    <a:pt x="3947" y="939"/>
                    <a:pt x="2183" y="463"/>
                    <a:pt x="558" y="15"/>
                  </a:cubicBezTo>
                  <a:cubicBezTo>
                    <a:pt x="516" y="5"/>
                    <a:pt x="476" y="1"/>
                    <a:pt x="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9"/>
            <p:cNvSpPr/>
            <p:nvPr/>
          </p:nvSpPr>
          <p:spPr>
            <a:xfrm>
              <a:off x="6565550" y="2207975"/>
              <a:ext cx="37825" cy="100750"/>
            </a:xfrm>
            <a:custGeom>
              <a:avLst/>
              <a:gdLst/>
              <a:ahLst/>
              <a:cxnLst/>
              <a:rect l="l" t="t" r="r" b="b"/>
              <a:pathLst>
                <a:path w="1513" h="4030" extrusionOk="0">
                  <a:moveTo>
                    <a:pt x="915" y="1"/>
                  </a:moveTo>
                  <a:cubicBezTo>
                    <a:pt x="776" y="1"/>
                    <a:pt x="644" y="51"/>
                    <a:pt x="561" y="162"/>
                  </a:cubicBezTo>
                  <a:cubicBezTo>
                    <a:pt x="337" y="750"/>
                    <a:pt x="337" y="1338"/>
                    <a:pt x="225" y="1926"/>
                  </a:cubicBezTo>
                  <a:cubicBezTo>
                    <a:pt x="113" y="2514"/>
                    <a:pt x="1" y="3102"/>
                    <a:pt x="1" y="3662"/>
                  </a:cubicBezTo>
                  <a:cubicBezTo>
                    <a:pt x="1" y="3899"/>
                    <a:pt x="143" y="4030"/>
                    <a:pt x="274" y="4030"/>
                  </a:cubicBezTo>
                  <a:cubicBezTo>
                    <a:pt x="343" y="4030"/>
                    <a:pt x="410" y="3992"/>
                    <a:pt x="449" y="3914"/>
                  </a:cubicBezTo>
                  <a:cubicBezTo>
                    <a:pt x="1037" y="2962"/>
                    <a:pt x="1513" y="1562"/>
                    <a:pt x="1513" y="526"/>
                  </a:cubicBezTo>
                  <a:cubicBezTo>
                    <a:pt x="1513" y="207"/>
                    <a:pt x="1199" y="1"/>
                    <a:pt x="9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9"/>
            <p:cNvSpPr/>
            <p:nvPr/>
          </p:nvSpPr>
          <p:spPr>
            <a:xfrm>
              <a:off x="6083900" y="2468950"/>
              <a:ext cx="107825" cy="40625"/>
            </a:xfrm>
            <a:custGeom>
              <a:avLst/>
              <a:gdLst/>
              <a:ahLst/>
              <a:cxnLst/>
              <a:rect l="l" t="t" r="r" b="b"/>
              <a:pathLst>
                <a:path w="4313" h="1625" extrusionOk="0">
                  <a:moveTo>
                    <a:pt x="700" y="0"/>
                  </a:moveTo>
                  <a:cubicBezTo>
                    <a:pt x="224" y="0"/>
                    <a:pt x="0" y="700"/>
                    <a:pt x="476" y="924"/>
                  </a:cubicBezTo>
                  <a:cubicBezTo>
                    <a:pt x="1064" y="1176"/>
                    <a:pt x="1624" y="1288"/>
                    <a:pt x="2212" y="1400"/>
                  </a:cubicBezTo>
                  <a:cubicBezTo>
                    <a:pt x="2800" y="1512"/>
                    <a:pt x="3389" y="1624"/>
                    <a:pt x="3977" y="1624"/>
                  </a:cubicBezTo>
                  <a:cubicBezTo>
                    <a:pt x="4201" y="1624"/>
                    <a:pt x="4313" y="1176"/>
                    <a:pt x="4089" y="1064"/>
                  </a:cubicBezTo>
                  <a:cubicBezTo>
                    <a:pt x="3277" y="476"/>
                    <a:pt x="1764" y="0"/>
                    <a:pt x="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9"/>
            <p:cNvSpPr/>
            <p:nvPr/>
          </p:nvSpPr>
          <p:spPr>
            <a:xfrm>
              <a:off x="6763675" y="2661450"/>
              <a:ext cx="107850" cy="37850"/>
            </a:xfrm>
            <a:custGeom>
              <a:avLst/>
              <a:gdLst/>
              <a:ahLst/>
              <a:cxnLst/>
              <a:rect l="l" t="t" r="r" b="b"/>
              <a:pathLst>
                <a:path w="4314" h="1514" extrusionOk="0">
                  <a:moveTo>
                    <a:pt x="337" y="1"/>
                  </a:moveTo>
                  <a:cubicBezTo>
                    <a:pt x="113" y="1"/>
                    <a:pt x="1" y="365"/>
                    <a:pt x="225" y="477"/>
                  </a:cubicBezTo>
                  <a:cubicBezTo>
                    <a:pt x="1037" y="1065"/>
                    <a:pt x="2577" y="1513"/>
                    <a:pt x="3613" y="1513"/>
                  </a:cubicBezTo>
                  <a:cubicBezTo>
                    <a:pt x="3977" y="1513"/>
                    <a:pt x="4313" y="813"/>
                    <a:pt x="3837" y="701"/>
                  </a:cubicBezTo>
                  <a:cubicBezTo>
                    <a:pt x="3277" y="477"/>
                    <a:pt x="2689" y="365"/>
                    <a:pt x="2101" y="225"/>
                  </a:cubicBezTo>
                  <a:cubicBezTo>
                    <a:pt x="1513" y="113"/>
                    <a:pt x="925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9"/>
            <p:cNvSpPr/>
            <p:nvPr/>
          </p:nvSpPr>
          <p:spPr>
            <a:xfrm>
              <a:off x="6266175" y="2236425"/>
              <a:ext cx="67575" cy="89225"/>
            </a:xfrm>
            <a:custGeom>
              <a:avLst/>
              <a:gdLst/>
              <a:ahLst/>
              <a:cxnLst/>
              <a:rect l="l" t="t" r="r" b="b"/>
              <a:pathLst>
                <a:path w="2703" h="3569" extrusionOk="0">
                  <a:moveTo>
                    <a:pt x="661" y="0"/>
                  </a:moveTo>
                  <a:cubicBezTo>
                    <a:pt x="330" y="0"/>
                    <a:pt x="1" y="214"/>
                    <a:pt x="186" y="564"/>
                  </a:cubicBezTo>
                  <a:cubicBezTo>
                    <a:pt x="410" y="1124"/>
                    <a:pt x="774" y="1600"/>
                    <a:pt x="1110" y="2076"/>
                  </a:cubicBezTo>
                  <a:cubicBezTo>
                    <a:pt x="1474" y="2524"/>
                    <a:pt x="1810" y="3112"/>
                    <a:pt x="2174" y="3476"/>
                  </a:cubicBezTo>
                  <a:cubicBezTo>
                    <a:pt x="2239" y="3541"/>
                    <a:pt x="2313" y="3568"/>
                    <a:pt x="2383" y="3568"/>
                  </a:cubicBezTo>
                  <a:cubicBezTo>
                    <a:pt x="2555" y="3568"/>
                    <a:pt x="2702" y="3403"/>
                    <a:pt x="2622" y="3224"/>
                  </a:cubicBezTo>
                  <a:cubicBezTo>
                    <a:pt x="2398" y="2188"/>
                    <a:pt x="1698" y="900"/>
                    <a:pt x="998" y="88"/>
                  </a:cubicBezTo>
                  <a:cubicBezTo>
                    <a:pt x="902" y="28"/>
                    <a:pt x="781" y="0"/>
                    <a:pt x="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6621700" y="2842950"/>
              <a:ext cx="67400" cy="90400"/>
            </a:xfrm>
            <a:custGeom>
              <a:avLst/>
              <a:gdLst/>
              <a:ahLst/>
              <a:cxnLst/>
              <a:rect l="l" t="t" r="r" b="b"/>
              <a:pathLst>
                <a:path w="2696" h="3616" extrusionOk="0">
                  <a:moveTo>
                    <a:pt x="323" y="1"/>
                  </a:moveTo>
                  <a:cubicBezTo>
                    <a:pt x="143" y="1"/>
                    <a:pt x="0" y="172"/>
                    <a:pt x="79" y="330"/>
                  </a:cubicBezTo>
                  <a:cubicBezTo>
                    <a:pt x="303" y="1366"/>
                    <a:pt x="1003" y="2766"/>
                    <a:pt x="1703" y="3466"/>
                  </a:cubicBezTo>
                  <a:cubicBezTo>
                    <a:pt x="1807" y="3571"/>
                    <a:pt x="1939" y="3615"/>
                    <a:pt x="2068" y="3615"/>
                  </a:cubicBezTo>
                  <a:cubicBezTo>
                    <a:pt x="2390" y="3615"/>
                    <a:pt x="2695" y="3338"/>
                    <a:pt x="2515" y="3018"/>
                  </a:cubicBezTo>
                  <a:cubicBezTo>
                    <a:pt x="2291" y="2430"/>
                    <a:pt x="1955" y="1954"/>
                    <a:pt x="1591" y="1506"/>
                  </a:cubicBezTo>
                  <a:cubicBezTo>
                    <a:pt x="1255" y="1030"/>
                    <a:pt x="891" y="554"/>
                    <a:pt x="555" y="106"/>
                  </a:cubicBezTo>
                  <a:cubicBezTo>
                    <a:pt x="480" y="31"/>
                    <a:pt x="398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9"/>
            <p:cNvSpPr/>
            <p:nvPr/>
          </p:nvSpPr>
          <p:spPr>
            <a:xfrm>
              <a:off x="6122150" y="2725325"/>
              <a:ext cx="95800" cy="61775"/>
            </a:xfrm>
            <a:custGeom>
              <a:avLst/>
              <a:gdLst/>
              <a:ahLst/>
              <a:cxnLst/>
              <a:rect l="l" t="t" r="r" b="b"/>
              <a:pathLst>
                <a:path w="3832" h="2471" extrusionOk="0">
                  <a:moveTo>
                    <a:pt x="3506" y="0"/>
                  </a:moveTo>
                  <a:cubicBezTo>
                    <a:pt x="3466" y="0"/>
                    <a:pt x="3421" y="7"/>
                    <a:pt x="3371" y="22"/>
                  </a:cubicBezTo>
                  <a:cubicBezTo>
                    <a:pt x="2447" y="246"/>
                    <a:pt x="1046" y="834"/>
                    <a:pt x="234" y="1647"/>
                  </a:cubicBezTo>
                  <a:cubicBezTo>
                    <a:pt x="1" y="1854"/>
                    <a:pt x="200" y="2471"/>
                    <a:pt x="587" y="2471"/>
                  </a:cubicBezTo>
                  <a:cubicBezTo>
                    <a:pt x="618" y="2471"/>
                    <a:pt x="650" y="2467"/>
                    <a:pt x="682" y="2459"/>
                  </a:cubicBezTo>
                  <a:cubicBezTo>
                    <a:pt x="1270" y="2235"/>
                    <a:pt x="1747" y="1871"/>
                    <a:pt x="2195" y="1535"/>
                  </a:cubicBezTo>
                  <a:cubicBezTo>
                    <a:pt x="2783" y="1170"/>
                    <a:pt x="3259" y="834"/>
                    <a:pt x="3735" y="470"/>
                  </a:cubicBezTo>
                  <a:cubicBezTo>
                    <a:pt x="3832" y="277"/>
                    <a:pt x="3761" y="0"/>
                    <a:pt x="35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9"/>
            <p:cNvSpPr/>
            <p:nvPr/>
          </p:nvSpPr>
          <p:spPr>
            <a:xfrm>
              <a:off x="6737075" y="2383150"/>
              <a:ext cx="95900" cy="62700"/>
            </a:xfrm>
            <a:custGeom>
              <a:avLst/>
              <a:gdLst/>
              <a:ahLst/>
              <a:cxnLst/>
              <a:rect l="l" t="t" r="r" b="b"/>
              <a:pathLst>
                <a:path w="3836" h="2508" extrusionOk="0">
                  <a:moveTo>
                    <a:pt x="3342" y="0"/>
                  </a:moveTo>
                  <a:cubicBezTo>
                    <a:pt x="3288" y="0"/>
                    <a:pt x="3229" y="14"/>
                    <a:pt x="3165" y="44"/>
                  </a:cubicBezTo>
                  <a:cubicBezTo>
                    <a:pt x="2577" y="296"/>
                    <a:pt x="2101" y="632"/>
                    <a:pt x="1653" y="996"/>
                  </a:cubicBezTo>
                  <a:cubicBezTo>
                    <a:pt x="1065" y="1220"/>
                    <a:pt x="589" y="1556"/>
                    <a:pt x="141" y="2032"/>
                  </a:cubicBezTo>
                  <a:cubicBezTo>
                    <a:pt x="1" y="2144"/>
                    <a:pt x="141" y="2508"/>
                    <a:pt x="477" y="2508"/>
                  </a:cubicBezTo>
                  <a:cubicBezTo>
                    <a:pt x="1401" y="2256"/>
                    <a:pt x="2801" y="1556"/>
                    <a:pt x="3641" y="856"/>
                  </a:cubicBezTo>
                  <a:cubicBezTo>
                    <a:pt x="3835" y="565"/>
                    <a:pt x="3693" y="0"/>
                    <a:pt x="3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29"/>
          <p:cNvGrpSpPr/>
          <p:nvPr/>
        </p:nvGrpSpPr>
        <p:grpSpPr>
          <a:xfrm>
            <a:off x="7973125" y="1350475"/>
            <a:ext cx="1079550" cy="616525"/>
            <a:chOff x="6296725" y="1350475"/>
            <a:chExt cx="1079550" cy="616525"/>
          </a:xfrm>
        </p:grpSpPr>
        <p:sp>
          <p:nvSpPr>
            <p:cNvPr id="1524" name="Google Shape;1524;p29"/>
            <p:cNvSpPr/>
            <p:nvPr/>
          </p:nvSpPr>
          <p:spPr>
            <a:xfrm>
              <a:off x="6314975" y="1380925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9"/>
            <p:cNvSpPr/>
            <p:nvPr/>
          </p:nvSpPr>
          <p:spPr>
            <a:xfrm>
              <a:off x="6296725" y="13504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29"/>
          <p:cNvGrpSpPr/>
          <p:nvPr/>
        </p:nvGrpSpPr>
        <p:grpSpPr>
          <a:xfrm>
            <a:off x="142875" y="2345775"/>
            <a:ext cx="1024250" cy="585050"/>
            <a:chOff x="85725" y="2420875"/>
            <a:chExt cx="1024250" cy="585050"/>
          </a:xfrm>
        </p:grpSpPr>
        <p:sp>
          <p:nvSpPr>
            <p:cNvPr id="1527" name="Google Shape;1527;p29"/>
            <p:cNvSpPr/>
            <p:nvPr/>
          </p:nvSpPr>
          <p:spPr>
            <a:xfrm>
              <a:off x="100950" y="2448625"/>
              <a:ext cx="985225" cy="530700"/>
            </a:xfrm>
            <a:custGeom>
              <a:avLst/>
              <a:gdLst/>
              <a:ahLst/>
              <a:cxnLst/>
              <a:rect l="l" t="t" r="r" b="b"/>
              <a:pathLst>
                <a:path w="39409" h="21228" extrusionOk="0">
                  <a:moveTo>
                    <a:pt x="25518" y="1"/>
                  </a:moveTo>
                  <a:cubicBezTo>
                    <a:pt x="22382" y="1"/>
                    <a:pt x="20618" y="3025"/>
                    <a:pt x="19806" y="5714"/>
                  </a:cubicBezTo>
                  <a:cubicBezTo>
                    <a:pt x="19750" y="5896"/>
                    <a:pt x="19575" y="5987"/>
                    <a:pt x="19400" y="5987"/>
                  </a:cubicBezTo>
                  <a:cubicBezTo>
                    <a:pt x="19225" y="5987"/>
                    <a:pt x="19050" y="5896"/>
                    <a:pt x="18994" y="5714"/>
                  </a:cubicBezTo>
                  <a:cubicBezTo>
                    <a:pt x="18529" y="3197"/>
                    <a:pt x="17422" y="921"/>
                    <a:pt x="14657" y="921"/>
                  </a:cubicBezTo>
                  <a:cubicBezTo>
                    <a:pt x="14591" y="921"/>
                    <a:pt x="14525" y="922"/>
                    <a:pt x="14457" y="925"/>
                  </a:cubicBezTo>
                  <a:cubicBezTo>
                    <a:pt x="11881" y="1037"/>
                    <a:pt x="10368" y="3837"/>
                    <a:pt x="11069" y="6190"/>
                  </a:cubicBezTo>
                  <a:cubicBezTo>
                    <a:pt x="11147" y="6427"/>
                    <a:pt x="10879" y="6677"/>
                    <a:pt x="10635" y="6677"/>
                  </a:cubicBezTo>
                  <a:cubicBezTo>
                    <a:pt x="10532" y="6677"/>
                    <a:pt x="10435" y="6633"/>
                    <a:pt x="10368" y="6526"/>
                  </a:cubicBezTo>
                  <a:cubicBezTo>
                    <a:pt x="9780" y="5826"/>
                    <a:pt x="9080" y="4902"/>
                    <a:pt x="8156" y="4678"/>
                  </a:cubicBezTo>
                  <a:cubicBezTo>
                    <a:pt x="7916" y="4610"/>
                    <a:pt x="7679" y="4579"/>
                    <a:pt x="7448" y="4579"/>
                  </a:cubicBezTo>
                  <a:cubicBezTo>
                    <a:pt x="6442" y="4579"/>
                    <a:pt x="5540" y="5165"/>
                    <a:pt x="4880" y="5826"/>
                  </a:cubicBezTo>
                  <a:cubicBezTo>
                    <a:pt x="3368" y="7478"/>
                    <a:pt x="3003" y="10026"/>
                    <a:pt x="4880" y="11678"/>
                  </a:cubicBezTo>
                  <a:cubicBezTo>
                    <a:pt x="5076" y="11875"/>
                    <a:pt x="4929" y="12264"/>
                    <a:pt x="4645" y="12264"/>
                  </a:cubicBezTo>
                  <a:cubicBezTo>
                    <a:pt x="4604" y="12264"/>
                    <a:pt x="4561" y="12256"/>
                    <a:pt x="4516" y="12238"/>
                  </a:cubicBezTo>
                  <a:cubicBezTo>
                    <a:pt x="4401" y="12228"/>
                    <a:pt x="4288" y="12224"/>
                    <a:pt x="4176" y="12224"/>
                  </a:cubicBezTo>
                  <a:cubicBezTo>
                    <a:pt x="1794" y="12224"/>
                    <a:pt x="0" y="14454"/>
                    <a:pt x="455" y="16915"/>
                  </a:cubicBezTo>
                  <a:cubicBezTo>
                    <a:pt x="791" y="18539"/>
                    <a:pt x="1855" y="19715"/>
                    <a:pt x="3368" y="20416"/>
                  </a:cubicBezTo>
                  <a:cubicBezTo>
                    <a:pt x="6756" y="21116"/>
                    <a:pt x="10256" y="21228"/>
                    <a:pt x="13757" y="21228"/>
                  </a:cubicBezTo>
                  <a:cubicBezTo>
                    <a:pt x="17481" y="21116"/>
                    <a:pt x="21206" y="21004"/>
                    <a:pt x="24958" y="20892"/>
                  </a:cubicBezTo>
                  <a:cubicBezTo>
                    <a:pt x="28459" y="20780"/>
                    <a:pt x="32295" y="20892"/>
                    <a:pt x="35684" y="19827"/>
                  </a:cubicBezTo>
                  <a:cubicBezTo>
                    <a:pt x="37420" y="19379"/>
                    <a:pt x="39408" y="17979"/>
                    <a:pt x="38960" y="15991"/>
                  </a:cubicBezTo>
                  <a:cubicBezTo>
                    <a:pt x="38596" y="13891"/>
                    <a:pt x="36272" y="13303"/>
                    <a:pt x="34508" y="13303"/>
                  </a:cubicBezTo>
                  <a:cubicBezTo>
                    <a:pt x="34060" y="13303"/>
                    <a:pt x="33920" y="12715"/>
                    <a:pt x="34284" y="12491"/>
                  </a:cubicBezTo>
                  <a:cubicBezTo>
                    <a:pt x="36272" y="11314"/>
                    <a:pt x="36860" y="8626"/>
                    <a:pt x="35096" y="7002"/>
                  </a:cubicBezTo>
                  <a:cubicBezTo>
                    <a:pt x="34424" y="6330"/>
                    <a:pt x="33569" y="6012"/>
                    <a:pt x="32715" y="6012"/>
                  </a:cubicBezTo>
                  <a:cubicBezTo>
                    <a:pt x="31505" y="6012"/>
                    <a:pt x="30296" y="6649"/>
                    <a:pt x="29607" y="7814"/>
                  </a:cubicBezTo>
                  <a:cubicBezTo>
                    <a:pt x="29532" y="7973"/>
                    <a:pt x="29417" y="8038"/>
                    <a:pt x="29301" y="8038"/>
                  </a:cubicBezTo>
                  <a:cubicBezTo>
                    <a:pt x="29069" y="8038"/>
                    <a:pt x="28832" y="7777"/>
                    <a:pt x="28907" y="7478"/>
                  </a:cubicBezTo>
                  <a:cubicBezTo>
                    <a:pt x="29271" y="4790"/>
                    <a:pt x="29495" y="1"/>
                    <a:pt x="25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9"/>
            <p:cNvSpPr/>
            <p:nvPr/>
          </p:nvSpPr>
          <p:spPr>
            <a:xfrm>
              <a:off x="85725" y="2420875"/>
              <a:ext cx="1024250" cy="585050"/>
            </a:xfrm>
            <a:custGeom>
              <a:avLst/>
              <a:gdLst/>
              <a:ahLst/>
              <a:cxnLst/>
              <a:rect l="l" t="t" r="r" b="b"/>
              <a:pathLst>
                <a:path w="40970" h="23402" extrusionOk="0">
                  <a:moveTo>
                    <a:pt x="26127" y="1335"/>
                  </a:moveTo>
                  <a:cubicBezTo>
                    <a:pt x="27192" y="1335"/>
                    <a:pt x="27892" y="1699"/>
                    <a:pt x="28480" y="2287"/>
                  </a:cubicBezTo>
                  <a:cubicBezTo>
                    <a:pt x="29628" y="3799"/>
                    <a:pt x="29516" y="6488"/>
                    <a:pt x="29292" y="8588"/>
                  </a:cubicBezTo>
                  <a:cubicBezTo>
                    <a:pt x="29180" y="8924"/>
                    <a:pt x="29404" y="9288"/>
                    <a:pt x="29768" y="9400"/>
                  </a:cubicBezTo>
                  <a:cubicBezTo>
                    <a:pt x="29992" y="9400"/>
                    <a:pt x="30328" y="9288"/>
                    <a:pt x="30468" y="9036"/>
                  </a:cubicBezTo>
                  <a:cubicBezTo>
                    <a:pt x="31028" y="8112"/>
                    <a:pt x="31980" y="7524"/>
                    <a:pt x="33016" y="7412"/>
                  </a:cubicBezTo>
                  <a:cubicBezTo>
                    <a:pt x="33166" y="7394"/>
                    <a:pt x="33315" y="7385"/>
                    <a:pt x="33463" y="7385"/>
                  </a:cubicBezTo>
                  <a:cubicBezTo>
                    <a:pt x="34254" y="7385"/>
                    <a:pt x="35003" y="7652"/>
                    <a:pt x="35593" y="8336"/>
                  </a:cubicBezTo>
                  <a:cubicBezTo>
                    <a:pt x="36293" y="9036"/>
                    <a:pt x="36629" y="9988"/>
                    <a:pt x="36517" y="10912"/>
                  </a:cubicBezTo>
                  <a:cubicBezTo>
                    <a:pt x="36293" y="11948"/>
                    <a:pt x="35705" y="12900"/>
                    <a:pt x="34781" y="13348"/>
                  </a:cubicBezTo>
                  <a:cubicBezTo>
                    <a:pt x="34529" y="13601"/>
                    <a:pt x="34417" y="13825"/>
                    <a:pt x="34529" y="14189"/>
                  </a:cubicBezTo>
                  <a:cubicBezTo>
                    <a:pt x="34529" y="14413"/>
                    <a:pt x="34781" y="14637"/>
                    <a:pt x="35117" y="14637"/>
                  </a:cubicBezTo>
                  <a:cubicBezTo>
                    <a:pt x="36293" y="14637"/>
                    <a:pt x="38869" y="15001"/>
                    <a:pt x="39317" y="17101"/>
                  </a:cubicBezTo>
                  <a:cubicBezTo>
                    <a:pt x="39569" y="18249"/>
                    <a:pt x="38981" y="19901"/>
                    <a:pt x="36293" y="20713"/>
                  </a:cubicBezTo>
                  <a:cubicBezTo>
                    <a:pt x="33492" y="21526"/>
                    <a:pt x="30580" y="21638"/>
                    <a:pt x="27528" y="21750"/>
                  </a:cubicBezTo>
                  <a:lnTo>
                    <a:pt x="25567" y="21750"/>
                  </a:lnTo>
                  <a:cubicBezTo>
                    <a:pt x="21703" y="22002"/>
                    <a:pt x="17978" y="22002"/>
                    <a:pt x="14366" y="22114"/>
                  </a:cubicBezTo>
                  <a:cubicBezTo>
                    <a:pt x="11089" y="22114"/>
                    <a:pt x="7589" y="22002"/>
                    <a:pt x="3977" y="21301"/>
                  </a:cubicBezTo>
                  <a:cubicBezTo>
                    <a:pt x="2576" y="20601"/>
                    <a:pt x="1624" y="19313"/>
                    <a:pt x="1288" y="17913"/>
                  </a:cubicBezTo>
                  <a:cubicBezTo>
                    <a:pt x="1064" y="16737"/>
                    <a:pt x="1400" y="15589"/>
                    <a:pt x="2212" y="14749"/>
                  </a:cubicBezTo>
                  <a:cubicBezTo>
                    <a:pt x="2841" y="14019"/>
                    <a:pt x="3854" y="13584"/>
                    <a:pt x="4804" y="13584"/>
                  </a:cubicBezTo>
                  <a:cubicBezTo>
                    <a:pt x="4912" y="13584"/>
                    <a:pt x="5019" y="13589"/>
                    <a:pt x="5125" y="13601"/>
                  </a:cubicBezTo>
                  <a:cubicBezTo>
                    <a:pt x="5171" y="13621"/>
                    <a:pt x="5215" y="13630"/>
                    <a:pt x="5259" y="13630"/>
                  </a:cubicBezTo>
                  <a:cubicBezTo>
                    <a:pt x="5454" y="13630"/>
                    <a:pt x="5621" y="13443"/>
                    <a:pt x="5713" y="13236"/>
                  </a:cubicBezTo>
                  <a:cubicBezTo>
                    <a:pt x="5825" y="13012"/>
                    <a:pt x="5713" y="12788"/>
                    <a:pt x="5601" y="12536"/>
                  </a:cubicBezTo>
                  <a:cubicBezTo>
                    <a:pt x="4901" y="11948"/>
                    <a:pt x="4425" y="11136"/>
                    <a:pt x="4425" y="10212"/>
                  </a:cubicBezTo>
                  <a:cubicBezTo>
                    <a:pt x="4425" y="9036"/>
                    <a:pt x="4901" y="8000"/>
                    <a:pt x="5713" y="7048"/>
                  </a:cubicBezTo>
                  <a:cubicBezTo>
                    <a:pt x="6025" y="6760"/>
                    <a:pt x="6913" y="5937"/>
                    <a:pt x="8042" y="5937"/>
                  </a:cubicBezTo>
                  <a:cubicBezTo>
                    <a:pt x="8230" y="5937"/>
                    <a:pt x="8425" y="5960"/>
                    <a:pt x="8625" y="6012"/>
                  </a:cubicBezTo>
                  <a:cubicBezTo>
                    <a:pt x="9577" y="6236"/>
                    <a:pt x="10165" y="6936"/>
                    <a:pt x="10725" y="7748"/>
                  </a:cubicBezTo>
                  <a:lnTo>
                    <a:pt x="10865" y="7748"/>
                  </a:lnTo>
                  <a:cubicBezTo>
                    <a:pt x="10948" y="7934"/>
                    <a:pt x="11152" y="8043"/>
                    <a:pt x="11355" y="8043"/>
                  </a:cubicBezTo>
                  <a:cubicBezTo>
                    <a:pt x="11427" y="8043"/>
                    <a:pt x="11499" y="8029"/>
                    <a:pt x="11566" y="8000"/>
                  </a:cubicBezTo>
                  <a:cubicBezTo>
                    <a:pt x="11790" y="7748"/>
                    <a:pt x="12014" y="7524"/>
                    <a:pt x="11902" y="7188"/>
                  </a:cubicBezTo>
                  <a:cubicBezTo>
                    <a:pt x="11566" y="6012"/>
                    <a:pt x="11678" y="4723"/>
                    <a:pt x="12378" y="3799"/>
                  </a:cubicBezTo>
                  <a:cubicBezTo>
                    <a:pt x="13078" y="2847"/>
                    <a:pt x="14002" y="2287"/>
                    <a:pt x="15066" y="2287"/>
                  </a:cubicBezTo>
                  <a:cubicBezTo>
                    <a:pt x="15142" y="2283"/>
                    <a:pt x="15217" y="2282"/>
                    <a:pt x="15291" y="2282"/>
                  </a:cubicBezTo>
                  <a:cubicBezTo>
                    <a:pt x="18032" y="2282"/>
                    <a:pt x="19024" y="4778"/>
                    <a:pt x="19379" y="6824"/>
                  </a:cubicBezTo>
                  <a:cubicBezTo>
                    <a:pt x="19379" y="7048"/>
                    <a:pt x="19603" y="7300"/>
                    <a:pt x="19967" y="7300"/>
                  </a:cubicBezTo>
                  <a:cubicBezTo>
                    <a:pt x="20191" y="7300"/>
                    <a:pt x="20527" y="7188"/>
                    <a:pt x="20667" y="6824"/>
                  </a:cubicBezTo>
                  <a:cubicBezTo>
                    <a:pt x="21815" y="3211"/>
                    <a:pt x="23691" y="1335"/>
                    <a:pt x="26127" y="1335"/>
                  </a:cubicBezTo>
                  <a:close/>
                  <a:moveTo>
                    <a:pt x="26006" y="1"/>
                  </a:moveTo>
                  <a:cubicBezTo>
                    <a:pt x="22943" y="1"/>
                    <a:pt x="21155" y="2657"/>
                    <a:pt x="20191" y="4611"/>
                  </a:cubicBezTo>
                  <a:cubicBezTo>
                    <a:pt x="19827" y="3435"/>
                    <a:pt x="19267" y="2623"/>
                    <a:pt x="18426" y="2035"/>
                  </a:cubicBezTo>
                  <a:cubicBezTo>
                    <a:pt x="17601" y="1388"/>
                    <a:pt x="16473" y="1043"/>
                    <a:pt x="15397" y="1043"/>
                  </a:cubicBezTo>
                  <a:cubicBezTo>
                    <a:pt x="15122" y="1043"/>
                    <a:pt x="14852" y="1065"/>
                    <a:pt x="14590" y="1111"/>
                  </a:cubicBezTo>
                  <a:cubicBezTo>
                    <a:pt x="12378" y="1335"/>
                    <a:pt x="10613" y="3323"/>
                    <a:pt x="10501" y="5647"/>
                  </a:cubicBezTo>
                  <a:cubicBezTo>
                    <a:pt x="9801" y="5087"/>
                    <a:pt x="9213" y="4723"/>
                    <a:pt x="8513" y="4723"/>
                  </a:cubicBezTo>
                  <a:cubicBezTo>
                    <a:pt x="8331" y="4692"/>
                    <a:pt x="8148" y="4676"/>
                    <a:pt x="7963" y="4676"/>
                  </a:cubicBezTo>
                  <a:cubicBezTo>
                    <a:pt x="6837" y="4676"/>
                    <a:pt x="5679" y="5249"/>
                    <a:pt x="4789" y="6236"/>
                  </a:cubicBezTo>
                  <a:cubicBezTo>
                    <a:pt x="3024" y="8000"/>
                    <a:pt x="2688" y="10688"/>
                    <a:pt x="3865" y="12424"/>
                  </a:cubicBezTo>
                  <a:cubicBezTo>
                    <a:pt x="2800" y="12648"/>
                    <a:pt x="1876" y="13236"/>
                    <a:pt x="1176" y="14189"/>
                  </a:cubicBezTo>
                  <a:cubicBezTo>
                    <a:pt x="364" y="15113"/>
                    <a:pt x="0" y="16401"/>
                    <a:pt x="112" y="17801"/>
                  </a:cubicBezTo>
                  <a:cubicBezTo>
                    <a:pt x="364" y="19649"/>
                    <a:pt x="1764" y="21638"/>
                    <a:pt x="3500" y="22450"/>
                  </a:cubicBezTo>
                  <a:cubicBezTo>
                    <a:pt x="3865" y="22590"/>
                    <a:pt x="4201" y="22702"/>
                    <a:pt x="4565" y="22702"/>
                  </a:cubicBezTo>
                  <a:cubicBezTo>
                    <a:pt x="7365" y="23290"/>
                    <a:pt x="10165" y="23402"/>
                    <a:pt x="12826" y="23402"/>
                  </a:cubicBezTo>
                  <a:lnTo>
                    <a:pt x="16578" y="23402"/>
                  </a:lnTo>
                  <a:cubicBezTo>
                    <a:pt x="20667" y="23290"/>
                    <a:pt x="25567" y="23150"/>
                    <a:pt x="30468" y="22926"/>
                  </a:cubicBezTo>
                  <a:cubicBezTo>
                    <a:pt x="30692" y="22814"/>
                    <a:pt x="30804" y="22814"/>
                    <a:pt x="31028" y="22814"/>
                  </a:cubicBezTo>
                  <a:cubicBezTo>
                    <a:pt x="34305" y="22702"/>
                    <a:pt x="38729" y="22338"/>
                    <a:pt x="40381" y="19201"/>
                  </a:cubicBezTo>
                  <a:cubicBezTo>
                    <a:pt x="40969" y="17801"/>
                    <a:pt x="40717" y="16289"/>
                    <a:pt x="39793" y="15113"/>
                  </a:cubicBezTo>
                  <a:cubicBezTo>
                    <a:pt x="38981" y="14301"/>
                    <a:pt x="38029" y="13713"/>
                    <a:pt x="36769" y="13488"/>
                  </a:cubicBezTo>
                  <a:cubicBezTo>
                    <a:pt x="38281" y="11612"/>
                    <a:pt x="38169" y="9036"/>
                    <a:pt x="36517" y="7412"/>
                  </a:cubicBezTo>
                  <a:cubicBezTo>
                    <a:pt x="35662" y="6494"/>
                    <a:pt x="34512" y="6050"/>
                    <a:pt x="33335" y="6050"/>
                  </a:cubicBezTo>
                  <a:cubicBezTo>
                    <a:pt x="32429" y="6050"/>
                    <a:pt x="31508" y="6312"/>
                    <a:pt x="30692" y="6824"/>
                  </a:cubicBezTo>
                  <a:cubicBezTo>
                    <a:pt x="30916" y="2735"/>
                    <a:pt x="29516" y="411"/>
                    <a:pt x="26716" y="47"/>
                  </a:cubicBezTo>
                  <a:cubicBezTo>
                    <a:pt x="26472" y="16"/>
                    <a:pt x="26235" y="1"/>
                    <a:pt x="26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29"/>
          <p:cNvGrpSpPr/>
          <p:nvPr/>
        </p:nvGrpSpPr>
        <p:grpSpPr>
          <a:xfrm>
            <a:off x="4749425" y="4195050"/>
            <a:ext cx="851325" cy="865900"/>
            <a:chOff x="4625600" y="4272500"/>
            <a:chExt cx="851325" cy="865900"/>
          </a:xfrm>
        </p:grpSpPr>
        <p:sp>
          <p:nvSpPr>
            <p:cNvPr id="1530" name="Google Shape;1530;p29"/>
            <p:cNvSpPr/>
            <p:nvPr/>
          </p:nvSpPr>
          <p:spPr>
            <a:xfrm>
              <a:off x="5168175" y="4510725"/>
              <a:ext cx="165775" cy="140750"/>
            </a:xfrm>
            <a:custGeom>
              <a:avLst/>
              <a:gdLst/>
              <a:ahLst/>
              <a:cxnLst/>
              <a:rect l="l" t="t" r="r" b="b"/>
              <a:pathLst>
                <a:path w="6631" h="5630" extrusionOk="0">
                  <a:moveTo>
                    <a:pt x="3357" y="0"/>
                  </a:moveTo>
                  <a:cubicBezTo>
                    <a:pt x="3054" y="0"/>
                    <a:pt x="2744" y="41"/>
                    <a:pt x="2437" y="128"/>
                  </a:cubicBezTo>
                  <a:cubicBezTo>
                    <a:pt x="2213" y="128"/>
                    <a:pt x="1988" y="240"/>
                    <a:pt x="1736" y="464"/>
                  </a:cubicBezTo>
                  <a:cubicBezTo>
                    <a:pt x="1624" y="464"/>
                    <a:pt x="1624" y="464"/>
                    <a:pt x="1624" y="604"/>
                  </a:cubicBezTo>
                  <a:cubicBezTo>
                    <a:pt x="1400" y="604"/>
                    <a:pt x="1288" y="716"/>
                    <a:pt x="1148" y="828"/>
                  </a:cubicBezTo>
                  <a:cubicBezTo>
                    <a:pt x="812" y="1164"/>
                    <a:pt x="700" y="1528"/>
                    <a:pt x="448" y="1864"/>
                  </a:cubicBezTo>
                  <a:cubicBezTo>
                    <a:pt x="0" y="3152"/>
                    <a:pt x="336" y="4804"/>
                    <a:pt x="1624" y="5364"/>
                  </a:cubicBezTo>
                  <a:cubicBezTo>
                    <a:pt x="1980" y="5548"/>
                    <a:pt x="2358" y="5630"/>
                    <a:pt x="2738" y="5630"/>
                  </a:cubicBezTo>
                  <a:cubicBezTo>
                    <a:pt x="4095" y="5630"/>
                    <a:pt x="5478" y="4585"/>
                    <a:pt x="5937" y="3404"/>
                  </a:cubicBezTo>
                  <a:cubicBezTo>
                    <a:pt x="6630" y="1396"/>
                    <a:pt x="5120" y="0"/>
                    <a:pt x="3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9"/>
            <p:cNvSpPr/>
            <p:nvPr/>
          </p:nvSpPr>
          <p:spPr>
            <a:xfrm>
              <a:off x="4981250" y="4377175"/>
              <a:ext cx="142825" cy="153200"/>
            </a:xfrm>
            <a:custGeom>
              <a:avLst/>
              <a:gdLst/>
              <a:ahLst/>
              <a:cxnLst/>
              <a:rect l="l" t="t" r="r" b="b"/>
              <a:pathLst>
                <a:path w="5713" h="6128" extrusionOk="0">
                  <a:moveTo>
                    <a:pt x="2885" y="1"/>
                  </a:moveTo>
                  <a:cubicBezTo>
                    <a:pt x="1815" y="1"/>
                    <a:pt x="712" y="749"/>
                    <a:pt x="224" y="1969"/>
                  </a:cubicBezTo>
                  <a:cubicBezTo>
                    <a:pt x="112" y="2193"/>
                    <a:pt x="0" y="2445"/>
                    <a:pt x="0" y="2669"/>
                  </a:cubicBezTo>
                  <a:lnTo>
                    <a:pt x="0" y="2893"/>
                  </a:lnTo>
                  <a:lnTo>
                    <a:pt x="0" y="3369"/>
                  </a:lnTo>
                  <a:cubicBezTo>
                    <a:pt x="0" y="3845"/>
                    <a:pt x="112" y="4181"/>
                    <a:pt x="364" y="4545"/>
                  </a:cubicBezTo>
                  <a:cubicBezTo>
                    <a:pt x="800" y="5438"/>
                    <a:pt x="1894" y="6127"/>
                    <a:pt x="2966" y="6127"/>
                  </a:cubicBezTo>
                  <a:cubicBezTo>
                    <a:pt x="3273" y="6127"/>
                    <a:pt x="3578" y="6070"/>
                    <a:pt x="3865" y="5946"/>
                  </a:cubicBezTo>
                  <a:cubicBezTo>
                    <a:pt x="5489" y="5246"/>
                    <a:pt x="5713" y="2781"/>
                    <a:pt x="4901" y="1269"/>
                  </a:cubicBezTo>
                  <a:cubicBezTo>
                    <a:pt x="4408" y="389"/>
                    <a:pt x="3655" y="1"/>
                    <a:pt x="28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9"/>
            <p:cNvSpPr/>
            <p:nvPr/>
          </p:nvSpPr>
          <p:spPr>
            <a:xfrm>
              <a:off x="4986850" y="4893350"/>
              <a:ext cx="166650" cy="136575"/>
            </a:xfrm>
            <a:custGeom>
              <a:avLst/>
              <a:gdLst/>
              <a:ahLst/>
              <a:cxnLst/>
              <a:rect l="l" t="t" r="r" b="b"/>
              <a:pathLst>
                <a:path w="6666" h="5463" extrusionOk="0">
                  <a:moveTo>
                    <a:pt x="2353" y="0"/>
                  </a:moveTo>
                  <a:cubicBezTo>
                    <a:pt x="1176" y="337"/>
                    <a:pt x="588" y="1261"/>
                    <a:pt x="0" y="2325"/>
                  </a:cubicBezTo>
                  <a:cubicBezTo>
                    <a:pt x="0" y="2437"/>
                    <a:pt x="0" y="2661"/>
                    <a:pt x="140" y="2913"/>
                  </a:cubicBezTo>
                  <a:cubicBezTo>
                    <a:pt x="328" y="4464"/>
                    <a:pt x="1916" y="5462"/>
                    <a:pt x="3465" y="5462"/>
                  </a:cubicBezTo>
                  <a:cubicBezTo>
                    <a:pt x="3762" y="5462"/>
                    <a:pt x="4057" y="5426"/>
                    <a:pt x="4341" y="5349"/>
                  </a:cubicBezTo>
                  <a:cubicBezTo>
                    <a:pt x="6665" y="4761"/>
                    <a:pt x="6665" y="1961"/>
                    <a:pt x="4901" y="561"/>
                  </a:cubicBezTo>
                  <a:cubicBezTo>
                    <a:pt x="4677" y="449"/>
                    <a:pt x="4453" y="337"/>
                    <a:pt x="4201" y="225"/>
                  </a:cubicBezTo>
                  <a:lnTo>
                    <a:pt x="4089" y="225"/>
                  </a:lnTo>
                  <a:cubicBezTo>
                    <a:pt x="3865" y="113"/>
                    <a:pt x="3753" y="0"/>
                    <a:pt x="3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9"/>
            <p:cNvSpPr/>
            <p:nvPr/>
          </p:nvSpPr>
          <p:spPr>
            <a:xfrm>
              <a:off x="5170975" y="4750300"/>
              <a:ext cx="166500" cy="141000"/>
            </a:xfrm>
            <a:custGeom>
              <a:avLst/>
              <a:gdLst/>
              <a:ahLst/>
              <a:cxnLst/>
              <a:rect l="l" t="t" r="r" b="b"/>
              <a:pathLst>
                <a:path w="6660" h="5640" extrusionOk="0">
                  <a:moveTo>
                    <a:pt x="3319" y="0"/>
                  </a:moveTo>
                  <a:cubicBezTo>
                    <a:pt x="3028" y="0"/>
                    <a:pt x="2731" y="39"/>
                    <a:pt x="2437" y="122"/>
                  </a:cubicBezTo>
                  <a:cubicBezTo>
                    <a:pt x="2213" y="234"/>
                    <a:pt x="1989" y="346"/>
                    <a:pt x="1736" y="458"/>
                  </a:cubicBezTo>
                  <a:cubicBezTo>
                    <a:pt x="1624" y="458"/>
                    <a:pt x="1624" y="570"/>
                    <a:pt x="1624" y="570"/>
                  </a:cubicBezTo>
                  <a:cubicBezTo>
                    <a:pt x="1400" y="682"/>
                    <a:pt x="1288" y="822"/>
                    <a:pt x="1176" y="934"/>
                  </a:cubicBezTo>
                  <a:cubicBezTo>
                    <a:pt x="812" y="1158"/>
                    <a:pt x="588" y="1522"/>
                    <a:pt x="476" y="1858"/>
                  </a:cubicBezTo>
                  <a:cubicBezTo>
                    <a:pt x="0" y="3034"/>
                    <a:pt x="476" y="4070"/>
                    <a:pt x="924" y="5022"/>
                  </a:cubicBezTo>
                  <a:cubicBezTo>
                    <a:pt x="1176" y="5134"/>
                    <a:pt x="1288" y="5246"/>
                    <a:pt x="1512" y="5358"/>
                  </a:cubicBezTo>
                  <a:cubicBezTo>
                    <a:pt x="1897" y="5551"/>
                    <a:pt x="2308" y="5639"/>
                    <a:pt x="2721" y="5639"/>
                  </a:cubicBezTo>
                  <a:cubicBezTo>
                    <a:pt x="4052" y="5639"/>
                    <a:pt x="5403" y="4717"/>
                    <a:pt x="5937" y="3370"/>
                  </a:cubicBezTo>
                  <a:cubicBezTo>
                    <a:pt x="6659" y="1468"/>
                    <a:pt x="5104" y="0"/>
                    <a:pt x="3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9"/>
            <p:cNvSpPr/>
            <p:nvPr/>
          </p:nvSpPr>
          <p:spPr>
            <a:xfrm>
              <a:off x="4762825" y="4479200"/>
              <a:ext cx="145625" cy="151925"/>
            </a:xfrm>
            <a:custGeom>
              <a:avLst/>
              <a:gdLst/>
              <a:ahLst/>
              <a:cxnLst/>
              <a:rect l="l" t="t" r="r" b="b"/>
              <a:pathLst>
                <a:path w="5825" h="6077" extrusionOk="0">
                  <a:moveTo>
                    <a:pt x="2872" y="0"/>
                  </a:moveTo>
                  <a:cubicBezTo>
                    <a:pt x="1784" y="0"/>
                    <a:pt x="692" y="718"/>
                    <a:pt x="224" y="1865"/>
                  </a:cubicBezTo>
                  <a:cubicBezTo>
                    <a:pt x="112" y="2201"/>
                    <a:pt x="0" y="2425"/>
                    <a:pt x="0" y="2677"/>
                  </a:cubicBezTo>
                  <a:lnTo>
                    <a:pt x="0" y="2789"/>
                  </a:lnTo>
                  <a:lnTo>
                    <a:pt x="0" y="3377"/>
                  </a:lnTo>
                  <a:cubicBezTo>
                    <a:pt x="0" y="3713"/>
                    <a:pt x="112" y="4189"/>
                    <a:pt x="336" y="4525"/>
                  </a:cubicBezTo>
                  <a:cubicBezTo>
                    <a:pt x="797" y="5447"/>
                    <a:pt x="1894" y="6076"/>
                    <a:pt x="2967" y="6076"/>
                  </a:cubicBezTo>
                  <a:cubicBezTo>
                    <a:pt x="3264" y="6076"/>
                    <a:pt x="3558" y="6028"/>
                    <a:pt x="3837" y="5925"/>
                  </a:cubicBezTo>
                  <a:cubicBezTo>
                    <a:pt x="5461" y="5113"/>
                    <a:pt x="5825" y="2677"/>
                    <a:pt x="5013" y="1277"/>
                  </a:cubicBezTo>
                  <a:cubicBezTo>
                    <a:pt x="4467" y="387"/>
                    <a:pt x="3671" y="0"/>
                    <a:pt x="2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9"/>
            <p:cNvSpPr/>
            <p:nvPr/>
          </p:nvSpPr>
          <p:spPr>
            <a:xfrm>
              <a:off x="4657800" y="4304450"/>
              <a:ext cx="772925" cy="799125"/>
            </a:xfrm>
            <a:custGeom>
              <a:avLst/>
              <a:gdLst/>
              <a:ahLst/>
              <a:cxnLst/>
              <a:rect l="l" t="t" r="r" b="b"/>
              <a:pathLst>
                <a:path w="30917" h="31965" extrusionOk="0">
                  <a:moveTo>
                    <a:pt x="15867" y="1851"/>
                  </a:moveTo>
                  <a:cubicBezTo>
                    <a:pt x="16915" y="1851"/>
                    <a:pt x="17941" y="2351"/>
                    <a:pt x="18651" y="3478"/>
                  </a:cubicBezTo>
                  <a:cubicBezTo>
                    <a:pt x="20163" y="5690"/>
                    <a:pt x="19239" y="8967"/>
                    <a:pt x="16551" y="9779"/>
                  </a:cubicBezTo>
                  <a:cubicBezTo>
                    <a:pt x="16296" y="9835"/>
                    <a:pt x="16034" y="9863"/>
                    <a:pt x="15772" y="9863"/>
                  </a:cubicBezTo>
                  <a:cubicBezTo>
                    <a:pt x="14482" y="9863"/>
                    <a:pt x="13184" y="9202"/>
                    <a:pt x="12602" y="8155"/>
                  </a:cubicBezTo>
                  <a:lnTo>
                    <a:pt x="12238" y="7790"/>
                  </a:lnTo>
                  <a:cubicBezTo>
                    <a:pt x="11650" y="6614"/>
                    <a:pt x="11650" y="5214"/>
                    <a:pt x="12350" y="4066"/>
                  </a:cubicBezTo>
                  <a:cubicBezTo>
                    <a:pt x="13138" y="2679"/>
                    <a:pt x="14520" y="1851"/>
                    <a:pt x="15867" y="1851"/>
                  </a:cubicBezTo>
                  <a:close/>
                  <a:moveTo>
                    <a:pt x="7083" y="5872"/>
                  </a:moveTo>
                  <a:cubicBezTo>
                    <a:pt x="8140" y="5872"/>
                    <a:pt x="9183" y="6365"/>
                    <a:pt x="9914" y="7454"/>
                  </a:cubicBezTo>
                  <a:cubicBezTo>
                    <a:pt x="11426" y="9779"/>
                    <a:pt x="10502" y="12915"/>
                    <a:pt x="7814" y="13755"/>
                  </a:cubicBezTo>
                  <a:cubicBezTo>
                    <a:pt x="7503" y="13847"/>
                    <a:pt x="7182" y="13891"/>
                    <a:pt x="6861" y="13891"/>
                  </a:cubicBezTo>
                  <a:cubicBezTo>
                    <a:pt x="5621" y="13891"/>
                    <a:pt x="4393" y="13239"/>
                    <a:pt x="3837" y="12215"/>
                  </a:cubicBezTo>
                  <a:cubicBezTo>
                    <a:pt x="3725" y="12103"/>
                    <a:pt x="3613" y="11991"/>
                    <a:pt x="3613" y="11879"/>
                  </a:cubicBezTo>
                  <a:cubicBezTo>
                    <a:pt x="2913" y="10703"/>
                    <a:pt x="2913" y="9191"/>
                    <a:pt x="3613" y="8014"/>
                  </a:cubicBezTo>
                  <a:cubicBezTo>
                    <a:pt x="4394" y="6656"/>
                    <a:pt x="5750" y="5872"/>
                    <a:pt x="7083" y="5872"/>
                  </a:cubicBezTo>
                  <a:close/>
                  <a:moveTo>
                    <a:pt x="23718" y="7142"/>
                  </a:moveTo>
                  <a:cubicBezTo>
                    <a:pt x="26203" y="7142"/>
                    <a:pt x="28256" y="9119"/>
                    <a:pt x="27416" y="11767"/>
                  </a:cubicBezTo>
                  <a:cubicBezTo>
                    <a:pt x="26843" y="13567"/>
                    <a:pt x="25152" y="14738"/>
                    <a:pt x="23389" y="14738"/>
                  </a:cubicBezTo>
                  <a:cubicBezTo>
                    <a:pt x="22656" y="14738"/>
                    <a:pt x="21910" y="14535"/>
                    <a:pt x="21227" y="14091"/>
                  </a:cubicBezTo>
                  <a:cubicBezTo>
                    <a:pt x="19939" y="13167"/>
                    <a:pt x="19351" y="11403"/>
                    <a:pt x="19939" y="10003"/>
                  </a:cubicBezTo>
                  <a:cubicBezTo>
                    <a:pt x="19939" y="9891"/>
                    <a:pt x="19939" y="9667"/>
                    <a:pt x="20051" y="9555"/>
                  </a:cubicBezTo>
                  <a:cubicBezTo>
                    <a:pt x="20527" y="8267"/>
                    <a:pt x="21703" y="7454"/>
                    <a:pt x="22964" y="7202"/>
                  </a:cubicBezTo>
                  <a:cubicBezTo>
                    <a:pt x="23218" y="7162"/>
                    <a:pt x="23470" y="7142"/>
                    <a:pt x="23718" y="7142"/>
                  </a:cubicBezTo>
                  <a:close/>
                  <a:moveTo>
                    <a:pt x="23864" y="16715"/>
                  </a:moveTo>
                  <a:cubicBezTo>
                    <a:pt x="26324" y="16715"/>
                    <a:pt x="28266" y="18773"/>
                    <a:pt x="27528" y="21316"/>
                  </a:cubicBezTo>
                  <a:cubicBezTo>
                    <a:pt x="26956" y="23132"/>
                    <a:pt x="25270" y="24364"/>
                    <a:pt x="23511" y="24364"/>
                  </a:cubicBezTo>
                  <a:cubicBezTo>
                    <a:pt x="22775" y="24364"/>
                    <a:pt x="22025" y="24148"/>
                    <a:pt x="21339" y="23669"/>
                  </a:cubicBezTo>
                  <a:cubicBezTo>
                    <a:pt x="20051" y="22856"/>
                    <a:pt x="19463" y="20980"/>
                    <a:pt x="20051" y="19580"/>
                  </a:cubicBezTo>
                  <a:cubicBezTo>
                    <a:pt x="20051" y="19468"/>
                    <a:pt x="20051" y="19356"/>
                    <a:pt x="20163" y="19216"/>
                  </a:cubicBezTo>
                  <a:cubicBezTo>
                    <a:pt x="20639" y="17956"/>
                    <a:pt x="21815" y="17004"/>
                    <a:pt x="23104" y="16780"/>
                  </a:cubicBezTo>
                  <a:cubicBezTo>
                    <a:pt x="23361" y="16736"/>
                    <a:pt x="23615" y="16715"/>
                    <a:pt x="23864" y="16715"/>
                  </a:cubicBezTo>
                  <a:close/>
                  <a:moveTo>
                    <a:pt x="16436" y="22477"/>
                  </a:moveTo>
                  <a:cubicBezTo>
                    <a:pt x="17427" y="22477"/>
                    <a:pt x="18332" y="22845"/>
                    <a:pt x="19127" y="23556"/>
                  </a:cubicBezTo>
                  <a:cubicBezTo>
                    <a:pt x="21115" y="25517"/>
                    <a:pt x="20863" y="28905"/>
                    <a:pt x="18063" y="29857"/>
                  </a:cubicBezTo>
                  <a:cubicBezTo>
                    <a:pt x="17579" y="30026"/>
                    <a:pt x="17090" y="30105"/>
                    <a:pt x="16613" y="30105"/>
                  </a:cubicBezTo>
                  <a:cubicBezTo>
                    <a:pt x="14471" y="30105"/>
                    <a:pt x="12577" y="28507"/>
                    <a:pt x="12462" y="26217"/>
                  </a:cubicBezTo>
                  <a:cubicBezTo>
                    <a:pt x="12462" y="24593"/>
                    <a:pt x="13638" y="23080"/>
                    <a:pt x="15039" y="22716"/>
                  </a:cubicBezTo>
                  <a:cubicBezTo>
                    <a:pt x="15151" y="22604"/>
                    <a:pt x="15263" y="22604"/>
                    <a:pt x="15403" y="22604"/>
                  </a:cubicBezTo>
                  <a:cubicBezTo>
                    <a:pt x="15756" y="22519"/>
                    <a:pt x="16101" y="22477"/>
                    <a:pt x="16436" y="22477"/>
                  </a:cubicBezTo>
                  <a:close/>
                  <a:moveTo>
                    <a:pt x="14847" y="1"/>
                  </a:moveTo>
                  <a:cubicBezTo>
                    <a:pt x="10594" y="1"/>
                    <a:pt x="6373" y="1860"/>
                    <a:pt x="3613" y="5354"/>
                  </a:cubicBezTo>
                  <a:cubicBezTo>
                    <a:pt x="1513" y="7902"/>
                    <a:pt x="1" y="11655"/>
                    <a:pt x="813" y="15015"/>
                  </a:cubicBezTo>
                  <a:cubicBezTo>
                    <a:pt x="1401" y="16416"/>
                    <a:pt x="2213" y="17704"/>
                    <a:pt x="3249" y="18768"/>
                  </a:cubicBezTo>
                  <a:cubicBezTo>
                    <a:pt x="4649" y="20280"/>
                    <a:pt x="6301" y="21204"/>
                    <a:pt x="7926" y="22492"/>
                  </a:cubicBezTo>
                  <a:cubicBezTo>
                    <a:pt x="9214" y="23556"/>
                    <a:pt x="9326" y="25181"/>
                    <a:pt x="9914" y="26805"/>
                  </a:cubicBezTo>
                  <a:cubicBezTo>
                    <a:pt x="10614" y="28457"/>
                    <a:pt x="11902" y="29969"/>
                    <a:pt x="13414" y="31005"/>
                  </a:cubicBezTo>
                  <a:cubicBezTo>
                    <a:pt x="14515" y="31679"/>
                    <a:pt x="15674" y="31964"/>
                    <a:pt x="16839" y="31964"/>
                  </a:cubicBezTo>
                  <a:cubicBezTo>
                    <a:pt x="19110" y="31964"/>
                    <a:pt x="21402" y="30882"/>
                    <a:pt x="23328" y="29493"/>
                  </a:cubicBezTo>
                  <a:cubicBezTo>
                    <a:pt x="26128" y="27393"/>
                    <a:pt x="28228" y="24481"/>
                    <a:pt x="29628" y="21316"/>
                  </a:cubicBezTo>
                  <a:cubicBezTo>
                    <a:pt x="30217" y="19692"/>
                    <a:pt x="30805" y="17956"/>
                    <a:pt x="30917" y="16080"/>
                  </a:cubicBezTo>
                  <a:cubicBezTo>
                    <a:pt x="30917" y="14091"/>
                    <a:pt x="30329" y="12355"/>
                    <a:pt x="29404" y="10591"/>
                  </a:cubicBezTo>
                  <a:cubicBezTo>
                    <a:pt x="27752" y="7202"/>
                    <a:pt x="25428" y="4178"/>
                    <a:pt x="22263" y="2078"/>
                  </a:cubicBezTo>
                  <a:cubicBezTo>
                    <a:pt x="19988" y="677"/>
                    <a:pt x="17412" y="1"/>
                    <a:pt x="14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9"/>
            <p:cNvSpPr/>
            <p:nvPr/>
          </p:nvSpPr>
          <p:spPr>
            <a:xfrm>
              <a:off x="4625600" y="4272500"/>
              <a:ext cx="851325" cy="865900"/>
            </a:xfrm>
            <a:custGeom>
              <a:avLst/>
              <a:gdLst/>
              <a:ahLst/>
              <a:cxnLst/>
              <a:rect l="l" t="t" r="r" b="b"/>
              <a:pathLst>
                <a:path w="34053" h="34636" extrusionOk="0">
                  <a:moveTo>
                    <a:pt x="16102" y="1367"/>
                  </a:moveTo>
                  <a:cubicBezTo>
                    <a:pt x="18651" y="1367"/>
                    <a:pt x="21227" y="2068"/>
                    <a:pt x="23551" y="3580"/>
                  </a:cubicBezTo>
                  <a:cubicBezTo>
                    <a:pt x="26352" y="5344"/>
                    <a:pt x="28816" y="8256"/>
                    <a:pt x="30552" y="11869"/>
                  </a:cubicBezTo>
                  <a:cubicBezTo>
                    <a:pt x="31253" y="13381"/>
                    <a:pt x="32093" y="15257"/>
                    <a:pt x="31953" y="17358"/>
                  </a:cubicBezTo>
                  <a:cubicBezTo>
                    <a:pt x="31953" y="18870"/>
                    <a:pt x="31505" y="20634"/>
                    <a:pt x="30692" y="22482"/>
                  </a:cubicBezTo>
                  <a:cubicBezTo>
                    <a:pt x="29292" y="25871"/>
                    <a:pt x="27192" y="28671"/>
                    <a:pt x="24504" y="30659"/>
                  </a:cubicBezTo>
                  <a:cubicBezTo>
                    <a:pt x="23040" y="31713"/>
                    <a:pt x="20666" y="33106"/>
                    <a:pt x="18139" y="33106"/>
                  </a:cubicBezTo>
                  <a:cubicBezTo>
                    <a:pt x="17039" y="33106"/>
                    <a:pt x="15910" y="32842"/>
                    <a:pt x="14814" y="32171"/>
                  </a:cubicBezTo>
                  <a:cubicBezTo>
                    <a:pt x="13302" y="31247"/>
                    <a:pt x="12126" y="29735"/>
                    <a:pt x="11426" y="27971"/>
                  </a:cubicBezTo>
                  <a:cubicBezTo>
                    <a:pt x="11202" y="27495"/>
                    <a:pt x="11090" y="27047"/>
                    <a:pt x="10950" y="26683"/>
                  </a:cubicBezTo>
                  <a:cubicBezTo>
                    <a:pt x="10614" y="25535"/>
                    <a:pt x="10250" y="24470"/>
                    <a:pt x="9214" y="23658"/>
                  </a:cubicBezTo>
                  <a:cubicBezTo>
                    <a:pt x="8738" y="23182"/>
                    <a:pt x="8037" y="22734"/>
                    <a:pt x="7589" y="22370"/>
                  </a:cubicBezTo>
                  <a:cubicBezTo>
                    <a:pt x="6525" y="21670"/>
                    <a:pt x="5601" y="20858"/>
                    <a:pt x="4649" y="20046"/>
                  </a:cubicBezTo>
                  <a:cubicBezTo>
                    <a:pt x="3613" y="18870"/>
                    <a:pt x="2801" y="17582"/>
                    <a:pt x="2213" y="16293"/>
                  </a:cubicBezTo>
                  <a:cubicBezTo>
                    <a:pt x="1401" y="12793"/>
                    <a:pt x="3137" y="9068"/>
                    <a:pt x="5013" y="6744"/>
                  </a:cubicBezTo>
                  <a:cubicBezTo>
                    <a:pt x="7701" y="3244"/>
                    <a:pt x="11902" y="1367"/>
                    <a:pt x="16102" y="1367"/>
                  </a:cubicBezTo>
                  <a:close/>
                  <a:moveTo>
                    <a:pt x="15959" y="1"/>
                  </a:moveTo>
                  <a:cubicBezTo>
                    <a:pt x="12008" y="1"/>
                    <a:pt x="8096" y="1436"/>
                    <a:pt x="5237" y="4280"/>
                  </a:cubicBezTo>
                  <a:cubicBezTo>
                    <a:pt x="2689" y="6856"/>
                    <a:pt x="0" y="11281"/>
                    <a:pt x="700" y="15957"/>
                  </a:cubicBezTo>
                  <a:cubicBezTo>
                    <a:pt x="1289" y="19458"/>
                    <a:pt x="3949" y="22734"/>
                    <a:pt x="8289" y="24834"/>
                  </a:cubicBezTo>
                  <a:cubicBezTo>
                    <a:pt x="8738" y="25283"/>
                    <a:pt x="9102" y="25871"/>
                    <a:pt x="9326" y="26459"/>
                  </a:cubicBezTo>
                  <a:lnTo>
                    <a:pt x="9438" y="26795"/>
                  </a:lnTo>
                  <a:cubicBezTo>
                    <a:pt x="9550" y="27635"/>
                    <a:pt x="9802" y="28335"/>
                    <a:pt x="10138" y="29035"/>
                  </a:cubicBezTo>
                  <a:cubicBezTo>
                    <a:pt x="10838" y="30659"/>
                    <a:pt x="12014" y="32059"/>
                    <a:pt x="13414" y="32984"/>
                  </a:cubicBezTo>
                  <a:cubicBezTo>
                    <a:pt x="14926" y="34160"/>
                    <a:pt x="16439" y="34636"/>
                    <a:pt x="18203" y="34636"/>
                  </a:cubicBezTo>
                  <a:cubicBezTo>
                    <a:pt x="18903" y="34636"/>
                    <a:pt x="19603" y="34636"/>
                    <a:pt x="20303" y="34384"/>
                  </a:cubicBezTo>
                  <a:cubicBezTo>
                    <a:pt x="24840" y="33348"/>
                    <a:pt x="29404" y="28671"/>
                    <a:pt x="31505" y="24582"/>
                  </a:cubicBezTo>
                  <a:cubicBezTo>
                    <a:pt x="33605" y="20382"/>
                    <a:pt x="34053" y="16657"/>
                    <a:pt x="32793" y="13269"/>
                  </a:cubicBezTo>
                  <a:cubicBezTo>
                    <a:pt x="31393" y="9292"/>
                    <a:pt x="28928" y="5792"/>
                    <a:pt x="25792" y="3356"/>
                  </a:cubicBezTo>
                  <a:cubicBezTo>
                    <a:pt x="22946" y="1113"/>
                    <a:pt x="19438" y="1"/>
                    <a:pt x="15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9"/>
            <p:cNvSpPr/>
            <p:nvPr/>
          </p:nvSpPr>
          <p:spPr>
            <a:xfrm>
              <a:off x="4969350" y="4866375"/>
              <a:ext cx="216350" cy="190700"/>
            </a:xfrm>
            <a:custGeom>
              <a:avLst/>
              <a:gdLst/>
              <a:ahLst/>
              <a:cxnLst/>
              <a:rect l="l" t="t" r="r" b="b"/>
              <a:pathLst>
                <a:path w="8654" h="7628" extrusionOk="0">
                  <a:moveTo>
                    <a:pt x="4201" y="1079"/>
                  </a:moveTo>
                  <a:cubicBezTo>
                    <a:pt x="4453" y="1079"/>
                    <a:pt x="4565" y="1192"/>
                    <a:pt x="4789" y="1304"/>
                  </a:cubicBezTo>
                  <a:lnTo>
                    <a:pt x="4901" y="1304"/>
                  </a:lnTo>
                  <a:cubicBezTo>
                    <a:pt x="5153" y="1416"/>
                    <a:pt x="5377" y="1528"/>
                    <a:pt x="5601" y="1640"/>
                  </a:cubicBezTo>
                  <a:cubicBezTo>
                    <a:pt x="7365" y="3040"/>
                    <a:pt x="7365" y="5840"/>
                    <a:pt x="5041" y="6428"/>
                  </a:cubicBezTo>
                  <a:cubicBezTo>
                    <a:pt x="4757" y="6505"/>
                    <a:pt x="4462" y="6541"/>
                    <a:pt x="4165" y="6541"/>
                  </a:cubicBezTo>
                  <a:cubicBezTo>
                    <a:pt x="2616" y="6541"/>
                    <a:pt x="1028" y="5543"/>
                    <a:pt x="840" y="3992"/>
                  </a:cubicBezTo>
                  <a:cubicBezTo>
                    <a:pt x="700" y="3740"/>
                    <a:pt x="700" y="3516"/>
                    <a:pt x="700" y="3404"/>
                  </a:cubicBezTo>
                  <a:cubicBezTo>
                    <a:pt x="1288" y="2340"/>
                    <a:pt x="1876" y="1416"/>
                    <a:pt x="3053" y="1079"/>
                  </a:cubicBezTo>
                  <a:close/>
                  <a:moveTo>
                    <a:pt x="3974" y="0"/>
                  </a:moveTo>
                  <a:cubicBezTo>
                    <a:pt x="3639" y="0"/>
                    <a:pt x="3294" y="42"/>
                    <a:pt x="2941" y="127"/>
                  </a:cubicBezTo>
                  <a:cubicBezTo>
                    <a:pt x="2801" y="127"/>
                    <a:pt x="2689" y="127"/>
                    <a:pt x="2577" y="239"/>
                  </a:cubicBezTo>
                  <a:cubicBezTo>
                    <a:pt x="1176" y="603"/>
                    <a:pt x="0" y="2116"/>
                    <a:pt x="0" y="3740"/>
                  </a:cubicBezTo>
                  <a:cubicBezTo>
                    <a:pt x="115" y="6030"/>
                    <a:pt x="2009" y="7628"/>
                    <a:pt x="4151" y="7628"/>
                  </a:cubicBezTo>
                  <a:cubicBezTo>
                    <a:pt x="4628" y="7628"/>
                    <a:pt x="5117" y="7549"/>
                    <a:pt x="5601" y="7380"/>
                  </a:cubicBezTo>
                  <a:cubicBezTo>
                    <a:pt x="8401" y="6428"/>
                    <a:pt x="8653" y="3040"/>
                    <a:pt x="6665" y="1079"/>
                  </a:cubicBezTo>
                  <a:cubicBezTo>
                    <a:pt x="5870" y="368"/>
                    <a:pt x="4965" y="0"/>
                    <a:pt x="3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9"/>
            <p:cNvSpPr/>
            <p:nvPr/>
          </p:nvSpPr>
          <p:spPr>
            <a:xfrm>
              <a:off x="5144375" y="4722300"/>
              <a:ext cx="220075" cy="191250"/>
            </a:xfrm>
            <a:custGeom>
              <a:avLst/>
              <a:gdLst/>
              <a:ahLst/>
              <a:cxnLst/>
              <a:rect l="l" t="t" r="r" b="b"/>
              <a:pathLst>
                <a:path w="8803" h="7650" extrusionOk="0">
                  <a:moveTo>
                    <a:pt x="4383" y="1120"/>
                  </a:moveTo>
                  <a:cubicBezTo>
                    <a:pt x="6168" y="1120"/>
                    <a:pt x="7723" y="2588"/>
                    <a:pt x="7001" y="4490"/>
                  </a:cubicBezTo>
                  <a:cubicBezTo>
                    <a:pt x="6467" y="5837"/>
                    <a:pt x="5116" y="6759"/>
                    <a:pt x="3785" y="6759"/>
                  </a:cubicBezTo>
                  <a:cubicBezTo>
                    <a:pt x="3372" y="6759"/>
                    <a:pt x="2961" y="6671"/>
                    <a:pt x="2576" y="6478"/>
                  </a:cubicBezTo>
                  <a:cubicBezTo>
                    <a:pt x="2352" y="6366"/>
                    <a:pt x="2240" y="6254"/>
                    <a:pt x="1988" y="6142"/>
                  </a:cubicBezTo>
                  <a:cubicBezTo>
                    <a:pt x="1540" y="5190"/>
                    <a:pt x="1064" y="4154"/>
                    <a:pt x="1540" y="2978"/>
                  </a:cubicBezTo>
                  <a:cubicBezTo>
                    <a:pt x="1652" y="2642"/>
                    <a:pt x="1876" y="2278"/>
                    <a:pt x="2240" y="2054"/>
                  </a:cubicBezTo>
                  <a:cubicBezTo>
                    <a:pt x="2352" y="1942"/>
                    <a:pt x="2464" y="1802"/>
                    <a:pt x="2688" y="1690"/>
                  </a:cubicBezTo>
                  <a:cubicBezTo>
                    <a:pt x="2688" y="1690"/>
                    <a:pt x="2688" y="1578"/>
                    <a:pt x="2800" y="1578"/>
                  </a:cubicBezTo>
                  <a:cubicBezTo>
                    <a:pt x="3053" y="1466"/>
                    <a:pt x="3277" y="1354"/>
                    <a:pt x="3501" y="1242"/>
                  </a:cubicBezTo>
                  <a:cubicBezTo>
                    <a:pt x="3795" y="1159"/>
                    <a:pt x="4092" y="1120"/>
                    <a:pt x="4383" y="1120"/>
                  </a:cubicBezTo>
                  <a:close/>
                  <a:moveTo>
                    <a:pt x="4401" y="1"/>
                  </a:moveTo>
                  <a:cubicBezTo>
                    <a:pt x="4152" y="1"/>
                    <a:pt x="3898" y="22"/>
                    <a:pt x="3641" y="66"/>
                  </a:cubicBezTo>
                  <a:cubicBezTo>
                    <a:pt x="2352" y="290"/>
                    <a:pt x="1176" y="1242"/>
                    <a:pt x="700" y="2502"/>
                  </a:cubicBezTo>
                  <a:cubicBezTo>
                    <a:pt x="588" y="2642"/>
                    <a:pt x="588" y="2754"/>
                    <a:pt x="588" y="2866"/>
                  </a:cubicBezTo>
                  <a:cubicBezTo>
                    <a:pt x="0" y="4266"/>
                    <a:pt x="588" y="6142"/>
                    <a:pt x="1876" y="6955"/>
                  </a:cubicBezTo>
                  <a:cubicBezTo>
                    <a:pt x="2562" y="7434"/>
                    <a:pt x="3312" y="7650"/>
                    <a:pt x="4048" y="7650"/>
                  </a:cubicBezTo>
                  <a:cubicBezTo>
                    <a:pt x="5807" y="7650"/>
                    <a:pt x="7493" y="6418"/>
                    <a:pt x="8065" y="4602"/>
                  </a:cubicBezTo>
                  <a:cubicBezTo>
                    <a:pt x="8803" y="2059"/>
                    <a:pt x="6861" y="1"/>
                    <a:pt x="4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9"/>
            <p:cNvSpPr/>
            <p:nvPr/>
          </p:nvSpPr>
          <p:spPr>
            <a:xfrm>
              <a:off x="5141575" y="4483000"/>
              <a:ext cx="222650" cy="189900"/>
            </a:xfrm>
            <a:custGeom>
              <a:avLst/>
              <a:gdLst/>
              <a:ahLst/>
              <a:cxnLst/>
              <a:rect l="l" t="t" r="r" b="b"/>
              <a:pathLst>
                <a:path w="8906" h="7596" extrusionOk="0">
                  <a:moveTo>
                    <a:pt x="4421" y="1109"/>
                  </a:moveTo>
                  <a:cubicBezTo>
                    <a:pt x="6184" y="1109"/>
                    <a:pt x="7694" y="2505"/>
                    <a:pt x="7001" y="4513"/>
                  </a:cubicBezTo>
                  <a:cubicBezTo>
                    <a:pt x="6542" y="5694"/>
                    <a:pt x="5159" y="6739"/>
                    <a:pt x="3802" y="6739"/>
                  </a:cubicBezTo>
                  <a:cubicBezTo>
                    <a:pt x="3422" y="6739"/>
                    <a:pt x="3044" y="6657"/>
                    <a:pt x="2688" y="6473"/>
                  </a:cubicBezTo>
                  <a:cubicBezTo>
                    <a:pt x="1400" y="5913"/>
                    <a:pt x="1064" y="4261"/>
                    <a:pt x="1512" y="2973"/>
                  </a:cubicBezTo>
                  <a:cubicBezTo>
                    <a:pt x="1764" y="2637"/>
                    <a:pt x="1876" y="2273"/>
                    <a:pt x="2212" y="1937"/>
                  </a:cubicBezTo>
                  <a:cubicBezTo>
                    <a:pt x="2352" y="1825"/>
                    <a:pt x="2464" y="1713"/>
                    <a:pt x="2688" y="1713"/>
                  </a:cubicBezTo>
                  <a:cubicBezTo>
                    <a:pt x="2688" y="1573"/>
                    <a:pt x="2688" y="1573"/>
                    <a:pt x="2800" y="1573"/>
                  </a:cubicBezTo>
                  <a:cubicBezTo>
                    <a:pt x="3052" y="1349"/>
                    <a:pt x="3277" y="1237"/>
                    <a:pt x="3501" y="1237"/>
                  </a:cubicBezTo>
                  <a:cubicBezTo>
                    <a:pt x="3808" y="1150"/>
                    <a:pt x="4118" y="1109"/>
                    <a:pt x="4421" y="1109"/>
                  </a:cubicBezTo>
                  <a:close/>
                  <a:moveTo>
                    <a:pt x="4367" y="0"/>
                  </a:moveTo>
                  <a:cubicBezTo>
                    <a:pt x="4119" y="0"/>
                    <a:pt x="3867" y="20"/>
                    <a:pt x="3613" y="60"/>
                  </a:cubicBezTo>
                  <a:cubicBezTo>
                    <a:pt x="2352" y="312"/>
                    <a:pt x="1176" y="1125"/>
                    <a:pt x="700" y="2413"/>
                  </a:cubicBezTo>
                  <a:cubicBezTo>
                    <a:pt x="588" y="2525"/>
                    <a:pt x="588" y="2749"/>
                    <a:pt x="588" y="2861"/>
                  </a:cubicBezTo>
                  <a:cubicBezTo>
                    <a:pt x="0" y="4261"/>
                    <a:pt x="588" y="6025"/>
                    <a:pt x="1876" y="6949"/>
                  </a:cubicBezTo>
                  <a:cubicBezTo>
                    <a:pt x="2559" y="7393"/>
                    <a:pt x="3305" y="7596"/>
                    <a:pt x="4038" y="7596"/>
                  </a:cubicBezTo>
                  <a:cubicBezTo>
                    <a:pt x="5801" y="7596"/>
                    <a:pt x="7492" y="6425"/>
                    <a:pt x="8065" y="4625"/>
                  </a:cubicBezTo>
                  <a:cubicBezTo>
                    <a:pt x="8905" y="1977"/>
                    <a:pt x="6852" y="0"/>
                    <a:pt x="4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9"/>
            <p:cNvSpPr/>
            <p:nvPr/>
          </p:nvSpPr>
          <p:spPr>
            <a:xfrm>
              <a:off x="4949050" y="4350725"/>
              <a:ext cx="212850" cy="200300"/>
            </a:xfrm>
            <a:custGeom>
              <a:avLst/>
              <a:gdLst/>
              <a:ahLst/>
              <a:cxnLst/>
              <a:rect l="l" t="t" r="r" b="b"/>
              <a:pathLst>
                <a:path w="8514" h="8012" extrusionOk="0">
                  <a:moveTo>
                    <a:pt x="4173" y="1059"/>
                  </a:moveTo>
                  <a:cubicBezTo>
                    <a:pt x="4943" y="1059"/>
                    <a:pt x="5696" y="1447"/>
                    <a:pt x="6189" y="2327"/>
                  </a:cubicBezTo>
                  <a:cubicBezTo>
                    <a:pt x="7001" y="3839"/>
                    <a:pt x="6777" y="6304"/>
                    <a:pt x="5153" y="7004"/>
                  </a:cubicBezTo>
                  <a:cubicBezTo>
                    <a:pt x="4866" y="7128"/>
                    <a:pt x="4561" y="7185"/>
                    <a:pt x="4254" y="7185"/>
                  </a:cubicBezTo>
                  <a:cubicBezTo>
                    <a:pt x="3182" y="7185"/>
                    <a:pt x="2088" y="6496"/>
                    <a:pt x="1652" y="5603"/>
                  </a:cubicBezTo>
                  <a:cubicBezTo>
                    <a:pt x="1400" y="5239"/>
                    <a:pt x="1288" y="4903"/>
                    <a:pt x="1288" y="4427"/>
                  </a:cubicBezTo>
                  <a:lnTo>
                    <a:pt x="1288" y="3951"/>
                  </a:lnTo>
                  <a:lnTo>
                    <a:pt x="1288" y="3727"/>
                  </a:lnTo>
                  <a:cubicBezTo>
                    <a:pt x="1288" y="3503"/>
                    <a:pt x="1400" y="3251"/>
                    <a:pt x="1512" y="3027"/>
                  </a:cubicBezTo>
                  <a:cubicBezTo>
                    <a:pt x="2000" y="1807"/>
                    <a:pt x="3103" y="1059"/>
                    <a:pt x="4173" y="1059"/>
                  </a:cubicBezTo>
                  <a:close/>
                  <a:moveTo>
                    <a:pt x="4217" y="0"/>
                  </a:moveTo>
                  <a:cubicBezTo>
                    <a:pt x="2870" y="0"/>
                    <a:pt x="1488" y="828"/>
                    <a:pt x="700" y="2215"/>
                  </a:cubicBezTo>
                  <a:cubicBezTo>
                    <a:pt x="0" y="3363"/>
                    <a:pt x="0" y="4763"/>
                    <a:pt x="588" y="5939"/>
                  </a:cubicBezTo>
                  <a:lnTo>
                    <a:pt x="952" y="6304"/>
                  </a:lnTo>
                  <a:cubicBezTo>
                    <a:pt x="1534" y="7351"/>
                    <a:pt x="2832" y="8012"/>
                    <a:pt x="4122" y="8012"/>
                  </a:cubicBezTo>
                  <a:cubicBezTo>
                    <a:pt x="4384" y="8012"/>
                    <a:pt x="4646" y="7984"/>
                    <a:pt x="4901" y="7928"/>
                  </a:cubicBezTo>
                  <a:cubicBezTo>
                    <a:pt x="7589" y="7116"/>
                    <a:pt x="8513" y="3839"/>
                    <a:pt x="7001" y="1627"/>
                  </a:cubicBezTo>
                  <a:cubicBezTo>
                    <a:pt x="6291" y="500"/>
                    <a:pt x="5265" y="0"/>
                    <a:pt x="4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9"/>
            <p:cNvSpPr/>
            <p:nvPr/>
          </p:nvSpPr>
          <p:spPr>
            <a:xfrm>
              <a:off x="4730600" y="4451225"/>
              <a:ext cx="212875" cy="200500"/>
            </a:xfrm>
            <a:custGeom>
              <a:avLst/>
              <a:gdLst/>
              <a:ahLst/>
              <a:cxnLst/>
              <a:rect l="l" t="t" r="r" b="b"/>
              <a:pathLst>
                <a:path w="8515" h="8020" extrusionOk="0">
                  <a:moveTo>
                    <a:pt x="4161" y="1119"/>
                  </a:moveTo>
                  <a:cubicBezTo>
                    <a:pt x="4960" y="1119"/>
                    <a:pt x="5756" y="1506"/>
                    <a:pt x="6302" y="2396"/>
                  </a:cubicBezTo>
                  <a:cubicBezTo>
                    <a:pt x="7114" y="3796"/>
                    <a:pt x="6750" y="6232"/>
                    <a:pt x="5126" y="7044"/>
                  </a:cubicBezTo>
                  <a:cubicBezTo>
                    <a:pt x="4847" y="7147"/>
                    <a:pt x="4553" y="7195"/>
                    <a:pt x="4256" y="7195"/>
                  </a:cubicBezTo>
                  <a:cubicBezTo>
                    <a:pt x="3183" y="7195"/>
                    <a:pt x="2086" y="6566"/>
                    <a:pt x="1625" y="5644"/>
                  </a:cubicBezTo>
                  <a:cubicBezTo>
                    <a:pt x="1401" y="5308"/>
                    <a:pt x="1289" y="4832"/>
                    <a:pt x="1289" y="4496"/>
                  </a:cubicBezTo>
                  <a:lnTo>
                    <a:pt x="1289" y="3908"/>
                  </a:lnTo>
                  <a:lnTo>
                    <a:pt x="1289" y="3796"/>
                  </a:lnTo>
                  <a:cubicBezTo>
                    <a:pt x="1289" y="3544"/>
                    <a:pt x="1401" y="3320"/>
                    <a:pt x="1513" y="2984"/>
                  </a:cubicBezTo>
                  <a:cubicBezTo>
                    <a:pt x="1981" y="1837"/>
                    <a:pt x="3073" y="1119"/>
                    <a:pt x="4161" y="1119"/>
                  </a:cubicBezTo>
                  <a:close/>
                  <a:moveTo>
                    <a:pt x="4171" y="1"/>
                  </a:moveTo>
                  <a:cubicBezTo>
                    <a:pt x="2838" y="1"/>
                    <a:pt x="1482" y="785"/>
                    <a:pt x="701" y="2143"/>
                  </a:cubicBezTo>
                  <a:cubicBezTo>
                    <a:pt x="1" y="3320"/>
                    <a:pt x="1" y="4832"/>
                    <a:pt x="701" y="6008"/>
                  </a:cubicBezTo>
                  <a:cubicBezTo>
                    <a:pt x="701" y="6120"/>
                    <a:pt x="813" y="6232"/>
                    <a:pt x="925" y="6344"/>
                  </a:cubicBezTo>
                  <a:cubicBezTo>
                    <a:pt x="1481" y="7368"/>
                    <a:pt x="2709" y="8020"/>
                    <a:pt x="3949" y="8020"/>
                  </a:cubicBezTo>
                  <a:cubicBezTo>
                    <a:pt x="4270" y="8020"/>
                    <a:pt x="4591" y="7976"/>
                    <a:pt x="4902" y="7884"/>
                  </a:cubicBezTo>
                  <a:cubicBezTo>
                    <a:pt x="7590" y="7044"/>
                    <a:pt x="8514" y="3908"/>
                    <a:pt x="7002" y="1583"/>
                  </a:cubicBezTo>
                  <a:cubicBezTo>
                    <a:pt x="6271" y="494"/>
                    <a:pt x="5228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29"/>
          <p:cNvGrpSpPr/>
          <p:nvPr/>
        </p:nvGrpSpPr>
        <p:grpSpPr>
          <a:xfrm>
            <a:off x="395750" y="1077175"/>
            <a:ext cx="653225" cy="586000"/>
            <a:chOff x="447650" y="1275975"/>
            <a:chExt cx="653225" cy="586000"/>
          </a:xfrm>
        </p:grpSpPr>
        <p:sp>
          <p:nvSpPr>
            <p:cNvPr id="1543" name="Google Shape;1543;p29"/>
            <p:cNvSpPr/>
            <p:nvPr/>
          </p:nvSpPr>
          <p:spPr>
            <a:xfrm>
              <a:off x="666100" y="1704450"/>
              <a:ext cx="122525" cy="128825"/>
            </a:xfrm>
            <a:custGeom>
              <a:avLst/>
              <a:gdLst/>
              <a:ahLst/>
              <a:cxnLst/>
              <a:rect l="l" t="t" r="r" b="b"/>
              <a:pathLst>
                <a:path w="4901" h="5153" extrusionOk="0">
                  <a:moveTo>
                    <a:pt x="2212" y="0"/>
                  </a:moveTo>
                  <a:cubicBezTo>
                    <a:pt x="1512" y="1764"/>
                    <a:pt x="812" y="3389"/>
                    <a:pt x="0" y="5153"/>
                  </a:cubicBezTo>
                  <a:lnTo>
                    <a:pt x="1400" y="4089"/>
                  </a:lnTo>
                  <a:cubicBezTo>
                    <a:pt x="2576" y="3276"/>
                    <a:pt x="3613" y="2240"/>
                    <a:pt x="4901" y="1400"/>
                  </a:cubicBezTo>
                  <a:cubicBezTo>
                    <a:pt x="4565" y="1176"/>
                    <a:pt x="4313" y="1064"/>
                    <a:pt x="3977" y="952"/>
                  </a:cubicBezTo>
                  <a:cubicBezTo>
                    <a:pt x="3389" y="588"/>
                    <a:pt x="2800" y="364"/>
                    <a:pt x="2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9"/>
            <p:cNvSpPr/>
            <p:nvPr/>
          </p:nvSpPr>
          <p:spPr>
            <a:xfrm>
              <a:off x="613575" y="1336900"/>
              <a:ext cx="432000" cy="490075"/>
            </a:xfrm>
            <a:custGeom>
              <a:avLst/>
              <a:gdLst/>
              <a:ahLst/>
              <a:cxnLst/>
              <a:rect l="l" t="t" r="r" b="b"/>
              <a:pathLst>
                <a:path w="17280" h="19603" extrusionOk="0">
                  <a:moveTo>
                    <a:pt x="17279" y="0"/>
                  </a:moveTo>
                  <a:cubicBezTo>
                    <a:pt x="16467" y="840"/>
                    <a:pt x="15655" y="1400"/>
                    <a:pt x="14815" y="2100"/>
                  </a:cubicBezTo>
                  <a:cubicBezTo>
                    <a:pt x="13303" y="3277"/>
                    <a:pt x="11790" y="4341"/>
                    <a:pt x="10278" y="5377"/>
                  </a:cubicBezTo>
                  <a:cubicBezTo>
                    <a:pt x="6890" y="7701"/>
                    <a:pt x="3501" y="10053"/>
                    <a:pt x="1" y="12266"/>
                  </a:cubicBezTo>
                  <a:cubicBezTo>
                    <a:pt x="477" y="13554"/>
                    <a:pt x="589" y="14954"/>
                    <a:pt x="813" y="16242"/>
                  </a:cubicBezTo>
                  <a:cubicBezTo>
                    <a:pt x="1065" y="17390"/>
                    <a:pt x="1289" y="18455"/>
                    <a:pt x="1513" y="19603"/>
                  </a:cubicBezTo>
                  <a:cubicBezTo>
                    <a:pt x="2353" y="17866"/>
                    <a:pt x="3165" y="15990"/>
                    <a:pt x="3865" y="14254"/>
                  </a:cubicBezTo>
                  <a:cubicBezTo>
                    <a:pt x="3865" y="14142"/>
                    <a:pt x="3865" y="14002"/>
                    <a:pt x="3977" y="13890"/>
                  </a:cubicBezTo>
                  <a:cubicBezTo>
                    <a:pt x="6302" y="11202"/>
                    <a:pt x="8990" y="8877"/>
                    <a:pt x="11566" y="6441"/>
                  </a:cubicBezTo>
                  <a:cubicBezTo>
                    <a:pt x="12855" y="5153"/>
                    <a:pt x="14115" y="3865"/>
                    <a:pt x="15291" y="2577"/>
                  </a:cubicBezTo>
                  <a:cubicBezTo>
                    <a:pt x="15991" y="1764"/>
                    <a:pt x="16691" y="952"/>
                    <a:pt x="17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9"/>
            <p:cNvSpPr/>
            <p:nvPr/>
          </p:nvSpPr>
          <p:spPr>
            <a:xfrm>
              <a:off x="727700" y="1311000"/>
              <a:ext cx="352875" cy="492875"/>
            </a:xfrm>
            <a:custGeom>
              <a:avLst/>
              <a:gdLst/>
              <a:ahLst/>
              <a:cxnLst/>
              <a:rect l="l" t="t" r="r" b="b"/>
              <a:pathLst>
                <a:path w="14115" h="19715" extrusionOk="0">
                  <a:moveTo>
                    <a:pt x="14114" y="0"/>
                  </a:moveTo>
                  <a:cubicBezTo>
                    <a:pt x="12490" y="2912"/>
                    <a:pt x="9914" y="5377"/>
                    <a:pt x="7589" y="7701"/>
                  </a:cubicBezTo>
                  <a:cubicBezTo>
                    <a:pt x="5013" y="10137"/>
                    <a:pt x="2325" y="12602"/>
                    <a:pt x="0" y="15290"/>
                  </a:cubicBezTo>
                  <a:cubicBezTo>
                    <a:pt x="701" y="15514"/>
                    <a:pt x="1289" y="15878"/>
                    <a:pt x="1989" y="16214"/>
                  </a:cubicBezTo>
                  <a:cubicBezTo>
                    <a:pt x="2801" y="16578"/>
                    <a:pt x="3501" y="17026"/>
                    <a:pt x="4313" y="17390"/>
                  </a:cubicBezTo>
                  <a:cubicBezTo>
                    <a:pt x="5713" y="18202"/>
                    <a:pt x="7337" y="18902"/>
                    <a:pt x="8738" y="19715"/>
                  </a:cubicBezTo>
                  <a:cubicBezTo>
                    <a:pt x="9802" y="16326"/>
                    <a:pt x="10726" y="13078"/>
                    <a:pt x="11538" y="9689"/>
                  </a:cubicBezTo>
                  <a:cubicBezTo>
                    <a:pt x="12014" y="7925"/>
                    <a:pt x="12490" y="6189"/>
                    <a:pt x="12938" y="4313"/>
                  </a:cubicBezTo>
                  <a:cubicBezTo>
                    <a:pt x="13302" y="2912"/>
                    <a:pt x="13638" y="1400"/>
                    <a:pt x="14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9"/>
            <p:cNvSpPr/>
            <p:nvPr/>
          </p:nvSpPr>
          <p:spPr>
            <a:xfrm>
              <a:off x="467975" y="1311000"/>
              <a:ext cx="589500" cy="320650"/>
            </a:xfrm>
            <a:custGeom>
              <a:avLst/>
              <a:gdLst/>
              <a:ahLst/>
              <a:cxnLst/>
              <a:rect l="l" t="t" r="r" b="b"/>
              <a:pathLst>
                <a:path w="23580" h="12826" extrusionOk="0">
                  <a:moveTo>
                    <a:pt x="23579" y="0"/>
                  </a:moveTo>
                  <a:cubicBezTo>
                    <a:pt x="19827" y="1624"/>
                    <a:pt x="15990" y="3276"/>
                    <a:pt x="12014" y="4789"/>
                  </a:cubicBezTo>
                  <a:cubicBezTo>
                    <a:pt x="9801" y="5601"/>
                    <a:pt x="7701" y="6525"/>
                    <a:pt x="5601" y="7589"/>
                  </a:cubicBezTo>
                  <a:cubicBezTo>
                    <a:pt x="4537" y="8037"/>
                    <a:pt x="3613" y="8513"/>
                    <a:pt x="2576" y="8989"/>
                  </a:cubicBezTo>
                  <a:cubicBezTo>
                    <a:pt x="1736" y="9437"/>
                    <a:pt x="924" y="10025"/>
                    <a:pt x="0" y="10277"/>
                  </a:cubicBezTo>
                  <a:cubicBezTo>
                    <a:pt x="924" y="10501"/>
                    <a:pt x="1736" y="11089"/>
                    <a:pt x="2576" y="11426"/>
                  </a:cubicBezTo>
                  <a:cubicBezTo>
                    <a:pt x="3613" y="11902"/>
                    <a:pt x="4537" y="12378"/>
                    <a:pt x="5489" y="12826"/>
                  </a:cubicBezTo>
                  <a:lnTo>
                    <a:pt x="5601" y="12826"/>
                  </a:lnTo>
                  <a:cubicBezTo>
                    <a:pt x="8877" y="10613"/>
                    <a:pt x="12238" y="8401"/>
                    <a:pt x="15514" y="6077"/>
                  </a:cubicBezTo>
                  <a:cubicBezTo>
                    <a:pt x="17138" y="5013"/>
                    <a:pt x="18791" y="3977"/>
                    <a:pt x="20303" y="2688"/>
                  </a:cubicBezTo>
                  <a:cubicBezTo>
                    <a:pt x="21479" y="1876"/>
                    <a:pt x="22515" y="924"/>
                    <a:pt x="23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9"/>
            <p:cNvSpPr/>
            <p:nvPr/>
          </p:nvSpPr>
          <p:spPr>
            <a:xfrm>
              <a:off x="447650" y="1275975"/>
              <a:ext cx="653225" cy="586000"/>
            </a:xfrm>
            <a:custGeom>
              <a:avLst/>
              <a:gdLst/>
              <a:ahLst/>
              <a:cxnLst/>
              <a:rect l="l" t="t" r="r" b="b"/>
              <a:pathLst>
                <a:path w="26129" h="23440" extrusionOk="0">
                  <a:moveTo>
                    <a:pt x="23440" y="1989"/>
                  </a:moveTo>
                  <a:cubicBezTo>
                    <a:pt x="23216" y="2213"/>
                    <a:pt x="22992" y="2325"/>
                    <a:pt x="22740" y="2577"/>
                  </a:cubicBezTo>
                  <a:cubicBezTo>
                    <a:pt x="22152" y="3025"/>
                    <a:pt x="21592" y="3613"/>
                    <a:pt x="21004" y="3977"/>
                  </a:cubicBezTo>
                  <a:cubicBezTo>
                    <a:pt x="19604" y="5014"/>
                    <a:pt x="18091" y="6190"/>
                    <a:pt x="16327" y="7338"/>
                  </a:cubicBezTo>
                  <a:cubicBezTo>
                    <a:pt x="14591" y="8626"/>
                    <a:pt x="12715" y="9802"/>
                    <a:pt x="10950" y="10978"/>
                  </a:cubicBezTo>
                  <a:cubicBezTo>
                    <a:pt x="9438" y="12014"/>
                    <a:pt x="7814" y="13079"/>
                    <a:pt x="6302" y="14115"/>
                  </a:cubicBezTo>
                  <a:cubicBezTo>
                    <a:pt x="5350" y="13639"/>
                    <a:pt x="4426" y="13191"/>
                    <a:pt x="3501" y="12714"/>
                  </a:cubicBezTo>
                  <a:cubicBezTo>
                    <a:pt x="3249" y="12602"/>
                    <a:pt x="3025" y="12490"/>
                    <a:pt x="2913" y="12378"/>
                  </a:cubicBezTo>
                  <a:cubicBezTo>
                    <a:pt x="2325" y="12126"/>
                    <a:pt x="1849" y="11902"/>
                    <a:pt x="1289" y="11678"/>
                  </a:cubicBezTo>
                  <a:cubicBezTo>
                    <a:pt x="1737" y="11538"/>
                    <a:pt x="2213" y="11202"/>
                    <a:pt x="2689" y="10978"/>
                  </a:cubicBezTo>
                  <a:cubicBezTo>
                    <a:pt x="2913" y="10838"/>
                    <a:pt x="3137" y="10726"/>
                    <a:pt x="3501" y="10614"/>
                  </a:cubicBezTo>
                  <a:cubicBezTo>
                    <a:pt x="4538" y="10026"/>
                    <a:pt x="5602" y="9578"/>
                    <a:pt x="6414" y="9102"/>
                  </a:cubicBezTo>
                  <a:cubicBezTo>
                    <a:pt x="8990" y="7926"/>
                    <a:pt x="10950" y="7002"/>
                    <a:pt x="12939" y="6302"/>
                  </a:cubicBezTo>
                  <a:cubicBezTo>
                    <a:pt x="16103" y="5126"/>
                    <a:pt x="19352" y="3725"/>
                    <a:pt x="23440" y="1989"/>
                  </a:cubicBezTo>
                  <a:close/>
                  <a:moveTo>
                    <a:pt x="24840" y="2437"/>
                  </a:moveTo>
                  <a:cubicBezTo>
                    <a:pt x="24616" y="3137"/>
                    <a:pt x="24504" y="3725"/>
                    <a:pt x="24392" y="4425"/>
                  </a:cubicBezTo>
                  <a:cubicBezTo>
                    <a:pt x="24252" y="4901"/>
                    <a:pt x="24140" y="5238"/>
                    <a:pt x="24028" y="5714"/>
                  </a:cubicBezTo>
                  <a:cubicBezTo>
                    <a:pt x="23552" y="7478"/>
                    <a:pt x="23104" y="9214"/>
                    <a:pt x="22628" y="10978"/>
                  </a:cubicBezTo>
                  <a:cubicBezTo>
                    <a:pt x="21816" y="14227"/>
                    <a:pt x="20892" y="17503"/>
                    <a:pt x="19828" y="20892"/>
                  </a:cubicBezTo>
                  <a:cubicBezTo>
                    <a:pt x="18903" y="20303"/>
                    <a:pt x="17839" y="19827"/>
                    <a:pt x="16915" y="19379"/>
                  </a:cubicBezTo>
                  <a:cubicBezTo>
                    <a:pt x="16439" y="19127"/>
                    <a:pt x="15991" y="18903"/>
                    <a:pt x="15515" y="18679"/>
                  </a:cubicBezTo>
                  <a:cubicBezTo>
                    <a:pt x="14815" y="18203"/>
                    <a:pt x="14003" y="17839"/>
                    <a:pt x="13303" y="17503"/>
                  </a:cubicBezTo>
                  <a:cubicBezTo>
                    <a:pt x="13051" y="17391"/>
                    <a:pt x="12827" y="17279"/>
                    <a:pt x="12715" y="17139"/>
                  </a:cubicBezTo>
                  <a:cubicBezTo>
                    <a:pt x="12239" y="17027"/>
                    <a:pt x="11903" y="16803"/>
                    <a:pt x="11426" y="16579"/>
                  </a:cubicBezTo>
                  <a:cubicBezTo>
                    <a:pt x="13191" y="14591"/>
                    <a:pt x="15039" y="12714"/>
                    <a:pt x="16915" y="10978"/>
                  </a:cubicBezTo>
                  <a:cubicBezTo>
                    <a:pt x="17615" y="10390"/>
                    <a:pt x="18203" y="9802"/>
                    <a:pt x="18903" y="9214"/>
                  </a:cubicBezTo>
                  <a:lnTo>
                    <a:pt x="18903" y="9102"/>
                  </a:lnTo>
                  <a:cubicBezTo>
                    <a:pt x="21004" y="7114"/>
                    <a:pt x="23216" y="4901"/>
                    <a:pt x="24840" y="2437"/>
                  </a:cubicBezTo>
                  <a:close/>
                  <a:moveTo>
                    <a:pt x="22992" y="3501"/>
                  </a:moveTo>
                  <a:lnTo>
                    <a:pt x="22992" y="3501"/>
                  </a:lnTo>
                  <a:cubicBezTo>
                    <a:pt x="22628" y="3977"/>
                    <a:pt x="22292" y="4425"/>
                    <a:pt x="21816" y="4901"/>
                  </a:cubicBezTo>
                  <a:cubicBezTo>
                    <a:pt x="20752" y="6078"/>
                    <a:pt x="19604" y="7226"/>
                    <a:pt x="18091" y="8738"/>
                  </a:cubicBezTo>
                  <a:cubicBezTo>
                    <a:pt x="17503" y="9214"/>
                    <a:pt x="16915" y="9802"/>
                    <a:pt x="16327" y="10390"/>
                  </a:cubicBezTo>
                  <a:cubicBezTo>
                    <a:pt x="14339" y="12238"/>
                    <a:pt x="12351" y="14115"/>
                    <a:pt x="10502" y="16215"/>
                  </a:cubicBezTo>
                  <a:cubicBezTo>
                    <a:pt x="10390" y="16327"/>
                    <a:pt x="10390" y="16439"/>
                    <a:pt x="10390" y="16579"/>
                  </a:cubicBezTo>
                  <a:cubicBezTo>
                    <a:pt x="9690" y="18203"/>
                    <a:pt x="8990" y="19939"/>
                    <a:pt x="8150" y="21592"/>
                  </a:cubicBezTo>
                  <a:lnTo>
                    <a:pt x="7702" y="18679"/>
                  </a:lnTo>
                  <a:cubicBezTo>
                    <a:pt x="7590" y="18315"/>
                    <a:pt x="7590" y="18091"/>
                    <a:pt x="7450" y="17727"/>
                  </a:cubicBezTo>
                  <a:cubicBezTo>
                    <a:pt x="7338" y="16803"/>
                    <a:pt x="7114" y="15739"/>
                    <a:pt x="6890" y="14815"/>
                  </a:cubicBezTo>
                  <a:cubicBezTo>
                    <a:pt x="10614" y="12378"/>
                    <a:pt x="13751" y="10138"/>
                    <a:pt x="16915" y="8038"/>
                  </a:cubicBezTo>
                  <a:cubicBezTo>
                    <a:pt x="18791" y="6638"/>
                    <a:pt x="20192" y="5714"/>
                    <a:pt x="21452" y="4677"/>
                  </a:cubicBezTo>
                  <a:lnTo>
                    <a:pt x="21928" y="4313"/>
                  </a:lnTo>
                  <a:cubicBezTo>
                    <a:pt x="22292" y="4089"/>
                    <a:pt x="22628" y="3725"/>
                    <a:pt x="22992" y="3501"/>
                  </a:cubicBezTo>
                  <a:close/>
                  <a:moveTo>
                    <a:pt x="11090" y="17391"/>
                  </a:moveTo>
                  <a:cubicBezTo>
                    <a:pt x="11426" y="17615"/>
                    <a:pt x="11790" y="17727"/>
                    <a:pt x="12239" y="17979"/>
                  </a:cubicBezTo>
                  <a:cubicBezTo>
                    <a:pt x="12351" y="18091"/>
                    <a:pt x="12491" y="18091"/>
                    <a:pt x="12715" y="18203"/>
                  </a:cubicBezTo>
                  <a:cubicBezTo>
                    <a:pt x="12939" y="18315"/>
                    <a:pt x="13051" y="18427"/>
                    <a:pt x="13303" y="18539"/>
                  </a:cubicBezTo>
                  <a:cubicBezTo>
                    <a:pt x="12827" y="18903"/>
                    <a:pt x="12351" y="19239"/>
                    <a:pt x="11903" y="19715"/>
                  </a:cubicBezTo>
                  <a:cubicBezTo>
                    <a:pt x="11314" y="20191"/>
                    <a:pt x="10614" y="20640"/>
                    <a:pt x="10026" y="21116"/>
                  </a:cubicBezTo>
                  <a:cubicBezTo>
                    <a:pt x="9802" y="21340"/>
                    <a:pt x="9550" y="21480"/>
                    <a:pt x="9326" y="21704"/>
                  </a:cubicBezTo>
                  <a:cubicBezTo>
                    <a:pt x="9214" y="21704"/>
                    <a:pt x="9214" y="21704"/>
                    <a:pt x="9102" y="21816"/>
                  </a:cubicBezTo>
                  <a:cubicBezTo>
                    <a:pt x="9802" y="20303"/>
                    <a:pt x="10502" y="18903"/>
                    <a:pt x="11090" y="17391"/>
                  </a:cubicBezTo>
                  <a:close/>
                  <a:moveTo>
                    <a:pt x="25904" y="1"/>
                  </a:moveTo>
                  <a:lnTo>
                    <a:pt x="25792" y="113"/>
                  </a:lnTo>
                  <a:cubicBezTo>
                    <a:pt x="25652" y="113"/>
                    <a:pt x="25652" y="113"/>
                    <a:pt x="25540" y="225"/>
                  </a:cubicBezTo>
                  <a:cubicBezTo>
                    <a:pt x="23804" y="925"/>
                    <a:pt x="21928" y="1737"/>
                    <a:pt x="20052" y="2577"/>
                  </a:cubicBezTo>
                  <a:lnTo>
                    <a:pt x="19127" y="2913"/>
                  </a:lnTo>
                  <a:cubicBezTo>
                    <a:pt x="17391" y="3725"/>
                    <a:pt x="15515" y="4425"/>
                    <a:pt x="13751" y="5014"/>
                  </a:cubicBezTo>
                  <a:cubicBezTo>
                    <a:pt x="13303" y="5238"/>
                    <a:pt x="12827" y="5490"/>
                    <a:pt x="12351" y="5602"/>
                  </a:cubicBezTo>
                  <a:cubicBezTo>
                    <a:pt x="10390" y="6414"/>
                    <a:pt x="8290" y="7226"/>
                    <a:pt x="6190" y="8290"/>
                  </a:cubicBezTo>
                  <a:cubicBezTo>
                    <a:pt x="5238" y="8738"/>
                    <a:pt x="4201" y="9326"/>
                    <a:pt x="3025" y="9914"/>
                  </a:cubicBezTo>
                  <a:cubicBezTo>
                    <a:pt x="2801" y="10026"/>
                    <a:pt x="2549" y="10138"/>
                    <a:pt x="2325" y="10278"/>
                  </a:cubicBezTo>
                  <a:cubicBezTo>
                    <a:pt x="1513" y="10614"/>
                    <a:pt x="701" y="10978"/>
                    <a:pt x="113" y="11538"/>
                  </a:cubicBezTo>
                  <a:cubicBezTo>
                    <a:pt x="1" y="11678"/>
                    <a:pt x="1" y="11790"/>
                    <a:pt x="113" y="11902"/>
                  </a:cubicBezTo>
                  <a:cubicBezTo>
                    <a:pt x="113" y="11902"/>
                    <a:pt x="113" y="12014"/>
                    <a:pt x="225" y="12014"/>
                  </a:cubicBezTo>
                  <a:cubicBezTo>
                    <a:pt x="813" y="12490"/>
                    <a:pt x="1513" y="12827"/>
                    <a:pt x="2213" y="13079"/>
                  </a:cubicBezTo>
                  <a:cubicBezTo>
                    <a:pt x="2549" y="13191"/>
                    <a:pt x="2913" y="13415"/>
                    <a:pt x="3137" y="13527"/>
                  </a:cubicBezTo>
                  <a:cubicBezTo>
                    <a:pt x="4089" y="14003"/>
                    <a:pt x="5014" y="14479"/>
                    <a:pt x="6050" y="14927"/>
                  </a:cubicBezTo>
                  <a:cubicBezTo>
                    <a:pt x="6190" y="15991"/>
                    <a:pt x="6414" y="16915"/>
                    <a:pt x="6526" y="17839"/>
                  </a:cubicBezTo>
                  <a:cubicBezTo>
                    <a:pt x="6638" y="18203"/>
                    <a:pt x="6638" y="18427"/>
                    <a:pt x="6750" y="18791"/>
                  </a:cubicBezTo>
                  <a:lnTo>
                    <a:pt x="7590" y="23104"/>
                  </a:lnTo>
                  <a:cubicBezTo>
                    <a:pt x="7590" y="23328"/>
                    <a:pt x="7702" y="23440"/>
                    <a:pt x="7814" y="23440"/>
                  </a:cubicBezTo>
                  <a:lnTo>
                    <a:pt x="8038" y="23440"/>
                  </a:lnTo>
                  <a:cubicBezTo>
                    <a:pt x="8150" y="23440"/>
                    <a:pt x="8290" y="23440"/>
                    <a:pt x="8290" y="23328"/>
                  </a:cubicBezTo>
                  <a:cubicBezTo>
                    <a:pt x="8514" y="23328"/>
                    <a:pt x="8738" y="23216"/>
                    <a:pt x="8990" y="22992"/>
                  </a:cubicBezTo>
                  <a:lnTo>
                    <a:pt x="9102" y="22880"/>
                  </a:lnTo>
                  <a:cubicBezTo>
                    <a:pt x="9802" y="22404"/>
                    <a:pt x="10390" y="21928"/>
                    <a:pt x="10950" y="21480"/>
                  </a:cubicBezTo>
                  <a:lnTo>
                    <a:pt x="11314" y="21228"/>
                  </a:lnTo>
                  <a:cubicBezTo>
                    <a:pt x="12239" y="20528"/>
                    <a:pt x="13303" y="19827"/>
                    <a:pt x="14115" y="19015"/>
                  </a:cubicBezTo>
                  <a:cubicBezTo>
                    <a:pt x="14451" y="19127"/>
                    <a:pt x="14815" y="19239"/>
                    <a:pt x="15039" y="19491"/>
                  </a:cubicBezTo>
                  <a:cubicBezTo>
                    <a:pt x="15515" y="19715"/>
                    <a:pt x="15991" y="19939"/>
                    <a:pt x="16439" y="20191"/>
                  </a:cubicBezTo>
                  <a:cubicBezTo>
                    <a:pt x="17615" y="20780"/>
                    <a:pt x="18791" y="21340"/>
                    <a:pt x="19828" y="21928"/>
                  </a:cubicBezTo>
                  <a:lnTo>
                    <a:pt x="20052" y="21928"/>
                  </a:lnTo>
                  <a:cubicBezTo>
                    <a:pt x="20304" y="21928"/>
                    <a:pt x="20528" y="21816"/>
                    <a:pt x="20640" y="21592"/>
                  </a:cubicBezTo>
                  <a:cubicBezTo>
                    <a:pt x="21592" y="18203"/>
                    <a:pt x="22628" y="14703"/>
                    <a:pt x="23552" y="11202"/>
                  </a:cubicBezTo>
                  <a:cubicBezTo>
                    <a:pt x="23916" y="9578"/>
                    <a:pt x="24392" y="7814"/>
                    <a:pt x="24840" y="6078"/>
                  </a:cubicBezTo>
                  <a:cubicBezTo>
                    <a:pt x="24952" y="5826"/>
                    <a:pt x="24952" y="5490"/>
                    <a:pt x="25092" y="5238"/>
                  </a:cubicBezTo>
                  <a:cubicBezTo>
                    <a:pt x="25428" y="3837"/>
                    <a:pt x="25792" y="2325"/>
                    <a:pt x="26016" y="813"/>
                  </a:cubicBezTo>
                  <a:cubicBezTo>
                    <a:pt x="26128" y="701"/>
                    <a:pt x="26128" y="477"/>
                    <a:pt x="26016" y="337"/>
                  </a:cubicBezTo>
                  <a:cubicBezTo>
                    <a:pt x="26016" y="225"/>
                    <a:pt x="25904" y="225"/>
                    <a:pt x="25792" y="225"/>
                  </a:cubicBezTo>
                  <a:lnTo>
                    <a:pt x="259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29"/>
          <p:cNvGrpSpPr/>
          <p:nvPr/>
        </p:nvGrpSpPr>
        <p:grpSpPr>
          <a:xfrm rot="1570073">
            <a:off x="247600" y="3669286"/>
            <a:ext cx="651096" cy="1279867"/>
            <a:chOff x="476375" y="3669325"/>
            <a:chExt cx="651100" cy="1279875"/>
          </a:xfrm>
        </p:grpSpPr>
        <p:sp>
          <p:nvSpPr>
            <p:cNvPr id="1549" name="Google Shape;1549;p29"/>
            <p:cNvSpPr/>
            <p:nvPr/>
          </p:nvSpPr>
          <p:spPr>
            <a:xfrm>
              <a:off x="946125" y="3711600"/>
              <a:ext cx="160350" cy="297550"/>
            </a:xfrm>
            <a:custGeom>
              <a:avLst/>
              <a:gdLst/>
              <a:ahLst/>
              <a:cxnLst/>
              <a:rect l="l" t="t" r="r" b="b"/>
              <a:pathLst>
                <a:path w="6414" h="11902" extrusionOk="0">
                  <a:moveTo>
                    <a:pt x="4453" y="0"/>
                  </a:moveTo>
                  <a:cubicBezTo>
                    <a:pt x="3053" y="1877"/>
                    <a:pt x="1653" y="3501"/>
                    <a:pt x="701" y="5601"/>
                  </a:cubicBezTo>
                  <a:cubicBezTo>
                    <a:pt x="253" y="6777"/>
                    <a:pt x="1" y="7925"/>
                    <a:pt x="113" y="9214"/>
                  </a:cubicBezTo>
                  <a:cubicBezTo>
                    <a:pt x="113" y="10026"/>
                    <a:pt x="477" y="10726"/>
                    <a:pt x="701" y="11566"/>
                  </a:cubicBezTo>
                  <a:cubicBezTo>
                    <a:pt x="1177" y="11566"/>
                    <a:pt x="1653" y="11678"/>
                    <a:pt x="2213" y="11678"/>
                  </a:cubicBezTo>
                  <a:cubicBezTo>
                    <a:pt x="2801" y="11790"/>
                    <a:pt x="3389" y="11790"/>
                    <a:pt x="3977" y="11902"/>
                  </a:cubicBezTo>
                  <a:cubicBezTo>
                    <a:pt x="5853" y="10166"/>
                    <a:pt x="6413" y="7925"/>
                    <a:pt x="6077" y="5377"/>
                  </a:cubicBezTo>
                  <a:cubicBezTo>
                    <a:pt x="5853" y="3501"/>
                    <a:pt x="4901" y="1877"/>
                    <a:pt x="4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9"/>
            <p:cNvSpPr/>
            <p:nvPr/>
          </p:nvSpPr>
          <p:spPr>
            <a:xfrm>
              <a:off x="940525" y="4023850"/>
              <a:ext cx="113450" cy="172225"/>
            </a:xfrm>
            <a:custGeom>
              <a:avLst/>
              <a:gdLst/>
              <a:ahLst/>
              <a:cxnLst/>
              <a:rect l="l" t="t" r="r" b="b"/>
              <a:pathLst>
                <a:path w="4538" h="6889" extrusionOk="0">
                  <a:moveTo>
                    <a:pt x="813" y="0"/>
                  </a:moveTo>
                  <a:cubicBezTo>
                    <a:pt x="225" y="1988"/>
                    <a:pt x="225" y="4313"/>
                    <a:pt x="1" y="6413"/>
                  </a:cubicBezTo>
                  <a:cubicBezTo>
                    <a:pt x="701" y="6413"/>
                    <a:pt x="1289" y="6525"/>
                    <a:pt x="1989" y="6637"/>
                  </a:cubicBezTo>
                  <a:cubicBezTo>
                    <a:pt x="2437" y="6637"/>
                    <a:pt x="3025" y="6777"/>
                    <a:pt x="3613" y="6889"/>
                  </a:cubicBezTo>
                  <a:cubicBezTo>
                    <a:pt x="3837" y="4789"/>
                    <a:pt x="4201" y="2688"/>
                    <a:pt x="4537" y="476"/>
                  </a:cubicBezTo>
                  <a:cubicBezTo>
                    <a:pt x="3389" y="336"/>
                    <a:pt x="2101" y="112"/>
                    <a:pt x="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9"/>
            <p:cNvSpPr/>
            <p:nvPr/>
          </p:nvSpPr>
          <p:spPr>
            <a:xfrm>
              <a:off x="874100" y="4207250"/>
              <a:ext cx="151150" cy="605350"/>
            </a:xfrm>
            <a:custGeom>
              <a:avLst/>
              <a:gdLst/>
              <a:ahLst/>
              <a:cxnLst/>
              <a:rect l="l" t="t" r="r" b="b"/>
              <a:pathLst>
                <a:path w="6046" h="24214" extrusionOk="0">
                  <a:moveTo>
                    <a:pt x="2546" y="1"/>
                  </a:moveTo>
                  <a:cubicBezTo>
                    <a:pt x="2294" y="2241"/>
                    <a:pt x="2069" y="4342"/>
                    <a:pt x="1845" y="6554"/>
                  </a:cubicBezTo>
                  <a:cubicBezTo>
                    <a:pt x="1369" y="10642"/>
                    <a:pt x="893" y="14843"/>
                    <a:pt x="333" y="18903"/>
                  </a:cubicBezTo>
                  <a:cubicBezTo>
                    <a:pt x="193" y="19968"/>
                    <a:pt x="81" y="21004"/>
                    <a:pt x="81" y="21956"/>
                  </a:cubicBezTo>
                  <a:cubicBezTo>
                    <a:pt x="0" y="22968"/>
                    <a:pt x="534" y="24214"/>
                    <a:pt x="1364" y="24214"/>
                  </a:cubicBezTo>
                  <a:cubicBezTo>
                    <a:pt x="1683" y="24214"/>
                    <a:pt x="2045" y="24030"/>
                    <a:pt x="2434" y="23580"/>
                  </a:cubicBezTo>
                  <a:cubicBezTo>
                    <a:pt x="3134" y="22768"/>
                    <a:pt x="3134" y="21592"/>
                    <a:pt x="3246" y="20668"/>
                  </a:cubicBezTo>
                  <a:cubicBezTo>
                    <a:pt x="3358" y="19603"/>
                    <a:pt x="3470" y="18679"/>
                    <a:pt x="3694" y="17643"/>
                  </a:cubicBezTo>
                  <a:cubicBezTo>
                    <a:pt x="4394" y="11902"/>
                    <a:pt x="5234" y="6302"/>
                    <a:pt x="6046" y="589"/>
                  </a:cubicBezTo>
                  <a:cubicBezTo>
                    <a:pt x="5570" y="589"/>
                    <a:pt x="4982" y="477"/>
                    <a:pt x="4394" y="365"/>
                  </a:cubicBezTo>
                  <a:cubicBezTo>
                    <a:pt x="3834" y="253"/>
                    <a:pt x="3134" y="253"/>
                    <a:pt x="25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9"/>
            <p:cNvSpPr/>
            <p:nvPr/>
          </p:nvSpPr>
          <p:spPr>
            <a:xfrm>
              <a:off x="843925" y="3669325"/>
              <a:ext cx="283550" cy="1168500"/>
            </a:xfrm>
            <a:custGeom>
              <a:avLst/>
              <a:gdLst/>
              <a:ahLst/>
              <a:cxnLst/>
              <a:rect l="l" t="t" r="r" b="b"/>
              <a:pathLst>
                <a:path w="11342" h="46740" extrusionOk="0">
                  <a:moveTo>
                    <a:pt x="8541" y="1691"/>
                  </a:moveTo>
                  <a:cubicBezTo>
                    <a:pt x="8989" y="3568"/>
                    <a:pt x="9941" y="5192"/>
                    <a:pt x="10165" y="7068"/>
                  </a:cubicBezTo>
                  <a:cubicBezTo>
                    <a:pt x="10501" y="9616"/>
                    <a:pt x="9941" y="11857"/>
                    <a:pt x="8065" y="13593"/>
                  </a:cubicBezTo>
                  <a:cubicBezTo>
                    <a:pt x="7477" y="13481"/>
                    <a:pt x="6889" y="13481"/>
                    <a:pt x="6301" y="13369"/>
                  </a:cubicBezTo>
                  <a:cubicBezTo>
                    <a:pt x="5741" y="13369"/>
                    <a:pt x="5265" y="13257"/>
                    <a:pt x="4789" y="13257"/>
                  </a:cubicBezTo>
                  <a:cubicBezTo>
                    <a:pt x="4565" y="12417"/>
                    <a:pt x="4201" y="11717"/>
                    <a:pt x="4201" y="10905"/>
                  </a:cubicBezTo>
                  <a:cubicBezTo>
                    <a:pt x="4089" y="9616"/>
                    <a:pt x="4341" y="8468"/>
                    <a:pt x="4789" y="7292"/>
                  </a:cubicBezTo>
                  <a:cubicBezTo>
                    <a:pt x="5741" y="5192"/>
                    <a:pt x="7141" y="3568"/>
                    <a:pt x="8541" y="1691"/>
                  </a:cubicBezTo>
                  <a:close/>
                  <a:moveTo>
                    <a:pt x="4677" y="14181"/>
                  </a:moveTo>
                  <a:cubicBezTo>
                    <a:pt x="5965" y="14293"/>
                    <a:pt x="7253" y="14517"/>
                    <a:pt x="8401" y="14657"/>
                  </a:cubicBezTo>
                  <a:cubicBezTo>
                    <a:pt x="8065" y="16869"/>
                    <a:pt x="7701" y="18970"/>
                    <a:pt x="7477" y="21070"/>
                  </a:cubicBezTo>
                  <a:cubicBezTo>
                    <a:pt x="6889" y="20958"/>
                    <a:pt x="6301" y="20818"/>
                    <a:pt x="5853" y="20818"/>
                  </a:cubicBezTo>
                  <a:cubicBezTo>
                    <a:pt x="5153" y="20706"/>
                    <a:pt x="4565" y="20594"/>
                    <a:pt x="3865" y="20594"/>
                  </a:cubicBezTo>
                  <a:cubicBezTo>
                    <a:pt x="4089" y="18494"/>
                    <a:pt x="4089" y="16169"/>
                    <a:pt x="4677" y="14181"/>
                  </a:cubicBezTo>
                  <a:close/>
                  <a:moveTo>
                    <a:pt x="3753" y="21518"/>
                  </a:moveTo>
                  <a:cubicBezTo>
                    <a:pt x="4341" y="21770"/>
                    <a:pt x="5041" y="21770"/>
                    <a:pt x="5601" y="21882"/>
                  </a:cubicBezTo>
                  <a:cubicBezTo>
                    <a:pt x="6189" y="21994"/>
                    <a:pt x="6777" y="22106"/>
                    <a:pt x="7253" y="22106"/>
                  </a:cubicBezTo>
                  <a:cubicBezTo>
                    <a:pt x="6441" y="27819"/>
                    <a:pt x="5601" y="33419"/>
                    <a:pt x="4901" y="39160"/>
                  </a:cubicBezTo>
                  <a:cubicBezTo>
                    <a:pt x="4677" y="40196"/>
                    <a:pt x="4565" y="41120"/>
                    <a:pt x="4453" y="42185"/>
                  </a:cubicBezTo>
                  <a:cubicBezTo>
                    <a:pt x="4341" y="43109"/>
                    <a:pt x="4341" y="44285"/>
                    <a:pt x="3641" y="45097"/>
                  </a:cubicBezTo>
                  <a:cubicBezTo>
                    <a:pt x="3252" y="45547"/>
                    <a:pt x="2890" y="45731"/>
                    <a:pt x="2571" y="45731"/>
                  </a:cubicBezTo>
                  <a:cubicBezTo>
                    <a:pt x="1741" y="45731"/>
                    <a:pt x="1207" y="44485"/>
                    <a:pt x="1288" y="43473"/>
                  </a:cubicBezTo>
                  <a:cubicBezTo>
                    <a:pt x="1288" y="42521"/>
                    <a:pt x="1400" y="41485"/>
                    <a:pt x="1540" y="40420"/>
                  </a:cubicBezTo>
                  <a:cubicBezTo>
                    <a:pt x="2100" y="36360"/>
                    <a:pt x="2576" y="32159"/>
                    <a:pt x="3052" y="28071"/>
                  </a:cubicBezTo>
                  <a:cubicBezTo>
                    <a:pt x="3276" y="25859"/>
                    <a:pt x="3501" y="23758"/>
                    <a:pt x="3753" y="21518"/>
                  </a:cubicBezTo>
                  <a:close/>
                  <a:moveTo>
                    <a:pt x="8683" y="1"/>
                  </a:moveTo>
                  <a:cubicBezTo>
                    <a:pt x="8552" y="1"/>
                    <a:pt x="8416" y="53"/>
                    <a:pt x="8289" y="179"/>
                  </a:cubicBezTo>
                  <a:cubicBezTo>
                    <a:pt x="6665" y="2616"/>
                    <a:pt x="4453" y="4968"/>
                    <a:pt x="3501" y="7880"/>
                  </a:cubicBezTo>
                  <a:cubicBezTo>
                    <a:pt x="3164" y="9280"/>
                    <a:pt x="2800" y="12081"/>
                    <a:pt x="3977" y="13481"/>
                  </a:cubicBezTo>
                  <a:cubicBezTo>
                    <a:pt x="3164" y="15581"/>
                    <a:pt x="3164" y="18018"/>
                    <a:pt x="2800" y="20258"/>
                  </a:cubicBezTo>
                  <a:cubicBezTo>
                    <a:pt x="2576" y="22694"/>
                    <a:pt x="2240" y="25270"/>
                    <a:pt x="1988" y="27707"/>
                  </a:cubicBezTo>
                  <a:cubicBezTo>
                    <a:pt x="1400" y="32495"/>
                    <a:pt x="840" y="37396"/>
                    <a:pt x="364" y="42297"/>
                  </a:cubicBezTo>
                  <a:cubicBezTo>
                    <a:pt x="140" y="43809"/>
                    <a:pt x="0" y="45797"/>
                    <a:pt x="1540" y="46497"/>
                  </a:cubicBezTo>
                  <a:cubicBezTo>
                    <a:pt x="1876" y="46665"/>
                    <a:pt x="2212" y="46740"/>
                    <a:pt x="2536" y="46740"/>
                  </a:cubicBezTo>
                  <a:cubicBezTo>
                    <a:pt x="3564" y="46740"/>
                    <a:pt x="4475" y="45991"/>
                    <a:pt x="4901" y="45097"/>
                  </a:cubicBezTo>
                  <a:cubicBezTo>
                    <a:pt x="5377" y="44173"/>
                    <a:pt x="5377" y="43221"/>
                    <a:pt x="5489" y="42297"/>
                  </a:cubicBezTo>
                  <a:cubicBezTo>
                    <a:pt x="5741" y="41008"/>
                    <a:pt x="5853" y="39720"/>
                    <a:pt x="5965" y="38460"/>
                  </a:cubicBezTo>
                  <a:cubicBezTo>
                    <a:pt x="6301" y="35996"/>
                    <a:pt x="6665" y="33419"/>
                    <a:pt x="7001" y="30983"/>
                  </a:cubicBezTo>
                  <a:cubicBezTo>
                    <a:pt x="7841" y="25382"/>
                    <a:pt x="8653" y="19894"/>
                    <a:pt x="9577" y="14293"/>
                  </a:cubicBezTo>
                  <a:cubicBezTo>
                    <a:pt x="9577" y="14069"/>
                    <a:pt x="9465" y="13957"/>
                    <a:pt x="9353" y="13817"/>
                  </a:cubicBezTo>
                  <a:cubicBezTo>
                    <a:pt x="10753" y="12417"/>
                    <a:pt x="11342" y="10317"/>
                    <a:pt x="11342" y="8356"/>
                  </a:cubicBezTo>
                  <a:cubicBezTo>
                    <a:pt x="11342" y="5556"/>
                    <a:pt x="9801" y="3204"/>
                    <a:pt x="9241" y="403"/>
                  </a:cubicBezTo>
                  <a:cubicBezTo>
                    <a:pt x="9150" y="184"/>
                    <a:pt x="8927" y="1"/>
                    <a:pt x="8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9"/>
            <p:cNvSpPr/>
            <p:nvPr/>
          </p:nvSpPr>
          <p:spPr>
            <a:xfrm>
              <a:off x="651400" y="4126050"/>
              <a:ext cx="140025" cy="200950"/>
            </a:xfrm>
            <a:custGeom>
              <a:avLst/>
              <a:gdLst/>
              <a:ahLst/>
              <a:cxnLst/>
              <a:rect l="l" t="t" r="r" b="b"/>
              <a:pathLst>
                <a:path w="5601" h="8038" extrusionOk="0">
                  <a:moveTo>
                    <a:pt x="3052" y="1"/>
                  </a:moveTo>
                  <a:cubicBezTo>
                    <a:pt x="2100" y="337"/>
                    <a:pt x="952" y="701"/>
                    <a:pt x="0" y="1037"/>
                  </a:cubicBezTo>
                  <a:cubicBezTo>
                    <a:pt x="364" y="1625"/>
                    <a:pt x="588" y="2325"/>
                    <a:pt x="840" y="2913"/>
                  </a:cubicBezTo>
                  <a:cubicBezTo>
                    <a:pt x="1288" y="4089"/>
                    <a:pt x="1652" y="5237"/>
                    <a:pt x="2100" y="6413"/>
                  </a:cubicBezTo>
                  <a:cubicBezTo>
                    <a:pt x="2352" y="6889"/>
                    <a:pt x="2464" y="7449"/>
                    <a:pt x="2688" y="8038"/>
                  </a:cubicBezTo>
                  <a:cubicBezTo>
                    <a:pt x="2940" y="7926"/>
                    <a:pt x="3164" y="7926"/>
                    <a:pt x="3276" y="7814"/>
                  </a:cubicBezTo>
                  <a:cubicBezTo>
                    <a:pt x="4089" y="7590"/>
                    <a:pt x="4901" y="7337"/>
                    <a:pt x="5601" y="7113"/>
                  </a:cubicBezTo>
                  <a:cubicBezTo>
                    <a:pt x="4789" y="4789"/>
                    <a:pt x="3977" y="2325"/>
                    <a:pt x="3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9"/>
            <p:cNvSpPr/>
            <p:nvPr/>
          </p:nvSpPr>
          <p:spPr>
            <a:xfrm>
              <a:off x="502975" y="3834125"/>
              <a:ext cx="230350" cy="294750"/>
            </a:xfrm>
            <a:custGeom>
              <a:avLst/>
              <a:gdLst/>
              <a:ahLst/>
              <a:cxnLst/>
              <a:rect l="l" t="t" r="r" b="b"/>
              <a:pathLst>
                <a:path w="9214" h="11790" extrusionOk="0">
                  <a:moveTo>
                    <a:pt x="5237" y="0"/>
                  </a:moveTo>
                  <a:cubicBezTo>
                    <a:pt x="4901" y="364"/>
                    <a:pt x="5377" y="1876"/>
                    <a:pt x="5377" y="2212"/>
                  </a:cubicBezTo>
                  <a:cubicBezTo>
                    <a:pt x="5452" y="2531"/>
                    <a:pt x="5163" y="2849"/>
                    <a:pt x="4889" y="2849"/>
                  </a:cubicBezTo>
                  <a:cubicBezTo>
                    <a:pt x="4753" y="2849"/>
                    <a:pt x="4620" y="2771"/>
                    <a:pt x="4537" y="2576"/>
                  </a:cubicBezTo>
                  <a:cubicBezTo>
                    <a:pt x="4313" y="2100"/>
                    <a:pt x="4089" y="1624"/>
                    <a:pt x="3725" y="1176"/>
                  </a:cubicBezTo>
                  <a:cubicBezTo>
                    <a:pt x="3725" y="1064"/>
                    <a:pt x="3277" y="112"/>
                    <a:pt x="3137" y="112"/>
                  </a:cubicBezTo>
                  <a:cubicBezTo>
                    <a:pt x="3071" y="80"/>
                    <a:pt x="3012" y="65"/>
                    <a:pt x="2960" y="65"/>
                  </a:cubicBezTo>
                  <a:cubicBezTo>
                    <a:pt x="2278" y="65"/>
                    <a:pt x="2697" y="2592"/>
                    <a:pt x="2801" y="2800"/>
                  </a:cubicBezTo>
                  <a:cubicBezTo>
                    <a:pt x="2876" y="3119"/>
                    <a:pt x="2587" y="3375"/>
                    <a:pt x="2320" y="3375"/>
                  </a:cubicBezTo>
                  <a:cubicBezTo>
                    <a:pt x="2189" y="3375"/>
                    <a:pt x="2063" y="3313"/>
                    <a:pt x="1988" y="3164"/>
                  </a:cubicBezTo>
                  <a:cubicBezTo>
                    <a:pt x="1736" y="2800"/>
                    <a:pt x="1512" y="2576"/>
                    <a:pt x="1288" y="2212"/>
                  </a:cubicBezTo>
                  <a:cubicBezTo>
                    <a:pt x="1028" y="1972"/>
                    <a:pt x="896" y="1774"/>
                    <a:pt x="719" y="1774"/>
                  </a:cubicBezTo>
                  <a:cubicBezTo>
                    <a:pt x="649" y="1774"/>
                    <a:pt x="572" y="1805"/>
                    <a:pt x="476" y="1876"/>
                  </a:cubicBezTo>
                  <a:cubicBezTo>
                    <a:pt x="0" y="2324"/>
                    <a:pt x="588" y="3276"/>
                    <a:pt x="812" y="3725"/>
                  </a:cubicBezTo>
                  <a:cubicBezTo>
                    <a:pt x="1176" y="4789"/>
                    <a:pt x="1736" y="5825"/>
                    <a:pt x="2437" y="6777"/>
                  </a:cubicBezTo>
                  <a:cubicBezTo>
                    <a:pt x="3137" y="7925"/>
                    <a:pt x="4089" y="9101"/>
                    <a:pt x="4789" y="10277"/>
                  </a:cubicBezTo>
                  <a:cubicBezTo>
                    <a:pt x="4901" y="10277"/>
                    <a:pt x="4901" y="10389"/>
                    <a:pt x="5013" y="10389"/>
                  </a:cubicBezTo>
                  <a:cubicBezTo>
                    <a:pt x="5237" y="10865"/>
                    <a:pt x="5601" y="11313"/>
                    <a:pt x="5825" y="11790"/>
                  </a:cubicBezTo>
                  <a:cubicBezTo>
                    <a:pt x="6413" y="11566"/>
                    <a:pt x="7001" y="11313"/>
                    <a:pt x="7589" y="11201"/>
                  </a:cubicBezTo>
                  <a:cubicBezTo>
                    <a:pt x="7925" y="11089"/>
                    <a:pt x="8289" y="10977"/>
                    <a:pt x="8625" y="10725"/>
                  </a:cubicBezTo>
                  <a:cubicBezTo>
                    <a:pt x="8989" y="10501"/>
                    <a:pt x="8989" y="10277"/>
                    <a:pt x="9101" y="9801"/>
                  </a:cubicBezTo>
                  <a:cubicBezTo>
                    <a:pt x="9213" y="8513"/>
                    <a:pt x="9101" y="7113"/>
                    <a:pt x="9101" y="5965"/>
                  </a:cubicBezTo>
                  <a:cubicBezTo>
                    <a:pt x="9101" y="4565"/>
                    <a:pt x="8989" y="3164"/>
                    <a:pt x="8737" y="1876"/>
                  </a:cubicBezTo>
                  <a:cubicBezTo>
                    <a:pt x="8737" y="1483"/>
                    <a:pt x="8661" y="303"/>
                    <a:pt x="8238" y="303"/>
                  </a:cubicBezTo>
                  <a:cubicBezTo>
                    <a:pt x="8150" y="303"/>
                    <a:pt x="8046" y="355"/>
                    <a:pt x="7925" y="476"/>
                  </a:cubicBezTo>
                  <a:cubicBezTo>
                    <a:pt x="7589" y="812"/>
                    <a:pt x="7477" y="1512"/>
                    <a:pt x="7337" y="2100"/>
                  </a:cubicBezTo>
                  <a:cubicBezTo>
                    <a:pt x="7288" y="2311"/>
                    <a:pt x="7123" y="2406"/>
                    <a:pt x="6946" y="2406"/>
                  </a:cubicBezTo>
                  <a:cubicBezTo>
                    <a:pt x="6721" y="2406"/>
                    <a:pt x="6476" y="2254"/>
                    <a:pt x="6413" y="1988"/>
                  </a:cubicBezTo>
                  <a:cubicBezTo>
                    <a:pt x="6413" y="1624"/>
                    <a:pt x="6301" y="700"/>
                    <a:pt x="6077" y="364"/>
                  </a:cubicBezTo>
                  <a:cubicBezTo>
                    <a:pt x="6077" y="224"/>
                    <a:pt x="6077" y="112"/>
                    <a:pt x="5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9"/>
            <p:cNvSpPr/>
            <p:nvPr/>
          </p:nvSpPr>
          <p:spPr>
            <a:xfrm>
              <a:off x="727700" y="4329775"/>
              <a:ext cx="259750" cy="592075"/>
            </a:xfrm>
            <a:custGeom>
              <a:avLst/>
              <a:gdLst/>
              <a:ahLst/>
              <a:cxnLst/>
              <a:rect l="l" t="t" r="r" b="b"/>
              <a:pathLst>
                <a:path w="10390" h="23683" extrusionOk="0">
                  <a:moveTo>
                    <a:pt x="2913" y="1"/>
                  </a:moveTo>
                  <a:cubicBezTo>
                    <a:pt x="2213" y="253"/>
                    <a:pt x="1401" y="365"/>
                    <a:pt x="588" y="589"/>
                  </a:cubicBezTo>
                  <a:cubicBezTo>
                    <a:pt x="336" y="589"/>
                    <a:pt x="112" y="701"/>
                    <a:pt x="0" y="841"/>
                  </a:cubicBezTo>
                  <a:cubicBezTo>
                    <a:pt x="448" y="2241"/>
                    <a:pt x="1037" y="3753"/>
                    <a:pt x="1513" y="5265"/>
                  </a:cubicBezTo>
                  <a:cubicBezTo>
                    <a:pt x="2913" y="9466"/>
                    <a:pt x="4201" y="13778"/>
                    <a:pt x="5601" y="17867"/>
                  </a:cubicBezTo>
                  <a:cubicBezTo>
                    <a:pt x="6015" y="18825"/>
                    <a:pt x="7363" y="23682"/>
                    <a:pt x="8847" y="23682"/>
                  </a:cubicBezTo>
                  <a:cubicBezTo>
                    <a:pt x="8968" y="23682"/>
                    <a:pt x="9091" y="23650"/>
                    <a:pt x="9214" y="23580"/>
                  </a:cubicBezTo>
                  <a:cubicBezTo>
                    <a:pt x="10390" y="22992"/>
                    <a:pt x="9438" y="20779"/>
                    <a:pt x="9214" y="19967"/>
                  </a:cubicBezTo>
                  <a:cubicBezTo>
                    <a:pt x="8850" y="18791"/>
                    <a:pt x="8514" y="17755"/>
                    <a:pt x="8150" y="16691"/>
                  </a:cubicBezTo>
                  <a:cubicBezTo>
                    <a:pt x="6525" y="11090"/>
                    <a:pt x="4789" y="5489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9"/>
            <p:cNvSpPr/>
            <p:nvPr/>
          </p:nvSpPr>
          <p:spPr>
            <a:xfrm>
              <a:off x="476375" y="3795475"/>
              <a:ext cx="524900" cy="1153725"/>
            </a:xfrm>
            <a:custGeom>
              <a:avLst/>
              <a:gdLst/>
              <a:ahLst/>
              <a:cxnLst/>
              <a:rect l="l" t="t" r="r" b="b"/>
              <a:pathLst>
                <a:path w="20996" h="46149" extrusionOk="0">
                  <a:moveTo>
                    <a:pt x="7001" y="1546"/>
                  </a:moveTo>
                  <a:cubicBezTo>
                    <a:pt x="7141" y="1658"/>
                    <a:pt x="7141" y="1770"/>
                    <a:pt x="7141" y="1910"/>
                  </a:cubicBezTo>
                  <a:cubicBezTo>
                    <a:pt x="7365" y="2246"/>
                    <a:pt x="7477" y="3170"/>
                    <a:pt x="7477" y="3534"/>
                  </a:cubicBezTo>
                  <a:cubicBezTo>
                    <a:pt x="7540" y="3800"/>
                    <a:pt x="7785" y="3952"/>
                    <a:pt x="8010" y="3952"/>
                  </a:cubicBezTo>
                  <a:cubicBezTo>
                    <a:pt x="8187" y="3952"/>
                    <a:pt x="8352" y="3857"/>
                    <a:pt x="8401" y="3646"/>
                  </a:cubicBezTo>
                  <a:cubicBezTo>
                    <a:pt x="8541" y="3058"/>
                    <a:pt x="8653" y="2358"/>
                    <a:pt x="8989" y="2022"/>
                  </a:cubicBezTo>
                  <a:cubicBezTo>
                    <a:pt x="9110" y="1901"/>
                    <a:pt x="9214" y="1849"/>
                    <a:pt x="9302" y="1849"/>
                  </a:cubicBezTo>
                  <a:cubicBezTo>
                    <a:pt x="9725" y="1849"/>
                    <a:pt x="9801" y="3029"/>
                    <a:pt x="9801" y="3422"/>
                  </a:cubicBezTo>
                  <a:cubicBezTo>
                    <a:pt x="10053" y="4710"/>
                    <a:pt x="10165" y="6111"/>
                    <a:pt x="10165" y="7511"/>
                  </a:cubicBezTo>
                  <a:cubicBezTo>
                    <a:pt x="10165" y="8659"/>
                    <a:pt x="10277" y="10059"/>
                    <a:pt x="10165" y="11347"/>
                  </a:cubicBezTo>
                  <a:cubicBezTo>
                    <a:pt x="10053" y="11823"/>
                    <a:pt x="10053" y="12047"/>
                    <a:pt x="9689" y="12271"/>
                  </a:cubicBezTo>
                  <a:cubicBezTo>
                    <a:pt x="9353" y="12523"/>
                    <a:pt x="8989" y="12635"/>
                    <a:pt x="8653" y="12747"/>
                  </a:cubicBezTo>
                  <a:cubicBezTo>
                    <a:pt x="8065" y="12859"/>
                    <a:pt x="7477" y="13112"/>
                    <a:pt x="6889" y="13336"/>
                  </a:cubicBezTo>
                  <a:cubicBezTo>
                    <a:pt x="6665" y="12859"/>
                    <a:pt x="6301" y="12411"/>
                    <a:pt x="6077" y="11935"/>
                  </a:cubicBezTo>
                  <a:cubicBezTo>
                    <a:pt x="5965" y="11935"/>
                    <a:pt x="5965" y="11823"/>
                    <a:pt x="5853" y="11823"/>
                  </a:cubicBezTo>
                  <a:cubicBezTo>
                    <a:pt x="5153" y="10647"/>
                    <a:pt x="4201" y="9471"/>
                    <a:pt x="3501" y="8323"/>
                  </a:cubicBezTo>
                  <a:cubicBezTo>
                    <a:pt x="2800" y="7371"/>
                    <a:pt x="2240" y="6335"/>
                    <a:pt x="1876" y="5271"/>
                  </a:cubicBezTo>
                  <a:cubicBezTo>
                    <a:pt x="1652" y="4822"/>
                    <a:pt x="1064" y="3870"/>
                    <a:pt x="1540" y="3422"/>
                  </a:cubicBezTo>
                  <a:cubicBezTo>
                    <a:pt x="1636" y="3351"/>
                    <a:pt x="1713" y="3320"/>
                    <a:pt x="1783" y="3320"/>
                  </a:cubicBezTo>
                  <a:cubicBezTo>
                    <a:pt x="1960" y="3320"/>
                    <a:pt x="2092" y="3518"/>
                    <a:pt x="2352" y="3758"/>
                  </a:cubicBezTo>
                  <a:cubicBezTo>
                    <a:pt x="2576" y="4122"/>
                    <a:pt x="2800" y="4346"/>
                    <a:pt x="3052" y="4710"/>
                  </a:cubicBezTo>
                  <a:cubicBezTo>
                    <a:pt x="3127" y="4859"/>
                    <a:pt x="3253" y="4921"/>
                    <a:pt x="3384" y="4921"/>
                  </a:cubicBezTo>
                  <a:cubicBezTo>
                    <a:pt x="3651" y="4921"/>
                    <a:pt x="3940" y="4665"/>
                    <a:pt x="3865" y="4346"/>
                  </a:cubicBezTo>
                  <a:cubicBezTo>
                    <a:pt x="3761" y="4138"/>
                    <a:pt x="3342" y="1611"/>
                    <a:pt x="4024" y="1611"/>
                  </a:cubicBezTo>
                  <a:cubicBezTo>
                    <a:pt x="4076" y="1611"/>
                    <a:pt x="4135" y="1626"/>
                    <a:pt x="4201" y="1658"/>
                  </a:cubicBezTo>
                  <a:cubicBezTo>
                    <a:pt x="4341" y="1658"/>
                    <a:pt x="4789" y="2610"/>
                    <a:pt x="4789" y="2722"/>
                  </a:cubicBezTo>
                  <a:cubicBezTo>
                    <a:pt x="5153" y="3170"/>
                    <a:pt x="5377" y="3646"/>
                    <a:pt x="5601" y="4122"/>
                  </a:cubicBezTo>
                  <a:cubicBezTo>
                    <a:pt x="5684" y="4317"/>
                    <a:pt x="5817" y="4395"/>
                    <a:pt x="5953" y="4395"/>
                  </a:cubicBezTo>
                  <a:cubicBezTo>
                    <a:pt x="6227" y="4395"/>
                    <a:pt x="6516" y="4077"/>
                    <a:pt x="6441" y="3758"/>
                  </a:cubicBezTo>
                  <a:cubicBezTo>
                    <a:pt x="6441" y="3422"/>
                    <a:pt x="5965" y="1910"/>
                    <a:pt x="6301" y="1546"/>
                  </a:cubicBezTo>
                  <a:close/>
                  <a:moveTo>
                    <a:pt x="10053" y="13224"/>
                  </a:moveTo>
                  <a:cubicBezTo>
                    <a:pt x="10978" y="15548"/>
                    <a:pt x="11790" y="18012"/>
                    <a:pt x="12602" y="20336"/>
                  </a:cubicBezTo>
                  <a:cubicBezTo>
                    <a:pt x="11902" y="20560"/>
                    <a:pt x="11090" y="20813"/>
                    <a:pt x="10277" y="21037"/>
                  </a:cubicBezTo>
                  <a:cubicBezTo>
                    <a:pt x="10165" y="21149"/>
                    <a:pt x="9941" y="21149"/>
                    <a:pt x="9689" y="21261"/>
                  </a:cubicBezTo>
                  <a:cubicBezTo>
                    <a:pt x="9465" y="20672"/>
                    <a:pt x="9353" y="20112"/>
                    <a:pt x="9101" y="19636"/>
                  </a:cubicBezTo>
                  <a:cubicBezTo>
                    <a:pt x="8653" y="18460"/>
                    <a:pt x="8289" y="17312"/>
                    <a:pt x="7841" y="16136"/>
                  </a:cubicBezTo>
                  <a:cubicBezTo>
                    <a:pt x="7589" y="15548"/>
                    <a:pt x="7365" y="14848"/>
                    <a:pt x="7001" y="14260"/>
                  </a:cubicBezTo>
                  <a:cubicBezTo>
                    <a:pt x="7953" y="13924"/>
                    <a:pt x="9101" y="13560"/>
                    <a:pt x="10053" y="13224"/>
                  </a:cubicBezTo>
                  <a:close/>
                  <a:moveTo>
                    <a:pt x="12966" y="21373"/>
                  </a:moveTo>
                  <a:cubicBezTo>
                    <a:pt x="14842" y="26861"/>
                    <a:pt x="16578" y="32462"/>
                    <a:pt x="18203" y="38063"/>
                  </a:cubicBezTo>
                  <a:cubicBezTo>
                    <a:pt x="18567" y="39127"/>
                    <a:pt x="18903" y="40163"/>
                    <a:pt x="19267" y="41339"/>
                  </a:cubicBezTo>
                  <a:cubicBezTo>
                    <a:pt x="19491" y="42151"/>
                    <a:pt x="20443" y="44364"/>
                    <a:pt x="19267" y="44952"/>
                  </a:cubicBezTo>
                  <a:cubicBezTo>
                    <a:pt x="19144" y="45022"/>
                    <a:pt x="19021" y="45054"/>
                    <a:pt x="18900" y="45054"/>
                  </a:cubicBezTo>
                  <a:cubicBezTo>
                    <a:pt x="17416" y="45054"/>
                    <a:pt x="16068" y="40197"/>
                    <a:pt x="15654" y="39239"/>
                  </a:cubicBezTo>
                  <a:cubicBezTo>
                    <a:pt x="14254" y="35150"/>
                    <a:pt x="12966" y="30838"/>
                    <a:pt x="11566" y="26637"/>
                  </a:cubicBezTo>
                  <a:cubicBezTo>
                    <a:pt x="11090" y="25125"/>
                    <a:pt x="10501" y="23613"/>
                    <a:pt x="10053" y="22213"/>
                  </a:cubicBezTo>
                  <a:cubicBezTo>
                    <a:pt x="10165" y="22073"/>
                    <a:pt x="10389" y="21961"/>
                    <a:pt x="10641" y="21961"/>
                  </a:cubicBezTo>
                  <a:cubicBezTo>
                    <a:pt x="11454" y="21737"/>
                    <a:pt x="12266" y="21625"/>
                    <a:pt x="12966" y="21373"/>
                  </a:cubicBezTo>
                  <a:close/>
                  <a:moveTo>
                    <a:pt x="6711" y="0"/>
                  </a:moveTo>
                  <a:cubicBezTo>
                    <a:pt x="6625" y="0"/>
                    <a:pt x="6535" y="11"/>
                    <a:pt x="6441" y="34"/>
                  </a:cubicBezTo>
                  <a:cubicBezTo>
                    <a:pt x="5741" y="370"/>
                    <a:pt x="5489" y="958"/>
                    <a:pt x="5377" y="1546"/>
                  </a:cubicBezTo>
                  <a:cubicBezTo>
                    <a:pt x="5000" y="903"/>
                    <a:pt x="4570" y="400"/>
                    <a:pt x="4059" y="400"/>
                  </a:cubicBezTo>
                  <a:cubicBezTo>
                    <a:pt x="3925" y="400"/>
                    <a:pt x="3786" y="434"/>
                    <a:pt x="3641" y="510"/>
                  </a:cubicBezTo>
                  <a:cubicBezTo>
                    <a:pt x="2800" y="958"/>
                    <a:pt x="2688" y="1910"/>
                    <a:pt x="2688" y="2834"/>
                  </a:cubicBezTo>
                  <a:cubicBezTo>
                    <a:pt x="2363" y="2407"/>
                    <a:pt x="1963" y="2113"/>
                    <a:pt x="1544" y="2113"/>
                  </a:cubicBezTo>
                  <a:cubicBezTo>
                    <a:pt x="1386" y="2113"/>
                    <a:pt x="1225" y="2154"/>
                    <a:pt x="1064" y="2246"/>
                  </a:cubicBezTo>
                  <a:cubicBezTo>
                    <a:pt x="0" y="2722"/>
                    <a:pt x="476" y="4234"/>
                    <a:pt x="700" y="5046"/>
                  </a:cubicBezTo>
                  <a:cubicBezTo>
                    <a:pt x="1876" y="8071"/>
                    <a:pt x="4089" y="10759"/>
                    <a:pt x="5965" y="13448"/>
                  </a:cubicBezTo>
                  <a:cubicBezTo>
                    <a:pt x="6077" y="13672"/>
                    <a:pt x="6189" y="13812"/>
                    <a:pt x="6189" y="14036"/>
                  </a:cubicBezTo>
                  <a:cubicBezTo>
                    <a:pt x="6301" y="14736"/>
                    <a:pt x="6553" y="15436"/>
                    <a:pt x="6777" y="16248"/>
                  </a:cubicBezTo>
                  <a:cubicBezTo>
                    <a:pt x="7253" y="17536"/>
                    <a:pt x="7701" y="18712"/>
                    <a:pt x="8065" y="19860"/>
                  </a:cubicBezTo>
                  <a:cubicBezTo>
                    <a:pt x="8989" y="22437"/>
                    <a:pt x="9801" y="24873"/>
                    <a:pt x="10754" y="27449"/>
                  </a:cubicBezTo>
                  <a:cubicBezTo>
                    <a:pt x="12378" y="32350"/>
                    <a:pt x="13666" y="37251"/>
                    <a:pt x="15654" y="42039"/>
                  </a:cubicBezTo>
                  <a:cubicBezTo>
                    <a:pt x="16102" y="43551"/>
                    <a:pt x="16802" y="45876"/>
                    <a:pt x="18567" y="46128"/>
                  </a:cubicBezTo>
                  <a:cubicBezTo>
                    <a:pt x="18669" y="46142"/>
                    <a:pt x="18767" y="46149"/>
                    <a:pt x="18863" y="46149"/>
                  </a:cubicBezTo>
                  <a:cubicBezTo>
                    <a:pt x="20289" y="46149"/>
                    <a:pt x="20996" y="44640"/>
                    <a:pt x="20891" y="43327"/>
                  </a:cubicBezTo>
                  <a:cubicBezTo>
                    <a:pt x="20667" y="42263"/>
                    <a:pt x="20303" y="41339"/>
                    <a:pt x="20079" y="40275"/>
                  </a:cubicBezTo>
                  <a:cubicBezTo>
                    <a:pt x="19603" y="39015"/>
                    <a:pt x="19267" y="37727"/>
                    <a:pt x="18903" y="36439"/>
                  </a:cubicBezTo>
                  <a:cubicBezTo>
                    <a:pt x="18090" y="33974"/>
                    <a:pt x="17390" y="31538"/>
                    <a:pt x="16578" y="29074"/>
                  </a:cubicBezTo>
                  <a:cubicBezTo>
                    <a:pt x="14842" y="23473"/>
                    <a:pt x="12966" y="17872"/>
                    <a:pt x="10866" y="12411"/>
                  </a:cubicBezTo>
                  <a:cubicBezTo>
                    <a:pt x="10978" y="12271"/>
                    <a:pt x="10978" y="12159"/>
                    <a:pt x="10978" y="12047"/>
                  </a:cubicBezTo>
                  <a:cubicBezTo>
                    <a:pt x="11342" y="9723"/>
                    <a:pt x="11090" y="7259"/>
                    <a:pt x="10978" y="5046"/>
                  </a:cubicBezTo>
                  <a:cubicBezTo>
                    <a:pt x="10866" y="4010"/>
                    <a:pt x="10754" y="2722"/>
                    <a:pt x="10501" y="1658"/>
                  </a:cubicBezTo>
                  <a:cubicBezTo>
                    <a:pt x="10389" y="1210"/>
                    <a:pt x="10277" y="734"/>
                    <a:pt x="9801" y="622"/>
                  </a:cubicBezTo>
                  <a:cubicBezTo>
                    <a:pt x="9672" y="582"/>
                    <a:pt x="9548" y="563"/>
                    <a:pt x="9430" y="563"/>
                  </a:cubicBezTo>
                  <a:cubicBezTo>
                    <a:pt x="8808" y="563"/>
                    <a:pt x="8348" y="1087"/>
                    <a:pt x="8065" y="1770"/>
                  </a:cubicBezTo>
                  <a:cubicBezTo>
                    <a:pt x="7864" y="840"/>
                    <a:pt x="7460" y="0"/>
                    <a:pt x="6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29"/>
          <p:cNvGrpSpPr/>
          <p:nvPr/>
        </p:nvGrpSpPr>
        <p:grpSpPr>
          <a:xfrm>
            <a:off x="3432925" y="4162788"/>
            <a:ext cx="863250" cy="930425"/>
            <a:chOff x="2470000" y="4248575"/>
            <a:chExt cx="863250" cy="930425"/>
          </a:xfrm>
        </p:grpSpPr>
        <p:sp>
          <p:nvSpPr>
            <p:cNvPr id="1558" name="Google Shape;1558;p29"/>
            <p:cNvSpPr/>
            <p:nvPr/>
          </p:nvSpPr>
          <p:spPr>
            <a:xfrm>
              <a:off x="2580625" y="4783550"/>
              <a:ext cx="113450" cy="60300"/>
            </a:xfrm>
            <a:custGeom>
              <a:avLst/>
              <a:gdLst/>
              <a:ahLst/>
              <a:cxnLst/>
              <a:rect l="l" t="t" r="r" b="b"/>
              <a:pathLst>
                <a:path w="4538" h="2412" extrusionOk="0">
                  <a:moveTo>
                    <a:pt x="3555" y="1"/>
                  </a:moveTo>
                  <a:cubicBezTo>
                    <a:pt x="3160" y="1"/>
                    <a:pt x="2733" y="147"/>
                    <a:pt x="2437" y="304"/>
                  </a:cubicBezTo>
                  <a:cubicBezTo>
                    <a:pt x="1877" y="528"/>
                    <a:pt x="1401" y="752"/>
                    <a:pt x="813" y="1004"/>
                  </a:cubicBezTo>
                  <a:cubicBezTo>
                    <a:pt x="224" y="1340"/>
                    <a:pt x="0" y="1816"/>
                    <a:pt x="589" y="2292"/>
                  </a:cubicBezTo>
                  <a:cubicBezTo>
                    <a:pt x="761" y="2376"/>
                    <a:pt x="957" y="2412"/>
                    <a:pt x="1167" y="2412"/>
                  </a:cubicBezTo>
                  <a:cubicBezTo>
                    <a:pt x="2086" y="2412"/>
                    <a:pt x="3267" y="1727"/>
                    <a:pt x="3837" y="1340"/>
                  </a:cubicBezTo>
                  <a:lnTo>
                    <a:pt x="4089" y="1116"/>
                  </a:lnTo>
                  <a:cubicBezTo>
                    <a:pt x="4201" y="1116"/>
                    <a:pt x="4313" y="1004"/>
                    <a:pt x="4313" y="892"/>
                  </a:cubicBezTo>
                  <a:cubicBezTo>
                    <a:pt x="4537" y="640"/>
                    <a:pt x="4425" y="416"/>
                    <a:pt x="4201" y="192"/>
                  </a:cubicBezTo>
                  <a:cubicBezTo>
                    <a:pt x="4021" y="55"/>
                    <a:pt x="3794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9"/>
            <p:cNvSpPr/>
            <p:nvPr/>
          </p:nvSpPr>
          <p:spPr>
            <a:xfrm>
              <a:off x="2540025" y="4658075"/>
              <a:ext cx="110625" cy="61175"/>
            </a:xfrm>
            <a:custGeom>
              <a:avLst/>
              <a:gdLst/>
              <a:ahLst/>
              <a:cxnLst/>
              <a:rect l="l" t="t" r="r" b="b"/>
              <a:pathLst>
                <a:path w="4425" h="2447" extrusionOk="0">
                  <a:moveTo>
                    <a:pt x="3583" y="0"/>
                  </a:moveTo>
                  <a:cubicBezTo>
                    <a:pt x="3180" y="0"/>
                    <a:pt x="2740" y="150"/>
                    <a:pt x="2437" y="310"/>
                  </a:cubicBezTo>
                  <a:cubicBezTo>
                    <a:pt x="1848" y="534"/>
                    <a:pt x="1260" y="758"/>
                    <a:pt x="700" y="1122"/>
                  </a:cubicBezTo>
                  <a:cubicBezTo>
                    <a:pt x="224" y="1346"/>
                    <a:pt x="0" y="1823"/>
                    <a:pt x="560" y="2271"/>
                  </a:cubicBezTo>
                  <a:cubicBezTo>
                    <a:pt x="738" y="2395"/>
                    <a:pt x="950" y="2446"/>
                    <a:pt x="1181" y="2446"/>
                  </a:cubicBezTo>
                  <a:cubicBezTo>
                    <a:pt x="2045" y="2446"/>
                    <a:pt x="3172" y="1722"/>
                    <a:pt x="3725" y="1346"/>
                  </a:cubicBezTo>
                  <a:cubicBezTo>
                    <a:pt x="3837" y="1234"/>
                    <a:pt x="3949" y="1234"/>
                    <a:pt x="3949" y="1122"/>
                  </a:cubicBezTo>
                  <a:cubicBezTo>
                    <a:pt x="4061" y="1122"/>
                    <a:pt x="4201" y="1010"/>
                    <a:pt x="4313" y="870"/>
                  </a:cubicBezTo>
                  <a:cubicBezTo>
                    <a:pt x="4425" y="646"/>
                    <a:pt x="4425" y="422"/>
                    <a:pt x="4201" y="170"/>
                  </a:cubicBezTo>
                  <a:cubicBezTo>
                    <a:pt x="4028" y="49"/>
                    <a:pt x="3812" y="0"/>
                    <a:pt x="3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9"/>
            <p:cNvSpPr/>
            <p:nvPr/>
          </p:nvSpPr>
          <p:spPr>
            <a:xfrm>
              <a:off x="2624025" y="4914975"/>
              <a:ext cx="114150" cy="58675"/>
            </a:xfrm>
            <a:custGeom>
              <a:avLst/>
              <a:gdLst/>
              <a:ahLst/>
              <a:cxnLst/>
              <a:rect l="l" t="t" r="r" b="b"/>
              <a:pathLst>
                <a:path w="4566" h="2347" extrusionOk="0">
                  <a:moveTo>
                    <a:pt x="3594" y="0"/>
                  </a:moveTo>
                  <a:cubicBezTo>
                    <a:pt x="3202" y="0"/>
                    <a:pt x="2766" y="142"/>
                    <a:pt x="2465" y="284"/>
                  </a:cubicBezTo>
                  <a:cubicBezTo>
                    <a:pt x="1877" y="396"/>
                    <a:pt x="1401" y="760"/>
                    <a:pt x="841" y="984"/>
                  </a:cubicBezTo>
                  <a:cubicBezTo>
                    <a:pt x="253" y="1236"/>
                    <a:pt x="1" y="1796"/>
                    <a:pt x="589" y="2160"/>
                  </a:cubicBezTo>
                  <a:cubicBezTo>
                    <a:pt x="802" y="2292"/>
                    <a:pt x="1050" y="2346"/>
                    <a:pt x="1313" y="2346"/>
                  </a:cubicBezTo>
                  <a:cubicBezTo>
                    <a:pt x="2223" y="2346"/>
                    <a:pt x="3322" y="1695"/>
                    <a:pt x="3865" y="1348"/>
                  </a:cubicBezTo>
                  <a:lnTo>
                    <a:pt x="4089" y="1096"/>
                  </a:lnTo>
                  <a:cubicBezTo>
                    <a:pt x="4201" y="984"/>
                    <a:pt x="4341" y="984"/>
                    <a:pt x="4453" y="760"/>
                  </a:cubicBezTo>
                  <a:cubicBezTo>
                    <a:pt x="4565" y="536"/>
                    <a:pt x="4453" y="284"/>
                    <a:pt x="4201" y="172"/>
                  </a:cubicBezTo>
                  <a:cubicBezTo>
                    <a:pt x="4037" y="48"/>
                    <a:pt x="3823" y="0"/>
                    <a:pt x="3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9"/>
            <p:cNvSpPr/>
            <p:nvPr/>
          </p:nvSpPr>
          <p:spPr>
            <a:xfrm>
              <a:off x="2495925" y="4528900"/>
              <a:ext cx="110625" cy="59350"/>
            </a:xfrm>
            <a:custGeom>
              <a:avLst/>
              <a:gdLst/>
              <a:ahLst/>
              <a:cxnLst/>
              <a:rect l="l" t="t" r="r" b="b"/>
              <a:pathLst>
                <a:path w="4425" h="2374" extrusionOk="0">
                  <a:moveTo>
                    <a:pt x="3415" y="1"/>
                  </a:moveTo>
                  <a:cubicBezTo>
                    <a:pt x="3065" y="1"/>
                    <a:pt x="2710" y="90"/>
                    <a:pt x="2464" y="213"/>
                  </a:cubicBezTo>
                  <a:cubicBezTo>
                    <a:pt x="1876" y="437"/>
                    <a:pt x="1288" y="801"/>
                    <a:pt x="700" y="1025"/>
                  </a:cubicBezTo>
                  <a:cubicBezTo>
                    <a:pt x="224" y="1277"/>
                    <a:pt x="0" y="1837"/>
                    <a:pt x="588" y="2201"/>
                  </a:cubicBezTo>
                  <a:cubicBezTo>
                    <a:pt x="757" y="2323"/>
                    <a:pt x="960" y="2374"/>
                    <a:pt x="1183" y="2374"/>
                  </a:cubicBezTo>
                  <a:cubicBezTo>
                    <a:pt x="2035" y="2374"/>
                    <a:pt x="3170" y="1632"/>
                    <a:pt x="3725" y="1277"/>
                  </a:cubicBezTo>
                  <a:cubicBezTo>
                    <a:pt x="3865" y="1277"/>
                    <a:pt x="3977" y="1137"/>
                    <a:pt x="3977" y="1137"/>
                  </a:cubicBezTo>
                  <a:lnTo>
                    <a:pt x="4313" y="801"/>
                  </a:lnTo>
                  <a:cubicBezTo>
                    <a:pt x="4425" y="577"/>
                    <a:pt x="4425" y="325"/>
                    <a:pt x="4201" y="213"/>
                  </a:cubicBezTo>
                  <a:cubicBezTo>
                    <a:pt x="3986" y="61"/>
                    <a:pt x="3702" y="1"/>
                    <a:pt x="3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9"/>
            <p:cNvSpPr/>
            <p:nvPr/>
          </p:nvSpPr>
          <p:spPr>
            <a:xfrm>
              <a:off x="2670925" y="5045925"/>
              <a:ext cx="110650" cy="58675"/>
            </a:xfrm>
            <a:custGeom>
              <a:avLst/>
              <a:gdLst/>
              <a:ahLst/>
              <a:cxnLst/>
              <a:rect l="l" t="t" r="r" b="b"/>
              <a:pathLst>
                <a:path w="4426" h="2347" extrusionOk="0">
                  <a:moveTo>
                    <a:pt x="3397" y="1"/>
                  </a:moveTo>
                  <a:cubicBezTo>
                    <a:pt x="3015" y="1"/>
                    <a:pt x="2610" y="115"/>
                    <a:pt x="2325" y="198"/>
                  </a:cubicBezTo>
                  <a:cubicBezTo>
                    <a:pt x="1765" y="422"/>
                    <a:pt x="1289" y="758"/>
                    <a:pt x="701" y="1010"/>
                  </a:cubicBezTo>
                  <a:cubicBezTo>
                    <a:pt x="113" y="1234"/>
                    <a:pt x="1" y="1823"/>
                    <a:pt x="477" y="2159"/>
                  </a:cubicBezTo>
                  <a:cubicBezTo>
                    <a:pt x="685" y="2291"/>
                    <a:pt x="929" y="2347"/>
                    <a:pt x="1190" y="2347"/>
                  </a:cubicBezTo>
                  <a:cubicBezTo>
                    <a:pt x="2087" y="2347"/>
                    <a:pt x="3183" y="1690"/>
                    <a:pt x="3725" y="1234"/>
                  </a:cubicBezTo>
                  <a:cubicBezTo>
                    <a:pt x="3865" y="1234"/>
                    <a:pt x="3865" y="1122"/>
                    <a:pt x="3977" y="1122"/>
                  </a:cubicBezTo>
                  <a:lnTo>
                    <a:pt x="4314" y="758"/>
                  </a:lnTo>
                  <a:cubicBezTo>
                    <a:pt x="4426" y="534"/>
                    <a:pt x="4314" y="310"/>
                    <a:pt x="4089" y="198"/>
                  </a:cubicBezTo>
                  <a:cubicBezTo>
                    <a:pt x="3898" y="52"/>
                    <a:pt x="3653" y="1"/>
                    <a:pt x="3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9"/>
            <p:cNvSpPr/>
            <p:nvPr/>
          </p:nvSpPr>
          <p:spPr>
            <a:xfrm>
              <a:off x="2528125" y="4283575"/>
              <a:ext cx="764525" cy="863225"/>
            </a:xfrm>
            <a:custGeom>
              <a:avLst/>
              <a:gdLst/>
              <a:ahLst/>
              <a:cxnLst/>
              <a:rect l="l" t="t" r="r" b="b"/>
              <a:pathLst>
                <a:path w="30581" h="34529" extrusionOk="0">
                  <a:moveTo>
                    <a:pt x="20166" y="5586"/>
                  </a:moveTo>
                  <a:cubicBezTo>
                    <a:pt x="20449" y="5586"/>
                    <a:pt x="20599" y="6072"/>
                    <a:pt x="20191" y="6301"/>
                  </a:cubicBezTo>
                  <a:cubicBezTo>
                    <a:pt x="17979" y="7113"/>
                    <a:pt x="15626" y="7925"/>
                    <a:pt x="13302" y="8737"/>
                  </a:cubicBezTo>
                  <a:cubicBezTo>
                    <a:pt x="11202" y="9550"/>
                    <a:pt x="8989" y="10614"/>
                    <a:pt x="6777" y="10950"/>
                  </a:cubicBezTo>
                  <a:cubicBezTo>
                    <a:pt x="6525" y="10950"/>
                    <a:pt x="6525" y="10726"/>
                    <a:pt x="6637" y="10614"/>
                  </a:cubicBezTo>
                  <a:cubicBezTo>
                    <a:pt x="8513" y="9438"/>
                    <a:pt x="10978" y="8849"/>
                    <a:pt x="13078" y="8037"/>
                  </a:cubicBezTo>
                  <a:cubicBezTo>
                    <a:pt x="15402" y="7225"/>
                    <a:pt x="17727" y="6413"/>
                    <a:pt x="20079" y="5601"/>
                  </a:cubicBezTo>
                  <a:cubicBezTo>
                    <a:pt x="20109" y="5591"/>
                    <a:pt x="20138" y="5586"/>
                    <a:pt x="20166" y="5586"/>
                  </a:cubicBezTo>
                  <a:close/>
                  <a:moveTo>
                    <a:pt x="22266" y="11187"/>
                  </a:moveTo>
                  <a:cubicBezTo>
                    <a:pt x="22551" y="11187"/>
                    <a:pt x="22709" y="11672"/>
                    <a:pt x="22403" y="11902"/>
                  </a:cubicBezTo>
                  <a:cubicBezTo>
                    <a:pt x="20079" y="12714"/>
                    <a:pt x="17727" y="13526"/>
                    <a:pt x="15514" y="14338"/>
                  </a:cubicBezTo>
                  <a:cubicBezTo>
                    <a:pt x="13302" y="15150"/>
                    <a:pt x="11090" y="16214"/>
                    <a:pt x="8877" y="16550"/>
                  </a:cubicBezTo>
                  <a:cubicBezTo>
                    <a:pt x="8737" y="16550"/>
                    <a:pt x="8625" y="16326"/>
                    <a:pt x="8737" y="16214"/>
                  </a:cubicBezTo>
                  <a:cubicBezTo>
                    <a:pt x="10726" y="15038"/>
                    <a:pt x="13078" y="14450"/>
                    <a:pt x="15178" y="13638"/>
                  </a:cubicBezTo>
                  <a:cubicBezTo>
                    <a:pt x="17503" y="12826"/>
                    <a:pt x="19827" y="12014"/>
                    <a:pt x="22179" y="11202"/>
                  </a:cubicBezTo>
                  <a:cubicBezTo>
                    <a:pt x="22209" y="11192"/>
                    <a:pt x="22238" y="11187"/>
                    <a:pt x="22266" y="11187"/>
                  </a:cubicBezTo>
                  <a:close/>
                  <a:moveTo>
                    <a:pt x="24145" y="16900"/>
                  </a:moveTo>
                  <a:cubicBezTo>
                    <a:pt x="24537" y="16900"/>
                    <a:pt x="24689" y="17400"/>
                    <a:pt x="24279" y="17503"/>
                  </a:cubicBezTo>
                  <a:cubicBezTo>
                    <a:pt x="21927" y="18427"/>
                    <a:pt x="19715" y="19239"/>
                    <a:pt x="17390" y="20051"/>
                  </a:cubicBezTo>
                  <a:cubicBezTo>
                    <a:pt x="15290" y="20891"/>
                    <a:pt x="13078" y="21927"/>
                    <a:pt x="10838" y="22291"/>
                  </a:cubicBezTo>
                  <a:cubicBezTo>
                    <a:pt x="10614" y="22291"/>
                    <a:pt x="10614" y="22039"/>
                    <a:pt x="10726" y="21927"/>
                  </a:cubicBezTo>
                  <a:cubicBezTo>
                    <a:pt x="12602" y="20751"/>
                    <a:pt x="15038" y="20051"/>
                    <a:pt x="17138" y="19351"/>
                  </a:cubicBezTo>
                  <a:cubicBezTo>
                    <a:pt x="19491" y="18539"/>
                    <a:pt x="21703" y="17727"/>
                    <a:pt x="24027" y="16915"/>
                  </a:cubicBezTo>
                  <a:cubicBezTo>
                    <a:pt x="24068" y="16905"/>
                    <a:pt x="24108" y="16900"/>
                    <a:pt x="24145" y="16900"/>
                  </a:cubicBezTo>
                  <a:close/>
                  <a:moveTo>
                    <a:pt x="26155" y="22583"/>
                  </a:moveTo>
                  <a:cubicBezTo>
                    <a:pt x="26428" y="22583"/>
                    <a:pt x="26539" y="23119"/>
                    <a:pt x="26128" y="23215"/>
                  </a:cubicBezTo>
                  <a:cubicBezTo>
                    <a:pt x="23915" y="24139"/>
                    <a:pt x="21591" y="24952"/>
                    <a:pt x="19239" y="25792"/>
                  </a:cubicBezTo>
                  <a:cubicBezTo>
                    <a:pt x="17138" y="26492"/>
                    <a:pt x="14926" y="27640"/>
                    <a:pt x="12714" y="27892"/>
                  </a:cubicBezTo>
                  <a:cubicBezTo>
                    <a:pt x="12602" y="27892"/>
                    <a:pt x="12490" y="27640"/>
                    <a:pt x="12602" y="27640"/>
                  </a:cubicBezTo>
                  <a:cubicBezTo>
                    <a:pt x="14478" y="26352"/>
                    <a:pt x="16914" y="25792"/>
                    <a:pt x="19015" y="25092"/>
                  </a:cubicBezTo>
                  <a:cubicBezTo>
                    <a:pt x="21339" y="24139"/>
                    <a:pt x="23691" y="23327"/>
                    <a:pt x="26016" y="22627"/>
                  </a:cubicBezTo>
                  <a:cubicBezTo>
                    <a:pt x="26065" y="22597"/>
                    <a:pt x="26112" y="22583"/>
                    <a:pt x="26155" y="22583"/>
                  </a:cubicBezTo>
                  <a:close/>
                  <a:moveTo>
                    <a:pt x="20891" y="0"/>
                  </a:moveTo>
                  <a:cubicBezTo>
                    <a:pt x="17278" y="924"/>
                    <a:pt x="13778" y="2325"/>
                    <a:pt x="10390" y="3725"/>
                  </a:cubicBezTo>
                  <a:cubicBezTo>
                    <a:pt x="7001" y="5125"/>
                    <a:pt x="3501" y="6749"/>
                    <a:pt x="0" y="7701"/>
                  </a:cubicBezTo>
                  <a:cubicBezTo>
                    <a:pt x="112" y="7925"/>
                    <a:pt x="224" y="8149"/>
                    <a:pt x="336" y="8401"/>
                  </a:cubicBezTo>
                  <a:cubicBezTo>
                    <a:pt x="476" y="8737"/>
                    <a:pt x="588" y="8990"/>
                    <a:pt x="700" y="9326"/>
                  </a:cubicBezTo>
                  <a:cubicBezTo>
                    <a:pt x="1266" y="9042"/>
                    <a:pt x="1852" y="8870"/>
                    <a:pt x="2385" y="8870"/>
                  </a:cubicBezTo>
                  <a:cubicBezTo>
                    <a:pt x="2960" y="8870"/>
                    <a:pt x="3474" y="9070"/>
                    <a:pt x="3837" y="9550"/>
                  </a:cubicBezTo>
                  <a:cubicBezTo>
                    <a:pt x="5013" y="11090"/>
                    <a:pt x="3137" y="11902"/>
                    <a:pt x="1736" y="12350"/>
                  </a:cubicBezTo>
                  <a:cubicBezTo>
                    <a:pt x="1988" y="12714"/>
                    <a:pt x="2100" y="13050"/>
                    <a:pt x="2212" y="13414"/>
                  </a:cubicBezTo>
                  <a:cubicBezTo>
                    <a:pt x="2324" y="13750"/>
                    <a:pt x="2577" y="14114"/>
                    <a:pt x="2577" y="14450"/>
                  </a:cubicBezTo>
                  <a:cubicBezTo>
                    <a:pt x="3066" y="14259"/>
                    <a:pt x="3560" y="14150"/>
                    <a:pt x="4021" y="14150"/>
                  </a:cubicBezTo>
                  <a:cubicBezTo>
                    <a:pt x="4641" y="14150"/>
                    <a:pt x="5199" y="14348"/>
                    <a:pt x="5601" y="14814"/>
                  </a:cubicBezTo>
                  <a:cubicBezTo>
                    <a:pt x="6777" y="16326"/>
                    <a:pt x="4901" y="17139"/>
                    <a:pt x="3613" y="17615"/>
                  </a:cubicBezTo>
                  <a:cubicBezTo>
                    <a:pt x="3613" y="17727"/>
                    <a:pt x="3613" y="17839"/>
                    <a:pt x="3725" y="17839"/>
                  </a:cubicBezTo>
                  <a:cubicBezTo>
                    <a:pt x="3977" y="18427"/>
                    <a:pt x="4201" y="18903"/>
                    <a:pt x="4313" y="19491"/>
                  </a:cubicBezTo>
                  <a:cubicBezTo>
                    <a:pt x="4774" y="19284"/>
                    <a:pt x="5273" y="19168"/>
                    <a:pt x="5737" y="19168"/>
                  </a:cubicBezTo>
                  <a:cubicBezTo>
                    <a:pt x="6343" y="19168"/>
                    <a:pt x="6892" y="19367"/>
                    <a:pt x="7225" y="19827"/>
                  </a:cubicBezTo>
                  <a:cubicBezTo>
                    <a:pt x="8401" y="21339"/>
                    <a:pt x="6413" y="22151"/>
                    <a:pt x="5125" y="22627"/>
                  </a:cubicBezTo>
                  <a:cubicBezTo>
                    <a:pt x="5489" y="23327"/>
                    <a:pt x="5713" y="24027"/>
                    <a:pt x="5937" y="24728"/>
                  </a:cubicBezTo>
                  <a:cubicBezTo>
                    <a:pt x="6472" y="24511"/>
                    <a:pt x="7007" y="24370"/>
                    <a:pt x="7497" y="24370"/>
                  </a:cubicBezTo>
                  <a:cubicBezTo>
                    <a:pt x="8085" y="24370"/>
                    <a:pt x="8608" y="24573"/>
                    <a:pt x="8989" y="25092"/>
                  </a:cubicBezTo>
                  <a:cubicBezTo>
                    <a:pt x="10138" y="26492"/>
                    <a:pt x="8289" y="27416"/>
                    <a:pt x="7001" y="27892"/>
                  </a:cubicBezTo>
                  <a:cubicBezTo>
                    <a:pt x="7113" y="28116"/>
                    <a:pt x="7225" y="28340"/>
                    <a:pt x="7337" y="28592"/>
                  </a:cubicBezTo>
                  <a:cubicBezTo>
                    <a:pt x="7477" y="29040"/>
                    <a:pt x="7701" y="29516"/>
                    <a:pt x="7701" y="29852"/>
                  </a:cubicBezTo>
                  <a:cubicBezTo>
                    <a:pt x="8200" y="29710"/>
                    <a:pt x="8714" y="29607"/>
                    <a:pt x="9185" y="29607"/>
                  </a:cubicBezTo>
                  <a:cubicBezTo>
                    <a:pt x="9825" y="29607"/>
                    <a:pt x="10387" y="29796"/>
                    <a:pt x="10726" y="30328"/>
                  </a:cubicBezTo>
                  <a:cubicBezTo>
                    <a:pt x="11902" y="31728"/>
                    <a:pt x="9914" y="32653"/>
                    <a:pt x="8625" y="33129"/>
                  </a:cubicBezTo>
                  <a:cubicBezTo>
                    <a:pt x="8989" y="33493"/>
                    <a:pt x="9213" y="34053"/>
                    <a:pt x="9325" y="34529"/>
                  </a:cubicBezTo>
                  <a:cubicBezTo>
                    <a:pt x="13302" y="33353"/>
                    <a:pt x="17138" y="31952"/>
                    <a:pt x="21003" y="30440"/>
                  </a:cubicBezTo>
                  <a:cubicBezTo>
                    <a:pt x="23103" y="29628"/>
                    <a:pt x="25092" y="28704"/>
                    <a:pt x="27192" y="27752"/>
                  </a:cubicBezTo>
                  <a:cubicBezTo>
                    <a:pt x="28004" y="27416"/>
                    <a:pt x="29180" y="27052"/>
                    <a:pt x="29992" y="26492"/>
                  </a:cubicBezTo>
                  <a:cubicBezTo>
                    <a:pt x="30328" y="26352"/>
                    <a:pt x="30580" y="26240"/>
                    <a:pt x="30580" y="25904"/>
                  </a:cubicBezTo>
                  <a:cubicBezTo>
                    <a:pt x="30440" y="25540"/>
                    <a:pt x="30328" y="25204"/>
                    <a:pt x="30216" y="24952"/>
                  </a:cubicBezTo>
                  <a:cubicBezTo>
                    <a:pt x="29992" y="24504"/>
                    <a:pt x="29880" y="24027"/>
                    <a:pt x="29740" y="23551"/>
                  </a:cubicBezTo>
                  <a:cubicBezTo>
                    <a:pt x="26716" y="15738"/>
                    <a:pt x="23803" y="7813"/>
                    <a:pt x="208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9"/>
            <p:cNvSpPr/>
            <p:nvPr/>
          </p:nvSpPr>
          <p:spPr>
            <a:xfrm>
              <a:off x="2470000" y="4248575"/>
              <a:ext cx="863250" cy="930425"/>
            </a:xfrm>
            <a:custGeom>
              <a:avLst/>
              <a:gdLst/>
              <a:ahLst/>
              <a:cxnLst/>
              <a:rect l="l" t="t" r="r" b="b"/>
              <a:pathLst>
                <a:path w="34530" h="37217" extrusionOk="0">
                  <a:moveTo>
                    <a:pt x="4490" y="11360"/>
                  </a:moveTo>
                  <a:cubicBezTo>
                    <a:pt x="4717" y="11360"/>
                    <a:pt x="4939" y="11406"/>
                    <a:pt x="5126" y="11538"/>
                  </a:cubicBezTo>
                  <a:cubicBezTo>
                    <a:pt x="5238" y="11538"/>
                    <a:pt x="5350" y="11650"/>
                    <a:pt x="5238" y="11902"/>
                  </a:cubicBezTo>
                  <a:cubicBezTo>
                    <a:pt x="5126" y="12014"/>
                    <a:pt x="5126" y="12126"/>
                    <a:pt x="5014" y="12238"/>
                  </a:cubicBezTo>
                  <a:cubicBezTo>
                    <a:pt x="4902" y="12238"/>
                    <a:pt x="4762" y="12350"/>
                    <a:pt x="4762" y="12350"/>
                  </a:cubicBezTo>
                  <a:cubicBezTo>
                    <a:pt x="4298" y="12651"/>
                    <a:pt x="3087" y="13412"/>
                    <a:pt x="2159" y="13412"/>
                  </a:cubicBezTo>
                  <a:cubicBezTo>
                    <a:pt x="1966" y="13412"/>
                    <a:pt x="1785" y="13379"/>
                    <a:pt x="1625" y="13302"/>
                  </a:cubicBezTo>
                  <a:cubicBezTo>
                    <a:pt x="1513" y="13190"/>
                    <a:pt x="1401" y="13050"/>
                    <a:pt x="1401" y="12826"/>
                  </a:cubicBezTo>
                  <a:cubicBezTo>
                    <a:pt x="1401" y="12714"/>
                    <a:pt x="1625" y="12490"/>
                    <a:pt x="1849" y="12350"/>
                  </a:cubicBezTo>
                  <a:cubicBezTo>
                    <a:pt x="2101" y="12238"/>
                    <a:pt x="2213" y="12126"/>
                    <a:pt x="2437" y="12126"/>
                  </a:cubicBezTo>
                  <a:cubicBezTo>
                    <a:pt x="2801" y="11902"/>
                    <a:pt x="3137" y="11790"/>
                    <a:pt x="3361" y="11538"/>
                  </a:cubicBezTo>
                  <a:lnTo>
                    <a:pt x="3501" y="11538"/>
                  </a:lnTo>
                  <a:cubicBezTo>
                    <a:pt x="3774" y="11470"/>
                    <a:pt x="4139" y="11360"/>
                    <a:pt x="4490" y="11360"/>
                  </a:cubicBezTo>
                  <a:close/>
                  <a:moveTo>
                    <a:pt x="6324" y="16548"/>
                  </a:moveTo>
                  <a:cubicBezTo>
                    <a:pt x="6541" y="16548"/>
                    <a:pt x="6729" y="16591"/>
                    <a:pt x="6862" y="16690"/>
                  </a:cubicBezTo>
                  <a:cubicBezTo>
                    <a:pt x="7002" y="16802"/>
                    <a:pt x="7114" y="17026"/>
                    <a:pt x="7002" y="17138"/>
                  </a:cubicBezTo>
                  <a:cubicBezTo>
                    <a:pt x="6862" y="17250"/>
                    <a:pt x="6750" y="17390"/>
                    <a:pt x="6750" y="17390"/>
                  </a:cubicBezTo>
                  <a:cubicBezTo>
                    <a:pt x="6638" y="17502"/>
                    <a:pt x="6526" y="17502"/>
                    <a:pt x="6526" y="17614"/>
                  </a:cubicBezTo>
                  <a:cubicBezTo>
                    <a:pt x="6042" y="17891"/>
                    <a:pt x="4858" y="18659"/>
                    <a:pt x="4001" y="18659"/>
                  </a:cubicBezTo>
                  <a:cubicBezTo>
                    <a:pt x="3816" y="18659"/>
                    <a:pt x="3646" y="18623"/>
                    <a:pt x="3501" y="18539"/>
                  </a:cubicBezTo>
                  <a:cubicBezTo>
                    <a:pt x="3249" y="18427"/>
                    <a:pt x="3137" y="18315"/>
                    <a:pt x="3137" y="18090"/>
                  </a:cubicBezTo>
                  <a:cubicBezTo>
                    <a:pt x="3137" y="17838"/>
                    <a:pt x="3361" y="17726"/>
                    <a:pt x="3613" y="17614"/>
                  </a:cubicBezTo>
                  <a:cubicBezTo>
                    <a:pt x="3837" y="17502"/>
                    <a:pt x="3949" y="17390"/>
                    <a:pt x="4201" y="17250"/>
                  </a:cubicBezTo>
                  <a:cubicBezTo>
                    <a:pt x="4537" y="17138"/>
                    <a:pt x="4902" y="16914"/>
                    <a:pt x="5238" y="16802"/>
                  </a:cubicBezTo>
                  <a:cubicBezTo>
                    <a:pt x="5594" y="16650"/>
                    <a:pt x="5992" y="16548"/>
                    <a:pt x="6324" y="16548"/>
                  </a:cubicBezTo>
                  <a:close/>
                  <a:moveTo>
                    <a:pt x="7982" y="21569"/>
                  </a:moveTo>
                  <a:cubicBezTo>
                    <a:pt x="8191" y="21569"/>
                    <a:pt x="8377" y="21608"/>
                    <a:pt x="8514" y="21703"/>
                  </a:cubicBezTo>
                  <a:cubicBezTo>
                    <a:pt x="8626" y="21815"/>
                    <a:pt x="8738" y="21927"/>
                    <a:pt x="8626" y="22151"/>
                  </a:cubicBezTo>
                  <a:cubicBezTo>
                    <a:pt x="8626" y="22291"/>
                    <a:pt x="8514" y="22403"/>
                    <a:pt x="8402" y="22403"/>
                  </a:cubicBezTo>
                  <a:cubicBezTo>
                    <a:pt x="8262" y="22515"/>
                    <a:pt x="8262" y="22515"/>
                    <a:pt x="8150" y="22627"/>
                  </a:cubicBezTo>
                  <a:cubicBezTo>
                    <a:pt x="7797" y="22914"/>
                    <a:pt x="6630" y="23616"/>
                    <a:pt x="5753" y="23616"/>
                  </a:cubicBezTo>
                  <a:cubicBezTo>
                    <a:pt x="5515" y="23616"/>
                    <a:pt x="5299" y="23565"/>
                    <a:pt x="5126" y="23439"/>
                  </a:cubicBezTo>
                  <a:cubicBezTo>
                    <a:pt x="5014" y="23439"/>
                    <a:pt x="4902" y="23327"/>
                    <a:pt x="4902" y="23103"/>
                  </a:cubicBezTo>
                  <a:cubicBezTo>
                    <a:pt x="4902" y="22851"/>
                    <a:pt x="5014" y="22739"/>
                    <a:pt x="5238" y="22627"/>
                  </a:cubicBezTo>
                  <a:cubicBezTo>
                    <a:pt x="5462" y="22515"/>
                    <a:pt x="5714" y="22403"/>
                    <a:pt x="5826" y="22291"/>
                  </a:cubicBezTo>
                  <a:cubicBezTo>
                    <a:pt x="6162" y="22151"/>
                    <a:pt x="6526" y="21927"/>
                    <a:pt x="6862" y="21815"/>
                  </a:cubicBezTo>
                  <a:cubicBezTo>
                    <a:pt x="7228" y="21675"/>
                    <a:pt x="7638" y="21569"/>
                    <a:pt x="7982" y="21569"/>
                  </a:cubicBezTo>
                  <a:close/>
                  <a:moveTo>
                    <a:pt x="9765" y="26818"/>
                  </a:moveTo>
                  <a:cubicBezTo>
                    <a:pt x="9983" y="26818"/>
                    <a:pt x="10191" y="26854"/>
                    <a:pt x="10362" y="26940"/>
                  </a:cubicBezTo>
                  <a:cubicBezTo>
                    <a:pt x="10502" y="27052"/>
                    <a:pt x="10502" y="27192"/>
                    <a:pt x="10362" y="27416"/>
                  </a:cubicBezTo>
                  <a:cubicBezTo>
                    <a:pt x="10362" y="27528"/>
                    <a:pt x="10250" y="27528"/>
                    <a:pt x="10138" y="27640"/>
                  </a:cubicBezTo>
                  <a:cubicBezTo>
                    <a:pt x="10026" y="27752"/>
                    <a:pt x="10026" y="27752"/>
                    <a:pt x="9914" y="27892"/>
                  </a:cubicBezTo>
                  <a:cubicBezTo>
                    <a:pt x="9538" y="28157"/>
                    <a:pt x="8374" y="28878"/>
                    <a:pt x="7488" y="28878"/>
                  </a:cubicBezTo>
                  <a:cubicBezTo>
                    <a:pt x="7253" y="28878"/>
                    <a:pt x="7038" y="28827"/>
                    <a:pt x="6862" y="28704"/>
                  </a:cubicBezTo>
                  <a:cubicBezTo>
                    <a:pt x="6750" y="28704"/>
                    <a:pt x="6638" y="28452"/>
                    <a:pt x="6638" y="28340"/>
                  </a:cubicBezTo>
                  <a:cubicBezTo>
                    <a:pt x="6638" y="28116"/>
                    <a:pt x="6750" y="27892"/>
                    <a:pt x="7002" y="27752"/>
                  </a:cubicBezTo>
                  <a:cubicBezTo>
                    <a:pt x="7226" y="27752"/>
                    <a:pt x="7450" y="27640"/>
                    <a:pt x="7562" y="27528"/>
                  </a:cubicBezTo>
                  <a:cubicBezTo>
                    <a:pt x="7926" y="27416"/>
                    <a:pt x="8262" y="27192"/>
                    <a:pt x="8626" y="27052"/>
                  </a:cubicBezTo>
                  <a:lnTo>
                    <a:pt x="8738" y="27052"/>
                  </a:lnTo>
                  <a:cubicBezTo>
                    <a:pt x="9032" y="26913"/>
                    <a:pt x="9412" y="26818"/>
                    <a:pt x="9765" y="26818"/>
                  </a:cubicBezTo>
                  <a:close/>
                  <a:moveTo>
                    <a:pt x="11539" y="32021"/>
                  </a:moveTo>
                  <a:cubicBezTo>
                    <a:pt x="11749" y="32021"/>
                    <a:pt x="11953" y="32071"/>
                    <a:pt x="12126" y="32204"/>
                  </a:cubicBezTo>
                  <a:cubicBezTo>
                    <a:pt x="12126" y="32204"/>
                    <a:pt x="12351" y="32428"/>
                    <a:pt x="12126" y="32652"/>
                  </a:cubicBezTo>
                  <a:cubicBezTo>
                    <a:pt x="12126" y="32792"/>
                    <a:pt x="12014" y="32792"/>
                    <a:pt x="11902" y="32904"/>
                  </a:cubicBezTo>
                  <a:cubicBezTo>
                    <a:pt x="11902" y="32904"/>
                    <a:pt x="11762" y="33016"/>
                    <a:pt x="11650" y="33016"/>
                  </a:cubicBezTo>
                  <a:cubicBezTo>
                    <a:pt x="11290" y="33287"/>
                    <a:pt x="10075" y="34103"/>
                    <a:pt x="9192" y="34103"/>
                  </a:cubicBezTo>
                  <a:cubicBezTo>
                    <a:pt x="8978" y="34103"/>
                    <a:pt x="8784" y="34055"/>
                    <a:pt x="8626" y="33941"/>
                  </a:cubicBezTo>
                  <a:cubicBezTo>
                    <a:pt x="8514" y="33829"/>
                    <a:pt x="8402" y="33717"/>
                    <a:pt x="8402" y="33604"/>
                  </a:cubicBezTo>
                  <a:cubicBezTo>
                    <a:pt x="8402" y="33352"/>
                    <a:pt x="8514" y="33128"/>
                    <a:pt x="8738" y="33016"/>
                  </a:cubicBezTo>
                  <a:cubicBezTo>
                    <a:pt x="8962" y="33016"/>
                    <a:pt x="9214" y="32904"/>
                    <a:pt x="9326" y="32792"/>
                  </a:cubicBezTo>
                  <a:cubicBezTo>
                    <a:pt x="9662" y="32540"/>
                    <a:pt x="10026" y="32428"/>
                    <a:pt x="10362" y="32316"/>
                  </a:cubicBezTo>
                  <a:lnTo>
                    <a:pt x="10502" y="32316"/>
                  </a:lnTo>
                  <a:cubicBezTo>
                    <a:pt x="10787" y="32174"/>
                    <a:pt x="11173" y="32021"/>
                    <a:pt x="11539" y="32021"/>
                  </a:cubicBezTo>
                  <a:close/>
                  <a:moveTo>
                    <a:pt x="23104" y="1512"/>
                  </a:moveTo>
                  <a:cubicBezTo>
                    <a:pt x="25764" y="8989"/>
                    <a:pt x="28565" y="16326"/>
                    <a:pt x="31365" y="23691"/>
                  </a:cubicBezTo>
                  <a:lnTo>
                    <a:pt x="32065" y="25539"/>
                  </a:lnTo>
                  <a:cubicBezTo>
                    <a:pt x="32205" y="25791"/>
                    <a:pt x="32317" y="26128"/>
                    <a:pt x="32429" y="26352"/>
                  </a:cubicBezTo>
                  <a:cubicBezTo>
                    <a:pt x="32541" y="26716"/>
                    <a:pt x="32653" y="26940"/>
                    <a:pt x="32765" y="27304"/>
                  </a:cubicBezTo>
                  <a:cubicBezTo>
                    <a:pt x="32653" y="27528"/>
                    <a:pt x="32541" y="27640"/>
                    <a:pt x="32317" y="27640"/>
                  </a:cubicBezTo>
                  <a:lnTo>
                    <a:pt x="32205" y="27752"/>
                  </a:lnTo>
                  <a:cubicBezTo>
                    <a:pt x="31617" y="28116"/>
                    <a:pt x="30917" y="28452"/>
                    <a:pt x="30217" y="28704"/>
                  </a:cubicBezTo>
                  <a:cubicBezTo>
                    <a:pt x="29965" y="28816"/>
                    <a:pt x="29629" y="28928"/>
                    <a:pt x="29405" y="29040"/>
                  </a:cubicBezTo>
                  <a:cubicBezTo>
                    <a:pt x="27417" y="29992"/>
                    <a:pt x="25316" y="30916"/>
                    <a:pt x="23328" y="31728"/>
                  </a:cubicBezTo>
                  <a:cubicBezTo>
                    <a:pt x="19603" y="33128"/>
                    <a:pt x="15739" y="34529"/>
                    <a:pt x="11762" y="35705"/>
                  </a:cubicBezTo>
                  <a:cubicBezTo>
                    <a:pt x="11538" y="35341"/>
                    <a:pt x="11426" y="34893"/>
                    <a:pt x="11202" y="34529"/>
                  </a:cubicBezTo>
                  <a:cubicBezTo>
                    <a:pt x="12239" y="34193"/>
                    <a:pt x="13303" y="33604"/>
                    <a:pt x="13527" y="32904"/>
                  </a:cubicBezTo>
                  <a:cubicBezTo>
                    <a:pt x="13639" y="32428"/>
                    <a:pt x="13527" y="32092"/>
                    <a:pt x="13163" y="31616"/>
                  </a:cubicBezTo>
                  <a:cubicBezTo>
                    <a:pt x="12816" y="31114"/>
                    <a:pt x="12277" y="30880"/>
                    <a:pt x="11586" y="30880"/>
                  </a:cubicBezTo>
                  <a:cubicBezTo>
                    <a:pt x="11158" y="30880"/>
                    <a:pt x="10673" y="30969"/>
                    <a:pt x="10138" y="31140"/>
                  </a:cubicBezTo>
                  <a:cubicBezTo>
                    <a:pt x="10138" y="30804"/>
                    <a:pt x="10026" y="30440"/>
                    <a:pt x="9914" y="30216"/>
                  </a:cubicBezTo>
                  <a:cubicBezTo>
                    <a:pt x="9802" y="30104"/>
                    <a:pt x="9802" y="29992"/>
                    <a:pt x="9802" y="29992"/>
                  </a:cubicBezTo>
                  <a:cubicBezTo>
                    <a:pt x="9802" y="29852"/>
                    <a:pt x="9662" y="29852"/>
                    <a:pt x="9662" y="29740"/>
                  </a:cubicBezTo>
                  <a:cubicBezTo>
                    <a:pt x="9662" y="29628"/>
                    <a:pt x="9550" y="29516"/>
                    <a:pt x="9550" y="29292"/>
                  </a:cubicBezTo>
                  <a:cubicBezTo>
                    <a:pt x="10614" y="28928"/>
                    <a:pt x="11538" y="28452"/>
                    <a:pt x="11762" y="27640"/>
                  </a:cubicBezTo>
                  <a:cubicBezTo>
                    <a:pt x="11902" y="27192"/>
                    <a:pt x="11762" y="26828"/>
                    <a:pt x="11426" y="26352"/>
                  </a:cubicBezTo>
                  <a:cubicBezTo>
                    <a:pt x="11068" y="25856"/>
                    <a:pt x="10543" y="25621"/>
                    <a:pt x="9870" y="25621"/>
                  </a:cubicBezTo>
                  <a:cubicBezTo>
                    <a:pt x="9439" y="25621"/>
                    <a:pt x="8948" y="25718"/>
                    <a:pt x="8402" y="25904"/>
                  </a:cubicBezTo>
                  <a:cubicBezTo>
                    <a:pt x="8150" y="25315"/>
                    <a:pt x="7926" y="24727"/>
                    <a:pt x="7562" y="24139"/>
                  </a:cubicBezTo>
                  <a:cubicBezTo>
                    <a:pt x="8738" y="23691"/>
                    <a:pt x="9802" y="23215"/>
                    <a:pt x="10026" y="22403"/>
                  </a:cubicBezTo>
                  <a:cubicBezTo>
                    <a:pt x="10138" y="22039"/>
                    <a:pt x="10026" y="21591"/>
                    <a:pt x="9662" y="21115"/>
                  </a:cubicBezTo>
                  <a:cubicBezTo>
                    <a:pt x="9316" y="20613"/>
                    <a:pt x="8777" y="20378"/>
                    <a:pt x="8085" y="20378"/>
                  </a:cubicBezTo>
                  <a:cubicBezTo>
                    <a:pt x="7658" y="20378"/>
                    <a:pt x="7172" y="20468"/>
                    <a:pt x="6638" y="20639"/>
                  </a:cubicBezTo>
                  <a:cubicBezTo>
                    <a:pt x="6526" y="20191"/>
                    <a:pt x="6414" y="19715"/>
                    <a:pt x="6162" y="19351"/>
                  </a:cubicBezTo>
                  <a:lnTo>
                    <a:pt x="6162" y="19239"/>
                  </a:lnTo>
                  <a:cubicBezTo>
                    <a:pt x="6162" y="19239"/>
                    <a:pt x="6162" y="19127"/>
                    <a:pt x="6050" y="19127"/>
                  </a:cubicBezTo>
                  <a:cubicBezTo>
                    <a:pt x="7114" y="18651"/>
                    <a:pt x="8150" y="18203"/>
                    <a:pt x="8402" y="17390"/>
                  </a:cubicBezTo>
                  <a:cubicBezTo>
                    <a:pt x="8514" y="17026"/>
                    <a:pt x="8402" y="16550"/>
                    <a:pt x="8038" y="16102"/>
                  </a:cubicBezTo>
                  <a:cubicBezTo>
                    <a:pt x="7656" y="15648"/>
                    <a:pt x="7085" y="15382"/>
                    <a:pt x="6348" y="15382"/>
                  </a:cubicBezTo>
                  <a:cubicBezTo>
                    <a:pt x="5950" y="15382"/>
                    <a:pt x="5504" y="15459"/>
                    <a:pt x="5014" y="15626"/>
                  </a:cubicBezTo>
                  <a:cubicBezTo>
                    <a:pt x="5014" y="15402"/>
                    <a:pt x="4902" y="15150"/>
                    <a:pt x="4762" y="14926"/>
                  </a:cubicBezTo>
                  <a:lnTo>
                    <a:pt x="4649" y="14702"/>
                  </a:lnTo>
                  <a:cubicBezTo>
                    <a:pt x="4537" y="14450"/>
                    <a:pt x="4425" y="14114"/>
                    <a:pt x="4313" y="13890"/>
                  </a:cubicBezTo>
                  <a:cubicBezTo>
                    <a:pt x="5350" y="13526"/>
                    <a:pt x="6414" y="12938"/>
                    <a:pt x="6638" y="12126"/>
                  </a:cubicBezTo>
                  <a:cubicBezTo>
                    <a:pt x="6750" y="11790"/>
                    <a:pt x="6638" y="11314"/>
                    <a:pt x="6302" y="10950"/>
                  </a:cubicBezTo>
                  <a:cubicBezTo>
                    <a:pt x="5886" y="10401"/>
                    <a:pt x="5343" y="10139"/>
                    <a:pt x="4654" y="10139"/>
                  </a:cubicBezTo>
                  <a:cubicBezTo>
                    <a:pt x="4181" y="10139"/>
                    <a:pt x="3640" y="10262"/>
                    <a:pt x="3025" y="10502"/>
                  </a:cubicBezTo>
                  <a:cubicBezTo>
                    <a:pt x="3025" y="10390"/>
                    <a:pt x="2913" y="10137"/>
                    <a:pt x="2913" y="10025"/>
                  </a:cubicBezTo>
                  <a:cubicBezTo>
                    <a:pt x="2801" y="9913"/>
                    <a:pt x="2801" y="9913"/>
                    <a:pt x="2801" y="9801"/>
                  </a:cubicBezTo>
                  <a:cubicBezTo>
                    <a:pt x="2661" y="9549"/>
                    <a:pt x="2549" y="9437"/>
                    <a:pt x="2549" y="9213"/>
                  </a:cubicBezTo>
                  <a:cubicBezTo>
                    <a:pt x="5126" y="8513"/>
                    <a:pt x="7814" y="7449"/>
                    <a:pt x="10250" y="6301"/>
                  </a:cubicBezTo>
                  <a:cubicBezTo>
                    <a:pt x="11062" y="5937"/>
                    <a:pt x="11902" y="5601"/>
                    <a:pt x="12827" y="5237"/>
                  </a:cubicBezTo>
                  <a:cubicBezTo>
                    <a:pt x="15851" y="4089"/>
                    <a:pt x="19351" y="2548"/>
                    <a:pt x="23104" y="1512"/>
                  </a:cubicBezTo>
                  <a:close/>
                  <a:moveTo>
                    <a:pt x="23328" y="0"/>
                  </a:moveTo>
                  <a:cubicBezTo>
                    <a:pt x="19351" y="1148"/>
                    <a:pt x="15739" y="2548"/>
                    <a:pt x="12351" y="3949"/>
                  </a:cubicBezTo>
                  <a:cubicBezTo>
                    <a:pt x="11202" y="4425"/>
                    <a:pt x="10026" y="4901"/>
                    <a:pt x="8850" y="5349"/>
                  </a:cubicBezTo>
                  <a:cubicBezTo>
                    <a:pt x="6414" y="6413"/>
                    <a:pt x="3949" y="7337"/>
                    <a:pt x="1513" y="8513"/>
                  </a:cubicBezTo>
                  <a:cubicBezTo>
                    <a:pt x="1401" y="8513"/>
                    <a:pt x="1261" y="8625"/>
                    <a:pt x="1261" y="8737"/>
                  </a:cubicBezTo>
                  <a:lnTo>
                    <a:pt x="1261" y="9101"/>
                  </a:lnTo>
                  <a:cubicBezTo>
                    <a:pt x="1401" y="9549"/>
                    <a:pt x="1513" y="9913"/>
                    <a:pt x="1625" y="10249"/>
                  </a:cubicBezTo>
                  <a:cubicBezTo>
                    <a:pt x="1625" y="10390"/>
                    <a:pt x="1737" y="10390"/>
                    <a:pt x="1737" y="10502"/>
                  </a:cubicBezTo>
                  <a:cubicBezTo>
                    <a:pt x="1737" y="10726"/>
                    <a:pt x="1849" y="10838"/>
                    <a:pt x="1849" y="11090"/>
                  </a:cubicBezTo>
                  <a:cubicBezTo>
                    <a:pt x="1401" y="11202"/>
                    <a:pt x="701" y="11538"/>
                    <a:pt x="337" y="12126"/>
                  </a:cubicBezTo>
                  <a:cubicBezTo>
                    <a:pt x="1" y="12826"/>
                    <a:pt x="113" y="13638"/>
                    <a:pt x="701" y="14114"/>
                  </a:cubicBezTo>
                  <a:cubicBezTo>
                    <a:pt x="1086" y="14446"/>
                    <a:pt x="1496" y="14570"/>
                    <a:pt x="1908" y="14570"/>
                  </a:cubicBezTo>
                  <a:cubicBezTo>
                    <a:pt x="2364" y="14570"/>
                    <a:pt x="2822" y="14417"/>
                    <a:pt x="3249" y="14226"/>
                  </a:cubicBezTo>
                  <a:cubicBezTo>
                    <a:pt x="3361" y="14338"/>
                    <a:pt x="3361" y="14590"/>
                    <a:pt x="3501" y="14702"/>
                  </a:cubicBezTo>
                  <a:cubicBezTo>
                    <a:pt x="3501" y="14814"/>
                    <a:pt x="3613" y="14926"/>
                    <a:pt x="3613" y="15150"/>
                  </a:cubicBezTo>
                  <a:cubicBezTo>
                    <a:pt x="3613" y="15150"/>
                    <a:pt x="3725" y="15290"/>
                    <a:pt x="3725" y="15402"/>
                  </a:cubicBezTo>
                  <a:cubicBezTo>
                    <a:pt x="3837" y="15626"/>
                    <a:pt x="3837" y="15850"/>
                    <a:pt x="3949" y="16102"/>
                  </a:cubicBezTo>
                  <a:lnTo>
                    <a:pt x="3837" y="16214"/>
                  </a:lnTo>
                  <a:cubicBezTo>
                    <a:pt x="3249" y="16438"/>
                    <a:pt x="2549" y="16690"/>
                    <a:pt x="2101" y="17390"/>
                  </a:cubicBezTo>
                  <a:cubicBezTo>
                    <a:pt x="1737" y="18090"/>
                    <a:pt x="1849" y="18903"/>
                    <a:pt x="2437" y="19351"/>
                  </a:cubicBezTo>
                  <a:cubicBezTo>
                    <a:pt x="2827" y="19687"/>
                    <a:pt x="3249" y="19810"/>
                    <a:pt x="3673" y="19810"/>
                  </a:cubicBezTo>
                  <a:cubicBezTo>
                    <a:pt x="4131" y="19810"/>
                    <a:pt x="4591" y="19665"/>
                    <a:pt x="5014" y="19491"/>
                  </a:cubicBezTo>
                  <a:cubicBezTo>
                    <a:pt x="5126" y="19603"/>
                    <a:pt x="5126" y="19715"/>
                    <a:pt x="5126" y="19715"/>
                  </a:cubicBezTo>
                  <a:cubicBezTo>
                    <a:pt x="5126" y="19827"/>
                    <a:pt x="5238" y="19939"/>
                    <a:pt x="5238" y="19939"/>
                  </a:cubicBezTo>
                  <a:lnTo>
                    <a:pt x="5238" y="20051"/>
                  </a:lnTo>
                  <a:cubicBezTo>
                    <a:pt x="5350" y="20415"/>
                    <a:pt x="5462" y="20751"/>
                    <a:pt x="5602" y="21115"/>
                  </a:cubicBezTo>
                  <a:cubicBezTo>
                    <a:pt x="5602" y="21227"/>
                    <a:pt x="5462" y="21227"/>
                    <a:pt x="5462" y="21227"/>
                  </a:cubicBezTo>
                  <a:cubicBezTo>
                    <a:pt x="4902" y="21339"/>
                    <a:pt x="4201" y="21703"/>
                    <a:pt x="3837" y="22403"/>
                  </a:cubicBezTo>
                  <a:cubicBezTo>
                    <a:pt x="3361" y="23103"/>
                    <a:pt x="3501" y="23915"/>
                    <a:pt x="4061" y="24391"/>
                  </a:cubicBezTo>
                  <a:cubicBezTo>
                    <a:pt x="4481" y="24671"/>
                    <a:pt x="4923" y="24783"/>
                    <a:pt x="5360" y="24783"/>
                  </a:cubicBezTo>
                  <a:cubicBezTo>
                    <a:pt x="5798" y="24783"/>
                    <a:pt x="6232" y="24671"/>
                    <a:pt x="6638" y="24503"/>
                  </a:cubicBezTo>
                  <a:cubicBezTo>
                    <a:pt x="6750" y="25203"/>
                    <a:pt x="7002" y="25791"/>
                    <a:pt x="7226" y="26492"/>
                  </a:cubicBezTo>
                  <a:cubicBezTo>
                    <a:pt x="6638" y="26604"/>
                    <a:pt x="5938" y="26940"/>
                    <a:pt x="5602" y="27528"/>
                  </a:cubicBezTo>
                  <a:cubicBezTo>
                    <a:pt x="5126" y="28228"/>
                    <a:pt x="5238" y="29152"/>
                    <a:pt x="5938" y="29628"/>
                  </a:cubicBezTo>
                  <a:cubicBezTo>
                    <a:pt x="6288" y="29922"/>
                    <a:pt x="6694" y="30041"/>
                    <a:pt x="7131" y="30041"/>
                  </a:cubicBezTo>
                  <a:cubicBezTo>
                    <a:pt x="7569" y="30041"/>
                    <a:pt x="8038" y="29922"/>
                    <a:pt x="8514" y="29740"/>
                  </a:cubicBezTo>
                  <a:cubicBezTo>
                    <a:pt x="8514" y="29852"/>
                    <a:pt x="8514" y="29992"/>
                    <a:pt x="8626" y="30104"/>
                  </a:cubicBezTo>
                  <a:lnTo>
                    <a:pt x="8626" y="30328"/>
                  </a:lnTo>
                  <a:cubicBezTo>
                    <a:pt x="8626" y="30440"/>
                    <a:pt x="8738" y="30552"/>
                    <a:pt x="8738" y="30552"/>
                  </a:cubicBezTo>
                  <a:cubicBezTo>
                    <a:pt x="8850" y="30916"/>
                    <a:pt x="8850" y="31252"/>
                    <a:pt x="9102" y="31616"/>
                  </a:cubicBezTo>
                  <a:lnTo>
                    <a:pt x="8962" y="31616"/>
                  </a:lnTo>
                  <a:cubicBezTo>
                    <a:pt x="8402" y="31840"/>
                    <a:pt x="7702" y="32204"/>
                    <a:pt x="7338" y="32792"/>
                  </a:cubicBezTo>
                  <a:cubicBezTo>
                    <a:pt x="6862" y="33492"/>
                    <a:pt x="7002" y="34305"/>
                    <a:pt x="7702" y="34893"/>
                  </a:cubicBezTo>
                  <a:cubicBezTo>
                    <a:pt x="8028" y="35153"/>
                    <a:pt x="8402" y="35244"/>
                    <a:pt x="8780" y="35244"/>
                  </a:cubicBezTo>
                  <a:cubicBezTo>
                    <a:pt x="9214" y="35244"/>
                    <a:pt x="9652" y="35124"/>
                    <a:pt x="10026" y="35005"/>
                  </a:cubicBezTo>
                  <a:cubicBezTo>
                    <a:pt x="10138" y="35229"/>
                    <a:pt x="10138" y="35341"/>
                    <a:pt x="10250" y="35453"/>
                  </a:cubicBezTo>
                  <a:lnTo>
                    <a:pt x="10250" y="35593"/>
                  </a:lnTo>
                  <a:cubicBezTo>
                    <a:pt x="10250" y="35705"/>
                    <a:pt x="10362" y="35817"/>
                    <a:pt x="10362" y="36041"/>
                  </a:cubicBezTo>
                  <a:cubicBezTo>
                    <a:pt x="10502" y="36293"/>
                    <a:pt x="10502" y="36517"/>
                    <a:pt x="10614" y="36741"/>
                  </a:cubicBezTo>
                  <a:cubicBezTo>
                    <a:pt x="10726" y="36853"/>
                    <a:pt x="10838" y="36993"/>
                    <a:pt x="11062" y="37105"/>
                  </a:cubicBezTo>
                  <a:cubicBezTo>
                    <a:pt x="11314" y="37217"/>
                    <a:pt x="11538" y="37217"/>
                    <a:pt x="11762" y="37217"/>
                  </a:cubicBezTo>
                  <a:cubicBezTo>
                    <a:pt x="15627" y="36041"/>
                    <a:pt x="19463" y="34641"/>
                    <a:pt x="23104" y="33240"/>
                  </a:cubicBezTo>
                  <a:cubicBezTo>
                    <a:pt x="23804" y="33016"/>
                    <a:pt x="24364" y="32652"/>
                    <a:pt x="25064" y="32428"/>
                  </a:cubicBezTo>
                  <a:cubicBezTo>
                    <a:pt x="27164" y="31616"/>
                    <a:pt x="29153" y="30692"/>
                    <a:pt x="31141" y="29740"/>
                  </a:cubicBezTo>
                  <a:cubicBezTo>
                    <a:pt x="31365" y="29628"/>
                    <a:pt x="31617" y="29516"/>
                    <a:pt x="31841" y="29404"/>
                  </a:cubicBezTo>
                  <a:cubicBezTo>
                    <a:pt x="33017" y="28928"/>
                    <a:pt x="34529" y="28340"/>
                    <a:pt x="34053" y="26828"/>
                  </a:cubicBezTo>
                  <a:cubicBezTo>
                    <a:pt x="33605" y="25315"/>
                    <a:pt x="33017" y="23803"/>
                    <a:pt x="32429" y="22291"/>
                  </a:cubicBezTo>
                  <a:cubicBezTo>
                    <a:pt x="32065" y="21591"/>
                    <a:pt x="31841" y="20891"/>
                    <a:pt x="31505" y="20191"/>
                  </a:cubicBezTo>
                  <a:lnTo>
                    <a:pt x="29153" y="13890"/>
                  </a:lnTo>
                  <a:cubicBezTo>
                    <a:pt x="27529" y="9437"/>
                    <a:pt x="25764" y="4901"/>
                    <a:pt x="24140" y="448"/>
                  </a:cubicBezTo>
                  <a:cubicBezTo>
                    <a:pt x="24028" y="112"/>
                    <a:pt x="23664" y="0"/>
                    <a:pt x="2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9"/>
            <p:cNvSpPr/>
            <p:nvPr/>
          </p:nvSpPr>
          <p:spPr>
            <a:xfrm>
              <a:off x="2691250" y="4423225"/>
              <a:ext cx="351850" cy="134100"/>
            </a:xfrm>
            <a:custGeom>
              <a:avLst/>
              <a:gdLst/>
              <a:ahLst/>
              <a:cxnLst/>
              <a:rect l="l" t="t" r="r" b="b"/>
              <a:pathLst>
                <a:path w="14074" h="5364" extrusionOk="0">
                  <a:moveTo>
                    <a:pt x="13641" y="0"/>
                  </a:moveTo>
                  <a:cubicBezTo>
                    <a:pt x="13613" y="0"/>
                    <a:pt x="13584" y="5"/>
                    <a:pt x="13554" y="15"/>
                  </a:cubicBezTo>
                  <a:cubicBezTo>
                    <a:pt x="11202" y="827"/>
                    <a:pt x="8877" y="1639"/>
                    <a:pt x="6553" y="2451"/>
                  </a:cubicBezTo>
                  <a:cubicBezTo>
                    <a:pt x="4453" y="3263"/>
                    <a:pt x="1988" y="3852"/>
                    <a:pt x="112" y="5028"/>
                  </a:cubicBezTo>
                  <a:cubicBezTo>
                    <a:pt x="0" y="5140"/>
                    <a:pt x="0" y="5364"/>
                    <a:pt x="252" y="5364"/>
                  </a:cubicBezTo>
                  <a:cubicBezTo>
                    <a:pt x="2464" y="5028"/>
                    <a:pt x="4677" y="3964"/>
                    <a:pt x="6777" y="3151"/>
                  </a:cubicBezTo>
                  <a:cubicBezTo>
                    <a:pt x="9101" y="2339"/>
                    <a:pt x="11454" y="1527"/>
                    <a:pt x="13666" y="715"/>
                  </a:cubicBezTo>
                  <a:cubicBezTo>
                    <a:pt x="14074" y="486"/>
                    <a:pt x="13924" y="0"/>
                    <a:pt x="13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9"/>
            <p:cNvSpPr/>
            <p:nvPr/>
          </p:nvSpPr>
          <p:spPr>
            <a:xfrm>
              <a:off x="2743750" y="4563250"/>
              <a:ext cx="352125" cy="134100"/>
            </a:xfrm>
            <a:custGeom>
              <a:avLst/>
              <a:gdLst/>
              <a:ahLst/>
              <a:cxnLst/>
              <a:rect l="l" t="t" r="r" b="b"/>
              <a:pathLst>
                <a:path w="14085" h="5364" extrusionOk="0">
                  <a:moveTo>
                    <a:pt x="13641" y="0"/>
                  </a:moveTo>
                  <a:cubicBezTo>
                    <a:pt x="13613" y="0"/>
                    <a:pt x="13584" y="5"/>
                    <a:pt x="13554" y="15"/>
                  </a:cubicBezTo>
                  <a:cubicBezTo>
                    <a:pt x="11202" y="827"/>
                    <a:pt x="8878" y="1639"/>
                    <a:pt x="6553" y="2451"/>
                  </a:cubicBezTo>
                  <a:cubicBezTo>
                    <a:pt x="4453" y="3263"/>
                    <a:pt x="2101" y="3851"/>
                    <a:pt x="112" y="5027"/>
                  </a:cubicBezTo>
                  <a:cubicBezTo>
                    <a:pt x="0" y="5139"/>
                    <a:pt x="112" y="5363"/>
                    <a:pt x="252" y="5363"/>
                  </a:cubicBezTo>
                  <a:cubicBezTo>
                    <a:pt x="2465" y="5027"/>
                    <a:pt x="4677" y="3963"/>
                    <a:pt x="6889" y="3151"/>
                  </a:cubicBezTo>
                  <a:cubicBezTo>
                    <a:pt x="9102" y="2339"/>
                    <a:pt x="11454" y="1527"/>
                    <a:pt x="13778" y="715"/>
                  </a:cubicBezTo>
                  <a:cubicBezTo>
                    <a:pt x="14084" y="485"/>
                    <a:pt x="13926" y="0"/>
                    <a:pt x="13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9"/>
            <p:cNvSpPr/>
            <p:nvPr/>
          </p:nvSpPr>
          <p:spPr>
            <a:xfrm>
              <a:off x="2793450" y="4706075"/>
              <a:ext cx="351900" cy="134800"/>
            </a:xfrm>
            <a:custGeom>
              <a:avLst/>
              <a:gdLst/>
              <a:ahLst/>
              <a:cxnLst/>
              <a:rect l="l" t="t" r="r" b="b"/>
              <a:pathLst>
                <a:path w="14076" h="5392" extrusionOk="0">
                  <a:moveTo>
                    <a:pt x="13532" y="0"/>
                  </a:moveTo>
                  <a:cubicBezTo>
                    <a:pt x="13495" y="0"/>
                    <a:pt x="13455" y="5"/>
                    <a:pt x="13414" y="15"/>
                  </a:cubicBezTo>
                  <a:cubicBezTo>
                    <a:pt x="11090" y="827"/>
                    <a:pt x="8878" y="1639"/>
                    <a:pt x="6525" y="2451"/>
                  </a:cubicBezTo>
                  <a:cubicBezTo>
                    <a:pt x="4425" y="3151"/>
                    <a:pt x="1989" y="3851"/>
                    <a:pt x="113" y="5027"/>
                  </a:cubicBezTo>
                  <a:cubicBezTo>
                    <a:pt x="1" y="5139"/>
                    <a:pt x="1" y="5391"/>
                    <a:pt x="225" y="5391"/>
                  </a:cubicBezTo>
                  <a:cubicBezTo>
                    <a:pt x="2465" y="5027"/>
                    <a:pt x="4677" y="3991"/>
                    <a:pt x="6777" y="3151"/>
                  </a:cubicBezTo>
                  <a:cubicBezTo>
                    <a:pt x="9102" y="2339"/>
                    <a:pt x="11314" y="1527"/>
                    <a:pt x="13666" y="603"/>
                  </a:cubicBezTo>
                  <a:cubicBezTo>
                    <a:pt x="14076" y="500"/>
                    <a:pt x="13924" y="0"/>
                    <a:pt x="13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9"/>
            <p:cNvSpPr/>
            <p:nvPr/>
          </p:nvSpPr>
          <p:spPr>
            <a:xfrm>
              <a:off x="2840350" y="4848150"/>
              <a:ext cx="351250" cy="132725"/>
            </a:xfrm>
            <a:custGeom>
              <a:avLst/>
              <a:gdLst/>
              <a:ahLst/>
              <a:cxnLst/>
              <a:rect l="l" t="t" r="r" b="b"/>
              <a:pathLst>
                <a:path w="14050" h="5309" extrusionOk="0">
                  <a:moveTo>
                    <a:pt x="13666" y="0"/>
                  </a:moveTo>
                  <a:cubicBezTo>
                    <a:pt x="13623" y="0"/>
                    <a:pt x="13576" y="14"/>
                    <a:pt x="13527" y="44"/>
                  </a:cubicBezTo>
                  <a:cubicBezTo>
                    <a:pt x="11202" y="744"/>
                    <a:pt x="8850" y="1556"/>
                    <a:pt x="6526" y="2509"/>
                  </a:cubicBezTo>
                  <a:cubicBezTo>
                    <a:pt x="4425" y="3209"/>
                    <a:pt x="1989" y="3769"/>
                    <a:pt x="113" y="5057"/>
                  </a:cubicBezTo>
                  <a:cubicBezTo>
                    <a:pt x="1" y="5057"/>
                    <a:pt x="113" y="5309"/>
                    <a:pt x="225" y="5309"/>
                  </a:cubicBezTo>
                  <a:cubicBezTo>
                    <a:pt x="2437" y="5057"/>
                    <a:pt x="4649" y="3909"/>
                    <a:pt x="6750" y="3209"/>
                  </a:cubicBezTo>
                  <a:cubicBezTo>
                    <a:pt x="9102" y="2369"/>
                    <a:pt x="11426" y="1556"/>
                    <a:pt x="13639" y="632"/>
                  </a:cubicBezTo>
                  <a:cubicBezTo>
                    <a:pt x="14050" y="536"/>
                    <a:pt x="13939" y="0"/>
                    <a:pt x="13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9" name="Google Shape;1569;p29"/>
          <p:cNvGrpSpPr/>
          <p:nvPr/>
        </p:nvGrpSpPr>
        <p:grpSpPr>
          <a:xfrm>
            <a:off x="2124118" y="471117"/>
            <a:ext cx="4771651" cy="754994"/>
            <a:chOff x="1801425" y="909900"/>
            <a:chExt cx="3827425" cy="567025"/>
          </a:xfrm>
        </p:grpSpPr>
        <p:sp>
          <p:nvSpPr>
            <p:cNvPr id="1570" name="Google Shape;1570;p29"/>
            <p:cNvSpPr/>
            <p:nvPr/>
          </p:nvSpPr>
          <p:spPr>
            <a:xfrm>
              <a:off x="1801425" y="909900"/>
              <a:ext cx="3827425" cy="567025"/>
            </a:xfrm>
            <a:custGeom>
              <a:avLst/>
              <a:gdLst/>
              <a:ahLst/>
              <a:cxnLst/>
              <a:rect l="l" t="t" r="r" b="b"/>
              <a:pathLst>
                <a:path w="153097" h="22681" extrusionOk="0">
                  <a:moveTo>
                    <a:pt x="90061" y="1864"/>
                  </a:moveTo>
                  <a:cubicBezTo>
                    <a:pt x="99745" y="1864"/>
                    <a:pt x="109434" y="1977"/>
                    <a:pt x="119156" y="2266"/>
                  </a:cubicBezTo>
                  <a:cubicBezTo>
                    <a:pt x="129770" y="2518"/>
                    <a:pt x="140383" y="3078"/>
                    <a:pt x="150884" y="3778"/>
                  </a:cubicBezTo>
                  <a:cubicBezTo>
                    <a:pt x="149484" y="5319"/>
                    <a:pt x="148196" y="6943"/>
                    <a:pt x="146684" y="8455"/>
                  </a:cubicBezTo>
                  <a:cubicBezTo>
                    <a:pt x="145760" y="9267"/>
                    <a:pt x="144808" y="10079"/>
                    <a:pt x="143883" y="10919"/>
                  </a:cubicBezTo>
                  <a:cubicBezTo>
                    <a:pt x="143295" y="11479"/>
                    <a:pt x="142119" y="11956"/>
                    <a:pt x="141895" y="12880"/>
                  </a:cubicBezTo>
                  <a:cubicBezTo>
                    <a:pt x="141671" y="13720"/>
                    <a:pt x="142483" y="14280"/>
                    <a:pt x="142959" y="14756"/>
                  </a:cubicBezTo>
                  <a:cubicBezTo>
                    <a:pt x="143883" y="15680"/>
                    <a:pt x="144920" y="16520"/>
                    <a:pt x="145872" y="17332"/>
                  </a:cubicBezTo>
                  <a:cubicBezTo>
                    <a:pt x="147384" y="18480"/>
                    <a:pt x="149120" y="19544"/>
                    <a:pt x="150408" y="20833"/>
                  </a:cubicBezTo>
                  <a:cubicBezTo>
                    <a:pt x="130475" y="19329"/>
                    <a:pt x="110481" y="18818"/>
                    <a:pt x="90470" y="18818"/>
                  </a:cubicBezTo>
                  <a:cubicBezTo>
                    <a:pt x="71715" y="18818"/>
                    <a:pt x="52944" y="19267"/>
                    <a:pt x="34193" y="19769"/>
                  </a:cubicBezTo>
                  <a:cubicBezTo>
                    <a:pt x="24168" y="20021"/>
                    <a:pt x="14002" y="20021"/>
                    <a:pt x="3977" y="20945"/>
                  </a:cubicBezTo>
                  <a:cubicBezTo>
                    <a:pt x="3277" y="20945"/>
                    <a:pt x="2577" y="20833"/>
                    <a:pt x="1989" y="20833"/>
                  </a:cubicBezTo>
                  <a:cubicBezTo>
                    <a:pt x="3053" y="19180"/>
                    <a:pt x="4341" y="17668"/>
                    <a:pt x="5601" y="16156"/>
                  </a:cubicBezTo>
                  <a:cubicBezTo>
                    <a:pt x="6441" y="15120"/>
                    <a:pt x="7141" y="14056"/>
                    <a:pt x="7953" y="13132"/>
                  </a:cubicBezTo>
                  <a:cubicBezTo>
                    <a:pt x="8289" y="12656"/>
                    <a:pt x="9102" y="11956"/>
                    <a:pt x="9102" y="11367"/>
                  </a:cubicBezTo>
                  <a:cubicBezTo>
                    <a:pt x="9102" y="10779"/>
                    <a:pt x="8541" y="10331"/>
                    <a:pt x="8177" y="9967"/>
                  </a:cubicBezTo>
                  <a:cubicBezTo>
                    <a:pt x="7365" y="9267"/>
                    <a:pt x="6553" y="8567"/>
                    <a:pt x="5853" y="7755"/>
                  </a:cubicBezTo>
                  <a:cubicBezTo>
                    <a:pt x="4453" y="6355"/>
                    <a:pt x="3165" y="4731"/>
                    <a:pt x="1765" y="3330"/>
                  </a:cubicBezTo>
                  <a:lnTo>
                    <a:pt x="1765" y="3330"/>
                  </a:lnTo>
                  <a:cubicBezTo>
                    <a:pt x="4348" y="3451"/>
                    <a:pt x="6937" y="3499"/>
                    <a:pt x="9529" y="3499"/>
                  </a:cubicBezTo>
                  <a:cubicBezTo>
                    <a:pt x="16547" y="3499"/>
                    <a:pt x="23586" y="3150"/>
                    <a:pt x="30580" y="2966"/>
                  </a:cubicBezTo>
                  <a:cubicBezTo>
                    <a:pt x="40382" y="2630"/>
                    <a:pt x="50295" y="2378"/>
                    <a:pt x="60096" y="2154"/>
                  </a:cubicBezTo>
                  <a:cubicBezTo>
                    <a:pt x="70102" y="1984"/>
                    <a:pt x="80079" y="1864"/>
                    <a:pt x="90061" y="1864"/>
                  </a:cubicBezTo>
                  <a:close/>
                  <a:moveTo>
                    <a:pt x="91428" y="0"/>
                  </a:moveTo>
                  <a:cubicBezTo>
                    <a:pt x="72338" y="0"/>
                    <a:pt x="53249" y="476"/>
                    <a:pt x="34193" y="978"/>
                  </a:cubicBezTo>
                  <a:cubicBezTo>
                    <a:pt x="23103" y="1230"/>
                    <a:pt x="12042" y="1230"/>
                    <a:pt x="1064" y="2378"/>
                  </a:cubicBezTo>
                  <a:cubicBezTo>
                    <a:pt x="952" y="2378"/>
                    <a:pt x="840" y="2378"/>
                    <a:pt x="700" y="2518"/>
                  </a:cubicBezTo>
                  <a:cubicBezTo>
                    <a:pt x="667" y="2497"/>
                    <a:pt x="630" y="2488"/>
                    <a:pt x="593" y="2488"/>
                  </a:cubicBezTo>
                  <a:cubicBezTo>
                    <a:pt x="385" y="2488"/>
                    <a:pt x="157" y="2793"/>
                    <a:pt x="252" y="3078"/>
                  </a:cubicBezTo>
                  <a:cubicBezTo>
                    <a:pt x="1176" y="4731"/>
                    <a:pt x="2577" y="6131"/>
                    <a:pt x="3865" y="7419"/>
                  </a:cubicBezTo>
                  <a:lnTo>
                    <a:pt x="5965" y="9519"/>
                  </a:lnTo>
                  <a:cubicBezTo>
                    <a:pt x="6301" y="9855"/>
                    <a:pt x="6665" y="10079"/>
                    <a:pt x="7001" y="10443"/>
                  </a:cubicBezTo>
                  <a:cubicBezTo>
                    <a:pt x="7589" y="10919"/>
                    <a:pt x="7953" y="11031"/>
                    <a:pt x="7589" y="11844"/>
                  </a:cubicBezTo>
                  <a:cubicBezTo>
                    <a:pt x="7141" y="12656"/>
                    <a:pt x="6189" y="13356"/>
                    <a:pt x="5601" y="14056"/>
                  </a:cubicBezTo>
                  <a:cubicBezTo>
                    <a:pt x="4901" y="14980"/>
                    <a:pt x="4089" y="15932"/>
                    <a:pt x="3389" y="16856"/>
                  </a:cubicBezTo>
                  <a:cubicBezTo>
                    <a:pt x="2241" y="18256"/>
                    <a:pt x="1064" y="19544"/>
                    <a:pt x="252" y="21169"/>
                  </a:cubicBezTo>
                  <a:cubicBezTo>
                    <a:pt x="0" y="21645"/>
                    <a:pt x="364" y="22233"/>
                    <a:pt x="840" y="22233"/>
                  </a:cubicBezTo>
                  <a:lnTo>
                    <a:pt x="3501" y="22233"/>
                  </a:lnTo>
                  <a:cubicBezTo>
                    <a:pt x="5143" y="22274"/>
                    <a:pt x="6789" y="22291"/>
                    <a:pt x="8438" y="22291"/>
                  </a:cubicBezTo>
                  <a:cubicBezTo>
                    <a:pt x="15812" y="22291"/>
                    <a:pt x="23233" y="21940"/>
                    <a:pt x="30580" y="21757"/>
                  </a:cubicBezTo>
                  <a:cubicBezTo>
                    <a:pt x="40382" y="21421"/>
                    <a:pt x="50295" y="21169"/>
                    <a:pt x="60096" y="20945"/>
                  </a:cubicBezTo>
                  <a:cubicBezTo>
                    <a:pt x="69954" y="20763"/>
                    <a:pt x="79783" y="20644"/>
                    <a:pt x="89616" y="20644"/>
                  </a:cubicBezTo>
                  <a:cubicBezTo>
                    <a:pt x="99449" y="20644"/>
                    <a:pt x="109285" y="20763"/>
                    <a:pt x="119156" y="21057"/>
                  </a:cubicBezTo>
                  <a:cubicBezTo>
                    <a:pt x="130106" y="21281"/>
                    <a:pt x="140971" y="21869"/>
                    <a:pt x="151921" y="22569"/>
                  </a:cubicBezTo>
                  <a:cubicBezTo>
                    <a:pt x="152061" y="22681"/>
                    <a:pt x="152285" y="22681"/>
                    <a:pt x="152397" y="22681"/>
                  </a:cubicBezTo>
                  <a:cubicBezTo>
                    <a:pt x="152761" y="22569"/>
                    <a:pt x="152873" y="22457"/>
                    <a:pt x="152985" y="22233"/>
                  </a:cubicBezTo>
                  <a:cubicBezTo>
                    <a:pt x="153097" y="21981"/>
                    <a:pt x="153097" y="21757"/>
                    <a:pt x="152985" y="21421"/>
                  </a:cubicBezTo>
                  <a:cubicBezTo>
                    <a:pt x="152061" y="19769"/>
                    <a:pt x="150660" y="18844"/>
                    <a:pt x="149120" y="17780"/>
                  </a:cubicBezTo>
                  <a:cubicBezTo>
                    <a:pt x="147972" y="16968"/>
                    <a:pt x="146796" y="16044"/>
                    <a:pt x="145760" y="15120"/>
                  </a:cubicBezTo>
                  <a:cubicBezTo>
                    <a:pt x="145284" y="14756"/>
                    <a:pt x="144920" y="14420"/>
                    <a:pt x="144472" y="14056"/>
                  </a:cubicBezTo>
                  <a:cubicBezTo>
                    <a:pt x="144220" y="13832"/>
                    <a:pt x="143883" y="13468"/>
                    <a:pt x="143659" y="13244"/>
                  </a:cubicBezTo>
                  <a:cubicBezTo>
                    <a:pt x="143506" y="13338"/>
                    <a:pt x="143397" y="13373"/>
                    <a:pt x="143348" y="13373"/>
                  </a:cubicBezTo>
                  <a:cubicBezTo>
                    <a:pt x="143281" y="13373"/>
                    <a:pt x="143325" y="13308"/>
                    <a:pt x="143519" y="13244"/>
                  </a:cubicBezTo>
                  <a:cubicBezTo>
                    <a:pt x="144107" y="12432"/>
                    <a:pt x="145396" y="11619"/>
                    <a:pt x="146208" y="11031"/>
                  </a:cubicBezTo>
                  <a:cubicBezTo>
                    <a:pt x="147020" y="10219"/>
                    <a:pt x="147860" y="9379"/>
                    <a:pt x="148672" y="8567"/>
                  </a:cubicBezTo>
                  <a:cubicBezTo>
                    <a:pt x="150072" y="7055"/>
                    <a:pt x="151584" y="5543"/>
                    <a:pt x="152621" y="3778"/>
                  </a:cubicBezTo>
                  <a:cubicBezTo>
                    <a:pt x="152873" y="3666"/>
                    <a:pt x="153097" y="3330"/>
                    <a:pt x="152985" y="3078"/>
                  </a:cubicBezTo>
                  <a:cubicBezTo>
                    <a:pt x="153097" y="2854"/>
                    <a:pt x="152985" y="2742"/>
                    <a:pt x="152985" y="2630"/>
                  </a:cubicBezTo>
                  <a:cubicBezTo>
                    <a:pt x="152873" y="2378"/>
                    <a:pt x="152621" y="2154"/>
                    <a:pt x="152285" y="2154"/>
                  </a:cubicBezTo>
                  <a:cubicBezTo>
                    <a:pt x="132024" y="538"/>
                    <a:pt x="111725" y="0"/>
                    <a:pt x="91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9"/>
            <p:cNvSpPr/>
            <p:nvPr/>
          </p:nvSpPr>
          <p:spPr>
            <a:xfrm>
              <a:off x="1839752" y="956470"/>
              <a:ext cx="3753003" cy="477050"/>
            </a:xfrm>
            <a:custGeom>
              <a:avLst/>
              <a:gdLst/>
              <a:ahLst/>
              <a:cxnLst/>
              <a:rect l="l" t="t" r="r" b="b"/>
              <a:pathLst>
                <a:path w="149121" h="19082" extrusionOk="0">
                  <a:moveTo>
                    <a:pt x="88297" y="1"/>
                  </a:moveTo>
                  <a:cubicBezTo>
                    <a:pt x="78315" y="1"/>
                    <a:pt x="68338" y="121"/>
                    <a:pt x="58332" y="291"/>
                  </a:cubicBezTo>
                  <a:cubicBezTo>
                    <a:pt x="48531" y="515"/>
                    <a:pt x="38618" y="767"/>
                    <a:pt x="28816" y="1103"/>
                  </a:cubicBezTo>
                  <a:cubicBezTo>
                    <a:pt x="21822" y="1287"/>
                    <a:pt x="14783" y="1636"/>
                    <a:pt x="7765" y="1636"/>
                  </a:cubicBezTo>
                  <a:cubicBezTo>
                    <a:pt x="5173" y="1636"/>
                    <a:pt x="2584" y="1588"/>
                    <a:pt x="1" y="1467"/>
                  </a:cubicBezTo>
                  <a:lnTo>
                    <a:pt x="1" y="1467"/>
                  </a:lnTo>
                  <a:cubicBezTo>
                    <a:pt x="1401" y="2868"/>
                    <a:pt x="2689" y="4492"/>
                    <a:pt x="4089" y="5892"/>
                  </a:cubicBezTo>
                  <a:cubicBezTo>
                    <a:pt x="4789" y="6704"/>
                    <a:pt x="5601" y="7404"/>
                    <a:pt x="6413" y="8104"/>
                  </a:cubicBezTo>
                  <a:cubicBezTo>
                    <a:pt x="6777" y="8468"/>
                    <a:pt x="7338" y="8916"/>
                    <a:pt x="7338" y="9504"/>
                  </a:cubicBezTo>
                  <a:cubicBezTo>
                    <a:pt x="7338" y="10093"/>
                    <a:pt x="6525" y="10793"/>
                    <a:pt x="6189" y="11269"/>
                  </a:cubicBezTo>
                  <a:cubicBezTo>
                    <a:pt x="5377" y="12193"/>
                    <a:pt x="4677" y="13257"/>
                    <a:pt x="3837" y="14293"/>
                  </a:cubicBezTo>
                  <a:cubicBezTo>
                    <a:pt x="2577" y="15805"/>
                    <a:pt x="1289" y="17317"/>
                    <a:pt x="225" y="18970"/>
                  </a:cubicBezTo>
                  <a:cubicBezTo>
                    <a:pt x="813" y="18970"/>
                    <a:pt x="1513" y="19082"/>
                    <a:pt x="2213" y="19082"/>
                  </a:cubicBezTo>
                  <a:cubicBezTo>
                    <a:pt x="12238" y="18158"/>
                    <a:pt x="22404" y="18158"/>
                    <a:pt x="32429" y="17906"/>
                  </a:cubicBezTo>
                  <a:cubicBezTo>
                    <a:pt x="51180" y="17404"/>
                    <a:pt x="69951" y="16955"/>
                    <a:pt x="88706" y="16955"/>
                  </a:cubicBezTo>
                  <a:cubicBezTo>
                    <a:pt x="108717" y="16955"/>
                    <a:pt x="128711" y="17466"/>
                    <a:pt x="148644" y="18970"/>
                  </a:cubicBezTo>
                  <a:cubicBezTo>
                    <a:pt x="147356" y="17681"/>
                    <a:pt x="145620" y="16617"/>
                    <a:pt x="144108" y="15469"/>
                  </a:cubicBezTo>
                  <a:cubicBezTo>
                    <a:pt x="143156" y="14657"/>
                    <a:pt x="142119" y="13817"/>
                    <a:pt x="141195" y="12893"/>
                  </a:cubicBezTo>
                  <a:cubicBezTo>
                    <a:pt x="140719" y="12417"/>
                    <a:pt x="139907" y="11857"/>
                    <a:pt x="140131" y="11017"/>
                  </a:cubicBezTo>
                  <a:cubicBezTo>
                    <a:pt x="140355" y="10093"/>
                    <a:pt x="141531" y="9616"/>
                    <a:pt x="142119" y="9056"/>
                  </a:cubicBezTo>
                  <a:cubicBezTo>
                    <a:pt x="143044" y="8216"/>
                    <a:pt x="143996" y="7404"/>
                    <a:pt x="144920" y="6592"/>
                  </a:cubicBezTo>
                  <a:cubicBezTo>
                    <a:pt x="146432" y="5080"/>
                    <a:pt x="147720" y="3456"/>
                    <a:pt x="149120" y="1915"/>
                  </a:cubicBezTo>
                  <a:cubicBezTo>
                    <a:pt x="138619" y="1215"/>
                    <a:pt x="128006" y="655"/>
                    <a:pt x="117392" y="403"/>
                  </a:cubicBezTo>
                  <a:cubicBezTo>
                    <a:pt x="107670" y="114"/>
                    <a:pt x="97981" y="1"/>
                    <a:pt x="88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29"/>
          <p:cNvGrpSpPr/>
          <p:nvPr/>
        </p:nvGrpSpPr>
        <p:grpSpPr>
          <a:xfrm>
            <a:off x="1840162" y="230766"/>
            <a:ext cx="431649" cy="240597"/>
            <a:chOff x="1840162" y="230766"/>
            <a:chExt cx="431649" cy="240597"/>
          </a:xfrm>
        </p:grpSpPr>
        <p:sp>
          <p:nvSpPr>
            <p:cNvPr id="1573" name="Google Shape;1573;p29"/>
            <p:cNvSpPr/>
            <p:nvPr/>
          </p:nvSpPr>
          <p:spPr>
            <a:xfrm>
              <a:off x="1840162" y="230766"/>
              <a:ext cx="431649" cy="109323"/>
            </a:xfrm>
            <a:custGeom>
              <a:avLst/>
              <a:gdLst/>
              <a:ahLst/>
              <a:cxnLst/>
              <a:rect l="l" t="t" r="r" b="b"/>
              <a:pathLst>
                <a:path w="15987" h="4049" extrusionOk="0">
                  <a:moveTo>
                    <a:pt x="13531" y="0"/>
                  </a:moveTo>
                  <a:cubicBezTo>
                    <a:pt x="13486" y="0"/>
                    <a:pt x="13440" y="6"/>
                    <a:pt x="13395" y="16"/>
                  </a:cubicBezTo>
                  <a:cubicBezTo>
                    <a:pt x="12835" y="16"/>
                    <a:pt x="12471" y="604"/>
                    <a:pt x="12134" y="856"/>
                  </a:cubicBezTo>
                  <a:cubicBezTo>
                    <a:pt x="11546" y="1416"/>
                    <a:pt x="10958" y="2005"/>
                    <a:pt x="10370" y="2593"/>
                  </a:cubicBezTo>
                  <a:cubicBezTo>
                    <a:pt x="9894" y="2005"/>
                    <a:pt x="9446" y="1416"/>
                    <a:pt x="8970" y="856"/>
                  </a:cubicBezTo>
                  <a:cubicBezTo>
                    <a:pt x="8693" y="556"/>
                    <a:pt x="8473" y="351"/>
                    <a:pt x="8216" y="351"/>
                  </a:cubicBezTo>
                  <a:cubicBezTo>
                    <a:pt x="8161" y="351"/>
                    <a:pt x="8105" y="361"/>
                    <a:pt x="8046" y="380"/>
                  </a:cubicBezTo>
                  <a:cubicBezTo>
                    <a:pt x="7458" y="380"/>
                    <a:pt x="6982" y="1080"/>
                    <a:pt x="6646" y="1416"/>
                  </a:cubicBezTo>
                  <a:cubicBezTo>
                    <a:pt x="6058" y="1893"/>
                    <a:pt x="5358" y="2369"/>
                    <a:pt x="4769" y="2817"/>
                  </a:cubicBezTo>
                  <a:cubicBezTo>
                    <a:pt x="4293" y="2369"/>
                    <a:pt x="3845" y="1781"/>
                    <a:pt x="3257" y="1304"/>
                  </a:cubicBezTo>
                  <a:cubicBezTo>
                    <a:pt x="3033" y="968"/>
                    <a:pt x="2669" y="604"/>
                    <a:pt x="2333" y="604"/>
                  </a:cubicBezTo>
                  <a:cubicBezTo>
                    <a:pt x="1857" y="716"/>
                    <a:pt x="1745" y="968"/>
                    <a:pt x="1493" y="1304"/>
                  </a:cubicBezTo>
                  <a:cubicBezTo>
                    <a:pt x="933" y="1893"/>
                    <a:pt x="457" y="2593"/>
                    <a:pt x="93" y="3405"/>
                  </a:cubicBezTo>
                  <a:cubicBezTo>
                    <a:pt x="0" y="3497"/>
                    <a:pt x="156" y="3685"/>
                    <a:pt x="339" y="3685"/>
                  </a:cubicBezTo>
                  <a:cubicBezTo>
                    <a:pt x="378" y="3685"/>
                    <a:pt x="418" y="3676"/>
                    <a:pt x="457" y="3657"/>
                  </a:cubicBezTo>
                  <a:cubicBezTo>
                    <a:pt x="681" y="3405"/>
                    <a:pt x="2193" y="1669"/>
                    <a:pt x="2333" y="1669"/>
                  </a:cubicBezTo>
                  <a:cubicBezTo>
                    <a:pt x="2445" y="1669"/>
                    <a:pt x="3033" y="2481"/>
                    <a:pt x="3145" y="2593"/>
                  </a:cubicBezTo>
                  <a:cubicBezTo>
                    <a:pt x="3593" y="3069"/>
                    <a:pt x="3957" y="3517"/>
                    <a:pt x="4433" y="3881"/>
                  </a:cubicBezTo>
                  <a:cubicBezTo>
                    <a:pt x="4545" y="3993"/>
                    <a:pt x="4657" y="4049"/>
                    <a:pt x="4773" y="4049"/>
                  </a:cubicBezTo>
                  <a:cubicBezTo>
                    <a:pt x="4889" y="4049"/>
                    <a:pt x="5008" y="3993"/>
                    <a:pt x="5134" y="3881"/>
                  </a:cubicBezTo>
                  <a:cubicBezTo>
                    <a:pt x="6058" y="3181"/>
                    <a:pt x="6982" y="2481"/>
                    <a:pt x="7794" y="1669"/>
                  </a:cubicBezTo>
                  <a:cubicBezTo>
                    <a:pt x="7938" y="1524"/>
                    <a:pt x="7963" y="1462"/>
                    <a:pt x="8021" y="1462"/>
                  </a:cubicBezTo>
                  <a:cubicBezTo>
                    <a:pt x="8065" y="1462"/>
                    <a:pt x="8126" y="1497"/>
                    <a:pt x="8270" y="1556"/>
                  </a:cubicBezTo>
                  <a:cubicBezTo>
                    <a:pt x="8382" y="1669"/>
                    <a:pt x="8634" y="2005"/>
                    <a:pt x="8746" y="2117"/>
                  </a:cubicBezTo>
                  <a:cubicBezTo>
                    <a:pt x="9194" y="2705"/>
                    <a:pt x="9558" y="3181"/>
                    <a:pt x="9894" y="3657"/>
                  </a:cubicBezTo>
                  <a:cubicBezTo>
                    <a:pt x="10001" y="3751"/>
                    <a:pt x="10122" y="3786"/>
                    <a:pt x="10236" y="3786"/>
                  </a:cubicBezTo>
                  <a:cubicBezTo>
                    <a:pt x="10390" y="3786"/>
                    <a:pt x="10530" y="3721"/>
                    <a:pt x="10594" y="3657"/>
                  </a:cubicBezTo>
                  <a:cubicBezTo>
                    <a:pt x="11434" y="2957"/>
                    <a:pt x="12246" y="2117"/>
                    <a:pt x="13059" y="1416"/>
                  </a:cubicBezTo>
                  <a:cubicBezTo>
                    <a:pt x="13171" y="1304"/>
                    <a:pt x="13283" y="1192"/>
                    <a:pt x="13535" y="1080"/>
                  </a:cubicBezTo>
                  <a:cubicBezTo>
                    <a:pt x="13647" y="1304"/>
                    <a:pt x="13759" y="1556"/>
                    <a:pt x="13871" y="1669"/>
                  </a:cubicBezTo>
                  <a:cubicBezTo>
                    <a:pt x="14235" y="2257"/>
                    <a:pt x="14571" y="2705"/>
                    <a:pt x="14795" y="3181"/>
                  </a:cubicBezTo>
                  <a:cubicBezTo>
                    <a:pt x="14899" y="3317"/>
                    <a:pt x="15049" y="3375"/>
                    <a:pt x="15202" y="3375"/>
                  </a:cubicBezTo>
                  <a:cubicBezTo>
                    <a:pt x="15585" y="3375"/>
                    <a:pt x="15987" y="3012"/>
                    <a:pt x="15747" y="2593"/>
                  </a:cubicBezTo>
                  <a:cubicBezTo>
                    <a:pt x="15294" y="2033"/>
                    <a:pt x="14434" y="0"/>
                    <a:pt x="13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9"/>
            <p:cNvSpPr/>
            <p:nvPr/>
          </p:nvSpPr>
          <p:spPr>
            <a:xfrm>
              <a:off x="1840540" y="360366"/>
              <a:ext cx="431163" cy="110997"/>
            </a:xfrm>
            <a:custGeom>
              <a:avLst/>
              <a:gdLst/>
              <a:ahLst/>
              <a:cxnLst/>
              <a:rect l="l" t="t" r="r" b="b"/>
              <a:pathLst>
                <a:path w="15969" h="4111" extrusionOk="0">
                  <a:moveTo>
                    <a:pt x="13454" y="1"/>
                  </a:moveTo>
                  <a:cubicBezTo>
                    <a:pt x="13430" y="1"/>
                    <a:pt x="13405" y="2"/>
                    <a:pt x="13381" y="5"/>
                  </a:cubicBezTo>
                  <a:cubicBezTo>
                    <a:pt x="12821" y="117"/>
                    <a:pt x="12457" y="593"/>
                    <a:pt x="12120" y="957"/>
                  </a:cubicBezTo>
                  <a:cubicBezTo>
                    <a:pt x="11532" y="1517"/>
                    <a:pt x="10944" y="1993"/>
                    <a:pt x="10356" y="2581"/>
                  </a:cubicBezTo>
                  <a:cubicBezTo>
                    <a:pt x="9880" y="1993"/>
                    <a:pt x="9432" y="1405"/>
                    <a:pt x="8956" y="817"/>
                  </a:cubicBezTo>
                  <a:cubicBezTo>
                    <a:pt x="8620" y="593"/>
                    <a:pt x="8368" y="369"/>
                    <a:pt x="8032" y="369"/>
                  </a:cubicBezTo>
                  <a:cubicBezTo>
                    <a:pt x="7444" y="481"/>
                    <a:pt x="6968" y="1069"/>
                    <a:pt x="6632" y="1405"/>
                  </a:cubicBezTo>
                  <a:cubicBezTo>
                    <a:pt x="6044" y="1881"/>
                    <a:pt x="5344" y="2357"/>
                    <a:pt x="4755" y="2917"/>
                  </a:cubicBezTo>
                  <a:cubicBezTo>
                    <a:pt x="4279" y="2357"/>
                    <a:pt x="3831" y="1881"/>
                    <a:pt x="3243" y="1293"/>
                  </a:cubicBezTo>
                  <a:cubicBezTo>
                    <a:pt x="3042" y="1092"/>
                    <a:pt x="2729" y="688"/>
                    <a:pt x="2423" y="688"/>
                  </a:cubicBezTo>
                  <a:cubicBezTo>
                    <a:pt x="2389" y="688"/>
                    <a:pt x="2354" y="693"/>
                    <a:pt x="2319" y="705"/>
                  </a:cubicBezTo>
                  <a:cubicBezTo>
                    <a:pt x="1843" y="705"/>
                    <a:pt x="1731" y="1069"/>
                    <a:pt x="1479" y="1293"/>
                  </a:cubicBezTo>
                  <a:cubicBezTo>
                    <a:pt x="919" y="1993"/>
                    <a:pt x="443" y="2693"/>
                    <a:pt x="79" y="3393"/>
                  </a:cubicBezTo>
                  <a:cubicBezTo>
                    <a:pt x="0" y="3551"/>
                    <a:pt x="101" y="3722"/>
                    <a:pt x="247" y="3722"/>
                  </a:cubicBezTo>
                  <a:cubicBezTo>
                    <a:pt x="308" y="3722"/>
                    <a:pt x="377" y="3692"/>
                    <a:pt x="443" y="3617"/>
                  </a:cubicBezTo>
                  <a:cubicBezTo>
                    <a:pt x="667" y="3393"/>
                    <a:pt x="2179" y="1769"/>
                    <a:pt x="2319" y="1769"/>
                  </a:cubicBezTo>
                  <a:cubicBezTo>
                    <a:pt x="2431" y="1769"/>
                    <a:pt x="3019" y="2469"/>
                    <a:pt x="3131" y="2693"/>
                  </a:cubicBezTo>
                  <a:cubicBezTo>
                    <a:pt x="3579" y="3169"/>
                    <a:pt x="3943" y="3505"/>
                    <a:pt x="4419" y="3981"/>
                  </a:cubicBezTo>
                  <a:cubicBezTo>
                    <a:pt x="4514" y="4076"/>
                    <a:pt x="4609" y="4111"/>
                    <a:pt x="4706" y="4111"/>
                  </a:cubicBezTo>
                  <a:cubicBezTo>
                    <a:pt x="4838" y="4111"/>
                    <a:pt x="4974" y="4046"/>
                    <a:pt x="5120" y="3981"/>
                  </a:cubicBezTo>
                  <a:cubicBezTo>
                    <a:pt x="6044" y="3281"/>
                    <a:pt x="6968" y="2581"/>
                    <a:pt x="7780" y="1769"/>
                  </a:cubicBezTo>
                  <a:cubicBezTo>
                    <a:pt x="7942" y="1535"/>
                    <a:pt x="7954" y="1451"/>
                    <a:pt x="8030" y="1451"/>
                  </a:cubicBezTo>
                  <a:cubicBezTo>
                    <a:pt x="8073" y="1451"/>
                    <a:pt x="8136" y="1477"/>
                    <a:pt x="8256" y="1517"/>
                  </a:cubicBezTo>
                  <a:cubicBezTo>
                    <a:pt x="8368" y="1657"/>
                    <a:pt x="8620" y="2105"/>
                    <a:pt x="8732" y="2217"/>
                  </a:cubicBezTo>
                  <a:cubicBezTo>
                    <a:pt x="9180" y="2693"/>
                    <a:pt x="9544" y="3169"/>
                    <a:pt x="9880" y="3617"/>
                  </a:cubicBezTo>
                  <a:cubicBezTo>
                    <a:pt x="10006" y="3743"/>
                    <a:pt x="10153" y="3806"/>
                    <a:pt x="10283" y="3806"/>
                  </a:cubicBezTo>
                  <a:cubicBezTo>
                    <a:pt x="10412" y="3806"/>
                    <a:pt x="10524" y="3743"/>
                    <a:pt x="10580" y="3617"/>
                  </a:cubicBezTo>
                  <a:cubicBezTo>
                    <a:pt x="11420" y="2917"/>
                    <a:pt x="12232" y="2217"/>
                    <a:pt x="13045" y="1517"/>
                  </a:cubicBezTo>
                  <a:cubicBezTo>
                    <a:pt x="13157" y="1405"/>
                    <a:pt x="13269" y="1181"/>
                    <a:pt x="13521" y="1069"/>
                  </a:cubicBezTo>
                  <a:cubicBezTo>
                    <a:pt x="13633" y="1293"/>
                    <a:pt x="13745" y="1517"/>
                    <a:pt x="13857" y="1769"/>
                  </a:cubicBezTo>
                  <a:cubicBezTo>
                    <a:pt x="14221" y="2217"/>
                    <a:pt x="14557" y="2693"/>
                    <a:pt x="14781" y="3169"/>
                  </a:cubicBezTo>
                  <a:cubicBezTo>
                    <a:pt x="14890" y="3345"/>
                    <a:pt x="15049" y="3416"/>
                    <a:pt x="15209" y="3416"/>
                  </a:cubicBezTo>
                  <a:cubicBezTo>
                    <a:pt x="15585" y="3416"/>
                    <a:pt x="15969" y="3027"/>
                    <a:pt x="15733" y="2693"/>
                  </a:cubicBezTo>
                  <a:cubicBezTo>
                    <a:pt x="15269" y="2011"/>
                    <a:pt x="14380" y="1"/>
                    <a:pt x="13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5" name="Google Shape;1575;p29"/>
          <p:cNvSpPr txBox="1">
            <a:spLocks noGrp="1"/>
          </p:cNvSpPr>
          <p:nvPr>
            <p:ph type="title"/>
          </p:nvPr>
        </p:nvSpPr>
        <p:spPr>
          <a:xfrm>
            <a:off x="2769900" y="415675"/>
            <a:ext cx="360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CUSTOM_14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206750" y="13675"/>
            <a:ext cx="6797350" cy="2353600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25" y="1114125"/>
            <a:ext cx="9143735" cy="4045960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0"/>
          <p:cNvSpPr/>
          <p:nvPr/>
        </p:nvSpPr>
        <p:spPr>
          <a:xfrm>
            <a:off x="0" y="1161750"/>
            <a:ext cx="9143735" cy="399835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104950" y="1882525"/>
            <a:ext cx="493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2391900" y="28061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2391900" y="3634858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3">
  <p:cSld name="CUSTOM_21"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36"/>
          <p:cNvGrpSpPr/>
          <p:nvPr/>
        </p:nvGrpSpPr>
        <p:grpSpPr>
          <a:xfrm>
            <a:off x="-29450" y="115800"/>
            <a:ext cx="9202909" cy="4913400"/>
            <a:chOff x="-11500" y="75650"/>
            <a:chExt cx="9202909" cy="4913400"/>
          </a:xfrm>
        </p:grpSpPr>
        <p:sp>
          <p:nvSpPr>
            <p:cNvPr id="2091" name="Google Shape;2091;p36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6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6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6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6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6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6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6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6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6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6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6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6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6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6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6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6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6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6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6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6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6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6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6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6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6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7" name="Google Shape;2117;p36"/>
          <p:cNvSpPr/>
          <p:nvPr/>
        </p:nvSpPr>
        <p:spPr>
          <a:xfrm>
            <a:off x="703126" y="-21875"/>
            <a:ext cx="41549" cy="5207528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36"/>
          <p:cNvSpPr txBox="1">
            <a:spLocks noGrp="1"/>
          </p:cNvSpPr>
          <p:nvPr>
            <p:ph type="title"/>
          </p:nvPr>
        </p:nvSpPr>
        <p:spPr>
          <a:xfrm>
            <a:off x="1671600" y="539500"/>
            <a:ext cx="580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19" name="Google Shape;2119;p36"/>
          <p:cNvSpPr txBox="1">
            <a:spLocks noGrp="1"/>
          </p:cNvSpPr>
          <p:nvPr>
            <p:ph type="subTitle" idx="1"/>
          </p:nvPr>
        </p:nvSpPr>
        <p:spPr>
          <a:xfrm>
            <a:off x="2391900" y="174888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0" name="Google Shape;2120;p36"/>
          <p:cNvSpPr txBox="1">
            <a:spLocks noGrp="1"/>
          </p:cNvSpPr>
          <p:nvPr>
            <p:ph type="subTitle" idx="2"/>
          </p:nvPr>
        </p:nvSpPr>
        <p:spPr>
          <a:xfrm>
            <a:off x="5425548" y="4169750"/>
            <a:ext cx="20277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36"/>
          <p:cNvSpPr txBox="1">
            <a:spLocks noGrp="1"/>
          </p:cNvSpPr>
          <p:nvPr>
            <p:ph type="subTitle" idx="3"/>
          </p:nvPr>
        </p:nvSpPr>
        <p:spPr>
          <a:xfrm>
            <a:off x="1776450" y="1386950"/>
            <a:ext cx="55911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36"/>
          <p:cNvSpPr txBox="1">
            <a:spLocks noGrp="1"/>
          </p:cNvSpPr>
          <p:nvPr>
            <p:ph type="subTitle" idx="4"/>
          </p:nvPr>
        </p:nvSpPr>
        <p:spPr>
          <a:xfrm>
            <a:off x="2391900" y="2987146"/>
            <a:ext cx="43602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3" name="Google Shape;2123;p36"/>
          <p:cNvSpPr txBox="1">
            <a:spLocks noGrp="1"/>
          </p:cNvSpPr>
          <p:nvPr>
            <p:ph type="subTitle" idx="5"/>
          </p:nvPr>
        </p:nvSpPr>
        <p:spPr>
          <a:xfrm>
            <a:off x="2625600" y="2577575"/>
            <a:ext cx="38928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4" name="Google Shape;2124;p36"/>
          <p:cNvSpPr/>
          <p:nvPr/>
        </p:nvSpPr>
        <p:spPr>
          <a:xfrm>
            <a:off x="8399326" y="-21875"/>
            <a:ext cx="41549" cy="5207528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36"/>
          <p:cNvSpPr/>
          <p:nvPr/>
        </p:nvSpPr>
        <p:spPr>
          <a:xfrm>
            <a:off x="3587418" y="4237528"/>
            <a:ext cx="362346" cy="275474"/>
          </a:xfrm>
          <a:custGeom>
            <a:avLst/>
            <a:gdLst/>
            <a:ahLst/>
            <a:cxnLst/>
            <a:rect l="l" t="t" r="r" b="b"/>
            <a:pathLst>
              <a:path w="10878" h="8270" extrusionOk="0">
                <a:moveTo>
                  <a:pt x="6893" y="3257"/>
                </a:moveTo>
                <a:lnTo>
                  <a:pt x="7218" y="3382"/>
                </a:lnTo>
                <a:lnTo>
                  <a:pt x="7419" y="3382"/>
                </a:lnTo>
                <a:lnTo>
                  <a:pt x="6993" y="3583"/>
                </a:lnTo>
                <a:cubicBezTo>
                  <a:pt x="6893" y="3483"/>
                  <a:pt x="6893" y="3382"/>
                  <a:pt x="6893" y="3257"/>
                </a:cubicBezTo>
                <a:close/>
                <a:moveTo>
                  <a:pt x="4186" y="3057"/>
                </a:moveTo>
                <a:cubicBezTo>
                  <a:pt x="4913" y="3057"/>
                  <a:pt x="5639" y="3157"/>
                  <a:pt x="6266" y="3157"/>
                </a:cubicBezTo>
                <a:cubicBezTo>
                  <a:pt x="6266" y="3382"/>
                  <a:pt x="6366" y="3583"/>
                  <a:pt x="6366" y="3783"/>
                </a:cubicBezTo>
                <a:cubicBezTo>
                  <a:pt x="5865" y="3884"/>
                  <a:pt x="5339" y="4109"/>
                  <a:pt x="4812" y="4310"/>
                </a:cubicBezTo>
                <a:cubicBezTo>
                  <a:pt x="4612" y="4410"/>
                  <a:pt x="4487" y="4410"/>
                  <a:pt x="4286" y="4510"/>
                </a:cubicBezTo>
                <a:cubicBezTo>
                  <a:pt x="3985" y="4210"/>
                  <a:pt x="3559" y="4009"/>
                  <a:pt x="3233" y="3683"/>
                </a:cubicBezTo>
                <a:lnTo>
                  <a:pt x="3133" y="3583"/>
                </a:lnTo>
                <a:cubicBezTo>
                  <a:pt x="3233" y="3382"/>
                  <a:pt x="3359" y="3157"/>
                  <a:pt x="3559" y="3057"/>
                </a:cubicBezTo>
                <a:close/>
                <a:moveTo>
                  <a:pt x="2732" y="4310"/>
                </a:moveTo>
                <a:lnTo>
                  <a:pt x="3359" y="4936"/>
                </a:lnTo>
                <a:cubicBezTo>
                  <a:pt x="3133" y="4936"/>
                  <a:pt x="2933" y="5037"/>
                  <a:pt x="2732" y="5137"/>
                </a:cubicBezTo>
                <a:lnTo>
                  <a:pt x="2206" y="5362"/>
                </a:lnTo>
                <a:lnTo>
                  <a:pt x="2106" y="5463"/>
                </a:lnTo>
                <a:lnTo>
                  <a:pt x="1880" y="5563"/>
                </a:lnTo>
                <a:cubicBezTo>
                  <a:pt x="1880" y="5563"/>
                  <a:pt x="1880" y="5463"/>
                  <a:pt x="1980" y="5362"/>
                </a:cubicBezTo>
                <a:lnTo>
                  <a:pt x="2306" y="4736"/>
                </a:lnTo>
                <a:lnTo>
                  <a:pt x="2607" y="4310"/>
                </a:lnTo>
                <a:close/>
                <a:moveTo>
                  <a:pt x="6592" y="4636"/>
                </a:moveTo>
                <a:lnTo>
                  <a:pt x="6592" y="4836"/>
                </a:lnTo>
                <a:cubicBezTo>
                  <a:pt x="6592" y="5137"/>
                  <a:pt x="6692" y="5663"/>
                  <a:pt x="6692" y="6089"/>
                </a:cubicBezTo>
                <a:lnTo>
                  <a:pt x="6692" y="6290"/>
                </a:lnTo>
                <a:lnTo>
                  <a:pt x="6692" y="6390"/>
                </a:lnTo>
                <a:lnTo>
                  <a:pt x="6692" y="6515"/>
                </a:lnTo>
                <a:lnTo>
                  <a:pt x="6592" y="6390"/>
                </a:lnTo>
                <a:lnTo>
                  <a:pt x="6492" y="6290"/>
                </a:lnTo>
                <a:lnTo>
                  <a:pt x="6366" y="6190"/>
                </a:lnTo>
                <a:lnTo>
                  <a:pt x="6066" y="5989"/>
                </a:lnTo>
                <a:cubicBezTo>
                  <a:pt x="5740" y="5663"/>
                  <a:pt x="5439" y="5463"/>
                  <a:pt x="5113" y="5137"/>
                </a:cubicBezTo>
                <a:cubicBezTo>
                  <a:pt x="5539" y="4936"/>
                  <a:pt x="6066" y="4836"/>
                  <a:pt x="6592" y="4636"/>
                </a:cubicBezTo>
                <a:close/>
                <a:moveTo>
                  <a:pt x="5490" y="0"/>
                </a:moveTo>
                <a:cubicBezTo>
                  <a:pt x="5415" y="0"/>
                  <a:pt x="5326" y="37"/>
                  <a:pt x="5238" y="124"/>
                </a:cubicBezTo>
                <a:cubicBezTo>
                  <a:pt x="5238" y="124"/>
                  <a:pt x="4612" y="651"/>
                  <a:pt x="3660" y="1804"/>
                </a:cubicBezTo>
                <a:cubicBezTo>
                  <a:pt x="3660" y="1904"/>
                  <a:pt x="3559" y="2004"/>
                  <a:pt x="3459" y="2129"/>
                </a:cubicBezTo>
                <a:lnTo>
                  <a:pt x="2607" y="2129"/>
                </a:lnTo>
                <a:cubicBezTo>
                  <a:pt x="2306" y="2129"/>
                  <a:pt x="2206" y="2129"/>
                  <a:pt x="1980" y="2230"/>
                </a:cubicBezTo>
                <a:cubicBezTo>
                  <a:pt x="1579" y="2230"/>
                  <a:pt x="1153" y="2330"/>
                  <a:pt x="727" y="2430"/>
                </a:cubicBezTo>
                <a:cubicBezTo>
                  <a:pt x="1153" y="2856"/>
                  <a:pt x="1479" y="3257"/>
                  <a:pt x="1980" y="3683"/>
                </a:cubicBezTo>
                <a:lnTo>
                  <a:pt x="2106" y="3783"/>
                </a:lnTo>
                <a:lnTo>
                  <a:pt x="1780" y="4310"/>
                </a:lnTo>
                <a:lnTo>
                  <a:pt x="1579" y="4636"/>
                </a:lnTo>
                <a:lnTo>
                  <a:pt x="1354" y="5037"/>
                </a:lnTo>
                <a:cubicBezTo>
                  <a:pt x="852" y="5763"/>
                  <a:pt x="426" y="6515"/>
                  <a:pt x="0" y="7342"/>
                </a:cubicBezTo>
                <a:lnTo>
                  <a:pt x="1780" y="6515"/>
                </a:lnTo>
                <a:lnTo>
                  <a:pt x="2507" y="6190"/>
                </a:lnTo>
                <a:lnTo>
                  <a:pt x="3033" y="5989"/>
                </a:lnTo>
                <a:cubicBezTo>
                  <a:pt x="3459" y="5763"/>
                  <a:pt x="3760" y="5663"/>
                  <a:pt x="4186" y="5463"/>
                </a:cubicBezTo>
                <a:cubicBezTo>
                  <a:pt x="4612" y="5889"/>
                  <a:pt x="5113" y="6190"/>
                  <a:pt x="5539" y="6515"/>
                </a:cubicBezTo>
                <a:lnTo>
                  <a:pt x="5865" y="6816"/>
                </a:lnTo>
                <a:lnTo>
                  <a:pt x="6066" y="6916"/>
                </a:lnTo>
                <a:lnTo>
                  <a:pt x="6366" y="7242"/>
                </a:lnTo>
                <a:cubicBezTo>
                  <a:pt x="6792" y="7543"/>
                  <a:pt x="7118" y="7969"/>
                  <a:pt x="7519" y="8270"/>
                </a:cubicBezTo>
                <a:lnTo>
                  <a:pt x="7519" y="7969"/>
                </a:lnTo>
                <a:lnTo>
                  <a:pt x="7519" y="7643"/>
                </a:lnTo>
                <a:lnTo>
                  <a:pt x="7419" y="7142"/>
                </a:lnTo>
                <a:lnTo>
                  <a:pt x="7419" y="6515"/>
                </a:lnTo>
                <a:lnTo>
                  <a:pt x="7419" y="6190"/>
                </a:lnTo>
                <a:lnTo>
                  <a:pt x="7419" y="5989"/>
                </a:lnTo>
                <a:cubicBezTo>
                  <a:pt x="7319" y="5563"/>
                  <a:pt x="7319" y="5137"/>
                  <a:pt x="7218" y="4736"/>
                </a:cubicBezTo>
                <a:cubicBezTo>
                  <a:pt x="7218" y="4636"/>
                  <a:pt x="7218" y="4510"/>
                  <a:pt x="7118" y="4410"/>
                </a:cubicBezTo>
                <a:lnTo>
                  <a:pt x="7218" y="4410"/>
                </a:lnTo>
                <a:lnTo>
                  <a:pt x="10878" y="3257"/>
                </a:lnTo>
                <a:cubicBezTo>
                  <a:pt x="10025" y="2956"/>
                  <a:pt x="9299" y="2756"/>
                  <a:pt x="8472" y="2631"/>
                </a:cubicBezTo>
                <a:lnTo>
                  <a:pt x="7845" y="2430"/>
                </a:lnTo>
                <a:lnTo>
                  <a:pt x="7419" y="2430"/>
                </a:lnTo>
                <a:lnTo>
                  <a:pt x="6692" y="2330"/>
                </a:lnTo>
                <a:lnTo>
                  <a:pt x="6592" y="2330"/>
                </a:lnTo>
                <a:cubicBezTo>
                  <a:pt x="6266" y="1177"/>
                  <a:pt x="5965" y="550"/>
                  <a:pt x="5965" y="550"/>
                </a:cubicBezTo>
                <a:cubicBezTo>
                  <a:pt x="5887" y="446"/>
                  <a:pt x="5799" y="402"/>
                  <a:pt x="5722" y="402"/>
                </a:cubicBezTo>
                <a:cubicBezTo>
                  <a:pt x="5579" y="402"/>
                  <a:pt x="5474" y="555"/>
                  <a:pt x="5539" y="751"/>
                </a:cubicBezTo>
                <a:cubicBezTo>
                  <a:pt x="5539" y="751"/>
                  <a:pt x="5740" y="1277"/>
                  <a:pt x="6066" y="2230"/>
                </a:cubicBezTo>
                <a:cubicBezTo>
                  <a:pt x="5439" y="2129"/>
                  <a:pt x="4913" y="2129"/>
                  <a:pt x="4286" y="2129"/>
                </a:cubicBezTo>
                <a:lnTo>
                  <a:pt x="4186" y="2129"/>
                </a:lnTo>
                <a:cubicBezTo>
                  <a:pt x="5013" y="1077"/>
                  <a:pt x="5539" y="450"/>
                  <a:pt x="5539" y="450"/>
                </a:cubicBezTo>
                <a:cubicBezTo>
                  <a:pt x="5770" y="219"/>
                  <a:pt x="5674" y="0"/>
                  <a:pt x="5490" y="0"/>
                </a:cubicBez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6" name="Google Shape;2126;p36"/>
          <p:cNvGrpSpPr/>
          <p:nvPr/>
        </p:nvGrpSpPr>
        <p:grpSpPr>
          <a:xfrm>
            <a:off x="7969776" y="-6"/>
            <a:ext cx="1160254" cy="885979"/>
            <a:chOff x="4554001" y="2570769"/>
            <a:chExt cx="1160254" cy="885979"/>
          </a:xfrm>
        </p:grpSpPr>
        <p:sp>
          <p:nvSpPr>
            <p:cNvPr id="2127" name="Google Shape;2127;p36"/>
            <p:cNvSpPr/>
            <p:nvPr/>
          </p:nvSpPr>
          <p:spPr>
            <a:xfrm>
              <a:off x="5009016" y="2570769"/>
              <a:ext cx="705239" cy="555644"/>
            </a:xfrm>
            <a:custGeom>
              <a:avLst/>
              <a:gdLst/>
              <a:ahLst/>
              <a:cxnLst/>
              <a:rect l="l" t="t" r="r" b="b"/>
              <a:pathLst>
                <a:path w="21172" h="16681" extrusionOk="0">
                  <a:moveTo>
                    <a:pt x="310" y="0"/>
                  </a:moveTo>
                  <a:cubicBezTo>
                    <a:pt x="194" y="0"/>
                    <a:pt x="63" y="75"/>
                    <a:pt x="0" y="226"/>
                  </a:cubicBezTo>
                  <a:cubicBezTo>
                    <a:pt x="125" y="226"/>
                    <a:pt x="0" y="752"/>
                    <a:pt x="125" y="1704"/>
                  </a:cubicBezTo>
                  <a:cubicBezTo>
                    <a:pt x="226" y="2632"/>
                    <a:pt x="426" y="3985"/>
                    <a:pt x="952" y="5364"/>
                  </a:cubicBezTo>
                  <a:cubicBezTo>
                    <a:pt x="1479" y="6817"/>
                    <a:pt x="2306" y="8271"/>
                    <a:pt x="3358" y="9624"/>
                  </a:cubicBezTo>
                  <a:cubicBezTo>
                    <a:pt x="4386" y="11003"/>
                    <a:pt x="5539" y="12256"/>
                    <a:pt x="6692" y="13083"/>
                  </a:cubicBezTo>
                  <a:cubicBezTo>
                    <a:pt x="7945" y="14010"/>
                    <a:pt x="9298" y="14862"/>
                    <a:pt x="10877" y="15489"/>
                  </a:cubicBezTo>
                  <a:cubicBezTo>
                    <a:pt x="12431" y="16116"/>
                    <a:pt x="14110" y="16517"/>
                    <a:pt x="15664" y="16642"/>
                  </a:cubicBezTo>
                  <a:cubicBezTo>
                    <a:pt x="16053" y="16668"/>
                    <a:pt x="16433" y="16681"/>
                    <a:pt x="16799" y="16681"/>
                  </a:cubicBezTo>
                  <a:cubicBezTo>
                    <a:pt x="17825" y="16681"/>
                    <a:pt x="18740" y="16583"/>
                    <a:pt x="19424" y="16416"/>
                  </a:cubicBezTo>
                  <a:cubicBezTo>
                    <a:pt x="20376" y="16316"/>
                    <a:pt x="20902" y="16116"/>
                    <a:pt x="20902" y="16116"/>
                  </a:cubicBezTo>
                  <a:cubicBezTo>
                    <a:pt x="21172" y="16026"/>
                    <a:pt x="21119" y="15674"/>
                    <a:pt x="20889" y="15674"/>
                  </a:cubicBezTo>
                  <a:cubicBezTo>
                    <a:pt x="20863" y="15674"/>
                    <a:pt x="20833" y="15679"/>
                    <a:pt x="20802" y="15689"/>
                  </a:cubicBezTo>
                  <a:cubicBezTo>
                    <a:pt x="20802" y="15683"/>
                    <a:pt x="20793" y="15680"/>
                    <a:pt x="20774" y="15680"/>
                  </a:cubicBezTo>
                  <a:cubicBezTo>
                    <a:pt x="20575" y="15680"/>
                    <a:pt x="19335" y="16025"/>
                    <a:pt x="17614" y="16025"/>
                  </a:cubicBezTo>
                  <a:cubicBezTo>
                    <a:pt x="17051" y="16025"/>
                    <a:pt x="16436" y="15988"/>
                    <a:pt x="15790" y="15890"/>
                  </a:cubicBezTo>
                  <a:cubicBezTo>
                    <a:pt x="14311" y="15790"/>
                    <a:pt x="12757" y="15389"/>
                    <a:pt x="11278" y="14637"/>
                  </a:cubicBezTo>
                  <a:cubicBezTo>
                    <a:pt x="9825" y="14010"/>
                    <a:pt x="8471" y="13183"/>
                    <a:pt x="7318" y="12356"/>
                  </a:cubicBezTo>
                  <a:cubicBezTo>
                    <a:pt x="6166" y="11504"/>
                    <a:pt x="5013" y="10376"/>
                    <a:pt x="4085" y="9123"/>
                  </a:cubicBezTo>
                  <a:cubicBezTo>
                    <a:pt x="3033" y="7870"/>
                    <a:pt x="2206" y="6491"/>
                    <a:pt x="1679" y="5138"/>
                  </a:cubicBezTo>
                  <a:cubicBezTo>
                    <a:pt x="526" y="2431"/>
                    <a:pt x="526" y="226"/>
                    <a:pt x="526" y="226"/>
                  </a:cubicBezTo>
                  <a:cubicBezTo>
                    <a:pt x="526" y="75"/>
                    <a:pt x="426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6"/>
            <p:cNvSpPr/>
            <p:nvPr/>
          </p:nvSpPr>
          <p:spPr>
            <a:xfrm>
              <a:off x="4554001" y="2640886"/>
              <a:ext cx="323140" cy="31744"/>
            </a:xfrm>
            <a:custGeom>
              <a:avLst/>
              <a:gdLst/>
              <a:ahLst/>
              <a:cxnLst/>
              <a:rect l="l" t="t" r="r" b="b"/>
              <a:pathLst>
                <a:path w="9701" h="953" extrusionOk="0">
                  <a:moveTo>
                    <a:pt x="4788" y="0"/>
                  </a:moveTo>
                  <a:cubicBezTo>
                    <a:pt x="3008" y="0"/>
                    <a:pt x="101" y="226"/>
                    <a:pt x="101" y="226"/>
                  </a:cubicBezTo>
                  <a:cubicBezTo>
                    <a:pt x="1" y="326"/>
                    <a:pt x="1" y="752"/>
                    <a:pt x="101" y="752"/>
                  </a:cubicBezTo>
                  <a:cubicBezTo>
                    <a:pt x="101" y="752"/>
                    <a:pt x="3008" y="953"/>
                    <a:pt x="4788" y="953"/>
                  </a:cubicBezTo>
                  <a:cubicBezTo>
                    <a:pt x="6668" y="953"/>
                    <a:pt x="9600" y="752"/>
                    <a:pt x="9600" y="752"/>
                  </a:cubicBezTo>
                  <a:cubicBezTo>
                    <a:pt x="9700" y="752"/>
                    <a:pt x="9700" y="326"/>
                    <a:pt x="9600" y="226"/>
                  </a:cubicBezTo>
                  <a:cubicBezTo>
                    <a:pt x="9600" y="226"/>
                    <a:pt x="6668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6"/>
            <p:cNvSpPr/>
            <p:nvPr/>
          </p:nvSpPr>
          <p:spPr>
            <a:xfrm>
              <a:off x="4605765" y="2815364"/>
              <a:ext cx="323973" cy="55128"/>
            </a:xfrm>
            <a:custGeom>
              <a:avLst/>
              <a:gdLst/>
              <a:ahLst/>
              <a:cxnLst/>
              <a:rect l="l" t="t" r="r" b="b"/>
              <a:pathLst>
                <a:path w="9726" h="1655" extrusionOk="0">
                  <a:moveTo>
                    <a:pt x="9500" y="1"/>
                  </a:moveTo>
                  <a:cubicBezTo>
                    <a:pt x="9500" y="1"/>
                    <a:pt x="8773" y="101"/>
                    <a:pt x="7845" y="101"/>
                  </a:cubicBezTo>
                  <a:cubicBezTo>
                    <a:pt x="6893" y="201"/>
                    <a:pt x="5740" y="201"/>
                    <a:pt x="4813" y="201"/>
                  </a:cubicBezTo>
                  <a:cubicBezTo>
                    <a:pt x="3860" y="301"/>
                    <a:pt x="2708" y="402"/>
                    <a:pt x="1780" y="627"/>
                  </a:cubicBezTo>
                  <a:cubicBezTo>
                    <a:pt x="828" y="928"/>
                    <a:pt x="101" y="1254"/>
                    <a:pt x="101" y="1254"/>
                  </a:cubicBezTo>
                  <a:cubicBezTo>
                    <a:pt x="1" y="1354"/>
                    <a:pt x="201" y="1655"/>
                    <a:pt x="327" y="1655"/>
                  </a:cubicBezTo>
                  <a:cubicBezTo>
                    <a:pt x="327" y="1655"/>
                    <a:pt x="953" y="1454"/>
                    <a:pt x="1880" y="1354"/>
                  </a:cubicBezTo>
                  <a:cubicBezTo>
                    <a:pt x="2833" y="1254"/>
                    <a:pt x="3961" y="1254"/>
                    <a:pt x="4913" y="1153"/>
                  </a:cubicBezTo>
                  <a:cubicBezTo>
                    <a:pt x="5740" y="1153"/>
                    <a:pt x="6993" y="1028"/>
                    <a:pt x="7946" y="828"/>
                  </a:cubicBezTo>
                  <a:cubicBezTo>
                    <a:pt x="8873" y="727"/>
                    <a:pt x="9600" y="402"/>
                    <a:pt x="9600" y="402"/>
                  </a:cubicBezTo>
                  <a:cubicBezTo>
                    <a:pt x="9725" y="402"/>
                    <a:pt x="9500" y="1"/>
                    <a:pt x="9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6"/>
            <p:cNvSpPr/>
            <p:nvPr/>
          </p:nvSpPr>
          <p:spPr>
            <a:xfrm>
              <a:off x="4751863" y="2971488"/>
              <a:ext cx="247160" cy="149462"/>
            </a:xfrm>
            <a:custGeom>
              <a:avLst/>
              <a:gdLst/>
              <a:ahLst/>
              <a:cxnLst/>
              <a:rect l="l" t="t" r="r" b="b"/>
              <a:pathLst>
                <a:path w="7420" h="4487" extrusionOk="0">
                  <a:moveTo>
                    <a:pt x="7094" y="0"/>
                  </a:moveTo>
                  <a:cubicBezTo>
                    <a:pt x="7094" y="0"/>
                    <a:pt x="6467" y="226"/>
                    <a:pt x="5740" y="527"/>
                  </a:cubicBezTo>
                  <a:cubicBezTo>
                    <a:pt x="4913" y="852"/>
                    <a:pt x="4086" y="1253"/>
                    <a:pt x="3334" y="1780"/>
                  </a:cubicBezTo>
                  <a:cubicBezTo>
                    <a:pt x="2708" y="2206"/>
                    <a:pt x="1880" y="2832"/>
                    <a:pt x="1154" y="3233"/>
                  </a:cubicBezTo>
                  <a:lnTo>
                    <a:pt x="1" y="4086"/>
                  </a:lnTo>
                  <a:cubicBezTo>
                    <a:pt x="1" y="4186"/>
                    <a:pt x="201" y="4487"/>
                    <a:pt x="327" y="4487"/>
                  </a:cubicBezTo>
                  <a:cubicBezTo>
                    <a:pt x="327" y="4487"/>
                    <a:pt x="828" y="4286"/>
                    <a:pt x="1580" y="3860"/>
                  </a:cubicBezTo>
                  <a:cubicBezTo>
                    <a:pt x="2307" y="3459"/>
                    <a:pt x="3234" y="2933"/>
                    <a:pt x="3860" y="2507"/>
                  </a:cubicBezTo>
                  <a:cubicBezTo>
                    <a:pt x="4487" y="2106"/>
                    <a:pt x="5339" y="1579"/>
                    <a:pt x="6066" y="1153"/>
                  </a:cubicBezTo>
                  <a:cubicBezTo>
                    <a:pt x="6793" y="727"/>
                    <a:pt x="7319" y="426"/>
                    <a:pt x="7319" y="426"/>
                  </a:cubicBezTo>
                  <a:cubicBezTo>
                    <a:pt x="7419" y="426"/>
                    <a:pt x="7219" y="0"/>
                    <a:pt x="70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6"/>
            <p:cNvSpPr/>
            <p:nvPr/>
          </p:nvSpPr>
          <p:spPr>
            <a:xfrm>
              <a:off x="5029868" y="3120084"/>
              <a:ext cx="160321" cy="262183"/>
            </a:xfrm>
            <a:custGeom>
              <a:avLst/>
              <a:gdLst/>
              <a:ahLst/>
              <a:cxnLst/>
              <a:rect l="l" t="t" r="r" b="b"/>
              <a:pathLst>
                <a:path w="4813" h="7871" extrusionOk="0">
                  <a:moveTo>
                    <a:pt x="4365" y="0"/>
                  </a:moveTo>
                  <a:cubicBezTo>
                    <a:pt x="4331" y="0"/>
                    <a:pt x="4304" y="8"/>
                    <a:pt x="4286" y="26"/>
                  </a:cubicBezTo>
                  <a:cubicBezTo>
                    <a:pt x="4286" y="26"/>
                    <a:pt x="3986" y="552"/>
                    <a:pt x="3459" y="1279"/>
                  </a:cubicBezTo>
                  <a:cubicBezTo>
                    <a:pt x="2933" y="2031"/>
                    <a:pt x="2306" y="2858"/>
                    <a:pt x="1880" y="3584"/>
                  </a:cubicBezTo>
                  <a:cubicBezTo>
                    <a:pt x="1479" y="4412"/>
                    <a:pt x="953" y="5364"/>
                    <a:pt x="627" y="6191"/>
                  </a:cubicBezTo>
                  <a:cubicBezTo>
                    <a:pt x="226" y="7043"/>
                    <a:pt x="1" y="7670"/>
                    <a:pt x="1" y="7670"/>
                  </a:cubicBezTo>
                  <a:cubicBezTo>
                    <a:pt x="1" y="7770"/>
                    <a:pt x="427" y="7870"/>
                    <a:pt x="527" y="7870"/>
                  </a:cubicBezTo>
                  <a:cubicBezTo>
                    <a:pt x="527" y="7870"/>
                    <a:pt x="853" y="7244"/>
                    <a:pt x="1254" y="6517"/>
                  </a:cubicBezTo>
                  <a:cubicBezTo>
                    <a:pt x="1680" y="5790"/>
                    <a:pt x="2306" y="4838"/>
                    <a:pt x="2732" y="4111"/>
                  </a:cubicBezTo>
                  <a:cubicBezTo>
                    <a:pt x="3133" y="3384"/>
                    <a:pt x="3660" y="2432"/>
                    <a:pt x="4086" y="1705"/>
                  </a:cubicBezTo>
                  <a:cubicBezTo>
                    <a:pt x="4512" y="878"/>
                    <a:pt x="4813" y="251"/>
                    <a:pt x="4813" y="251"/>
                  </a:cubicBezTo>
                  <a:cubicBezTo>
                    <a:pt x="4813" y="168"/>
                    <a:pt x="4523" y="0"/>
                    <a:pt x="4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6"/>
            <p:cNvSpPr/>
            <p:nvPr/>
          </p:nvSpPr>
          <p:spPr>
            <a:xfrm>
              <a:off x="5392181" y="3222779"/>
              <a:ext cx="51797" cy="233969"/>
            </a:xfrm>
            <a:custGeom>
              <a:avLst/>
              <a:gdLst/>
              <a:ahLst/>
              <a:cxnLst/>
              <a:rect l="l" t="t" r="r" b="b"/>
              <a:pathLst>
                <a:path w="1555" h="7024" extrusionOk="0">
                  <a:moveTo>
                    <a:pt x="1242" y="0"/>
                  </a:moveTo>
                  <a:cubicBezTo>
                    <a:pt x="1135" y="0"/>
                    <a:pt x="1028" y="25"/>
                    <a:pt x="1028" y="75"/>
                  </a:cubicBezTo>
                  <a:cubicBezTo>
                    <a:pt x="1028" y="75"/>
                    <a:pt x="928" y="602"/>
                    <a:pt x="828" y="1228"/>
                  </a:cubicBezTo>
                  <a:cubicBezTo>
                    <a:pt x="627" y="1855"/>
                    <a:pt x="402" y="2707"/>
                    <a:pt x="201" y="3434"/>
                  </a:cubicBezTo>
                  <a:cubicBezTo>
                    <a:pt x="101" y="4060"/>
                    <a:pt x="1" y="4988"/>
                    <a:pt x="1" y="5715"/>
                  </a:cubicBezTo>
                  <a:cubicBezTo>
                    <a:pt x="1" y="6466"/>
                    <a:pt x="101" y="6968"/>
                    <a:pt x="101" y="6968"/>
                  </a:cubicBezTo>
                  <a:cubicBezTo>
                    <a:pt x="101" y="7009"/>
                    <a:pt x="148" y="7023"/>
                    <a:pt x="212" y="7023"/>
                  </a:cubicBezTo>
                  <a:cubicBezTo>
                    <a:pt x="338" y="7023"/>
                    <a:pt x="527" y="6968"/>
                    <a:pt x="527" y="6968"/>
                  </a:cubicBezTo>
                  <a:cubicBezTo>
                    <a:pt x="527" y="6968"/>
                    <a:pt x="527" y="6466"/>
                    <a:pt x="728" y="5715"/>
                  </a:cubicBezTo>
                  <a:cubicBezTo>
                    <a:pt x="828" y="5088"/>
                    <a:pt x="1028" y="4261"/>
                    <a:pt x="1154" y="3634"/>
                  </a:cubicBezTo>
                  <a:cubicBezTo>
                    <a:pt x="1354" y="2908"/>
                    <a:pt x="1455" y="2080"/>
                    <a:pt x="1555" y="1329"/>
                  </a:cubicBezTo>
                  <a:cubicBezTo>
                    <a:pt x="1555" y="602"/>
                    <a:pt x="1455" y="75"/>
                    <a:pt x="1455" y="75"/>
                  </a:cubicBezTo>
                  <a:cubicBezTo>
                    <a:pt x="1455" y="25"/>
                    <a:pt x="1348" y="0"/>
                    <a:pt x="1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6"/>
            <p:cNvSpPr/>
            <p:nvPr/>
          </p:nvSpPr>
          <p:spPr>
            <a:xfrm>
              <a:off x="5572521" y="3221946"/>
              <a:ext cx="41771" cy="105060"/>
            </a:xfrm>
            <a:custGeom>
              <a:avLst/>
              <a:gdLst/>
              <a:ahLst/>
              <a:cxnLst/>
              <a:rect l="l" t="t" r="r" b="b"/>
              <a:pathLst>
                <a:path w="1254" h="3154" extrusionOk="0">
                  <a:moveTo>
                    <a:pt x="326" y="0"/>
                  </a:moveTo>
                  <a:cubicBezTo>
                    <a:pt x="326" y="0"/>
                    <a:pt x="226" y="226"/>
                    <a:pt x="126" y="627"/>
                  </a:cubicBezTo>
                  <a:cubicBezTo>
                    <a:pt x="0" y="953"/>
                    <a:pt x="0" y="1354"/>
                    <a:pt x="0" y="1679"/>
                  </a:cubicBezTo>
                  <a:cubicBezTo>
                    <a:pt x="126" y="1980"/>
                    <a:pt x="326" y="2406"/>
                    <a:pt x="527" y="2732"/>
                  </a:cubicBezTo>
                  <a:cubicBezTo>
                    <a:pt x="752" y="3033"/>
                    <a:pt x="953" y="3133"/>
                    <a:pt x="953" y="3133"/>
                  </a:cubicBezTo>
                  <a:cubicBezTo>
                    <a:pt x="953" y="3147"/>
                    <a:pt x="959" y="3153"/>
                    <a:pt x="970" y="3153"/>
                  </a:cubicBezTo>
                  <a:cubicBezTo>
                    <a:pt x="1033" y="3153"/>
                    <a:pt x="1254" y="2933"/>
                    <a:pt x="1254" y="2933"/>
                  </a:cubicBezTo>
                  <a:cubicBezTo>
                    <a:pt x="1254" y="2933"/>
                    <a:pt x="1254" y="2732"/>
                    <a:pt x="1153" y="2406"/>
                  </a:cubicBezTo>
                  <a:cubicBezTo>
                    <a:pt x="1053" y="2105"/>
                    <a:pt x="1053" y="1780"/>
                    <a:pt x="1053" y="1579"/>
                  </a:cubicBezTo>
                  <a:cubicBezTo>
                    <a:pt x="953" y="1253"/>
                    <a:pt x="853" y="953"/>
                    <a:pt x="853" y="627"/>
                  </a:cubicBezTo>
                  <a:lnTo>
                    <a:pt x="853" y="100"/>
                  </a:lnTo>
                  <a:cubicBezTo>
                    <a:pt x="752" y="100"/>
                    <a:pt x="326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4" name="Google Shape;2134;p36"/>
          <p:cNvSpPr/>
          <p:nvPr/>
        </p:nvSpPr>
        <p:spPr>
          <a:xfrm>
            <a:off x="582210" y="4219527"/>
            <a:ext cx="93534" cy="123414"/>
          </a:xfrm>
          <a:custGeom>
            <a:avLst/>
            <a:gdLst/>
            <a:ahLst/>
            <a:cxnLst/>
            <a:rect l="l" t="t" r="r" b="b"/>
            <a:pathLst>
              <a:path w="2808" h="3705" extrusionOk="0">
                <a:moveTo>
                  <a:pt x="2659" y="0"/>
                </a:moveTo>
                <a:cubicBezTo>
                  <a:pt x="2629" y="0"/>
                  <a:pt x="2607" y="12"/>
                  <a:pt x="2607" y="45"/>
                </a:cubicBezTo>
                <a:cubicBezTo>
                  <a:pt x="2607" y="45"/>
                  <a:pt x="2382" y="346"/>
                  <a:pt x="2181" y="672"/>
                </a:cubicBezTo>
                <a:cubicBezTo>
                  <a:pt x="1981" y="1073"/>
                  <a:pt x="1655" y="1599"/>
                  <a:pt x="1454" y="1925"/>
                </a:cubicBezTo>
                <a:cubicBezTo>
                  <a:pt x="1254" y="2225"/>
                  <a:pt x="828" y="2652"/>
                  <a:pt x="502" y="2952"/>
                </a:cubicBezTo>
                <a:cubicBezTo>
                  <a:pt x="201" y="3278"/>
                  <a:pt x="1" y="3479"/>
                  <a:pt x="1" y="3479"/>
                </a:cubicBezTo>
                <a:cubicBezTo>
                  <a:pt x="1" y="3579"/>
                  <a:pt x="101" y="3704"/>
                  <a:pt x="101" y="3704"/>
                </a:cubicBezTo>
                <a:cubicBezTo>
                  <a:pt x="101" y="3704"/>
                  <a:pt x="402" y="3579"/>
                  <a:pt x="828" y="3278"/>
                </a:cubicBezTo>
                <a:cubicBezTo>
                  <a:pt x="1128" y="2952"/>
                  <a:pt x="1554" y="2551"/>
                  <a:pt x="1880" y="2225"/>
                </a:cubicBezTo>
                <a:cubicBezTo>
                  <a:pt x="2081" y="1824"/>
                  <a:pt x="2382" y="1298"/>
                  <a:pt x="2607" y="872"/>
                </a:cubicBezTo>
                <a:cubicBezTo>
                  <a:pt x="2707" y="446"/>
                  <a:pt x="2808" y="45"/>
                  <a:pt x="2808" y="45"/>
                </a:cubicBezTo>
                <a:cubicBezTo>
                  <a:pt x="2808" y="45"/>
                  <a:pt x="2718" y="0"/>
                  <a:pt x="2659" y="0"/>
                </a:cubicBez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36"/>
          <p:cNvSpPr/>
          <p:nvPr/>
        </p:nvSpPr>
        <p:spPr>
          <a:xfrm>
            <a:off x="498735" y="4050712"/>
            <a:ext cx="58459" cy="41771"/>
          </a:xfrm>
          <a:custGeom>
            <a:avLst/>
            <a:gdLst/>
            <a:ahLst/>
            <a:cxnLst/>
            <a:rect l="l" t="t" r="r" b="b"/>
            <a:pathLst>
              <a:path w="1755" h="1254" extrusionOk="0">
                <a:moveTo>
                  <a:pt x="1128" y="0"/>
                </a:moveTo>
                <a:cubicBezTo>
                  <a:pt x="1028" y="0"/>
                  <a:pt x="827" y="0"/>
                  <a:pt x="627" y="100"/>
                </a:cubicBezTo>
                <a:cubicBezTo>
                  <a:pt x="502" y="201"/>
                  <a:pt x="301" y="301"/>
                  <a:pt x="301" y="501"/>
                </a:cubicBezTo>
                <a:cubicBezTo>
                  <a:pt x="101" y="727"/>
                  <a:pt x="0" y="928"/>
                  <a:pt x="0" y="928"/>
                </a:cubicBezTo>
                <a:lnTo>
                  <a:pt x="201" y="1028"/>
                </a:lnTo>
                <a:lnTo>
                  <a:pt x="502" y="727"/>
                </a:lnTo>
                <a:cubicBezTo>
                  <a:pt x="727" y="501"/>
                  <a:pt x="928" y="501"/>
                  <a:pt x="1128" y="501"/>
                </a:cubicBezTo>
                <a:lnTo>
                  <a:pt x="1253" y="501"/>
                </a:lnTo>
                <a:lnTo>
                  <a:pt x="1253" y="827"/>
                </a:lnTo>
                <a:lnTo>
                  <a:pt x="1354" y="1253"/>
                </a:lnTo>
                <a:lnTo>
                  <a:pt x="1554" y="1253"/>
                </a:lnTo>
                <a:lnTo>
                  <a:pt x="1654" y="827"/>
                </a:lnTo>
                <a:cubicBezTo>
                  <a:pt x="1654" y="727"/>
                  <a:pt x="1654" y="627"/>
                  <a:pt x="1755" y="301"/>
                </a:cubicBezTo>
                <a:lnTo>
                  <a:pt x="1755" y="201"/>
                </a:lnTo>
                <a:lnTo>
                  <a:pt x="1654" y="201"/>
                </a:lnTo>
                <a:lnTo>
                  <a:pt x="1654" y="100"/>
                </a:lnTo>
                <a:lnTo>
                  <a:pt x="1454" y="100"/>
                </a:lnTo>
                <a:cubicBezTo>
                  <a:pt x="1354" y="0"/>
                  <a:pt x="1354" y="0"/>
                  <a:pt x="1253" y="0"/>
                </a:cubicBez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6" name="Google Shape;2136;p36"/>
          <p:cNvGrpSpPr/>
          <p:nvPr/>
        </p:nvGrpSpPr>
        <p:grpSpPr>
          <a:xfrm>
            <a:off x="174216" y="3208336"/>
            <a:ext cx="967589" cy="1471869"/>
            <a:chOff x="250416" y="3284536"/>
            <a:chExt cx="967589" cy="1471869"/>
          </a:xfrm>
        </p:grpSpPr>
        <p:sp>
          <p:nvSpPr>
            <p:cNvPr id="2137" name="Google Shape;2137;p36"/>
            <p:cNvSpPr/>
            <p:nvPr/>
          </p:nvSpPr>
          <p:spPr>
            <a:xfrm>
              <a:off x="344750" y="3284536"/>
              <a:ext cx="873255" cy="1210552"/>
            </a:xfrm>
            <a:custGeom>
              <a:avLst/>
              <a:gdLst/>
              <a:ahLst/>
              <a:cxnLst/>
              <a:rect l="l" t="t" r="r" b="b"/>
              <a:pathLst>
                <a:path w="26216" h="36342" extrusionOk="0">
                  <a:moveTo>
                    <a:pt x="23384" y="953"/>
                  </a:moveTo>
                  <a:cubicBezTo>
                    <a:pt x="23386" y="953"/>
                    <a:pt x="23389" y="953"/>
                    <a:pt x="23391" y="954"/>
                  </a:cubicBezTo>
                  <a:lnTo>
                    <a:pt x="23391" y="954"/>
                  </a:lnTo>
                  <a:cubicBezTo>
                    <a:pt x="23390" y="953"/>
                    <a:pt x="23387" y="953"/>
                    <a:pt x="23384" y="953"/>
                  </a:cubicBezTo>
                  <a:close/>
                  <a:moveTo>
                    <a:pt x="24737" y="527"/>
                  </a:moveTo>
                  <a:cubicBezTo>
                    <a:pt x="24737" y="627"/>
                    <a:pt x="24963" y="1154"/>
                    <a:pt x="25163" y="1981"/>
                  </a:cubicBezTo>
                  <a:cubicBezTo>
                    <a:pt x="25364" y="2933"/>
                    <a:pt x="25489" y="4186"/>
                    <a:pt x="25489" y="5740"/>
                  </a:cubicBezTo>
                  <a:cubicBezTo>
                    <a:pt x="25489" y="5866"/>
                    <a:pt x="25364" y="5966"/>
                    <a:pt x="25364" y="6066"/>
                  </a:cubicBezTo>
                  <a:cubicBezTo>
                    <a:pt x="25163" y="6066"/>
                    <a:pt x="24737" y="5966"/>
                    <a:pt x="24336" y="5866"/>
                  </a:cubicBezTo>
                  <a:cubicBezTo>
                    <a:pt x="23609" y="5640"/>
                    <a:pt x="22657" y="5239"/>
                    <a:pt x="22030" y="4913"/>
                  </a:cubicBezTo>
                  <a:cubicBezTo>
                    <a:pt x="21404" y="4612"/>
                    <a:pt x="20577" y="4086"/>
                    <a:pt x="20050" y="3460"/>
                  </a:cubicBezTo>
                  <a:cubicBezTo>
                    <a:pt x="19725" y="3033"/>
                    <a:pt x="19524" y="2607"/>
                    <a:pt x="19424" y="2407"/>
                  </a:cubicBezTo>
                  <a:cubicBezTo>
                    <a:pt x="19524" y="2307"/>
                    <a:pt x="19624" y="2307"/>
                    <a:pt x="19850" y="2206"/>
                  </a:cubicBezTo>
                  <a:cubicBezTo>
                    <a:pt x="19950" y="2106"/>
                    <a:pt x="20050" y="2106"/>
                    <a:pt x="20151" y="1981"/>
                  </a:cubicBezTo>
                  <a:lnTo>
                    <a:pt x="20151" y="2106"/>
                  </a:lnTo>
                  <a:cubicBezTo>
                    <a:pt x="20151" y="2106"/>
                    <a:pt x="20477" y="1981"/>
                    <a:pt x="20777" y="1881"/>
                  </a:cubicBezTo>
                  <a:lnTo>
                    <a:pt x="21830" y="1680"/>
                  </a:lnTo>
                  <a:cubicBezTo>
                    <a:pt x="22457" y="1580"/>
                    <a:pt x="23484" y="1154"/>
                    <a:pt x="23484" y="1154"/>
                  </a:cubicBezTo>
                  <a:cubicBezTo>
                    <a:pt x="23484" y="1154"/>
                    <a:pt x="23484" y="963"/>
                    <a:pt x="23391" y="954"/>
                  </a:cubicBezTo>
                  <a:lnTo>
                    <a:pt x="23391" y="954"/>
                  </a:lnTo>
                  <a:cubicBezTo>
                    <a:pt x="23428" y="960"/>
                    <a:pt x="22633" y="1057"/>
                    <a:pt x="21930" y="1154"/>
                  </a:cubicBezTo>
                  <a:cubicBezTo>
                    <a:pt x="22457" y="953"/>
                    <a:pt x="22858" y="853"/>
                    <a:pt x="23284" y="728"/>
                  </a:cubicBezTo>
                  <a:cubicBezTo>
                    <a:pt x="24010" y="627"/>
                    <a:pt x="24537" y="527"/>
                    <a:pt x="24737" y="527"/>
                  </a:cubicBezTo>
                  <a:close/>
                  <a:moveTo>
                    <a:pt x="18898" y="2733"/>
                  </a:moveTo>
                  <a:cubicBezTo>
                    <a:pt x="18998" y="3033"/>
                    <a:pt x="19223" y="3460"/>
                    <a:pt x="19524" y="3861"/>
                  </a:cubicBezTo>
                  <a:cubicBezTo>
                    <a:pt x="19950" y="4612"/>
                    <a:pt x="20777" y="5339"/>
                    <a:pt x="21604" y="5740"/>
                  </a:cubicBezTo>
                  <a:cubicBezTo>
                    <a:pt x="22356" y="6166"/>
                    <a:pt x="23384" y="6492"/>
                    <a:pt x="24236" y="6592"/>
                  </a:cubicBezTo>
                  <a:lnTo>
                    <a:pt x="25364" y="6592"/>
                  </a:lnTo>
                  <a:cubicBezTo>
                    <a:pt x="25264" y="7846"/>
                    <a:pt x="25063" y="9199"/>
                    <a:pt x="24737" y="10452"/>
                  </a:cubicBezTo>
                  <a:cubicBezTo>
                    <a:pt x="24336" y="12131"/>
                    <a:pt x="23710" y="13685"/>
                    <a:pt x="23183" y="15039"/>
                  </a:cubicBezTo>
                  <a:cubicBezTo>
                    <a:pt x="22131" y="17871"/>
                    <a:pt x="20477" y="21204"/>
                    <a:pt x="18797" y="23811"/>
                  </a:cubicBezTo>
                  <a:cubicBezTo>
                    <a:pt x="17544" y="25690"/>
                    <a:pt x="16492" y="27269"/>
                    <a:pt x="15965" y="27896"/>
                  </a:cubicBezTo>
                  <a:lnTo>
                    <a:pt x="15965" y="27796"/>
                  </a:lnTo>
                  <a:cubicBezTo>
                    <a:pt x="15865" y="27670"/>
                    <a:pt x="15664" y="27470"/>
                    <a:pt x="15464" y="27369"/>
                  </a:cubicBezTo>
                  <a:cubicBezTo>
                    <a:pt x="15301" y="27269"/>
                    <a:pt x="15113" y="27244"/>
                    <a:pt x="14928" y="27244"/>
                  </a:cubicBezTo>
                  <a:cubicBezTo>
                    <a:pt x="14743" y="27244"/>
                    <a:pt x="14562" y="27269"/>
                    <a:pt x="14411" y="27269"/>
                  </a:cubicBezTo>
                  <a:cubicBezTo>
                    <a:pt x="14086" y="27369"/>
                    <a:pt x="13885" y="27470"/>
                    <a:pt x="13584" y="27570"/>
                  </a:cubicBezTo>
                  <a:cubicBezTo>
                    <a:pt x="13058" y="27796"/>
                    <a:pt x="12732" y="27996"/>
                    <a:pt x="12431" y="28297"/>
                  </a:cubicBezTo>
                  <a:cubicBezTo>
                    <a:pt x="11805" y="28723"/>
                    <a:pt x="11579" y="29049"/>
                    <a:pt x="11479" y="29149"/>
                  </a:cubicBezTo>
                  <a:lnTo>
                    <a:pt x="11479" y="29049"/>
                  </a:lnTo>
                  <a:cubicBezTo>
                    <a:pt x="11379" y="28923"/>
                    <a:pt x="11379" y="28923"/>
                    <a:pt x="11279" y="28823"/>
                  </a:cubicBezTo>
                  <a:lnTo>
                    <a:pt x="11178" y="28823"/>
                  </a:lnTo>
                  <a:cubicBezTo>
                    <a:pt x="11279" y="28623"/>
                    <a:pt x="11379" y="28422"/>
                    <a:pt x="11479" y="28197"/>
                  </a:cubicBezTo>
                  <a:cubicBezTo>
                    <a:pt x="11579" y="27896"/>
                    <a:pt x="11705" y="27570"/>
                    <a:pt x="11805" y="27269"/>
                  </a:cubicBezTo>
                  <a:lnTo>
                    <a:pt x="11905" y="27044"/>
                  </a:lnTo>
                  <a:lnTo>
                    <a:pt x="12005" y="26743"/>
                  </a:lnTo>
                  <a:cubicBezTo>
                    <a:pt x="12005" y="26643"/>
                    <a:pt x="12106" y="26417"/>
                    <a:pt x="12106" y="26217"/>
                  </a:cubicBezTo>
                  <a:cubicBezTo>
                    <a:pt x="12206" y="25916"/>
                    <a:pt x="12206" y="25490"/>
                    <a:pt x="12206" y="25064"/>
                  </a:cubicBezTo>
                  <a:cubicBezTo>
                    <a:pt x="12106" y="24963"/>
                    <a:pt x="12106" y="24763"/>
                    <a:pt x="12005" y="24537"/>
                  </a:cubicBezTo>
                  <a:cubicBezTo>
                    <a:pt x="11905" y="24337"/>
                    <a:pt x="11705" y="24136"/>
                    <a:pt x="11479" y="24036"/>
                  </a:cubicBezTo>
                  <a:cubicBezTo>
                    <a:pt x="11251" y="23939"/>
                    <a:pt x="11047" y="23902"/>
                    <a:pt x="10862" y="23902"/>
                  </a:cubicBezTo>
                  <a:cubicBezTo>
                    <a:pt x="10620" y="23902"/>
                    <a:pt x="10411" y="23965"/>
                    <a:pt x="10226" y="24036"/>
                  </a:cubicBezTo>
                  <a:cubicBezTo>
                    <a:pt x="9825" y="24136"/>
                    <a:pt x="9499" y="24237"/>
                    <a:pt x="9198" y="24437"/>
                  </a:cubicBezTo>
                  <a:cubicBezTo>
                    <a:pt x="8672" y="24863"/>
                    <a:pt x="8146" y="25389"/>
                    <a:pt x="7720" y="25916"/>
                  </a:cubicBezTo>
                  <a:cubicBezTo>
                    <a:pt x="7519" y="26116"/>
                    <a:pt x="7319" y="26417"/>
                    <a:pt x="7093" y="26643"/>
                  </a:cubicBezTo>
                  <a:cubicBezTo>
                    <a:pt x="6993" y="26643"/>
                    <a:pt x="6993" y="26643"/>
                    <a:pt x="6893" y="26542"/>
                  </a:cubicBezTo>
                  <a:cubicBezTo>
                    <a:pt x="6692" y="26417"/>
                    <a:pt x="6466" y="26317"/>
                    <a:pt x="6266" y="26217"/>
                  </a:cubicBezTo>
                  <a:cubicBezTo>
                    <a:pt x="6166" y="26116"/>
                    <a:pt x="5840" y="26016"/>
                    <a:pt x="5740" y="25916"/>
                  </a:cubicBezTo>
                  <a:cubicBezTo>
                    <a:pt x="5639" y="25790"/>
                    <a:pt x="5539" y="25790"/>
                    <a:pt x="5539" y="25690"/>
                  </a:cubicBezTo>
                  <a:cubicBezTo>
                    <a:pt x="5539" y="25690"/>
                    <a:pt x="5639" y="25690"/>
                    <a:pt x="5639" y="25590"/>
                  </a:cubicBezTo>
                  <a:cubicBezTo>
                    <a:pt x="5639" y="25590"/>
                    <a:pt x="5840" y="25164"/>
                    <a:pt x="6065" y="24437"/>
                  </a:cubicBezTo>
                  <a:cubicBezTo>
                    <a:pt x="6065" y="24036"/>
                    <a:pt x="6166" y="23510"/>
                    <a:pt x="6166" y="22983"/>
                  </a:cubicBezTo>
                  <a:cubicBezTo>
                    <a:pt x="6065" y="22783"/>
                    <a:pt x="6065" y="22457"/>
                    <a:pt x="5940" y="22156"/>
                  </a:cubicBezTo>
                  <a:cubicBezTo>
                    <a:pt x="5940" y="22031"/>
                    <a:pt x="5840" y="21831"/>
                    <a:pt x="5840" y="21730"/>
                  </a:cubicBezTo>
                  <a:lnTo>
                    <a:pt x="5840" y="21404"/>
                  </a:lnTo>
                  <a:lnTo>
                    <a:pt x="6166" y="20678"/>
                  </a:lnTo>
                  <a:cubicBezTo>
                    <a:pt x="6266" y="20678"/>
                    <a:pt x="6266" y="20778"/>
                    <a:pt x="6366" y="20778"/>
                  </a:cubicBezTo>
                  <a:cubicBezTo>
                    <a:pt x="6567" y="20903"/>
                    <a:pt x="6893" y="21003"/>
                    <a:pt x="6893" y="21003"/>
                  </a:cubicBezTo>
                  <a:lnTo>
                    <a:pt x="6993" y="20778"/>
                  </a:lnTo>
                  <a:cubicBezTo>
                    <a:pt x="6993" y="20778"/>
                    <a:pt x="6792" y="20477"/>
                    <a:pt x="6567" y="20377"/>
                  </a:cubicBezTo>
                  <a:cubicBezTo>
                    <a:pt x="6466" y="20377"/>
                    <a:pt x="6366" y="20277"/>
                    <a:pt x="6266" y="20277"/>
                  </a:cubicBezTo>
                  <a:cubicBezTo>
                    <a:pt x="6266" y="20151"/>
                    <a:pt x="6366" y="20051"/>
                    <a:pt x="6366" y="19951"/>
                  </a:cubicBezTo>
                  <a:lnTo>
                    <a:pt x="6466" y="20051"/>
                  </a:lnTo>
                  <a:cubicBezTo>
                    <a:pt x="6692" y="20151"/>
                    <a:pt x="7093" y="20277"/>
                    <a:pt x="7093" y="20277"/>
                  </a:cubicBezTo>
                  <a:cubicBezTo>
                    <a:pt x="7193" y="20277"/>
                    <a:pt x="7319" y="20151"/>
                    <a:pt x="7319" y="20051"/>
                  </a:cubicBezTo>
                  <a:cubicBezTo>
                    <a:pt x="7319" y="20051"/>
                    <a:pt x="6993" y="19750"/>
                    <a:pt x="6792" y="19650"/>
                  </a:cubicBezTo>
                  <a:cubicBezTo>
                    <a:pt x="6692" y="19650"/>
                    <a:pt x="6567" y="19525"/>
                    <a:pt x="6466" y="19525"/>
                  </a:cubicBezTo>
                  <a:cubicBezTo>
                    <a:pt x="6567" y="19224"/>
                    <a:pt x="6692" y="19024"/>
                    <a:pt x="6792" y="18698"/>
                  </a:cubicBezTo>
                  <a:cubicBezTo>
                    <a:pt x="6993" y="18171"/>
                    <a:pt x="7319" y="17445"/>
                    <a:pt x="7619" y="16818"/>
                  </a:cubicBezTo>
                  <a:cubicBezTo>
                    <a:pt x="8772" y="14111"/>
                    <a:pt x="10852" y="10878"/>
                    <a:pt x="12732" y="8673"/>
                  </a:cubicBezTo>
                  <a:cubicBezTo>
                    <a:pt x="13685" y="7520"/>
                    <a:pt x="14712" y="6267"/>
                    <a:pt x="15965" y="5114"/>
                  </a:cubicBezTo>
                  <a:cubicBezTo>
                    <a:pt x="16918" y="4186"/>
                    <a:pt x="17970" y="3359"/>
                    <a:pt x="18898" y="2733"/>
                  </a:cubicBezTo>
                  <a:close/>
                  <a:moveTo>
                    <a:pt x="4737" y="21755"/>
                  </a:moveTo>
                  <a:cubicBezTo>
                    <a:pt x="4831" y="21755"/>
                    <a:pt x="4913" y="21780"/>
                    <a:pt x="5013" y="21831"/>
                  </a:cubicBezTo>
                  <a:cubicBezTo>
                    <a:pt x="5113" y="21931"/>
                    <a:pt x="5213" y="22156"/>
                    <a:pt x="5314" y="22357"/>
                  </a:cubicBezTo>
                  <a:cubicBezTo>
                    <a:pt x="5439" y="22557"/>
                    <a:pt x="5439" y="22783"/>
                    <a:pt x="5439" y="23084"/>
                  </a:cubicBezTo>
                  <a:cubicBezTo>
                    <a:pt x="5539" y="23510"/>
                    <a:pt x="5539" y="23911"/>
                    <a:pt x="5439" y="24337"/>
                  </a:cubicBezTo>
                  <a:cubicBezTo>
                    <a:pt x="5314" y="25064"/>
                    <a:pt x="5213" y="25389"/>
                    <a:pt x="5213" y="25389"/>
                  </a:cubicBezTo>
                  <a:cubicBezTo>
                    <a:pt x="5213" y="25490"/>
                    <a:pt x="5213" y="25590"/>
                    <a:pt x="5314" y="25690"/>
                  </a:cubicBezTo>
                  <a:lnTo>
                    <a:pt x="5213" y="25690"/>
                  </a:lnTo>
                  <a:cubicBezTo>
                    <a:pt x="5113" y="25590"/>
                    <a:pt x="5013" y="25590"/>
                    <a:pt x="4913" y="25590"/>
                  </a:cubicBezTo>
                  <a:cubicBezTo>
                    <a:pt x="4913" y="25590"/>
                    <a:pt x="3960" y="25790"/>
                    <a:pt x="3033" y="26843"/>
                  </a:cubicBezTo>
                  <a:cubicBezTo>
                    <a:pt x="2607" y="27369"/>
                    <a:pt x="2080" y="27996"/>
                    <a:pt x="1780" y="28723"/>
                  </a:cubicBezTo>
                  <a:cubicBezTo>
                    <a:pt x="1554" y="29149"/>
                    <a:pt x="1354" y="29550"/>
                    <a:pt x="1253" y="29976"/>
                  </a:cubicBezTo>
                  <a:lnTo>
                    <a:pt x="1153" y="30076"/>
                  </a:lnTo>
                  <a:lnTo>
                    <a:pt x="1153" y="29976"/>
                  </a:lnTo>
                  <a:lnTo>
                    <a:pt x="1153" y="29876"/>
                  </a:lnTo>
                  <a:lnTo>
                    <a:pt x="1053" y="29775"/>
                  </a:lnTo>
                  <a:lnTo>
                    <a:pt x="1053" y="29249"/>
                  </a:lnTo>
                  <a:cubicBezTo>
                    <a:pt x="928" y="28422"/>
                    <a:pt x="928" y="27670"/>
                    <a:pt x="1153" y="26943"/>
                  </a:cubicBezTo>
                  <a:cubicBezTo>
                    <a:pt x="1153" y="26417"/>
                    <a:pt x="1354" y="25790"/>
                    <a:pt x="1679" y="25289"/>
                  </a:cubicBezTo>
                  <a:lnTo>
                    <a:pt x="1780" y="25289"/>
                  </a:lnTo>
                  <a:cubicBezTo>
                    <a:pt x="1780" y="25289"/>
                    <a:pt x="1880" y="25064"/>
                    <a:pt x="1980" y="24863"/>
                  </a:cubicBezTo>
                  <a:cubicBezTo>
                    <a:pt x="2181" y="24537"/>
                    <a:pt x="2406" y="24337"/>
                    <a:pt x="2507" y="24136"/>
                  </a:cubicBezTo>
                  <a:cubicBezTo>
                    <a:pt x="2707" y="23911"/>
                    <a:pt x="2933" y="23610"/>
                    <a:pt x="3033" y="23410"/>
                  </a:cubicBezTo>
                  <a:cubicBezTo>
                    <a:pt x="3233" y="23284"/>
                    <a:pt x="3434" y="23084"/>
                    <a:pt x="3434" y="23084"/>
                  </a:cubicBezTo>
                  <a:lnTo>
                    <a:pt x="3334" y="22883"/>
                  </a:lnTo>
                  <a:cubicBezTo>
                    <a:pt x="3334" y="22883"/>
                    <a:pt x="3133" y="22983"/>
                    <a:pt x="2933" y="23084"/>
                  </a:cubicBezTo>
                  <a:lnTo>
                    <a:pt x="3760" y="22257"/>
                  </a:lnTo>
                  <a:cubicBezTo>
                    <a:pt x="3760" y="22557"/>
                    <a:pt x="4060" y="22883"/>
                    <a:pt x="4060" y="22883"/>
                  </a:cubicBezTo>
                  <a:lnTo>
                    <a:pt x="4286" y="22783"/>
                  </a:lnTo>
                  <a:lnTo>
                    <a:pt x="4286" y="22357"/>
                  </a:lnTo>
                  <a:lnTo>
                    <a:pt x="4286" y="22257"/>
                  </a:lnTo>
                  <a:lnTo>
                    <a:pt x="4386" y="22257"/>
                  </a:lnTo>
                  <a:cubicBezTo>
                    <a:pt x="4386" y="22156"/>
                    <a:pt x="4386" y="22156"/>
                    <a:pt x="4486" y="22156"/>
                  </a:cubicBezTo>
                  <a:lnTo>
                    <a:pt x="4486" y="22257"/>
                  </a:lnTo>
                  <a:lnTo>
                    <a:pt x="4486" y="22357"/>
                  </a:lnTo>
                  <a:cubicBezTo>
                    <a:pt x="4486" y="22457"/>
                    <a:pt x="4587" y="22658"/>
                    <a:pt x="4587" y="22658"/>
                  </a:cubicBezTo>
                  <a:lnTo>
                    <a:pt x="4913" y="22658"/>
                  </a:lnTo>
                  <a:cubicBezTo>
                    <a:pt x="4913" y="22658"/>
                    <a:pt x="5013" y="22457"/>
                    <a:pt x="4913" y="22257"/>
                  </a:cubicBezTo>
                  <a:cubicBezTo>
                    <a:pt x="4913" y="22156"/>
                    <a:pt x="4812" y="22031"/>
                    <a:pt x="4687" y="21931"/>
                  </a:cubicBezTo>
                  <a:lnTo>
                    <a:pt x="4587" y="21931"/>
                  </a:lnTo>
                  <a:cubicBezTo>
                    <a:pt x="4587" y="21931"/>
                    <a:pt x="4486" y="21931"/>
                    <a:pt x="4486" y="22031"/>
                  </a:cubicBezTo>
                  <a:lnTo>
                    <a:pt x="4486" y="21831"/>
                  </a:lnTo>
                  <a:cubicBezTo>
                    <a:pt x="4486" y="21864"/>
                    <a:pt x="4475" y="21875"/>
                    <a:pt x="4461" y="21875"/>
                  </a:cubicBezTo>
                  <a:cubicBezTo>
                    <a:pt x="4431" y="21875"/>
                    <a:pt x="4386" y="21831"/>
                    <a:pt x="4386" y="21831"/>
                  </a:cubicBezTo>
                  <a:cubicBezTo>
                    <a:pt x="4537" y="21780"/>
                    <a:pt x="4643" y="21755"/>
                    <a:pt x="4737" y="21755"/>
                  </a:cubicBezTo>
                  <a:close/>
                  <a:moveTo>
                    <a:pt x="11078" y="24863"/>
                  </a:moveTo>
                  <a:cubicBezTo>
                    <a:pt x="11078" y="24963"/>
                    <a:pt x="11178" y="25064"/>
                    <a:pt x="11279" y="25289"/>
                  </a:cubicBezTo>
                  <a:cubicBezTo>
                    <a:pt x="11279" y="25490"/>
                    <a:pt x="11279" y="25790"/>
                    <a:pt x="11178" y="26016"/>
                  </a:cubicBezTo>
                  <a:cubicBezTo>
                    <a:pt x="11178" y="26217"/>
                    <a:pt x="11178" y="26317"/>
                    <a:pt x="11078" y="26542"/>
                  </a:cubicBezTo>
                  <a:lnTo>
                    <a:pt x="11078" y="26743"/>
                  </a:lnTo>
                  <a:lnTo>
                    <a:pt x="10953" y="26843"/>
                  </a:lnTo>
                  <a:lnTo>
                    <a:pt x="10953" y="26943"/>
                  </a:lnTo>
                  <a:cubicBezTo>
                    <a:pt x="10852" y="27269"/>
                    <a:pt x="10752" y="27570"/>
                    <a:pt x="10652" y="27896"/>
                  </a:cubicBezTo>
                  <a:cubicBezTo>
                    <a:pt x="10126" y="29049"/>
                    <a:pt x="9399" y="30176"/>
                    <a:pt x="8672" y="31129"/>
                  </a:cubicBezTo>
                  <a:cubicBezTo>
                    <a:pt x="7945" y="32056"/>
                    <a:pt x="7193" y="32808"/>
                    <a:pt x="6567" y="33209"/>
                  </a:cubicBezTo>
                  <a:cubicBezTo>
                    <a:pt x="6166" y="33435"/>
                    <a:pt x="5840" y="33635"/>
                    <a:pt x="5740" y="33635"/>
                  </a:cubicBezTo>
                  <a:cubicBezTo>
                    <a:pt x="5740" y="33435"/>
                    <a:pt x="5740" y="33109"/>
                    <a:pt x="5840" y="32582"/>
                  </a:cubicBezTo>
                  <a:cubicBezTo>
                    <a:pt x="5940" y="31856"/>
                    <a:pt x="6166" y="30803"/>
                    <a:pt x="6466" y="29675"/>
                  </a:cubicBezTo>
                  <a:cubicBezTo>
                    <a:pt x="6692" y="28823"/>
                    <a:pt x="7193" y="27996"/>
                    <a:pt x="7820" y="27169"/>
                  </a:cubicBezTo>
                  <a:lnTo>
                    <a:pt x="7820" y="27269"/>
                  </a:lnTo>
                  <a:cubicBezTo>
                    <a:pt x="7820" y="27269"/>
                    <a:pt x="8045" y="27470"/>
                    <a:pt x="8146" y="27470"/>
                  </a:cubicBezTo>
                  <a:cubicBezTo>
                    <a:pt x="8346" y="27570"/>
                    <a:pt x="8672" y="27670"/>
                    <a:pt x="8672" y="27670"/>
                  </a:cubicBezTo>
                  <a:lnTo>
                    <a:pt x="8772" y="27470"/>
                  </a:lnTo>
                  <a:cubicBezTo>
                    <a:pt x="8772" y="27470"/>
                    <a:pt x="8572" y="27169"/>
                    <a:pt x="8346" y="27044"/>
                  </a:cubicBezTo>
                  <a:lnTo>
                    <a:pt x="7945" y="27044"/>
                  </a:lnTo>
                  <a:cubicBezTo>
                    <a:pt x="8045" y="26843"/>
                    <a:pt x="8246" y="26643"/>
                    <a:pt x="8346" y="26542"/>
                  </a:cubicBezTo>
                  <a:cubicBezTo>
                    <a:pt x="8772" y="26016"/>
                    <a:pt x="9299" y="25590"/>
                    <a:pt x="9700" y="25289"/>
                  </a:cubicBezTo>
                  <a:cubicBezTo>
                    <a:pt x="10025" y="25064"/>
                    <a:pt x="10226" y="24963"/>
                    <a:pt x="10552" y="24863"/>
                  </a:cubicBezTo>
                  <a:close/>
                  <a:moveTo>
                    <a:pt x="14862" y="27921"/>
                  </a:moveTo>
                  <a:cubicBezTo>
                    <a:pt x="14982" y="27921"/>
                    <a:pt x="15088" y="27946"/>
                    <a:pt x="15138" y="27996"/>
                  </a:cubicBezTo>
                  <a:cubicBezTo>
                    <a:pt x="15339" y="28096"/>
                    <a:pt x="15339" y="28197"/>
                    <a:pt x="15464" y="28522"/>
                  </a:cubicBezTo>
                  <a:lnTo>
                    <a:pt x="14837" y="28522"/>
                  </a:lnTo>
                  <a:cubicBezTo>
                    <a:pt x="14612" y="28522"/>
                    <a:pt x="14211" y="28623"/>
                    <a:pt x="14211" y="28623"/>
                  </a:cubicBezTo>
                  <a:lnTo>
                    <a:pt x="14211" y="28923"/>
                  </a:lnTo>
                  <a:cubicBezTo>
                    <a:pt x="14211" y="28923"/>
                    <a:pt x="14389" y="28979"/>
                    <a:pt x="14604" y="28979"/>
                  </a:cubicBezTo>
                  <a:cubicBezTo>
                    <a:pt x="14712" y="28979"/>
                    <a:pt x="14829" y="28965"/>
                    <a:pt x="14938" y="28923"/>
                  </a:cubicBezTo>
                  <a:cubicBezTo>
                    <a:pt x="15038" y="28923"/>
                    <a:pt x="15238" y="28923"/>
                    <a:pt x="15339" y="28823"/>
                  </a:cubicBezTo>
                  <a:lnTo>
                    <a:pt x="15464" y="28823"/>
                  </a:lnTo>
                  <a:cubicBezTo>
                    <a:pt x="15339" y="28923"/>
                    <a:pt x="15339" y="29149"/>
                    <a:pt x="15339" y="29349"/>
                  </a:cubicBezTo>
                  <a:lnTo>
                    <a:pt x="15238" y="29349"/>
                  </a:lnTo>
                  <a:cubicBezTo>
                    <a:pt x="15238" y="29349"/>
                    <a:pt x="15105" y="29305"/>
                    <a:pt x="14949" y="29305"/>
                  </a:cubicBezTo>
                  <a:cubicBezTo>
                    <a:pt x="14871" y="29305"/>
                    <a:pt x="14787" y="29316"/>
                    <a:pt x="14712" y="29349"/>
                  </a:cubicBezTo>
                  <a:cubicBezTo>
                    <a:pt x="14411" y="29349"/>
                    <a:pt x="14086" y="29550"/>
                    <a:pt x="14086" y="29550"/>
                  </a:cubicBezTo>
                  <a:cubicBezTo>
                    <a:pt x="14086" y="29550"/>
                    <a:pt x="14211" y="29775"/>
                    <a:pt x="14211" y="29876"/>
                  </a:cubicBezTo>
                  <a:cubicBezTo>
                    <a:pt x="14211" y="29876"/>
                    <a:pt x="14612" y="29876"/>
                    <a:pt x="14837" y="29775"/>
                  </a:cubicBezTo>
                  <a:cubicBezTo>
                    <a:pt x="14938" y="29775"/>
                    <a:pt x="15138" y="29675"/>
                    <a:pt x="15238" y="29550"/>
                  </a:cubicBezTo>
                  <a:lnTo>
                    <a:pt x="15238" y="29550"/>
                  </a:lnTo>
                  <a:cubicBezTo>
                    <a:pt x="15138" y="30076"/>
                    <a:pt x="14938" y="30603"/>
                    <a:pt x="14612" y="31129"/>
                  </a:cubicBezTo>
                  <a:cubicBezTo>
                    <a:pt x="14086" y="32181"/>
                    <a:pt x="13258" y="33209"/>
                    <a:pt x="12331" y="33836"/>
                  </a:cubicBezTo>
                  <a:cubicBezTo>
                    <a:pt x="11805" y="34262"/>
                    <a:pt x="11178" y="34688"/>
                    <a:pt x="10451" y="34888"/>
                  </a:cubicBezTo>
                  <a:cubicBezTo>
                    <a:pt x="10226" y="34989"/>
                    <a:pt x="10025" y="35089"/>
                    <a:pt x="9825" y="35089"/>
                  </a:cubicBezTo>
                  <a:lnTo>
                    <a:pt x="9700" y="35189"/>
                  </a:lnTo>
                  <a:lnTo>
                    <a:pt x="9599" y="35189"/>
                  </a:lnTo>
                  <a:lnTo>
                    <a:pt x="9700" y="35089"/>
                  </a:lnTo>
                  <a:cubicBezTo>
                    <a:pt x="9925" y="34788"/>
                    <a:pt x="10226" y="34362"/>
                    <a:pt x="10451" y="34061"/>
                  </a:cubicBezTo>
                  <a:cubicBezTo>
                    <a:pt x="10953" y="33435"/>
                    <a:pt x="11379" y="32683"/>
                    <a:pt x="11579" y="32056"/>
                  </a:cubicBezTo>
                  <a:cubicBezTo>
                    <a:pt x="12106" y="30703"/>
                    <a:pt x="11805" y="29775"/>
                    <a:pt x="11905" y="29775"/>
                  </a:cubicBezTo>
                  <a:cubicBezTo>
                    <a:pt x="11835" y="29705"/>
                    <a:pt x="11765" y="29623"/>
                    <a:pt x="11651" y="29623"/>
                  </a:cubicBezTo>
                  <a:cubicBezTo>
                    <a:pt x="11603" y="29623"/>
                    <a:pt x="11547" y="29638"/>
                    <a:pt x="11479" y="29675"/>
                  </a:cubicBezTo>
                  <a:cubicBezTo>
                    <a:pt x="11479" y="29550"/>
                    <a:pt x="11479" y="29550"/>
                    <a:pt x="11579" y="29450"/>
                  </a:cubicBezTo>
                  <a:cubicBezTo>
                    <a:pt x="11579" y="29500"/>
                    <a:pt x="11636" y="29525"/>
                    <a:pt x="11692" y="29525"/>
                  </a:cubicBezTo>
                  <a:cubicBezTo>
                    <a:pt x="11748" y="29525"/>
                    <a:pt x="11805" y="29500"/>
                    <a:pt x="11805" y="29450"/>
                  </a:cubicBezTo>
                  <a:cubicBezTo>
                    <a:pt x="11805" y="29450"/>
                    <a:pt x="12106" y="29149"/>
                    <a:pt x="12732" y="28723"/>
                  </a:cubicBezTo>
                  <a:cubicBezTo>
                    <a:pt x="13058" y="28522"/>
                    <a:pt x="13359" y="28297"/>
                    <a:pt x="13885" y="28096"/>
                  </a:cubicBezTo>
                  <a:cubicBezTo>
                    <a:pt x="14086" y="28096"/>
                    <a:pt x="14311" y="27996"/>
                    <a:pt x="14512" y="27996"/>
                  </a:cubicBezTo>
                  <a:cubicBezTo>
                    <a:pt x="14612" y="27946"/>
                    <a:pt x="14743" y="27921"/>
                    <a:pt x="14862" y="27921"/>
                  </a:cubicBezTo>
                  <a:close/>
                  <a:moveTo>
                    <a:pt x="24737" y="1"/>
                  </a:moveTo>
                  <a:cubicBezTo>
                    <a:pt x="24737" y="101"/>
                    <a:pt x="24111" y="1"/>
                    <a:pt x="23183" y="226"/>
                  </a:cubicBezTo>
                  <a:cubicBezTo>
                    <a:pt x="22131" y="427"/>
                    <a:pt x="20878" y="853"/>
                    <a:pt x="19424" y="1580"/>
                  </a:cubicBezTo>
                  <a:cubicBezTo>
                    <a:pt x="18071" y="2307"/>
                    <a:pt x="16717" y="3234"/>
                    <a:pt x="15339" y="4387"/>
                  </a:cubicBezTo>
                  <a:cubicBezTo>
                    <a:pt x="14086" y="5540"/>
                    <a:pt x="12958" y="6893"/>
                    <a:pt x="12005" y="8046"/>
                  </a:cubicBezTo>
                  <a:cubicBezTo>
                    <a:pt x="10025" y="10352"/>
                    <a:pt x="8045" y="13685"/>
                    <a:pt x="6893" y="16517"/>
                  </a:cubicBezTo>
                  <a:cubicBezTo>
                    <a:pt x="6567" y="17244"/>
                    <a:pt x="6366" y="17871"/>
                    <a:pt x="6166" y="18497"/>
                  </a:cubicBezTo>
                  <a:cubicBezTo>
                    <a:pt x="5940" y="19224"/>
                    <a:pt x="5840" y="19750"/>
                    <a:pt x="5740" y="20151"/>
                  </a:cubicBezTo>
                  <a:lnTo>
                    <a:pt x="5439" y="21204"/>
                  </a:lnTo>
                  <a:cubicBezTo>
                    <a:pt x="5213" y="21104"/>
                    <a:pt x="5013" y="21003"/>
                    <a:pt x="4812" y="21003"/>
                  </a:cubicBezTo>
                  <a:cubicBezTo>
                    <a:pt x="4587" y="21003"/>
                    <a:pt x="4386" y="21003"/>
                    <a:pt x="4186" y="21104"/>
                  </a:cubicBezTo>
                  <a:cubicBezTo>
                    <a:pt x="3760" y="21204"/>
                    <a:pt x="3434" y="21404"/>
                    <a:pt x="3233" y="21630"/>
                  </a:cubicBezTo>
                  <a:cubicBezTo>
                    <a:pt x="2707" y="22031"/>
                    <a:pt x="2181" y="22557"/>
                    <a:pt x="1780" y="23184"/>
                  </a:cubicBezTo>
                  <a:cubicBezTo>
                    <a:pt x="928" y="24237"/>
                    <a:pt x="301" y="25590"/>
                    <a:pt x="101" y="26843"/>
                  </a:cubicBezTo>
                  <a:cubicBezTo>
                    <a:pt x="0" y="27570"/>
                    <a:pt x="0" y="28422"/>
                    <a:pt x="101" y="29349"/>
                  </a:cubicBezTo>
                  <a:cubicBezTo>
                    <a:pt x="101" y="29550"/>
                    <a:pt x="101" y="29775"/>
                    <a:pt x="201" y="29976"/>
                  </a:cubicBezTo>
                  <a:lnTo>
                    <a:pt x="201" y="30176"/>
                  </a:lnTo>
                  <a:lnTo>
                    <a:pt x="301" y="30502"/>
                  </a:lnTo>
                  <a:cubicBezTo>
                    <a:pt x="301" y="30603"/>
                    <a:pt x="426" y="30803"/>
                    <a:pt x="527" y="31029"/>
                  </a:cubicBezTo>
                  <a:cubicBezTo>
                    <a:pt x="527" y="31229"/>
                    <a:pt x="627" y="31329"/>
                    <a:pt x="627" y="31555"/>
                  </a:cubicBezTo>
                  <a:lnTo>
                    <a:pt x="827" y="31956"/>
                  </a:lnTo>
                  <a:lnTo>
                    <a:pt x="1053" y="32482"/>
                  </a:lnTo>
                  <a:lnTo>
                    <a:pt x="1153" y="32683"/>
                  </a:lnTo>
                  <a:lnTo>
                    <a:pt x="1253" y="32908"/>
                  </a:lnTo>
                  <a:lnTo>
                    <a:pt x="1554" y="31430"/>
                  </a:lnTo>
                  <a:cubicBezTo>
                    <a:pt x="1679" y="31029"/>
                    <a:pt x="1880" y="30603"/>
                    <a:pt x="1980" y="30302"/>
                  </a:cubicBezTo>
                  <a:cubicBezTo>
                    <a:pt x="2080" y="29775"/>
                    <a:pt x="2306" y="29450"/>
                    <a:pt x="2406" y="29049"/>
                  </a:cubicBezTo>
                  <a:cubicBezTo>
                    <a:pt x="2707" y="28297"/>
                    <a:pt x="3133" y="27670"/>
                    <a:pt x="3559" y="27269"/>
                  </a:cubicBezTo>
                  <a:cubicBezTo>
                    <a:pt x="4186" y="26417"/>
                    <a:pt x="4812" y="26116"/>
                    <a:pt x="5013" y="26116"/>
                  </a:cubicBezTo>
                  <a:cubicBezTo>
                    <a:pt x="5013" y="26116"/>
                    <a:pt x="5113" y="26217"/>
                    <a:pt x="5113" y="26317"/>
                  </a:cubicBezTo>
                  <a:cubicBezTo>
                    <a:pt x="5314" y="26643"/>
                    <a:pt x="5539" y="26843"/>
                    <a:pt x="5740" y="27044"/>
                  </a:cubicBezTo>
                  <a:cubicBezTo>
                    <a:pt x="6065" y="27169"/>
                    <a:pt x="6366" y="27269"/>
                    <a:pt x="6692" y="27269"/>
                  </a:cubicBezTo>
                  <a:cubicBezTo>
                    <a:pt x="6567" y="27369"/>
                    <a:pt x="6567" y="27470"/>
                    <a:pt x="6466" y="27570"/>
                  </a:cubicBezTo>
                  <a:cubicBezTo>
                    <a:pt x="6166" y="28197"/>
                    <a:pt x="5840" y="28823"/>
                    <a:pt x="5740" y="29550"/>
                  </a:cubicBezTo>
                  <a:cubicBezTo>
                    <a:pt x="5439" y="30703"/>
                    <a:pt x="5314" y="31755"/>
                    <a:pt x="5213" y="32582"/>
                  </a:cubicBezTo>
                  <a:lnTo>
                    <a:pt x="5213" y="33836"/>
                  </a:lnTo>
                  <a:cubicBezTo>
                    <a:pt x="5213" y="33936"/>
                    <a:pt x="5314" y="33936"/>
                    <a:pt x="5439" y="33936"/>
                  </a:cubicBezTo>
                  <a:cubicBezTo>
                    <a:pt x="5439" y="34102"/>
                    <a:pt x="5493" y="34200"/>
                    <a:pt x="5602" y="34200"/>
                  </a:cubicBezTo>
                  <a:cubicBezTo>
                    <a:pt x="5641" y="34200"/>
                    <a:pt x="5687" y="34188"/>
                    <a:pt x="5740" y="34161"/>
                  </a:cubicBezTo>
                  <a:cubicBezTo>
                    <a:pt x="5740" y="34161"/>
                    <a:pt x="6166" y="34061"/>
                    <a:pt x="6893" y="33635"/>
                  </a:cubicBezTo>
                  <a:cubicBezTo>
                    <a:pt x="7619" y="33309"/>
                    <a:pt x="8446" y="32582"/>
                    <a:pt x="9299" y="31655"/>
                  </a:cubicBezTo>
                  <a:cubicBezTo>
                    <a:pt x="9700" y="31029"/>
                    <a:pt x="10226" y="30302"/>
                    <a:pt x="10652" y="29550"/>
                  </a:cubicBezTo>
                  <a:lnTo>
                    <a:pt x="10852" y="29775"/>
                  </a:lnTo>
                  <a:lnTo>
                    <a:pt x="11379" y="29775"/>
                  </a:lnTo>
                  <a:lnTo>
                    <a:pt x="11379" y="29876"/>
                  </a:lnTo>
                  <a:cubicBezTo>
                    <a:pt x="11379" y="29876"/>
                    <a:pt x="11479" y="30703"/>
                    <a:pt x="10953" y="31755"/>
                  </a:cubicBezTo>
                  <a:cubicBezTo>
                    <a:pt x="10752" y="32382"/>
                    <a:pt x="10451" y="33009"/>
                    <a:pt x="9925" y="33635"/>
                  </a:cubicBezTo>
                  <a:cubicBezTo>
                    <a:pt x="9599" y="33936"/>
                    <a:pt x="9399" y="34262"/>
                    <a:pt x="9073" y="34562"/>
                  </a:cubicBezTo>
                  <a:cubicBezTo>
                    <a:pt x="8772" y="34888"/>
                    <a:pt x="8446" y="35089"/>
                    <a:pt x="8146" y="35415"/>
                  </a:cubicBezTo>
                  <a:lnTo>
                    <a:pt x="7093" y="36342"/>
                  </a:lnTo>
                  <a:lnTo>
                    <a:pt x="8045" y="36342"/>
                  </a:lnTo>
                  <a:lnTo>
                    <a:pt x="8572" y="36242"/>
                  </a:lnTo>
                  <a:lnTo>
                    <a:pt x="9073" y="36242"/>
                  </a:lnTo>
                  <a:cubicBezTo>
                    <a:pt x="9299" y="36242"/>
                    <a:pt x="9399" y="36141"/>
                    <a:pt x="9599" y="36141"/>
                  </a:cubicBezTo>
                  <a:lnTo>
                    <a:pt x="9925" y="36041"/>
                  </a:lnTo>
                  <a:lnTo>
                    <a:pt x="10126" y="36041"/>
                  </a:lnTo>
                  <a:cubicBezTo>
                    <a:pt x="10326" y="35941"/>
                    <a:pt x="10552" y="35941"/>
                    <a:pt x="10752" y="35816"/>
                  </a:cubicBezTo>
                  <a:cubicBezTo>
                    <a:pt x="11579" y="35515"/>
                    <a:pt x="12331" y="35089"/>
                    <a:pt x="12958" y="34562"/>
                  </a:cubicBezTo>
                  <a:cubicBezTo>
                    <a:pt x="13885" y="33836"/>
                    <a:pt x="14837" y="32808"/>
                    <a:pt x="15464" y="31430"/>
                  </a:cubicBezTo>
                  <a:cubicBezTo>
                    <a:pt x="15765" y="30803"/>
                    <a:pt x="15965" y="30176"/>
                    <a:pt x="16091" y="29450"/>
                  </a:cubicBezTo>
                  <a:cubicBezTo>
                    <a:pt x="16191" y="29149"/>
                    <a:pt x="16191" y="28823"/>
                    <a:pt x="16191" y="28422"/>
                  </a:cubicBezTo>
                  <a:cubicBezTo>
                    <a:pt x="16391" y="28197"/>
                    <a:pt x="17845" y="26542"/>
                    <a:pt x="19424" y="24136"/>
                  </a:cubicBezTo>
                  <a:cubicBezTo>
                    <a:pt x="21203" y="21630"/>
                    <a:pt x="22983" y="18272"/>
                    <a:pt x="24111" y="15465"/>
                  </a:cubicBezTo>
                  <a:cubicBezTo>
                    <a:pt x="24637" y="14011"/>
                    <a:pt x="25163" y="12432"/>
                    <a:pt x="25589" y="10653"/>
                  </a:cubicBezTo>
                  <a:cubicBezTo>
                    <a:pt x="25990" y="8998"/>
                    <a:pt x="26216" y="7319"/>
                    <a:pt x="26216" y="5740"/>
                  </a:cubicBezTo>
                  <a:cubicBezTo>
                    <a:pt x="26216" y="4186"/>
                    <a:pt x="25890" y="2833"/>
                    <a:pt x="25690" y="1881"/>
                  </a:cubicBezTo>
                  <a:cubicBezTo>
                    <a:pt x="25364" y="853"/>
                    <a:pt x="25163" y="327"/>
                    <a:pt x="25163" y="327"/>
                  </a:cubicBezTo>
                  <a:cubicBezTo>
                    <a:pt x="25063" y="226"/>
                    <a:pt x="25063" y="226"/>
                    <a:pt x="24963" y="226"/>
                  </a:cubicBezTo>
                  <a:cubicBezTo>
                    <a:pt x="24963" y="101"/>
                    <a:pt x="24863" y="1"/>
                    <a:pt x="24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6"/>
            <p:cNvSpPr/>
            <p:nvPr/>
          </p:nvSpPr>
          <p:spPr>
            <a:xfrm>
              <a:off x="897396" y="3487427"/>
              <a:ext cx="192065" cy="195896"/>
            </a:xfrm>
            <a:custGeom>
              <a:avLst/>
              <a:gdLst/>
              <a:ahLst/>
              <a:cxnLst/>
              <a:rect l="l" t="t" r="r" b="b"/>
              <a:pathLst>
                <a:path w="5766" h="5881" extrusionOk="0">
                  <a:moveTo>
                    <a:pt x="2833" y="902"/>
                  </a:moveTo>
                  <a:cubicBezTo>
                    <a:pt x="3259" y="902"/>
                    <a:pt x="3560" y="902"/>
                    <a:pt x="3886" y="1028"/>
                  </a:cubicBezTo>
                  <a:cubicBezTo>
                    <a:pt x="4186" y="1128"/>
                    <a:pt x="4387" y="1328"/>
                    <a:pt x="4512" y="1529"/>
                  </a:cubicBezTo>
                  <a:cubicBezTo>
                    <a:pt x="4612" y="1755"/>
                    <a:pt x="4713" y="2055"/>
                    <a:pt x="4713" y="2481"/>
                  </a:cubicBezTo>
                  <a:cubicBezTo>
                    <a:pt x="4713" y="2782"/>
                    <a:pt x="4713" y="3208"/>
                    <a:pt x="4512" y="3534"/>
                  </a:cubicBezTo>
                  <a:cubicBezTo>
                    <a:pt x="4287" y="4261"/>
                    <a:pt x="3760" y="4787"/>
                    <a:pt x="3134" y="5088"/>
                  </a:cubicBezTo>
                  <a:cubicBezTo>
                    <a:pt x="2894" y="5164"/>
                    <a:pt x="2655" y="5197"/>
                    <a:pt x="2434" y="5197"/>
                  </a:cubicBezTo>
                  <a:cubicBezTo>
                    <a:pt x="2076" y="5197"/>
                    <a:pt x="1766" y="5112"/>
                    <a:pt x="1580" y="4988"/>
                  </a:cubicBezTo>
                  <a:cubicBezTo>
                    <a:pt x="1154" y="4662"/>
                    <a:pt x="953" y="4461"/>
                    <a:pt x="953" y="4461"/>
                  </a:cubicBezTo>
                  <a:cubicBezTo>
                    <a:pt x="953" y="4461"/>
                    <a:pt x="853" y="4461"/>
                    <a:pt x="853" y="4562"/>
                  </a:cubicBezTo>
                  <a:cubicBezTo>
                    <a:pt x="853" y="4461"/>
                    <a:pt x="953" y="4461"/>
                    <a:pt x="953" y="4361"/>
                  </a:cubicBezTo>
                  <a:cubicBezTo>
                    <a:pt x="953" y="4361"/>
                    <a:pt x="753" y="4161"/>
                    <a:pt x="753" y="3734"/>
                  </a:cubicBezTo>
                  <a:cubicBezTo>
                    <a:pt x="627" y="3208"/>
                    <a:pt x="627" y="2582"/>
                    <a:pt x="1053" y="2055"/>
                  </a:cubicBezTo>
                  <a:cubicBezTo>
                    <a:pt x="1480" y="1529"/>
                    <a:pt x="2106" y="1028"/>
                    <a:pt x="2833" y="902"/>
                  </a:cubicBezTo>
                  <a:close/>
                  <a:moveTo>
                    <a:pt x="3400" y="0"/>
                  </a:moveTo>
                  <a:cubicBezTo>
                    <a:pt x="3140" y="0"/>
                    <a:pt x="2883" y="25"/>
                    <a:pt x="2632" y="75"/>
                  </a:cubicBezTo>
                  <a:cubicBezTo>
                    <a:pt x="1680" y="276"/>
                    <a:pt x="853" y="902"/>
                    <a:pt x="427" y="1654"/>
                  </a:cubicBezTo>
                  <a:cubicBezTo>
                    <a:pt x="1" y="2481"/>
                    <a:pt x="1" y="3308"/>
                    <a:pt x="126" y="3835"/>
                  </a:cubicBezTo>
                  <a:cubicBezTo>
                    <a:pt x="327" y="4361"/>
                    <a:pt x="427" y="4562"/>
                    <a:pt x="427" y="4562"/>
                  </a:cubicBezTo>
                  <a:cubicBezTo>
                    <a:pt x="477" y="4612"/>
                    <a:pt x="527" y="4637"/>
                    <a:pt x="580" y="4637"/>
                  </a:cubicBezTo>
                  <a:cubicBezTo>
                    <a:pt x="634" y="4637"/>
                    <a:pt x="690" y="4612"/>
                    <a:pt x="753" y="4562"/>
                  </a:cubicBezTo>
                  <a:lnTo>
                    <a:pt x="753" y="4562"/>
                  </a:lnTo>
                  <a:cubicBezTo>
                    <a:pt x="627" y="4662"/>
                    <a:pt x="527" y="4787"/>
                    <a:pt x="627" y="4887"/>
                  </a:cubicBezTo>
                  <a:cubicBezTo>
                    <a:pt x="627" y="4887"/>
                    <a:pt x="753" y="5088"/>
                    <a:pt x="1254" y="5414"/>
                  </a:cubicBezTo>
                  <a:cubicBezTo>
                    <a:pt x="1480" y="5614"/>
                    <a:pt x="1780" y="5714"/>
                    <a:pt x="2106" y="5815"/>
                  </a:cubicBezTo>
                  <a:cubicBezTo>
                    <a:pt x="2272" y="5856"/>
                    <a:pt x="2443" y="5881"/>
                    <a:pt x="2616" y="5881"/>
                  </a:cubicBezTo>
                  <a:cubicBezTo>
                    <a:pt x="2860" y="5881"/>
                    <a:pt x="3110" y="5832"/>
                    <a:pt x="3359" y="5714"/>
                  </a:cubicBezTo>
                  <a:cubicBezTo>
                    <a:pt x="4186" y="5514"/>
                    <a:pt x="5013" y="4787"/>
                    <a:pt x="5339" y="3835"/>
                  </a:cubicBezTo>
                  <a:cubicBezTo>
                    <a:pt x="5765" y="3008"/>
                    <a:pt x="5765" y="1855"/>
                    <a:pt x="5339" y="1028"/>
                  </a:cubicBezTo>
                  <a:cubicBezTo>
                    <a:pt x="5139" y="602"/>
                    <a:pt x="4713" y="276"/>
                    <a:pt x="4186" y="75"/>
                  </a:cubicBezTo>
                  <a:cubicBezTo>
                    <a:pt x="3923" y="25"/>
                    <a:pt x="3660" y="0"/>
                    <a:pt x="3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6"/>
            <p:cNvSpPr/>
            <p:nvPr/>
          </p:nvSpPr>
          <p:spPr>
            <a:xfrm>
              <a:off x="542611" y="3984146"/>
              <a:ext cx="38440" cy="24250"/>
            </a:xfrm>
            <a:custGeom>
              <a:avLst/>
              <a:gdLst/>
              <a:ahLst/>
              <a:cxnLst/>
              <a:rect l="l" t="t" r="r" b="b"/>
              <a:pathLst>
                <a:path w="1154" h="728" extrusionOk="0">
                  <a:moveTo>
                    <a:pt x="125" y="0"/>
                  </a:moveTo>
                  <a:lnTo>
                    <a:pt x="0" y="201"/>
                  </a:lnTo>
                  <a:cubicBezTo>
                    <a:pt x="0" y="201"/>
                    <a:pt x="226" y="527"/>
                    <a:pt x="426" y="627"/>
                  </a:cubicBezTo>
                  <a:cubicBezTo>
                    <a:pt x="526" y="727"/>
                    <a:pt x="752" y="727"/>
                    <a:pt x="852" y="727"/>
                  </a:cubicBezTo>
                  <a:lnTo>
                    <a:pt x="1153" y="727"/>
                  </a:lnTo>
                  <a:lnTo>
                    <a:pt x="1053" y="527"/>
                  </a:lnTo>
                  <a:lnTo>
                    <a:pt x="1053" y="401"/>
                  </a:lnTo>
                  <a:lnTo>
                    <a:pt x="953" y="401"/>
                  </a:lnTo>
                  <a:cubicBezTo>
                    <a:pt x="852" y="301"/>
                    <a:pt x="752" y="301"/>
                    <a:pt x="752" y="201"/>
                  </a:cubicBezTo>
                  <a:cubicBezTo>
                    <a:pt x="526" y="101"/>
                    <a:pt x="125" y="0"/>
                    <a:pt x="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6"/>
            <p:cNvSpPr/>
            <p:nvPr/>
          </p:nvSpPr>
          <p:spPr>
            <a:xfrm>
              <a:off x="571691" y="3621000"/>
              <a:ext cx="197195" cy="294294"/>
            </a:xfrm>
            <a:custGeom>
              <a:avLst/>
              <a:gdLst/>
              <a:ahLst/>
              <a:cxnLst/>
              <a:rect l="l" t="t" r="r" b="b"/>
              <a:pathLst>
                <a:path w="5920" h="8835" extrusionOk="0">
                  <a:moveTo>
                    <a:pt x="5771" y="0"/>
                  </a:moveTo>
                  <a:cubicBezTo>
                    <a:pt x="5754" y="0"/>
                    <a:pt x="5736" y="8"/>
                    <a:pt x="5719" y="25"/>
                  </a:cubicBezTo>
                  <a:cubicBezTo>
                    <a:pt x="5719" y="25"/>
                    <a:pt x="3638" y="2431"/>
                    <a:pt x="2486" y="4110"/>
                  </a:cubicBezTo>
                  <a:cubicBezTo>
                    <a:pt x="2260" y="4537"/>
                    <a:pt x="1959" y="5038"/>
                    <a:pt x="1633" y="5564"/>
                  </a:cubicBezTo>
                  <a:cubicBezTo>
                    <a:pt x="1333" y="6090"/>
                    <a:pt x="1132" y="6617"/>
                    <a:pt x="907" y="7043"/>
                  </a:cubicBezTo>
                  <a:cubicBezTo>
                    <a:pt x="706" y="7544"/>
                    <a:pt x="506" y="7970"/>
                    <a:pt x="380" y="8171"/>
                  </a:cubicBezTo>
                  <a:cubicBezTo>
                    <a:pt x="180" y="8496"/>
                    <a:pt x="80" y="8597"/>
                    <a:pt x="80" y="8597"/>
                  </a:cubicBezTo>
                  <a:cubicBezTo>
                    <a:pt x="0" y="8676"/>
                    <a:pt x="47" y="8834"/>
                    <a:pt x="119" y="8834"/>
                  </a:cubicBezTo>
                  <a:cubicBezTo>
                    <a:pt x="138" y="8834"/>
                    <a:pt x="159" y="8823"/>
                    <a:pt x="180" y="8797"/>
                  </a:cubicBezTo>
                  <a:cubicBezTo>
                    <a:pt x="180" y="8797"/>
                    <a:pt x="380" y="8697"/>
                    <a:pt x="606" y="8396"/>
                  </a:cubicBezTo>
                  <a:cubicBezTo>
                    <a:pt x="806" y="8070"/>
                    <a:pt x="1007" y="7669"/>
                    <a:pt x="1232" y="7243"/>
                  </a:cubicBezTo>
                  <a:cubicBezTo>
                    <a:pt x="1433" y="6717"/>
                    <a:pt x="1759" y="6191"/>
                    <a:pt x="1959" y="5790"/>
                  </a:cubicBezTo>
                  <a:cubicBezTo>
                    <a:pt x="2260" y="5263"/>
                    <a:pt x="2586" y="4837"/>
                    <a:pt x="2887" y="4411"/>
                  </a:cubicBezTo>
                  <a:cubicBezTo>
                    <a:pt x="4039" y="2757"/>
                    <a:pt x="5919" y="251"/>
                    <a:pt x="5919" y="251"/>
                  </a:cubicBezTo>
                  <a:cubicBezTo>
                    <a:pt x="5919" y="168"/>
                    <a:pt x="5851" y="0"/>
                    <a:pt x="5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6"/>
            <p:cNvSpPr/>
            <p:nvPr/>
          </p:nvSpPr>
          <p:spPr>
            <a:xfrm>
              <a:off x="1131166" y="3594285"/>
              <a:ext cx="41771" cy="17554"/>
            </a:xfrm>
            <a:custGeom>
              <a:avLst/>
              <a:gdLst/>
              <a:ahLst/>
              <a:cxnLst/>
              <a:rect l="l" t="t" r="r" b="b"/>
              <a:pathLst>
                <a:path w="1254" h="527" extrusionOk="0">
                  <a:moveTo>
                    <a:pt x="502" y="0"/>
                  </a:moveTo>
                  <a:cubicBezTo>
                    <a:pt x="301" y="100"/>
                    <a:pt x="0" y="326"/>
                    <a:pt x="0" y="326"/>
                  </a:cubicBezTo>
                  <a:lnTo>
                    <a:pt x="101" y="526"/>
                  </a:lnTo>
                  <a:lnTo>
                    <a:pt x="727" y="526"/>
                  </a:lnTo>
                  <a:cubicBezTo>
                    <a:pt x="928" y="426"/>
                    <a:pt x="1254" y="326"/>
                    <a:pt x="1254" y="326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6"/>
            <p:cNvSpPr/>
            <p:nvPr/>
          </p:nvSpPr>
          <p:spPr>
            <a:xfrm>
              <a:off x="1134497" y="3621833"/>
              <a:ext cx="27581" cy="17554"/>
            </a:xfrm>
            <a:custGeom>
              <a:avLst/>
              <a:gdLst/>
              <a:ahLst/>
              <a:cxnLst/>
              <a:rect l="l" t="t" r="r" b="b"/>
              <a:pathLst>
                <a:path w="828" h="527" extrusionOk="0">
                  <a:moveTo>
                    <a:pt x="402" y="0"/>
                  </a:moveTo>
                  <a:cubicBezTo>
                    <a:pt x="301" y="0"/>
                    <a:pt x="1" y="226"/>
                    <a:pt x="1" y="226"/>
                  </a:cubicBezTo>
                  <a:cubicBezTo>
                    <a:pt x="1" y="226"/>
                    <a:pt x="1" y="426"/>
                    <a:pt x="101" y="426"/>
                  </a:cubicBezTo>
                  <a:cubicBezTo>
                    <a:pt x="101" y="426"/>
                    <a:pt x="301" y="527"/>
                    <a:pt x="402" y="527"/>
                  </a:cubicBezTo>
                  <a:cubicBezTo>
                    <a:pt x="627" y="527"/>
                    <a:pt x="828" y="426"/>
                    <a:pt x="828" y="426"/>
                  </a:cubicBezTo>
                  <a:lnTo>
                    <a:pt x="828" y="226"/>
                  </a:lnTo>
                  <a:cubicBezTo>
                    <a:pt x="828" y="226"/>
                    <a:pt x="627" y="126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6"/>
            <p:cNvSpPr/>
            <p:nvPr/>
          </p:nvSpPr>
          <p:spPr>
            <a:xfrm>
              <a:off x="1030137" y="3669599"/>
              <a:ext cx="114420" cy="265314"/>
            </a:xfrm>
            <a:custGeom>
              <a:avLst/>
              <a:gdLst/>
              <a:ahLst/>
              <a:cxnLst/>
              <a:rect l="l" t="t" r="r" b="b"/>
              <a:pathLst>
                <a:path w="3435" h="7965" extrusionOk="0">
                  <a:moveTo>
                    <a:pt x="3256" y="0"/>
                  </a:moveTo>
                  <a:cubicBezTo>
                    <a:pt x="3212" y="0"/>
                    <a:pt x="3167" y="12"/>
                    <a:pt x="3134" y="45"/>
                  </a:cubicBezTo>
                  <a:cubicBezTo>
                    <a:pt x="3134" y="45"/>
                    <a:pt x="2908" y="571"/>
                    <a:pt x="2607" y="1398"/>
                  </a:cubicBezTo>
                  <a:cubicBezTo>
                    <a:pt x="2282" y="2225"/>
                    <a:pt x="1981" y="3178"/>
                    <a:pt x="1655" y="4005"/>
                  </a:cubicBezTo>
                  <a:cubicBezTo>
                    <a:pt x="1454" y="4732"/>
                    <a:pt x="1154" y="5784"/>
                    <a:pt x="728" y="6511"/>
                  </a:cubicBezTo>
                  <a:cubicBezTo>
                    <a:pt x="402" y="7238"/>
                    <a:pt x="101" y="7764"/>
                    <a:pt x="101" y="7764"/>
                  </a:cubicBezTo>
                  <a:cubicBezTo>
                    <a:pt x="1" y="7865"/>
                    <a:pt x="201" y="7965"/>
                    <a:pt x="302" y="7965"/>
                  </a:cubicBezTo>
                  <a:cubicBezTo>
                    <a:pt x="302" y="7965"/>
                    <a:pt x="627" y="7464"/>
                    <a:pt x="1028" y="6611"/>
                  </a:cubicBezTo>
                  <a:cubicBezTo>
                    <a:pt x="1454" y="5885"/>
                    <a:pt x="1881" y="4957"/>
                    <a:pt x="2181" y="4105"/>
                  </a:cubicBezTo>
                  <a:cubicBezTo>
                    <a:pt x="2407" y="3378"/>
                    <a:pt x="2708" y="2326"/>
                    <a:pt x="2908" y="1499"/>
                  </a:cubicBezTo>
                  <a:cubicBezTo>
                    <a:pt x="3234" y="672"/>
                    <a:pt x="3434" y="45"/>
                    <a:pt x="3434" y="45"/>
                  </a:cubicBezTo>
                  <a:cubicBezTo>
                    <a:pt x="3434" y="45"/>
                    <a:pt x="3345" y="0"/>
                    <a:pt x="3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6"/>
            <p:cNvSpPr/>
            <p:nvPr/>
          </p:nvSpPr>
          <p:spPr>
            <a:xfrm>
              <a:off x="626086" y="4164486"/>
              <a:ext cx="20885" cy="20885"/>
            </a:xfrm>
            <a:custGeom>
              <a:avLst/>
              <a:gdLst/>
              <a:ahLst/>
              <a:cxnLst/>
              <a:rect l="l" t="t" r="r" b="b"/>
              <a:pathLst>
                <a:path w="627" h="627" extrusionOk="0">
                  <a:moveTo>
                    <a:pt x="126" y="0"/>
                  </a:moveTo>
                  <a:cubicBezTo>
                    <a:pt x="126" y="125"/>
                    <a:pt x="0" y="226"/>
                    <a:pt x="0" y="226"/>
                  </a:cubicBezTo>
                  <a:cubicBezTo>
                    <a:pt x="0" y="226"/>
                    <a:pt x="126" y="426"/>
                    <a:pt x="226" y="526"/>
                  </a:cubicBezTo>
                  <a:cubicBezTo>
                    <a:pt x="326" y="627"/>
                    <a:pt x="527" y="627"/>
                    <a:pt x="527" y="627"/>
                  </a:cubicBezTo>
                  <a:lnTo>
                    <a:pt x="627" y="426"/>
                  </a:lnTo>
                  <a:cubicBezTo>
                    <a:pt x="627" y="426"/>
                    <a:pt x="527" y="226"/>
                    <a:pt x="426" y="125"/>
                  </a:cubicBezTo>
                  <a:cubicBezTo>
                    <a:pt x="326" y="125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6"/>
            <p:cNvSpPr/>
            <p:nvPr/>
          </p:nvSpPr>
          <p:spPr>
            <a:xfrm>
              <a:off x="560132" y="4231272"/>
              <a:ext cx="38440" cy="93534"/>
            </a:xfrm>
            <a:custGeom>
              <a:avLst/>
              <a:gdLst/>
              <a:ahLst/>
              <a:cxnLst/>
              <a:rect l="l" t="t" r="r" b="b"/>
              <a:pathLst>
                <a:path w="1154" h="2808" extrusionOk="0">
                  <a:moveTo>
                    <a:pt x="953" y="0"/>
                  </a:moveTo>
                  <a:cubicBezTo>
                    <a:pt x="953" y="0"/>
                    <a:pt x="427" y="827"/>
                    <a:pt x="326" y="1353"/>
                  </a:cubicBezTo>
                  <a:cubicBezTo>
                    <a:pt x="101" y="1880"/>
                    <a:pt x="0" y="2807"/>
                    <a:pt x="0" y="2807"/>
                  </a:cubicBezTo>
                  <a:lnTo>
                    <a:pt x="326" y="2807"/>
                  </a:lnTo>
                  <a:cubicBezTo>
                    <a:pt x="326" y="2807"/>
                    <a:pt x="627" y="1980"/>
                    <a:pt x="727" y="1454"/>
                  </a:cubicBezTo>
                  <a:lnTo>
                    <a:pt x="1153" y="100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6"/>
            <p:cNvSpPr/>
            <p:nvPr/>
          </p:nvSpPr>
          <p:spPr>
            <a:xfrm>
              <a:off x="980904" y="3551648"/>
              <a:ext cx="55961" cy="35975"/>
            </a:xfrm>
            <a:custGeom>
              <a:avLst/>
              <a:gdLst/>
              <a:ahLst/>
              <a:cxnLst/>
              <a:rect l="l" t="t" r="r" b="b"/>
              <a:pathLst>
                <a:path w="1680" h="1080" extrusionOk="0">
                  <a:moveTo>
                    <a:pt x="1523" y="1"/>
                  </a:moveTo>
                  <a:cubicBezTo>
                    <a:pt x="1365" y="1"/>
                    <a:pt x="916" y="168"/>
                    <a:pt x="752" y="353"/>
                  </a:cubicBezTo>
                  <a:cubicBezTo>
                    <a:pt x="426" y="453"/>
                    <a:pt x="0" y="854"/>
                    <a:pt x="0" y="854"/>
                  </a:cubicBezTo>
                  <a:lnTo>
                    <a:pt x="125" y="1080"/>
                  </a:lnTo>
                  <a:cubicBezTo>
                    <a:pt x="125" y="1080"/>
                    <a:pt x="627" y="854"/>
                    <a:pt x="952" y="754"/>
                  </a:cubicBezTo>
                  <a:cubicBezTo>
                    <a:pt x="1253" y="553"/>
                    <a:pt x="1679" y="228"/>
                    <a:pt x="1679" y="228"/>
                  </a:cubicBezTo>
                  <a:lnTo>
                    <a:pt x="1579" y="27"/>
                  </a:lnTo>
                  <a:cubicBezTo>
                    <a:pt x="1579" y="9"/>
                    <a:pt x="1558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6"/>
            <p:cNvSpPr/>
            <p:nvPr/>
          </p:nvSpPr>
          <p:spPr>
            <a:xfrm>
              <a:off x="964183" y="3576731"/>
              <a:ext cx="62656" cy="41771"/>
            </a:xfrm>
            <a:custGeom>
              <a:avLst/>
              <a:gdLst/>
              <a:ahLst/>
              <a:cxnLst/>
              <a:rect l="l" t="t" r="r" b="b"/>
              <a:pathLst>
                <a:path w="1881" h="1254" extrusionOk="0">
                  <a:moveTo>
                    <a:pt x="1655" y="1"/>
                  </a:moveTo>
                  <a:cubicBezTo>
                    <a:pt x="1655" y="1"/>
                    <a:pt x="1129" y="327"/>
                    <a:pt x="828" y="527"/>
                  </a:cubicBezTo>
                  <a:cubicBezTo>
                    <a:pt x="402" y="728"/>
                    <a:pt x="1" y="1053"/>
                    <a:pt x="1" y="1053"/>
                  </a:cubicBezTo>
                  <a:cubicBezTo>
                    <a:pt x="1" y="1053"/>
                    <a:pt x="1" y="1254"/>
                    <a:pt x="101" y="1254"/>
                  </a:cubicBezTo>
                  <a:cubicBezTo>
                    <a:pt x="101" y="1254"/>
                    <a:pt x="728" y="1154"/>
                    <a:pt x="1028" y="953"/>
                  </a:cubicBezTo>
                  <a:cubicBezTo>
                    <a:pt x="1354" y="627"/>
                    <a:pt x="1881" y="226"/>
                    <a:pt x="1881" y="226"/>
                  </a:cubicBezTo>
                  <a:cubicBezTo>
                    <a:pt x="1881" y="226"/>
                    <a:pt x="1755" y="1"/>
                    <a:pt x="16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6"/>
            <p:cNvSpPr/>
            <p:nvPr/>
          </p:nvSpPr>
          <p:spPr>
            <a:xfrm>
              <a:off x="250416" y="4388962"/>
              <a:ext cx="372372" cy="367443"/>
            </a:xfrm>
            <a:custGeom>
              <a:avLst/>
              <a:gdLst/>
              <a:ahLst/>
              <a:cxnLst/>
              <a:rect l="l" t="t" r="r" b="b"/>
              <a:pathLst>
                <a:path w="11179" h="11031" extrusionOk="0">
                  <a:moveTo>
                    <a:pt x="3411" y="1"/>
                  </a:moveTo>
                  <a:cubicBezTo>
                    <a:pt x="3365" y="1"/>
                    <a:pt x="3313" y="16"/>
                    <a:pt x="3258" y="53"/>
                  </a:cubicBezTo>
                  <a:cubicBezTo>
                    <a:pt x="3258" y="53"/>
                    <a:pt x="2832" y="379"/>
                    <a:pt x="2206" y="1005"/>
                  </a:cubicBezTo>
                  <a:cubicBezTo>
                    <a:pt x="1880" y="1306"/>
                    <a:pt x="1579" y="1732"/>
                    <a:pt x="1253" y="2259"/>
                  </a:cubicBezTo>
                  <a:cubicBezTo>
                    <a:pt x="1153" y="2559"/>
                    <a:pt x="953" y="2785"/>
                    <a:pt x="852" y="3086"/>
                  </a:cubicBezTo>
                  <a:lnTo>
                    <a:pt x="526" y="3612"/>
                  </a:lnTo>
                  <a:cubicBezTo>
                    <a:pt x="326" y="3913"/>
                    <a:pt x="226" y="4138"/>
                    <a:pt x="0" y="4439"/>
                  </a:cubicBezTo>
                  <a:cubicBezTo>
                    <a:pt x="125" y="4665"/>
                    <a:pt x="125" y="4765"/>
                    <a:pt x="226" y="4865"/>
                  </a:cubicBezTo>
                  <a:cubicBezTo>
                    <a:pt x="226" y="4865"/>
                    <a:pt x="326" y="4865"/>
                    <a:pt x="627" y="5066"/>
                  </a:cubicBezTo>
                  <a:lnTo>
                    <a:pt x="752" y="4965"/>
                  </a:lnTo>
                  <a:lnTo>
                    <a:pt x="953" y="4865"/>
                  </a:lnTo>
                  <a:cubicBezTo>
                    <a:pt x="1053" y="4765"/>
                    <a:pt x="1153" y="4765"/>
                    <a:pt x="1253" y="4765"/>
                  </a:cubicBezTo>
                  <a:lnTo>
                    <a:pt x="1479" y="4665"/>
                  </a:lnTo>
                  <a:lnTo>
                    <a:pt x="1479" y="4665"/>
                  </a:lnTo>
                  <a:cubicBezTo>
                    <a:pt x="1153" y="5391"/>
                    <a:pt x="1053" y="6219"/>
                    <a:pt x="1053" y="7046"/>
                  </a:cubicBezTo>
                  <a:cubicBezTo>
                    <a:pt x="1053" y="7672"/>
                    <a:pt x="1153" y="8299"/>
                    <a:pt x="1379" y="8925"/>
                  </a:cubicBezTo>
                  <a:cubicBezTo>
                    <a:pt x="1479" y="9051"/>
                    <a:pt x="1579" y="9151"/>
                    <a:pt x="1579" y="9351"/>
                  </a:cubicBezTo>
                  <a:cubicBezTo>
                    <a:pt x="1679" y="9351"/>
                    <a:pt x="1679" y="9452"/>
                    <a:pt x="1679" y="9552"/>
                  </a:cubicBezTo>
                  <a:lnTo>
                    <a:pt x="1780" y="9677"/>
                  </a:lnTo>
                  <a:cubicBezTo>
                    <a:pt x="1780" y="9677"/>
                    <a:pt x="1780" y="9777"/>
                    <a:pt x="1880" y="9777"/>
                  </a:cubicBezTo>
                  <a:cubicBezTo>
                    <a:pt x="2105" y="10178"/>
                    <a:pt x="2506" y="10605"/>
                    <a:pt x="2832" y="11031"/>
                  </a:cubicBezTo>
                  <a:cubicBezTo>
                    <a:pt x="2933" y="10605"/>
                    <a:pt x="3133" y="10304"/>
                    <a:pt x="3258" y="9878"/>
                  </a:cubicBezTo>
                  <a:cubicBezTo>
                    <a:pt x="3459" y="9552"/>
                    <a:pt x="3559" y="9452"/>
                    <a:pt x="3559" y="9351"/>
                  </a:cubicBezTo>
                  <a:cubicBezTo>
                    <a:pt x="3760" y="9051"/>
                    <a:pt x="3985" y="8725"/>
                    <a:pt x="4186" y="8524"/>
                  </a:cubicBezTo>
                  <a:cubicBezTo>
                    <a:pt x="4233" y="8417"/>
                    <a:pt x="4258" y="8389"/>
                    <a:pt x="4271" y="8389"/>
                  </a:cubicBezTo>
                  <a:cubicBezTo>
                    <a:pt x="4286" y="8389"/>
                    <a:pt x="4286" y="8424"/>
                    <a:pt x="4286" y="8424"/>
                  </a:cubicBezTo>
                  <a:lnTo>
                    <a:pt x="4286" y="8524"/>
                  </a:lnTo>
                  <a:cubicBezTo>
                    <a:pt x="4286" y="8625"/>
                    <a:pt x="4386" y="8625"/>
                    <a:pt x="4386" y="8725"/>
                  </a:cubicBezTo>
                  <a:lnTo>
                    <a:pt x="4386" y="9351"/>
                  </a:lnTo>
                  <a:cubicBezTo>
                    <a:pt x="4386" y="9452"/>
                    <a:pt x="4386" y="9452"/>
                    <a:pt x="4286" y="9452"/>
                  </a:cubicBezTo>
                  <a:cubicBezTo>
                    <a:pt x="4286" y="9552"/>
                    <a:pt x="4186" y="9677"/>
                    <a:pt x="4085" y="9878"/>
                  </a:cubicBezTo>
                  <a:cubicBezTo>
                    <a:pt x="3885" y="10078"/>
                    <a:pt x="3559" y="10404"/>
                    <a:pt x="3258" y="10705"/>
                  </a:cubicBezTo>
                  <a:lnTo>
                    <a:pt x="4712" y="10705"/>
                  </a:lnTo>
                  <a:cubicBezTo>
                    <a:pt x="4912" y="10705"/>
                    <a:pt x="5013" y="10705"/>
                    <a:pt x="5138" y="10605"/>
                  </a:cubicBezTo>
                  <a:lnTo>
                    <a:pt x="5539" y="10605"/>
                  </a:lnTo>
                  <a:cubicBezTo>
                    <a:pt x="5639" y="10504"/>
                    <a:pt x="5865" y="10504"/>
                    <a:pt x="5965" y="10404"/>
                  </a:cubicBezTo>
                  <a:cubicBezTo>
                    <a:pt x="6592" y="10178"/>
                    <a:pt x="7218" y="9777"/>
                    <a:pt x="7644" y="9251"/>
                  </a:cubicBezTo>
                  <a:cubicBezTo>
                    <a:pt x="8045" y="8825"/>
                    <a:pt x="8371" y="8299"/>
                    <a:pt x="8672" y="7797"/>
                  </a:cubicBezTo>
                  <a:cubicBezTo>
                    <a:pt x="8672" y="7572"/>
                    <a:pt x="8772" y="7472"/>
                    <a:pt x="8772" y="7371"/>
                  </a:cubicBezTo>
                  <a:lnTo>
                    <a:pt x="8897" y="7171"/>
                  </a:lnTo>
                  <a:lnTo>
                    <a:pt x="8998" y="7046"/>
                  </a:lnTo>
                  <a:lnTo>
                    <a:pt x="8998" y="6945"/>
                  </a:lnTo>
                  <a:cubicBezTo>
                    <a:pt x="8998" y="7046"/>
                    <a:pt x="8998" y="7046"/>
                    <a:pt x="9098" y="7046"/>
                  </a:cubicBezTo>
                  <a:lnTo>
                    <a:pt x="9198" y="7271"/>
                  </a:lnTo>
                  <a:cubicBezTo>
                    <a:pt x="9298" y="7371"/>
                    <a:pt x="9399" y="7371"/>
                    <a:pt x="9399" y="7472"/>
                  </a:cubicBezTo>
                  <a:lnTo>
                    <a:pt x="10151" y="8098"/>
                  </a:lnTo>
                  <a:lnTo>
                    <a:pt x="10877" y="8725"/>
                  </a:lnTo>
                  <a:lnTo>
                    <a:pt x="10877" y="6645"/>
                  </a:lnTo>
                  <a:cubicBezTo>
                    <a:pt x="10877" y="6118"/>
                    <a:pt x="10978" y="5792"/>
                    <a:pt x="10978" y="5492"/>
                  </a:cubicBezTo>
                  <a:cubicBezTo>
                    <a:pt x="11078" y="4865"/>
                    <a:pt x="11178" y="4539"/>
                    <a:pt x="11178" y="4539"/>
                  </a:cubicBezTo>
                  <a:cubicBezTo>
                    <a:pt x="11178" y="4359"/>
                    <a:pt x="11034" y="4214"/>
                    <a:pt x="10891" y="4214"/>
                  </a:cubicBezTo>
                  <a:cubicBezTo>
                    <a:pt x="10796" y="4214"/>
                    <a:pt x="10702" y="4279"/>
                    <a:pt x="10652" y="4439"/>
                  </a:cubicBezTo>
                  <a:cubicBezTo>
                    <a:pt x="10652" y="4439"/>
                    <a:pt x="10552" y="4765"/>
                    <a:pt x="10451" y="5391"/>
                  </a:cubicBezTo>
                  <a:cubicBezTo>
                    <a:pt x="10351" y="5692"/>
                    <a:pt x="10351" y="6118"/>
                    <a:pt x="10351" y="6544"/>
                  </a:cubicBezTo>
                  <a:lnTo>
                    <a:pt x="10251" y="7046"/>
                  </a:lnTo>
                  <a:lnTo>
                    <a:pt x="10251" y="7271"/>
                  </a:lnTo>
                  <a:lnTo>
                    <a:pt x="10151" y="7171"/>
                  </a:lnTo>
                  <a:lnTo>
                    <a:pt x="9925" y="6945"/>
                  </a:lnTo>
                  <a:lnTo>
                    <a:pt x="9725" y="6745"/>
                  </a:lnTo>
                  <a:lnTo>
                    <a:pt x="9624" y="6645"/>
                  </a:lnTo>
                  <a:cubicBezTo>
                    <a:pt x="9524" y="6544"/>
                    <a:pt x="9524" y="6544"/>
                    <a:pt x="9524" y="6419"/>
                  </a:cubicBezTo>
                  <a:cubicBezTo>
                    <a:pt x="9298" y="6118"/>
                    <a:pt x="9098" y="5592"/>
                    <a:pt x="8897" y="5166"/>
                  </a:cubicBezTo>
                  <a:cubicBezTo>
                    <a:pt x="8897" y="5166"/>
                    <a:pt x="8772" y="5166"/>
                    <a:pt x="8772" y="5291"/>
                  </a:cubicBezTo>
                  <a:lnTo>
                    <a:pt x="8772" y="5391"/>
                  </a:lnTo>
                  <a:lnTo>
                    <a:pt x="8572" y="5792"/>
                  </a:lnTo>
                  <a:cubicBezTo>
                    <a:pt x="8572" y="6018"/>
                    <a:pt x="8471" y="6219"/>
                    <a:pt x="8371" y="6419"/>
                  </a:cubicBezTo>
                  <a:cubicBezTo>
                    <a:pt x="8371" y="6645"/>
                    <a:pt x="8271" y="6745"/>
                    <a:pt x="8271" y="6845"/>
                  </a:cubicBezTo>
                  <a:lnTo>
                    <a:pt x="8146" y="7046"/>
                  </a:lnTo>
                  <a:cubicBezTo>
                    <a:pt x="8045" y="7171"/>
                    <a:pt x="8045" y="7271"/>
                    <a:pt x="7945" y="7371"/>
                  </a:cubicBezTo>
                  <a:cubicBezTo>
                    <a:pt x="7745" y="7898"/>
                    <a:pt x="7419" y="8299"/>
                    <a:pt x="7018" y="8725"/>
                  </a:cubicBezTo>
                  <a:cubicBezTo>
                    <a:pt x="6592" y="9151"/>
                    <a:pt x="6166" y="9351"/>
                    <a:pt x="5639" y="9552"/>
                  </a:cubicBezTo>
                  <a:cubicBezTo>
                    <a:pt x="5539" y="9677"/>
                    <a:pt x="5439" y="9677"/>
                    <a:pt x="5339" y="9677"/>
                  </a:cubicBezTo>
                  <a:lnTo>
                    <a:pt x="5238" y="9677"/>
                  </a:lnTo>
                  <a:lnTo>
                    <a:pt x="5238" y="9552"/>
                  </a:lnTo>
                  <a:lnTo>
                    <a:pt x="5339" y="9452"/>
                  </a:lnTo>
                  <a:lnTo>
                    <a:pt x="5339" y="8625"/>
                  </a:lnTo>
                  <a:cubicBezTo>
                    <a:pt x="5339" y="8524"/>
                    <a:pt x="5238" y="8299"/>
                    <a:pt x="5238" y="8198"/>
                  </a:cubicBezTo>
                  <a:lnTo>
                    <a:pt x="5238" y="8098"/>
                  </a:lnTo>
                  <a:lnTo>
                    <a:pt x="5138" y="7998"/>
                  </a:lnTo>
                  <a:cubicBezTo>
                    <a:pt x="5138" y="7898"/>
                    <a:pt x="5138" y="7797"/>
                    <a:pt x="5013" y="7672"/>
                  </a:cubicBezTo>
                  <a:cubicBezTo>
                    <a:pt x="4812" y="7271"/>
                    <a:pt x="4612" y="6945"/>
                    <a:pt x="4386" y="6544"/>
                  </a:cubicBezTo>
                  <a:lnTo>
                    <a:pt x="3459" y="7898"/>
                  </a:lnTo>
                  <a:lnTo>
                    <a:pt x="2832" y="8825"/>
                  </a:lnTo>
                  <a:cubicBezTo>
                    <a:pt x="2759" y="8898"/>
                    <a:pt x="2620" y="9090"/>
                    <a:pt x="2598" y="9151"/>
                  </a:cubicBezTo>
                  <a:lnTo>
                    <a:pt x="2506" y="9151"/>
                  </a:lnTo>
                  <a:lnTo>
                    <a:pt x="2506" y="9051"/>
                  </a:lnTo>
                  <a:lnTo>
                    <a:pt x="2406" y="8925"/>
                  </a:lnTo>
                  <a:cubicBezTo>
                    <a:pt x="2406" y="8825"/>
                    <a:pt x="2306" y="8625"/>
                    <a:pt x="2306" y="8524"/>
                  </a:cubicBezTo>
                  <a:cubicBezTo>
                    <a:pt x="2105" y="8098"/>
                    <a:pt x="2005" y="7572"/>
                    <a:pt x="1880" y="7046"/>
                  </a:cubicBezTo>
                  <a:cubicBezTo>
                    <a:pt x="1880" y="6018"/>
                    <a:pt x="2105" y="4965"/>
                    <a:pt x="2632" y="4038"/>
                  </a:cubicBezTo>
                  <a:cubicBezTo>
                    <a:pt x="2732" y="3913"/>
                    <a:pt x="2732" y="3812"/>
                    <a:pt x="2632" y="3712"/>
                  </a:cubicBezTo>
                  <a:cubicBezTo>
                    <a:pt x="2540" y="3565"/>
                    <a:pt x="2408" y="3472"/>
                    <a:pt x="2265" y="3472"/>
                  </a:cubicBezTo>
                  <a:cubicBezTo>
                    <a:pt x="2213" y="3472"/>
                    <a:pt x="2159" y="3485"/>
                    <a:pt x="2105" y="3512"/>
                  </a:cubicBezTo>
                  <a:cubicBezTo>
                    <a:pt x="1880" y="3612"/>
                    <a:pt x="1679" y="3712"/>
                    <a:pt x="1479" y="3812"/>
                  </a:cubicBezTo>
                  <a:lnTo>
                    <a:pt x="1379" y="3812"/>
                  </a:lnTo>
                  <a:lnTo>
                    <a:pt x="1253" y="3913"/>
                  </a:lnTo>
                  <a:cubicBezTo>
                    <a:pt x="1253" y="3913"/>
                    <a:pt x="1153" y="3913"/>
                    <a:pt x="1053" y="4038"/>
                  </a:cubicBezTo>
                  <a:cubicBezTo>
                    <a:pt x="1153" y="3913"/>
                    <a:pt x="1153" y="3913"/>
                    <a:pt x="1153" y="3812"/>
                  </a:cubicBezTo>
                  <a:lnTo>
                    <a:pt x="1253" y="3712"/>
                  </a:lnTo>
                  <a:lnTo>
                    <a:pt x="1253" y="3612"/>
                  </a:lnTo>
                  <a:lnTo>
                    <a:pt x="1379" y="3411"/>
                  </a:lnTo>
                  <a:cubicBezTo>
                    <a:pt x="1579" y="3086"/>
                    <a:pt x="1679" y="2885"/>
                    <a:pt x="1880" y="2559"/>
                  </a:cubicBezTo>
                  <a:cubicBezTo>
                    <a:pt x="2105" y="2158"/>
                    <a:pt x="2406" y="1732"/>
                    <a:pt x="2632" y="1306"/>
                  </a:cubicBezTo>
                  <a:cubicBezTo>
                    <a:pt x="3133" y="680"/>
                    <a:pt x="3559" y="479"/>
                    <a:pt x="3559" y="479"/>
                  </a:cubicBezTo>
                  <a:cubicBezTo>
                    <a:pt x="3723" y="315"/>
                    <a:pt x="3619" y="1"/>
                    <a:pt x="3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6"/>
            <p:cNvSpPr/>
            <p:nvPr/>
          </p:nvSpPr>
          <p:spPr>
            <a:xfrm>
              <a:off x="368966" y="4432465"/>
              <a:ext cx="202058" cy="156957"/>
            </a:xfrm>
            <a:custGeom>
              <a:avLst/>
              <a:gdLst/>
              <a:ahLst/>
              <a:cxnLst/>
              <a:rect l="l" t="t" r="r" b="b"/>
              <a:pathLst>
                <a:path w="6066" h="4712" extrusionOk="0">
                  <a:moveTo>
                    <a:pt x="2206" y="0"/>
                  </a:moveTo>
                  <a:cubicBezTo>
                    <a:pt x="2206" y="0"/>
                    <a:pt x="1880" y="100"/>
                    <a:pt x="1579" y="326"/>
                  </a:cubicBezTo>
                  <a:cubicBezTo>
                    <a:pt x="1353" y="326"/>
                    <a:pt x="1153" y="527"/>
                    <a:pt x="952" y="727"/>
                  </a:cubicBezTo>
                  <a:cubicBezTo>
                    <a:pt x="827" y="852"/>
                    <a:pt x="426" y="1253"/>
                    <a:pt x="0" y="1579"/>
                  </a:cubicBezTo>
                  <a:lnTo>
                    <a:pt x="1679" y="1579"/>
                  </a:lnTo>
                  <a:cubicBezTo>
                    <a:pt x="1880" y="1579"/>
                    <a:pt x="2080" y="1579"/>
                    <a:pt x="2306" y="1479"/>
                  </a:cubicBezTo>
                  <a:lnTo>
                    <a:pt x="2406" y="1479"/>
                  </a:lnTo>
                  <a:lnTo>
                    <a:pt x="2306" y="1679"/>
                  </a:lnTo>
                  <a:lnTo>
                    <a:pt x="2306" y="1780"/>
                  </a:lnTo>
                  <a:cubicBezTo>
                    <a:pt x="2206" y="1880"/>
                    <a:pt x="2206" y="1980"/>
                    <a:pt x="2080" y="2105"/>
                  </a:cubicBezTo>
                  <a:cubicBezTo>
                    <a:pt x="2080" y="2306"/>
                    <a:pt x="1980" y="2506"/>
                    <a:pt x="1980" y="2732"/>
                  </a:cubicBezTo>
                  <a:lnTo>
                    <a:pt x="1980" y="2832"/>
                  </a:lnTo>
                  <a:lnTo>
                    <a:pt x="1880" y="3133"/>
                  </a:lnTo>
                  <a:lnTo>
                    <a:pt x="1880" y="3659"/>
                  </a:lnTo>
                  <a:lnTo>
                    <a:pt x="1880" y="4712"/>
                  </a:lnTo>
                  <a:cubicBezTo>
                    <a:pt x="2080" y="4286"/>
                    <a:pt x="2406" y="3860"/>
                    <a:pt x="2707" y="3459"/>
                  </a:cubicBezTo>
                  <a:lnTo>
                    <a:pt x="2932" y="3033"/>
                  </a:lnTo>
                  <a:lnTo>
                    <a:pt x="3233" y="2732"/>
                  </a:lnTo>
                  <a:cubicBezTo>
                    <a:pt x="3333" y="2506"/>
                    <a:pt x="3459" y="2306"/>
                    <a:pt x="3659" y="2105"/>
                  </a:cubicBezTo>
                  <a:lnTo>
                    <a:pt x="3960" y="1679"/>
                  </a:lnTo>
                  <a:lnTo>
                    <a:pt x="3960" y="1780"/>
                  </a:lnTo>
                  <a:lnTo>
                    <a:pt x="4085" y="1780"/>
                  </a:lnTo>
                  <a:lnTo>
                    <a:pt x="4286" y="1980"/>
                  </a:lnTo>
                  <a:cubicBezTo>
                    <a:pt x="4386" y="2105"/>
                    <a:pt x="4587" y="2206"/>
                    <a:pt x="4712" y="2306"/>
                  </a:cubicBezTo>
                  <a:lnTo>
                    <a:pt x="4912" y="2406"/>
                  </a:lnTo>
                  <a:lnTo>
                    <a:pt x="5013" y="2506"/>
                  </a:lnTo>
                  <a:lnTo>
                    <a:pt x="5113" y="2506"/>
                  </a:lnTo>
                  <a:cubicBezTo>
                    <a:pt x="5338" y="2732"/>
                    <a:pt x="5539" y="3033"/>
                    <a:pt x="5639" y="3233"/>
                  </a:cubicBezTo>
                  <a:lnTo>
                    <a:pt x="5639" y="2607"/>
                  </a:lnTo>
                  <a:cubicBezTo>
                    <a:pt x="5739" y="2506"/>
                    <a:pt x="5739" y="2406"/>
                    <a:pt x="5739" y="2306"/>
                  </a:cubicBezTo>
                  <a:lnTo>
                    <a:pt x="5739" y="2206"/>
                  </a:lnTo>
                  <a:cubicBezTo>
                    <a:pt x="5840" y="1980"/>
                    <a:pt x="5840" y="1880"/>
                    <a:pt x="5965" y="1780"/>
                  </a:cubicBezTo>
                  <a:cubicBezTo>
                    <a:pt x="5965" y="1579"/>
                    <a:pt x="6065" y="1354"/>
                    <a:pt x="6065" y="1354"/>
                  </a:cubicBezTo>
                  <a:cubicBezTo>
                    <a:pt x="6065" y="1269"/>
                    <a:pt x="6025" y="1238"/>
                    <a:pt x="5971" y="1238"/>
                  </a:cubicBezTo>
                  <a:cubicBezTo>
                    <a:pt x="5897" y="1238"/>
                    <a:pt x="5797" y="1296"/>
                    <a:pt x="5739" y="1354"/>
                  </a:cubicBezTo>
                  <a:cubicBezTo>
                    <a:pt x="5739" y="1354"/>
                    <a:pt x="5739" y="1479"/>
                    <a:pt x="5639" y="1679"/>
                  </a:cubicBezTo>
                  <a:cubicBezTo>
                    <a:pt x="5639" y="1780"/>
                    <a:pt x="5539" y="1980"/>
                    <a:pt x="5539" y="2105"/>
                  </a:cubicBezTo>
                  <a:lnTo>
                    <a:pt x="5439" y="2306"/>
                  </a:lnTo>
                  <a:lnTo>
                    <a:pt x="5439" y="2406"/>
                  </a:lnTo>
                  <a:cubicBezTo>
                    <a:pt x="5439" y="2306"/>
                    <a:pt x="5338" y="2306"/>
                    <a:pt x="5338" y="2306"/>
                  </a:cubicBezTo>
                  <a:lnTo>
                    <a:pt x="5213" y="2206"/>
                  </a:lnTo>
                  <a:lnTo>
                    <a:pt x="5113" y="2105"/>
                  </a:lnTo>
                  <a:lnTo>
                    <a:pt x="4912" y="1980"/>
                  </a:lnTo>
                  <a:cubicBezTo>
                    <a:pt x="4812" y="1880"/>
                    <a:pt x="4587" y="1780"/>
                    <a:pt x="4486" y="1679"/>
                  </a:cubicBezTo>
                  <a:cubicBezTo>
                    <a:pt x="4486" y="1579"/>
                    <a:pt x="4386" y="1579"/>
                    <a:pt x="4286" y="1479"/>
                  </a:cubicBezTo>
                  <a:lnTo>
                    <a:pt x="4186" y="1354"/>
                  </a:lnTo>
                  <a:lnTo>
                    <a:pt x="4085" y="1153"/>
                  </a:lnTo>
                  <a:lnTo>
                    <a:pt x="3659" y="1579"/>
                  </a:lnTo>
                  <a:lnTo>
                    <a:pt x="3333" y="1780"/>
                  </a:lnTo>
                  <a:cubicBezTo>
                    <a:pt x="3133" y="1980"/>
                    <a:pt x="3033" y="2206"/>
                    <a:pt x="2832" y="2406"/>
                  </a:cubicBezTo>
                  <a:lnTo>
                    <a:pt x="2607" y="2732"/>
                  </a:lnTo>
                  <a:lnTo>
                    <a:pt x="2506" y="2933"/>
                  </a:lnTo>
                  <a:lnTo>
                    <a:pt x="2406" y="2933"/>
                  </a:lnTo>
                  <a:lnTo>
                    <a:pt x="2406" y="2832"/>
                  </a:lnTo>
                  <a:cubicBezTo>
                    <a:pt x="2506" y="2607"/>
                    <a:pt x="2506" y="2406"/>
                    <a:pt x="2607" y="2206"/>
                  </a:cubicBezTo>
                  <a:cubicBezTo>
                    <a:pt x="2607" y="2105"/>
                    <a:pt x="2607" y="2105"/>
                    <a:pt x="2707" y="1980"/>
                  </a:cubicBezTo>
                  <a:lnTo>
                    <a:pt x="2707" y="1780"/>
                  </a:lnTo>
                  <a:lnTo>
                    <a:pt x="2832" y="1679"/>
                  </a:lnTo>
                  <a:cubicBezTo>
                    <a:pt x="3033" y="1253"/>
                    <a:pt x="3233" y="852"/>
                    <a:pt x="3459" y="527"/>
                  </a:cubicBezTo>
                  <a:lnTo>
                    <a:pt x="3459" y="527"/>
                  </a:lnTo>
                  <a:cubicBezTo>
                    <a:pt x="3033" y="727"/>
                    <a:pt x="2506" y="1053"/>
                    <a:pt x="2206" y="1053"/>
                  </a:cubicBezTo>
                  <a:cubicBezTo>
                    <a:pt x="1980" y="1153"/>
                    <a:pt x="1780" y="1153"/>
                    <a:pt x="1579" y="1153"/>
                  </a:cubicBezTo>
                  <a:cubicBezTo>
                    <a:pt x="1454" y="1253"/>
                    <a:pt x="1153" y="1253"/>
                    <a:pt x="1053" y="1253"/>
                  </a:cubicBezTo>
                  <a:lnTo>
                    <a:pt x="827" y="1253"/>
                  </a:lnTo>
                  <a:cubicBezTo>
                    <a:pt x="952" y="1153"/>
                    <a:pt x="952" y="1153"/>
                    <a:pt x="1153" y="953"/>
                  </a:cubicBezTo>
                  <a:cubicBezTo>
                    <a:pt x="1353" y="727"/>
                    <a:pt x="1579" y="627"/>
                    <a:pt x="1679" y="527"/>
                  </a:cubicBezTo>
                  <a:cubicBezTo>
                    <a:pt x="1980" y="326"/>
                    <a:pt x="2306" y="226"/>
                    <a:pt x="2306" y="226"/>
                  </a:cubicBezTo>
                  <a:cubicBezTo>
                    <a:pt x="2406" y="226"/>
                    <a:pt x="2306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0" name="Google Shape;2150;p36"/>
          <p:cNvGrpSpPr/>
          <p:nvPr/>
        </p:nvGrpSpPr>
        <p:grpSpPr>
          <a:xfrm>
            <a:off x="77351" y="4109138"/>
            <a:ext cx="3742645" cy="643716"/>
            <a:chOff x="153551" y="4185338"/>
            <a:chExt cx="3742645" cy="643716"/>
          </a:xfrm>
        </p:grpSpPr>
        <p:sp>
          <p:nvSpPr>
            <p:cNvPr id="2151" name="Google Shape;2151;p36"/>
            <p:cNvSpPr/>
            <p:nvPr/>
          </p:nvSpPr>
          <p:spPr>
            <a:xfrm>
              <a:off x="3165674" y="4387363"/>
              <a:ext cx="80177" cy="38440"/>
            </a:xfrm>
            <a:custGeom>
              <a:avLst/>
              <a:gdLst/>
              <a:ahLst/>
              <a:cxnLst/>
              <a:rect l="l" t="t" r="r" b="b"/>
              <a:pathLst>
                <a:path w="2407" h="1154" extrusionOk="0">
                  <a:moveTo>
                    <a:pt x="101" y="1"/>
                  </a:moveTo>
                  <a:lnTo>
                    <a:pt x="0" y="327"/>
                  </a:lnTo>
                  <a:cubicBezTo>
                    <a:pt x="0" y="327"/>
                    <a:pt x="627" y="627"/>
                    <a:pt x="1153" y="828"/>
                  </a:cubicBezTo>
                  <a:cubicBezTo>
                    <a:pt x="1579" y="1053"/>
                    <a:pt x="2306" y="1154"/>
                    <a:pt x="2306" y="1154"/>
                  </a:cubicBezTo>
                  <a:lnTo>
                    <a:pt x="2406" y="953"/>
                  </a:lnTo>
                  <a:cubicBezTo>
                    <a:pt x="2406" y="953"/>
                    <a:pt x="1780" y="527"/>
                    <a:pt x="1254" y="427"/>
                  </a:cubicBezTo>
                  <a:cubicBezTo>
                    <a:pt x="828" y="20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6"/>
            <p:cNvSpPr/>
            <p:nvPr/>
          </p:nvSpPr>
          <p:spPr>
            <a:xfrm>
              <a:off x="3368132" y="4473569"/>
              <a:ext cx="128177" cy="66620"/>
            </a:xfrm>
            <a:custGeom>
              <a:avLst/>
              <a:gdLst/>
              <a:ahLst/>
              <a:cxnLst/>
              <a:rect l="l" t="t" r="r" b="b"/>
              <a:pathLst>
                <a:path w="3848" h="2000" extrusionOk="0">
                  <a:moveTo>
                    <a:pt x="149" y="0"/>
                  </a:moveTo>
                  <a:cubicBezTo>
                    <a:pt x="65" y="0"/>
                    <a:pt x="1" y="245"/>
                    <a:pt x="88" y="245"/>
                  </a:cubicBezTo>
                  <a:cubicBezTo>
                    <a:pt x="88" y="245"/>
                    <a:pt x="1141" y="871"/>
                    <a:pt x="1867" y="1172"/>
                  </a:cubicBezTo>
                  <a:cubicBezTo>
                    <a:pt x="2594" y="1498"/>
                    <a:pt x="3747" y="1999"/>
                    <a:pt x="3747" y="1999"/>
                  </a:cubicBezTo>
                  <a:lnTo>
                    <a:pt x="3847" y="1799"/>
                  </a:lnTo>
                  <a:cubicBezTo>
                    <a:pt x="3847" y="1799"/>
                    <a:pt x="2795" y="1072"/>
                    <a:pt x="2068" y="746"/>
                  </a:cubicBezTo>
                  <a:cubicBezTo>
                    <a:pt x="1341" y="445"/>
                    <a:pt x="188" y="19"/>
                    <a:pt x="188" y="19"/>
                  </a:cubicBezTo>
                  <a:cubicBezTo>
                    <a:pt x="175" y="6"/>
                    <a:pt x="161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6"/>
            <p:cNvSpPr/>
            <p:nvPr/>
          </p:nvSpPr>
          <p:spPr>
            <a:xfrm>
              <a:off x="3610629" y="4602779"/>
              <a:ext cx="118584" cy="81110"/>
            </a:xfrm>
            <a:custGeom>
              <a:avLst/>
              <a:gdLst/>
              <a:ahLst/>
              <a:cxnLst/>
              <a:rect l="l" t="t" r="r" b="b"/>
              <a:pathLst>
                <a:path w="3560" h="2435" extrusionOk="0">
                  <a:moveTo>
                    <a:pt x="226" y="0"/>
                  </a:moveTo>
                  <a:cubicBezTo>
                    <a:pt x="126" y="0"/>
                    <a:pt x="1" y="226"/>
                    <a:pt x="1" y="226"/>
                  </a:cubicBezTo>
                  <a:cubicBezTo>
                    <a:pt x="1" y="226"/>
                    <a:pt x="1054" y="952"/>
                    <a:pt x="1680" y="1378"/>
                  </a:cubicBezTo>
                  <a:cubicBezTo>
                    <a:pt x="2307" y="1779"/>
                    <a:pt x="3359" y="2406"/>
                    <a:pt x="3359" y="2406"/>
                  </a:cubicBezTo>
                  <a:cubicBezTo>
                    <a:pt x="3379" y="2426"/>
                    <a:pt x="3399" y="2434"/>
                    <a:pt x="3419" y="2434"/>
                  </a:cubicBezTo>
                  <a:cubicBezTo>
                    <a:pt x="3496" y="2434"/>
                    <a:pt x="3560" y="2306"/>
                    <a:pt x="3560" y="2306"/>
                  </a:cubicBezTo>
                  <a:cubicBezTo>
                    <a:pt x="3560" y="2306"/>
                    <a:pt x="2632" y="1479"/>
                    <a:pt x="1881" y="952"/>
                  </a:cubicBezTo>
                  <a:cubicBezTo>
                    <a:pt x="1254" y="526"/>
                    <a:pt x="226" y="0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6"/>
            <p:cNvSpPr/>
            <p:nvPr/>
          </p:nvSpPr>
          <p:spPr>
            <a:xfrm>
              <a:off x="3830208" y="4766398"/>
              <a:ext cx="65987" cy="62656"/>
            </a:xfrm>
            <a:custGeom>
              <a:avLst/>
              <a:gdLst/>
              <a:ahLst/>
              <a:cxnLst/>
              <a:rect l="l" t="t" r="r" b="b"/>
              <a:pathLst>
                <a:path w="1981" h="1881" extrusionOk="0">
                  <a:moveTo>
                    <a:pt x="201" y="0"/>
                  </a:moveTo>
                  <a:lnTo>
                    <a:pt x="0" y="101"/>
                  </a:lnTo>
                  <a:cubicBezTo>
                    <a:pt x="0" y="101"/>
                    <a:pt x="527" y="727"/>
                    <a:pt x="827" y="1053"/>
                  </a:cubicBezTo>
                  <a:cubicBezTo>
                    <a:pt x="1254" y="1354"/>
                    <a:pt x="1880" y="1880"/>
                    <a:pt x="1880" y="1880"/>
                  </a:cubicBezTo>
                  <a:lnTo>
                    <a:pt x="1980" y="1680"/>
                  </a:lnTo>
                  <a:cubicBezTo>
                    <a:pt x="1980" y="1680"/>
                    <a:pt x="1554" y="1053"/>
                    <a:pt x="1254" y="727"/>
                  </a:cubicBezTo>
                  <a:cubicBezTo>
                    <a:pt x="827" y="426"/>
                    <a:pt x="201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6"/>
            <p:cNvSpPr/>
            <p:nvPr/>
          </p:nvSpPr>
          <p:spPr>
            <a:xfrm>
              <a:off x="818085" y="4356485"/>
              <a:ext cx="83541" cy="30912"/>
            </a:xfrm>
            <a:custGeom>
              <a:avLst/>
              <a:gdLst/>
              <a:ahLst/>
              <a:cxnLst/>
              <a:rect l="l" t="t" r="r" b="b"/>
              <a:pathLst>
                <a:path w="2508" h="928" extrusionOk="0">
                  <a:moveTo>
                    <a:pt x="2382" y="0"/>
                  </a:moveTo>
                  <a:cubicBezTo>
                    <a:pt x="2382" y="0"/>
                    <a:pt x="1655" y="101"/>
                    <a:pt x="1129" y="201"/>
                  </a:cubicBezTo>
                  <a:cubicBezTo>
                    <a:pt x="728" y="301"/>
                    <a:pt x="1" y="627"/>
                    <a:pt x="1" y="627"/>
                  </a:cubicBezTo>
                  <a:lnTo>
                    <a:pt x="101" y="928"/>
                  </a:lnTo>
                  <a:cubicBezTo>
                    <a:pt x="101" y="928"/>
                    <a:pt x="828" y="828"/>
                    <a:pt x="1354" y="627"/>
                  </a:cubicBezTo>
                  <a:cubicBezTo>
                    <a:pt x="1755" y="502"/>
                    <a:pt x="2507" y="201"/>
                    <a:pt x="2507" y="201"/>
                  </a:cubicBezTo>
                  <a:lnTo>
                    <a:pt x="23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6"/>
            <p:cNvSpPr/>
            <p:nvPr/>
          </p:nvSpPr>
          <p:spPr>
            <a:xfrm>
              <a:off x="1054353" y="4279672"/>
              <a:ext cx="156157" cy="41771"/>
            </a:xfrm>
            <a:custGeom>
              <a:avLst/>
              <a:gdLst/>
              <a:ahLst/>
              <a:cxnLst/>
              <a:rect l="l" t="t" r="r" b="b"/>
              <a:pathLst>
                <a:path w="4688" h="1254" extrusionOk="0">
                  <a:moveTo>
                    <a:pt x="4587" y="1"/>
                  </a:moveTo>
                  <a:cubicBezTo>
                    <a:pt x="4587" y="1"/>
                    <a:pt x="3133" y="201"/>
                    <a:pt x="2306" y="427"/>
                  </a:cubicBezTo>
                  <a:cubicBezTo>
                    <a:pt x="1354" y="527"/>
                    <a:pt x="1" y="1053"/>
                    <a:pt x="1" y="1053"/>
                  </a:cubicBezTo>
                  <a:cubicBezTo>
                    <a:pt x="1" y="1053"/>
                    <a:pt x="1" y="1254"/>
                    <a:pt x="101" y="1254"/>
                  </a:cubicBezTo>
                  <a:cubicBezTo>
                    <a:pt x="101" y="1254"/>
                    <a:pt x="1454" y="1053"/>
                    <a:pt x="2407" y="828"/>
                  </a:cubicBezTo>
                  <a:cubicBezTo>
                    <a:pt x="3234" y="627"/>
                    <a:pt x="4687" y="201"/>
                    <a:pt x="4687" y="201"/>
                  </a:cubicBezTo>
                  <a:cubicBezTo>
                    <a:pt x="4687" y="201"/>
                    <a:pt x="4687" y="1"/>
                    <a:pt x="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6"/>
            <p:cNvSpPr/>
            <p:nvPr/>
          </p:nvSpPr>
          <p:spPr>
            <a:xfrm>
              <a:off x="1367434" y="4223744"/>
              <a:ext cx="156124" cy="31744"/>
            </a:xfrm>
            <a:custGeom>
              <a:avLst/>
              <a:gdLst/>
              <a:ahLst/>
              <a:cxnLst/>
              <a:rect l="l" t="t" r="r" b="b"/>
              <a:pathLst>
                <a:path w="4687" h="953" extrusionOk="0">
                  <a:moveTo>
                    <a:pt x="4687" y="1"/>
                  </a:moveTo>
                  <a:cubicBezTo>
                    <a:pt x="4687" y="1"/>
                    <a:pt x="3233" y="101"/>
                    <a:pt x="2306" y="226"/>
                  </a:cubicBezTo>
                  <a:cubicBezTo>
                    <a:pt x="1354" y="427"/>
                    <a:pt x="0" y="727"/>
                    <a:pt x="0" y="727"/>
                  </a:cubicBezTo>
                  <a:lnTo>
                    <a:pt x="0" y="953"/>
                  </a:lnTo>
                  <a:cubicBezTo>
                    <a:pt x="0" y="953"/>
                    <a:pt x="1454" y="853"/>
                    <a:pt x="2406" y="727"/>
                  </a:cubicBezTo>
                  <a:cubicBezTo>
                    <a:pt x="3334" y="527"/>
                    <a:pt x="4687" y="326"/>
                    <a:pt x="4687" y="326"/>
                  </a:cubicBezTo>
                  <a:lnTo>
                    <a:pt x="46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6"/>
            <p:cNvSpPr/>
            <p:nvPr/>
          </p:nvSpPr>
          <p:spPr>
            <a:xfrm>
              <a:off x="1683812" y="4194698"/>
              <a:ext cx="160354" cy="19053"/>
            </a:xfrm>
            <a:custGeom>
              <a:avLst/>
              <a:gdLst/>
              <a:ahLst/>
              <a:cxnLst/>
              <a:rect l="l" t="t" r="r" b="b"/>
              <a:pathLst>
                <a:path w="4814" h="572" extrusionOk="0">
                  <a:moveTo>
                    <a:pt x="3372" y="1"/>
                  </a:moveTo>
                  <a:cubicBezTo>
                    <a:pt x="3031" y="1"/>
                    <a:pt x="2683" y="12"/>
                    <a:pt x="2407" y="45"/>
                  </a:cubicBezTo>
                  <a:cubicBezTo>
                    <a:pt x="1455" y="146"/>
                    <a:pt x="1" y="346"/>
                    <a:pt x="1" y="346"/>
                  </a:cubicBezTo>
                  <a:lnTo>
                    <a:pt x="1" y="572"/>
                  </a:lnTo>
                  <a:lnTo>
                    <a:pt x="2407" y="572"/>
                  </a:lnTo>
                  <a:cubicBezTo>
                    <a:pt x="3334" y="472"/>
                    <a:pt x="4713" y="246"/>
                    <a:pt x="4713" y="246"/>
                  </a:cubicBezTo>
                  <a:cubicBezTo>
                    <a:pt x="4813" y="246"/>
                    <a:pt x="4813" y="45"/>
                    <a:pt x="4713" y="45"/>
                  </a:cubicBezTo>
                  <a:cubicBezTo>
                    <a:pt x="4713" y="45"/>
                    <a:pt x="4056" y="1"/>
                    <a:pt x="3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6"/>
            <p:cNvSpPr/>
            <p:nvPr/>
          </p:nvSpPr>
          <p:spPr>
            <a:xfrm>
              <a:off x="2000224" y="4185338"/>
              <a:ext cx="163685" cy="17554"/>
            </a:xfrm>
            <a:custGeom>
              <a:avLst/>
              <a:gdLst/>
              <a:ahLst/>
              <a:cxnLst/>
              <a:rect l="l" t="t" r="r" b="b"/>
              <a:pathLst>
                <a:path w="4914" h="527" extrusionOk="0">
                  <a:moveTo>
                    <a:pt x="2507" y="1"/>
                  </a:moveTo>
                  <a:cubicBezTo>
                    <a:pt x="1580" y="1"/>
                    <a:pt x="101" y="126"/>
                    <a:pt x="101" y="126"/>
                  </a:cubicBezTo>
                  <a:cubicBezTo>
                    <a:pt x="1" y="126"/>
                    <a:pt x="1" y="427"/>
                    <a:pt x="101" y="427"/>
                  </a:cubicBezTo>
                  <a:cubicBezTo>
                    <a:pt x="101" y="427"/>
                    <a:pt x="1580" y="527"/>
                    <a:pt x="2407" y="527"/>
                  </a:cubicBezTo>
                  <a:lnTo>
                    <a:pt x="4813" y="527"/>
                  </a:lnTo>
                  <a:cubicBezTo>
                    <a:pt x="4913" y="427"/>
                    <a:pt x="4913" y="226"/>
                    <a:pt x="4813" y="226"/>
                  </a:cubicBezTo>
                  <a:cubicBezTo>
                    <a:pt x="4813" y="226"/>
                    <a:pt x="3359" y="126"/>
                    <a:pt x="25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6"/>
            <p:cNvSpPr/>
            <p:nvPr/>
          </p:nvSpPr>
          <p:spPr>
            <a:xfrm>
              <a:off x="2320799" y="4202859"/>
              <a:ext cx="159488" cy="24250"/>
            </a:xfrm>
            <a:custGeom>
              <a:avLst/>
              <a:gdLst/>
              <a:ahLst/>
              <a:cxnLst/>
              <a:rect l="l" t="t" r="r" b="b"/>
              <a:pathLst>
                <a:path w="4788" h="728" extrusionOk="0">
                  <a:moveTo>
                    <a:pt x="101" y="1"/>
                  </a:moveTo>
                  <a:cubicBezTo>
                    <a:pt x="1" y="1"/>
                    <a:pt x="1" y="227"/>
                    <a:pt x="101" y="227"/>
                  </a:cubicBezTo>
                  <a:cubicBezTo>
                    <a:pt x="101" y="227"/>
                    <a:pt x="1455" y="527"/>
                    <a:pt x="2382" y="628"/>
                  </a:cubicBezTo>
                  <a:cubicBezTo>
                    <a:pt x="3334" y="728"/>
                    <a:pt x="4688" y="728"/>
                    <a:pt x="4688" y="728"/>
                  </a:cubicBezTo>
                  <a:cubicBezTo>
                    <a:pt x="4788" y="728"/>
                    <a:pt x="4788" y="527"/>
                    <a:pt x="4788" y="527"/>
                  </a:cubicBezTo>
                  <a:cubicBezTo>
                    <a:pt x="4788" y="527"/>
                    <a:pt x="3334" y="227"/>
                    <a:pt x="2382" y="101"/>
                  </a:cubicBezTo>
                  <a:cubicBezTo>
                    <a:pt x="1555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6"/>
            <p:cNvSpPr/>
            <p:nvPr/>
          </p:nvSpPr>
          <p:spPr>
            <a:xfrm>
              <a:off x="2637211" y="4244630"/>
              <a:ext cx="159488" cy="41771"/>
            </a:xfrm>
            <a:custGeom>
              <a:avLst/>
              <a:gdLst/>
              <a:ahLst/>
              <a:cxnLst/>
              <a:rect l="l" t="t" r="r" b="b"/>
              <a:pathLst>
                <a:path w="4788" h="1254" extrusionOk="0">
                  <a:moveTo>
                    <a:pt x="101" y="0"/>
                  </a:moveTo>
                  <a:cubicBezTo>
                    <a:pt x="1" y="0"/>
                    <a:pt x="1" y="326"/>
                    <a:pt x="1" y="326"/>
                  </a:cubicBezTo>
                  <a:cubicBezTo>
                    <a:pt x="1" y="326"/>
                    <a:pt x="1454" y="627"/>
                    <a:pt x="2281" y="852"/>
                  </a:cubicBezTo>
                  <a:cubicBezTo>
                    <a:pt x="3234" y="1053"/>
                    <a:pt x="4687" y="1253"/>
                    <a:pt x="4687" y="1253"/>
                  </a:cubicBezTo>
                  <a:cubicBezTo>
                    <a:pt x="4687" y="1253"/>
                    <a:pt x="4788" y="1053"/>
                    <a:pt x="4687" y="1053"/>
                  </a:cubicBezTo>
                  <a:cubicBezTo>
                    <a:pt x="4687" y="1053"/>
                    <a:pt x="3334" y="627"/>
                    <a:pt x="2407" y="426"/>
                  </a:cubicBezTo>
                  <a:cubicBezTo>
                    <a:pt x="1555" y="226"/>
                    <a:pt x="101" y="0"/>
                    <a:pt x="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6"/>
            <p:cNvSpPr/>
            <p:nvPr/>
          </p:nvSpPr>
          <p:spPr>
            <a:xfrm>
              <a:off x="2946927" y="4318078"/>
              <a:ext cx="83541" cy="30912"/>
            </a:xfrm>
            <a:custGeom>
              <a:avLst/>
              <a:gdLst/>
              <a:ahLst/>
              <a:cxnLst/>
              <a:rect l="l" t="t" r="r" b="b"/>
              <a:pathLst>
                <a:path w="2508" h="928" extrusionOk="0">
                  <a:moveTo>
                    <a:pt x="101" y="1"/>
                  </a:moveTo>
                  <a:cubicBezTo>
                    <a:pt x="101" y="1"/>
                    <a:pt x="1" y="201"/>
                    <a:pt x="101" y="301"/>
                  </a:cubicBezTo>
                  <a:cubicBezTo>
                    <a:pt x="101" y="301"/>
                    <a:pt x="728" y="627"/>
                    <a:pt x="1254" y="727"/>
                  </a:cubicBezTo>
                  <a:cubicBezTo>
                    <a:pt x="1655" y="828"/>
                    <a:pt x="2382" y="928"/>
                    <a:pt x="2382" y="928"/>
                  </a:cubicBezTo>
                  <a:lnTo>
                    <a:pt x="2507" y="727"/>
                  </a:lnTo>
                  <a:cubicBezTo>
                    <a:pt x="2507" y="727"/>
                    <a:pt x="1755" y="402"/>
                    <a:pt x="1354" y="201"/>
                  </a:cubicBezTo>
                  <a:cubicBezTo>
                    <a:pt x="828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6"/>
            <p:cNvSpPr/>
            <p:nvPr/>
          </p:nvSpPr>
          <p:spPr>
            <a:xfrm>
              <a:off x="153551" y="4745512"/>
              <a:ext cx="48466" cy="74881"/>
            </a:xfrm>
            <a:custGeom>
              <a:avLst/>
              <a:gdLst/>
              <a:ahLst/>
              <a:cxnLst/>
              <a:rect l="l" t="t" r="r" b="b"/>
              <a:pathLst>
                <a:path w="1455" h="2248" extrusionOk="0">
                  <a:moveTo>
                    <a:pt x="1254" y="1"/>
                  </a:moveTo>
                  <a:cubicBezTo>
                    <a:pt x="1254" y="1"/>
                    <a:pt x="728" y="527"/>
                    <a:pt x="527" y="953"/>
                  </a:cubicBezTo>
                  <a:cubicBezTo>
                    <a:pt x="302" y="1354"/>
                    <a:pt x="1" y="2106"/>
                    <a:pt x="1" y="2106"/>
                  </a:cubicBezTo>
                  <a:cubicBezTo>
                    <a:pt x="1" y="2177"/>
                    <a:pt x="101" y="2248"/>
                    <a:pt x="160" y="2248"/>
                  </a:cubicBezTo>
                  <a:cubicBezTo>
                    <a:pt x="184" y="2248"/>
                    <a:pt x="201" y="2236"/>
                    <a:pt x="201" y="2206"/>
                  </a:cubicBezTo>
                  <a:cubicBezTo>
                    <a:pt x="201" y="2206"/>
                    <a:pt x="728" y="1680"/>
                    <a:pt x="928" y="1254"/>
                  </a:cubicBezTo>
                  <a:cubicBezTo>
                    <a:pt x="1154" y="853"/>
                    <a:pt x="1455" y="101"/>
                    <a:pt x="1455" y="101"/>
                  </a:cubicBezTo>
                  <a:cubicBezTo>
                    <a:pt x="1455" y="101"/>
                    <a:pt x="1354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243721" y="4620300"/>
              <a:ext cx="62656" cy="65987"/>
            </a:xfrm>
            <a:custGeom>
              <a:avLst/>
              <a:gdLst/>
              <a:ahLst/>
              <a:cxnLst/>
              <a:rect l="l" t="t" r="r" b="b"/>
              <a:pathLst>
                <a:path w="1881" h="1981" extrusionOk="0">
                  <a:moveTo>
                    <a:pt x="1680" y="0"/>
                  </a:moveTo>
                  <a:cubicBezTo>
                    <a:pt x="1680" y="0"/>
                    <a:pt x="1053" y="426"/>
                    <a:pt x="727" y="852"/>
                  </a:cubicBezTo>
                  <a:cubicBezTo>
                    <a:pt x="427" y="1153"/>
                    <a:pt x="1" y="1780"/>
                    <a:pt x="1" y="1780"/>
                  </a:cubicBezTo>
                  <a:cubicBezTo>
                    <a:pt x="1" y="1880"/>
                    <a:pt x="201" y="1980"/>
                    <a:pt x="201" y="1980"/>
                  </a:cubicBezTo>
                  <a:cubicBezTo>
                    <a:pt x="201" y="1980"/>
                    <a:pt x="727" y="1479"/>
                    <a:pt x="1053" y="1153"/>
                  </a:cubicBezTo>
                  <a:cubicBezTo>
                    <a:pt x="1354" y="727"/>
                    <a:pt x="1780" y="101"/>
                    <a:pt x="1780" y="101"/>
                  </a:cubicBezTo>
                  <a:cubicBezTo>
                    <a:pt x="1880" y="101"/>
                    <a:pt x="1680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6"/>
          <p:cNvGrpSpPr/>
          <p:nvPr/>
        </p:nvGrpSpPr>
        <p:grpSpPr>
          <a:xfrm rot="-4990963">
            <a:off x="7841959" y="2683657"/>
            <a:ext cx="1415866" cy="598696"/>
            <a:chOff x="3419463" y="3816230"/>
            <a:chExt cx="1415908" cy="598714"/>
          </a:xfrm>
        </p:grpSpPr>
        <p:sp>
          <p:nvSpPr>
            <p:cNvPr id="2166" name="Google Shape;2166;p36"/>
            <p:cNvSpPr/>
            <p:nvPr/>
          </p:nvSpPr>
          <p:spPr>
            <a:xfrm>
              <a:off x="3419463" y="4288832"/>
              <a:ext cx="132008" cy="126112"/>
            </a:xfrm>
            <a:custGeom>
              <a:avLst/>
              <a:gdLst/>
              <a:ahLst/>
              <a:cxnLst/>
              <a:rect l="l" t="t" r="r" b="b"/>
              <a:pathLst>
                <a:path w="3963" h="3786" extrusionOk="0">
                  <a:moveTo>
                    <a:pt x="3779" y="1"/>
                  </a:moveTo>
                  <a:cubicBezTo>
                    <a:pt x="3767" y="1"/>
                    <a:pt x="3760" y="8"/>
                    <a:pt x="3760" y="26"/>
                  </a:cubicBezTo>
                  <a:cubicBezTo>
                    <a:pt x="3760" y="26"/>
                    <a:pt x="2507" y="979"/>
                    <a:pt x="1780" y="1706"/>
                  </a:cubicBezTo>
                  <a:cubicBezTo>
                    <a:pt x="1053" y="2432"/>
                    <a:pt x="1" y="3686"/>
                    <a:pt x="1" y="3686"/>
                  </a:cubicBezTo>
                  <a:lnTo>
                    <a:pt x="226" y="3786"/>
                  </a:lnTo>
                  <a:cubicBezTo>
                    <a:pt x="226" y="3786"/>
                    <a:pt x="1354" y="2758"/>
                    <a:pt x="2106" y="2031"/>
                  </a:cubicBezTo>
                  <a:cubicBezTo>
                    <a:pt x="2833" y="1280"/>
                    <a:pt x="3860" y="152"/>
                    <a:pt x="3860" y="152"/>
                  </a:cubicBezTo>
                  <a:cubicBezTo>
                    <a:pt x="3963" y="152"/>
                    <a:pt x="3830" y="1"/>
                    <a:pt x="3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6"/>
            <p:cNvSpPr/>
            <p:nvPr/>
          </p:nvSpPr>
          <p:spPr>
            <a:xfrm>
              <a:off x="3680780" y="4085175"/>
              <a:ext cx="152793" cy="97765"/>
            </a:xfrm>
            <a:custGeom>
              <a:avLst/>
              <a:gdLst/>
              <a:ahLst/>
              <a:cxnLst/>
              <a:rect l="l" t="t" r="r" b="b"/>
              <a:pathLst>
                <a:path w="4587" h="2935" extrusionOk="0">
                  <a:moveTo>
                    <a:pt x="4486" y="0"/>
                  </a:moveTo>
                  <a:cubicBezTo>
                    <a:pt x="4486" y="0"/>
                    <a:pt x="3033" y="727"/>
                    <a:pt x="2080" y="1253"/>
                  </a:cubicBezTo>
                  <a:cubicBezTo>
                    <a:pt x="1253" y="1754"/>
                    <a:pt x="0" y="2707"/>
                    <a:pt x="0" y="2707"/>
                  </a:cubicBezTo>
                  <a:cubicBezTo>
                    <a:pt x="0" y="2788"/>
                    <a:pt x="66" y="2935"/>
                    <a:pt x="144" y="2935"/>
                  </a:cubicBezTo>
                  <a:cubicBezTo>
                    <a:pt x="162" y="2935"/>
                    <a:pt x="182" y="2927"/>
                    <a:pt x="201" y="2907"/>
                  </a:cubicBezTo>
                  <a:lnTo>
                    <a:pt x="2406" y="1654"/>
                  </a:lnTo>
                  <a:cubicBezTo>
                    <a:pt x="3233" y="1128"/>
                    <a:pt x="4587" y="201"/>
                    <a:pt x="4587" y="201"/>
                  </a:cubicBezTo>
                  <a:lnTo>
                    <a:pt x="44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6"/>
            <p:cNvSpPr/>
            <p:nvPr/>
          </p:nvSpPr>
          <p:spPr>
            <a:xfrm>
              <a:off x="3986332" y="3942408"/>
              <a:ext cx="163652" cy="72649"/>
            </a:xfrm>
            <a:custGeom>
              <a:avLst/>
              <a:gdLst/>
              <a:ahLst/>
              <a:cxnLst/>
              <a:rect l="l" t="t" r="r" b="b"/>
              <a:pathLst>
                <a:path w="4913" h="2181" extrusionOk="0">
                  <a:moveTo>
                    <a:pt x="4812" y="0"/>
                  </a:moveTo>
                  <a:cubicBezTo>
                    <a:pt x="4812" y="0"/>
                    <a:pt x="3359" y="401"/>
                    <a:pt x="2406" y="827"/>
                  </a:cubicBezTo>
                  <a:cubicBezTo>
                    <a:pt x="1479" y="1153"/>
                    <a:pt x="0" y="1880"/>
                    <a:pt x="0" y="1880"/>
                  </a:cubicBezTo>
                  <a:cubicBezTo>
                    <a:pt x="0" y="1980"/>
                    <a:pt x="125" y="2181"/>
                    <a:pt x="125" y="2181"/>
                  </a:cubicBezTo>
                  <a:cubicBezTo>
                    <a:pt x="125" y="2181"/>
                    <a:pt x="1579" y="1554"/>
                    <a:pt x="2506" y="1253"/>
                  </a:cubicBezTo>
                  <a:cubicBezTo>
                    <a:pt x="3459" y="827"/>
                    <a:pt x="4912" y="201"/>
                    <a:pt x="4912" y="201"/>
                  </a:cubicBezTo>
                  <a:cubicBezTo>
                    <a:pt x="4912" y="201"/>
                    <a:pt x="4912" y="0"/>
                    <a:pt x="4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6"/>
            <p:cNvSpPr/>
            <p:nvPr/>
          </p:nvSpPr>
          <p:spPr>
            <a:xfrm>
              <a:off x="4313570" y="3848074"/>
              <a:ext cx="173678" cy="49265"/>
            </a:xfrm>
            <a:custGeom>
              <a:avLst/>
              <a:gdLst/>
              <a:ahLst/>
              <a:cxnLst/>
              <a:rect l="l" t="t" r="r" b="b"/>
              <a:pathLst>
                <a:path w="5214" h="1479" extrusionOk="0">
                  <a:moveTo>
                    <a:pt x="5114" y="0"/>
                  </a:moveTo>
                  <a:cubicBezTo>
                    <a:pt x="5114" y="0"/>
                    <a:pt x="3560" y="226"/>
                    <a:pt x="2607" y="426"/>
                  </a:cubicBezTo>
                  <a:cubicBezTo>
                    <a:pt x="1580" y="727"/>
                    <a:pt x="101" y="1153"/>
                    <a:pt x="101" y="1153"/>
                  </a:cubicBezTo>
                  <a:cubicBezTo>
                    <a:pt x="1" y="1253"/>
                    <a:pt x="101" y="1479"/>
                    <a:pt x="201" y="1479"/>
                  </a:cubicBezTo>
                  <a:cubicBezTo>
                    <a:pt x="201" y="1479"/>
                    <a:pt x="1680" y="1153"/>
                    <a:pt x="2708" y="953"/>
                  </a:cubicBezTo>
                  <a:cubicBezTo>
                    <a:pt x="3660" y="727"/>
                    <a:pt x="5214" y="326"/>
                    <a:pt x="5214" y="326"/>
                  </a:cubicBezTo>
                  <a:cubicBezTo>
                    <a:pt x="5214" y="226"/>
                    <a:pt x="5214" y="0"/>
                    <a:pt x="5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6"/>
            <p:cNvSpPr/>
            <p:nvPr/>
          </p:nvSpPr>
          <p:spPr>
            <a:xfrm>
              <a:off x="4658362" y="3816230"/>
              <a:ext cx="177009" cy="14323"/>
            </a:xfrm>
            <a:custGeom>
              <a:avLst/>
              <a:gdLst/>
              <a:ahLst/>
              <a:cxnLst/>
              <a:rect l="l" t="t" r="r" b="b"/>
              <a:pathLst>
                <a:path w="5314" h="430" extrusionOk="0">
                  <a:moveTo>
                    <a:pt x="3324" y="1"/>
                  </a:moveTo>
                  <a:cubicBezTo>
                    <a:pt x="3104" y="1"/>
                    <a:pt x="2893" y="9"/>
                    <a:pt x="2707" y="29"/>
                  </a:cubicBezTo>
                  <a:cubicBezTo>
                    <a:pt x="1655" y="29"/>
                    <a:pt x="101" y="229"/>
                    <a:pt x="101" y="229"/>
                  </a:cubicBezTo>
                  <a:cubicBezTo>
                    <a:pt x="1" y="229"/>
                    <a:pt x="1" y="430"/>
                    <a:pt x="101" y="430"/>
                  </a:cubicBezTo>
                  <a:lnTo>
                    <a:pt x="2707" y="430"/>
                  </a:lnTo>
                  <a:lnTo>
                    <a:pt x="5214" y="330"/>
                  </a:lnTo>
                  <a:cubicBezTo>
                    <a:pt x="5314" y="330"/>
                    <a:pt x="5314" y="129"/>
                    <a:pt x="5214" y="129"/>
                  </a:cubicBezTo>
                  <a:cubicBezTo>
                    <a:pt x="5214" y="129"/>
                    <a:pt x="4203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1" name="Google Shape;2171;p36"/>
          <p:cNvGrpSpPr/>
          <p:nvPr/>
        </p:nvGrpSpPr>
        <p:grpSpPr>
          <a:xfrm>
            <a:off x="2328467" y="4192613"/>
            <a:ext cx="754738" cy="874554"/>
            <a:chOff x="2557067" y="4268813"/>
            <a:chExt cx="754738" cy="874554"/>
          </a:xfrm>
        </p:grpSpPr>
        <p:sp>
          <p:nvSpPr>
            <p:cNvPr id="2172" name="Google Shape;2172;p36"/>
            <p:cNvSpPr/>
            <p:nvPr/>
          </p:nvSpPr>
          <p:spPr>
            <a:xfrm>
              <a:off x="2557067" y="4268813"/>
              <a:ext cx="754738" cy="874554"/>
            </a:xfrm>
            <a:custGeom>
              <a:avLst/>
              <a:gdLst/>
              <a:ahLst/>
              <a:cxnLst/>
              <a:rect l="l" t="t" r="r" b="b"/>
              <a:pathLst>
                <a:path w="22658" h="26255" extrusionOk="0">
                  <a:moveTo>
                    <a:pt x="17745" y="1254"/>
                  </a:moveTo>
                  <a:lnTo>
                    <a:pt x="17545" y="1480"/>
                  </a:lnTo>
                  <a:cubicBezTo>
                    <a:pt x="16818" y="2206"/>
                    <a:pt x="15966" y="2933"/>
                    <a:pt x="15239" y="3560"/>
                  </a:cubicBezTo>
                  <a:cubicBezTo>
                    <a:pt x="14612" y="4186"/>
                    <a:pt x="13785" y="5013"/>
                    <a:pt x="13058" y="5640"/>
                  </a:cubicBezTo>
                  <a:cubicBezTo>
                    <a:pt x="12833" y="5765"/>
                    <a:pt x="12733" y="5866"/>
                    <a:pt x="12532" y="5966"/>
                  </a:cubicBezTo>
                  <a:cubicBezTo>
                    <a:pt x="12632" y="5765"/>
                    <a:pt x="12733" y="5540"/>
                    <a:pt x="12833" y="5239"/>
                  </a:cubicBezTo>
                  <a:cubicBezTo>
                    <a:pt x="13058" y="4813"/>
                    <a:pt x="13459" y="4186"/>
                    <a:pt x="14086" y="3560"/>
                  </a:cubicBezTo>
                  <a:cubicBezTo>
                    <a:pt x="14612" y="2933"/>
                    <a:pt x="15464" y="2307"/>
                    <a:pt x="16291" y="1881"/>
                  </a:cubicBezTo>
                  <a:cubicBezTo>
                    <a:pt x="16718" y="1580"/>
                    <a:pt x="17219" y="1480"/>
                    <a:pt x="17645" y="1254"/>
                  </a:cubicBezTo>
                  <a:close/>
                  <a:moveTo>
                    <a:pt x="18180" y="1429"/>
                  </a:moveTo>
                  <a:cubicBezTo>
                    <a:pt x="18152" y="1467"/>
                    <a:pt x="18127" y="1524"/>
                    <a:pt x="18071" y="1580"/>
                  </a:cubicBezTo>
                  <a:cubicBezTo>
                    <a:pt x="18071" y="1780"/>
                    <a:pt x="17845" y="2006"/>
                    <a:pt x="17745" y="2206"/>
                  </a:cubicBezTo>
                  <a:cubicBezTo>
                    <a:pt x="17545" y="2733"/>
                    <a:pt x="17219" y="3134"/>
                    <a:pt x="16918" y="3560"/>
                  </a:cubicBezTo>
                  <a:cubicBezTo>
                    <a:pt x="16392" y="4387"/>
                    <a:pt x="15565" y="5139"/>
                    <a:pt x="14838" y="5640"/>
                  </a:cubicBezTo>
                  <a:cubicBezTo>
                    <a:pt x="14086" y="6166"/>
                    <a:pt x="13259" y="6392"/>
                    <a:pt x="12733" y="6392"/>
                  </a:cubicBezTo>
                  <a:lnTo>
                    <a:pt x="12432" y="6392"/>
                  </a:lnTo>
                  <a:cubicBezTo>
                    <a:pt x="12632" y="6267"/>
                    <a:pt x="12958" y="6066"/>
                    <a:pt x="13259" y="5866"/>
                  </a:cubicBezTo>
                  <a:cubicBezTo>
                    <a:pt x="13986" y="5339"/>
                    <a:pt x="14938" y="4612"/>
                    <a:pt x="15565" y="3986"/>
                  </a:cubicBezTo>
                  <a:cubicBezTo>
                    <a:pt x="16291" y="3359"/>
                    <a:pt x="17119" y="2407"/>
                    <a:pt x="17745" y="1780"/>
                  </a:cubicBezTo>
                  <a:cubicBezTo>
                    <a:pt x="17934" y="1613"/>
                    <a:pt x="18035" y="1515"/>
                    <a:pt x="18180" y="1429"/>
                  </a:cubicBezTo>
                  <a:close/>
                  <a:moveTo>
                    <a:pt x="10452" y="3986"/>
                  </a:moveTo>
                  <a:cubicBezTo>
                    <a:pt x="10552" y="4287"/>
                    <a:pt x="10753" y="4512"/>
                    <a:pt x="11078" y="4612"/>
                  </a:cubicBezTo>
                  <a:cubicBezTo>
                    <a:pt x="11379" y="4813"/>
                    <a:pt x="11805" y="4813"/>
                    <a:pt x="12106" y="4813"/>
                  </a:cubicBezTo>
                  <a:cubicBezTo>
                    <a:pt x="12006" y="5013"/>
                    <a:pt x="11905" y="5339"/>
                    <a:pt x="11805" y="5540"/>
                  </a:cubicBezTo>
                  <a:cubicBezTo>
                    <a:pt x="11580" y="6267"/>
                    <a:pt x="11379" y="7119"/>
                    <a:pt x="11279" y="7745"/>
                  </a:cubicBezTo>
                  <a:cubicBezTo>
                    <a:pt x="11279" y="8272"/>
                    <a:pt x="11179" y="8898"/>
                    <a:pt x="11078" y="9525"/>
                  </a:cubicBezTo>
                  <a:cubicBezTo>
                    <a:pt x="10953" y="8773"/>
                    <a:pt x="10753" y="7946"/>
                    <a:pt x="10652" y="7219"/>
                  </a:cubicBezTo>
                  <a:cubicBezTo>
                    <a:pt x="10452" y="6492"/>
                    <a:pt x="10226" y="5540"/>
                    <a:pt x="10226" y="4813"/>
                  </a:cubicBezTo>
                  <a:cubicBezTo>
                    <a:pt x="10226" y="4512"/>
                    <a:pt x="10327" y="4186"/>
                    <a:pt x="10452" y="3986"/>
                  </a:cubicBezTo>
                  <a:close/>
                  <a:moveTo>
                    <a:pt x="16392" y="7119"/>
                  </a:moveTo>
                  <a:cubicBezTo>
                    <a:pt x="17018" y="7119"/>
                    <a:pt x="17645" y="7319"/>
                    <a:pt x="18271" y="7745"/>
                  </a:cubicBezTo>
                  <a:cubicBezTo>
                    <a:pt x="18898" y="8146"/>
                    <a:pt x="19424" y="8673"/>
                    <a:pt x="19850" y="9299"/>
                  </a:cubicBezTo>
                  <a:cubicBezTo>
                    <a:pt x="20778" y="10653"/>
                    <a:pt x="21304" y="12332"/>
                    <a:pt x="21605" y="14011"/>
                  </a:cubicBezTo>
                  <a:cubicBezTo>
                    <a:pt x="21830" y="15790"/>
                    <a:pt x="21730" y="17545"/>
                    <a:pt x="21104" y="19224"/>
                  </a:cubicBezTo>
                  <a:cubicBezTo>
                    <a:pt x="20778" y="20051"/>
                    <a:pt x="20352" y="20803"/>
                    <a:pt x="19725" y="21430"/>
                  </a:cubicBezTo>
                  <a:cubicBezTo>
                    <a:pt x="19099" y="21931"/>
                    <a:pt x="18372" y="22357"/>
                    <a:pt x="17645" y="22683"/>
                  </a:cubicBezTo>
                  <a:cubicBezTo>
                    <a:pt x="16818" y="22883"/>
                    <a:pt x="15966" y="22983"/>
                    <a:pt x="15239" y="22983"/>
                  </a:cubicBezTo>
                  <a:lnTo>
                    <a:pt x="14211" y="22983"/>
                  </a:lnTo>
                  <a:lnTo>
                    <a:pt x="13885" y="22883"/>
                  </a:lnTo>
                  <a:lnTo>
                    <a:pt x="13785" y="22883"/>
                  </a:lnTo>
                  <a:lnTo>
                    <a:pt x="13685" y="23084"/>
                  </a:lnTo>
                  <a:lnTo>
                    <a:pt x="13585" y="23309"/>
                  </a:lnTo>
                  <a:lnTo>
                    <a:pt x="13459" y="23510"/>
                  </a:lnTo>
                  <a:cubicBezTo>
                    <a:pt x="13359" y="23610"/>
                    <a:pt x="13359" y="23710"/>
                    <a:pt x="13259" y="23811"/>
                  </a:cubicBezTo>
                  <a:cubicBezTo>
                    <a:pt x="13159" y="23936"/>
                    <a:pt x="13058" y="24136"/>
                    <a:pt x="12958" y="24237"/>
                  </a:cubicBezTo>
                  <a:cubicBezTo>
                    <a:pt x="12532" y="24763"/>
                    <a:pt x="11905" y="25064"/>
                    <a:pt x="11179" y="25289"/>
                  </a:cubicBezTo>
                  <a:cubicBezTo>
                    <a:pt x="10969" y="25314"/>
                    <a:pt x="10767" y="25326"/>
                    <a:pt x="10569" y="25326"/>
                  </a:cubicBezTo>
                  <a:cubicBezTo>
                    <a:pt x="9963" y="25326"/>
                    <a:pt x="9396" y="25209"/>
                    <a:pt x="8773" y="24963"/>
                  </a:cubicBezTo>
                  <a:cubicBezTo>
                    <a:pt x="7194" y="24437"/>
                    <a:pt x="5640" y="23510"/>
                    <a:pt x="4286" y="22357"/>
                  </a:cubicBezTo>
                  <a:cubicBezTo>
                    <a:pt x="2933" y="21104"/>
                    <a:pt x="1880" y="19650"/>
                    <a:pt x="1254" y="18071"/>
                  </a:cubicBezTo>
                  <a:cubicBezTo>
                    <a:pt x="928" y="17244"/>
                    <a:pt x="828" y="16417"/>
                    <a:pt x="828" y="15565"/>
                  </a:cubicBezTo>
                  <a:cubicBezTo>
                    <a:pt x="828" y="14738"/>
                    <a:pt x="928" y="14011"/>
                    <a:pt x="1254" y="13284"/>
                  </a:cubicBezTo>
                  <a:cubicBezTo>
                    <a:pt x="1555" y="12532"/>
                    <a:pt x="1981" y="11906"/>
                    <a:pt x="2507" y="11404"/>
                  </a:cubicBezTo>
                  <a:cubicBezTo>
                    <a:pt x="3033" y="10878"/>
                    <a:pt x="3560" y="10452"/>
                    <a:pt x="4186" y="10252"/>
                  </a:cubicBezTo>
                  <a:cubicBezTo>
                    <a:pt x="4869" y="9965"/>
                    <a:pt x="5551" y="9864"/>
                    <a:pt x="6181" y="9864"/>
                  </a:cubicBezTo>
                  <a:cubicBezTo>
                    <a:pt x="6707" y="9864"/>
                    <a:pt x="7197" y="9935"/>
                    <a:pt x="7620" y="10026"/>
                  </a:cubicBezTo>
                  <a:cubicBezTo>
                    <a:pt x="8572" y="10352"/>
                    <a:pt x="9299" y="10778"/>
                    <a:pt x="9825" y="11079"/>
                  </a:cubicBezTo>
                  <a:cubicBezTo>
                    <a:pt x="10226" y="11279"/>
                    <a:pt x="10452" y="11505"/>
                    <a:pt x="10452" y="11505"/>
                  </a:cubicBezTo>
                  <a:cubicBezTo>
                    <a:pt x="10628" y="11622"/>
                    <a:pt x="10770" y="11671"/>
                    <a:pt x="10882" y="11671"/>
                  </a:cubicBezTo>
                  <a:cubicBezTo>
                    <a:pt x="10962" y="11671"/>
                    <a:pt x="11027" y="11646"/>
                    <a:pt x="11078" y="11605"/>
                  </a:cubicBezTo>
                  <a:cubicBezTo>
                    <a:pt x="11103" y="11630"/>
                    <a:pt x="11128" y="11642"/>
                    <a:pt x="11154" y="11642"/>
                  </a:cubicBezTo>
                  <a:cubicBezTo>
                    <a:pt x="11234" y="11642"/>
                    <a:pt x="11328" y="11525"/>
                    <a:pt x="11479" y="11279"/>
                  </a:cubicBezTo>
                  <a:cubicBezTo>
                    <a:pt x="11479" y="11279"/>
                    <a:pt x="11580" y="11079"/>
                    <a:pt x="11905" y="10552"/>
                  </a:cubicBezTo>
                  <a:cubicBezTo>
                    <a:pt x="12206" y="10151"/>
                    <a:pt x="12733" y="9399"/>
                    <a:pt x="13459" y="8673"/>
                  </a:cubicBezTo>
                  <a:cubicBezTo>
                    <a:pt x="13785" y="8372"/>
                    <a:pt x="14211" y="7946"/>
                    <a:pt x="14713" y="7745"/>
                  </a:cubicBezTo>
                  <a:cubicBezTo>
                    <a:pt x="15139" y="7419"/>
                    <a:pt x="15765" y="7219"/>
                    <a:pt x="16392" y="7119"/>
                  </a:cubicBezTo>
                  <a:close/>
                  <a:moveTo>
                    <a:pt x="19625" y="1"/>
                  </a:moveTo>
                  <a:lnTo>
                    <a:pt x="19625" y="1"/>
                  </a:lnTo>
                  <a:cubicBezTo>
                    <a:pt x="19099" y="126"/>
                    <a:pt x="18697" y="126"/>
                    <a:pt x="18271" y="226"/>
                  </a:cubicBezTo>
                  <a:lnTo>
                    <a:pt x="17971" y="226"/>
                  </a:lnTo>
                  <a:lnTo>
                    <a:pt x="17745" y="327"/>
                  </a:lnTo>
                  <a:cubicBezTo>
                    <a:pt x="17645" y="327"/>
                    <a:pt x="17545" y="327"/>
                    <a:pt x="17344" y="427"/>
                  </a:cubicBezTo>
                  <a:cubicBezTo>
                    <a:pt x="16918" y="527"/>
                    <a:pt x="16392" y="853"/>
                    <a:pt x="15865" y="1054"/>
                  </a:cubicBezTo>
                  <a:cubicBezTo>
                    <a:pt x="14938" y="1580"/>
                    <a:pt x="14086" y="2307"/>
                    <a:pt x="13585" y="3033"/>
                  </a:cubicBezTo>
                  <a:cubicBezTo>
                    <a:pt x="13159" y="3460"/>
                    <a:pt x="12833" y="3886"/>
                    <a:pt x="12632" y="4287"/>
                  </a:cubicBezTo>
                  <a:lnTo>
                    <a:pt x="12632" y="4186"/>
                  </a:lnTo>
                  <a:cubicBezTo>
                    <a:pt x="12632" y="4186"/>
                    <a:pt x="12432" y="4186"/>
                    <a:pt x="12206" y="4086"/>
                  </a:cubicBezTo>
                  <a:cubicBezTo>
                    <a:pt x="11905" y="3986"/>
                    <a:pt x="11705" y="3886"/>
                    <a:pt x="11479" y="3760"/>
                  </a:cubicBezTo>
                  <a:cubicBezTo>
                    <a:pt x="11379" y="3660"/>
                    <a:pt x="11078" y="3560"/>
                    <a:pt x="10853" y="3460"/>
                  </a:cubicBezTo>
                  <a:cubicBezTo>
                    <a:pt x="10652" y="3259"/>
                    <a:pt x="10552" y="3134"/>
                    <a:pt x="10552" y="3134"/>
                  </a:cubicBezTo>
                  <a:cubicBezTo>
                    <a:pt x="10552" y="3134"/>
                    <a:pt x="10226" y="3259"/>
                    <a:pt x="10126" y="3359"/>
                  </a:cubicBezTo>
                  <a:cubicBezTo>
                    <a:pt x="10126" y="3359"/>
                    <a:pt x="9700" y="3886"/>
                    <a:pt x="9499" y="4713"/>
                  </a:cubicBezTo>
                  <a:cubicBezTo>
                    <a:pt x="9399" y="5640"/>
                    <a:pt x="9499" y="6693"/>
                    <a:pt x="9700" y="7419"/>
                  </a:cubicBezTo>
                  <a:cubicBezTo>
                    <a:pt x="9926" y="8272"/>
                    <a:pt x="10226" y="9199"/>
                    <a:pt x="10452" y="9926"/>
                  </a:cubicBezTo>
                  <a:cubicBezTo>
                    <a:pt x="10652" y="10452"/>
                    <a:pt x="10652" y="10878"/>
                    <a:pt x="10753" y="11079"/>
                  </a:cubicBezTo>
                  <a:cubicBezTo>
                    <a:pt x="10652" y="10978"/>
                    <a:pt x="10452" y="10878"/>
                    <a:pt x="10026" y="10552"/>
                  </a:cubicBezTo>
                  <a:cubicBezTo>
                    <a:pt x="9600" y="10252"/>
                    <a:pt x="8773" y="9826"/>
                    <a:pt x="7720" y="9525"/>
                  </a:cubicBezTo>
                  <a:cubicBezTo>
                    <a:pt x="7256" y="9362"/>
                    <a:pt x="6655" y="9255"/>
                    <a:pt x="6000" y="9255"/>
                  </a:cubicBezTo>
                  <a:cubicBezTo>
                    <a:pt x="5345" y="9255"/>
                    <a:pt x="4637" y="9362"/>
                    <a:pt x="3961" y="9625"/>
                  </a:cubicBezTo>
                  <a:cubicBezTo>
                    <a:pt x="3234" y="9826"/>
                    <a:pt x="2607" y="10252"/>
                    <a:pt x="1981" y="10878"/>
                  </a:cubicBezTo>
                  <a:cubicBezTo>
                    <a:pt x="1454" y="11505"/>
                    <a:pt x="928" y="12232"/>
                    <a:pt x="627" y="12958"/>
                  </a:cubicBezTo>
                  <a:cubicBezTo>
                    <a:pt x="301" y="13785"/>
                    <a:pt x="101" y="14638"/>
                    <a:pt x="1" y="15565"/>
                  </a:cubicBezTo>
                  <a:cubicBezTo>
                    <a:pt x="1" y="16517"/>
                    <a:pt x="201" y="17445"/>
                    <a:pt x="527" y="18397"/>
                  </a:cubicBezTo>
                  <a:cubicBezTo>
                    <a:pt x="1154" y="20176"/>
                    <a:pt x="2306" y="21730"/>
                    <a:pt x="3660" y="22983"/>
                  </a:cubicBezTo>
                  <a:cubicBezTo>
                    <a:pt x="5113" y="24237"/>
                    <a:pt x="6692" y="25289"/>
                    <a:pt x="8447" y="25916"/>
                  </a:cubicBezTo>
                  <a:cubicBezTo>
                    <a:pt x="9161" y="26141"/>
                    <a:pt x="9861" y="26254"/>
                    <a:pt x="10569" y="26254"/>
                  </a:cubicBezTo>
                  <a:cubicBezTo>
                    <a:pt x="10804" y="26254"/>
                    <a:pt x="11041" y="26242"/>
                    <a:pt x="11279" y="26217"/>
                  </a:cubicBezTo>
                  <a:cubicBezTo>
                    <a:pt x="12206" y="26016"/>
                    <a:pt x="13159" y="25590"/>
                    <a:pt x="13685" y="24863"/>
                  </a:cubicBezTo>
                  <a:cubicBezTo>
                    <a:pt x="13885" y="24663"/>
                    <a:pt x="13986" y="24437"/>
                    <a:pt x="14086" y="24337"/>
                  </a:cubicBezTo>
                  <a:cubicBezTo>
                    <a:pt x="14211" y="24237"/>
                    <a:pt x="14211" y="24136"/>
                    <a:pt x="14312" y="24036"/>
                  </a:cubicBezTo>
                  <a:lnTo>
                    <a:pt x="14312" y="23936"/>
                  </a:lnTo>
                  <a:lnTo>
                    <a:pt x="15239" y="23936"/>
                  </a:lnTo>
                  <a:cubicBezTo>
                    <a:pt x="16091" y="23936"/>
                    <a:pt x="17018" y="23811"/>
                    <a:pt x="17971" y="23510"/>
                  </a:cubicBezTo>
                  <a:cubicBezTo>
                    <a:pt x="18798" y="23184"/>
                    <a:pt x="19725" y="22783"/>
                    <a:pt x="20352" y="22056"/>
                  </a:cubicBezTo>
                  <a:cubicBezTo>
                    <a:pt x="21104" y="21304"/>
                    <a:pt x="21605" y="20477"/>
                    <a:pt x="21931" y="19550"/>
                  </a:cubicBezTo>
                  <a:cubicBezTo>
                    <a:pt x="22657" y="17770"/>
                    <a:pt x="22657" y="15790"/>
                    <a:pt x="22457" y="13911"/>
                  </a:cubicBezTo>
                  <a:cubicBezTo>
                    <a:pt x="22131" y="12131"/>
                    <a:pt x="21404" y="10352"/>
                    <a:pt x="20477" y="8898"/>
                  </a:cubicBezTo>
                  <a:cubicBezTo>
                    <a:pt x="19951" y="8272"/>
                    <a:pt x="19324" y="7645"/>
                    <a:pt x="18697" y="7219"/>
                  </a:cubicBezTo>
                  <a:cubicBezTo>
                    <a:pt x="17971" y="6693"/>
                    <a:pt x="17119" y="6492"/>
                    <a:pt x="16392" y="6492"/>
                  </a:cubicBezTo>
                  <a:cubicBezTo>
                    <a:pt x="15565" y="6592"/>
                    <a:pt x="14938" y="6793"/>
                    <a:pt x="14412" y="7219"/>
                  </a:cubicBezTo>
                  <a:cubicBezTo>
                    <a:pt x="13785" y="7520"/>
                    <a:pt x="13359" y="7946"/>
                    <a:pt x="13058" y="8372"/>
                  </a:cubicBezTo>
                  <a:cubicBezTo>
                    <a:pt x="12532" y="8898"/>
                    <a:pt x="12106" y="9299"/>
                    <a:pt x="11905" y="9725"/>
                  </a:cubicBezTo>
                  <a:cubicBezTo>
                    <a:pt x="12006" y="9199"/>
                    <a:pt x="12206" y="8472"/>
                    <a:pt x="12332" y="7846"/>
                  </a:cubicBezTo>
                  <a:cubicBezTo>
                    <a:pt x="12332" y="7645"/>
                    <a:pt x="12332" y="7319"/>
                    <a:pt x="12432" y="7018"/>
                  </a:cubicBezTo>
                  <a:lnTo>
                    <a:pt x="12733" y="7018"/>
                  </a:lnTo>
                  <a:cubicBezTo>
                    <a:pt x="13359" y="7018"/>
                    <a:pt x="14312" y="6793"/>
                    <a:pt x="15239" y="6267"/>
                  </a:cubicBezTo>
                  <a:cubicBezTo>
                    <a:pt x="16091" y="5765"/>
                    <a:pt x="16918" y="4913"/>
                    <a:pt x="17645" y="4086"/>
                  </a:cubicBezTo>
                  <a:cubicBezTo>
                    <a:pt x="18071" y="3660"/>
                    <a:pt x="18372" y="3134"/>
                    <a:pt x="18597" y="2733"/>
                  </a:cubicBezTo>
                  <a:cubicBezTo>
                    <a:pt x="18798" y="2507"/>
                    <a:pt x="18898" y="2206"/>
                    <a:pt x="18998" y="2006"/>
                  </a:cubicBezTo>
                  <a:cubicBezTo>
                    <a:pt x="19099" y="1680"/>
                    <a:pt x="19224" y="1580"/>
                    <a:pt x="19324" y="1054"/>
                  </a:cubicBezTo>
                  <a:cubicBezTo>
                    <a:pt x="19424" y="753"/>
                    <a:pt x="19525" y="427"/>
                    <a:pt x="19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6"/>
            <p:cNvSpPr/>
            <p:nvPr/>
          </p:nvSpPr>
          <p:spPr>
            <a:xfrm>
              <a:off x="2598804" y="4681990"/>
              <a:ext cx="125279" cy="343226"/>
            </a:xfrm>
            <a:custGeom>
              <a:avLst/>
              <a:gdLst/>
              <a:ahLst/>
              <a:cxnLst/>
              <a:rect l="l" t="t" r="r" b="b"/>
              <a:pathLst>
                <a:path w="3761" h="10304" extrusionOk="0">
                  <a:moveTo>
                    <a:pt x="1273" y="1"/>
                  </a:moveTo>
                  <a:cubicBezTo>
                    <a:pt x="1261" y="1"/>
                    <a:pt x="1254" y="9"/>
                    <a:pt x="1254" y="28"/>
                  </a:cubicBezTo>
                  <a:cubicBezTo>
                    <a:pt x="1254" y="28"/>
                    <a:pt x="627" y="755"/>
                    <a:pt x="302" y="1908"/>
                  </a:cubicBezTo>
                  <a:cubicBezTo>
                    <a:pt x="1" y="3061"/>
                    <a:pt x="201" y="4514"/>
                    <a:pt x="527" y="5567"/>
                  </a:cubicBezTo>
                  <a:cubicBezTo>
                    <a:pt x="728" y="6620"/>
                    <a:pt x="1454" y="7973"/>
                    <a:pt x="2081" y="8900"/>
                  </a:cubicBezTo>
                  <a:cubicBezTo>
                    <a:pt x="2808" y="9752"/>
                    <a:pt x="3560" y="10279"/>
                    <a:pt x="3560" y="10279"/>
                  </a:cubicBezTo>
                  <a:cubicBezTo>
                    <a:pt x="3577" y="10296"/>
                    <a:pt x="3595" y="10304"/>
                    <a:pt x="3612" y="10304"/>
                  </a:cubicBezTo>
                  <a:cubicBezTo>
                    <a:pt x="3692" y="10304"/>
                    <a:pt x="3760" y="10136"/>
                    <a:pt x="3760" y="10053"/>
                  </a:cubicBezTo>
                  <a:cubicBezTo>
                    <a:pt x="3760" y="10053"/>
                    <a:pt x="3033" y="9527"/>
                    <a:pt x="2407" y="8600"/>
                  </a:cubicBezTo>
                  <a:cubicBezTo>
                    <a:pt x="1780" y="7772"/>
                    <a:pt x="1254" y="6519"/>
                    <a:pt x="928" y="5467"/>
                  </a:cubicBezTo>
                  <a:cubicBezTo>
                    <a:pt x="627" y="4414"/>
                    <a:pt x="427" y="3061"/>
                    <a:pt x="728" y="2008"/>
                  </a:cubicBezTo>
                  <a:cubicBezTo>
                    <a:pt x="828" y="880"/>
                    <a:pt x="1454" y="254"/>
                    <a:pt x="1454" y="254"/>
                  </a:cubicBezTo>
                  <a:cubicBezTo>
                    <a:pt x="1454" y="152"/>
                    <a:pt x="1323" y="1"/>
                    <a:pt x="1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6"/>
            <p:cNvSpPr/>
            <p:nvPr/>
          </p:nvSpPr>
          <p:spPr>
            <a:xfrm>
              <a:off x="3200749" y="4655342"/>
              <a:ext cx="24216" cy="17588"/>
            </a:xfrm>
            <a:custGeom>
              <a:avLst/>
              <a:gdLst/>
              <a:ahLst/>
              <a:cxnLst/>
              <a:rect l="l" t="t" r="r" b="b"/>
              <a:pathLst>
                <a:path w="727" h="528" extrusionOk="0">
                  <a:moveTo>
                    <a:pt x="301" y="1"/>
                  </a:moveTo>
                  <a:cubicBezTo>
                    <a:pt x="100" y="101"/>
                    <a:pt x="0" y="201"/>
                    <a:pt x="0" y="201"/>
                  </a:cubicBezTo>
                  <a:cubicBezTo>
                    <a:pt x="0" y="302"/>
                    <a:pt x="0" y="527"/>
                    <a:pt x="100" y="527"/>
                  </a:cubicBezTo>
                  <a:lnTo>
                    <a:pt x="401" y="527"/>
                  </a:lnTo>
                  <a:cubicBezTo>
                    <a:pt x="627" y="427"/>
                    <a:pt x="727" y="302"/>
                    <a:pt x="727" y="302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6"/>
            <p:cNvSpPr/>
            <p:nvPr/>
          </p:nvSpPr>
          <p:spPr>
            <a:xfrm>
              <a:off x="3176533" y="4620300"/>
              <a:ext cx="37607" cy="24250"/>
            </a:xfrm>
            <a:custGeom>
              <a:avLst/>
              <a:gdLst/>
              <a:ahLst/>
              <a:cxnLst/>
              <a:rect l="l" t="t" r="r" b="b"/>
              <a:pathLst>
                <a:path w="1129" h="728" extrusionOk="0">
                  <a:moveTo>
                    <a:pt x="1028" y="0"/>
                  </a:moveTo>
                  <a:cubicBezTo>
                    <a:pt x="1028" y="0"/>
                    <a:pt x="727" y="0"/>
                    <a:pt x="401" y="101"/>
                  </a:cubicBezTo>
                  <a:cubicBezTo>
                    <a:pt x="201" y="226"/>
                    <a:pt x="0" y="527"/>
                    <a:pt x="0" y="527"/>
                  </a:cubicBezTo>
                  <a:lnTo>
                    <a:pt x="201" y="727"/>
                  </a:lnTo>
                  <a:cubicBezTo>
                    <a:pt x="201" y="727"/>
                    <a:pt x="502" y="627"/>
                    <a:pt x="627" y="527"/>
                  </a:cubicBezTo>
                  <a:cubicBezTo>
                    <a:pt x="827" y="426"/>
                    <a:pt x="1128" y="226"/>
                    <a:pt x="1128" y="226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6"/>
            <p:cNvSpPr/>
            <p:nvPr/>
          </p:nvSpPr>
          <p:spPr>
            <a:xfrm>
              <a:off x="2974508" y="4528631"/>
              <a:ext cx="197861" cy="88371"/>
            </a:xfrm>
            <a:custGeom>
              <a:avLst/>
              <a:gdLst/>
              <a:ahLst/>
              <a:cxnLst/>
              <a:rect l="l" t="t" r="r" b="b"/>
              <a:pathLst>
                <a:path w="5940" h="2653" extrusionOk="0">
                  <a:moveTo>
                    <a:pt x="3694" y="1"/>
                  </a:moveTo>
                  <a:cubicBezTo>
                    <a:pt x="3389" y="1"/>
                    <a:pt x="3133" y="46"/>
                    <a:pt x="2932" y="46"/>
                  </a:cubicBezTo>
                  <a:cubicBezTo>
                    <a:pt x="2080" y="246"/>
                    <a:pt x="1353" y="873"/>
                    <a:pt x="827" y="1399"/>
                  </a:cubicBezTo>
                  <a:cubicBezTo>
                    <a:pt x="301" y="1925"/>
                    <a:pt x="0" y="2452"/>
                    <a:pt x="0" y="2452"/>
                  </a:cubicBezTo>
                  <a:cubicBezTo>
                    <a:pt x="0" y="2552"/>
                    <a:pt x="201" y="2652"/>
                    <a:pt x="301" y="2652"/>
                  </a:cubicBezTo>
                  <a:cubicBezTo>
                    <a:pt x="301" y="2652"/>
                    <a:pt x="526" y="2126"/>
                    <a:pt x="1053" y="1725"/>
                  </a:cubicBezTo>
                  <a:cubicBezTo>
                    <a:pt x="1554" y="1198"/>
                    <a:pt x="2406" y="672"/>
                    <a:pt x="3033" y="572"/>
                  </a:cubicBezTo>
                  <a:cubicBezTo>
                    <a:pt x="3333" y="472"/>
                    <a:pt x="3659" y="472"/>
                    <a:pt x="4060" y="472"/>
                  </a:cubicBezTo>
                  <a:cubicBezTo>
                    <a:pt x="4386" y="572"/>
                    <a:pt x="4812" y="672"/>
                    <a:pt x="5013" y="873"/>
                  </a:cubicBezTo>
                  <a:cubicBezTo>
                    <a:pt x="5539" y="1399"/>
                    <a:pt x="5739" y="1925"/>
                    <a:pt x="5739" y="1925"/>
                  </a:cubicBezTo>
                  <a:cubicBezTo>
                    <a:pt x="5739" y="1925"/>
                    <a:pt x="5940" y="1925"/>
                    <a:pt x="5940" y="1825"/>
                  </a:cubicBezTo>
                  <a:cubicBezTo>
                    <a:pt x="5940" y="1825"/>
                    <a:pt x="5840" y="1198"/>
                    <a:pt x="5213" y="672"/>
                  </a:cubicBezTo>
                  <a:cubicBezTo>
                    <a:pt x="5013" y="346"/>
                    <a:pt x="4587" y="146"/>
                    <a:pt x="4186" y="46"/>
                  </a:cubicBezTo>
                  <a:cubicBezTo>
                    <a:pt x="4010" y="12"/>
                    <a:pt x="3846" y="1"/>
                    <a:pt x="3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6"/>
            <p:cNvSpPr/>
            <p:nvPr/>
          </p:nvSpPr>
          <p:spPr>
            <a:xfrm>
              <a:off x="3234959" y="4769729"/>
              <a:ext cx="20919" cy="17554"/>
            </a:xfrm>
            <a:custGeom>
              <a:avLst/>
              <a:gdLst/>
              <a:ahLst/>
              <a:cxnLst/>
              <a:rect l="l" t="t" r="r" b="b"/>
              <a:pathLst>
                <a:path w="628" h="527" extrusionOk="0">
                  <a:moveTo>
                    <a:pt x="326" y="1"/>
                  </a:moveTo>
                  <a:cubicBezTo>
                    <a:pt x="226" y="126"/>
                    <a:pt x="1" y="226"/>
                    <a:pt x="1" y="226"/>
                  </a:cubicBezTo>
                  <a:lnTo>
                    <a:pt x="126" y="427"/>
                  </a:lnTo>
                  <a:cubicBezTo>
                    <a:pt x="126" y="427"/>
                    <a:pt x="326" y="527"/>
                    <a:pt x="427" y="527"/>
                  </a:cubicBezTo>
                  <a:cubicBezTo>
                    <a:pt x="527" y="427"/>
                    <a:pt x="627" y="326"/>
                    <a:pt x="627" y="326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6"/>
            <p:cNvSpPr/>
            <p:nvPr/>
          </p:nvSpPr>
          <p:spPr>
            <a:xfrm>
              <a:off x="3231628" y="4817495"/>
              <a:ext cx="28413" cy="14890"/>
            </a:xfrm>
            <a:custGeom>
              <a:avLst/>
              <a:gdLst/>
              <a:ahLst/>
              <a:cxnLst/>
              <a:rect l="l" t="t" r="r" b="b"/>
              <a:pathLst>
                <a:path w="853" h="447" extrusionOk="0">
                  <a:moveTo>
                    <a:pt x="519" y="1"/>
                  </a:moveTo>
                  <a:cubicBezTo>
                    <a:pt x="460" y="1"/>
                    <a:pt x="393" y="12"/>
                    <a:pt x="326" y="45"/>
                  </a:cubicBezTo>
                  <a:cubicBezTo>
                    <a:pt x="226" y="45"/>
                    <a:pt x="0" y="246"/>
                    <a:pt x="0" y="246"/>
                  </a:cubicBezTo>
                  <a:lnTo>
                    <a:pt x="101" y="446"/>
                  </a:lnTo>
                  <a:lnTo>
                    <a:pt x="527" y="446"/>
                  </a:lnTo>
                  <a:cubicBezTo>
                    <a:pt x="627" y="446"/>
                    <a:pt x="853" y="246"/>
                    <a:pt x="853" y="246"/>
                  </a:cubicBezTo>
                  <a:lnTo>
                    <a:pt x="727" y="45"/>
                  </a:lnTo>
                  <a:cubicBezTo>
                    <a:pt x="727" y="45"/>
                    <a:pt x="638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6"/>
            <p:cNvSpPr/>
            <p:nvPr/>
          </p:nvSpPr>
          <p:spPr>
            <a:xfrm>
              <a:off x="3234959" y="4864062"/>
              <a:ext cx="14223" cy="17554"/>
            </a:xfrm>
            <a:custGeom>
              <a:avLst/>
              <a:gdLst/>
              <a:ahLst/>
              <a:cxnLst/>
              <a:rect l="l" t="t" r="r" b="b"/>
              <a:pathLst>
                <a:path w="427" h="527" extrusionOk="0">
                  <a:moveTo>
                    <a:pt x="126" y="1"/>
                  </a:moveTo>
                  <a:cubicBezTo>
                    <a:pt x="1" y="101"/>
                    <a:pt x="1" y="201"/>
                    <a:pt x="1" y="201"/>
                  </a:cubicBezTo>
                  <a:lnTo>
                    <a:pt x="1" y="427"/>
                  </a:lnTo>
                  <a:lnTo>
                    <a:pt x="226" y="527"/>
                  </a:lnTo>
                  <a:cubicBezTo>
                    <a:pt x="326" y="427"/>
                    <a:pt x="427" y="301"/>
                    <a:pt x="427" y="301"/>
                  </a:cubicBezTo>
                  <a:lnTo>
                    <a:pt x="326" y="101"/>
                  </a:lnTo>
                  <a:cubicBezTo>
                    <a:pt x="326" y="101"/>
                    <a:pt x="22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36"/>
          <p:cNvGrpSpPr/>
          <p:nvPr/>
        </p:nvGrpSpPr>
        <p:grpSpPr>
          <a:xfrm>
            <a:off x="652108" y="4286947"/>
            <a:ext cx="1213883" cy="630891"/>
            <a:chOff x="880708" y="4363147"/>
            <a:chExt cx="1213883" cy="630891"/>
          </a:xfrm>
        </p:grpSpPr>
        <p:sp>
          <p:nvSpPr>
            <p:cNvPr id="2181" name="Google Shape;2181;p36"/>
            <p:cNvSpPr/>
            <p:nvPr/>
          </p:nvSpPr>
          <p:spPr>
            <a:xfrm>
              <a:off x="880708" y="4363147"/>
              <a:ext cx="1213883" cy="630891"/>
            </a:xfrm>
            <a:custGeom>
              <a:avLst/>
              <a:gdLst/>
              <a:ahLst/>
              <a:cxnLst/>
              <a:rect l="l" t="t" r="r" b="b"/>
              <a:pathLst>
                <a:path w="36442" h="18940" extrusionOk="0">
                  <a:moveTo>
                    <a:pt x="33835" y="628"/>
                  </a:moveTo>
                  <a:cubicBezTo>
                    <a:pt x="33936" y="1154"/>
                    <a:pt x="34236" y="1981"/>
                    <a:pt x="34462" y="2808"/>
                  </a:cubicBezTo>
                  <a:lnTo>
                    <a:pt x="34236" y="2808"/>
                  </a:lnTo>
                  <a:cubicBezTo>
                    <a:pt x="34236" y="2808"/>
                    <a:pt x="32156" y="3560"/>
                    <a:pt x="29324" y="4587"/>
                  </a:cubicBezTo>
                  <a:cubicBezTo>
                    <a:pt x="29324" y="4587"/>
                    <a:pt x="29324" y="3861"/>
                    <a:pt x="29224" y="3435"/>
                  </a:cubicBezTo>
                  <a:cubicBezTo>
                    <a:pt x="29124" y="3134"/>
                    <a:pt x="28923" y="2708"/>
                    <a:pt x="28823" y="2507"/>
                  </a:cubicBezTo>
                  <a:cubicBezTo>
                    <a:pt x="29124" y="2407"/>
                    <a:pt x="29324" y="2307"/>
                    <a:pt x="29650" y="2181"/>
                  </a:cubicBezTo>
                  <a:cubicBezTo>
                    <a:pt x="29650" y="2307"/>
                    <a:pt x="29650" y="2407"/>
                    <a:pt x="29750" y="2407"/>
                  </a:cubicBezTo>
                  <a:cubicBezTo>
                    <a:pt x="29750" y="2507"/>
                    <a:pt x="29951" y="2708"/>
                    <a:pt x="29951" y="2708"/>
                  </a:cubicBezTo>
                  <a:lnTo>
                    <a:pt x="30176" y="2608"/>
                  </a:lnTo>
                  <a:cubicBezTo>
                    <a:pt x="30176" y="2608"/>
                    <a:pt x="30276" y="2507"/>
                    <a:pt x="30176" y="2407"/>
                  </a:cubicBezTo>
                  <a:lnTo>
                    <a:pt x="30276" y="2407"/>
                  </a:lnTo>
                  <a:cubicBezTo>
                    <a:pt x="30377" y="2507"/>
                    <a:pt x="30477" y="2507"/>
                    <a:pt x="30477" y="2608"/>
                  </a:cubicBezTo>
                  <a:cubicBezTo>
                    <a:pt x="30577" y="2708"/>
                    <a:pt x="30577" y="2808"/>
                    <a:pt x="30577" y="2808"/>
                  </a:cubicBezTo>
                  <a:lnTo>
                    <a:pt x="30903" y="2808"/>
                  </a:lnTo>
                  <a:lnTo>
                    <a:pt x="30903" y="2507"/>
                  </a:lnTo>
                  <a:cubicBezTo>
                    <a:pt x="30903" y="2307"/>
                    <a:pt x="30702" y="2081"/>
                    <a:pt x="30477" y="1981"/>
                  </a:cubicBezTo>
                  <a:cubicBezTo>
                    <a:pt x="30477" y="1981"/>
                    <a:pt x="30377" y="1981"/>
                    <a:pt x="30377" y="1881"/>
                  </a:cubicBezTo>
                  <a:cubicBezTo>
                    <a:pt x="30803" y="1780"/>
                    <a:pt x="31204" y="1555"/>
                    <a:pt x="31530" y="1455"/>
                  </a:cubicBezTo>
                  <a:cubicBezTo>
                    <a:pt x="31630" y="1555"/>
                    <a:pt x="31830" y="1981"/>
                    <a:pt x="31956" y="2181"/>
                  </a:cubicBezTo>
                  <a:cubicBezTo>
                    <a:pt x="32056" y="2407"/>
                    <a:pt x="32156" y="2608"/>
                    <a:pt x="32156" y="2708"/>
                  </a:cubicBezTo>
                  <a:cubicBezTo>
                    <a:pt x="32256" y="2933"/>
                    <a:pt x="32256" y="3034"/>
                    <a:pt x="32256" y="3034"/>
                  </a:cubicBezTo>
                  <a:lnTo>
                    <a:pt x="32582" y="3034"/>
                  </a:lnTo>
                  <a:lnTo>
                    <a:pt x="32582" y="2608"/>
                  </a:lnTo>
                  <a:cubicBezTo>
                    <a:pt x="32582" y="2407"/>
                    <a:pt x="32457" y="2181"/>
                    <a:pt x="32357" y="1981"/>
                  </a:cubicBezTo>
                  <a:cubicBezTo>
                    <a:pt x="32256" y="1780"/>
                    <a:pt x="32056" y="1455"/>
                    <a:pt x="31830" y="1354"/>
                  </a:cubicBezTo>
                  <a:cubicBezTo>
                    <a:pt x="32056" y="1254"/>
                    <a:pt x="32256" y="1154"/>
                    <a:pt x="32457" y="1154"/>
                  </a:cubicBezTo>
                  <a:lnTo>
                    <a:pt x="32582" y="1254"/>
                  </a:lnTo>
                  <a:cubicBezTo>
                    <a:pt x="32582" y="1455"/>
                    <a:pt x="32783" y="1680"/>
                    <a:pt x="32783" y="1680"/>
                  </a:cubicBezTo>
                  <a:cubicBezTo>
                    <a:pt x="32783" y="1680"/>
                    <a:pt x="32983" y="1680"/>
                    <a:pt x="33083" y="1555"/>
                  </a:cubicBezTo>
                  <a:cubicBezTo>
                    <a:pt x="33083" y="1555"/>
                    <a:pt x="33083" y="1254"/>
                    <a:pt x="32983" y="1154"/>
                  </a:cubicBezTo>
                  <a:cubicBezTo>
                    <a:pt x="32983" y="1054"/>
                    <a:pt x="32983" y="1054"/>
                    <a:pt x="32883" y="928"/>
                  </a:cubicBezTo>
                  <a:cubicBezTo>
                    <a:pt x="33309" y="828"/>
                    <a:pt x="33610" y="628"/>
                    <a:pt x="33835" y="628"/>
                  </a:cubicBezTo>
                  <a:close/>
                  <a:moveTo>
                    <a:pt x="28497" y="2608"/>
                  </a:moveTo>
                  <a:cubicBezTo>
                    <a:pt x="28597" y="2808"/>
                    <a:pt x="28597" y="3234"/>
                    <a:pt x="28697" y="3560"/>
                  </a:cubicBezTo>
                  <a:cubicBezTo>
                    <a:pt x="28923" y="3961"/>
                    <a:pt x="29023" y="4587"/>
                    <a:pt x="29023" y="4587"/>
                  </a:cubicBezTo>
                  <a:lnTo>
                    <a:pt x="29224" y="4587"/>
                  </a:lnTo>
                  <a:cubicBezTo>
                    <a:pt x="25890" y="5841"/>
                    <a:pt x="21304" y="7420"/>
                    <a:pt x="17845" y="8673"/>
                  </a:cubicBezTo>
                  <a:cubicBezTo>
                    <a:pt x="11905" y="10853"/>
                    <a:pt x="3008" y="14212"/>
                    <a:pt x="1655" y="14713"/>
                  </a:cubicBezTo>
                  <a:cubicBezTo>
                    <a:pt x="1354" y="13986"/>
                    <a:pt x="928" y="13159"/>
                    <a:pt x="727" y="12633"/>
                  </a:cubicBezTo>
                  <a:cubicBezTo>
                    <a:pt x="828" y="12633"/>
                    <a:pt x="1028" y="12532"/>
                    <a:pt x="1354" y="12432"/>
                  </a:cubicBezTo>
                  <a:cubicBezTo>
                    <a:pt x="1454" y="12432"/>
                    <a:pt x="1454" y="12532"/>
                    <a:pt x="1454" y="12532"/>
                  </a:cubicBezTo>
                  <a:cubicBezTo>
                    <a:pt x="1554" y="12733"/>
                    <a:pt x="1655" y="13159"/>
                    <a:pt x="1655" y="13159"/>
                  </a:cubicBezTo>
                  <a:lnTo>
                    <a:pt x="1981" y="13159"/>
                  </a:lnTo>
                  <a:cubicBezTo>
                    <a:pt x="1981" y="13159"/>
                    <a:pt x="2081" y="12733"/>
                    <a:pt x="1880" y="12432"/>
                  </a:cubicBezTo>
                  <a:lnTo>
                    <a:pt x="1880" y="12207"/>
                  </a:lnTo>
                  <a:cubicBezTo>
                    <a:pt x="1981" y="12207"/>
                    <a:pt x="2181" y="12106"/>
                    <a:pt x="2382" y="12006"/>
                  </a:cubicBezTo>
                  <a:cubicBezTo>
                    <a:pt x="2382" y="12106"/>
                    <a:pt x="2382" y="12332"/>
                    <a:pt x="2507" y="12432"/>
                  </a:cubicBezTo>
                  <a:cubicBezTo>
                    <a:pt x="2507" y="12633"/>
                    <a:pt x="2707" y="12833"/>
                    <a:pt x="2707" y="12833"/>
                  </a:cubicBezTo>
                  <a:cubicBezTo>
                    <a:pt x="2808" y="12833"/>
                    <a:pt x="2908" y="12733"/>
                    <a:pt x="3008" y="12733"/>
                  </a:cubicBezTo>
                  <a:cubicBezTo>
                    <a:pt x="3008" y="12733"/>
                    <a:pt x="3008" y="12432"/>
                    <a:pt x="2908" y="12332"/>
                  </a:cubicBezTo>
                  <a:cubicBezTo>
                    <a:pt x="2908" y="12106"/>
                    <a:pt x="2808" y="12006"/>
                    <a:pt x="2707" y="12006"/>
                  </a:cubicBezTo>
                  <a:cubicBezTo>
                    <a:pt x="2908" y="11906"/>
                    <a:pt x="3008" y="11906"/>
                    <a:pt x="3133" y="11806"/>
                  </a:cubicBezTo>
                  <a:cubicBezTo>
                    <a:pt x="3133" y="11906"/>
                    <a:pt x="3133" y="12106"/>
                    <a:pt x="3234" y="12207"/>
                  </a:cubicBezTo>
                  <a:cubicBezTo>
                    <a:pt x="3234" y="12332"/>
                    <a:pt x="3434" y="12532"/>
                    <a:pt x="3434" y="12532"/>
                  </a:cubicBezTo>
                  <a:lnTo>
                    <a:pt x="3635" y="12532"/>
                  </a:lnTo>
                  <a:cubicBezTo>
                    <a:pt x="3635" y="12532"/>
                    <a:pt x="3760" y="12207"/>
                    <a:pt x="3635" y="12006"/>
                  </a:cubicBezTo>
                  <a:cubicBezTo>
                    <a:pt x="3635" y="11906"/>
                    <a:pt x="3534" y="11806"/>
                    <a:pt x="3434" y="11705"/>
                  </a:cubicBezTo>
                  <a:cubicBezTo>
                    <a:pt x="3534" y="11705"/>
                    <a:pt x="3635" y="11705"/>
                    <a:pt x="3760" y="11580"/>
                  </a:cubicBezTo>
                  <a:cubicBezTo>
                    <a:pt x="3760" y="11705"/>
                    <a:pt x="3860" y="12006"/>
                    <a:pt x="3960" y="12207"/>
                  </a:cubicBezTo>
                  <a:cubicBezTo>
                    <a:pt x="4061" y="12432"/>
                    <a:pt x="4387" y="12833"/>
                    <a:pt x="4387" y="12833"/>
                  </a:cubicBezTo>
                  <a:lnTo>
                    <a:pt x="4587" y="12733"/>
                  </a:lnTo>
                  <a:cubicBezTo>
                    <a:pt x="4587" y="12733"/>
                    <a:pt x="4587" y="12332"/>
                    <a:pt x="4387" y="12006"/>
                  </a:cubicBezTo>
                  <a:cubicBezTo>
                    <a:pt x="4387" y="11906"/>
                    <a:pt x="4261" y="11705"/>
                    <a:pt x="4061" y="11580"/>
                  </a:cubicBezTo>
                  <a:lnTo>
                    <a:pt x="4061" y="11480"/>
                  </a:lnTo>
                  <a:cubicBezTo>
                    <a:pt x="4261" y="11380"/>
                    <a:pt x="4587" y="11279"/>
                    <a:pt x="4888" y="11179"/>
                  </a:cubicBezTo>
                  <a:lnTo>
                    <a:pt x="4888" y="11480"/>
                  </a:lnTo>
                  <a:cubicBezTo>
                    <a:pt x="5013" y="11705"/>
                    <a:pt x="5214" y="11906"/>
                    <a:pt x="5214" y="11906"/>
                  </a:cubicBezTo>
                  <a:cubicBezTo>
                    <a:pt x="5214" y="11906"/>
                    <a:pt x="5414" y="11906"/>
                    <a:pt x="5414" y="11806"/>
                  </a:cubicBezTo>
                  <a:lnTo>
                    <a:pt x="5414" y="11279"/>
                  </a:lnTo>
                  <a:cubicBezTo>
                    <a:pt x="5314" y="11179"/>
                    <a:pt x="5314" y="11179"/>
                    <a:pt x="5314" y="11079"/>
                  </a:cubicBezTo>
                  <a:cubicBezTo>
                    <a:pt x="5940" y="10853"/>
                    <a:pt x="6667" y="10653"/>
                    <a:pt x="7394" y="10327"/>
                  </a:cubicBezTo>
                  <a:cubicBezTo>
                    <a:pt x="7394" y="10552"/>
                    <a:pt x="7519" y="10753"/>
                    <a:pt x="7519" y="10853"/>
                  </a:cubicBezTo>
                  <a:cubicBezTo>
                    <a:pt x="7620" y="11279"/>
                    <a:pt x="7920" y="11705"/>
                    <a:pt x="7920" y="11705"/>
                  </a:cubicBezTo>
                  <a:lnTo>
                    <a:pt x="8246" y="11705"/>
                  </a:lnTo>
                  <a:cubicBezTo>
                    <a:pt x="8246" y="11705"/>
                    <a:pt x="8146" y="11079"/>
                    <a:pt x="8021" y="10753"/>
                  </a:cubicBezTo>
                  <a:cubicBezTo>
                    <a:pt x="7920" y="10552"/>
                    <a:pt x="7820" y="10327"/>
                    <a:pt x="7720" y="10227"/>
                  </a:cubicBezTo>
                  <a:cubicBezTo>
                    <a:pt x="8021" y="10126"/>
                    <a:pt x="8246" y="10026"/>
                    <a:pt x="8447" y="10026"/>
                  </a:cubicBezTo>
                  <a:lnTo>
                    <a:pt x="8447" y="10126"/>
                  </a:lnTo>
                  <a:cubicBezTo>
                    <a:pt x="8547" y="10327"/>
                    <a:pt x="8773" y="10452"/>
                    <a:pt x="8773" y="10452"/>
                  </a:cubicBezTo>
                  <a:cubicBezTo>
                    <a:pt x="8773" y="10452"/>
                    <a:pt x="8973" y="10452"/>
                    <a:pt x="8973" y="10327"/>
                  </a:cubicBezTo>
                  <a:lnTo>
                    <a:pt x="8973" y="10026"/>
                  </a:lnTo>
                  <a:cubicBezTo>
                    <a:pt x="8873" y="9926"/>
                    <a:pt x="8873" y="9926"/>
                    <a:pt x="8873" y="9826"/>
                  </a:cubicBezTo>
                  <a:cubicBezTo>
                    <a:pt x="8973" y="9826"/>
                    <a:pt x="9073" y="9826"/>
                    <a:pt x="9174" y="9700"/>
                  </a:cubicBezTo>
                  <a:lnTo>
                    <a:pt x="9174" y="10026"/>
                  </a:lnTo>
                  <a:cubicBezTo>
                    <a:pt x="9274" y="10126"/>
                    <a:pt x="9499" y="10327"/>
                    <a:pt x="9499" y="10327"/>
                  </a:cubicBezTo>
                  <a:lnTo>
                    <a:pt x="9700" y="10327"/>
                  </a:lnTo>
                  <a:lnTo>
                    <a:pt x="9700" y="9826"/>
                  </a:lnTo>
                  <a:lnTo>
                    <a:pt x="9499" y="9600"/>
                  </a:lnTo>
                  <a:cubicBezTo>
                    <a:pt x="9700" y="9600"/>
                    <a:pt x="9800" y="9500"/>
                    <a:pt x="9900" y="9500"/>
                  </a:cubicBezTo>
                  <a:lnTo>
                    <a:pt x="9900" y="9600"/>
                  </a:lnTo>
                  <a:cubicBezTo>
                    <a:pt x="9900" y="9826"/>
                    <a:pt x="10126" y="9926"/>
                    <a:pt x="10126" y="9926"/>
                  </a:cubicBezTo>
                  <a:cubicBezTo>
                    <a:pt x="10126" y="9926"/>
                    <a:pt x="10326" y="9926"/>
                    <a:pt x="10326" y="9826"/>
                  </a:cubicBezTo>
                  <a:cubicBezTo>
                    <a:pt x="10326" y="9826"/>
                    <a:pt x="10427" y="9600"/>
                    <a:pt x="10326" y="9500"/>
                  </a:cubicBezTo>
                  <a:cubicBezTo>
                    <a:pt x="10326" y="9400"/>
                    <a:pt x="10326" y="9400"/>
                    <a:pt x="10226" y="9400"/>
                  </a:cubicBezTo>
                  <a:cubicBezTo>
                    <a:pt x="10527" y="9299"/>
                    <a:pt x="10753" y="9199"/>
                    <a:pt x="10953" y="9074"/>
                  </a:cubicBezTo>
                  <a:lnTo>
                    <a:pt x="10953" y="9199"/>
                  </a:lnTo>
                  <a:cubicBezTo>
                    <a:pt x="11053" y="9299"/>
                    <a:pt x="11053" y="9500"/>
                    <a:pt x="11154" y="9600"/>
                  </a:cubicBezTo>
                  <a:cubicBezTo>
                    <a:pt x="11154" y="9926"/>
                    <a:pt x="11379" y="10452"/>
                    <a:pt x="11379" y="10452"/>
                  </a:cubicBezTo>
                  <a:lnTo>
                    <a:pt x="11580" y="10452"/>
                  </a:lnTo>
                  <a:cubicBezTo>
                    <a:pt x="11580" y="10452"/>
                    <a:pt x="11680" y="9926"/>
                    <a:pt x="11580" y="9500"/>
                  </a:cubicBezTo>
                  <a:cubicBezTo>
                    <a:pt x="11580" y="9400"/>
                    <a:pt x="11479" y="9199"/>
                    <a:pt x="11279" y="8973"/>
                  </a:cubicBezTo>
                  <a:cubicBezTo>
                    <a:pt x="11580" y="8873"/>
                    <a:pt x="11905" y="8773"/>
                    <a:pt x="12206" y="8673"/>
                  </a:cubicBezTo>
                  <a:lnTo>
                    <a:pt x="12206" y="8873"/>
                  </a:lnTo>
                  <a:cubicBezTo>
                    <a:pt x="12306" y="9074"/>
                    <a:pt x="12407" y="9500"/>
                    <a:pt x="12407" y="9500"/>
                  </a:cubicBezTo>
                  <a:lnTo>
                    <a:pt x="12632" y="9500"/>
                  </a:lnTo>
                  <a:cubicBezTo>
                    <a:pt x="12632" y="9500"/>
                    <a:pt x="12632" y="9400"/>
                    <a:pt x="12732" y="9199"/>
                  </a:cubicBezTo>
                  <a:cubicBezTo>
                    <a:pt x="12732" y="9074"/>
                    <a:pt x="12732" y="8873"/>
                    <a:pt x="12632" y="8773"/>
                  </a:cubicBezTo>
                  <a:lnTo>
                    <a:pt x="12632" y="8572"/>
                  </a:lnTo>
                  <a:cubicBezTo>
                    <a:pt x="12632" y="8572"/>
                    <a:pt x="12732" y="8673"/>
                    <a:pt x="12732" y="8773"/>
                  </a:cubicBezTo>
                  <a:lnTo>
                    <a:pt x="13033" y="9074"/>
                  </a:lnTo>
                  <a:lnTo>
                    <a:pt x="13259" y="8973"/>
                  </a:lnTo>
                  <a:cubicBezTo>
                    <a:pt x="13259" y="8973"/>
                    <a:pt x="13259" y="8773"/>
                    <a:pt x="13159" y="8572"/>
                  </a:cubicBezTo>
                  <a:cubicBezTo>
                    <a:pt x="13159" y="8447"/>
                    <a:pt x="13033" y="8447"/>
                    <a:pt x="13033" y="8347"/>
                  </a:cubicBezTo>
                  <a:cubicBezTo>
                    <a:pt x="13159" y="8347"/>
                    <a:pt x="13359" y="8247"/>
                    <a:pt x="13459" y="8247"/>
                  </a:cubicBezTo>
                  <a:cubicBezTo>
                    <a:pt x="13459" y="8347"/>
                    <a:pt x="13459" y="8447"/>
                    <a:pt x="13560" y="8673"/>
                  </a:cubicBezTo>
                  <a:cubicBezTo>
                    <a:pt x="13560" y="8773"/>
                    <a:pt x="13785" y="8973"/>
                    <a:pt x="13785" y="8973"/>
                  </a:cubicBezTo>
                  <a:cubicBezTo>
                    <a:pt x="13785" y="8973"/>
                    <a:pt x="13986" y="8973"/>
                    <a:pt x="13986" y="8873"/>
                  </a:cubicBezTo>
                  <a:cubicBezTo>
                    <a:pt x="13986" y="8873"/>
                    <a:pt x="14086" y="8673"/>
                    <a:pt x="13986" y="8447"/>
                  </a:cubicBezTo>
                  <a:cubicBezTo>
                    <a:pt x="13986" y="8347"/>
                    <a:pt x="13885" y="8247"/>
                    <a:pt x="13785" y="8146"/>
                  </a:cubicBezTo>
                  <a:cubicBezTo>
                    <a:pt x="13986" y="8046"/>
                    <a:pt x="14086" y="8046"/>
                    <a:pt x="14286" y="7946"/>
                  </a:cubicBezTo>
                  <a:lnTo>
                    <a:pt x="14286" y="8046"/>
                  </a:lnTo>
                  <a:cubicBezTo>
                    <a:pt x="14286" y="8146"/>
                    <a:pt x="14412" y="8347"/>
                    <a:pt x="14512" y="8447"/>
                  </a:cubicBezTo>
                  <a:cubicBezTo>
                    <a:pt x="14612" y="8773"/>
                    <a:pt x="14913" y="9199"/>
                    <a:pt x="14913" y="9199"/>
                  </a:cubicBezTo>
                  <a:cubicBezTo>
                    <a:pt x="14913" y="9199"/>
                    <a:pt x="15138" y="9199"/>
                    <a:pt x="15138" y="9074"/>
                  </a:cubicBezTo>
                  <a:cubicBezTo>
                    <a:pt x="15138" y="9074"/>
                    <a:pt x="15038" y="8572"/>
                    <a:pt x="14913" y="8247"/>
                  </a:cubicBezTo>
                  <a:cubicBezTo>
                    <a:pt x="14813" y="8146"/>
                    <a:pt x="14712" y="7946"/>
                    <a:pt x="14612" y="7821"/>
                  </a:cubicBezTo>
                  <a:cubicBezTo>
                    <a:pt x="14913" y="7720"/>
                    <a:pt x="15239" y="7620"/>
                    <a:pt x="15539" y="7520"/>
                  </a:cubicBezTo>
                  <a:cubicBezTo>
                    <a:pt x="15539" y="7620"/>
                    <a:pt x="15539" y="7720"/>
                    <a:pt x="15665" y="7720"/>
                  </a:cubicBezTo>
                  <a:cubicBezTo>
                    <a:pt x="15665" y="7946"/>
                    <a:pt x="15966" y="8247"/>
                    <a:pt x="15966" y="8247"/>
                  </a:cubicBezTo>
                  <a:lnTo>
                    <a:pt x="16166" y="8146"/>
                  </a:lnTo>
                  <a:cubicBezTo>
                    <a:pt x="16166" y="8146"/>
                    <a:pt x="16166" y="7821"/>
                    <a:pt x="16066" y="7620"/>
                  </a:cubicBezTo>
                  <a:cubicBezTo>
                    <a:pt x="16066" y="7520"/>
                    <a:pt x="15966" y="7420"/>
                    <a:pt x="15966" y="7319"/>
                  </a:cubicBezTo>
                  <a:cubicBezTo>
                    <a:pt x="16066" y="7319"/>
                    <a:pt x="16291" y="7194"/>
                    <a:pt x="16392" y="7194"/>
                  </a:cubicBezTo>
                  <a:cubicBezTo>
                    <a:pt x="16392" y="7194"/>
                    <a:pt x="16492" y="7420"/>
                    <a:pt x="16492" y="7520"/>
                  </a:cubicBezTo>
                  <a:cubicBezTo>
                    <a:pt x="16592" y="7720"/>
                    <a:pt x="16793" y="7946"/>
                    <a:pt x="16793" y="7946"/>
                  </a:cubicBezTo>
                  <a:lnTo>
                    <a:pt x="17018" y="7821"/>
                  </a:lnTo>
                  <a:lnTo>
                    <a:pt x="17018" y="7319"/>
                  </a:lnTo>
                  <a:cubicBezTo>
                    <a:pt x="16918" y="7194"/>
                    <a:pt x="16793" y="7094"/>
                    <a:pt x="16692" y="7094"/>
                  </a:cubicBezTo>
                  <a:cubicBezTo>
                    <a:pt x="17018" y="6994"/>
                    <a:pt x="17219" y="6893"/>
                    <a:pt x="17419" y="6793"/>
                  </a:cubicBezTo>
                  <a:cubicBezTo>
                    <a:pt x="17645" y="6693"/>
                    <a:pt x="17845" y="6693"/>
                    <a:pt x="18046" y="6567"/>
                  </a:cubicBezTo>
                  <a:cubicBezTo>
                    <a:pt x="18046" y="6693"/>
                    <a:pt x="18171" y="6893"/>
                    <a:pt x="18271" y="6994"/>
                  </a:cubicBezTo>
                  <a:cubicBezTo>
                    <a:pt x="18372" y="7194"/>
                    <a:pt x="18572" y="7620"/>
                    <a:pt x="18572" y="7620"/>
                  </a:cubicBezTo>
                  <a:lnTo>
                    <a:pt x="18798" y="7620"/>
                  </a:lnTo>
                  <a:lnTo>
                    <a:pt x="18798" y="7319"/>
                  </a:lnTo>
                  <a:cubicBezTo>
                    <a:pt x="18798" y="7194"/>
                    <a:pt x="18798" y="6994"/>
                    <a:pt x="18672" y="6793"/>
                  </a:cubicBezTo>
                  <a:cubicBezTo>
                    <a:pt x="18572" y="6693"/>
                    <a:pt x="18472" y="6567"/>
                    <a:pt x="18372" y="6467"/>
                  </a:cubicBezTo>
                  <a:cubicBezTo>
                    <a:pt x="18672" y="6367"/>
                    <a:pt x="18898" y="6267"/>
                    <a:pt x="19098" y="6166"/>
                  </a:cubicBezTo>
                  <a:lnTo>
                    <a:pt x="19098" y="6367"/>
                  </a:lnTo>
                  <a:cubicBezTo>
                    <a:pt x="19199" y="6567"/>
                    <a:pt x="19424" y="6793"/>
                    <a:pt x="19424" y="6793"/>
                  </a:cubicBezTo>
                  <a:lnTo>
                    <a:pt x="19625" y="6693"/>
                  </a:lnTo>
                  <a:lnTo>
                    <a:pt x="19625" y="6166"/>
                  </a:lnTo>
                  <a:lnTo>
                    <a:pt x="19524" y="6066"/>
                  </a:lnTo>
                  <a:cubicBezTo>
                    <a:pt x="19625" y="6066"/>
                    <a:pt x="19725" y="5941"/>
                    <a:pt x="19825" y="5941"/>
                  </a:cubicBezTo>
                  <a:lnTo>
                    <a:pt x="19825" y="6166"/>
                  </a:lnTo>
                  <a:lnTo>
                    <a:pt x="20151" y="6467"/>
                  </a:lnTo>
                  <a:lnTo>
                    <a:pt x="20352" y="6467"/>
                  </a:lnTo>
                  <a:cubicBezTo>
                    <a:pt x="20352" y="6467"/>
                    <a:pt x="20352" y="6166"/>
                    <a:pt x="20251" y="5941"/>
                  </a:cubicBezTo>
                  <a:lnTo>
                    <a:pt x="20251" y="5740"/>
                  </a:lnTo>
                  <a:cubicBezTo>
                    <a:pt x="20352" y="5740"/>
                    <a:pt x="20452" y="5740"/>
                    <a:pt x="20552" y="5640"/>
                  </a:cubicBezTo>
                  <a:lnTo>
                    <a:pt x="20552" y="5941"/>
                  </a:lnTo>
                  <a:lnTo>
                    <a:pt x="20878" y="6267"/>
                  </a:lnTo>
                  <a:lnTo>
                    <a:pt x="21078" y="6166"/>
                  </a:lnTo>
                  <a:lnTo>
                    <a:pt x="21078" y="5740"/>
                  </a:lnTo>
                  <a:cubicBezTo>
                    <a:pt x="20978" y="5740"/>
                    <a:pt x="20878" y="5640"/>
                    <a:pt x="20878" y="5540"/>
                  </a:cubicBezTo>
                  <a:cubicBezTo>
                    <a:pt x="21078" y="5440"/>
                    <a:pt x="21304" y="5440"/>
                    <a:pt x="21404" y="5314"/>
                  </a:cubicBezTo>
                  <a:cubicBezTo>
                    <a:pt x="21504" y="5440"/>
                    <a:pt x="21504" y="5640"/>
                    <a:pt x="21504" y="5841"/>
                  </a:cubicBezTo>
                  <a:cubicBezTo>
                    <a:pt x="21605" y="6066"/>
                    <a:pt x="21931" y="6467"/>
                    <a:pt x="21931" y="6467"/>
                  </a:cubicBezTo>
                  <a:lnTo>
                    <a:pt x="22131" y="6367"/>
                  </a:lnTo>
                  <a:cubicBezTo>
                    <a:pt x="22131" y="6367"/>
                    <a:pt x="22131" y="5941"/>
                    <a:pt x="22031" y="5640"/>
                  </a:cubicBezTo>
                  <a:cubicBezTo>
                    <a:pt x="21931" y="5540"/>
                    <a:pt x="21805" y="5314"/>
                    <a:pt x="21805" y="5214"/>
                  </a:cubicBezTo>
                  <a:cubicBezTo>
                    <a:pt x="22031" y="5114"/>
                    <a:pt x="22231" y="5014"/>
                    <a:pt x="22432" y="4913"/>
                  </a:cubicBezTo>
                  <a:lnTo>
                    <a:pt x="22557" y="5014"/>
                  </a:lnTo>
                  <a:cubicBezTo>
                    <a:pt x="22557" y="5014"/>
                    <a:pt x="22657" y="5114"/>
                    <a:pt x="22657" y="5214"/>
                  </a:cubicBezTo>
                  <a:lnTo>
                    <a:pt x="22758" y="5314"/>
                  </a:lnTo>
                  <a:lnTo>
                    <a:pt x="22958" y="5314"/>
                  </a:lnTo>
                  <a:lnTo>
                    <a:pt x="22958" y="5114"/>
                  </a:lnTo>
                  <a:cubicBezTo>
                    <a:pt x="23058" y="5014"/>
                    <a:pt x="22958" y="4913"/>
                    <a:pt x="22958" y="4813"/>
                  </a:cubicBezTo>
                  <a:cubicBezTo>
                    <a:pt x="23058" y="4688"/>
                    <a:pt x="23184" y="4688"/>
                    <a:pt x="23184" y="4688"/>
                  </a:cubicBezTo>
                  <a:cubicBezTo>
                    <a:pt x="23184" y="4688"/>
                    <a:pt x="23184" y="4913"/>
                    <a:pt x="23284" y="5014"/>
                  </a:cubicBezTo>
                  <a:cubicBezTo>
                    <a:pt x="23284" y="5114"/>
                    <a:pt x="23484" y="5314"/>
                    <a:pt x="23484" y="5314"/>
                  </a:cubicBezTo>
                  <a:lnTo>
                    <a:pt x="23685" y="5214"/>
                  </a:lnTo>
                  <a:cubicBezTo>
                    <a:pt x="23685" y="5214"/>
                    <a:pt x="23810" y="4913"/>
                    <a:pt x="23685" y="4813"/>
                  </a:cubicBezTo>
                  <a:cubicBezTo>
                    <a:pt x="23685" y="4688"/>
                    <a:pt x="23585" y="4587"/>
                    <a:pt x="23484" y="4587"/>
                  </a:cubicBezTo>
                  <a:cubicBezTo>
                    <a:pt x="23685" y="4487"/>
                    <a:pt x="23810" y="4487"/>
                    <a:pt x="23910" y="4387"/>
                  </a:cubicBezTo>
                  <a:lnTo>
                    <a:pt x="23910" y="4688"/>
                  </a:lnTo>
                  <a:cubicBezTo>
                    <a:pt x="24011" y="4913"/>
                    <a:pt x="24211" y="5014"/>
                    <a:pt x="24211" y="5014"/>
                  </a:cubicBezTo>
                  <a:cubicBezTo>
                    <a:pt x="24211" y="5014"/>
                    <a:pt x="24437" y="5014"/>
                    <a:pt x="24437" y="4913"/>
                  </a:cubicBezTo>
                  <a:lnTo>
                    <a:pt x="24437" y="4587"/>
                  </a:lnTo>
                  <a:cubicBezTo>
                    <a:pt x="24311" y="4487"/>
                    <a:pt x="24211" y="4387"/>
                    <a:pt x="24211" y="4287"/>
                  </a:cubicBezTo>
                  <a:cubicBezTo>
                    <a:pt x="24437" y="4186"/>
                    <a:pt x="24637" y="4186"/>
                    <a:pt x="24738" y="4061"/>
                  </a:cubicBezTo>
                  <a:cubicBezTo>
                    <a:pt x="24838" y="4287"/>
                    <a:pt x="24838" y="4387"/>
                    <a:pt x="24938" y="4587"/>
                  </a:cubicBezTo>
                  <a:cubicBezTo>
                    <a:pt x="25063" y="4913"/>
                    <a:pt x="25364" y="5440"/>
                    <a:pt x="25364" y="5440"/>
                  </a:cubicBezTo>
                  <a:lnTo>
                    <a:pt x="25565" y="5314"/>
                  </a:lnTo>
                  <a:cubicBezTo>
                    <a:pt x="25565" y="5314"/>
                    <a:pt x="25464" y="4813"/>
                    <a:pt x="25364" y="4387"/>
                  </a:cubicBezTo>
                  <a:cubicBezTo>
                    <a:pt x="25264" y="4287"/>
                    <a:pt x="25264" y="4061"/>
                    <a:pt x="25164" y="3961"/>
                  </a:cubicBezTo>
                  <a:cubicBezTo>
                    <a:pt x="25565" y="3760"/>
                    <a:pt x="25890" y="3660"/>
                    <a:pt x="26316" y="3435"/>
                  </a:cubicBezTo>
                  <a:cubicBezTo>
                    <a:pt x="26316" y="3560"/>
                    <a:pt x="26316" y="3560"/>
                    <a:pt x="26417" y="3660"/>
                  </a:cubicBezTo>
                  <a:cubicBezTo>
                    <a:pt x="26417" y="3861"/>
                    <a:pt x="26617" y="4186"/>
                    <a:pt x="26718" y="4186"/>
                  </a:cubicBezTo>
                  <a:lnTo>
                    <a:pt x="26943" y="4061"/>
                  </a:lnTo>
                  <a:cubicBezTo>
                    <a:pt x="26943" y="4061"/>
                    <a:pt x="26943" y="3660"/>
                    <a:pt x="26818" y="3435"/>
                  </a:cubicBezTo>
                  <a:lnTo>
                    <a:pt x="26718" y="3334"/>
                  </a:lnTo>
                  <a:cubicBezTo>
                    <a:pt x="26818" y="3234"/>
                    <a:pt x="26943" y="3234"/>
                    <a:pt x="27043" y="3234"/>
                  </a:cubicBezTo>
                  <a:lnTo>
                    <a:pt x="27043" y="3334"/>
                  </a:lnTo>
                  <a:cubicBezTo>
                    <a:pt x="27144" y="3560"/>
                    <a:pt x="27344" y="3660"/>
                    <a:pt x="27344" y="3660"/>
                  </a:cubicBezTo>
                  <a:lnTo>
                    <a:pt x="27570" y="3660"/>
                  </a:lnTo>
                  <a:lnTo>
                    <a:pt x="27570" y="3234"/>
                  </a:lnTo>
                  <a:cubicBezTo>
                    <a:pt x="27570" y="3134"/>
                    <a:pt x="27444" y="3134"/>
                    <a:pt x="27444" y="3034"/>
                  </a:cubicBezTo>
                  <a:cubicBezTo>
                    <a:pt x="27570" y="3034"/>
                    <a:pt x="27670" y="2933"/>
                    <a:pt x="27770" y="2933"/>
                  </a:cubicBezTo>
                  <a:cubicBezTo>
                    <a:pt x="27770" y="3034"/>
                    <a:pt x="27770" y="3134"/>
                    <a:pt x="27870" y="3234"/>
                  </a:cubicBezTo>
                  <a:cubicBezTo>
                    <a:pt x="27870" y="3334"/>
                    <a:pt x="28071" y="3660"/>
                    <a:pt x="28071" y="3660"/>
                  </a:cubicBezTo>
                  <a:lnTo>
                    <a:pt x="28296" y="3560"/>
                  </a:lnTo>
                  <a:lnTo>
                    <a:pt x="28296" y="3034"/>
                  </a:lnTo>
                  <a:cubicBezTo>
                    <a:pt x="28296" y="2933"/>
                    <a:pt x="28196" y="2808"/>
                    <a:pt x="28071" y="2808"/>
                  </a:cubicBezTo>
                  <a:cubicBezTo>
                    <a:pt x="28296" y="2708"/>
                    <a:pt x="28397" y="2708"/>
                    <a:pt x="28497" y="2608"/>
                  </a:cubicBezTo>
                  <a:close/>
                  <a:moveTo>
                    <a:pt x="34562" y="3034"/>
                  </a:moveTo>
                  <a:cubicBezTo>
                    <a:pt x="34562" y="3134"/>
                    <a:pt x="34562" y="3234"/>
                    <a:pt x="34662" y="3334"/>
                  </a:cubicBezTo>
                  <a:cubicBezTo>
                    <a:pt x="34963" y="4287"/>
                    <a:pt x="35590" y="5640"/>
                    <a:pt x="35916" y="6166"/>
                  </a:cubicBezTo>
                  <a:cubicBezTo>
                    <a:pt x="35916" y="6166"/>
                    <a:pt x="35189" y="6367"/>
                    <a:pt x="34136" y="6793"/>
                  </a:cubicBezTo>
                  <a:lnTo>
                    <a:pt x="32357" y="7520"/>
                  </a:lnTo>
                  <a:cubicBezTo>
                    <a:pt x="31630" y="7821"/>
                    <a:pt x="30903" y="8046"/>
                    <a:pt x="30076" y="8347"/>
                  </a:cubicBezTo>
                  <a:cubicBezTo>
                    <a:pt x="26617" y="9500"/>
                    <a:pt x="22432" y="10953"/>
                    <a:pt x="19199" y="12106"/>
                  </a:cubicBezTo>
                  <a:cubicBezTo>
                    <a:pt x="13159" y="14412"/>
                    <a:pt x="4061" y="17846"/>
                    <a:pt x="2808" y="18372"/>
                  </a:cubicBezTo>
                  <a:cubicBezTo>
                    <a:pt x="2607" y="17846"/>
                    <a:pt x="2281" y="16292"/>
                    <a:pt x="1880" y="15239"/>
                  </a:cubicBezTo>
                  <a:cubicBezTo>
                    <a:pt x="1880" y="15139"/>
                    <a:pt x="1755" y="15039"/>
                    <a:pt x="1755" y="14938"/>
                  </a:cubicBezTo>
                  <a:cubicBezTo>
                    <a:pt x="3133" y="14412"/>
                    <a:pt x="12106" y="11279"/>
                    <a:pt x="17946" y="9199"/>
                  </a:cubicBezTo>
                  <a:cubicBezTo>
                    <a:pt x="24437" y="6793"/>
                    <a:pt x="34337" y="3034"/>
                    <a:pt x="34337" y="3034"/>
                  </a:cubicBezTo>
                  <a:close/>
                  <a:moveTo>
                    <a:pt x="33835" y="1"/>
                  </a:moveTo>
                  <a:cubicBezTo>
                    <a:pt x="33835" y="1"/>
                    <a:pt x="23585" y="3560"/>
                    <a:pt x="17118" y="5841"/>
                  </a:cubicBezTo>
                  <a:cubicBezTo>
                    <a:pt x="11680" y="7946"/>
                    <a:pt x="3760" y="10953"/>
                    <a:pt x="1254" y="11906"/>
                  </a:cubicBezTo>
                  <a:cubicBezTo>
                    <a:pt x="727" y="12106"/>
                    <a:pt x="502" y="12207"/>
                    <a:pt x="502" y="12207"/>
                  </a:cubicBezTo>
                  <a:lnTo>
                    <a:pt x="502" y="12106"/>
                  </a:lnTo>
                  <a:cubicBezTo>
                    <a:pt x="483" y="12087"/>
                    <a:pt x="453" y="12079"/>
                    <a:pt x="417" y="12079"/>
                  </a:cubicBezTo>
                  <a:cubicBezTo>
                    <a:pt x="264" y="12079"/>
                    <a:pt x="1" y="12230"/>
                    <a:pt x="1" y="12332"/>
                  </a:cubicBezTo>
                  <a:cubicBezTo>
                    <a:pt x="1" y="12332"/>
                    <a:pt x="502" y="14312"/>
                    <a:pt x="928" y="15565"/>
                  </a:cubicBezTo>
                  <a:cubicBezTo>
                    <a:pt x="1454" y="16818"/>
                    <a:pt x="2382" y="18798"/>
                    <a:pt x="2382" y="18798"/>
                  </a:cubicBezTo>
                  <a:cubicBezTo>
                    <a:pt x="2470" y="18869"/>
                    <a:pt x="2546" y="18940"/>
                    <a:pt x="2654" y="18940"/>
                  </a:cubicBezTo>
                  <a:cubicBezTo>
                    <a:pt x="2699" y="18940"/>
                    <a:pt x="2749" y="18928"/>
                    <a:pt x="2808" y="18898"/>
                  </a:cubicBezTo>
                  <a:cubicBezTo>
                    <a:pt x="2808" y="18898"/>
                    <a:pt x="13033" y="15465"/>
                    <a:pt x="19524" y="13059"/>
                  </a:cubicBezTo>
                  <a:cubicBezTo>
                    <a:pt x="22758" y="11906"/>
                    <a:pt x="26943" y="10327"/>
                    <a:pt x="30276" y="9074"/>
                  </a:cubicBezTo>
                  <a:cubicBezTo>
                    <a:pt x="31103" y="8673"/>
                    <a:pt x="31830" y="8447"/>
                    <a:pt x="32582" y="8146"/>
                  </a:cubicBezTo>
                  <a:lnTo>
                    <a:pt x="34462" y="7319"/>
                  </a:lnTo>
                  <a:cubicBezTo>
                    <a:pt x="35389" y="6893"/>
                    <a:pt x="36016" y="6567"/>
                    <a:pt x="36016" y="6567"/>
                  </a:cubicBezTo>
                  <a:cubicBezTo>
                    <a:pt x="36216" y="6567"/>
                    <a:pt x="36216" y="6367"/>
                    <a:pt x="36216" y="6267"/>
                  </a:cubicBezTo>
                  <a:cubicBezTo>
                    <a:pt x="36342" y="6267"/>
                    <a:pt x="36442" y="6166"/>
                    <a:pt x="36442" y="6166"/>
                  </a:cubicBezTo>
                  <a:cubicBezTo>
                    <a:pt x="36442" y="6166"/>
                    <a:pt x="36016" y="4186"/>
                    <a:pt x="35489" y="3034"/>
                  </a:cubicBezTo>
                  <a:cubicBezTo>
                    <a:pt x="35088" y="1780"/>
                    <a:pt x="34236" y="1"/>
                    <a:pt x="34236" y="1"/>
                  </a:cubicBezTo>
                  <a:cubicBezTo>
                    <a:pt x="34236" y="1"/>
                    <a:pt x="34136" y="1"/>
                    <a:pt x="34036" y="101"/>
                  </a:cubicBezTo>
                  <a:cubicBezTo>
                    <a:pt x="34036" y="1"/>
                    <a:pt x="33936" y="1"/>
                    <a:pt x="33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6"/>
            <p:cNvSpPr/>
            <p:nvPr/>
          </p:nvSpPr>
          <p:spPr>
            <a:xfrm>
              <a:off x="1068543" y="4724660"/>
              <a:ext cx="20919" cy="33243"/>
            </a:xfrm>
            <a:custGeom>
              <a:avLst/>
              <a:gdLst/>
              <a:ahLst/>
              <a:cxnLst/>
              <a:rect l="l" t="t" r="r" b="b"/>
              <a:pathLst>
                <a:path w="628" h="998" extrusionOk="0">
                  <a:moveTo>
                    <a:pt x="301" y="0"/>
                  </a:moveTo>
                  <a:lnTo>
                    <a:pt x="101" y="100"/>
                  </a:lnTo>
                  <a:cubicBezTo>
                    <a:pt x="101" y="100"/>
                    <a:pt x="1" y="426"/>
                    <a:pt x="101" y="627"/>
                  </a:cubicBezTo>
                  <a:lnTo>
                    <a:pt x="402" y="953"/>
                  </a:lnTo>
                  <a:cubicBezTo>
                    <a:pt x="402" y="986"/>
                    <a:pt x="427" y="997"/>
                    <a:pt x="460" y="997"/>
                  </a:cubicBezTo>
                  <a:cubicBezTo>
                    <a:pt x="527" y="997"/>
                    <a:pt x="627" y="953"/>
                    <a:pt x="627" y="953"/>
                  </a:cubicBezTo>
                  <a:cubicBezTo>
                    <a:pt x="627" y="953"/>
                    <a:pt x="627" y="627"/>
                    <a:pt x="502" y="426"/>
                  </a:cubicBezTo>
                  <a:cubicBezTo>
                    <a:pt x="502" y="226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1099455" y="4721296"/>
              <a:ext cx="20885" cy="24250"/>
            </a:xfrm>
            <a:custGeom>
              <a:avLst/>
              <a:gdLst/>
              <a:ahLst/>
              <a:cxnLst/>
              <a:rect l="l" t="t" r="r" b="b"/>
              <a:pathLst>
                <a:path w="627" h="728" extrusionOk="0">
                  <a:moveTo>
                    <a:pt x="326" y="1"/>
                  </a:moveTo>
                  <a:lnTo>
                    <a:pt x="100" y="101"/>
                  </a:lnTo>
                  <a:cubicBezTo>
                    <a:pt x="100" y="101"/>
                    <a:pt x="0" y="327"/>
                    <a:pt x="100" y="427"/>
                  </a:cubicBezTo>
                  <a:cubicBezTo>
                    <a:pt x="100" y="628"/>
                    <a:pt x="326" y="728"/>
                    <a:pt x="326" y="728"/>
                  </a:cubicBezTo>
                  <a:lnTo>
                    <a:pt x="526" y="728"/>
                  </a:lnTo>
                  <a:cubicBezTo>
                    <a:pt x="526" y="728"/>
                    <a:pt x="627" y="427"/>
                    <a:pt x="526" y="327"/>
                  </a:cubicBezTo>
                  <a:cubicBezTo>
                    <a:pt x="526" y="201"/>
                    <a:pt x="326" y="1"/>
                    <a:pt x="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6"/>
            <p:cNvSpPr/>
            <p:nvPr/>
          </p:nvSpPr>
          <p:spPr>
            <a:xfrm>
              <a:off x="1447577" y="4592753"/>
              <a:ext cx="17554" cy="20885"/>
            </a:xfrm>
            <a:custGeom>
              <a:avLst/>
              <a:gdLst/>
              <a:ahLst/>
              <a:cxnLst/>
              <a:rect l="l" t="t" r="r" b="b"/>
              <a:pathLst>
                <a:path w="527" h="627" extrusionOk="0">
                  <a:moveTo>
                    <a:pt x="301" y="0"/>
                  </a:moveTo>
                  <a:lnTo>
                    <a:pt x="100" y="101"/>
                  </a:lnTo>
                  <a:cubicBezTo>
                    <a:pt x="100" y="101"/>
                    <a:pt x="0" y="301"/>
                    <a:pt x="100" y="426"/>
                  </a:cubicBezTo>
                  <a:cubicBezTo>
                    <a:pt x="100" y="527"/>
                    <a:pt x="301" y="627"/>
                    <a:pt x="301" y="627"/>
                  </a:cubicBezTo>
                  <a:cubicBezTo>
                    <a:pt x="301" y="627"/>
                    <a:pt x="527" y="627"/>
                    <a:pt x="527" y="527"/>
                  </a:cubicBezTo>
                  <a:lnTo>
                    <a:pt x="527" y="301"/>
                  </a:lnTo>
                  <a:cubicBezTo>
                    <a:pt x="527" y="201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6"/>
            <p:cNvSpPr/>
            <p:nvPr/>
          </p:nvSpPr>
          <p:spPr>
            <a:xfrm>
              <a:off x="1913418" y="4422438"/>
              <a:ext cx="17554" cy="21818"/>
            </a:xfrm>
            <a:custGeom>
              <a:avLst/>
              <a:gdLst/>
              <a:ahLst/>
              <a:cxnLst/>
              <a:rect l="l" t="t" r="r" b="b"/>
              <a:pathLst>
                <a:path w="527" h="655" extrusionOk="0">
                  <a:moveTo>
                    <a:pt x="0" y="0"/>
                  </a:moveTo>
                  <a:lnTo>
                    <a:pt x="0" y="201"/>
                  </a:lnTo>
                  <a:lnTo>
                    <a:pt x="0" y="301"/>
                  </a:lnTo>
                  <a:cubicBezTo>
                    <a:pt x="0" y="301"/>
                    <a:pt x="0" y="401"/>
                    <a:pt x="100" y="401"/>
                  </a:cubicBezTo>
                  <a:cubicBezTo>
                    <a:pt x="100" y="503"/>
                    <a:pt x="249" y="654"/>
                    <a:pt x="305" y="654"/>
                  </a:cubicBezTo>
                  <a:cubicBezTo>
                    <a:pt x="318" y="654"/>
                    <a:pt x="326" y="646"/>
                    <a:pt x="326" y="627"/>
                  </a:cubicBezTo>
                  <a:lnTo>
                    <a:pt x="527" y="627"/>
                  </a:lnTo>
                  <a:lnTo>
                    <a:pt x="527" y="201"/>
                  </a:lnTo>
                  <a:cubicBezTo>
                    <a:pt x="426" y="201"/>
                    <a:pt x="32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6"/>
            <p:cNvSpPr/>
            <p:nvPr/>
          </p:nvSpPr>
          <p:spPr>
            <a:xfrm>
              <a:off x="991730" y="4836515"/>
              <a:ext cx="285567" cy="111056"/>
            </a:xfrm>
            <a:custGeom>
              <a:avLst/>
              <a:gdLst/>
              <a:ahLst/>
              <a:cxnLst/>
              <a:rect l="l" t="t" r="r" b="b"/>
              <a:pathLst>
                <a:path w="8573" h="3334" extrusionOk="0">
                  <a:moveTo>
                    <a:pt x="8447" y="1"/>
                  </a:moveTo>
                  <a:cubicBezTo>
                    <a:pt x="8447" y="1"/>
                    <a:pt x="5841" y="828"/>
                    <a:pt x="4186" y="1454"/>
                  </a:cubicBezTo>
                  <a:cubicBezTo>
                    <a:pt x="2507" y="2081"/>
                    <a:pt x="1" y="3133"/>
                    <a:pt x="1" y="3133"/>
                  </a:cubicBezTo>
                  <a:cubicBezTo>
                    <a:pt x="1" y="3133"/>
                    <a:pt x="1" y="3334"/>
                    <a:pt x="101" y="3334"/>
                  </a:cubicBezTo>
                  <a:cubicBezTo>
                    <a:pt x="101" y="3334"/>
                    <a:pt x="2708" y="2507"/>
                    <a:pt x="4387" y="1880"/>
                  </a:cubicBezTo>
                  <a:cubicBezTo>
                    <a:pt x="5941" y="1354"/>
                    <a:pt x="8447" y="301"/>
                    <a:pt x="8447" y="301"/>
                  </a:cubicBezTo>
                  <a:cubicBezTo>
                    <a:pt x="8572" y="201"/>
                    <a:pt x="8572" y="1"/>
                    <a:pt x="8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6"/>
            <p:cNvSpPr/>
            <p:nvPr/>
          </p:nvSpPr>
          <p:spPr>
            <a:xfrm>
              <a:off x="1346548" y="4787250"/>
              <a:ext cx="17554" cy="24250"/>
            </a:xfrm>
            <a:custGeom>
              <a:avLst/>
              <a:gdLst/>
              <a:ahLst/>
              <a:cxnLst/>
              <a:rect l="l" t="t" r="r" b="b"/>
              <a:pathLst>
                <a:path w="527" h="728" extrusionOk="0">
                  <a:moveTo>
                    <a:pt x="1" y="1"/>
                  </a:moveTo>
                  <a:lnTo>
                    <a:pt x="1" y="427"/>
                  </a:lnTo>
                  <a:cubicBezTo>
                    <a:pt x="101" y="527"/>
                    <a:pt x="201" y="728"/>
                    <a:pt x="201" y="728"/>
                  </a:cubicBezTo>
                  <a:cubicBezTo>
                    <a:pt x="201" y="728"/>
                    <a:pt x="427" y="627"/>
                    <a:pt x="527" y="627"/>
                  </a:cubicBezTo>
                  <a:cubicBezTo>
                    <a:pt x="527" y="627"/>
                    <a:pt x="527" y="427"/>
                    <a:pt x="427" y="327"/>
                  </a:cubicBezTo>
                  <a:cubicBezTo>
                    <a:pt x="427" y="101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6"/>
            <p:cNvSpPr/>
            <p:nvPr/>
          </p:nvSpPr>
          <p:spPr>
            <a:xfrm>
              <a:off x="1391617" y="4769729"/>
              <a:ext cx="17588" cy="25082"/>
            </a:xfrm>
            <a:custGeom>
              <a:avLst/>
              <a:gdLst/>
              <a:ahLst/>
              <a:cxnLst/>
              <a:rect l="l" t="t" r="r" b="b"/>
              <a:pathLst>
                <a:path w="528" h="753" extrusionOk="0">
                  <a:moveTo>
                    <a:pt x="1" y="1"/>
                  </a:moveTo>
                  <a:cubicBezTo>
                    <a:pt x="1" y="1"/>
                    <a:pt x="1" y="326"/>
                    <a:pt x="101" y="427"/>
                  </a:cubicBezTo>
                  <a:cubicBezTo>
                    <a:pt x="101" y="527"/>
                    <a:pt x="327" y="752"/>
                    <a:pt x="327" y="752"/>
                  </a:cubicBezTo>
                  <a:lnTo>
                    <a:pt x="527" y="627"/>
                  </a:lnTo>
                  <a:lnTo>
                    <a:pt x="527" y="326"/>
                  </a:lnTo>
                  <a:cubicBezTo>
                    <a:pt x="427" y="126"/>
                    <a:pt x="327" y="1"/>
                    <a:pt x="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9" name="Google Shape;2189;p36"/>
          <p:cNvGrpSpPr/>
          <p:nvPr/>
        </p:nvGrpSpPr>
        <p:grpSpPr>
          <a:xfrm>
            <a:off x="7731432" y="1012318"/>
            <a:ext cx="1412577" cy="1462176"/>
            <a:chOff x="4629982" y="3583093"/>
            <a:chExt cx="1412577" cy="1462176"/>
          </a:xfrm>
        </p:grpSpPr>
        <p:sp>
          <p:nvSpPr>
            <p:cNvPr id="2190" name="Google Shape;2190;p36"/>
            <p:cNvSpPr/>
            <p:nvPr/>
          </p:nvSpPr>
          <p:spPr>
            <a:xfrm>
              <a:off x="4629982" y="3583093"/>
              <a:ext cx="1412577" cy="1462176"/>
            </a:xfrm>
            <a:custGeom>
              <a:avLst/>
              <a:gdLst/>
              <a:ahLst/>
              <a:cxnLst/>
              <a:rect l="l" t="t" r="r" b="b"/>
              <a:pathLst>
                <a:path w="42407" h="43896" extrusionOk="0">
                  <a:moveTo>
                    <a:pt x="10174" y="338"/>
                  </a:moveTo>
                  <a:cubicBezTo>
                    <a:pt x="10176" y="421"/>
                    <a:pt x="10205" y="500"/>
                    <a:pt x="10251" y="537"/>
                  </a:cubicBezTo>
                  <a:cubicBezTo>
                    <a:pt x="10251" y="537"/>
                    <a:pt x="10652" y="537"/>
                    <a:pt x="11078" y="963"/>
                  </a:cubicBezTo>
                  <a:cubicBezTo>
                    <a:pt x="11605" y="1289"/>
                    <a:pt x="12231" y="2015"/>
                    <a:pt x="12432" y="2842"/>
                  </a:cubicBezTo>
                  <a:cubicBezTo>
                    <a:pt x="12532" y="3043"/>
                    <a:pt x="12532" y="3269"/>
                    <a:pt x="12532" y="3569"/>
                  </a:cubicBezTo>
                  <a:lnTo>
                    <a:pt x="12532" y="4296"/>
                  </a:lnTo>
                  <a:cubicBezTo>
                    <a:pt x="12432" y="4722"/>
                    <a:pt x="12131" y="5148"/>
                    <a:pt x="11805" y="5449"/>
                  </a:cubicBezTo>
                  <a:cubicBezTo>
                    <a:pt x="11100" y="6068"/>
                    <a:pt x="10232" y="6324"/>
                    <a:pt x="9479" y="6324"/>
                  </a:cubicBezTo>
                  <a:cubicBezTo>
                    <a:pt x="9348" y="6324"/>
                    <a:pt x="9221" y="6316"/>
                    <a:pt x="9098" y="6301"/>
                  </a:cubicBezTo>
                  <a:cubicBezTo>
                    <a:pt x="8572" y="6176"/>
                    <a:pt x="8146" y="6076"/>
                    <a:pt x="7745" y="5875"/>
                  </a:cubicBezTo>
                  <a:cubicBezTo>
                    <a:pt x="7419" y="5549"/>
                    <a:pt x="7118" y="5248"/>
                    <a:pt x="6893" y="4722"/>
                  </a:cubicBezTo>
                  <a:cubicBezTo>
                    <a:pt x="6793" y="4296"/>
                    <a:pt x="6692" y="3795"/>
                    <a:pt x="6692" y="3269"/>
                  </a:cubicBezTo>
                  <a:cubicBezTo>
                    <a:pt x="6692" y="2742"/>
                    <a:pt x="6893" y="2316"/>
                    <a:pt x="7219" y="1915"/>
                  </a:cubicBezTo>
                  <a:cubicBezTo>
                    <a:pt x="7745" y="1163"/>
                    <a:pt x="8472" y="762"/>
                    <a:pt x="9098" y="662"/>
                  </a:cubicBezTo>
                  <a:cubicBezTo>
                    <a:pt x="9625" y="436"/>
                    <a:pt x="10026" y="436"/>
                    <a:pt x="10026" y="436"/>
                  </a:cubicBezTo>
                  <a:cubicBezTo>
                    <a:pt x="10099" y="436"/>
                    <a:pt x="10148" y="394"/>
                    <a:pt x="10174" y="338"/>
                  </a:cubicBezTo>
                  <a:close/>
                  <a:moveTo>
                    <a:pt x="12331" y="6176"/>
                  </a:moveTo>
                  <a:cubicBezTo>
                    <a:pt x="12331" y="6301"/>
                    <a:pt x="12432" y="6401"/>
                    <a:pt x="12432" y="6502"/>
                  </a:cubicBezTo>
                  <a:cubicBezTo>
                    <a:pt x="12231" y="6602"/>
                    <a:pt x="12006" y="6702"/>
                    <a:pt x="11805" y="6802"/>
                  </a:cubicBezTo>
                  <a:cubicBezTo>
                    <a:pt x="11605" y="6928"/>
                    <a:pt x="11279" y="7228"/>
                    <a:pt x="11179" y="7329"/>
                  </a:cubicBezTo>
                  <a:cubicBezTo>
                    <a:pt x="11078" y="7228"/>
                    <a:pt x="11078" y="7228"/>
                    <a:pt x="11078" y="7128"/>
                  </a:cubicBezTo>
                  <a:cubicBezTo>
                    <a:pt x="11045" y="7095"/>
                    <a:pt x="11023" y="7084"/>
                    <a:pt x="11008" y="7084"/>
                  </a:cubicBezTo>
                  <a:cubicBezTo>
                    <a:pt x="10978" y="7084"/>
                    <a:pt x="10978" y="7128"/>
                    <a:pt x="10978" y="7128"/>
                  </a:cubicBezTo>
                  <a:lnTo>
                    <a:pt x="10978" y="7028"/>
                  </a:lnTo>
                  <a:lnTo>
                    <a:pt x="11078" y="7028"/>
                  </a:lnTo>
                  <a:lnTo>
                    <a:pt x="11179" y="6928"/>
                  </a:lnTo>
                  <a:cubicBezTo>
                    <a:pt x="11605" y="6702"/>
                    <a:pt x="11905" y="6502"/>
                    <a:pt x="12331" y="6176"/>
                  </a:cubicBezTo>
                  <a:close/>
                  <a:moveTo>
                    <a:pt x="12532" y="6802"/>
                  </a:moveTo>
                  <a:cubicBezTo>
                    <a:pt x="12632" y="7028"/>
                    <a:pt x="12758" y="7228"/>
                    <a:pt x="12858" y="7329"/>
                  </a:cubicBezTo>
                  <a:cubicBezTo>
                    <a:pt x="12758" y="7429"/>
                    <a:pt x="12532" y="7554"/>
                    <a:pt x="12231" y="7654"/>
                  </a:cubicBezTo>
                  <a:lnTo>
                    <a:pt x="11379" y="7654"/>
                  </a:lnTo>
                  <a:lnTo>
                    <a:pt x="11379" y="7755"/>
                  </a:lnTo>
                  <a:cubicBezTo>
                    <a:pt x="11379" y="7654"/>
                    <a:pt x="11279" y="7654"/>
                    <a:pt x="11279" y="7654"/>
                  </a:cubicBezTo>
                  <a:cubicBezTo>
                    <a:pt x="11504" y="7554"/>
                    <a:pt x="11905" y="7329"/>
                    <a:pt x="12131" y="7228"/>
                  </a:cubicBezTo>
                  <a:lnTo>
                    <a:pt x="12532" y="6802"/>
                  </a:lnTo>
                  <a:close/>
                  <a:moveTo>
                    <a:pt x="13058" y="7554"/>
                  </a:moveTo>
                  <a:cubicBezTo>
                    <a:pt x="13058" y="7654"/>
                    <a:pt x="13159" y="7755"/>
                    <a:pt x="13259" y="7855"/>
                  </a:cubicBezTo>
                  <a:cubicBezTo>
                    <a:pt x="13058" y="7855"/>
                    <a:pt x="12958" y="7755"/>
                    <a:pt x="12858" y="7755"/>
                  </a:cubicBezTo>
                  <a:lnTo>
                    <a:pt x="13058" y="7554"/>
                  </a:lnTo>
                  <a:close/>
                  <a:moveTo>
                    <a:pt x="11504" y="7855"/>
                  </a:moveTo>
                  <a:lnTo>
                    <a:pt x="11504" y="7855"/>
                  </a:lnTo>
                  <a:cubicBezTo>
                    <a:pt x="11504" y="7955"/>
                    <a:pt x="11605" y="7955"/>
                    <a:pt x="11705" y="7955"/>
                  </a:cubicBezTo>
                  <a:cubicBezTo>
                    <a:pt x="11705" y="8056"/>
                    <a:pt x="11605" y="8056"/>
                    <a:pt x="11605" y="8056"/>
                  </a:cubicBezTo>
                  <a:cubicBezTo>
                    <a:pt x="11504" y="8056"/>
                    <a:pt x="11504" y="7955"/>
                    <a:pt x="11504" y="7855"/>
                  </a:cubicBezTo>
                  <a:close/>
                  <a:moveTo>
                    <a:pt x="12532" y="8181"/>
                  </a:moveTo>
                  <a:cubicBezTo>
                    <a:pt x="12858" y="8281"/>
                    <a:pt x="13384" y="8281"/>
                    <a:pt x="13585" y="8281"/>
                  </a:cubicBezTo>
                  <a:lnTo>
                    <a:pt x="13685" y="8281"/>
                  </a:lnTo>
                  <a:cubicBezTo>
                    <a:pt x="13159" y="8582"/>
                    <a:pt x="12632" y="8908"/>
                    <a:pt x="12131" y="9208"/>
                  </a:cubicBezTo>
                  <a:cubicBezTo>
                    <a:pt x="12006" y="9008"/>
                    <a:pt x="11905" y="8682"/>
                    <a:pt x="11805" y="8482"/>
                  </a:cubicBezTo>
                  <a:cubicBezTo>
                    <a:pt x="11905" y="8381"/>
                    <a:pt x="12131" y="8281"/>
                    <a:pt x="12231" y="8181"/>
                  </a:cubicBezTo>
                  <a:close/>
                  <a:moveTo>
                    <a:pt x="40001" y="15274"/>
                  </a:moveTo>
                  <a:cubicBezTo>
                    <a:pt x="40001" y="15374"/>
                    <a:pt x="40201" y="15700"/>
                    <a:pt x="40327" y="16000"/>
                  </a:cubicBezTo>
                  <a:lnTo>
                    <a:pt x="40828" y="16827"/>
                  </a:lnTo>
                  <a:lnTo>
                    <a:pt x="41154" y="17354"/>
                  </a:lnTo>
                  <a:lnTo>
                    <a:pt x="41254" y="17579"/>
                  </a:lnTo>
                  <a:cubicBezTo>
                    <a:pt x="41254" y="17680"/>
                    <a:pt x="40728" y="17980"/>
                    <a:pt x="40427" y="18081"/>
                  </a:cubicBezTo>
                  <a:lnTo>
                    <a:pt x="39274" y="18833"/>
                  </a:lnTo>
                  <a:cubicBezTo>
                    <a:pt x="38848" y="19033"/>
                    <a:pt x="38547" y="19334"/>
                    <a:pt x="38121" y="19660"/>
                  </a:cubicBezTo>
                  <a:cubicBezTo>
                    <a:pt x="37921" y="19334"/>
                    <a:pt x="37820" y="19033"/>
                    <a:pt x="37595" y="18707"/>
                  </a:cubicBezTo>
                  <a:cubicBezTo>
                    <a:pt x="37394" y="18406"/>
                    <a:pt x="36968" y="17880"/>
                    <a:pt x="36768" y="17579"/>
                  </a:cubicBezTo>
                  <a:cubicBezTo>
                    <a:pt x="38121" y="16627"/>
                    <a:pt x="39474" y="15574"/>
                    <a:pt x="40001" y="15274"/>
                  </a:cubicBezTo>
                  <a:close/>
                  <a:moveTo>
                    <a:pt x="36442" y="17780"/>
                  </a:moveTo>
                  <a:cubicBezTo>
                    <a:pt x="36667" y="18081"/>
                    <a:pt x="36968" y="18607"/>
                    <a:pt x="37194" y="19033"/>
                  </a:cubicBezTo>
                  <a:cubicBezTo>
                    <a:pt x="37394" y="19234"/>
                    <a:pt x="37595" y="19559"/>
                    <a:pt x="37820" y="19860"/>
                  </a:cubicBezTo>
                  <a:cubicBezTo>
                    <a:pt x="37595" y="19960"/>
                    <a:pt x="37294" y="20186"/>
                    <a:pt x="37068" y="20286"/>
                  </a:cubicBezTo>
                  <a:cubicBezTo>
                    <a:pt x="36968" y="19960"/>
                    <a:pt x="36768" y="19559"/>
                    <a:pt x="36567" y="19334"/>
                  </a:cubicBezTo>
                  <a:cubicBezTo>
                    <a:pt x="36342" y="18933"/>
                    <a:pt x="36041" y="18507"/>
                    <a:pt x="35815" y="18206"/>
                  </a:cubicBezTo>
                  <a:cubicBezTo>
                    <a:pt x="36041" y="18081"/>
                    <a:pt x="36241" y="17880"/>
                    <a:pt x="36442" y="17780"/>
                  </a:cubicBezTo>
                  <a:close/>
                  <a:moveTo>
                    <a:pt x="35515" y="18406"/>
                  </a:moveTo>
                  <a:cubicBezTo>
                    <a:pt x="35715" y="18707"/>
                    <a:pt x="35941" y="19234"/>
                    <a:pt x="36141" y="19559"/>
                  </a:cubicBezTo>
                  <a:cubicBezTo>
                    <a:pt x="36342" y="19860"/>
                    <a:pt x="36667" y="20186"/>
                    <a:pt x="36868" y="20487"/>
                  </a:cubicBezTo>
                  <a:cubicBezTo>
                    <a:pt x="36567" y="20712"/>
                    <a:pt x="36241" y="20913"/>
                    <a:pt x="35941" y="21113"/>
                  </a:cubicBezTo>
                  <a:cubicBezTo>
                    <a:pt x="35815" y="20812"/>
                    <a:pt x="35615" y="20386"/>
                    <a:pt x="35414" y="19960"/>
                  </a:cubicBezTo>
                  <a:cubicBezTo>
                    <a:pt x="35189" y="19660"/>
                    <a:pt x="34888" y="19234"/>
                    <a:pt x="34562" y="19033"/>
                  </a:cubicBezTo>
                  <a:cubicBezTo>
                    <a:pt x="34788" y="18933"/>
                    <a:pt x="34988" y="18833"/>
                    <a:pt x="35088" y="18707"/>
                  </a:cubicBezTo>
                  <a:cubicBezTo>
                    <a:pt x="35189" y="18607"/>
                    <a:pt x="35414" y="18507"/>
                    <a:pt x="35515" y="18406"/>
                  </a:cubicBezTo>
                  <a:close/>
                  <a:moveTo>
                    <a:pt x="34362" y="19133"/>
                  </a:moveTo>
                  <a:cubicBezTo>
                    <a:pt x="34462" y="19459"/>
                    <a:pt x="34788" y="19960"/>
                    <a:pt x="34988" y="20286"/>
                  </a:cubicBezTo>
                  <a:cubicBezTo>
                    <a:pt x="35189" y="20587"/>
                    <a:pt x="35515" y="21013"/>
                    <a:pt x="35715" y="21339"/>
                  </a:cubicBezTo>
                  <a:cubicBezTo>
                    <a:pt x="35414" y="21539"/>
                    <a:pt x="35189" y="21640"/>
                    <a:pt x="34988" y="21840"/>
                  </a:cubicBezTo>
                  <a:cubicBezTo>
                    <a:pt x="34888" y="21539"/>
                    <a:pt x="34562" y="20913"/>
                    <a:pt x="34261" y="20487"/>
                  </a:cubicBezTo>
                  <a:cubicBezTo>
                    <a:pt x="34061" y="20186"/>
                    <a:pt x="33835" y="19860"/>
                    <a:pt x="33635" y="19559"/>
                  </a:cubicBezTo>
                  <a:lnTo>
                    <a:pt x="33936" y="19334"/>
                  </a:lnTo>
                  <a:cubicBezTo>
                    <a:pt x="34061" y="19334"/>
                    <a:pt x="34161" y="19234"/>
                    <a:pt x="34362" y="19133"/>
                  </a:cubicBezTo>
                  <a:close/>
                  <a:moveTo>
                    <a:pt x="33309" y="19760"/>
                  </a:moveTo>
                  <a:cubicBezTo>
                    <a:pt x="33434" y="20086"/>
                    <a:pt x="33735" y="20487"/>
                    <a:pt x="33835" y="20812"/>
                  </a:cubicBezTo>
                  <a:cubicBezTo>
                    <a:pt x="34161" y="21213"/>
                    <a:pt x="34687" y="21740"/>
                    <a:pt x="34788" y="21965"/>
                  </a:cubicBezTo>
                  <a:cubicBezTo>
                    <a:pt x="34562" y="22066"/>
                    <a:pt x="34462" y="22166"/>
                    <a:pt x="34362" y="22266"/>
                  </a:cubicBezTo>
                  <a:lnTo>
                    <a:pt x="34362" y="22166"/>
                  </a:lnTo>
                  <a:lnTo>
                    <a:pt x="33936" y="21539"/>
                  </a:lnTo>
                  <a:lnTo>
                    <a:pt x="33434" y="20587"/>
                  </a:lnTo>
                  <a:lnTo>
                    <a:pt x="33109" y="20086"/>
                  </a:lnTo>
                  <a:lnTo>
                    <a:pt x="33109" y="19960"/>
                  </a:lnTo>
                  <a:lnTo>
                    <a:pt x="33109" y="19860"/>
                  </a:lnTo>
                  <a:cubicBezTo>
                    <a:pt x="33109" y="19860"/>
                    <a:pt x="33209" y="19760"/>
                    <a:pt x="33309" y="19760"/>
                  </a:cubicBezTo>
                  <a:close/>
                  <a:moveTo>
                    <a:pt x="25063" y="18707"/>
                  </a:moveTo>
                  <a:cubicBezTo>
                    <a:pt x="25164" y="19033"/>
                    <a:pt x="25389" y="19459"/>
                    <a:pt x="25489" y="19660"/>
                  </a:cubicBezTo>
                  <a:cubicBezTo>
                    <a:pt x="25690" y="19960"/>
                    <a:pt x="25915" y="20186"/>
                    <a:pt x="26116" y="20386"/>
                  </a:cubicBezTo>
                  <a:cubicBezTo>
                    <a:pt x="25690" y="20587"/>
                    <a:pt x="25289" y="20812"/>
                    <a:pt x="24963" y="21113"/>
                  </a:cubicBezTo>
                  <a:cubicBezTo>
                    <a:pt x="23284" y="22166"/>
                    <a:pt x="21530" y="23319"/>
                    <a:pt x="19650" y="24472"/>
                  </a:cubicBezTo>
                  <a:cubicBezTo>
                    <a:pt x="18898" y="24873"/>
                    <a:pt x="18171" y="25299"/>
                    <a:pt x="17444" y="25825"/>
                  </a:cubicBezTo>
                  <a:cubicBezTo>
                    <a:pt x="17344" y="25499"/>
                    <a:pt x="17244" y="25198"/>
                    <a:pt x="17144" y="24973"/>
                  </a:cubicBezTo>
                  <a:cubicBezTo>
                    <a:pt x="16918" y="24672"/>
                    <a:pt x="16617" y="24346"/>
                    <a:pt x="16392" y="24146"/>
                  </a:cubicBezTo>
                  <a:cubicBezTo>
                    <a:pt x="16717" y="24046"/>
                    <a:pt x="17018" y="23845"/>
                    <a:pt x="17344" y="23619"/>
                  </a:cubicBezTo>
                  <a:cubicBezTo>
                    <a:pt x="18798" y="22692"/>
                    <a:pt x="20477" y="21539"/>
                    <a:pt x="22156" y="20487"/>
                  </a:cubicBezTo>
                  <a:cubicBezTo>
                    <a:pt x="23184" y="19860"/>
                    <a:pt x="24136" y="19334"/>
                    <a:pt x="25063" y="18707"/>
                  </a:cubicBezTo>
                  <a:close/>
                  <a:moveTo>
                    <a:pt x="22031" y="3569"/>
                  </a:moveTo>
                  <a:cubicBezTo>
                    <a:pt x="22031" y="3569"/>
                    <a:pt x="23409" y="5875"/>
                    <a:pt x="25289" y="8908"/>
                  </a:cubicBezTo>
                  <a:lnTo>
                    <a:pt x="28296" y="13695"/>
                  </a:lnTo>
                  <a:lnTo>
                    <a:pt x="29149" y="14948"/>
                  </a:lnTo>
                  <a:cubicBezTo>
                    <a:pt x="29149" y="15073"/>
                    <a:pt x="28823" y="15173"/>
                    <a:pt x="28723" y="15274"/>
                  </a:cubicBezTo>
                  <a:cubicBezTo>
                    <a:pt x="27996" y="15800"/>
                    <a:pt x="27169" y="16326"/>
                    <a:pt x="26417" y="16727"/>
                  </a:cubicBezTo>
                  <a:cubicBezTo>
                    <a:pt x="24963" y="17680"/>
                    <a:pt x="23409" y="18707"/>
                    <a:pt x="21730" y="19760"/>
                  </a:cubicBezTo>
                  <a:cubicBezTo>
                    <a:pt x="20051" y="20812"/>
                    <a:pt x="18397" y="21965"/>
                    <a:pt x="16918" y="22993"/>
                  </a:cubicBezTo>
                  <a:cubicBezTo>
                    <a:pt x="14111" y="24973"/>
                    <a:pt x="11805" y="26452"/>
                    <a:pt x="11805" y="26452"/>
                  </a:cubicBezTo>
                  <a:lnTo>
                    <a:pt x="9399" y="22592"/>
                  </a:lnTo>
                  <a:lnTo>
                    <a:pt x="4712" y="14948"/>
                  </a:lnTo>
                  <a:lnTo>
                    <a:pt x="7319" y="13294"/>
                  </a:lnTo>
                  <a:cubicBezTo>
                    <a:pt x="8773" y="12441"/>
                    <a:pt x="10452" y="11414"/>
                    <a:pt x="12131" y="10261"/>
                  </a:cubicBezTo>
                  <a:cubicBezTo>
                    <a:pt x="13785" y="9208"/>
                    <a:pt x="15464" y="8056"/>
                    <a:pt x="16918" y="7128"/>
                  </a:cubicBezTo>
                  <a:cubicBezTo>
                    <a:pt x="19850" y="5048"/>
                    <a:pt x="22031" y="3569"/>
                    <a:pt x="22031" y="3569"/>
                  </a:cubicBezTo>
                  <a:close/>
                  <a:moveTo>
                    <a:pt x="14111" y="31865"/>
                  </a:moveTo>
                  <a:lnTo>
                    <a:pt x="14737" y="32818"/>
                  </a:lnTo>
                  <a:lnTo>
                    <a:pt x="15565" y="34071"/>
                  </a:lnTo>
                  <a:lnTo>
                    <a:pt x="15264" y="34271"/>
                  </a:lnTo>
                  <a:cubicBezTo>
                    <a:pt x="15138" y="33970"/>
                    <a:pt x="14938" y="33544"/>
                    <a:pt x="14737" y="33244"/>
                  </a:cubicBezTo>
                  <a:cubicBezTo>
                    <a:pt x="14412" y="32818"/>
                    <a:pt x="14011" y="32291"/>
                    <a:pt x="13785" y="32091"/>
                  </a:cubicBezTo>
                  <a:cubicBezTo>
                    <a:pt x="13885" y="31990"/>
                    <a:pt x="14011" y="31865"/>
                    <a:pt x="14111" y="31865"/>
                  </a:cubicBezTo>
                  <a:close/>
                  <a:moveTo>
                    <a:pt x="13585" y="32191"/>
                  </a:moveTo>
                  <a:cubicBezTo>
                    <a:pt x="13785" y="32492"/>
                    <a:pt x="14111" y="33118"/>
                    <a:pt x="14311" y="33544"/>
                  </a:cubicBezTo>
                  <a:cubicBezTo>
                    <a:pt x="14512" y="33870"/>
                    <a:pt x="14737" y="34171"/>
                    <a:pt x="14938" y="34497"/>
                  </a:cubicBezTo>
                  <a:lnTo>
                    <a:pt x="14412" y="34798"/>
                  </a:lnTo>
                  <a:lnTo>
                    <a:pt x="14111" y="34998"/>
                  </a:lnTo>
                  <a:cubicBezTo>
                    <a:pt x="14011" y="34697"/>
                    <a:pt x="13785" y="34271"/>
                    <a:pt x="13585" y="33970"/>
                  </a:cubicBezTo>
                  <a:cubicBezTo>
                    <a:pt x="13384" y="33544"/>
                    <a:pt x="12958" y="33018"/>
                    <a:pt x="12758" y="32818"/>
                  </a:cubicBezTo>
                  <a:cubicBezTo>
                    <a:pt x="13058" y="32617"/>
                    <a:pt x="13384" y="32391"/>
                    <a:pt x="13585" y="32191"/>
                  </a:cubicBezTo>
                  <a:close/>
                  <a:moveTo>
                    <a:pt x="12532" y="33018"/>
                  </a:moveTo>
                  <a:cubicBezTo>
                    <a:pt x="12632" y="33244"/>
                    <a:pt x="12958" y="33870"/>
                    <a:pt x="13159" y="34171"/>
                  </a:cubicBezTo>
                  <a:cubicBezTo>
                    <a:pt x="13384" y="34497"/>
                    <a:pt x="13685" y="34898"/>
                    <a:pt x="13885" y="35123"/>
                  </a:cubicBezTo>
                  <a:lnTo>
                    <a:pt x="12958" y="35625"/>
                  </a:lnTo>
                  <a:cubicBezTo>
                    <a:pt x="12958" y="35625"/>
                    <a:pt x="12958" y="35750"/>
                    <a:pt x="12858" y="35750"/>
                  </a:cubicBezTo>
                  <a:cubicBezTo>
                    <a:pt x="12758" y="35424"/>
                    <a:pt x="12532" y="34998"/>
                    <a:pt x="12331" y="34697"/>
                  </a:cubicBezTo>
                  <a:cubicBezTo>
                    <a:pt x="12131" y="34371"/>
                    <a:pt x="11805" y="33970"/>
                    <a:pt x="11605" y="33645"/>
                  </a:cubicBezTo>
                  <a:cubicBezTo>
                    <a:pt x="11905" y="33444"/>
                    <a:pt x="12231" y="33244"/>
                    <a:pt x="12532" y="33018"/>
                  </a:cubicBezTo>
                  <a:close/>
                  <a:moveTo>
                    <a:pt x="11279" y="33870"/>
                  </a:moveTo>
                  <a:cubicBezTo>
                    <a:pt x="11504" y="34171"/>
                    <a:pt x="11705" y="34697"/>
                    <a:pt x="11905" y="34998"/>
                  </a:cubicBezTo>
                  <a:cubicBezTo>
                    <a:pt x="12131" y="35324"/>
                    <a:pt x="12432" y="35625"/>
                    <a:pt x="12632" y="35950"/>
                  </a:cubicBezTo>
                  <a:cubicBezTo>
                    <a:pt x="12231" y="36151"/>
                    <a:pt x="11805" y="36477"/>
                    <a:pt x="11379" y="36677"/>
                  </a:cubicBezTo>
                  <a:cubicBezTo>
                    <a:pt x="11279" y="36376"/>
                    <a:pt x="11078" y="35950"/>
                    <a:pt x="10878" y="35524"/>
                  </a:cubicBezTo>
                  <a:cubicBezTo>
                    <a:pt x="10652" y="35324"/>
                    <a:pt x="10351" y="34898"/>
                    <a:pt x="10126" y="34697"/>
                  </a:cubicBezTo>
                  <a:cubicBezTo>
                    <a:pt x="10552" y="34371"/>
                    <a:pt x="10878" y="34071"/>
                    <a:pt x="11279" y="33870"/>
                  </a:cubicBezTo>
                  <a:close/>
                  <a:moveTo>
                    <a:pt x="9825" y="34798"/>
                  </a:moveTo>
                  <a:cubicBezTo>
                    <a:pt x="10026" y="35123"/>
                    <a:pt x="10251" y="35524"/>
                    <a:pt x="10452" y="35850"/>
                  </a:cubicBezTo>
                  <a:cubicBezTo>
                    <a:pt x="10652" y="36151"/>
                    <a:pt x="10978" y="36577"/>
                    <a:pt x="11179" y="36878"/>
                  </a:cubicBezTo>
                  <a:cubicBezTo>
                    <a:pt x="10878" y="37103"/>
                    <a:pt x="10552" y="37304"/>
                    <a:pt x="10251" y="37504"/>
                  </a:cubicBezTo>
                  <a:cubicBezTo>
                    <a:pt x="10026" y="37204"/>
                    <a:pt x="9825" y="36777"/>
                    <a:pt x="9625" y="36477"/>
                  </a:cubicBezTo>
                  <a:cubicBezTo>
                    <a:pt x="9399" y="36151"/>
                    <a:pt x="9199" y="35750"/>
                    <a:pt x="8873" y="35424"/>
                  </a:cubicBezTo>
                  <a:cubicBezTo>
                    <a:pt x="9199" y="35224"/>
                    <a:pt x="9499" y="34998"/>
                    <a:pt x="9825" y="34798"/>
                  </a:cubicBezTo>
                  <a:close/>
                  <a:moveTo>
                    <a:pt x="8672" y="35625"/>
                  </a:moveTo>
                  <a:cubicBezTo>
                    <a:pt x="8773" y="35950"/>
                    <a:pt x="8998" y="36376"/>
                    <a:pt x="9199" y="36677"/>
                  </a:cubicBezTo>
                  <a:cubicBezTo>
                    <a:pt x="9399" y="37003"/>
                    <a:pt x="9725" y="37404"/>
                    <a:pt x="9925" y="37730"/>
                  </a:cubicBezTo>
                  <a:cubicBezTo>
                    <a:pt x="9625" y="38031"/>
                    <a:pt x="9199" y="38256"/>
                    <a:pt x="8873" y="38457"/>
                  </a:cubicBezTo>
                  <a:cubicBezTo>
                    <a:pt x="8773" y="38131"/>
                    <a:pt x="8572" y="37730"/>
                    <a:pt x="8372" y="37404"/>
                  </a:cubicBezTo>
                  <a:cubicBezTo>
                    <a:pt x="8046" y="37003"/>
                    <a:pt x="7745" y="36577"/>
                    <a:pt x="7519" y="36251"/>
                  </a:cubicBezTo>
                  <a:cubicBezTo>
                    <a:pt x="7945" y="36051"/>
                    <a:pt x="8246" y="35850"/>
                    <a:pt x="8672" y="35625"/>
                  </a:cubicBezTo>
                  <a:close/>
                  <a:moveTo>
                    <a:pt x="7319" y="36477"/>
                  </a:moveTo>
                  <a:cubicBezTo>
                    <a:pt x="7419" y="36777"/>
                    <a:pt x="7745" y="37304"/>
                    <a:pt x="7945" y="37630"/>
                  </a:cubicBezTo>
                  <a:cubicBezTo>
                    <a:pt x="8146" y="37930"/>
                    <a:pt x="8472" y="38356"/>
                    <a:pt x="8672" y="38657"/>
                  </a:cubicBezTo>
                  <a:cubicBezTo>
                    <a:pt x="8146" y="38983"/>
                    <a:pt x="7745" y="39284"/>
                    <a:pt x="7620" y="39384"/>
                  </a:cubicBezTo>
                  <a:lnTo>
                    <a:pt x="7519" y="39183"/>
                  </a:lnTo>
                  <a:cubicBezTo>
                    <a:pt x="7419" y="38983"/>
                    <a:pt x="7319" y="38657"/>
                    <a:pt x="7219" y="38457"/>
                  </a:cubicBezTo>
                  <a:cubicBezTo>
                    <a:pt x="6993" y="38031"/>
                    <a:pt x="6793" y="37730"/>
                    <a:pt x="6492" y="37504"/>
                  </a:cubicBezTo>
                  <a:lnTo>
                    <a:pt x="6367" y="37304"/>
                  </a:lnTo>
                  <a:lnTo>
                    <a:pt x="6266" y="37103"/>
                  </a:lnTo>
                  <a:lnTo>
                    <a:pt x="6266" y="37003"/>
                  </a:lnTo>
                  <a:lnTo>
                    <a:pt x="6692" y="36777"/>
                  </a:lnTo>
                  <a:lnTo>
                    <a:pt x="7319" y="36477"/>
                  </a:lnTo>
                  <a:close/>
                  <a:moveTo>
                    <a:pt x="4186" y="37003"/>
                  </a:moveTo>
                  <a:lnTo>
                    <a:pt x="4286" y="37103"/>
                  </a:lnTo>
                  <a:cubicBezTo>
                    <a:pt x="4487" y="37103"/>
                    <a:pt x="4712" y="37204"/>
                    <a:pt x="4813" y="37204"/>
                  </a:cubicBezTo>
                  <a:cubicBezTo>
                    <a:pt x="5439" y="37630"/>
                    <a:pt x="6066" y="38131"/>
                    <a:pt x="6367" y="38883"/>
                  </a:cubicBezTo>
                  <a:cubicBezTo>
                    <a:pt x="6692" y="39509"/>
                    <a:pt x="6793" y="40336"/>
                    <a:pt x="6592" y="40963"/>
                  </a:cubicBezTo>
                  <a:cubicBezTo>
                    <a:pt x="6492" y="41590"/>
                    <a:pt x="5966" y="42116"/>
                    <a:pt x="5439" y="42417"/>
                  </a:cubicBezTo>
                  <a:cubicBezTo>
                    <a:pt x="4913" y="42742"/>
                    <a:pt x="4186" y="42943"/>
                    <a:pt x="3559" y="42943"/>
                  </a:cubicBezTo>
                  <a:lnTo>
                    <a:pt x="3133" y="42943"/>
                  </a:lnTo>
                  <a:lnTo>
                    <a:pt x="3234" y="42843"/>
                  </a:lnTo>
                  <a:lnTo>
                    <a:pt x="3359" y="42742"/>
                  </a:lnTo>
                  <a:lnTo>
                    <a:pt x="3359" y="42642"/>
                  </a:lnTo>
                  <a:lnTo>
                    <a:pt x="3559" y="42742"/>
                  </a:lnTo>
                  <a:cubicBezTo>
                    <a:pt x="3760" y="42742"/>
                    <a:pt x="3986" y="42742"/>
                    <a:pt x="4086" y="42642"/>
                  </a:cubicBezTo>
                  <a:cubicBezTo>
                    <a:pt x="4487" y="42642"/>
                    <a:pt x="4813" y="42517"/>
                    <a:pt x="5239" y="42316"/>
                  </a:cubicBezTo>
                  <a:cubicBezTo>
                    <a:pt x="5539" y="42216"/>
                    <a:pt x="5865" y="41890"/>
                    <a:pt x="6066" y="41590"/>
                  </a:cubicBezTo>
                  <a:cubicBezTo>
                    <a:pt x="6266" y="41264"/>
                    <a:pt x="6367" y="40963"/>
                    <a:pt x="6492" y="40537"/>
                  </a:cubicBezTo>
                  <a:cubicBezTo>
                    <a:pt x="6492" y="39810"/>
                    <a:pt x="6266" y="39083"/>
                    <a:pt x="5865" y="38657"/>
                  </a:cubicBezTo>
                  <a:cubicBezTo>
                    <a:pt x="5640" y="38356"/>
                    <a:pt x="5339" y="38131"/>
                    <a:pt x="5113" y="38031"/>
                  </a:cubicBezTo>
                  <a:cubicBezTo>
                    <a:pt x="5013" y="37930"/>
                    <a:pt x="4813" y="37830"/>
                    <a:pt x="4712" y="37830"/>
                  </a:cubicBezTo>
                  <a:cubicBezTo>
                    <a:pt x="4612" y="37830"/>
                    <a:pt x="4612" y="37730"/>
                    <a:pt x="4487" y="37730"/>
                  </a:cubicBezTo>
                  <a:lnTo>
                    <a:pt x="4186" y="37730"/>
                  </a:lnTo>
                  <a:cubicBezTo>
                    <a:pt x="3033" y="37730"/>
                    <a:pt x="2306" y="38356"/>
                    <a:pt x="1880" y="38883"/>
                  </a:cubicBezTo>
                  <a:cubicBezTo>
                    <a:pt x="1580" y="39509"/>
                    <a:pt x="1580" y="39910"/>
                    <a:pt x="1580" y="39910"/>
                  </a:cubicBezTo>
                  <a:lnTo>
                    <a:pt x="1153" y="39810"/>
                  </a:lnTo>
                  <a:lnTo>
                    <a:pt x="627" y="39810"/>
                  </a:lnTo>
                  <a:lnTo>
                    <a:pt x="627" y="39610"/>
                  </a:lnTo>
                  <a:cubicBezTo>
                    <a:pt x="627" y="39610"/>
                    <a:pt x="727" y="39284"/>
                    <a:pt x="853" y="39083"/>
                  </a:cubicBezTo>
                  <a:cubicBezTo>
                    <a:pt x="953" y="38883"/>
                    <a:pt x="1053" y="38557"/>
                    <a:pt x="1254" y="38356"/>
                  </a:cubicBezTo>
                  <a:cubicBezTo>
                    <a:pt x="1580" y="37930"/>
                    <a:pt x="2206" y="37504"/>
                    <a:pt x="2833" y="37304"/>
                  </a:cubicBezTo>
                  <a:cubicBezTo>
                    <a:pt x="3133" y="37204"/>
                    <a:pt x="3459" y="37103"/>
                    <a:pt x="3860" y="37103"/>
                  </a:cubicBezTo>
                  <a:cubicBezTo>
                    <a:pt x="3986" y="37103"/>
                    <a:pt x="4086" y="37103"/>
                    <a:pt x="4186" y="37003"/>
                  </a:cubicBezTo>
                  <a:close/>
                  <a:moveTo>
                    <a:pt x="30928" y="17880"/>
                  </a:moveTo>
                  <a:cubicBezTo>
                    <a:pt x="30928" y="17880"/>
                    <a:pt x="31329" y="18507"/>
                    <a:pt x="31956" y="19559"/>
                  </a:cubicBezTo>
                  <a:lnTo>
                    <a:pt x="31956" y="19660"/>
                  </a:lnTo>
                  <a:lnTo>
                    <a:pt x="32281" y="20186"/>
                  </a:lnTo>
                  <a:lnTo>
                    <a:pt x="32382" y="20386"/>
                  </a:lnTo>
                  <a:lnTo>
                    <a:pt x="32482" y="20487"/>
                  </a:lnTo>
                  <a:lnTo>
                    <a:pt x="32582" y="20712"/>
                  </a:lnTo>
                  <a:cubicBezTo>
                    <a:pt x="33109" y="21539"/>
                    <a:pt x="33735" y="22592"/>
                    <a:pt x="34462" y="23619"/>
                  </a:cubicBezTo>
                  <a:cubicBezTo>
                    <a:pt x="35515" y="25299"/>
                    <a:pt x="36667" y="27078"/>
                    <a:pt x="37820" y="28958"/>
                  </a:cubicBezTo>
                  <a:lnTo>
                    <a:pt x="39474" y="31564"/>
                  </a:lnTo>
                  <a:lnTo>
                    <a:pt x="39690" y="31851"/>
                  </a:lnTo>
                  <a:lnTo>
                    <a:pt x="39690" y="31851"/>
                  </a:lnTo>
                  <a:cubicBezTo>
                    <a:pt x="39660" y="31867"/>
                    <a:pt x="39598" y="31905"/>
                    <a:pt x="39474" y="31990"/>
                  </a:cubicBezTo>
                  <a:cubicBezTo>
                    <a:pt x="39073" y="32291"/>
                    <a:pt x="38647" y="32617"/>
                    <a:pt x="38322" y="32818"/>
                  </a:cubicBezTo>
                  <a:cubicBezTo>
                    <a:pt x="36768" y="33870"/>
                    <a:pt x="34888" y="34898"/>
                    <a:pt x="33109" y="36051"/>
                  </a:cubicBezTo>
                  <a:cubicBezTo>
                    <a:pt x="31329" y="37304"/>
                    <a:pt x="29550" y="38457"/>
                    <a:pt x="27996" y="39610"/>
                  </a:cubicBezTo>
                  <a:cubicBezTo>
                    <a:pt x="24863" y="41790"/>
                    <a:pt x="22457" y="43369"/>
                    <a:pt x="22457" y="43369"/>
                  </a:cubicBezTo>
                  <a:lnTo>
                    <a:pt x="22357" y="43469"/>
                  </a:lnTo>
                  <a:lnTo>
                    <a:pt x="22357" y="43369"/>
                  </a:lnTo>
                  <a:lnTo>
                    <a:pt x="20267" y="39903"/>
                  </a:lnTo>
                  <a:lnTo>
                    <a:pt x="20267" y="39903"/>
                  </a:lnTo>
                  <a:cubicBezTo>
                    <a:pt x="20273" y="39908"/>
                    <a:pt x="20276" y="39910"/>
                    <a:pt x="20276" y="39910"/>
                  </a:cubicBezTo>
                  <a:cubicBezTo>
                    <a:pt x="20677" y="40336"/>
                    <a:pt x="21003" y="40537"/>
                    <a:pt x="21003" y="40537"/>
                  </a:cubicBezTo>
                  <a:cubicBezTo>
                    <a:pt x="21003" y="40537"/>
                    <a:pt x="21204" y="40437"/>
                    <a:pt x="21204" y="40336"/>
                  </a:cubicBezTo>
                  <a:cubicBezTo>
                    <a:pt x="21204" y="40336"/>
                    <a:pt x="20903" y="40136"/>
                    <a:pt x="20577" y="39710"/>
                  </a:cubicBezTo>
                  <a:cubicBezTo>
                    <a:pt x="20276" y="39284"/>
                    <a:pt x="19951" y="38757"/>
                    <a:pt x="19650" y="38356"/>
                  </a:cubicBezTo>
                  <a:cubicBezTo>
                    <a:pt x="19424" y="37930"/>
                    <a:pt x="19123" y="37304"/>
                    <a:pt x="18898" y="36878"/>
                  </a:cubicBezTo>
                  <a:cubicBezTo>
                    <a:pt x="18697" y="36376"/>
                    <a:pt x="18597" y="36051"/>
                    <a:pt x="18597" y="36051"/>
                  </a:cubicBezTo>
                  <a:cubicBezTo>
                    <a:pt x="18564" y="36017"/>
                    <a:pt x="18516" y="36006"/>
                    <a:pt x="18468" y="36006"/>
                  </a:cubicBezTo>
                  <a:cubicBezTo>
                    <a:pt x="18372" y="36006"/>
                    <a:pt x="18271" y="36051"/>
                    <a:pt x="18271" y="36051"/>
                  </a:cubicBezTo>
                  <a:cubicBezTo>
                    <a:pt x="18271" y="36051"/>
                    <a:pt x="18397" y="36477"/>
                    <a:pt x="18597" y="37003"/>
                  </a:cubicBezTo>
                  <a:cubicBezTo>
                    <a:pt x="18597" y="37204"/>
                    <a:pt x="18697" y="37404"/>
                    <a:pt x="18798" y="37630"/>
                  </a:cubicBezTo>
                  <a:lnTo>
                    <a:pt x="15464" y="32291"/>
                  </a:lnTo>
                  <a:lnTo>
                    <a:pt x="13785" y="29685"/>
                  </a:lnTo>
                  <a:lnTo>
                    <a:pt x="13585" y="29359"/>
                  </a:lnTo>
                  <a:lnTo>
                    <a:pt x="13585" y="29259"/>
                  </a:lnTo>
                  <a:lnTo>
                    <a:pt x="13685" y="29259"/>
                  </a:lnTo>
                  <a:lnTo>
                    <a:pt x="14938" y="28432"/>
                  </a:lnTo>
                  <a:cubicBezTo>
                    <a:pt x="16517" y="27479"/>
                    <a:pt x="18397" y="26351"/>
                    <a:pt x="20151" y="25198"/>
                  </a:cubicBezTo>
                  <a:cubicBezTo>
                    <a:pt x="21931" y="24046"/>
                    <a:pt x="23710" y="22792"/>
                    <a:pt x="25389" y="21740"/>
                  </a:cubicBezTo>
                  <a:cubicBezTo>
                    <a:pt x="28522" y="19559"/>
                    <a:pt x="30928" y="17880"/>
                    <a:pt x="30928" y="17880"/>
                  </a:cubicBezTo>
                  <a:close/>
                  <a:moveTo>
                    <a:pt x="9700" y="1"/>
                  </a:moveTo>
                  <a:cubicBezTo>
                    <a:pt x="9506" y="1"/>
                    <a:pt x="9229" y="29"/>
                    <a:pt x="8873" y="136"/>
                  </a:cubicBezTo>
                  <a:cubicBezTo>
                    <a:pt x="8246" y="236"/>
                    <a:pt x="7319" y="537"/>
                    <a:pt x="6592" y="1489"/>
                  </a:cubicBezTo>
                  <a:cubicBezTo>
                    <a:pt x="6266" y="2015"/>
                    <a:pt x="5966" y="2542"/>
                    <a:pt x="5865" y="3168"/>
                  </a:cubicBezTo>
                  <a:cubicBezTo>
                    <a:pt x="5865" y="3795"/>
                    <a:pt x="5865" y="4421"/>
                    <a:pt x="6066" y="5048"/>
                  </a:cubicBezTo>
                  <a:cubicBezTo>
                    <a:pt x="6266" y="5675"/>
                    <a:pt x="6692" y="6301"/>
                    <a:pt x="7219" y="6602"/>
                  </a:cubicBezTo>
                  <a:cubicBezTo>
                    <a:pt x="7845" y="7028"/>
                    <a:pt x="8372" y="7228"/>
                    <a:pt x="8998" y="7228"/>
                  </a:cubicBezTo>
                  <a:lnTo>
                    <a:pt x="9925" y="7228"/>
                  </a:lnTo>
                  <a:lnTo>
                    <a:pt x="10251" y="7654"/>
                  </a:lnTo>
                  <a:cubicBezTo>
                    <a:pt x="10652" y="8281"/>
                    <a:pt x="11179" y="9108"/>
                    <a:pt x="11605" y="9534"/>
                  </a:cubicBezTo>
                  <a:lnTo>
                    <a:pt x="6793" y="12441"/>
                  </a:lnTo>
                  <a:lnTo>
                    <a:pt x="5339" y="13394"/>
                  </a:lnTo>
                  <a:lnTo>
                    <a:pt x="3359" y="14647"/>
                  </a:lnTo>
                  <a:lnTo>
                    <a:pt x="6367" y="19234"/>
                  </a:lnTo>
                  <a:lnTo>
                    <a:pt x="8873" y="22993"/>
                  </a:lnTo>
                  <a:lnTo>
                    <a:pt x="11379" y="26752"/>
                  </a:lnTo>
                  <a:cubicBezTo>
                    <a:pt x="11504" y="26853"/>
                    <a:pt x="11705" y="26853"/>
                    <a:pt x="11705" y="26853"/>
                  </a:cubicBezTo>
                  <a:cubicBezTo>
                    <a:pt x="11755" y="26915"/>
                    <a:pt x="11805" y="26947"/>
                    <a:pt x="11871" y="26947"/>
                  </a:cubicBezTo>
                  <a:cubicBezTo>
                    <a:pt x="11937" y="26947"/>
                    <a:pt x="12018" y="26915"/>
                    <a:pt x="12131" y="26853"/>
                  </a:cubicBezTo>
                  <a:cubicBezTo>
                    <a:pt x="12131" y="26853"/>
                    <a:pt x="13685" y="25925"/>
                    <a:pt x="15890" y="24572"/>
                  </a:cubicBezTo>
                  <a:cubicBezTo>
                    <a:pt x="15991" y="24772"/>
                    <a:pt x="16091" y="25198"/>
                    <a:pt x="16291" y="25499"/>
                  </a:cubicBezTo>
                  <a:cubicBezTo>
                    <a:pt x="16392" y="25725"/>
                    <a:pt x="16717" y="25925"/>
                    <a:pt x="16818" y="26126"/>
                  </a:cubicBezTo>
                  <a:cubicBezTo>
                    <a:pt x="15991" y="26652"/>
                    <a:pt x="15138" y="27178"/>
                    <a:pt x="14412" y="27604"/>
                  </a:cubicBezTo>
                  <a:lnTo>
                    <a:pt x="13159" y="28432"/>
                  </a:lnTo>
                  <a:lnTo>
                    <a:pt x="12632" y="28732"/>
                  </a:lnTo>
                  <a:lnTo>
                    <a:pt x="12331" y="28958"/>
                  </a:lnTo>
                  <a:lnTo>
                    <a:pt x="12231" y="28958"/>
                  </a:lnTo>
                  <a:lnTo>
                    <a:pt x="12331" y="29058"/>
                  </a:lnTo>
                  <a:lnTo>
                    <a:pt x="12432" y="29259"/>
                  </a:lnTo>
                  <a:lnTo>
                    <a:pt x="13058" y="30211"/>
                  </a:lnTo>
                  <a:lnTo>
                    <a:pt x="13785" y="31364"/>
                  </a:lnTo>
                  <a:cubicBezTo>
                    <a:pt x="12958" y="31865"/>
                    <a:pt x="10126" y="33544"/>
                    <a:pt x="8372" y="34697"/>
                  </a:cubicBezTo>
                  <a:cubicBezTo>
                    <a:pt x="7945" y="34898"/>
                    <a:pt x="7419" y="35224"/>
                    <a:pt x="6893" y="35625"/>
                  </a:cubicBezTo>
                  <a:lnTo>
                    <a:pt x="5439" y="36677"/>
                  </a:lnTo>
                  <a:cubicBezTo>
                    <a:pt x="5339" y="36577"/>
                    <a:pt x="5239" y="36577"/>
                    <a:pt x="5239" y="36477"/>
                  </a:cubicBezTo>
                  <a:cubicBezTo>
                    <a:pt x="4913" y="36477"/>
                    <a:pt x="4712" y="36376"/>
                    <a:pt x="4487" y="36251"/>
                  </a:cubicBezTo>
                  <a:lnTo>
                    <a:pt x="3760" y="36251"/>
                  </a:lnTo>
                  <a:cubicBezTo>
                    <a:pt x="3359" y="36376"/>
                    <a:pt x="2933" y="36477"/>
                    <a:pt x="2507" y="36577"/>
                  </a:cubicBezTo>
                  <a:cubicBezTo>
                    <a:pt x="1780" y="36878"/>
                    <a:pt x="1153" y="37404"/>
                    <a:pt x="727" y="38031"/>
                  </a:cubicBezTo>
                  <a:cubicBezTo>
                    <a:pt x="527" y="38256"/>
                    <a:pt x="427" y="38557"/>
                    <a:pt x="326" y="38883"/>
                  </a:cubicBezTo>
                  <a:cubicBezTo>
                    <a:pt x="101" y="39183"/>
                    <a:pt x="101" y="39384"/>
                    <a:pt x="101" y="39810"/>
                  </a:cubicBezTo>
                  <a:lnTo>
                    <a:pt x="1" y="40136"/>
                  </a:lnTo>
                  <a:lnTo>
                    <a:pt x="1" y="40236"/>
                  </a:lnTo>
                  <a:cubicBezTo>
                    <a:pt x="1" y="40286"/>
                    <a:pt x="26" y="40286"/>
                    <a:pt x="51" y="40286"/>
                  </a:cubicBezTo>
                  <a:cubicBezTo>
                    <a:pt x="76" y="40286"/>
                    <a:pt x="101" y="40286"/>
                    <a:pt x="101" y="40336"/>
                  </a:cubicBezTo>
                  <a:lnTo>
                    <a:pt x="1580" y="40336"/>
                  </a:lnTo>
                  <a:cubicBezTo>
                    <a:pt x="1680" y="40336"/>
                    <a:pt x="1780" y="40236"/>
                    <a:pt x="1780" y="40136"/>
                  </a:cubicBezTo>
                  <a:cubicBezTo>
                    <a:pt x="1880" y="40136"/>
                    <a:pt x="1981" y="40136"/>
                    <a:pt x="2106" y="39910"/>
                  </a:cubicBezTo>
                  <a:cubicBezTo>
                    <a:pt x="2106" y="39910"/>
                    <a:pt x="2106" y="39610"/>
                    <a:pt x="2407" y="39183"/>
                  </a:cubicBezTo>
                  <a:cubicBezTo>
                    <a:pt x="2607" y="38883"/>
                    <a:pt x="3359" y="38356"/>
                    <a:pt x="4186" y="38356"/>
                  </a:cubicBezTo>
                  <a:lnTo>
                    <a:pt x="4286" y="38356"/>
                  </a:lnTo>
                  <a:cubicBezTo>
                    <a:pt x="4387" y="38356"/>
                    <a:pt x="4387" y="38457"/>
                    <a:pt x="4487" y="38457"/>
                  </a:cubicBezTo>
                  <a:cubicBezTo>
                    <a:pt x="4612" y="38457"/>
                    <a:pt x="4612" y="38557"/>
                    <a:pt x="4712" y="38557"/>
                  </a:cubicBezTo>
                  <a:cubicBezTo>
                    <a:pt x="4913" y="38757"/>
                    <a:pt x="5113" y="38883"/>
                    <a:pt x="5239" y="39083"/>
                  </a:cubicBezTo>
                  <a:cubicBezTo>
                    <a:pt x="5539" y="39509"/>
                    <a:pt x="5740" y="40011"/>
                    <a:pt x="5640" y="40437"/>
                  </a:cubicBezTo>
                  <a:cubicBezTo>
                    <a:pt x="5640" y="40963"/>
                    <a:pt x="5339" y="41389"/>
                    <a:pt x="4813" y="41590"/>
                  </a:cubicBezTo>
                  <a:cubicBezTo>
                    <a:pt x="4612" y="41690"/>
                    <a:pt x="4286" y="41790"/>
                    <a:pt x="4086" y="41790"/>
                  </a:cubicBezTo>
                  <a:lnTo>
                    <a:pt x="3359" y="41790"/>
                  </a:lnTo>
                  <a:lnTo>
                    <a:pt x="2933" y="41590"/>
                  </a:lnTo>
                  <a:lnTo>
                    <a:pt x="2407" y="42417"/>
                  </a:lnTo>
                  <a:lnTo>
                    <a:pt x="1880" y="43369"/>
                  </a:lnTo>
                  <a:lnTo>
                    <a:pt x="1780" y="43569"/>
                  </a:lnTo>
                  <a:lnTo>
                    <a:pt x="1880" y="43569"/>
                  </a:lnTo>
                  <a:lnTo>
                    <a:pt x="2206" y="43670"/>
                  </a:lnTo>
                  <a:cubicBezTo>
                    <a:pt x="2306" y="43670"/>
                    <a:pt x="2507" y="43770"/>
                    <a:pt x="2732" y="43770"/>
                  </a:cubicBezTo>
                  <a:lnTo>
                    <a:pt x="2933" y="43770"/>
                  </a:lnTo>
                  <a:lnTo>
                    <a:pt x="3133" y="43895"/>
                  </a:lnTo>
                  <a:lnTo>
                    <a:pt x="3559" y="43895"/>
                  </a:lnTo>
                  <a:cubicBezTo>
                    <a:pt x="4387" y="43895"/>
                    <a:pt x="5239" y="43670"/>
                    <a:pt x="5865" y="43269"/>
                  </a:cubicBezTo>
                  <a:cubicBezTo>
                    <a:pt x="6592" y="42843"/>
                    <a:pt x="7319" y="42116"/>
                    <a:pt x="7519" y="41163"/>
                  </a:cubicBezTo>
                  <a:cubicBezTo>
                    <a:pt x="7620" y="40762"/>
                    <a:pt x="7620" y="40336"/>
                    <a:pt x="7620" y="39910"/>
                  </a:cubicBezTo>
                  <a:lnTo>
                    <a:pt x="7745" y="39910"/>
                  </a:lnTo>
                  <a:cubicBezTo>
                    <a:pt x="7745" y="39910"/>
                    <a:pt x="11279" y="37830"/>
                    <a:pt x="13484" y="36477"/>
                  </a:cubicBezTo>
                  <a:cubicBezTo>
                    <a:pt x="14011" y="36151"/>
                    <a:pt x="14412" y="35850"/>
                    <a:pt x="14938" y="35524"/>
                  </a:cubicBezTo>
                  <a:lnTo>
                    <a:pt x="15665" y="34998"/>
                  </a:lnTo>
                  <a:lnTo>
                    <a:pt x="16091" y="34798"/>
                  </a:lnTo>
                  <a:lnTo>
                    <a:pt x="18171" y="38031"/>
                  </a:lnTo>
                  <a:lnTo>
                    <a:pt x="21931" y="43670"/>
                  </a:lnTo>
                  <a:cubicBezTo>
                    <a:pt x="22031" y="43770"/>
                    <a:pt x="22256" y="43770"/>
                    <a:pt x="22357" y="43770"/>
                  </a:cubicBezTo>
                  <a:cubicBezTo>
                    <a:pt x="22357" y="43833"/>
                    <a:pt x="22407" y="43864"/>
                    <a:pt x="22469" y="43864"/>
                  </a:cubicBezTo>
                  <a:cubicBezTo>
                    <a:pt x="22532" y="43864"/>
                    <a:pt x="22607" y="43833"/>
                    <a:pt x="22657" y="43770"/>
                  </a:cubicBezTo>
                  <a:cubicBezTo>
                    <a:pt x="22657" y="43770"/>
                    <a:pt x="25164" y="42316"/>
                    <a:pt x="28422" y="40236"/>
                  </a:cubicBezTo>
                  <a:cubicBezTo>
                    <a:pt x="29976" y="39183"/>
                    <a:pt x="31755" y="37930"/>
                    <a:pt x="33635" y="36878"/>
                  </a:cubicBezTo>
                  <a:cubicBezTo>
                    <a:pt x="35414" y="35750"/>
                    <a:pt x="37294" y="34697"/>
                    <a:pt x="38848" y="33645"/>
                  </a:cubicBezTo>
                  <a:cubicBezTo>
                    <a:pt x="39174" y="33344"/>
                    <a:pt x="39575" y="33118"/>
                    <a:pt x="40001" y="32818"/>
                  </a:cubicBezTo>
                  <a:lnTo>
                    <a:pt x="40427" y="32492"/>
                  </a:lnTo>
                  <a:lnTo>
                    <a:pt x="40728" y="32291"/>
                  </a:lnTo>
                  <a:lnTo>
                    <a:pt x="40953" y="32191"/>
                  </a:lnTo>
                  <a:lnTo>
                    <a:pt x="40953" y="32091"/>
                  </a:lnTo>
                  <a:lnTo>
                    <a:pt x="40327" y="31038"/>
                  </a:lnTo>
                  <a:lnTo>
                    <a:pt x="38547" y="28432"/>
                  </a:lnTo>
                  <a:lnTo>
                    <a:pt x="35088" y="23319"/>
                  </a:lnTo>
                  <a:cubicBezTo>
                    <a:pt x="34988" y="23093"/>
                    <a:pt x="34788" y="22893"/>
                    <a:pt x="34687" y="22692"/>
                  </a:cubicBezTo>
                  <a:cubicBezTo>
                    <a:pt x="35414" y="22266"/>
                    <a:pt x="38021" y="20812"/>
                    <a:pt x="39800" y="19660"/>
                  </a:cubicBezTo>
                  <a:cubicBezTo>
                    <a:pt x="40101" y="19459"/>
                    <a:pt x="40527" y="19133"/>
                    <a:pt x="40953" y="18933"/>
                  </a:cubicBezTo>
                  <a:cubicBezTo>
                    <a:pt x="41354" y="18607"/>
                    <a:pt x="41580" y="18406"/>
                    <a:pt x="42407" y="17880"/>
                  </a:cubicBezTo>
                  <a:lnTo>
                    <a:pt x="42081" y="17354"/>
                  </a:lnTo>
                  <a:lnTo>
                    <a:pt x="41981" y="17153"/>
                  </a:lnTo>
                  <a:lnTo>
                    <a:pt x="41880" y="16953"/>
                  </a:lnTo>
                  <a:lnTo>
                    <a:pt x="41454" y="16527"/>
                  </a:lnTo>
                  <a:lnTo>
                    <a:pt x="40828" y="15700"/>
                  </a:lnTo>
                  <a:cubicBezTo>
                    <a:pt x="40527" y="15173"/>
                    <a:pt x="40327" y="14848"/>
                    <a:pt x="40327" y="14848"/>
                  </a:cubicBezTo>
                  <a:lnTo>
                    <a:pt x="40101" y="14848"/>
                  </a:lnTo>
                  <a:cubicBezTo>
                    <a:pt x="40001" y="14747"/>
                    <a:pt x="39901" y="14747"/>
                    <a:pt x="39800" y="14747"/>
                  </a:cubicBezTo>
                  <a:cubicBezTo>
                    <a:pt x="39800" y="14747"/>
                    <a:pt x="36667" y="16627"/>
                    <a:pt x="34562" y="17880"/>
                  </a:cubicBezTo>
                  <a:cubicBezTo>
                    <a:pt x="34261" y="18081"/>
                    <a:pt x="33835" y="18306"/>
                    <a:pt x="33434" y="18607"/>
                  </a:cubicBezTo>
                  <a:lnTo>
                    <a:pt x="32482" y="19234"/>
                  </a:lnTo>
                  <a:cubicBezTo>
                    <a:pt x="31755" y="18306"/>
                    <a:pt x="31429" y="17680"/>
                    <a:pt x="31429" y="17680"/>
                  </a:cubicBezTo>
                  <a:cubicBezTo>
                    <a:pt x="31229" y="17454"/>
                    <a:pt x="31129" y="17454"/>
                    <a:pt x="31028" y="17454"/>
                  </a:cubicBezTo>
                  <a:cubicBezTo>
                    <a:pt x="30978" y="17404"/>
                    <a:pt x="30922" y="17379"/>
                    <a:pt x="30853" y="17379"/>
                  </a:cubicBezTo>
                  <a:cubicBezTo>
                    <a:pt x="30784" y="17379"/>
                    <a:pt x="30702" y="17404"/>
                    <a:pt x="30602" y="17454"/>
                  </a:cubicBezTo>
                  <a:cubicBezTo>
                    <a:pt x="30602" y="17454"/>
                    <a:pt x="29048" y="18507"/>
                    <a:pt x="26743" y="19960"/>
                  </a:cubicBezTo>
                  <a:cubicBezTo>
                    <a:pt x="26642" y="19760"/>
                    <a:pt x="26417" y="19459"/>
                    <a:pt x="26316" y="19133"/>
                  </a:cubicBezTo>
                  <a:cubicBezTo>
                    <a:pt x="26116" y="18933"/>
                    <a:pt x="25790" y="18607"/>
                    <a:pt x="25590" y="18406"/>
                  </a:cubicBezTo>
                  <a:cubicBezTo>
                    <a:pt x="26116" y="18081"/>
                    <a:pt x="26542" y="17880"/>
                    <a:pt x="26943" y="17579"/>
                  </a:cubicBezTo>
                  <a:cubicBezTo>
                    <a:pt x="27670" y="17053"/>
                    <a:pt x="28522" y="16627"/>
                    <a:pt x="29249" y="16000"/>
                  </a:cubicBezTo>
                  <a:lnTo>
                    <a:pt x="30076" y="15474"/>
                  </a:lnTo>
                  <a:lnTo>
                    <a:pt x="30301" y="15274"/>
                  </a:lnTo>
                  <a:lnTo>
                    <a:pt x="30402" y="15274"/>
                  </a:lnTo>
                  <a:lnTo>
                    <a:pt x="30402" y="15173"/>
                  </a:lnTo>
                  <a:lnTo>
                    <a:pt x="30301" y="15073"/>
                  </a:lnTo>
                  <a:lnTo>
                    <a:pt x="29875" y="14447"/>
                  </a:lnTo>
                  <a:lnTo>
                    <a:pt x="29048" y="13193"/>
                  </a:lnTo>
                  <a:lnTo>
                    <a:pt x="25915" y="8482"/>
                  </a:lnTo>
                  <a:cubicBezTo>
                    <a:pt x="23910" y="5549"/>
                    <a:pt x="22457" y="3269"/>
                    <a:pt x="22457" y="3269"/>
                  </a:cubicBezTo>
                  <a:cubicBezTo>
                    <a:pt x="22357" y="3168"/>
                    <a:pt x="22256" y="3168"/>
                    <a:pt x="22156" y="3168"/>
                  </a:cubicBezTo>
                  <a:cubicBezTo>
                    <a:pt x="22093" y="3106"/>
                    <a:pt x="22037" y="3074"/>
                    <a:pt x="21971" y="3074"/>
                  </a:cubicBezTo>
                  <a:cubicBezTo>
                    <a:pt x="21905" y="3074"/>
                    <a:pt x="21830" y="3106"/>
                    <a:pt x="21730" y="3168"/>
                  </a:cubicBezTo>
                  <a:cubicBezTo>
                    <a:pt x="21730" y="3168"/>
                    <a:pt x="19424" y="4522"/>
                    <a:pt x="16517" y="6502"/>
                  </a:cubicBezTo>
                  <a:cubicBezTo>
                    <a:pt x="15765" y="6928"/>
                    <a:pt x="15038" y="7429"/>
                    <a:pt x="14211" y="7955"/>
                  </a:cubicBezTo>
                  <a:cubicBezTo>
                    <a:pt x="14111" y="7554"/>
                    <a:pt x="13885" y="7128"/>
                    <a:pt x="13685" y="6802"/>
                  </a:cubicBezTo>
                  <a:cubicBezTo>
                    <a:pt x="13484" y="6502"/>
                    <a:pt x="12958" y="5975"/>
                    <a:pt x="12758" y="5675"/>
                  </a:cubicBezTo>
                  <a:cubicBezTo>
                    <a:pt x="13058" y="5349"/>
                    <a:pt x="13259" y="4923"/>
                    <a:pt x="13259" y="4421"/>
                  </a:cubicBezTo>
                  <a:cubicBezTo>
                    <a:pt x="13384" y="4096"/>
                    <a:pt x="13384" y="3795"/>
                    <a:pt x="13384" y="3469"/>
                  </a:cubicBezTo>
                  <a:cubicBezTo>
                    <a:pt x="13384" y="3269"/>
                    <a:pt x="13259" y="2943"/>
                    <a:pt x="13159" y="2642"/>
                  </a:cubicBezTo>
                  <a:cubicBezTo>
                    <a:pt x="12758" y="1589"/>
                    <a:pt x="12006" y="862"/>
                    <a:pt x="11379" y="537"/>
                  </a:cubicBezTo>
                  <a:cubicBezTo>
                    <a:pt x="10878" y="136"/>
                    <a:pt x="10452" y="35"/>
                    <a:pt x="10452" y="35"/>
                  </a:cubicBezTo>
                  <a:cubicBezTo>
                    <a:pt x="10308" y="35"/>
                    <a:pt x="10228" y="113"/>
                    <a:pt x="10194" y="209"/>
                  </a:cubicBezTo>
                  <a:lnTo>
                    <a:pt x="10194" y="209"/>
                  </a:lnTo>
                  <a:cubicBezTo>
                    <a:pt x="10184" y="119"/>
                    <a:pt x="10128" y="35"/>
                    <a:pt x="10026" y="35"/>
                  </a:cubicBezTo>
                  <a:cubicBezTo>
                    <a:pt x="10026" y="35"/>
                    <a:pt x="9915" y="1"/>
                    <a:pt x="9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6"/>
            <p:cNvSpPr/>
            <p:nvPr/>
          </p:nvSpPr>
          <p:spPr>
            <a:xfrm>
              <a:off x="4978104" y="3955765"/>
              <a:ext cx="546018" cy="408814"/>
            </a:xfrm>
            <a:custGeom>
              <a:avLst/>
              <a:gdLst/>
              <a:ahLst/>
              <a:cxnLst/>
              <a:rect l="l" t="t" r="r" b="b"/>
              <a:pathLst>
                <a:path w="16392" h="12273" extrusionOk="0">
                  <a:moveTo>
                    <a:pt x="13459" y="527"/>
                  </a:moveTo>
                  <a:cubicBezTo>
                    <a:pt x="13585" y="627"/>
                    <a:pt x="13685" y="1053"/>
                    <a:pt x="13986" y="1479"/>
                  </a:cubicBezTo>
                  <a:cubicBezTo>
                    <a:pt x="14211" y="1780"/>
                    <a:pt x="14412" y="2206"/>
                    <a:pt x="14713" y="2632"/>
                  </a:cubicBezTo>
                  <a:lnTo>
                    <a:pt x="15139" y="3259"/>
                  </a:lnTo>
                  <a:lnTo>
                    <a:pt x="15239" y="3559"/>
                  </a:lnTo>
                  <a:lnTo>
                    <a:pt x="15339" y="3660"/>
                  </a:lnTo>
                  <a:lnTo>
                    <a:pt x="15239" y="3660"/>
                  </a:lnTo>
                  <a:lnTo>
                    <a:pt x="15239" y="3760"/>
                  </a:lnTo>
                  <a:lnTo>
                    <a:pt x="15038" y="3885"/>
                  </a:lnTo>
                  <a:lnTo>
                    <a:pt x="14512" y="4186"/>
                  </a:lnTo>
                  <a:lnTo>
                    <a:pt x="13259" y="4913"/>
                  </a:lnTo>
                  <a:lnTo>
                    <a:pt x="13058" y="5138"/>
                  </a:lnTo>
                  <a:cubicBezTo>
                    <a:pt x="12833" y="4712"/>
                    <a:pt x="12532" y="3985"/>
                    <a:pt x="12206" y="3459"/>
                  </a:cubicBezTo>
                  <a:cubicBezTo>
                    <a:pt x="11906" y="3033"/>
                    <a:pt x="11379" y="2507"/>
                    <a:pt x="11179" y="2106"/>
                  </a:cubicBezTo>
                  <a:lnTo>
                    <a:pt x="13459" y="527"/>
                  </a:lnTo>
                  <a:close/>
                  <a:moveTo>
                    <a:pt x="10552" y="2507"/>
                  </a:moveTo>
                  <a:cubicBezTo>
                    <a:pt x="10753" y="2933"/>
                    <a:pt x="11079" y="3559"/>
                    <a:pt x="11379" y="3985"/>
                  </a:cubicBezTo>
                  <a:cubicBezTo>
                    <a:pt x="11705" y="4512"/>
                    <a:pt x="12206" y="5138"/>
                    <a:pt x="12532" y="5439"/>
                  </a:cubicBezTo>
                  <a:lnTo>
                    <a:pt x="10953" y="6391"/>
                  </a:lnTo>
                  <a:cubicBezTo>
                    <a:pt x="10753" y="6492"/>
                    <a:pt x="10552" y="6592"/>
                    <a:pt x="10327" y="6692"/>
                  </a:cubicBezTo>
                  <a:cubicBezTo>
                    <a:pt x="10126" y="6266"/>
                    <a:pt x="9926" y="5765"/>
                    <a:pt x="9600" y="5339"/>
                  </a:cubicBezTo>
                  <a:cubicBezTo>
                    <a:pt x="9399" y="4913"/>
                    <a:pt x="8873" y="4286"/>
                    <a:pt x="8572" y="3885"/>
                  </a:cubicBezTo>
                  <a:cubicBezTo>
                    <a:pt x="9299" y="3459"/>
                    <a:pt x="9926" y="2933"/>
                    <a:pt x="10552" y="2507"/>
                  </a:cubicBezTo>
                  <a:close/>
                  <a:moveTo>
                    <a:pt x="8046" y="4286"/>
                  </a:moveTo>
                  <a:cubicBezTo>
                    <a:pt x="8246" y="4712"/>
                    <a:pt x="8572" y="5439"/>
                    <a:pt x="8873" y="5865"/>
                  </a:cubicBezTo>
                  <a:cubicBezTo>
                    <a:pt x="9073" y="6266"/>
                    <a:pt x="9399" y="6692"/>
                    <a:pt x="9700" y="7118"/>
                  </a:cubicBezTo>
                  <a:lnTo>
                    <a:pt x="9825" y="7118"/>
                  </a:lnTo>
                  <a:cubicBezTo>
                    <a:pt x="9073" y="7519"/>
                    <a:pt x="8447" y="8046"/>
                    <a:pt x="7720" y="8472"/>
                  </a:cubicBezTo>
                  <a:cubicBezTo>
                    <a:pt x="7620" y="8146"/>
                    <a:pt x="7194" y="7419"/>
                    <a:pt x="6893" y="6893"/>
                  </a:cubicBezTo>
                  <a:cubicBezTo>
                    <a:pt x="6693" y="6492"/>
                    <a:pt x="6266" y="5965"/>
                    <a:pt x="5941" y="5639"/>
                  </a:cubicBezTo>
                  <a:cubicBezTo>
                    <a:pt x="6567" y="5238"/>
                    <a:pt x="7319" y="4812"/>
                    <a:pt x="8046" y="4286"/>
                  </a:cubicBezTo>
                  <a:close/>
                  <a:moveTo>
                    <a:pt x="5439" y="5965"/>
                  </a:moveTo>
                  <a:cubicBezTo>
                    <a:pt x="5540" y="6391"/>
                    <a:pt x="5840" y="7018"/>
                    <a:pt x="6066" y="7419"/>
                  </a:cubicBezTo>
                  <a:cubicBezTo>
                    <a:pt x="6467" y="7945"/>
                    <a:pt x="6993" y="8572"/>
                    <a:pt x="7194" y="8772"/>
                  </a:cubicBezTo>
                  <a:cubicBezTo>
                    <a:pt x="6467" y="9299"/>
                    <a:pt x="5740" y="9825"/>
                    <a:pt x="5114" y="10251"/>
                  </a:cubicBezTo>
                  <a:cubicBezTo>
                    <a:pt x="5013" y="9825"/>
                    <a:pt x="4587" y="9098"/>
                    <a:pt x="4286" y="8672"/>
                  </a:cubicBezTo>
                  <a:cubicBezTo>
                    <a:pt x="4061" y="8146"/>
                    <a:pt x="3560" y="7645"/>
                    <a:pt x="3334" y="7319"/>
                  </a:cubicBezTo>
                  <a:cubicBezTo>
                    <a:pt x="4061" y="6893"/>
                    <a:pt x="4687" y="6391"/>
                    <a:pt x="5439" y="5965"/>
                  </a:cubicBezTo>
                  <a:close/>
                  <a:moveTo>
                    <a:pt x="2708" y="7645"/>
                  </a:moveTo>
                  <a:cubicBezTo>
                    <a:pt x="2933" y="8046"/>
                    <a:pt x="3234" y="8672"/>
                    <a:pt x="3560" y="9198"/>
                  </a:cubicBezTo>
                  <a:cubicBezTo>
                    <a:pt x="3860" y="9624"/>
                    <a:pt x="4387" y="10251"/>
                    <a:pt x="4687" y="10652"/>
                  </a:cubicBezTo>
                  <a:cubicBezTo>
                    <a:pt x="3860" y="11178"/>
                    <a:pt x="3234" y="11604"/>
                    <a:pt x="3033" y="11805"/>
                  </a:cubicBezTo>
                  <a:lnTo>
                    <a:pt x="1154" y="8572"/>
                  </a:lnTo>
                  <a:lnTo>
                    <a:pt x="1254" y="8572"/>
                  </a:lnTo>
                  <a:lnTo>
                    <a:pt x="1354" y="8472"/>
                  </a:lnTo>
                  <a:lnTo>
                    <a:pt x="1981" y="8046"/>
                  </a:lnTo>
                  <a:lnTo>
                    <a:pt x="2708" y="7645"/>
                  </a:lnTo>
                  <a:close/>
                  <a:moveTo>
                    <a:pt x="13259" y="0"/>
                  </a:moveTo>
                  <a:cubicBezTo>
                    <a:pt x="13259" y="0"/>
                    <a:pt x="12006" y="752"/>
                    <a:pt x="10327" y="1780"/>
                  </a:cubicBezTo>
                  <a:cubicBezTo>
                    <a:pt x="8672" y="2832"/>
                    <a:pt x="6567" y="4086"/>
                    <a:pt x="5013" y="5138"/>
                  </a:cubicBezTo>
                  <a:cubicBezTo>
                    <a:pt x="4286" y="5539"/>
                    <a:pt x="3560" y="6066"/>
                    <a:pt x="2708" y="6592"/>
                  </a:cubicBezTo>
                  <a:lnTo>
                    <a:pt x="1" y="8371"/>
                  </a:lnTo>
                  <a:lnTo>
                    <a:pt x="728" y="9399"/>
                  </a:lnTo>
                  <a:lnTo>
                    <a:pt x="1154" y="10025"/>
                  </a:lnTo>
                  <a:lnTo>
                    <a:pt x="1981" y="11178"/>
                  </a:lnTo>
                  <a:lnTo>
                    <a:pt x="2607" y="12131"/>
                  </a:lnTo>
                  <a:cubicBezTo>
                    <a:pt x="2657" y="12181"/>
                    <a:pt x="2708" y="12206"/>
                    <a:pt x="2761" y="12206"/>
                  </a:cubicBezTo>
                  <a:cubicBezTo>
                    <a:pt x="2814" y="12206"/>
                    <a:pt x="2870" y="12181"/>
                    <a:pt x="2933" y="12131"/>
                  </a:cubicBezTo>
                  <a:cubicBezTo>
                    <a:pt x="3004" y="12202"/>
                    <a:pt x="3075" y="12273"/>
                    <a:pt x="3146" y="12273"/>
                  </a:cubicBezTo>
                  <a:cubicBezTo>
                    <a:pt x="3175" y="12273"/>
                    <a:pt x="3204" y="12260"/>
                    <a:pt x="3234" y="12231"/>
                  </a:cubicBezTo>
                  <a:cubicBezTo>
                    <a:pt x="3234" y="12231"/>
                    <a:pt x="8246" y="9198"/>
                    <a:pt x="11480" y="7218"/>
                  </a:cubicBezTo>
                  <a:cubicBezTo>
                    <a:pt x="12106" y="6692"/>
                    <a:pt x="12958" y="6266"/>
                    <a:pt x="13785" y="5765"/>
                  </a:cubicBezTo>
                  <a:lnTo>
                    <a:pt x="14938" y="4913"/>
                  </a:lnTo>
                  <a:lnTo>
                    <a:pt x="16392" y="3885"/>
                  </a:lnTo>
                  <a:lnTo>
                    <a:pt x="15966" y="3259"/>
                  </a:lnTo>
                  <a:lnTo>
                    <a:pt x="15665" y="2832"/>
                  </a:lnTo>
                  <a:lnTo>
                    <a:pt x="15239" y="2206"/>
                  </a:lnTo>
                  <a:cubicBezTo>
                    <a:pt x="14938" y="1880"/>
                    <a:pt x="14713" y="1479"/>
                    <a:pt x="14512" y="1153"/>
                  </a:cubicBezTo>
                  <a:cubicBezTo>
                    <a:pt x="14086" y="527"/>
                    <a:pt x="13785" y="226"/>
                    <a:pt x="13785" y="226"/>
                  </a:cubicBezTo>
                  <a:cubicBezTo>
                    <a:pt x="13785" y="126"/>
                    <a:pt x="13685" y="126"/>
                    <a:pt x="13585" y="126"/>
                  </a:cubicBezTo>
                  <a:cubicBezTo>
                    <a:pt x="13459" y="0"/>
                    <a:pt x="13359" y="0"/>
                    <a:pt x="13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6"/>
            <p:cNvSpPr/>
            <p:nvPr/>
          </p:nvSpPr>
          <p:spPr>
            <a:xfrm>
              <a:off x="5214372" y="3799641"/>
              <a:ext cx="163652" cy="157257"/>
            </a:xfrm>
            <a:custGeom>
              <a:avLst/>
              <a:gdLst/>
              <a:ahLst/>
              <a:cxnLst/>
              <a:rect l="l" t="t" r="r" b="b"/>
              <a:pathLst>
                <a:path w="4913" h="4721" extrusionOk="0">
                  <a:moveTo>
                    <a:pt x="2833" y="427"/>
                  </a:moveTo>
                  <a:lnTo>
                    <a:pt x="2833" y="527"/>
                  </a:lnTo>
                  <a:cubicBezTo>
                    <a:pt x="2833" y="527"/>
                    <a:pt x="3033" y="627"/>
                    <a:pt x="3359" y="828"/>
                  </a:cubicBezTo>
                  <a:cubicBezTo>
                    <a:pt x="3559" y="1053"/>
                    <a:pt x="3986" y="1454"/>
                    <a:pt x="4086" y="1880"/>
                  </a:cubicBezTo>
                  <a:cubicBezTo>
                    <a:pt x="4186" y="2181"/>
                    <a:pt x="4186" y="2507"/>
                    <a:pt x="4086" y="2707"/>
                  </a:cubicBezTo>
                  <a:cubicBezTo>
                    <a:pt x="4086" y="2933"/>
                    <a:pt x="3860" y="3133"/>
                    <a:pt x="3660" y="3334"/>
                  </a:cubicBezTo>
                  <a:cubicBezTo>
                    <a:pt x="3308" y="3603"/>
                    <a:pt x="2821" y="3786"/>
                    <a:pt x="2436" y="3786"/>
                  </a:cubicBezTo>
                  <a:cubicBezTo>
                    <a:pt x="2354" y="3786"/>
                    <a:pt x="2276" y="3778"/>
                    <a:pt x="2206" y="3760"/>
                  </a:cubicBezTo>
                  <a:cubicBezTo>
                    <a:pt x="1680" y="3760"/>
                    <a:pt x="1153" y="3434"/>
                    <a:pt x="1053" y="3033"/>
                  </a:cubicBezTo>
                  <a:cubicBezTo>
                    <a:pt x="853" y="2407"/>
                    <a:pt x="853" y="1780"/>
                    <a:pt x="1153" y="1354"/>
                  </a:cubicBezTo>
                  <a:cubicBezTo>
                    <a:pt x="1354" y="928"/>
                    <a:pt x="1880" y="727"/>
                    <a:pt x="2206" y="627"/>
                  </a:cubicBezTo>
                  <a:cubicBezTo>
                    <a:pt x="2507" y="527"/>
                    <a:pt x="2732" y="527"/>
                    <a:pt x="2732" y="527"/>
                  </a:cubicBezTo>
                  <a:cubicBezTo>
                    <a:pt x="2833" y="527"/>
                    <a:pt x="2833" y="427"/>
                    <a:pt x="2833" y="427"/>
                  </a:cubicBezTo>
                  <a:close/>
                  <a:moveTo>
                    <a:pt x="2732" y="1"/>
                  </a:moveTo>
                  <a:cubicBezTo>
                    <a:pt x="2732" y="1"/>
                    <a:pt x="2507" y="1"/>
                    <a:pt x="1980" y="101"/>
                  </a:cubicBezTo>
                  <a:cubicBezTo>
                    <a:pt x="1579" y="101"/>
                    <a:pt x="953" y="427"/>
                    <a:pt x="527" y="928"/>
                  </a:cubicBezTo>
                  <a:cubicBezTo>
                    <a:pt x="326" y="1254"/>
                    <a:pt x="101" y="1680"/>
                    <a:pt x="1" y="2081"/>
                  </a:cubicBezTo>
                  <a:cubicBezTo>
                    <a:pt x="1" y="2507"/>
                    <a:pt x="1" y="2933"/>
                    <a:pt x="226" y="3234"/>
                  </a:cubicBezTo>
                  <a:cubicBezTo>
                    <a:pt x="326" y="3660"/>
                    <a:pt x="527" y="4061"/>
                    <a:pt x="953" y="4286"/>
                  </a:cubicBezTo>
                  <a:cubicBezTo>
                    <a:pt x="1254" y="4587"/>
                    <a:pt x="1680" y="4687"/>
                    <a:pt x="2106" y="4687"/>
                  </a:cubicBezTo>
                  <a:cubicBezTo>
                    <a:pt x="2234" y="4709"/>
                    <a:pt x="2365" y="4721"/>
                    <a:pt x="2498" y="4721"/>
                  </a:cubicBezTo>
                  <a:cubicBezTo>
                    <a:pt x="3118" y="4721"/>
                    <a:pt x="3770" y="4477"/>
                    <a:pt x="4286" y="3961"/>
                  </a:cubicBezTo>
                  <a:cubicBezTo>
                    <a:pt x="4612" y="3660"/>
                    <a:pt x="4813" y="3334"/>
                    <a:pt x="4913" y="2808"/>
                  </a:cubicBezTo>
                  <a:cubicBezTo>
                    <a:pt x="4913" y="2407"/>
                    <a:pt x="4913" y="2081"/>
                    <a:pt x="4813" y="1680"/>
                  </a:cubicBezTo>
                  <a:cubicBezTo>
                    <a:pt x="4487" y="1053"/>
                    <a:pt x="3986" y="627"/>
                    <a:pt x="3660" y="301"/>
                  </a:cubicBezTo>
                  <a:cubicBezTo>
                    <a:pt x="3234" y="101"/>
                    <a:pt x="3033" y="101"/>
                    <a:pt x="3033" y="101"/>
                  </a:cubicBezTo>
                  <a:cubicBezTo>
                    <a:pt x="3014" y="82"/>
                    <a:pt x="2995" y="74"/>
                    <a:pt x="2976" y="74"/>
                  </a:cubicBezTo>
                  <a:cubicBezTo>
                    <a:pt x="2898" y="74"/>
                    <a:pt x="2833" y="220"/>
                    <a:pt x="2833" y="301"/>
                  </a:cubicBezTo>
                  <a:cubicBezTo>
                    <a:pt x="2833" y="101"/>
                    <a:pt x="2833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6"/>
            <p:cNvSpPr/>
            <p:nvPr/>
          </p:nvSpPr>
          <p:spPr>
            <a:xfrm>
              <a:off x="5628449" y="4380701"/>
              <a:ext cx="86872" cy="80177"/>
            </a:xfrm>
            <a:custGeom>
              <a:avLst/>
              <a:gdLst/>
              <a:ahLst/>
              <a:cxnLst/>
              <a:rect l="l" t="t" r="r" b="b"/>
              <a:pathLst>
                <a:path w="2608" h="2407" extrusionOk="0">
                  <a:moveTo>
                    <a:pt x="1457" y="196"/>
                  </a:moveTo>
                  <a:cubicBezTo>
                    <a:pt x="1454" y="234"/>
                    <a:pt x="1454" y="272"/>
                    <a:pt x="1454" y="301"/>
                  </a:cubicBezTo>
                  <a:cubicBezTo>
                    <a:pt x="1454" y="301"/>
                    <a:pt x="1580" y="301"/>
                    <a:pt x="1780" y="401"/>
                  </a:cubicBezTo>
                  <a:cubicBezTo>
                    <a:pt x="1880" y="527"/>
                    <a:pt x="2081" y="727"/>
                    <a:pt x="2081" y="928"/>
                  </a:cubicBezTo>
                  <a:cubicBezTo>
                    <a:pt x="2206" y="1028"/>
                    <a:pt x="2206" y="1253"/>
                    <a:pt x="2081" y="1354"/>
                  </a:cubicBezTo>
                  <a:cubicBezTo>
                    <a:pt x="2081" y="1454"/>
                    <a:pt x="1981" y="1554"/>
                    <a:pt x="1880" y="1654"/>
                  </a:cubicBezTo>
                  <a:cubicBezTo>
                    <a:pt x="1680" y="1880"/>
                    <a:pt x="1354" y="1880"/>
                    <a:pt x="1154" y="1880"/>
                  </a:cubicBezTo>
                  <a:cubicBezTo>
                    <a:pt x="953" y="1880"/>
                    <a:pt x="627" y="1780"/>
                    <a:pt x="627" y="1454"/>
                  </a:cubicBezTo>
                  <a:cubicBezTo>
                    <a:pt x="527" y="1253"/>
                    <a:pt x="527" y="928"/>
                    <a:pt x="627" y="727"/>
                  </a:cubicBezTo>
                  <a:cubicBezTo>
                    <a:pt x="727" y="527"/>
                    <a:pt x="1053" y="301"/>
                    <a:pt x="1154" y="301"/>
                  </a:cubicBezTo>
                  <a:cubicBezTo>
                    <a:pt x="1354" y="201"/>
                    <a:pt x="1454" y="201"/>
                    <a:pt x="1454" y="201"/>
                  </a:cubicBezTo>
                  <a:cubicBezTo>
                    <a:pt x="1454" y="201"/>
                    <a:pt x="1455" y="199"/>
                    <a:pt x="1457" y="196"/>
                  </a:cubicBezTo>
                  <a:close/>
                  <a:moveTo>
                    <a:pt x="1154" y="0"/>
                  </a:moveTo>
                  <a:cubicBezTo>
                    <a:pt x="953" y="101"/>
                    <a:pt x="527" y="201"/>
                    <a:pt x="326" y="527"/>
                  </a:cubicBezTo>
                  <a:cubicBezTo>
                    <a:pt x="101" y="727"/>
                    <a:pt x="1" y="1253"/>
                    <a:pt x="201" y="1654"/>
                  </a:cubicBezTo>
                  <a:cubicBezTo>
                    <a:pt x="201" y="1880"/>
                    <a:pt x="427" y="2081"/>
                    <a:pt x="527" y="2181"/>
                  </a:cubicBezTo>
                  <a:cubicBezTo>
                    <a:pt x="727" y="2281"/>
                    <a:pt x="953" y="2281"/>
                    <a:pt x="1154" y="2406"/>
                  </a:cubicBezTo>
                  <a:cubicBezTo>
                    <a:pt x="1454" y="2406"/>
                    <a:pt x="1880" y="2281"/>
                    <a:pt x="2206" y="1980"/>
                  </a:cubicBezTo>
                  <a:cubicBezTo>
                    <a:pt x="2407" y="1880"/>
                    <a:pt x="2507" y="1654"/>
                    <a:pt x="2507" y="1454"/>
                  </a:cubicBezTo>
                  <a:cubicBezTo>
                    <a:pt x="2607" y="1253"/>
                    <a:pt x="2507" y="1028"/>
                    <a:pt x="2507" y="827"/>
                  </a:cubicBezTo>
                  <a:cubicBezTo>
                    <a:pt x="2206" y="101"/>
                    <a:pt x="1580" y="0"/>
                    <a:pt x="1580" y="0"/>
                  </a:cubicBezTo>
                  <a:cubicBezTo>
                    <a:pt x="1548" y="0"/>
                    <a:pt x="1525" y="13"/>
                    <a:pt x="1508" y="33"/>
                  </a:cubicBezTo>
                  <a:lnTo>
                    <a:pt x="1508" y="33"/>
                  </a:lnTo>
                  <a:cubicBezTo>
                    <a:pt x="1502" y="13"/>
                    <a:pt x="1486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6"/>
            <p:cNvSpPr/>
            <p:nvPr/>
          </p:nvSpPr>
          <p:spPr>
            <a:xfrm>
              <a:off x="5576685" y="4300557"/>
              <a:ext cx="86872" cy="78079"/>
            </a:xfrm>
            <a:custGeom>
              <a:avLst/>
              <a:gdLst/>
              <a:ahLst/>
              <a:cxnLst/>
              <a:rect l="l" t="t" r="r" b="b"/>
              <a:pathLst>
                <a:path w="2608" h="2344" extrusionOk="0">
                  <a:moveTo>
                    <a:pt x="1505" y="178"/>
                  </a:moveTo>
                  <a:cubicBezTo>
                    <a:pt x="1517" y="192"/>
                    <a:pt x="1533" y="201"/>
                    <a:pt x="1555" y="201"/>
                  </a:cubicBezTo>
                  <a:cubicBezTo>
                    <a:pt x="1555" y="201"/>
                    <a:pt x="1555" y="301"/>
                    <a:pt x="1755" y="426"/>
                  </a:cubicBezTo>
                  <a:cubicBezTo>
                    <a:pt x="1880" y="527"/>
                    <a:pt x="2081" y="727"/>
                    <a:pt x="2081" y="928"/>
                  </a:cubicBezTo>
                  <a:cubicBezTo>
                    <a:pt x="2181" y="1053"/>
                    <a:pt x="2181" y="1253"/>
                    <a:pt x="2181" y="1354"/>
                  </a:cubicBezTo>
                  <a:cubicBezTo>
                    <a:pt x="2081" y="1454"/>
                    <a:pt x="1981" y="1554"/>
                    <a:pt x="1981" y="1679"/>
                  </a:cubicBezTo>
                  <a:cubicBezTo>
                    <a:pt x="1755" y="1780"/>
                    <a:pt x="1454" y="1880"/>
                    <a:pt x="1129" y="1880"/>
                  </a:cubicBezTo>
                  <a:cubicBezTo>
                    <a:pt x="928" y="1880"/>
                    <a:pt x="627" y="1679"/>
                    <a:pt x="627" y="1454"/>
                  </a:cubicBezTo>
                  <a:cubicBezTo>
                    <a:pt x="502" y="1153"/>
                    <a:pt x="502" y="827"/>
                    <a:pt x="627" y="627"/>
                  </a:cubicBezTo>
                  <a:cubicBezTo>
                    <a:pt x="728" y="426"/>
                    <a:pt x="1028" y="301"/>
                    <a:pt x="1129" y="301"/>
                  </a:cubicBezTo>
                  <a:cubicBezTo>
                    <a:pt x="1354" y="201"/>
                    <a:pt x="1454" y="201"/>
                    <a:pt x="1454" y="201"/>
                  </a:cubicBezTo>
                  <a:cubicBezTo>
                    <a:pt x="1476" y="201"/>
                    <a:pt x="1492" y="192"/>
                    <a:pt x="1505" y="178"/>
                  </a:cubicBezTo>
                  <a:close/>
                  <a:moveTo>
                    <a:pt x="1129" y="0"/>
                  </a:moveTo>
                  <a:cubicBezTo>
                    <a:pt x="928" y="0"/>
                    <a:pt x="627" y="101"/>
                    <a:pt x="302" y="426"/>
                  </a:cubicBezTo>
                  <a:cubicBezTo>
                    <a:pt x="101" y="727"/>
                    <a:pt x="1" y="1253"/>
                    <a:pt x="201" y="1554"/>
                  </a:cubicBezTo>
                  <a:cubicBezTo>
                    <a:pt x="201" y="1780"/>
                    <a:pt x="402" y="1980"/>
                    <a:pt x="502" y="2080"/>
                  </a:cubicBezTo>
                  <a:cubicBezTo>
                    <a:pt x="728" y="2306"/>
                    <a:pt x="928" y="2306"/>
                    <a:pt x="1129" y="2306"/>
                  </a:cubicBezTo>
                  <a:cubicBezTo>
                    <a:pt x="1209" y="2331"/>
                    <a:pt x="1295" y="2343"/>
                    <a:pt x="1384" y="2343"/>
                  </a:cubicBezTo>
                  <a:cubicBezTo>
                    <a:pt x="1657" y="2343"/>
                    <a:pt x="1955" y="2226"/>
                    <a:pt x="2181" y="1980"/>
                  </a:cubicBezTo>
                  <a:cubicBezTo>
                    <a:pt x="2382" y="1880"/>
                    <a:pt x="2507" y="1679"/>
                    <a:pt x="2507" y="1354"/>
                  </a:cubicBezTo>
                  <a:cubicBezTo>
                    <a:pt x="2607" y="1153"/>
                    <a:pt x="2507" y="1053"/>
                    <a:pt x="2507" y="827"/>
                  </a:cubicBezTo>
                  <a:cubicBezTo>
                    <a:pt x="2181" y="101"/>
                    <a:pt x="1555" y="0"/>
                    <a:pt x="1555" y="0"/>
                  </a:cubicBezTo>
                  <a:cubicBezTo>
                    <a:pt x="1533" y="0"/>
                    <a:pt x="1517" y="9"/>
                    <a:pt x="1505" y="23"/>
                  </a:cubicBezTo>
                  <a:lnTo>
                    <a:pt x="1505" y="23"/>
                  </a:lnTo>
                  <a:cubicBezTo>
                    <a:pt x="1492" y="9"/>
                    <a:pt x="1476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6"/>
            <p:cNvSpPr/>
            <p:nvPr/>
          </p:nvSpPr>
          <p:spPr>
            <a:xfrm>
              <a:off x="4901292" y="3999835"/>
              <a:ext cx="167016" cy="157989"/>
            </a:xfrm>
            <a:custGeom>
              <a:avLst/>
              <a:gdLst/>
              <a:ahLst/>
              <a:cxnLst/>
              <a:rect l="l" t="t" r="r" b="b"/>
              <a:pathLst>
                <a:path w="5014" h="4743" extrusionOk="0">
                  <a:moveTo>
                    <a:pt x="2833" y="357"/>
                  </a:moveTo>
                  <a:cubicBezTo>
                    <a:pt x="2833" y="457"/>
                    <a:pt x="2933" y="457"/>
                    <a:pt x="2933" y="557"/>
                  </a:cubicBezTo>
                  <a:cubicBezTo>
                    <a:pt x="2933" y="557"/>
                    <a:pt x="3134" y="557"/>
                    <a:pt x="3359" y="783"/>
                  </a:cubicBezTo>
                  <a:cubicBezTo>
                    <a:pt x="3660" y="983"/>
                    <a:pt x="3986" y="1409"/>
                    <a:pt x="4186" y="1936"/>
                  </a:cubicBezTo>
                  <a:lnTo>
                    <a:pt x="4186" y="2662"/>
                  </a:lnTo>
                  <a:cubicBezTo>
                    <a:pt x="4086" y="2963"/>
                    <a:pt x="3986" y="3189"/>
                    <a:pt x="3760" y="3289"/>
                  </a:cubicBezTo>
                  <a:cubicBezTo>
                    <a:pt x="3359" y="3690"/>
                    <a:pt x="2733" y="3815"/>
                    <a:pt x="2206" y="3815"/>
                  </a:cubicBezTo>
                  <a:cubicBezTo>
                    <a:pt x="1680" y="3690"/>
                    <a:pt x="1254" y="3489"/>
                    <a:pt x="1054" y="2963"/>
                  </a:cubicBezTo>
                  <a:cubicBezTo>
                    <a:pt x="853" y="2437"/>
                    <a:pt x="853" y="1810"/>
                    <a:pt x="1154" y="1409"/>
                  </a:cubicBezTo>
                  <a:cubicBezTo>
                    <a:pt x="1480" y="983"/>
                    <a:pt x="1881" y="682"/>
                    <a:pt x="2206" y="557"/>
                  </a:cubicBezTo>
                  <a:cubicBezTo>
                    <a:pt x="2608" y="457"/>
                    <a:pt x="2833" y="457"/>
                    <a:pt x="2833" y="457"/>
                  </a:cubicBezTo>
                  <a:lnTo>
                    <a:pt x="2833" y="357"/>
                  </a:lnTo>
                  <a:close/>
                  <a:moveTo>
                    <a:pt x="2473" y="0"/>
                  </a:moveTo>
                  <a:cubicBezTo>
                    <a:pt x="2365" y="0"/>
                    <a:pt x="2240" y="14"/>
                    <a:pt x="2106" y="56"/>
                  </a:cubicBezTo>
                  <a:cubicBezTo>
                    <a:pt x="1680" y="156"/>
                    <a:pt x="1054" y="357"/>
                    <a:pt x="527" y="983"/>
                  </a:cubicBezTo>
                  <a:cubicBezTo>
                    <a:pt x="327" y="1309"/>
                    <a:pt x="227" y="1610"/>
                    <a:pt x="101" y="2036"/>
                  </a:cubicBezTo>
                  <a:cubicBezTo>
                    <a:pt x="1" y="2437"/>
                    <a:pt x="101" y="2863"/>
                    <a:pt x="227" y="3289"/>
                  </a:cubicBezTo>
                  <a:cubicBezTo>
                    <a:pt x="327" y="3690"/>
                    <a:pt x="628" y="4116"/>
                    <a:pt x="953" y="4316"/>
                  </a:cubicBezTo>
                  <a:cubicBezTo>
                    <a:pt x="1354" y="4542"/>
                    <a:pt x="1780" y="4642"/>
                    <a:pt x="2106" y="4743"/>
                  </a:cubicBezTo>
                  <a:cubicBezTo>
                    <a:pt x="2833" y="4743"/>
                    <a:pt x="3660" y="4642"/>
                    <a:pt x="4287" y="4016"/>
                  </a:cubicBezTo>
                  <a:cubicBezTo>
                    <a:pt x="4613" y="3690"/>
                    <a:pt x="4913" y="3289"/>
                    <a:pt x="4913" y="2863"/>
                  </a:cubicBezTo>
                  <a:cubicBezTo>
                    <a:pt x="5014" y="2437"/>
                    <a:pt x="4913" y="2036"/>
                    <a:pt x="4813" y="1710"/>
                  </a:cubicBezTo>
                  <a:cubicBezTo>
                    <a:pt x="4487" y="983"/>
                    <a:pt x="4086" y="557"/>
                    <a:pt x="3660" y="357"/>
                  </a:cubicBezTo>
                  <a:cubicBezTo>
                    <a:pt x="3359" y="56"/>
                    <a:pt x="3034" y="56"/>
                    <a:pt x="3034" y="56"/>
                  </a:cubicBezTo>
                  <a:cubicBezTo>
                    <a:pt x="2933" y="56"/>
                    <a:pt x="2933" y="156"/>
                    <a:pt x="2933" y="256"/>
                  </a:cubicBezTo>
                  <a:cubicBezTo>
                    <a:pt x="2933" y="156"/>
                    <a:pt x="2833" y="56"/>
                    <a:pt x="2833" y="56"/>
                  </a:cubicBezTo>
                  <a:cubicBezTo>
                    <a:pt x="2833" y="56"/>
                    <a:pt x="2688" y="0"/>
                    <a:pt x="2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6"/>
            <p:cNvSpPr/>
            <p:nvPr/>
          </p:nvSpPr>
          <p:spPr>
            <a:xfrm>
              <a:off x="5246083" y="4408248"/>
              <a:ext cx="323140" cy="251957"/>
            </a:xfrm>
            <a:custGeom>
              <a:avLst/>
              <a:gdLst/>
              <a:ahLst/>
              <a:cxnLst/>
              <a:rect l="l" t="t" r="r" b="b"/>
              <a:pathLst>
                <a:path w="9701" h="7564" extrusionOk="0">
                  <a:moveTo>
                    <a:pt x="8046" y="326"/>
                  </a:moveTo>
                  <a:cubicBezTo>
                    <a:pt x="8146" y="627"/>
                    <a:pt x="8347" y="1053"/>
                    <a:pt x="8547" y="1354"/>
                  </a:cubicBezTo>
                  <a:cubicBezTo>
                    <a:pt x="8773" y="1680"/>
                    <a:pt x="9174" y="2081"/>
                    <a:pt x="9299" y="2306"/>
                  </a:cubicBezTo>
                  <a:cubicBezTo>
                    <a:pt x="8873" y="2607"/>
                    <a:pt x="7620" y="3334"/>
                    <a:pt x="6467" y="4086"/>
                  </a:cubicBezTo>
                  <a:cubicBezTo>
                    <a:pt x="6267" y="3860"/>
                    <a:pt x="6041" y="3334"/>
                    <a:pt x="5841" y="3033"/>
                  </a:cubicBezTo>
                  <a:cubicBezTo>
                    <a:pt x="5740" y="2832"/>
                    <a:pt x="5414" y="2507"/>
                    <a:pt x="5314" y="2306"/>
                  </a:cubicBezTo>
                  <a:cubicBezTo>
                    <a:pt x="6367" y="1454"/>
                    <a:pt x="7620" y="627"/>
                    <a:pt x="8046" y="326"/>
                  </a:cubicBezTo>
                  <a:close/>
                  <a:moveTo>
                    <a:pt x="5013" y="2406"/>
                  </a:moveTo>
                  <a:cubicBezTo>
                    <a:pt x="5114" y="2707"/>
                    <a:pt x="5314" y="3033"/>
                    <a:pt x="5414" y="3334"/>
                  </a:cubicBezTo>
                  <a:cubicBezTo>
                    <a:pt x="5640" y="3660"/>
                    <a:pt x="5941" y="3960"/>
                    <a:pt x="6166" y="4186"/>
                  </a:cubicBezTo>
                  <a:cubicBezTo>
                    <a:pt x="5941" y="4386"/>
                    <a:pt x="5640" y="4487"/>
                    <a:pt x="5414" y="4712"/>
                  </a:cubicBezTo>
                  <a:cubicBezTo>
                    <a:pt x="4688" y="5213"/>
                    <a:pt x="3760" y="5840"/>
                    <a:pt x="2908" y="6366"/>
                  </a:cubicBezTo>
                  <a:cubicBezTo>
                    <a:pt x="2908" y="6266"/>
                    <a:pt x="2607" y="5640"/>
                    <a:pt x="2407" y="5339"/>
                  </a:cubicBezTo>
                  <a:cubicBezTo>
                    <a:pt x="2181" y="5013"/>
                    <a:pt x="1881" y="4712"/>
                    <a:pt x="1780" y="4487"/>
                  </a:cubicBezTo>
                  <a:cubicBezTo>
                    <a:pt x="2607" y="3960"/>
                    <a:pt x="3535" y="3334"/>
                    <a:pt x="4287" y="2933"/>
                  </a:cubicBezTo>
                  <a:cubicBezTo>
                    <a:pt x="4487" y="2707"/>
                    <a:pt x="4788" y="2607"/>
                    <a:pt x="5013" y="2406"/>
                  </a:cubicBezTo>
                  <a:close/>
                  <a:moveTo>
                    <a:pt x="1455" y="4587"/>
                  </a:moveTo>
                  <a:cubicBezTo>
                    <a:pt x="1555" y="4812"/>
                    <a:pt x="1780" y="5213"/>
                    <a:pt x="1981" y="5539"/>
                  </a:cubicBezTo>
                  <a:cubicBezTo>
                    <a:pt x="2181" y="5965"/>
                    <a:pt x="2708" y="6467"/>
                    <a:pt x="2708" y="6467"/>
                  </a:cubicBezTo>
                  <a:cubicBezTo>
                    <a:pt x="2181" y="6893"/>
                    <a:pt x="1655" y="7218"/>
                    <a:pt x="1555" y="7319"/>
                  </a:cubicBezTo>
                  <a:cubicBezTo>
                    <a:pt x="1455" y="7093"/>
                    <a:pt x="1254" y="6592"/>
                    <a:pt x="1028" y="6266"/>
                  </a:cubicBezTo>
                  <a:cubicBezTo>
                    <a:pt x="828" y="5965"/>
                    <a:pt x="402" y="5539"/>
                    <a:pt x="302" y="5339"/>
                  </a:cubicBezTo>
                  <a:cubicBezTo>
                    <a:pt x="402" y="5213"/>
                    <a:pt x="928" y="5013"/>
                    <a:pt x="1455" y="4587"/>
                  </a:cubicBezTo>
                  <a:close/>
                  <a:moveTo>
                    <a:pt x="8146" y="0"/>
                  </a:moveTo>
                  <a:lnTo>
                    <a:pt x="7921" y="101"/>
                  </a:lnTo>
                  <a:cubicBezTo>
                    <a:pt x="7294" y="426"/>
                    <a:pt x="5314" y="1680"/>
                    <a:pt x="4061" y="2507"/>
                  </a:cubicBezTo>
                  <a:cubicBezTo>
                    <a:pt x="2507" y="3459"/>
                    <a:pt x="101" y="5113"/>
                    <a:pt x="101" y="5113"/>
                  </a:cubicBezTo>
                  <a:lnTo>
                    <a:pt x="101" y="5339"/>
                  </a:lnTo>
                  <a:cubicBezTo>
                    <a:pt x="101" y="5339"/>
                    <a:pt x="1" y="5339"/>
                    <a:pt x="1" y="5439"/>
                  </a:cubicBezTo>
                  <a:cubicBezTo>
                    <a:pt x="1" y="5439"/>
                    <a:pt x="302" y="6066"/>
                    <a:pt x="627" y="6467"/>
                  </a:cubicBezTo>
                  <a:cubicBezTo>
                    <a:pt x="828" y="6993"/>
                    <a:pt x="1354" y="7519"/>
                    <a:pt x="1354" y="7519"/>
                  </a:cubicBezTo>
                  <a:lnTo>
                    <a:pt x="1555" y="7519"/>
                  </a:lnTo>
                  <a:cubicBezTo>
                    <a:pt x="1555" y="7519"/>
                    <a:pt x="1555" y="7564"/>
                    <a:pt x="1585" y="7564"/>
                  </a:cubicBezTo>
                  <a:cubicBezTo>
                    <a:pt x="1599" y="7564"/>
                    <a:pt x="1622" y="7553"/>
                    <a:pt x="1655" y="7519"/>
                  </a:cubicBezTo>
                  <a:cubicBezTo>
                    <a:pt x="1655" y="7519"/>
                    <a:pt x="4161" y="6066"/>
                    <a:pt x="5740" y="5113"/>
                  </a:cubicBezTo>
                  <a:cubicBezTo>
                    <a:pt x="7294" y="4086"/>
                    <a:pt x="9600" y="2406"/>
                    <a:pt x="9600" y="2406"/>
                  </a:cubicBezTo>
                  <a:cubicBezTo>
                    <a:pt x="9700" y="2406"/>
                    <a:pt x="9700" y="2306"/>
                    <a:pt x="9600" y="2206"/>
                  </a:cubicBezTo>
                  <a:cubicBezTo>
                    <a:pt x="9500" y="2081"/>
                    <a:pt x="9174" y="1454"/>
                    <a:pt x="8973" y="1053"/>
                  </a:cubicBezTo>
                  <a:cubicBezTo>
                    <a:pt x="8773" y="727"/>
                    <a:pt x="8447" y="326"/>
                    <a:pt x="8247" y="101"/>
                  </a:cubicBezTo>
                  <a:cubicBezTo>
                    <a:pt x="8247" y="101"/>
                    <a:pt x="8247" y="0"/>
                    <a:pt x="8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6"/>
            <p:cNvSpPr/>
            <p:nvPr/>
          </p:nvSpPr>
          <p:spPr>
            <a:xfrm>
              <a:off x="5342949" y="4950902"/>
              <a:ext cx="25082" cy="24250"/>
            </a:xfrm>
            <a:custGeom>
              <a:avLst/>
              <a:gdLst/>
              <a:ahLst/>
              <a:cxnLst/>
              <a:rect l="l" t="t" r="r" b="b"/>
              <a:pathLst>
                <a:path w="753" h="728" extrusionOk="0">
                  <a:moveTo>
                    <a:pt x="426" y="0"/>
                  </a:moveTo>
                  <a:cubicBezTo>
                    <a:pt x="326" y="100"/>
                    <a:pt x="226" y="100"/>
                    <a:pt x="226" y="201"/>
                  </a:cubicBezTo>
                  <a:cubicBezTo>
                    <a:pt x="126" y="326"/>
                    <a:pt x="0" y="527"/>
                    <a:pt x="0" y="527"/>
                  </a:cubicBezTo>
                  <a:cubicBezTo>
                    <a:pt x="0" y="527"/>
                    <a:pt x="126" y="727"/>
                    <a:pt x="226" y="727"/>
                  </a:cubicBezTo>
                  <a:lnTo>
                    <a:pt x="326" y="627"/>
                  </a:lnTo>
                  <a:cubicBezTo>
                    <a:pt x="426" y="627"/>
                    <a:pt x="527" y="527"/>
                    <a:pt x="527" y="527"/>
                  </a:cubicBezTo>
                  <a:cubicBezTo>
                    <a:pt x="627" y="426"/>
                    <a:pt x="752" y="201"/>
                    <a:pt x="752" y="201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6"/>
            <p:cNvSpPr/>
            <p:nvPr/>
          </p:nvSpPr>
          <p:spPr>
            <a:xfrm>
              <a:off x="5854690" y="4623631"/>
              <a:ext cx="30912" cy="25082"/>
            </a:xfrm>
            <a:custGeom>
              <a:avLst/>
              <a:gdLst/>
              <a:ahLst/>
              <a:cxnLst/>
              <a:rect l="l" t="t" r="r" b="b"/>
              <a:pathLst>
                <a:path w="928" h="753" extrusionOk="0">
                  <a:moveTo>
                    <a:pt x="828" y="1"/>
                  </a:moveTo>
                  <a:cubicBezTo>
                    <a:pt x="828" y="1"/>
                    <a:pt x="527" y="1"/>
                    <a:pt x="301" y="126"/>
                  </a:cubicBezTo>
                  <a:cubicBezTo>
                    <a:pt x="201" y="226"/>
                    <a:pt x="1" y="527"/>
                    <a:pt x="1" y="527"/>
                  </a:cubicBezTo>
                  <a:cubicBezTo>
                    <a:pt x="1" y="527"/>
                    <a:pt x="101" y="627"/>
                    <a:pt x="201" y="752"/>
                  </a:cubicBezTo>
                  <a:cubicBezTo>
                    <a:pt x="201" y="752"/>
                    <a:pt x="427" y="627"/>
                    <a:pt x="627" y="527"/>
                  </a:cubicBezTo>
                  <a:lnTo>
                    <a:pt x="928" y="226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6"/>
            <p:cNvSpPr/>
            <p:nvPr/>
          </p:nvSpPr>
          <p:spPr>
            <a:xfrm>
              <a:off x="5777877" y="4474202"/>
              <a:ext cx="76846" cy="121915"/>
            </a:xfrm>
            <a:custGeom>
              <a:avLst/>
              <a:gdLst/>
              <a:ahLst/>
              <a:cxnLst/>
              <a:rect l="l" t="t" r="r" b="b"/>
              <a:pathLst>
                <a:path w="2307" h="3660" extrusionOk="0">
                  <a:moveTo>
                    <a:pt x="226" y="0"/>
                  </a:moveTo>
                  <a:cubicBezTo>
                    <a:pt x="101" y="0"/>
                    <a:pt x="1" y="0"/>
                    <a:pt x="1" y="101"/>
                  </a:cubicBezTo>
                  <a:cubicBezTo>
                    <a:pt x="1" y="101"/>
                    <a:pt x="427" y="1253"/>
                    <a:pt x="853" y="1980"/>
                  </a:cubicBezTo>
                  <a:cubicBezTo>
                    <a:pt x="1254" y="2607"/>
                    <a:pt x="2106" y="3660"/>
                    <a:pt x="2106" y="3660"/>
                  </a:cubicBezTo>
                  <a:cubicBezTo>
                    <a:pt x="2106" y="3660"/>
                    <a:pt x="2307" y="3559"/>
                    <a:pt x="2307" y="3459"/>
                  </a:cubicBezTo>
                  <a:cubicBezTo>
                    <a:pt x="2307" y="3459"/>
                    <a:pt x="1680" y="2406"/>
                    <a:pt x="1254" y="1680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4995659" y="4396490"/>
              <a:ext cx="41771" cy="36008"/>
            </a:xfrm>
            <a:custGeom>
              <a:avLst/>
              <a:gdLst/>
              <a:ahLst/>
              <a:cxnLst/>
              <a:rect l="l" t="t" r="r" b="b"/>
              <a:pathLst>
                <a:path w="1254" h="1081" extrusionOk="0">
                  <a:moveTo>
                    <a:pt x="588" y="0"/>
                  </a:moveTo>
                  <a:cubicBezTo>
                    <a:pt x="452" y="0"/>
                    <a:pt x="271" y="83"/>
                    <a:pt x="201" y="153"/>
                  </a:cubicBezTo>
                  <a:cubicBezTo>
                    <a:pt x="100" y="253"/>
                    <a:pt x="0" y="353"/>
                    <a:pt x="0" y="353"/>
                  </a:cubicBezTo>
                  <a:lnTo>
                    <a:pt x="201" y="554"/>
                  </a:lnTo>
                  <a:cubicBezTo>
                    <a:pt x="201" y="554"/>
                    <a:pt x="301" y="454"/>
                    <a:pt x="401" y="454"/>
                  </a:cubicBezTo>
                  <a:lnTo>
                    <a:pt x="627" y="454"/>
                  </a:lnTo>
                  <a:lnTo>
                    <a:pt x="827" y="679"/>
                  </a:lnTo>
                  <a:lnTo>
                    <a:pt x="727" y="679"/>
                  </a:lnTo>
                  <a:cubicBezTo>
                    <a:pt x="627" y="679"/>
                    <a:pt x="627" y="880"/>
                    <a:pt x="627" y="880"/>
                  </a:cubicBezTo>
                  <a:cubicBezTo>
                    <a:pt x="627" y="980"/>
                    <a:pt x="727" y="1080"/>
                    <a:pt x="727" y="1080"/>
                  </a:cubicBezTo>
                  <a:lnTo>
                    <a:pt x="1028" y="1080"/>
                  </a:lnTo>
                  <a:cubicBezTo>
                    <a:pt x="1153" y="980"/>
                    <a:pt x="1253" y="779"/>
                    <a:pt x="1253" y="779"/>
                  </a:cubicBezTo>
                  <a:cubicBezTo>
                    <a:pt x="1253" y="779"/>
                    <a:pt x="1153" y="779"/>
                    <a:pt x="1153" y="679"/>
                  </a:cubicBezTo>
                  <a:cubicBezTo>
                    <a:pt x="1252" y="679"/>
                    <a:pt x="1253" y="679"/>
                    <a:pt x="1253" y="559"/>
                  </a:cubicBezTo>
                  <a:lnTo>
                    <a:pt x="1253" y="559"/>
                  </a:lnTo>
                  <a:cubicBezTo>
                    <a:pt x="1253" y="581"/>
                    <a:pt x="1253" y="591"/>
                    <a:pt x="1252" y="591"/>
                  </a:cubicBezTo>
                  <a:cubicBezTo>
                    <a:pt x="1249" y="591"/>
                    <a:pt x="1232" y="433"/>
                    <a:pt x="1153" y="353"/>
                  </a:cubicBezTo>
                  <a:cubicBezTo>
                    <a:pt x="1028" y="253"/>
                    <a:pt x="927" y="53"/>
                    <a:pt x="727" y="53"/>
                  </a:cubicBezTo>
                  <a:cubicBezTo>
                    <a:pt x="697" y="15"/>
                    <a:pt x="647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6"/>
            <p:cNvSpPr/>
            <p:nvPr/>
          </p:nvSpPr>
          <p:spPr>
            <a:xfrm>
              <a:off x="4915515" y="4255455"/>
              <a:ext cx="65954" cy="117751"/>
            </a:xfrm>
            <a:custGeom>
              <a:avLst/>
              <a:gdLst/>
              <a:ahLst/>
              <a:cxnLst/>
              <a:rect l="l" t="t" r="r" b="b"/>
              <a:pathLst>
                <a:path w="1980" h="3535" extrusionOk="0">
                  <a:moveTo>
                    <a:pt x="201" y="1"/>
                  </a:moveTo>
                  <a:lnTo>
                    <a:pt x="0" y="101"/>
                  </a:lnTo>
                  <a:cubicBezTo>
                    <a:pt x="0" y="101"/>
                    <a:pt x="0" y="402"/>
                    <a:pt x="201" y="828"/>
                  </a:cubicBezTo>
                  <a:cubicBezTo>
                    <a:pt x="301" y="1154"/>
                    <a:pt x="526" y="1555"/>
                    <a:pt x="627" y="1981"/>
                  </a:cubicBezTo>
                  <a:cubicBezTo>
                    <a:pt x="1053" y="2607"/>
                    <a:pt x="1779" y="3535"/>
                    <a:pt x="1779" y="3535"/>
                  </a:cubicBezTo>
                  <a:cubicBezTo>
                    <a:pt x="1779" y="3535"/>
                    <a:pt x="1980" y="3434"/>
                    <a:pt x="1980" y="3334"/>
                  </a:cubicBezTo>
                  <a:cubicBezTo>
                    <a:pt x="1980" y="3334"/>
                    <a:pt x="1454" y="2282"/>
                    <a:pt x="1053" y="1655"/>
                  </a:cubicBezTo>
                  <a:cubicBezTo>
                    <a:pt x="927" y="1354"/>
                    <a:pt x="627" y="928"/>
                    <a:pt x="526" y="627"/>
                  </a:cubicBezTo>
                  <a:cubicBezTo>
                    <a:pt x="301" y="302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6"/>
            <p:cNvSpPr/>
            <p:nvPr/>
          </p:nvSpPr>
          <p:spPr>
            <a:xfrm>
              <a:off x="4943062" y="3656875"/>
              <a:ext cx="83508" cy="115985"/>
            </a:xfrm>
            <a:custGeom>
              <a:avLst/>
              <a:gdLst/>
              <a:ahLst/>
              <a:cxnLst/>
              <a:rect l="l" t="t" r="r" b="b"/>
              <a:pathLst>
                <a:path w="2507" h="3482" extrusionOk="0">
                  <a:moveTo>
                    <a:pt x="1479" y="1"/>
                  </a:moveTo>
                  <a:cubicBezTo>
                    <a:pt x="1479" y="1"/>
                    <a:pt x="1354" y="101"/>
                    <a:pt x="1354" y="201"/>
                  </a:cubicBezTo>
                  <a:cubicBezTo>
                    <a:pt x="1354" y="201"/>
                    <a:pt x="1679" y="427"/>
                    <a:pt x="1880" y="828"/>
                  </a:cubicBezTo>
                  <a:cubicBezTo>
                    <a:pt x="1980" y="953"/>
                    <a:pt x="2105" y="1254"/>
                    <a:pt x="2105" y="1455"/>
                  </a:cubicBezTo>
                  <a:cubicBezTo>
                    <a:pt x="2105" y="1680"/>
                    <a:pt x="1980" y="1881"/>
                    <a:pt x="1880" y="2081"/>
                  </a:cubicBezTo>
                  <a:cubicBezTo>
                    <a:pt x="1780" y="2507"/>
                    <a:pt x="1253" y="2833"/>
                    <a:pt x="852" y="3033"/>
                  </a:cubicBezTo>
                  <a:cubicBezTo>
                    <a:pt x="426" y="3234"/>
                    <a:pt x="0" y="3234"/>
                    <a:pt x="0" y="3234"/>
                  </a:cubicBezTo>
                  <a:lnTo>
                    <a:pt x="0" y="3460"/>
                  </a:lnTo>
                  <a:cubicBezTo>
                    <a:pt x="0" y="3460"/>
                    <a:pt x="94" y="3482"/>
                    <a:pt x="249" y="3482"/>
                  </a:cubicBezTo>
                  <a:cubicBezTo>
                    <a:pt x="423" y="3482"/>
                    <a:pt x="674" y="3454"/>
                    <a:pt x="952" y="3334"/>
                  </a:cubicBezTo>
                  <a:cubicBezTo>
                    <a:pt x="1479" y="3234"/>
                    <a:pt x="2105" y="2833"/>
                    <a:pt x="2306" y="2307"/>
                  </a:cubicBezTo>
                  <a:cubicBezTo>
                    <a:pt x="2506" y="2081"/>
                    <a:pt x="2506" y="1780"/>
                    <a:pt x="2506" y="1455"/>
                  </a:cubicBezTo>
                  <a:cubicBezTo>
                    <a:pt x="2506" y="1154"/>
                    <a:pt x="2406" y="828"/>
                    <a:pt x="2206" y="627"/>
                  </a:cubicBezTo>
                  <a:cubicBezTo>
                    <a:pt x="1880" y="201"/>
                    <a:pt x="1479" y="1"/>
                    <a:pt x="1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6"/>
            <p:cNvSpPr/>
            <p:nvPr/>
          </p:nvSpPr>
          <p:spPr>
            <a:xfrm>
              <a:off x="4883770" y="3719498"/>
              <a:ext cx="38440" cy="48466"/>
            </a:xfrm>
            <a:custGeom>
              <a:avLst/>
              <a:gdLst/>
              <a:ahLst/>
              <a:cxnLst/>
              <a:rect l="l" t="t" r="r" b="b"/>
              <a:pathLst>
                <a:path w="1154" h="1455" extrusionOk="0">
                  <a:moveTo>
                    <a:pt x="527" y="1"/>
                  </a:moveTo>
                  <a:cubicBezTo>
                    <a:pt x="527" y="1"/>
                    <a:pt x="527" y="201"/>
                    <a:pt x="627" y="527"/>
                  </a:cubicBezTo>
                  <a:lnTo>
                    <a:pt x="627" y="727"/>
                  </a:lnTo>
                  <a:lnTo>
                    <a:pt x="627" y="828"/>
                  </a:lnTo>
                  <a:lnTo>
                    <a:pt x="527" y="828"/>
                  </a:lnTo>
                  <a:cubicBezTo>
                    <a:pt x="427" y="727"/>
                    <a:pt x="427" y="627"/>
                    <a:pt x="427" y="527"/>
                  </a:cubicBezTo>
                  <a:cubicBezTo>
                    <a:pt x="326" y="326"/>
                    <a:pt x="326" y="101"/>
                    <a:pt x="326" y="101"/>
                  </a:cubicBezTo>
                  <a:lnTo>
                    <a:pt x="126" y="101"/>
                  </a:lnTo>
                  <a:cubicBezTo>
                    <a:pt x="126" y="101"/>
                    <a:pt x="1" y="326"/>
                    <a:pt x="1" y="627"/>
                  </a:cubicBezTo>
                  <a:cubicBezTo>
                    <a:pt x="1" y="727"/>
                    <a:pt x="1" y="953"/>
                    <a:pt x="126" y="1053"/>
                  </a:cubicBezTo>
                  <a:cubicBezTo>
                    <a:pt x="126" y="1153"/>
                    <a:pt x="226" y="1153"/>
                    <a:pt x="226" y="1254"/>
                  </a:cubicBezTo>
                  <a:cubicBezTo>
                    <a:pt x="326" y="1254"/>
                    <a:pt x="326" y="1354"/>
                    <a:pt x="427" y="1354"/>
                  </a:cubicBezTo>
                  <a:lnTo>
                    <a:pt x="427" y="1454"/>
                  </a:lnTo>
                  <a:lnTo>
                    <a:pt x="527" y="1454"/>
                  </a:lnTo>
                  <a:lnTo>
                    <a:pt x="753" y="1354"/>
                  </a:lnTo>
                  <a:cubicBezTo>
                    <a:pt x="753" y="1254"/>
                    <a:pt x="853" y="1254"/>
                    <a:pt x="853" y="1254"/>
                  </a:cubicBezTo>
                  <a:lnTo>
                    <a:pt x="953" y="1153"/>
                  </a:lnTo>
                  <a:lnTo>
                    <a:pt x="1154" y="1053"/>
                  </a:lnTo>
                  <a:lnTo>
                    <a:pt x="1154" y="953"/>
                  </a:lnTo>
                  <a:lnTo>
                    <a:pt x="1154" y="828"/>
                  </a:lnTo>
                  <a:cubicBezTo>
                    <a:pt x="1154" y="828"/>
                    <a:pt x="1053" y="727"/>
                    <a:pt x="1053" y="627"/>
                  </a:cubicBezTo>
                  <a:lnTo>
                    <a:pt x="1053" y="527"/>
                  </a:lnTo>
                  <a:lnTo>
                    <a:pt x="953" y="427"/>
                  </a:lnTo>
                  <a:cubicBezTo>
                    <a:pt x="853" y="101"/>
                    <a:pt x="853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6"/>
            <p:cNvSpPr/>
            <p:nvPr/>
          </p:nvSpPr>
          <p:spPr>
            <a:xfrm>
              <a:off x="4908820" y="3653544"/>
              <a:ext cx="37607" cy="38440"/>
            </a:xfrm>
            <a:custGeom>
              <a:avLst/>
              <a:gdLst/>
              <a:ahLst/>
              <a:cxnLst/>
              <a:rect l="l" t="t" r="r" b="b"/>
              <a:pathLst>
                <a:path w="1129" h="1154" extrusionOk="0">
                  <a:moveTo>
                    <a:pt x="1" y="1"/>
                  </a:moveTo>
                  <a:cubicBezTo>
                    <a:pt x="1" y="1"/>
                    <a:pt x="1" y="201"/>
                    <a:pt x="101" y="427"/>
                  </a:cubicBezTo>
                  <a:cubicBezTo>
                    <a:pt x="101" y="527"/>
                    <a:pt x="101" y="727"/>
                    <a:pt x="201" y="828"/>
                  </a:cubicBezTo>
                  <a:cubicBezTo>
                    <a:pt x="201" y="828"/>
                    <a:pt x="201" y="928"/>
                    <a:pt x="301" y="1053"/>
                  </a:cubicBezTo>
                  <a:cubicBezTo>
                    <a:pt x="402" y="1154"/>
                    <a:pt x="502" y="1154"/>
                    <a:pt x="627" y="1154"/>
                  </a:cubicBezTo>
                  <a:cubicBezTo>
                    <a:pt x="727" y="1154"/>
                    <a:pt x="828" y="1154"/>
                    <a:pt x="928" y="1053"/>
                  </a:cubicBezTo>
                  <a:cubicBezTo>
                    <a:pt x="928" y="1053"/>
                    <a:pt x="928" y="928"/>
                    <a:pt x="1028" y="928"/>
                  </a:cubicBezTo>
                  <a:lnTo>
                    <a:pt x="1028" y="828"/>
                  </a:lnTo>
                  <a:cubicBezTo>
                    <a:pt x="1128" y="627"/>
                    <a:pt x="1128" y="527"/>
                    <a:pt x="1128" y="427"/>
                  </a:cubicBezTo>
                  <a:lnTo>
                    <a:pt x="1128" y="1"/>
                  </a:lnTo>
                  <a:lnTo>
                    <a:pt x="928" y="1"/>
                  </a:lnTo>
                  <a:cubicBezTo>
                    <a:pt x="928" y="1"/>
                    <a:pt x="828" y="101"/>
                    <a:pt x="727" y="301"/>
                  </a:cubicBezTo>
                  <a:cubicBezTo>
                    <a:pt x="727" y="427"/>
                    <a:pt x="727" y="527"/>
                    <a:pt x="627" y="627"/>
                  </a:cubicBezTo>
                  <a:lnTo>
                    <a:pt x="502" y="627"/>
                  </a:lnTo>
                  <a:cubicBezTo>
                    <a:pt x="502" y="527"/>
                    <a:pt x="402" y="427"/>
                    <a:pt x="402" y="301"/>
                  </a:cubicBezTo>
                  <a:cubicBezTo>
                    <a:pt x="301" y="101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6"/>
            <p:cNvSpPr/>
            <p:nvPr/>
          </p:nvSpPr>
          <p:spPr>
            <a:xfrm>
              <a:off x="5196851" y="4373173"/>
              <a:ext cx="31744" cy="20919"/>
            </a:xfrm>
            <a:custGeom>
              <a:avLst/>
              <a:gdLst/>
              <a:ahLst/>
              <a:cxnLst/>
              <a:rect l="l" t="t" r="r" b="b"/>
              <a:pathLst>
                <a:path w="953" h="628" extrusionOk="0">
                  <a:moveTo>
                    <a:pt x="752" y="1"/>
                  </a:moveTo>
                  <a:cubicBezTo>
                    <a:pt x="752" y="1"/>
                    <a:pt x="426" y="1"/>
                    <a:pt x="326" y="126"/>
                  </a:cubicBezTo>
                  <a:cubicBezTo>
                    <a:pt x="226" y="226"/>
                    <a:pt x="0" y="427"/>
                    <a:pt x="0" y="427"/>
                  </a:cubicBezTo>
                  <a:cubicBezTo>
                    <a:pt x="0" y="527"/>
                    <a:pt x="126" y="627"/>
                    <a:pt x="126" y="627"/>
                  </a:cubicBezTo>
                  <a:cubicBezTo>
                    <a:pt x="126" y="627"/>
                    <a:pt x="426" y="627"/>
                    <a:pt x="627" y="527"/>
                  </a:cubicBezTo>
                  <a:lnTo>
                    <a:pt x="953" y="226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6"/>
            <p:cNvSpPr/>
            <p:nvPr/>
          </p:nvSpPr>
          <p:spPr>
            <a:xfrm>
              <a:off x="5207710" y="4390727"/>
              <a:ext cx="24216" cy="20885"/>
            </a:xfrm>
            <a:custGeom>
              <a:avLst/>
              <a:gdLst/>
              <a:ahLst/>
              <a:cxnLst/>
              <a:rect l="l" t="t" r="r" b="b"/>
              <a:pathLst>
                <a:path w="727" h="627" extrusionOk="0">
                  <a:moveTo>
                    <a:pt x="526" y="0"/>
                  </a:moveTo>
                  <a:cubicBezTo>
                    <a:pt x="526" y="0"/>
                    <a:pt x="301" y="100"/>
                    <a:pt x="201" y="100"/>
                  </a:cubicBezTo>
                  <a:cubicBezTo>
                    <a:pt x="100" y="226"/>
                    <a:pt x="0" y="426"/>
                    <a:pt x="0" y="426"/>
                  </a:cubicBezTo>
                  <a:cubicBezTo>
                    <a:pt x="0" y="526"/>
                    <a:pt x="100" y="627"/>
                    <a:pt x="100" y="627"/>
                  </a:cubicBezTo>
                  <a:cubicBezTo>
                    <a:pt x="100" y="627"/>
                    <a:pt x="426" y="627"/>
                    <a:pt x="526" y="526"/>
                  </a:cubicBezTo>
                  <a:cubicBezTo>
                    <a:pt x="627" y="526"/>
                    <a:pt x="727" y="326"/>
                    <a:pt x="727" y="226"/>
                  </a:cubicBezTo>
                  <a:lnTo>
                    <a:pt x="727" y="100"/>
                  </a:lnTo>
                  <a:cubicBezTo>
                    <a:pt x="727" y="0"/>
                    <a:pt x="526" y="0"/>
                    <a:pt x="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6"/>
            <p:cNvSpPr/>
            <p:nvPr/>
          </p:nvSpPr>
          <p:spPr>
            <a:xfrm>
              <a:off x="5440614" y="4231272"/>
              <a:ext cx="31744" cy="37574"/>
            </a:xfrm>
            <a:custGeom>
              <a:avLst/>
              <a:gdLst/>
              <a:ahLst/>
              <a:cxnLst/>
              <a:rect l="l" t="t" r="r" b="b"/>
              <a:pathLst>
                <a:path w="953" h="1128" extrusionOk="0">
                  <a:moveTo>
                    <a:pt x="101" y="0"/>
                  </a:moveTo>
                  <a:cubicBezTo>
                    <a:pt x="101" y="0"/>
                    <a:pt x="1" y="100"/>
                    <a:pt x="1" y="301"/>
                  </a:cubicBezTo>
                  <a:cubicBezTo>
                    <a:pt x="1" y="501"/>
                    <a:pt x="101" y="727"/>
                    <a:pt x="201" y="827"/>
                  </a:cubicBezTo>
                  <a:cubicBezTo>
                    <a:pt x="427" y="1028"/>
                    <a:pt x="828" y="1128"/>
                    <a:pt x="828" y="1128"/>
                  </a:cubicBezTo>
                  <a:cubicBezTo>
                    <a:pt x="828" y="1128"/>
                    <a:pt x="953" y="1028"/>
                    <a:pt x="953" y="927"/>
                  </a:cubicBezTo>
                  <a:cubicBezTo>
                    <a:pt x="953" y="927"/>
                    <a:pt x="727" y="627"/>
                    <a:pt x="627" y="501"/>
                  </a:cubicBezTo>
                  <a:cubicBezTo>
                    <a:pt x="527" y="401"/>
                    <a:pt x="427" y="301"/>
                    <a:pt x="427" y="201"/>
                  </a:cubicBezTo>
                  <a:cubicBezTo>
                    <a:pt x="326" y="201"/>
                    <a:pt x="326" y="100"/>
                    <a:pt x="326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8" name="Google Shape;2208;p36"/>
          <p:cNvGrpSpPr/>
          <p:nvPr/>
        </p:nvGrpSpPr>
        <p:grpSpPr>
          <a:xfrm rot="-2120391">
            <a:off x="8469105" y="929824"/>
            <a:ext cx="414092" cy="329755"/>
            <a:chOff x="3419463" y="4085175"/>
            <a:chExt cx="414110" cy="329769"/>
          </a:xfrm>
        </p:grpSpPr>
        <p:sp>
          <p:nvSpPr>
            <p:cNvPr id="2209" name="Google Shape;2209;p36"/>
            <p:cNvSpPr/>
            <p:nvPr/>
          </p:nvSpPr>
          <p:spPr>
            <a:xfrm>
              <a:off x="3419463" y="4288832"/>
              <a:ext cx="132008" cy="126112"/>
            </a:xfrm>
            <a:custGeom>
              <a:avLst/>
              <a:gdLst/>
              <a:ahLst/>
              <a:cxnLst/>
              <a:rect l="l" t="t" r="r" b="b"/>
              <a:pathLst>
                <a:path w="3963" h="3786" extrusionOk="0">
                  <a:moveTo>
                    <a:pt x="3779" y="1"/>
                  </a:moveTo>
                  <a:cubicBezTo>
                    <a:pt x="3767" y="1"/>
                    <a:pt x="3760" y="8"/>
                    <a:pt x="3760" y="26"/>
                  </a:cubicBezTo>
                  <a:cubicBezTo>
                    <a:pt x="3760" y="26"/>
                    <a:pt x="2507" y="979"/>
                    <a:pt x="1780" y="1706"/>
                  </a:cubicBezTo>
                  <a:cubicBezTo>
                    <a:pt x="1053" y="2432"/>
                    <a:pt x="1" y="3686"/>
                    <a:pt x="1" y="3686"/>
                  </a:cubicBezTo>
                  <a:lnTo>
                    <a:pt x="226" y="3786"/>
                  </a:lnTo>
                  <a:cubicBezTo>
                    <a:pt x="226" y="3786"/>
                    <a:pt x="1354" y="2758"/>
                    <a:pt x="2106" y="2031"/>
                  </a:cubicBezTo>
                  <a:cubicBezTo>
                    <a:pt x="2833" y="1280"/>
                    <a:pt x="3860" y="152"/>
                    <a:pt x="3860" y="152"/>
                  </a:cubicBezTo>
                  <a:cubicBezTo>
                    <a:pt x="3963" y="152"/>
                    <a:pt x="3830" y="1"/>
                    <a:pt x="3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6"/>
            <p:cNvSpPr/>
            <p:nvPr/>
          </p:nvSpPr>
          <p:spPr>
            <a:xfrm>
              <a:off x="3680780" y="4085175"/>
              <a:ext cx="152793" cy="97765"/>
            </a:xfrm>
            <a:custGeom>
              <a:avLst/>
              <a:gdLst/>
              <a:ahLst/>
              <a:cxnLst/>
              <a:rect l="l" t="t" r="r" b="b"/>
              <a:pathLst>
                <a:path w="4587" h="2935" extrusionOk="0">
                  <a:moveTo>
                    <a:pt x="4486" y="0"/>
                  </a:moveTo>
                  <a:cubicBezTo>
                    <a:pt x="4486" y="0"/>
                    <a:pt x="3033" y="727"/>
                    <a:pt x="2080" y="1253"/>
                  </a:cubicBezTo>
                  <a:cubicBezTo>
                    <a:pt x="1253" y="1754"/>
                    <a:pt x="0" y="2707"/>
                    <a:pt x="0" y="2707"/>
                  </a:cubicBezTo>
                  <a:cubicBezTo>
                    <a:pt x="0" y="2788"/>
                    <a:pt x="66" y="2935"/>
                    <a:pt x="144" y="2935"/>
                  </a:cubicBezTo>
                  <a:cubicBezTo>
                    <a:pt x="162" y="2935"/>
                    <a:pt x="182" y="2927"/>
                    <a:pt x="201" y="2907"/>
                  </a:cubicBezTo>
                  <a:lnTo>
                    <a:pt x="2406" y="1654"/>
                  </a:lnTo>
                  <a:cubicBezTo>
                    <a:pt x="3233" y="1128"/>
                    <a:pt x="4587" y="201"/>
                    <a:pt x="4587" y="201"/>
                  </a:cubicBezTo>
                  <a:lnTo>
                    <a:pt x="44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5">
  <p:cSld name="CUSTOM_25"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38"/>
          <p:cNvSpPr/>
          <p:nvPr/>
        </p:nvSpPr>
        <p:spPr>
          <a:xfrm>
            <a:off x="666907" y="568075"/>
            <a:ext cx="7857810" cy="4140241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38"/>
          <p:cNvSpPr/>
          <p:nvPr/>
        </p:nvSpPr>
        <p:spPr>
          <a:xfrm>
            <a:off x="619282" y="520450"/>
            <a:ext cx="7857810" cy="4140241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38"/>
          <p:cNvSpPr txBox="1">
            <a:spLocks noGrp="1"/>
          </p:cNvSpPr>
          <p:nvPr>
            <p:ph type="title"/>
          </p:nvPr>
        </p:nvSpPr>
        <p:spPr>
          <a:xfrm>
            <a:off x="1366800" y="996700"/>
            <a:ext cx="580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38" name="Google Shape;2238;p38"/>
          <p:cNvSpPr txBox="1">
            <a:spLocks noGrp="1"/>
          </p:cNvSpPr>
          <p:nvPr>
            <p:ph type="subTitle" idx="1"/>
          </p:nvPr>
        </p:nvSpPr>
        <p:spPr>
          <a:xfrm>
            <a:off x="2807400" y="220608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9" name="Google Shape;2239;p38"/>
          <p:cNvSpPr txBox="1">
            <a:spLocks noGrp="1"/>
          </p:cNvSpPr>
          <p:nvPr>
            <p:ph type="subTitle" idx="2"/>
          </p:nvPr>
        </p:nvSpPr>
        <p:spPr>
          <a:xfrm>
            <a:off x="1405998" y="3941150"/>
            <a:ext cx="20277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0" name="Google Shape;2240;p38"/>
          <p:cNvSpPr txBox="1">
            <a:spLocks noGrp="1"/>
          </p:cNvSpPr>
          <p:nvPr>
            <p:ph type="subTitle" idx="3"/>
          </p:nvPr>
        </p:nvSpPr>
        <p:spPr>
          <a:xfrm>
            <a:off x="1576500" y="1844150"/>
            <a:ext cx="55911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1" name="Google Shape;2241;p38"/>
          <p:cNvSpPr txBox="1">
            <a:spLocks noGrp="1"/>
          </p:cNvSpPr>
          <p:nvPr>
            <p:ph type="subTitle" idx="4"/>
          </p:nvPr>
        </p:nvSpPr>
        <p:spPr>
          <a:xfrm>
            <a:off x="3108300" y="2958575"/>
            <a:ext cx="4059300" cy="9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25" y="580725"/>
            <a:ext cx="9143735" cy="2363218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40"/>
          <p:cNvSpPr/>
          <p:nvPr/>
        </p:nvSpPr>
        <p:spPr>
          <a:xfrm>
            <a:off x="0" y="627592"/>
            <a:ext cx="9143735" cy="2335437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0" y="1986252"/>
            <a:ext cx="9143735" cy="288177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35" y="1962869"/>
            <a:ext cx="9143735" cy="284800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8185" y="130570"/>
            <a:ext cx="9326228" cy="49134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2356800" y="2072175"/>
            <a:ext cx="5540100" cy="9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1"/>
          <p:cNvSpPr/>
          <p:nvPr/>
        </p:nvSpPr>
        <p:spPr>
          <a:xfrm>
            <a:off x="855050" y="-246400"/>
            <a:ext cx="30650" cy="5507374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289500" y="4193288"/>
            <a:ext cx="247500" cy="24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289500" y="573788"/>
            <a:ext cx="247500" cy="24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7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767752" y="219500"/>
            <a:ext cx="7608495" cy="4642406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0000" y="174971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91900" y="28067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8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668625" y="615629"/>
            <a:ext cx="7718927" cy="3922310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628975" y="582228"/>
            <a:ext cx="7783464" cy="3979045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5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1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 rot="10800000" flipH="1">
            <a:off x="7496776" y="803479"/>
            <a:ext cx="1274749" cy="3592245"/>
            <a:chOff x="7213226" y="1070179"/>
            <a:chExt cx="1274749" cy="3592245"/>
          </a:xfrm>
        </p:grpSpPr>
        <p:sp>
          <p:nvSpPr>
            <p:cNvPr id="20" name="Google Shape;20;p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4"/>
          <p:cNvGrpSpPr/>
          <p:nvPr/>
        </p:nvGrpSpPr>
        <p:grpSpPr>
          <a:xfrm rot="10800000" flipH="1">
            <a:off x="372471" y="803479"/>
            <a:ext cx="1151007" cy="3592245"/>
            <a:chOff x="639296" y="1070179"/>
            <a:chExt cx="1151007" cy="3592245"/>
          </a:xfrm>
        </p:grpSpPr>
        <p:sp>
          <p:nvSpPr>
            <p:cNvPr id="23" name="Google Shape;23;p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4"/>
          <p:cNvGrpSpPr/>
          <p:nvPr/>
        </p:nvGrpSpPr>
        <p:grpSpPr>
          <a:xfrm rot="-614926">
            <a:off x="7221022" y="4341220"/>
            <a:ext cx="1410845" cy="758270"/>
            <a:chOff x="5522156" y="3959976"/>
            <a:chExt cx="1734768" cy="932364"/>
          </a:xfrm>
        </p:grpSpPr>
        <p:sp>
          <p:nvSpPr>
            <p:cNvPr id="26" name="Google Shape;26;p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31675" y="1752600"/>
            <a:ext cx="3579900" cy="28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aleway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2C2C2C"/>
              </a:buClr>
              <a:buSzPts val="1200"/>
              <a:buFont typeface="Raleway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832400" y="1752600"/>
            <a:ext cx="3579900" cy="28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722375" y="1181100"/>
            <a:ext cx="77040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" name="Google Shape;37;p5"/>
          <p:cNvGrpSpPr/>
          <p:nvPr/>
        </p:nvGrpSpPr>
        <p:grpSpPr>
          <a:xfrm>
            <a:off x="639253" y="2696720"/>
            <a:ext cx="1789699" cy="1965705"/>
            <a:chOff x="639253" y="2696720"/>
            <a:chExt cx="1789699" cy="1965705"/>
          </a:xfrm>
        </p:grpSpPr>
        <p:sp>
          <p:nvSpPr>
            <p:cNvPr id="38" name="Google Shape;38;p5"/>
            <p:cNvSpPr/>
            <p:nvPr/>
          </p:nvSpPr>
          <p:spPr>
            <a:xfrm rot="-5400000">
              <a:off x="-271502" y="3664122"/>
              <a:ext cx="196570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 rot="10800000">
              <a:off x="639253" y="4603450"/>
              <a:ext cx="178969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5"/>
          <p:cNvGrpSpPr/>
          <p:nvPr/>
        </p:nvGrpSpPr>
        <p:grpSpPr>
          <a:xfrm rot="10800000">
            <a:off x="6697153" y="763145"/>
            <a:ext cx="1789699" cy="1965705"/>
            <a:chOff x="639253" y="2696720"/>
            <a:chExt cx="1789699" cy="1965705"/>
          </a:xfrm>
        </p:grpSpPr>
        <p:sp>
          <p:nvSpPr>
            <p:cNvPr id="41" name="Google Shape;41;p5"/>
            <p:cNvSpPr/>
            <p:nvPr/>
          </p:nvSpPr>
          <p:spPr>
            <a:xfrm rot="-5400000">
              <a:off x="-271502" y="3664122"/>
              <a:ext cx="196570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 rot="10800000">
              <a:off x="639253" y="4603450"/>
              <a:ext cx="178969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5"/>
          <p:cNvGrpSpPr/>
          <p:nvPr/>
        </p:nvGrpSpPr>
        <p:grpSpPr>
          <a:xfrm rot="1025683">
            <a:off x="389520" y="227126"/>
            <a:ext cx="1101119" cy="1008499"/>
            <a:chOff x="29682" y="3792333"/>
            <a:chExt cx="1232114" cy="1128475"/>
          </a:xfrm>
        </p:grpSpPr>
        <p:sp>
          <p:nvSpPr>
            <p:cNvPr id="44" name="Google Shape;44;p5"/>
            <p:cNvSpPr/>
            <p:nvPr/>
          </p:nvSpPr>
          <p:spPr>
            <a:xfrm>
              <a:off x="676408" y="3940695"/>
              <a:ext cx="377809" cy="382815"/>
            </a:xfrm>
            <a:custGeom>
              <a:avLst/>
              <a:gdLst/>
              <a:ahLst/>
              <a:cxnLst/>
              <a:rect l="l" t="t" r="r" b="b"/>
              <a:pathLst>
                <a:path w="13736" h="13918" extrusionOk="0">
                  <a:moveTo>
                    <a:pt x="8437" y="0"/>
                  </a:moveTo>
                  <a:lnTo>
                    <a:pt x="8437" y="0"/>
                  </a:lnTo>
                  <a:cubicBezTo>
                    <a:pt x="6163" y="1979"/>
                    <a:pt x="3889" y="4071"/>
                    <a:pt x="1615" y="6049"/>
                  </a:cubicBezTo>
                  <a:cubicBezTo>
                    <a:pt x="1138" y="6527"/>
                    <a:pt x="569" y="7095"/>
                    <a:pt x="273" y="7755"/>
                  </a:cubicBezTo>
                  <a:cubicBezTo>
                    <a:pt x="1" y="8619"/>
                    <a:pt x="273" y="9665"/>
                    <a:pt x="751" y="10415"/>
                  </a:cubicBezTo>
                  <a:cubicBezTo>
                    <a:pt x="1706" y="12030"/>
                    <a:pt x="3321" y="12962"/>
                    <a:pt x="4912" y="13917"/>
                  </a:cubicBezTo>
                  <a:lnTo>
                    <a:pt x="5026" y="13917"/>
                  </a:lnTo>
                  <a:cubicBezTo>
                    <a:pt x="8141" y="11257"/>
                    <a:pt x="11166" y="8619"/>
                    <a:pt x="13735" y="5481"/>
                  </a:cubicBezTo>
                  <a:lnTo>
                    <a:pt x="13735" y="5481"/>
                  </a:lnTo>
                  <a:cubicBezTo>
                    <a:pt x="13405" y="5663"/>
                    <a:pt x="13052" y="5749"/>
                    <a:pt x="12703" y="5749"/>
                  </a:cubicBezTo>
                  <a:cubicBezTo>
                    <a:pt x="12139" y="5749"/>
                    <a:pt x="11587" y="5524"/>
                    <a:pt x="11166" y="5117"/>
                  </a:cubicBezTo>
                  <a:cubicBezTo>
                    <a:pt x="10506" y="4548"/>
                    <a:pt x="10324" y="3411"/>
                    <a:pt x="10802" y="2638"/>
                  </a:cubicBezTo>
                  <a:lnTo>
                    <a:pt x="10802" y="2638"/>
                  </a:lnTo>
                  <a:cubicBezTo>
                    <a:pt x="10564" y="2729"/>
                    <a:pt x="10319" y="2773"/>
                    <a:pt x="10077" y="2773"/>
                  </a:cubicBezTo>
                  <a:cubicBezTo>
                    <a:pt x="9536" y="2773"/>
                    <a:pt x="9012" y="2554"/>
                    <a:pt x="8619" y="2161"/>
                  </a:cubicBezTo>
                  <a:cubicBezTo>
                    <a:pt x="8141" y="1592"/>
                    <a:pt x="8050" y="660"/>
                    <a:pt x="8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97867" y="4458147"/>
              <a:ext cx="393432" cy="394504"/>
            </a:xfrm>
            <a:custGeom>
              <a:avLst/>
              <a:gdLst/>
              <a:ahLst/>
              <a:cxnLst/>
              <a:rect l="l" t="t" r="r" b="b"/>
              <a:pathLst>
                <a:path w="14304" h="14343" extrusionOk="0">
                  <a:moveTo>
                    <a:pt x="9273" y="0"/>
                  </a:moveTo>
                  <a:cubicBezTo>
                    <a:pt x="7883" y="0"/>
                    <a:pt x="6501" y="366"/>
                    <a:pt x="5298" y="1085"/>
                  </a:cubicBezTo>
                  <a:cubicBezTo>
                    <a:pt x="6345" y="1085"/>
                    <a:pt x="7391" y="1267"/>
                    <a:pt x="8323" y="1539"/>
                  </a:cubicBezTo>
                  <a:cubicBezTo>
                    <a:pt x="8709" y="1653"/>
                    <a:pt x="9096" y="1835"/>
                    <a:pt x="9096" y="2222"/>
                  </a:cubicBezTo>
                  <a:cubicBezTo>
                    <a:pt x="9096" y="2404"/>
                    <a:pt x="9005" y="2586"/>
                    <a:pt x="8891" y="2790"/>
                  </a:cubicBezTo>
                  <a:cubicBezTo>
                    <a:pt x="7663" y="4200"/>
                    <a:pt x="6345" y="5519"/>
                    <a:pt x="4912" y="6656"/>
                  </a:cubicBezTo>
                  <a:cubicBezTo>
                    <a:pt x="3889" y="7429"/>
                    <a:pt x="2843" y="8089"/>
                    <a:pt x="1978" y="9044"/>
                  </a:cubicBezTo>
                  <a:cubicBezTo>
                    <a:pt x="841" y="10272"/>
                    <a:pt x="182" y="11886"/>
                    <a:pt x="0" y="13592"/>
                  </a:cubicBezTo>
                  <a:cubicBezTo>
                    <a:pt x="0" y="13865"/>
                    <a:pt x="91" y="14251"/>
                    <a:pt x="364" y="14342"/>
                  </a:cubicBezTo>
                  <a:cubicBezTo>
                    <a:pt x="569" y="14342"/>
                    <a:pt x="660" y="14251"/>
                    <a:pt x="750" y="14160"/>
                  </a:cubicBezTo>
                  <a:cubicBezTo>
                    <a:pt x="3024" y="12637"/>
                    <a:pt x="5298" y="11022"/>
                    <a:pt x="7572" y="9498"/>
                  </a:cubicBezTo>
                  <a:cubicBezTo>
                    <a:pt x="7891" y="9256"/>
                    <a:pt x="8290" y="9044"/>
                    <a:pt x="8662" y="9044"/>
                  </a:cubicBezTo>
                  <a:cubicBezTo>
                    <a:pt x="8848" y="9044"/>
                    <a:pt x="9028" y="9097"/>
                    <a:pt x="9187" y="9226"/>
                  </a:cubicBezTo>
                  <a:cubicBezTo>
                    <a:pt x="9574" y="9612"/>
                    <a:pt x="9369" y="10272"/>
                    <a:pt x="9278" y="10749"/>
                  </a:cubicBezTo>
                  <a:cubicBezTo>
                    <a:pt x="9278" y="11245"/>
                    <a:pt x="9503" y="11811"/>
                    <a:pt x="9863" y="11811"/>
                  </a:cubicBezTo>
                  <a:cubicBezTo>
                    <a:pt x="9915" y="11811"/>
                    <a:pt x="9970" y="11799"/>
                    <a:pt x="10028" y="11772"/>
                  </a:cubicBezTo>
                  <a:cubicBezTo>
                    <a:pt x="10233" y="11772"/>
                    <a:pt x="10324" y="11591"/>
                    <a:pt x="10415" y="11500"/>
                  </a:cubicBezTo>
                  <a:cubicBezTo>
                    <a:pt x="12302" y="9135"/>
                    <a:pt x="14303" y="6383"/>
                    <a:pt x="14122" y="3245"/>
                  </a:cubicBezTo>
                  <a:cubicBezTo>
                    <a:pt x="14122" y="2222"/>
                    <a:pt x="13644" y="971"/>
                    <a:pt x="12598" y="516"/>
                  </a:cubicBezTo>
                  <a:lnTo>
                    <a:pt x="12302" y="607"/>
                  </a:lnTo>
                  <a:cubicBezTo>
                    <a:pt x="11335" y="201"/>
                    <a:pt x="10302" y="0"/>
                    <a:pt x="9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295491" y="4484827"/>
              <a:ext cx="180158" cy="196743"/>
            </a:xfrm>
            <a:custGeom>
              <a:avLst/>
              <a:gdLst/>
              <a:ahLst/>
              <a:cxnLst/>
              <a:rect l="l" t="t" r="r" b="b"/>
              <a:pathLst>
                <a:path w="6550" h="7153" extrusionOk="0">
                  <a:moveTo>
                    <a:pt x="5981" y="1"/>
                  </a:moveTo>
                  <a:lnTo>
                    <a:pt x="5800" y="206"/>
                  </a:lnTo>
                  <a:cubicBezTo>
                    <a:pt x="3526" y="1138"/>
                    <a:pt x="1524" y="2957"/>
                    <a:pt x="297" y="5117"/>
                  </a:cubicBezTo>
                  <a:cubicBezTo>
                    <a:pt x="206" y="5413"/>
                    <a:pt x="1" y="5800"/>
                    <a:pt x="297" y="5982"/>
                  </a:cubicBezTo>
                  <a:cubicBezTo>
                    <a:pt x="363" y="6082"/>
                    <a:pt x="470" y="6121"/>
                    <a:pt x="593" y="6121"/>
                  </a:cubicBezTo>
                  <a:cubicBezTo>
                    <a:pt x="805" y="6121"/>
                    <a:pt x="1065" y="6006"/>
                    <a:pt x="1252" y="5891"/>
                  </a:cubicBezTo>
                  <a:cubicBezTo>
                    <a:pt x="1430" y="5697"/>
                    <a:pt x="1697" y="5552"/>
                    <a:pt x="1937" y="5552"/>
                  </a:cubicBezTo>
                  <a:cubicBezTo>
                    <a:pt x="2063" y="5552"/>
                    <a:pt x="2181" y="5592"/>
                    <a:pt x="2275" y="5686"/>
                  </a:cubicBezTo>
                  <a:cubicBezTo>
                    <a:pt x="2571" y="5982"/>
                    <a:pt x="2275" y="6459"/>
                    <a:pt x="2480" y="6823"/>
                  </a:cubicBezTo>
                  <a:cubicBezTo>
                    <a:pt x="2548" y="7046"/>
                    <a:pt x="2785" y="7152"/>
                    <a:pt x="3014" y="7152"/>
                  </a:cubicBezTo>
                  <a:cubicBezTo>
                    <a:pt x="3089" y="7152"/>
                    <a:pt x="3163" y="7141"/>
                    <a:pt x="3230" y="7119"/>
                  </a:cubicBezTo>
                  <a:cubicBezTo>
                    <a:pt x="3412" y="7028"/>
                    <a:pt x="3707" y="6823"/>
                    <a:pt x="3889" y="6641"/>
                  </a:cubicBezTo>
                  <a:cubicBezTo>
                    <a:pt x="4844" y="5595"/>
                    <a:pt x="5504" y="4276"/>
                    <a:pt x="5981" y="2957"/>
                  </a:cubicBezTo>
                  <a:cubicBezTo>
                    <a:pt x="6368" y="2002"/>
                    <a:pt x="6550" y="865"/>
                    <a:pt x="5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509397" y="4229663"/>
              <a:ext cx="208323" cy="263333"/>
            </a:xfrm>
            <a:custGeom>
              <a:avLst/>
              <a:gdLst/>
              <a:ahLst/>
              <a:cxnLst/>
              <a:rect l="l" t="t" r="r" b="b"/>
              <a:pathLst>
                <a:path w="7574" h="9574" extrusionOk="0">
                  <a:moveTo>
                    <a:pt x="3412" y="0"/>
                  </a:moveTo>
                  <a:cubicBezTo>
                    <a:pt x="2184" y="1046"/>
                    <a:pt x="1138" y="2274"/>
                    <a:pt x="388" y="3707"/>
                  </a:cubicBezTo>
                  <a:cubicBezTo>
                    <a:pt x="297" y="3889"/>
                    <a:pt x="92" y="4162"/>
                    <a:pt x="92" y="4457"/>
                  </a:cubicBezTo>
                  <a:cubicBezTo>
                    <a:pt x="1" y="4844"/>
                    <a:pt x="92" y="5117"/>
                    <a:pt x="183" y="5503"/>
                  </a:cubicBezTo>
                  <a:cubicBezTo>
                    <a:pt x="751" y="7118"/>
                    <a:pt x="2184" y="8255"/>
                    <a:pt x="3503" y="9278"/>
                  </a:cubicBezTo>
                  <a:lnTo>
                    <a:pt x="4071" y="9574"/>
                  </a:lnTo>
                  <a:cubicBezTo>
                    <a:pt x="5413" y="9096"/>
                    <a:pt x="6641" y="8141"/>
                    <a:pt x="7391" y="6913"/>
                  </a:cubicBezTo>
                  <a:cubicBezTo>
                    <a:pt x="7482" y="6822"/>
                    <a:pt x="7573" y="6640"/>
                    <a:pt x="7573" y="6436"/>
                  </a:cubicBezTo>
                  <a:cubicBezTo>
                    <a:pt x="7573" y="6163"/>
                    <a:pt x="7210" y="5867"/>
                    <a:pt x="6914" y="5685"/>
                  </a:cubicBezTo>
                  <a:cubicBezTo>
                    <a:pt x="5413" y="4730"/>
                    <a:pt x="4640" y="2843"/>
                    <a:pt x="4071" y="1137"/>
                  </a:cubicBezTo>
                  <a:cubicBezTo>
                    <a:pt x="3980" y="751"/>
                    <a:pt x="3799" y="296"/>
                    <a:pt x="34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746463" y="4381023"/>
              <a:ext cx="148885" cy="234563"/>
            </a:xfrm>
            <a:custGeom>
              <a:avLst/>
              <a:gdLst/>
              <a:ahLst/>
              <a:cxnLst/>
              <a:rect l="l" t="t" r="r" b="b"/>
              <a:pathLst>
                <a:path w="5413" h="8528" extrusionOk="0">
                  <a:moveTo>
                    <a:pt x="4935" y="0"/>
                  </a:moveTo>
                  <a:lnTo>
                    <a:pt x="4935" y="0"/>
                  </a:lnTo>
                  <a:cubicBezTo>
                    <a:pt x="3320" y="1410"/>
                    <a:pt x="1706" y="2547"/>
                    <a:pt x="0" y="3684"/>
                  </a:cubicBezTo>
                  <a:lnTo>
                    <a:pt x="205" y="3980"/>
                  </a:lnTo>
                  <a:cubicBezTo>
                    <a:pt x="205" y="5480"/>
                    <a:pt x="296" y="7004"/>
                    <a:pt x="296" y="8528"/>
                  </a:cubicBezTo>
                  <a:cubicBezTo>
                    <a:pt x="1046" y="7868"/>
                    <a:pt x="1706" y="7095"/>
                    <a:pt x="2479" y="6345"/>
                  </a:cubicBezTo>
                  <a:cubicBezTo>
                    <a:pt x="3229" y="5480"/>
                    <a:pt x="4071" y="4548"/>
                    <a:pt x="4639" y="3502"/>
                  </a:cubicBezTo>
                  <a:cubicBezTo>
                    <a:pt x="5208" y="2456"/>
                    <a:pt x="5412" y="1137"/>
                    <a:pt x="4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373688" y="4088975"/>
              <a:ext cx="287125" cy="187612"/>
            </a:xfrm>
            <a:custGeom>
              <a:avLst/>
              <a:gdLst/>
              <a:ahLst/>
              <a:cxnLst/>
              <a:rect l="l" t="t" r="r" b="b"/>
              <a:pathLst>
                <a:path w="10439" h="6821" extrusionOk="0">
                  <a:moveTo>
                    <a:pt x="8694" y="1"/>
                  </a:moveTo>
                  <a:cubicBezTo>
                    <a:pt x="8488" y="1"/>
                    <a:pt x="8278" y="30"/>
                    <a:pt x="8073" y="90"/>
                  </a:cubicBezTo>
                  <a:cubicBezTo>
                    <a:pt x="7209" y="294"/>
                    <a:pt x="6549" y="863"/>
                    <a:pt x="5890" y="1522"/>
                  </a:cubicBezTo>
                  <a:cubicBezTo>
                    <a:pt x="3889" y="3319"/>
                    <a:pt x="2001" y="5115"/>
                    <a:pt x="0" y="6821"/>
                  </a:cubicBezTo>
                  <a:cubicBezTo>
                    <a:pt x="1433" y="6548"/>
                    <a:pt x="2957" y="6343"/>
                    <a:pt x="4366" y="6343"/>
                  </a:cubicBezTo>
                  <a:cubicBezTo>
                    <a:pt x="4662" y="6343"/>
                    <a:pt x="5026" y="6343"/>
                    <a:pt x="5322" y="6161"/>
                  </a:cubicBezTo>
                  <a:cubicBezTo>
                    <a:pt x="5503" y="6161"/>
                    <a:pt x="5685" y="5979"/>
                    <a:pt x="5799" y="5866"/>
                  </a:cubicBezTo>
                  <a:cubicBezTo>
                    <a:pt x="7596" y="4547"/>
                    <a:pt x="9096" y="3023"/>
                    <a:pt x="10438" y="1318"/>
                  </a:cubicBezTo>
                  <a:lnTo>
                    <a:pt x="10347" y="1045"/>
                  </a:lnTo>
                  <a:cubicBezTo>
                    <a:pt x="10116" y="370"/>
                    <a:pt x="9428" y="1"/>
                    <a:pt x="8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50;p5"/>
            <p:cNvGrpSpPr/>
            <p:nvPr/>
          </p:nvGrpSpPr>
          <p:grpSpPr>
            <a:xfrm>
              <a:off x="29682" y="3792333"/>
              <a:ext cx="1232114" cy="1128475"/>
              <a:chOff x="29682" y="3792333"/>
              <a:chExt cx="1232114" cy="1128475"/>
            </a:xfrm>
          </p:grpSpPr>
          <p:sp>
            <p:nvSpPr>
              <p:cNvPr id="51" name="Google Shape;51;p5"/>
              <p:cNvSpPr/>
              <p:nvPr/>
            </p:nvSpPr>
            <p:spPr>
              <a:xfrm>
                <a:off x="306135" y="3792333"/>
                <a:ext cx="955661" cy="897736"/>
              </a:xfrm>
              <a:custGeom>
                <a:avLst/>
                <a:gdLst/>
                <a:ahLst/>
                <a:cxnLst/>
                <a:rect l="l" t="t" r="r" b="b"/>
                <a:pathLst>
                  <a:path w="34745" h="32639" extrusionOk="0">
                    <a:moveTo>
                      <a:pt x="31450" y="1301"/>
                    </a:moveTo>
                    <a:cubicBezTo>
                      <a:pt x="31654" y="2347"/>
                      <a:pt x="32405" y="3211"/>
                      <a:pt x="33451" y="3575"/>
                    </a:cubicBezTo>
                    <a:cubicBezTo>
                      <a:pt x="32882" y="5758"/>
                      <a:pt x="32223" y="7941"/>
                      <a:pt x="31450" y="10124"/>
                    </a:cubicBezTo>
                    <a:lnTo>
                      <a:pt x="31450" y="10306"/>
                    </a:lnTo>
                    <a:lnTo>
                      <a:pt x="31268" y="10306"/>
                    </a:lnTo>
                    <a:cubicBezTo>
                      <a:pt x="30831" y="10781"/>
                      <a:pt x="30430" y="11026"/>
                      <a:pt x="30063" y="11026"/>
                    </a:cubicBezTo>
                    <a:cubicBezTo>
                      <a:pt x="29551" y="11026"/>
                      <a:pt x="29105" y="10549"/>
                      <a:pt x="28721" y="9556"/>
                    </a:cubicBezTo>
                    <a:cubicBezTo>
                      <a:pt x="28880" y="9397"/>
                      <a:pt x="28762" y="9152"/>
                      <a:pt x="28533" y="9152"/>
                    </a:cubicBezTo>
                    <a:cubicBezTo>
                      <a:pt x="28499" y="9152"/>
                      <a:pt x="28463" y="9157"/>
                      <a:pt x="28425" y="9169"/>
                    </a:cubicBezTo>
                    <a:cubicBezTo>
                      <a:pt x="27948" y="9260"/>
                      <a:pt x="27288" y="9556"/>
                      <a:pt x="26720" y="9556"/>
                    </a:cubicBezTo>
                    <a:cubicBezTo>
                      <a:pt x="26538" y="9647"/>
                      <a:pt x="26333" y="9647"/>
                      <a:pt x="26151" y="9647"/>
                    </a:cubicBezTo>
                    <a:cubicBezTo>
                      <a:pt x="25310" y="8805"/>
                      <a:pt x="25105" y="7850"/>
                      <a:pt x="25765" y="6895"/>
                    </a:cubicBezTo>
                    <a:cubicBezTo>
                      <a:pt x="25861" y="6741"/>
                      <a:pt x="25729" y="6506"/>
                      <a:pt x="25576" y="6506"/>
                    </a:cubicBezTo>
                    <a:cubicBezTo>
                      <a:pt x="25549" y="6506"/>
                      <a:pt x="25520" y="6514"/>
                      <a:pt x="25492" y="6531"/>
                    </a:cubicBezTo>
                    <a:cubicBezTo>
                      <a:pt x="25184" y="6586"/>
                      <a:pt x="24895" y="6619"/>
                      <a:pt x="24632" y="6619"/>
                    </a:cubicBezTo>
                    <a:cubicBezTo>
                      <a:pt x="23593" y="6619"/>
                      <a:pt x="22945" y="6108"/>
                      <a:pt x="23036" y="4439"/>
                    </a:cubicBezTo>
                    <a:cubicBezTo>
                      <a:pt x="23036" y="4144"/>
                      <a:pt x="23127" y="3780"/>
                      <a:pt x="23218" y="3393"/>
                    </a:cubicBezTo>
                    <a:lnTo>
                      <a:pt x="23218" y="3211"/>
                    </a:lnTo>
                    <a:cubicBezTo>
                      <a:pt x="25969" y="2552"/>
                      <a:pt x="28721" y="1870"/>
                      <a:pt x="31450" y="1301"/>
                    </a:cubicBezTo>
                    <a:close/>
                    <a:moveTo>
                      <a:pt x="11261" y="10253"/>
                    </a:moveTo>
                    <a:cubicBezTo>
                      <a:pt x="11402" y="10253"/>
                      <a:pt x="11539" y="10270"/>
                      <a:pt x="11666" y="10306"/>
                    </a:cubicBezTo>
                    <a:cubicBezTo>
                      <a:pt x="12416" y="10511"/>
                      <a:pt x="13076" y="11170"/>
                      <a:pt x="13553" y="11648"/>
                    </a:cubicBezTo>
                    <a:cubicBezTo>
                      <a:pt x="12803" y="12398"/>
                      <a:pt x="12121" y="13149"/>
                      <a:pt x="11370" y="13922"/>
                    </a:cubicBezTo>
                    <a:cubicBezTo>
                      <a:pt x="11279" y="14104"/>
                      <a:pt x="11279" y="14195"/>
                      <a:pt x="11370" y="14286"/>
                    </a:cubicBezTo>
                    <a:lnTo>
                      <a:pt x="11370" y="14377"/>
                    </a:lnTo>
                    <a:cubicBezTo>
                      <a:pt x="11318" y="14324"/>
                      <a:pt x="11235" y="14272"/>
                      <a:pt x="11153" y="14272"/>
                    </a:cubicBezTo>
                    <a:cubicBezTo>
                      <a:pt x="11092" y="14272"/>
                      <a:pt x="11032" y="14300"/>
                      <a:pt x="10984" y="14377"/>
                    </a:cubicBezTo>
                    <a:cubicBezTo>
                      <a:pt x="10142" y="15241"/>
                      <a:pt x="9005" y="16196"/>
                      <a:pt x="7959" y="17219"/>
                    </a:cubicBezTo>
                    <a:cubicBezTo>
                      <a:pt x="5685" y="17606"/>
                      <a:pt x="3411" y="17992"/>
                      <a:pt x="1137" y="18356"/>
                    </a:cubicBezTo>
                    <a:cubicBezTo>
                      <a:pt x="2570" y="16855"/>
                      <a:pt x="4071" y="15332"/>
                      <a:pt x="5685" y="13922"/>
                    </a:cubicBezTo>
                    <a:cubicBezTo>
                      <a:pt x="6641" y="13058"/>
                      <a:pt x="7573" y="12216"/>
                      <a:pt x="8528" y="11443"/>
                    </a:cubicBezTo>
                    <a:cubicBezTo>
                      <a:pt x="9178" y="10951"/>
                      <a:pt x="10340" y="10253"/>
                      <a:pt x="11261" y="10253"/>
                    </a:cubicBezTo>
                    <a:close/>
                    <a:moveTo>
                      <a:pt x="34429" y="0"/>
                    </a:moveTo>
                    <a:cubicBezTo>
                      <a:pt x="34374" y="0"/>
                      <a:pt x="34324" y="23"/>
                      <a:pt x="34292" y="73"/>
                    </a:cubicBezTo>
                    <a:cubicBezTo>
                      <a:pt x="30517" y="937"/>
                      <a:pt x="26811" y="1779"/>
                      <a:pt x="23127" y="2643"/>
                    </a:cubicBezTo>
                    <a:cubicBezTo>
                      <a:pt x="23036" y="2643"/>
                      <a:pt x="22922" y="2734"/>
                      <a:pt x="22922" y="2825"/>
                    </a:cubicBezTo>
                    <a:cubicBezTo>
                      <a:pt x="22740" y="2825"/>
                      <a:pt x="22649" y="2916"/>
                      <a:pt x="22649" y="3120"/>
                    </a:cubicBezTo>
                    <a:lnTo>
                      <a:pt x="22649" y="3211"/>
                    </a:lnTo>
                    <a:cubicBezTo>
                      <a:pt x="19716" y="5849"/>
                      <a:pt x="16783" y="8510"/>
                      <a:pt x="13940" y="11261"/>
                    </a:cubicBezTo>
                    <a:cubicBezTo>
                      <a:pt x="12966" y="10299"/>
                      <a:pt x="12024" y="9793"/>
                      <a:pt x="11027" y="9793"/>
                    </a:cubicBezTo>
                    <a:cubicBezTo>
                      <a:pt x="10163" y="9793"/>
                      <a:pt x="9258" y="10174"/>
                      <a:pt x="8255" y="10966"/>
                    </a:cubicBezTo>
                    <a:cubicBezTo>
                      <a:pt x="5299" y="13240"/>
                      <a:pt x="2661" y="15900"/>
                      <a:pt x="182" y="18652"/>
                    </a:cubicBezTo>
                    <a:cubicBezTo>
                      <a:pt x="0" y="18834"/>
                      <a:pt x="182" y="19129"/>
                      <a:pt x="478" y="19129"/>
                    </a:cubicBezTo>
                    <a:cubicBezTo>
                      <a:pt x="2752" y="18743"/>
                      <a:pt x="5117" y="18265"/>
                      <a:pt x="7391" y="17901"/>
                    </a:cubicBezTo>
                    <a:lnTo>
                      <a:pt x="7391" y="17901"/>
                    </a:lnTo>
                    <a:cubicBezTo>
                      <a:pt x="6913" y="18470"/>
                      <a:pt x="6550" y="19038"/>
                      <a:pt x="6254" y="19607"/>
                    </a:cubicBezTo>
                    <a:cubicBezTo>
                      <a:pt x="5594" y="21108"/>
                      <a:pt x="6550" y="22631"/>
                      <a:pt x="7573" y="23859"/>
                    </a:cubicBezTo>
                    <a:cubicBezTo>
                      <a:pt x="8591" y="25054"/>
                      <a:pt x="10232" y="26614"/>
                      <a:pt x="11891" y="26614"/>
                    </a:cubicBezTo>
                    <a:cubicBezTo>
                      <a:pt x="11937" y="26614"/>
                      <a:pt x="11984" y="26613"/>
                      <a:pt x="12030" y="26611"/>
                    </a:cubicBezTo>
                    <a:cubicBezTo>
                      <a:pt x="13735" y="26429"/>
                      <a:pt x="15532" y="25087"/>
                      <a:pt x="16669" y="23950"/>
                    </a:cubicBezTo>
                    <a:cubicBezTo>
                      <a:pt x="16905" y="23805"/>
                      <a:pt x="16705" y="23528"/>
                      <a:pt x="16476" y="23528"/>
                    </a:cubicBezTo>
                    <a:cubicBezTo>
                      <a:pt x="16419" y="23528"/>
                      <a:pt x="16360" y="23545"/>
                      <a:pt x="16305" y="23586"/>
                    </a:cubicBezTo>
                    <a:cubicBezTo>
                      <a:pt x="15350" y="24428"/>
                      <a:pt x="13940" y="25565"/>
                      <a:pt x="12598" y="25860"/>
                    </a:cubicBezTo>
                    <a:cubicBezTo>
                      <a:pt x="12403" y="25898"/>
                      <a:pt x="12210" y="25915"/>
                      <a:pt x="12020" y="25915"/>
                    </a:cubicBezTo>
                    <a:cubicBezTo>
                      <a:pt x="10365" y="25915"/>
                      <a:pt x="8897" y="24585"/>
                      <a:pt x="7959" y="23382"/>
                    </a:cubicBezTo>
                    <a:cubicBezTo>
                      <a:pt x="7300" y="22631"/>
                      <a:pt x="6436" y="21403"/>
                      <a:pt x="6641" y="20266"/>
                    </a:cubicBezTo>
                    <a:cubicBezTo>
                      <a:pt x="6822" y="19402"/>
                      <a:pt x="7778" y="18561"/>
                      <a:pt x="8346" y="17992"/>
                    </a:cubicBezTo>
                    <a:cubicBezTo>
                      <a:pt x="9278" y="16946"/>
                      <a:pt x="10233" y="15991"/>
                      <a:pt x="11189" y="14945"/>
                    </a:cubicBezTo>
                    <a:cubicBezTo>
                      <a:pt x="11757" y="17992"/>
                      <a:pt x="13735" y="20630"/>
                      <a:pt x="16669" y="21881"/>
                    </a:cubicBezTo>
                    <a:cubicBezTo>
                      <a:pt x="16694" y="21889"/>
                      <a:pt x="16721" y="21892"/>
                      <a:pt x="16747" y="21892"/>
                    </a:cubicBezTo>
                    <a:cubicBezTo>
                      <a:pt x="17025" y="21892"/>
                      <a:pt x="17318" y="21486"/>
                      <a:pt x="16964" y="21403"/>
                    </a:cubicBezTo>
                    <a:cubicBezTo>
                      <a:pt x="14122" y="20175"/>
                      <a:pt x="12121" y="17606"/>
                      <a:pt x="11666" y="14490"/>
                    </a:cubicBezTo>
                    <a:lnTo>
                      <a:pt x="11666" y="14377"/>
                    </a:lnTo>
                    <a:lnTo>
                      <a:pt x="11757" y="14377"/>
                    </a:lnTo>
                    <a:lnTo>
                      <a:pt x="12507" y="13626"/>
                    </a:lnTo>
                    <a:cubicBezTo>
                      <a:pt x="13463" y="16469"/>
                      <a:pt x="15350" y="18743"/>
                      <a:pt x="17920" y="20266"/>
                    </a:cubicBezTo>
                    <a:cubicBezTo>
                      <a:pt x="17956" y="20291"/>
                      <a:pt x="17994" y="20302"/>
                      <a:pt x="18030" y="20302"/>
                    </a:cubicBezTo>
                    <a:cubicBezTo>
                      <a:pt x="18261" y="20302"/>
                      <a:pt x="18448" y="19855"/>
                      <a:pt x="18192" y="19698"/>
                    </a:cubicBezTo>
                    <a:cubicBezTo>
                      <a:pt x="15646" y="18265"/>
                      <a:pt x="13826" y="15991"/>
                      <a:pt x="12985" y="13240"/>
                    </a:cubicBezTo>
                    <a:cubicBezTo>
                      <a:pt x="12894" y="13240"/>
                      <a:pt x="12894" y="13149"/>
                      <a:pt x="12894" y="13149"/>
                    </a:cubicBezTo>
                    <a:cubicBezTo>
                      <a:pt x="13258" y="12785"/>
                      <a:pt x="13644" y="12398"/>
                      <a:pt x="14031" y="12012"/>
                    </a:cubicBezTo>
                    <a:cubicBezTo>
                      <a:pt x="14064" y="12028"/>
                      <a:pt x="14098" y="12036"/>
                      <a:pt x="14129" y="12036"/>
                    </a:cubicBezTo>
                    <a:cubicBezTo>
                      <a:pt x="14271" y="12036"/>
                      <a:pt x="14378" y="11887"/>
                      <a:pt x="14304" y="11739"/>
                    </a:cubicBezTo>
                    <a:cubicBezTo>
                      <a:pt x="16964" y="9078"/>
                      <a:pt x="19807" y="6622"/>
                      <a:pt x="22558" y="4053"/>
                    </a:cubicBezTo>
                    <a:lnTo>
                      <a:pt x="22558" y="4053"/>
                    </a:lnTo>
                    <a:cubicBezTo>
                      <a:pt x="22354" y="5008"/>
                      <a:pt x="22172" y="5963"/>
                      <a:pt x="22831" y="6713"/>
                    </a:cubicBezTo>
                    <a:cubicBezTo>
                      <a:pt x="23344" y="7085"/>
                      <a:pt x="23981" y="7222"/>
                      <a:pt x="24592" y="7222"/>
                    </a:cubicBezTo>
                    <a:cubicBezTo>
                      <a:pt x="24766" y="7222"/>
                      <a:pt x="24939" y="7211"/>
                      <a:pt x="25105" y="7191"/>
                    </a:cubicBezTo>
                    <a:lnTo>
                      <a:pt x="25105" y="7191"/>
                    </a:lnTo>
                    <a:cubicBezTo>
                      <a:pt x="24742" y="8032"/>
                      <a:pt x="24446" y="9260"/>
                      <a:pt x="25105" y="9942"/>
                    </a:cubicBezTo>
                    <a:cubicBezTo>
                      <a:pt x="25313" y="10216"/>
                      <a:pt x="25647" y="10314"/>
                      <a:pt x="26035" y="10314"/>
                    </a:cubicBezTo>
                    <a:cubicBezTo>
                      <a:pt x="26710" y="10314"/>
                      <a:pt x="27546" y="10016"/>
                      <a:pt x="28153" y="9829"/>
                    </a:cubicBezTo>
                    <a:lnTo>
                      <a:pt x="28153" y="9829"/>
                    </a:lnTo>
                    <a:cubicBezTo>
                      <a:pt x="28039" y="10397"/>
                      <a:pt x="28243" y="10966"/>
                      <a:pt x="28812" y="11352"/>
                    </a:cubicBezTo>
                    <a:cubicBezTo>
                      <a:pt x="29088" y="11576"/>
                      <a:pt x="29395" y="11670"/>
                      <a:pt x="29715" y="11670"/>
                    </a:cubicBezTo>
                    <a:cubicBezTo>
                      <a:pt x="29948" y="11670"/>
                      <a:pt x="30187" y="11620"/>
                      <a:pt x="30427" y="11534"/>
                    </a:cubicBezTo>
                    <a:lnTo>
                      <a:pt x="30427" y="11534"/>
                    </a:lnTo>
                    <a:cubicBezTo>
                      <a:pt x="26242" y="15809"/>
                      <a:pt x="21421" y="19129"/>
                      <a:pt x="17055" y="23109"/>
                    </a:cubicBezTo>
                    <a:cubicBezTo>
                      <a:pt x="16852" y="23312"/>
                      <a:pt x="17053" y="23579"/>
                      <a:pt x="17253" y="23579"/>
                    </a:cubicBezTo>
                    <a:cubicBezTo>
                      <a:pt x="17322" y="23579"/>
                      <a:pt x="17390" y="23548"/>
                      <a:pt x="17442" y="23473"/>
                    </a:cubicBezTo>
                    <a:cubicBezTo>
                      <a:pt x="18761" y="22336"/>
                      <a:pt x="20080" y="21199"/>
                      <a:pt x="21421" y="20062"/>
                    </a:cubicBezTo>
                    <a:cubicBezTo>
                      <a:pt x="22354" y="21585"/>
                      <a:pt x="22922" y="23018"/>
                      <a:pt x="21990" y="24814"/>
                    </a:cubicBezTo>
                    <a:cubicBezTo>
                      <a:pt x="21421" y="25860"/>
                      <a:pt x="20466" y="26793"/>
                      <a:pt x="19716" y="27748"/>
                    </a:cubicBezTo>
                    <a:cubicBezTo>
                      <a:pt x="18374" y="29157"/>
                      <a:pt x="16964" y="30499"/>
                      <a:pt x="15350" y="31727"/>
                    </a:cubicBezTo>
                    <a:lnTo>
                      <a:pt x="15350" y="26611"/>
                    </a:lnTo>
                    <a:cubicBezTo>
                      <a:pt x="15350" y="26417"/>
                      <a:pt x="15208" y="26321"/>
                      <a:pt x="15066" y="26321"/>
                    </a:cubicBezTo>
                    <a:cubicBezTo>
                      <a:pt x="14924" y="26321"/>
                      <a:pt x="14781" y="26417"/>
                      <a:pt x="14781" y="26611"/>
                    </a:cubicBezTo>
                    <a:lnTo>
                      <a:pt x="14781" y="32387"/>
                    </a:lnTo>
                    <a:cubicBezTo>
                      <a:pt x="14781" y="32569"/>
                      <a:pt x="14894" y="32639"/>
                      <a:pt x="15023" y="32639"/>
                    </a:cubicBezTo>
                    <a:cubicBezTo>
                      <a:pt x="15103" y="32639"/>
                      <a:pt x="15189" y="32612"/>
                      <a:pt x="15259" y="32568"/>
                    </a:cubicBezTo>
                    <a:cubicBezTo>
                      <a:pt x="17715" y="30681"/>
                      <a:pt x="19898" y="28498"/>
                      <a:pt x="21785" y="26042"/>
                    </a:cubicBezTo>
                    <a:cubicBezTo>
                      <a:pt x="23491" y="23768"/>
                      <a:pt x="23400" y="22154"/>
                      <a:pt x="21899" y="19789"/>
                    </a:cubicBezTo>
                    <a:cubicBezTo>
                      <a:pt x="25310" y="16946"/>
                      <a:pt x="28812" y="14195"/>
                      <a:pt x="31836" y="10784"/>
                    </a:cubicBezTo>
                    <a:cubicBezTo>
                      <a:pt x="32018" y="10693"/>
                      <a:pt x="31927" y="10511"/>
                      <a:pt x="31836" y="10397"/>
                    </a:cubicBezTo>
                    <a:cubicBezTo>
                      <a:pt x="31927" y="10306"/>
                      <a:pt x="31927" y="10306"/>
                      <a:pt x="32018" y="10215"/>
                    </a:cubicBezTo>
                    <a:cubicBezTo>
                      <a:pt x="32791" y="8032"/>
                      <a:pt x="33451" y="5849"/>
                      <a:pt x="34019" y="3689"/>
                    </a:cubicBezTo>
                    <a:cubicBezTo>
                      <a:pt x="34406" y="3689"/>
                      <a:pt x="34406" y="3211"/>
                      <a:pt x="34110" y="3120"/>
                    </a:cubicBezTo>
                    <a:cubicBezTo>
                      <a:pt x="34292" y="2256"/>
                      <a:pt x="34588" y="1301"/>
                      <a:pt x="34679" y="369"/>
                    </a:cubicBezTo>
                    <a:cubicBezTo>
                      <a:pt x="34745" y="155"/>
                      <a:pt x="34572" y="0"/>
                      <a:pt x="34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29682" y="4423738"/>
                <a:ext cx="537310" cy="497070"/>
              </a:xfrm>
              <a:custGeom>
                <a:avLst/>
                <a:gdLst/>
                <a:ahLst/>
                <a:cxnLst/>
                <a:rect l="l" t="t" r="r" b="b"/>
                <a:pathLst>
                  <a:path w="19535" h="18072" extrusionOk="0">
                    <a:moveTo>
                      <a:pt x="15860" y="2191"/>
                    </a:moveTo>
                    <a:cubicBezTo>
                      <a:pt x="16008" y="2191"/>
                      <a:pt x="16156" y="2201"/>
                      <a:pt x="16305" y="2222"/>
                    </a:cubicBezTo>
                    <a:lnTo>
                      <a:pt x="16487" y="2222"/>
                    </a:lnTo>
                    <a:cubicBezTo>
                      <a:pt x="16305" y="2222"/>
                      <a:pt x="16214" y="2336"/>
                      <a:pt x="16214" y="2518"/>
                    </a:cubicBezTo>
                    <a:cubicBezTo>
                      <a:pt x="16123" y="4405"/>
                      <a:pt x="15645" y="6201"/>
                      <a:pt x="14508" y="7816"/>
                    </a:cubicBezTo>
                    <a:cubicBezTo>
                      <a:pt x="14374" y="8034"/>
                      <a:pt x="13508" y="9221"/>
                      <a:pt x="13064" y="9221"/>
                    </a:cubicBezTo>
                    <a:cubicBezTo>
                      <a:pt x="12907" y="9221"/>
                      <a:pt x="12803" y="9072"/>
                      <a:pt x="12803" y="8680"/>
                    </a:cubicBezTo>
                    <a:cubicBezTo>
                      <a:pt x="12894" y="8294"/>
                      <a:pt x="13190" y="8112"/>
                      <a:pt x="13190" y="7543"/>
                    </a:cubicBezTo>
                    <a:cubicBezTo>
                      <a:pt x="13190" y="7392"/>
                      <a:pt x="13029" y="7303"/>
                      <a:pt x="12872" y="7303"/>
                    </a:cubicBezTo>
                    <a:cubicBezTo>
                      <a:pt x="12816" y="7303"/>
                      <a:pt x="12760" y="7315"/>
                      <a:pt x="12712" y="7338"/>
                    </a:cubicBezTo>
                    <a:cubicBezTo>
                      <a:pt x="11484" y="8385"/>
                      <a:pt x="10142" y="8862"/>
                      <a:pt x="8642" y="9044"/>
                    </a:cubicBezTo>
                    <a:cubicBezTo>
                      <a:pt x="9986" y="6528"/>
                      <a:pt x="12800" y="2191"/>
                      <a:pt x="15860" y="2191"/>
                    </a:cubicBezTo>
                    <a:close/>
                    <a:moveTo>
                      <a:pt x="12596" y="554"/>
                    </a:moveTo>
                    <a:cubicBezTo>
                      <a:pt x="13663" y="554"/>
                      <a:pt x="14702" y="868"/>
                      <a:pt x="15645" y="1654"/>
                    </a:cubicBezTo>
                    <a:cubicBezTo>
                      <a:pt x="12235" y="1858"/>
                      <a:pt x="9210" y="6679"/>
                      <a:pt x="7868" y="9249"/>
                    </a:cubicBezTo>
                    <a:cubicBezTo>
                      <a:pt x="7791" y="9403"/>
                      <a:pt x="7845" y="9638"/>
                      <a:pt x="8042" y="9638"/>
                    </a:cubicBezTo>
                    <a:cubicBezTo>
                      <a:pt x="8078" y="9638"/>
                      <a:pt x="8119" y="9630"/>
                      <a:pt x="8164" y="9612"/>
                    </a:cubicBezTo>
                    <a:cubicBezTo>
                      <a:pt x="9665" y="9612"/>
                      <a:pt x="11098" y="9158"/>
                      <a:pt x="12325" y="8294"/>
                    </a:cubicBezTo>
                    <a:lnTo>
                      <a:pt x="12325" y="8294"/>
                    </a:lnTo>
                    <a:cubicBezTo>
                      <a:pt x="11939" y="8953"/>
                      <a:pt x="11484" y="9612"/>
                      <a:pt x="12053" y="10090"/>
                    </a:cubicBezTo>
                    <a:cubicBezTo>
                      <a:pt x="12191" y="10271"/>
                      <a:pt x="12345" y="10344"/>
                      <a:pt x="12509" y="10344"/>
                    </a:cubicBezTo>
                    <a:cubicBezTo>
                      <a:pt x="12779" y="10344"/>
                      <a:pt x="13075" y="10148"/>
                      <a:pt x="13371" y="9908"/>
                    </a:cubicBezTo>
                    <a:cubicBezTo>
                      <a:pt x="15554" y="8271"/>
                      <a:pt x="16521" y="5504"/>
                      <a:pt x="16757" y="2852"/>
                    </a:cubicBezTo>
                    <a:lnTo>
                      <a:pt x="16757" y="2852"/>
                    </a:lnTo>
                    <a:cubicBezTo>
                      <a:pt x="16763" y="2869"/>
                      <a:pt x="16772" y="2887"/>
                      <a:pt x="16782" y="2904"/>
                    </a:cubicBezTo>
                    <a:cubicBezTo>
                      <a:pt x="18579" y="5269"/>
                      <a:pt x="16396" y="8953"/>
                      <a:pt x="15259" y="11136"/>
                    </a:cubicBezTo>
                    <a:cubicBezTo>
                      <a:pt x="14599" y="12273"/>
                      <a:pt x="13940" y="13319"/>
                      <a:pt x="13190" y="14365"/>
                    </a:cubicBezTo>
                    <a:cubicBezTo>
                      <a:pt x="12825" y="14901"/>
                      <a:pt x="12592" y="15184"/>
                      <a:pt x="12379" y="15184"/>
                    </a:cubicBezTo>
                    <a:cubicBezTo>
                      <a:pt x="12139" y="15184"/>
                      <a:pt x="11924" y="14827"/>
                      <a:pt x="11575" y="14069"/>
                    </a:cubicBezTo>
                    <a:cubicBezTo>
                      <a:pt x="11188" y="13410"/>
                      <a:pt x="11007" y="12660"/>
                      <a:pt x="10711" y="12000"/>
                    </a:cubicBezTo>
                    <a:cubicBezTo>
                      <a:pt x="10654" y="11872"/>
                      <a:pt x="10561" y="11789"/>
                      <a:pt x="10450" y="11789"/>
                    </a:cubicBezTo>
                    <a:cubicBezTo>
                      <a:pt x="10383" y="11789"/>
                      <a:pt x="10310" y="11818"/>
                      <a:pt x="10233" y="11886"/>
                    </a:cubicBezTo>
                    <a:cubicBezTo>
                      <a:pt x="8642" y="13410"/>
                      <a:pt x="6822" y="14843"/>
                      <a:pt x="4935" y="15866"/>
                    </a:cubicBezTo>
                    <a:cubicBezTo>
                      <a:pt x="4094" y="16343"/>
                      <a:pt x="3139" y="17003"/>
                      <a:pt x="2183" y="17208"/>
                    </a:cubicBezTo>
                    <a:cubicBezTo>
                      <a:pt x="1975" y="17265"/>
                      <a:pt x="1796" y="17291"/>
                      <a:pt x="1642" y="17291"/>
                    </a:cubicBezTo>
                    <a:cubicBezTo>
                      <a:pt x="262" y="17291"/>
                      <a:pt x="913" y="15183"/>
                      <a:pt x="1342" y="14160"/>
                    </a:cubicBezTo>
                    <a:cubicBezTo>
                      <a:pt x="2957" y="9521"/>
                      <a:pt x="7027" y="6497"/>
                      <a:pt x="10802" y="3746"/>
                    </a:cubicBezTo>
                    <a:cubicBezTo>
                      <a:pt x="11098" y="3655"/>
                      <a:pt x="11007" y="3268"/>
                      <a:pt x="10711" y="3268"/>
                    </a:cubicBezTo>
                    <a:cubicBezTo>
                      <a:pt x="9210" y="3177"/>
                      <a:pt x="7777" y="3177"/>
                      <a:pt x="6368" y="3086"/>
                    </a:cubicBezTo>
                    <a:cubicBezTo>
                      <a:pt x="8190" y="1825"/>
                      <a:pt x="10450" y="554"/>
                      <a:pt x="12596" y="554"/>
                    </a:cubicBezTo>
                    <a:close/>
                    <a:moveTo>
                      <a:pt x="12695" y="1"/>
                    </a:moveTo>
                    <a:cubicBezTo>
                      <a:pt x="10150" y="1"/>
                      <a:pt x="7408" y="1606"/>
                      <a:pt x="5322" y="3086"/>
                    </a:cubicBezTo>
                    <a:cubicBezTo>
                      <a:pt x="5117" y="3268"/>
                      <a:pt x="5231" y="3564"/>
                      <a:pt x="5503" y="3655"/>
                    </a:cubicBezTo>
                    <a:cubicBezTo>
                      <a:pt x="6936" y="3655"/>
                      <a:pt x="8437" y="3746"/>
                      <a:pt x="9870" y="3746"/>
                    </a:cubicBezTo>
                    <a:cubicBezTo>
                      <a:pt x="5685" y="6770"/>
                      <a:pt x="0" y="11136"/>
                      <a:pt x="205" y="16821"/>
                    </a:cubicBezTo>
                    <a:cubicBezTo>
                      <a:pt x="251" y="17765"/>
                      <a:pt x="654" y="18072"/>
                      <a:pt x="1200" y="18072"/>
                    </a:cubicBezTo>
                    <a:cubicBezTo>
                      <a:pt x="1746" y="18072"/>
                      <a:pt x="2434" y="17765"/>
                      <a:pt x="3048" y="17480"/>
                    </a:cubicBezTo>
                    <a:cubicBezTo>
                      <a:pt x="5685" y="16252"/>
                      <a:pt x="8164" y="14638"/>
                      <a:pt x="10347" y="12569"/>
                    </a:cubicBezTo>
                    <a:cubicBezTo>
                      <a:pt x="10620" y="13706"/>
                      <a:pt x="11098" y="15775"/>
                      <a:pt x="12053" y="15980"/>
                    </a:cubicBezTo>
                    <a:cubicBezTo>
                      <a:pt x="12128" y="16004"/>
                      <a:pt x="12203" y="16015"/>
                      <a:pt x="12278" y="16015"/>
                    </a:cubicBezTo>
                    <a:cubicBezTo>
                      <a:pt x="13337" y="16015"/>
                      <a:pt x="14357" y="13753"/>
                      <a:pt x="14781" y="13137"/>
                    </a:cubicBezTo>
                    <a:cubicBezTo>
                      <a:pt x="16396" y="10568"/>
                      <a:pt x="19534" y="5542"/>
                      <a:pt x="17351" y="2609"/>
                    </a:cubicBezTo>
                    <a:cubicBezTo>
                      <a:pt x="17265" y="2529"/>
                      <a:pt x="17166" y="2496"/>
                      <a:pt x="17073" y="2496"/>
                    </a:cubicBezTo>
                    <a:cubicBezTo>
                      <a:pt x="16944" y="2496"/>
                      <a:pt x="16827" y="2559"/>
                      <a:pt x="16773" y="2652"/>
                    </a:cubicBezTo>
                    <a:lnTo>
                      <a:pt x="16773" y="2652"/>
                    </a:lnTo>
                    <a:cubicBezTo>
                      <a:pt x="16776" y="2607"/>
                      <a:pt x="16780" y="2562"/>
                      <a:pt x="16782" y="2518"/>
                    </a:cubicBezTo>
                    <a:cubicBezTo>
                      <a:pt x="16782" y="2427"/>
                      <a:pt x="16782" y="2336"/>
                      <a:pt x="16692" y="2336"/>
                    </a:cubicBezTo>
                    <a:cubicBezTo>
                      <a:pt x="16782" y="2336"/>
                      <a:pt x="16873" y="2336"/>
                      <a:pt x="16964" y="2427"/>
                    </a:cubicBezTo>
                    <a:cubicBezTo>
                      <a:pt x="16993" y="2433"/>
                      <a:pt x="17020" y="2436"/>
                      <a:pt x="17046" y="2436"/>
                    </a:cubicBezTo>
                    <a:cubicBezTo>
                      <a:pt x="17375" y="2436"/>
                      <a:pt x="17506" y="1942"/>
                      <a:pt x="17169" y="1858"/>
                    </a:cubicBezTo>
                    <a:cubicBezTo>
                      <a:pt x="16964" y="1767"/>
                      <a:pt x="16782" y="1767"/>
                      <a:pt x="16487" y="1654"/>
                    </a:cubicBezTo>
                    <a:cubicBezTo>
                      <a:pt x="15367" y="463"/>
                      <a:pt x="14060" y="1"/>
                      <a:pt x="12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3118200" y="22150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7213226" y="1032079"/>
            <a:ext cx="1274749" cy="3592245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639296" y="1032079"/>
            <a:ext cx="1151007" cy="3592245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38810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935220" y="438150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1671600" y="1749225"/>
            <a:ext cx="580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1776450" y="2758600"/>
            <a:ext cx="55911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720000" y="1909800"/>
            <a:ext cx="3159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647668" y="440443"/>
            <a:ext cx="7848665" cy="4262614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3" r:id="rId11"/>
    <p:sldLayoutId id="2147483674" r:id="rId12"/>
    <p:sldLayoutId id="2147483675" r:id="rId13"/>
    <p:sldLayoutId id="2147483676" r:id="rId14"/>
    <p:sldLayoutId id="2147483682" r:id="rId15"/>
    <p:sldLayoutId id="2147483684" r:id="rId16"/>
    <p:sldLayoutId id="2147483686" r:id="rId17"/>
    <p:sldLayoutId id="2147483687" r:id="rId18"/>
    <p:sldLayoutId id="2147483688" r:id="rId19"/>
    <p:sldLayoutId id="214748368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46"/>
          <p:cNvSpPr txBox="1">
            <a:spLocks noGrp="1"/>
          </p:cNvSpPr>
          <p:nvPr>
            <p:ph type="subTitle" idx="1"/>
          </p:nvPr>
        </p:nvSpPr>
        <p:spPr>
          <a:xfrm>
            <a:off x="3944296" y="3367638"/>
            <a:ext cx="34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יום ד'- רכזות צמיד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6" name="Google Shape;2336;p46"/>
          <p:cNvSpPr/>
          <p:nvPr/>
        </p:nvSpPr>
        <p:spPr>
          <a:xfrm>
            <a:off x="645966" y="1181750"/>
            <a:ext cx="6225" cy="8300"/>
          </a:xfrm>
          <a:custGeom>
            <a:avLst/>
            <a:gdLst/>
            <a:ahLst/>
            <a:cxnLst/>
            <a:rect l="l" t="t" r="r" b="b"/>
            <a:pathLst>
              <a:path w="249" h="332" extrusionOk="0">
                <a:moveTo>
                  <a:pt x="1" y="1"/>
                </a:moveTo>
                <a:cubicBezTo>
                  <a:pt x="1" y="221"/>
                  <a:pt x="1" y="331"/>
                  <a:pt x="249" y="331"/>
                </a:cubicBezTo>
                <a:cubicBezTo>
                  <a:pt x="138" y="221"/>
                  <a:pt x="1" y="111"/>
                  <a:pt x="1" y="1"/>
                </a:cubicBezTo>
                <a:close/>
              </a:path>
            </a:pathLst>
          </a:custGeom>
          <a:solidFill>
            <a:srgbClr val="DCE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46"/>
          <p:cNvSpPr/>
          <p:nvPr/>
        </p:nvSpPr>
        <p:spPr>
          <a:xfrm>
            <a:off x="3008741" y="1770025"/>
            <a:ext cx="79925" cy="77875"/>
          </a:xfrm>
          <a:custGeom>
            <a:avLst/>
            <a:gdLst/>
            <a:ahLst/>
            <a:cxnLst/>
            <a:rect l="l" t="t" r="r" b="b"/>
            <a:pathLst>
              <a:path w="3197" h="3115" extrusionOk="0">
                <a:moveTo>
                  <a:pt x="1599" y="1"/>
                </a:moveTo>
                <a:cubicBezTo>
                  <a:pt x="800" y="1"/>
                  <a:pt x="1" y="690"/>
                  <a:pt x="1" y="1489"/>
                </a:cubicBezTo>
                <a:cubicBezTo>
                  <a:pt x="1" y="2426"/>
                  <a:pt x="800" y="3115"/>
                  <a:pt x="1599" y="3115"/>
                </a:cubicBezTo>
                <a:cubicBezTo>
                  <a:pt x="2508" y="3115"/>
                  <a:pt x="3197" y="2426"/>
                  <a:pt x="3197" y="1489"/>
                </a:cubicBezTo>
                <a:cubicBezTo>
                  <a:pt x="3197" y="690"/>
                  <a:pt x="2508" y="1"/>
                  <a:pt x="1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46"/>
          <p:cNvSpPr txBox="1">
            <a:spLocks noGrp="1"/>
          </p:cNvSpPr>
          <p:nvPr>
            <p:ph type="ctrTitle"/>
          </p:nvPr>
        </p:nvSpPr>
        <p:spPr>
          <a:xfrm>
            <a:off x="3216646" y="921113"/>
            <a:ext cx="4915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57D1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כלים חינוכיים להתמודדות עם</a:t>
            </a:r>
            <a:b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התנהגויות מאתגרות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srgbClr val="FFD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339" name="Google Shape;2339;p46"/>
          <p:cNvGrpSpPr/>
          <p:nvPr/>
        </p:nvGrpSpPr>
        <p:grpSpPr>
          <a:xfrm>
            <a:off x="747775" y="891700"/>
            <a:ext cx="1100575" cy="616525"/>
            <a:chOff x="-749725" y="1426375"/>
            <a:chExt cx="1100575" cy="616525"/>
          </a:xfrm>
        </p:grpSpPr>
        <p:sp>
          <p:nvSpPr>
            <p:cNvPr id="2340" name="Google Shape;2340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2" name="Google Shape;2342;p46"/>
          <p:cNvGrpSpPr/>
          <p:nvPr/>
        </p:nvGrpSpPr>
        <p:grpSpPr>
          <a:xfrm flipH="1">
            <a:off x="2061413" y="1432938"/>
            <a:ext cx="1100575" cy="616525"/>
            <a:chOff x="-749725" y="1426375"/>
            <a:chExt cx="1100575" cy="616525"/>
          </a:xfrm>
        </p:grpSpPr>
        <p:sp>
          <p:nvSpPr>
            <p:cNvPr id="2343" name="Google Shape;2343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46"/>
          <p:cNvGrpSpPr/>
          <p:nvPr/>
        </p:nvGrpSpPr>
        <p:grpSpPr>
          <a:xfrm>
            <a:off x="504276" y="2293112"/>
            <a:ext cx="3129089" cy="3703210"/>
            <a:chOff x="504276" y="2293112"/>
            <a:chExt cx="3129089" cy="3703210"/>
          </a:xfrm>
        </p:grpSpPr>
        <p:grpSp>
          <p:nvGrpSpPr>
            <p:cNvPr id="2346" name="Google Shape;2346;p46"/>
            <p:cNvGrpSpPr/>
            <p:nvPr/>
          </p:nvGrpSpPr>
          <p:grpSpPr>
            <a:xfrm rot="10800000">
              <a:off x="1452776" y="2293112"/>
              <a:ext cx="920076" cy="3019723"/>
              <a:chOff x="3720000" y="288525"/>
              <a:chExt cx="312600" cy="1026000"/>
            </a:xfrm>
          </p:grpSpPr>
          <p:sp>
            <p:nvSpPr>
              <p:cNvPr id="2347" name="Google Shape;2347;p46"/>
              <p:cNvSpPr/>
              <p:nvPr/>
            </p:nvSpPr>
            <p:spPr>
              <a:xfrm>
                <a:off x="3785250" y="1076625"/>
                <a:ext cx="247350" cy="237850"/>
              </a:xfrm>
              <a:custGeom>
                <a:avLst/>
                <a:gdLst/>
                <a:ahLst/>
                <a:cxnLst/>
                <a:rect l="l" t="t" r="r" b="b"/>
                <a:pathLst>
                  <a:path w="9894" h="9514" extrusionOk="0">
                    <a:moveTo>
                      <a:pt x="2904" y="1"/>
                    </a:moveTo>
                    <a:cubicBezTo>
                      <a:pt x="2374" y="1"/>
                      <a:pt x="1891" y="474"/>
                      <a:pt x="2175" y="1077"/>
                    </a:cubicBezTo>
                    <a:cubicBezTo>
                      <a:pt x="826" y="2621"/>
                      <a:pt x="0" y="4969"/>
                      <a:pt x="109" y="6970"/>
                    </a:cubicBezTo>
                    <a:cubicBezTo>
                      <a:pt x="109" y="8057"/>
                      <a:pt x="652" y="8687"/>
                      <a:pt x="1370" y="9035"/>
                    </a:cubicBezTo>
                    <a:lnTo>
                      <a:pt x="1631" y="9318"/>
                    </a:lnTo>
                    <a:cubicBezTo>
                      <a:pt x="1816" y="9449"/>
                      <a:pt x="2001" y="9514"/>
                      <a:pt x="2183" y="9514"/>
                    </a:cubicBezTo>
                    <a:cubicBezTo>
                      <a:pt x="2365" y="9514"/>
                      <a:pt x="2544" y="9449"/>
                      <a:pt x="2718" y="9318"/>
                    </a:cubicBezTo>
                    <a:cubicBezTo>
                      <a:pt x="3052" y="9376"/>
                      <a:pt x="3404" y="9395"/>
                      <a:pt x="3760" y="9395"/>
                    </a:cubicBezTo>
                    <a:cubicBezTo>
                      <a:pt x="4472" y="9395"/>
                      <a:pt x="5197" y="9318"/>
                      <a:pt x="5806" y="9318"/>
                    </a:cubicBezTo>
                    <a:cubicBezTo>
                      <a:pt x="7980" y="9231"/>
                      <a:pt x="9894" y="7948"/>
                      <a:pt x="8807" y="5600"/>
                    </a:cubicBezTo>
                    <a:cubicBezTo>
                      <a:pt x="8154" y="4339"/>
                      <a:pt x="7719" y="2969"/>
                      <a:pt x="6980" y="1881"/>
                    </a:cubicBezTo>
                    <a:cubicBezTo>
                      <a:pt x="5980" y="338"/>
                      <a:pt x="4719" y="707"/>
                      <a:pt x="3262" y="77"/>
                    </a:cubicBezTo>
                    <a:cubicBezTo>
                      <a:pt x="3146" y="25"/>
                      <a:pt x="3024" y="1"/>
                      <a:pt x="29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3826000" y="288525"/>
                <a:ext cx="198950" cy="769375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30775" extrusionOk="0">
                    <a:moveTo>
                      <a:pt x="4849" y="487"/>
                    </a:moveTo>
                    <a:cubicBezTo>
                      <a:pt x="7282" y="487"/>
                      <a:pt x="6434" y="9190"/>
                      <a:pt x="6350" y="10487"/>
                    </a:cubicBezTo>
                    <a:cubicBezTo>
                      <a:pt x="5981" y="15119"/>
                      <a:pt x="5720" y="19728"/>
                      <a:pt x="5263" y="24360"/>
                    </a:cubicBezTo>
                    <a:cubicBezTo>
                      <a:pt x="5176" y="25795"/>
                      <a:pt x="4893" y="27165"/>
                      <a:pt x="4633" y="28513"/>
                    </a:cubicBezTo>
                    <a:cubicBezTo>
                      <a:pt x="4468" y="29109"/>
                      <a:pt x="4537" y="29803"/>
                      <a:pt x="3846" y="29803"/>
                    </a:cubicBezTo>
                    <a:cubicBezTo>
                      <a:pt x="3806" y="29803"/>
                      <a:pt x="3764" y="29801"/>
                      <a:pt x="3719" y="29796"/>
                    </a:cubicBezTo>
                    <a:lnTo>
                      <a:pt x="2088" y="29796"/>
                    </a:lnTo>
                    <a:cubicBezTo>
                      <a:pt x="545" y="29687"/>
                      <a:pt x="1001" y="25795"/>
                      <a:pt x="1001" y="24990"/>
                    </a:cubicBezTo>
                    <a:cubicBezTo>
                      <a:pt x="914" y="23164"/>
                      <a:pt x="914" y="21446"/>
                      <a:pt x="827" y="19728"/>
                    </a:cubicBezTo>
                    <a:cubicBezTo>
                      <a:pt x="740" y="15923"/>
                      <a:pt x="653" y="12118"/>
                      <a:pt x="740" y="8313"/>
                    </a:cubicBezTo>
                    <a:cubicBezTo>
                      <a:pt x="740" y="6964"/>
                      <a:pt x="740" y="5595"/>
                      <a:pt x="827" y="4246"/>
                    </a:cubicBezTo>
                    <a:cubicBezTo>
                      <a:pt x="914" y="3507"/>
                      <a:pt x="1088" y="2703"/>
                      <a:pt x="1284" y="1963"/>
                    </a:cubicBezTo>
                    <a:cubicBezTo>
                      <a:pt x="1734" y="634"/>
                      <a:pt x="3219" y="531"/>
                      <a:pt x="4407" y="528"/>
                    </a:cubicBezTo>
                    <a:lnTo>
                      <a:pt x="4407" y="528"/>
                    </a:lnTo>
                    <a:cubicBezTo>
                      <a:pt x="4428" y="535"/>
                      <a:pt x="4451" y="539"/>
                      <a:pt x="4475" y="539"/>
                    </a:cubicBezTo>
                    <a:cubicBezTo>
                      <a:pt x="4498" y="539"/>
                      <a:pt x="4521" y="536"/>
                      <a:pt x="4546" y="528"/>
                    </a:cubicBezTo>
                    <a:cubicBezTo>
                      <a:pt x="4652" y="500"/>
                      <a:pt x="4753" y="487"/>
                      <a:pt x="4849" y="487"/>
                    </a:cubicBezTo>
                    <a:close/>
                    <a:moveTo>
                      <a:pt x="4852" y="0"/>
                    </a:moveTo>
                    <a:cubicBezTo>
                      <a:pt x="4696" y="0"/>
                      <a:pt x="4529" y="23"/>
                      <a:pt x="4351" y="71"/>
                    </a:cubicBezTo>
                    <a:lnTo>
                      <a:pt x="4351" y="71"/>
                    </a:lnTo>
                    <a:cubicBezTo>
                      <a:pt x="4177" y="71"/>
                      <a:pt x="4010" y="69"/>
                      <a:pt x="3848" y="69"/>
                    </a:cubicBezTo>
                    <a:cubicBezTo>
                      <a:pt x="2945" y="69"/>
                      <a:pt x="2209" y="128"/>
                      <a:pt x="1458" y="789"/>
                    </a:cubicBezTo>
                    <a:cubicBezTo>
                      <a:pt x="740" y="1420"/>
                      <a:pt x="545" y="2876"/>
                      <a:pt x="458" y="3790"/>
                    </a:cubicBezTo>
                    <a:cubicBezTo>
                      <a:pt x="1" y="7856"/>
                      <a:pt x="197" y="12031"/>
                      <a:pt x="284" y="16097"/>
                    </a:cubicBezTo>
                    <a:cubicBezTo>
                      <a:pt x="371" y="20185"/>
                      <a:pt x="653" y="24251"/>
                      <a:pt x="545" y="28339"/>
                    </a:cubicBezTo>
                    <a:cubicBezTo>
                      <a:pt x="545" y="30774"/>
                      <a:pt x="2632" y="30144"/>
                      <a:pt x="4459" y="30340"/>
                    </a:cubicBezTo>
                    <a:cubicBezTo>
                      <a:pt x="4546" y="30340"/>
                      <a:pt x="4633" y="30231"/>
                      <a:pt x="4633" y="30144"/>
                    </a:cubicBezTo>
                    <a:cubicBezTo>
                      <a:pt x="5633" y="26795"/>
                      <a:pt x="5807" y="23360"/>
                      <a:pt x="6089" y="19815"/>
                    </a:cubicBezTo>
                    <a:cubicBezTo>
                      <a:pt x="6263" y="16749"/>
                      <a:pt x="6524" y="13662"/>
                      <a:pt x="6807" y="10487"/>
                    </a:cubicBezTo>
                    <a:cubicBezTo>
                      <a:pt x="6890" y="9017"/>
                      <a:pt x="7958" y="0"/>
                      <a:pt x="48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3837425" y="1014525"/>
                <a:ext cx="1044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3271" extrusionOk="0">
                    <a:moveTo>
                      <a:pt x="414" y="0"/>
                    </a:moveTo>
                    <a:cubicBezTo>
                      <a:pt x="305" y="0"/>
                      <a:pt x="196" y="71"/>
                      <a:pt x="196" y="212"/>
                    </a:cubicBezTo>
                    <a:cubicBezTo>
                      <a:pt x="196" y="1017"/>
                      <a:pt x="1" y="2474"/>
                      <a:pt x="827" y="3017"/>
                    </a:cubicBezTo>
                    <a:cubicBezTo>
                      <a:pt x="1165" y="3209"/>
                      <a:pt x="1604" y="3271"/>
                      <a:pt x="2059" y="3271"/>
                    </a:cubicBezTo>
                    <a:cubicBezTo>
                      <a:pt x="2684" y="3271"/>
                      <a:pt x="3340" y="3155"/>
                      <a:pt x="3806" y="3104"/>
                    </a:cubicBezTo>
                    <a:cubicBezTo>
                      <a:pt x="4002" y="3104"/>
                      <a:pt x="4002" y="2930"/>
                      <a:pt x="4002" y="2822"/>
                    </a:cubicBezTo>
                    <a:cubicBezTo>
                      <a:pt x="4002" y="2278"/>
                      <a:pt x="4176" y="1647"/>
                      <a:pt x="4176" y="1017"/>
                    </a:cubicBezTo>
                    <a:cubicBezTo>
                      <a:pt x="4176" y="886"/>
                      <a:pt x="4061" y="821"/>
                      <a:pt x="3947" y="821"/>
                    </a:cubicBezTo>
                    <a:cubicBezTo>
                      <a:pt x="3833" y="821"/>
                      <a:pt x="3719" y="886"/>
                      <a:pt x="3719" y="1017"/>
                    </a:cubicBezTo>
                    <a:cubicBezTo>
                      <a:pt x="3719" y="1589"/>
                      <a:pt x="3576" y="2160"/>
                      <a:pt x="3549" y="2667"/>
                    </a:cubicBezTo>
                    <a:lnTo>
                      <a:pt x="3549" y="2667"/>
                    </a:lnTo>
                    <a:cubicBezTo>
                      <a:pt x="3105" y="2721"/>
                      <a:pt x="2633" y="2795"/>
                      <a:pt x="2164" y="2795"/>
                    </a:cubicBezTo>
                    <a:cubicBezTo>
                      <a:pt x="1829" y="2795"/>
                      <a:pt x="1495" y="2757"/>
                      <a:pt x="1175" y="2648"/>
                    </a:cubicBezTo>
                    <a:cubicBezTo>
                      <a:pt x="457" y="2474"/>
                      <a:pt x="631" y="843"/>
                      <a:pt x="631" y="212"/>
                    </a:cubicBezTo>
                    <a:cubicBezTo>
                      <a:pt x="631" y="71"/>
                      <a:pt x="522" y="0"/>
                      <a:pt x="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46"/>
              <p:cNvSpPr/>
              <p:nvPr/>
            </p:nvSpPr>
            <p:spPr>
              <a:xfrm>
                <a:off x="3720000" y="1066075"/>
                <a:ext cx="305550" cy="24845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9938" extrusionOk="0">
                    <a:moveTo>
                      <a:pt x="5203" y="1"/>
                    </a:moveTo>
                    <a:cubicBezTo>
                      <a:pt x="5123" y="1"/>
                      <a:pt x="5040" y="39"/>
                      <a:pt x="4980" y="129"/>
                    </a:cubicBezTo>
                    <a:cubicBezTo>
                      <a:pt x="4067" y="2043"/>
                      <a:pt x="1" y="9566"/>
                      <a:pt x="4524" y="9914"/>
                    </a:cubicBezTo>
                    <a:cubicBezTo>
                      <a:pt x="4871" y="9930"/>
                      <a:pt x="5219" y="9937"/>
                      <a:pt x="5566" y="9937"/>
                    </a:cubicBezTo>
                    <a:cubicBezTo>
                      <a:pt x="7114" y="9937"/>
                      <a:pt x="8660" y="9795"/>
                      <a:pt x="10134" y="9653"/>
                    </a:cubicBezTo>
                    <a:cubicBezTo>
                      <a:pt x="11134" y="9566"/>
                      <a:pt x="11678" y="9022"/>
                      <a:pt x="11851" y="8109"/>
                    </a:cubicBezTo>
                    <a:cubicBezTo>
                      <a:pt x="12221" y="5761"/>
                      <a:pt x="9873" y="2390"/>
                      <a:pt x="8699" y="673"/>
                    </a:cubicBezTo>
                    <a:cubicBezTo>
                      <a:pt x="8642" y="597"/>
                      <a:pt x="8572" y="565"/>
                      <a:pt x="8506" y="565"/>
                    </a:cubicBezTo>
                    <a:cubicBezTo>
                      <a:pt x="8345" y="565"/>
                      <a:pt x="8205" y="755"/>
                      <a:pt x="8329" y="955"/>
                    </a:cubicBezTo>
                    <a:cubicBezTo>
                      <a:pt x="9503" y="2586"/>
                      <a:pt x="10503" y="4565"/>
                      <a:pt x="11134" y="6478"/>
                    </a:cubicBezTo>
                    <a:cubicBezTo>
                      <a:pt x="11764" y="8283"/>
                      <a:pt x="11047" y="9196"/>
                      <a:pt x="9133" y="9283"/>
                    </a:cubicBezTo>
                    <a:cubicBezTo>
                      <a:pt x="7785" y="9283"/>
                      <a:pt x="6524" y="9457"/>
                      <a:pt x="5154" y="9457"/>
                    </a:cubicBezTo>
                    <a:cubicBezTo>
                      <a:pt x="436" y="9370"/>
                      <a:pt x="4350" y="2499"/>
                      <a:pt x="5437" y="325"/>
                    </a:cubicBezTo>
                    <a:cubicBezTo>
                      <a:pt x="5494" y="139"/>
                      <a:pt x="5355" y="1"/>
                      <a:pt x="5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46"/>
              <p:cNvSpPr/>
              <p:nvPr/>
            </p:nvSpPr>
            <p:spPr>
              <a:xfrm>
                <a:off x="3795225" y="1081850"/>
                <a:ext cx="7337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8607" extrusionOk="0">
                    <a:moveTo>
                      <a:pt x="2611" y="0"/>
                    </a:moveTo>
                    <a:cubicBezTo>
                      <a:pt x="2532" y="0"/>
                      <a:pt x="2458" y="39"/>
                      <a:pt x="2428" y="129"/>
                    </a:cubicBezTo>
                    <a:cubicBezTo>
                      <a:pt x="1689" y="2847"/>
                      <a:pt x="884" y="5673"/>
                      <a:pt x="58" y="8283"/>
                    </a:cubicBezTo>
                    <a:cubicBezTo>
                      <a:pt x="1" y="8468"/>
                      <a:pt x="177" y="8607"/>
                      <a:pt x="330" y="8607"/>
                    </a:cubicBezTo>
                    <a:cubicBezTo>
                      <a:pt x="411" y="8607"/>
                      <a:pt x="484" y="8568"/>
                      <a:pt x="514" y="8478"/>
                    </a:cubicBezTo>
                    <a:cubicBezTo>
                      <a:pt x="1341" y="5760"/>
                      <a:pt x="2058" y="3042"/>
                      <a:pt x="2863" y="324"/>
                    </a:cubicBezTo>
                    <a:cubicBezTo>
                      <a:pt x="2934" y="139"/>
                      <a:pt x="2762" y="0"/>
                      <a:pt x="2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46"/>
              <p:cNvSpPr/>
              <p:nvPr/>
            </p:nvSpPr>
            <p:spPr>
              <a:xfrm>
                <a:off x="3837075" y="1087950"/>
                <a:ext cx="516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023" extrusionOk="0">
                    <a:moveTo>
                      <a:pt x="1791" y="1"/>
                    </a:moveTo>
                    <a:cubicBezTo>
                      <a:pt x="1693" y="1"/>
                      <a:pt x="1594" y="50"/>
                      <a:pt x="1558" y="167"/>
                    </a:cubicBezTo>
                    <a:cubicBezTo>
                      <a:pt x="754" y="2972"/>
                      <a:pt x="1015" y="5973"/>
                      <a:pt x="102" y="8778"/>
                    </a:cubicBezTo>
                    <a:cubicBezTo>
                      <a:pt x="0" y="8930"/>
                      <a:pt x="112" y="9023"/>
                      <a:pt x="241" y="9023"/>
                    </a:cubicBezTo>
                    <a:cubicBezTo>
                      <a:pt x="334" y="9023"/>
                      <a:pt x="435" y="8974"/>
                      <a:pt x="471" y="8865"/>
                    </a:cubicBezTo>
                    <a:cubicBezTo>
                      <a:pt x="1471" y="6147"/>
                      <a:pt x="1189" y="3059"/>
                      <a:pt x="2015" y="254"/>
                    </a:cubicBezTo>
                    <a:cubicBezTo>
                      <a:pt x="2066" y="101"/>
                      <a:pt x="1930" y="1"/>
                      <a:pt x="17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46"/>
              <p:cNvSpPr/>
              <p:nvPr/>
            </p:nvSpPr>
            <p:spPr>
              <a:xfrm>
                <a:off x="3883100" y="1090350"/>
                <a:ext cx="31550" cy="223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8927" extrusionOk="0">
                    <a:moveTo>
                      <a:pt x="746" y="1"/>
                    </a:moveTo>
                    <a:cubicBezTo>
                      <a:pt x="662" y="1"/>
                      <a:pt x="580" y="49"/>
                      <a:pt x="544" y="158"/>
                    </a:cubicBezTo>
                    <a:cubicBezTo>
                      <a:pt x="0" y="2876"/>
                      <a:pt x="892" y="5964"/>
                      <a:pt x="87" y="8682"/>
                    </a:cubicBezTo>
                    <a:cubicBezTo>
                      <a:pt x="87" y="8834"/>
                      <a:pt x="205" y="8927"/>
                      <a:pt x="324" y="8927"/>
                    </a:cubicBezTo>
                    <a:cubicBezTo>
                      <a:pt x="411" y="8927"/>
                      <a:pt x="498" y="8878"/>
                      <a:pt x="544" y="8769"/>
                    </a:cubicBezTo>
                    <a:cubicBezTo>
                      <a:pt x="1261" y="6051"/>
                      <a:pt x="435" y="3050"/>
                      <a:pt x="979" y="245"/>
                    </a:cubicBezTo>
                    <a:cubicBezTo>
                      <a:pt x="979" y="94"/>
                      <a:pt x="861" y="1"/>
                      <a:pt x="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46"/>
              <p:cNvSpPr/>
              <p:nvPr/>
            </p:nvSpPr>
            <p:spPr>
              <a:xfrm>
                <a:off x="3917700" y="1087950"/>
                <a:ext cx="28475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708" extrusionOk="0">
                    <a:moveTo>
                      <a:pt x="258" y="1"/>
                    </a:moveTo>
                    <a:cubicBezTo>
                      <a:pt x="136" y="1"/>
                      <a:pt x="0" y="101"/>
                      <a:pt x="51" y="254"/>
                    </a:cubicBezTo>
                    <a:cubicBezTo>
                      <a:pt x="334" y="1711"/>
                      <a:pt x="247" y="3059"/>
                      <a:pt x="421" y="4516"/>
                    </a:cubicBezTo>
                    <a:cubicBezTo>
                      <a:pt x="508" y="5864"/>
                      <a:pt x="682" y="7147"/>
                      <a:pt x="682" y="8495"/>
                    </a:cubicBezTo>
                    <a:cubicBezTo>
                      <a:pt x="682" y="8637"/>
                      <a:pt x="796" y="8707"/>
                      <a:pt x="910" y="8707"/>
                    </a:cubicBezTo>
                    <a:cubicBezTo>
                      <a:pt x="1024" y="8707"/>
                      <a:pt x="1138" y="8637"/>
                      <a:pt x="1138" y="8495"/>
                    </a:cubicBezTo>
                    <a:cubicBezTo>
                      <a:pt x="1138" y="6952"/>
                      <a:pt x="965" y="5516"/>
                      <a:pt x="791" y="3973"/>
                    </a:cubicBezTo>
                    <a:cubicBezTo>
                      <a:pt x="682" y="2711"/>
                      <a:pt x="682" y="1428"/>
                      <a:pt x="421" y="167"/>
                    </a:cubicBezTo>
                    <a:cubicBezTo>
                      <a:pt x="421" y="50"/>
                      <a:pt x="343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46"/>
              <p:cNvSpPr/>
              <p:nvPr/>
            </p:nvSpPr>
            <p:spPr>
              <a:xfrm>
                <a:off x="3924500" y="1084825"/>
                <a:ext cx="72975" cy="21072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8429" extrusionOk="0">
                    <a:moveTo>
                      <a:pt x="321" y="1"/>
                    </a:moveTo>
                    <a:cubicBezTo>
                      <a:pt x="155" y="1"/>
                      <a:pt x="1" y="195"/>
                      <a:pt x="62" y="379"/>
                    </a:cubicBezTo>
                    <a:cubicBezTo>
                      <a:pt x="1323" y="2836"/>
                      <a:pt x="1606" y="5641"/>
                      <a:pt x="2410" y="8272"/>
                    </a:cubicBezTo>
                    <a:cubicBezTo>
                      <a:pt x="2446" y="8380"/>
                      <a:pt x="2545" y="8428"/>
                      <a:pt x="2642" y="8428"/>
                    </a:cubicBezTo>
                    <a:cubicBezTo>
                      <a:pt x="2781" y="8428"/>
                      <a:pt x="2918" y="8330"/>
                      <a:pt x="2867" y="8164"/>
                    </a:cubicBezTo>
                    <a:cubicBezTo>
                      <a:pt x="1954" y="5554"/>
                      <a:pt x="1780" y="2641"/>
                      <a:pt x="519" y="118"/>
                    </a:cubicBezTo>
                    <a:cubicBezTo>
                      <a:pt x="461" y="35"/>
                      <a:pt x="390" y="1"/>
                      <a:pt x="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46"/>
              <p:cNvSpPr/>
              <p:nvPr/>
            </p:nvSpPr>
            <p:spPr>
              <a:xfrm>
                <a:off x="3839600" y="965050"/>
                <a:ext cx="357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452" extrusionOk="0">
                    <a:moveTo>
                      <a:pt x="1171" y="0"/>
                    </a:moveTo>
                    <a:cubicBezTo>
                      <a:pt x="1146" y="0"/>
                      <a:pt x="1118" y="5"/>
                      <a:pt x="1088" y="17"/>
                    </a:cubicBezTo>
                    <a:lnTo>
                      <a:pt x="370" y="17"/>
                    </a:lnTo>
                    <a:cubicBezTo>
                      <a:pt x="1" y="17"/>
                      <a:pt x="1" y="452"/>
                      <a:pt x="370" y="452"/>
                    </a:cubicBezTo>
                    <a:cubicBezTo>
                      <a:pt x="653" y="452"/>
                      <a:pt x="914" y="452"/>
                      <a:pt x="1197" y="365"/>
                    </a:cubicBezTo>
                    <a:cubicBezTo>
                      <a:pt x="1430" y="365"/>
                      <a:pt x="1385" y="0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46"/>
              <p:cNvSpPr/>
              <p:nvPr/>
            </p:nvSpPr>
            <p:spPr>
              <a:xfrm>
                <a:off x="3839600" y="914900"/>
                <a:ext cx="672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91" extrusionOk="0">
                    <a:moveTo>
                      <a:pt x="1370" y="1"/>
                    </a:moveTo>
                    <a:cubicBezTo>
                      <a:pt x="1028" y="1"/>
                      <a:pt x="686" y="22"/>
                      <a:pt x="370" y="22"/>
                    </a:cubicBezTo>
                    <a:cubicBezTo>
                      <a:pt x="1" y="22"/>
                      <a:pt x="1" y="479"/>
                      <a:pt x="370" y="479"/>
                    </a:cubicBezTo>
                    <a:cubicBezTo>
                      <a:pt x="791" y="479"/>
                      <a:pt x="1211" y="440"/>
                      <a:pt x="1638" y="440"/>
                    </a:cubicBezTo>
                    <a:cubicBezTo>
                      <a:pt x="1851" y="440"/>
                      <a:pt x="2066" y="450"/>
                      <a:pt x="2284" y="479"/>
                    </a:cubicBezTo>
                    <a:cubicBezTo>
                      <a:pt x="2306" y="487"/>
                      <a:pt x="2328" y="490"/>
                      <a:pt x="2350" y="490"/>
                    </a:cubicBezTo>
                    <a:cubicBezTo>
                      <a:pt x="2571" y="490"/>
                      <a:pt x="2688" y="109"/>
                      <a:pt x="2371" y="109"/>
                    </a:cubicBezTo>
                    <a:cubicBezTo>
                      <a:pt x="2055" y="22"/>
                      <a:pt x="1713" y="1"/>
                      <a:pt x="1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46"/>
              <p:cNvSpPr/>
              <p:nvPr/>
            </p:nvSpPr>
            <p:spPr>
              <a:xfrm>
                <a:off x="3839600" y="858925"/>
                <a:ext cx="457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544" extrusionOk="0">
                    <a:moveTo>
                      <a:pt x="370" y="0"/>
                    </a:moveTo>
                    <a:cubicBezTo>
                      <a:pt x="1" y="0"/>
                      <a:pt x="1" y="457"/>
                      <a:pt x="370" y="457"/>
                    </a:cubicBezTo>
                    <a:cubicBezTo>
                      <a:pt x="740" y="544"/>
                      <a:pt x="1197" y="544"/>
                      <a:pt x="1544" y="544"/>
                    </a:cubicBezTo>
                    <a:cubicBezTo>
                      <a:pt x="1827" y="544"/>
                      <a:pt x="1827" y="87"/>
                      <a:pt x="1544" y="87"/>
                    </a:cubicBezTo>
                    <a:cubicBezTo>
                      <a:pt x="1197" y="87"/>
                      <a:pt x="740" y="87"/>
                      <a:pt x="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46"/>
              <p:cNvSpPr/>
              <p:nvPr/>
            </p:nvSpPr>
            <p:spPr>
              <a:xfrm>
                <a:off x="3839650" y="795025"/>
                <a:ext cx="521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556" extrusionOk="0">
                    <a:moveTo>
                      <a:pt x="214" y="1"/>
                    </a:moveTo>
                    <a:cubicBezTo>
                      <a:pt x="1" y="1"/>
                      <a:pt x="23" y="389"/>
                      <a:pt x="281" y="469"/>
                    </a:cubicBezTo>
                    <a:cubicBezTo>
                      <a:pt x="738" y="469"/>
                      <a:pt x="1281" y="469"/>
                      <a:pt x="1825" y="556"/>
                    </a:cubicBezTo>
                    <a:cubicBezTo>
                      <a:pt x="2086" y="556"/>
                      <a:pt x="2086" y="99"/>
                      <a:pt x="1825" y="99"/>
                    </a:cubicBezTo>
                    <a:cubicBezTo>
                      <a:pt x="1281" y="12"/>
                      <a:pt x="738" y="12"/>
                      <a:pt x="281" y="12"/>
                    </a:cubicBezTo>
                    <a:cubicBezTo>
                      <a:pt x="257" y="4"/>
                      <a:pt x="235" y="1"/>
                      <a:pt x="2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46"/>
              <p:cNvSpPr/>
              <p:nvPr/>
            </p:nvSpPr>
            <p:spPr>
              <a:xfrm>
                <a:off x="3833650" y="738500"/>
                <a:ext cx="445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556" extrusionOk="0">
                    <a:moveTo>
                      <a:pt x="364" y="1"/>
                    </a:moveTo>
                    <a:cubicBezTo>
                      <a:pt x="125" y="1"/>
                      <a:pt x="0" y="389"/>
                      <a:pt x="239" y="468"/>
                    </a:cubicBezTo>
                    <a:cubicBezTo>
                      <a:pt x="467" y="512"/>
                      <a:pt x="673" y="512"/>
                      <a:pt x="880" y="512"/>
                    </a:cubicBezTo>
                    <a:cubicBezTo>
                      <a:pt x="1087" y="512"/>
                      <a:pt x="1293" y="512"/>
                      <a:pt x="1521" y="555"/>
                    </a:cubicBezTo>
                    <a:cubicBezTo>
                      <a:pt x="1782" y="555"/>
                      <a:pt x="1782" y="98"/>
                      <a:pt x="1521" y="98"/>
                    </a:cubicBezTo>
                    <a:cubicBezTo>
                      <a:pt x="1152" y="98"/>
                      <a:pt x="782" y="98"/>
                      <a:pt x="434" y="12"/>
                    </a:cubicBezTo>
                    <a:cubicBezTo>
                      <a:pt x="410" y="4"/>
                      <a:pt x="386" y="1"/>
                      <a:pt x="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46"/>
              <p:cNvSpPr/>
              <p:nvPr/>
            </p:nvSpPr>
            <p:spPr>
              <a:xfrm>
                <a:off x="3833075" y="680075"/>
                <a:ext cx="636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436" extrusionOk="0">
                    <a:moveTo>
                      <a:pt x="262" y="0"/>
                    </a:moveTo>
                    <a:cubicBezTo>
                      <a:pt x="1" y="0"/>
                      <a:pt x="1" y="435"/>
                      <a:pt x="262" y="435"/>
                    </a:cubicBezTo>
                    <a:lnTo>
                      <a:pt x="2262" y="435"/>
                    </a:lnTo>
                    <a:cubicBezTo>
                      <a:pt x="2545" y="435"/>
                      <a:pt x="2545" y="0"/>
                      <a:pt x="2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46"/>
              <p:cNvSpPr/>
              <p:nvPr/>
            </p:nvSpPr>
            <p:spPr>
              <a:xfrm>
                <a:off x="3830900" y="591450"/>
                <a:ext cx="4515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97" extrusionOk="0">
                    <a:moveTo>
                      <a:pt x="262" y="1"/>
                    </a:moveTo>
                    <a:cubicBezTo>
                      <a:pt x="1" y="1"/>
                      <a:pt x="1" y="457"/>
                      <a:pt x="262" y="457"/>
                    </a:cubicBezTo>
                    <a:cubicBezTo>
                      <a:pt x="414" y="486"/>
                      <a:pt x="556" y="496"/>
                      <a:pt x="696" y="496"/>
                    </a:cubicBezTo>
                    <a:cubicBezTo>
                      <a:pt x="974" y="496"/>
                      <a:pt x="1240" y="457"/>
                      <a:pt x="1545" y="457"/>
                    </a:cubicBezTo>
                    <a:cubicBezTo>
                      <a:pt x="1805" y="457"/>
                      <a:pt x="1805" y="1"/>
                      <a:pt x="1545" y="1"/>
                    </a:cubicBezTo>
                    <a:cubicBezTo>
                      <a:pt x="1240" y="1"/>
                      <a:pt x="974" y="39"/>
                      <a:pt x="696" y="39"/>
                    </a:cubicBezTo>
                    <a:cubicBezTo>
                      <a:pt x="556" y="39"/>
                      <a:pt x="414" y="30"/>
                      <a:pt x="262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46"/>
              <p:cNvSpPr/>
              <p:nvPr/>
            </p:nvSpPr>
            <p:spPr>
              <a:xfrm>
                <a:off x="3829425" y="502975"/>
                <a:ext cx="509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72" extrusionOk="0">
                    <a:moveTo>
                      <a:pt x="328" y="1"/>
                    </a:moveTo>
                    <a:cubicBezTo>
                      <a:pt x="115" y="1"/>
                      <a:pt x="0" y="374"/>
                      <a:pt x="234" y="452"/>
                    </a:cubicBezTo>
                    <a:cubicBezTo>
                      <a:pt x="777" y="452"/>
                      <a:pt x="1234" y="561"/>
                      <a:pt x="1777" y="561"/>
                    </a:cubicBezTo>
                    <a:cubicBezTo>
                      <a:pt x="1800" y="568"/>
                      <a:pt x="1821" y="572"/>
                      <a:pt x="1839" y="572"/>
                    </a:cubicBezTo>
                    <a:cubicBezTo>
                      <a:pt x="2036" y="572"/>
                      <a:pt x="2016" y="184"/>
                      <a:pt x="1777" y="104"/>
                    </a:cubicBezTo>
                    <a:cubicBezTo>
                      <a:pt x="1321" y="104"/>
                      <a:pt x="864" y="17"/>
                      <a:pt x="408" y="17"/>
                    </a:cubicBezTo>
                    <a:cubicBezTo>
                      <a:pt x="380" y="6"/>
                      <a:pt x="354" y="1"/>
                      <a:pt x="328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46"/>
              <p:cNvSpPr/>
              <p:nvPr/>
            </p:nvSpPr>
            <p:spPr>
              <a:xfrm>
                <a:off x="3833075" y="439250"/>
                <a:ext cx="400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2" extrusionOk="0">
                    <a:moveTo>
                      <a:pt x="813" y="0"/>
                    </a:moveTo>
                    <a:cubicBezTo>
                      <a:pt x="631" y="0"/>
                      <a:pt x="446" y="22"/>
                      <a:pt x="262" y="22"/>
                    </a:cubicBezTo>
                    <a:cubicBezTo>
                      <a:pt x="1" y="22"/>
                      <a:pt x="1" y="479"/>
                      <a:pt x="262" y="479"/>
                    </a:cubicBezTo>
                    <a:cubicBezTo>
                      <a:pt x="508" y="479"/>
                      <a:pt x="716" y="440"/>
                      <a:pt x="930" y="440"/>
                    </a:cubicBezTo>
                    <a:cubicBezTo>
                      <a:pt x="1037" y="440"/>
                      <a:pt x="1146" y="450"/>
                      <a:pt x="1262" y="479"/>
                    </a:cubicBezTo>
                    <a:cubicBezTo>
                      <a:pt x="1291" y="488"/>
                      <a:pt x="1318" y="492"/>
                      <a:pt x="1343" y="492"/>
                    </a:cubicBezTo>
                    <a:cubicBezTo>
                      <a:pt x="1559" y="492"/>
                      <a:pt x="1602" y="187"/>
                      <a:pt x="1349" y="109"/>
                    </a:cubicBezTo>
                    <a:cubicBezTo>
                      <a:pt x="1175" y="22"/>
                      <a:pt x="995" y="0"/>
                      <a:pt x="813" y="0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46"/>
              <p:cNvSpPr/>
              <p:nvPr/>
            </p:nvSpPr>
            <p:spPr>
              <a:xfrm>
                <a:off x="3837425" y="378375"/>
                <a:ext cx="386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44" extrusionOk="0">
                    <a:moveTo>
                      <a:pt x="283" y="0"/>
                    </a:moveTo>
                    <a:cubicBezTo>
                      <a:pt x="1" y="0"/>
                      <a:pt x="1" y="457"/>
                      <a:pt x="283" y="457"/>
                    </a:cubicBezTo>
                    <a:cubicBezTo>
                      <a:pt x="631" y="544"/>
                      <a:pt x="914" y="544"/>
                      <a:pt x="1284" y="544"/>
                    </a:cubicBezTo>
                    <a:cubicBezTo>
                      <a:pt x="1544" y="544"/>
                      <a:pt x="1544" y="109"/>
                      <a:pt x="1284" y="109"/>
                    </a:cubicBezTo>
                    <a:cubicBezTo>
                      <a:pt x="914" y="109"/>
                      <a:pt x="631" y="109"/>
                      <a:pt x="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6" name="Google Shape;2366;p46"/>
            <p:cNvGrpSpPr/>
            <p:nvPr/>
          </p:nvGrpSpPr>
          <p:grpSpPr>
            <a:xfrm rot="10272019" flipH="1">
              <a:off x="674736" y="3160368"/>
              <a:ext cx="1074192" cy="2311171"/>
              <a:chOff x="4132075" y="375950"/>
              <a:chExt cx="362600" cy="780150"/>
            </a:xfrm>
          </p:grpSpPr>
          <p:sp>
            <p:nvSpPr>
              <p:cNvPr id="2367" name="Google Shape;2367;p46"/>
              <p:cNvSpPr/>
              <p:nvPr/>
            </p:nvSpPr>
            <p:spPr>
              <a:xfrm>
                <a:off x="4132075" y="926000"/>
                <a:ext cx="169625" cy="220175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8807" extrusionOk="0">
                    <a:moveTo>
                      <a:pt x="3754" y="1"/>
                    </a:moveTo>
                    <a:cubicBezTo>
                      <a:pt x="3540" y="1"/>
                      <a:pt x="3325" y="82"/>
                      <a:pt x="3262" y="209"/>
                    </a:cubicBezTo>
                    <a:cubicBezTo>
                      <a:pt x="0" y="1122"/>
                      <a:pt x="1718" y="5558"/>
                      <a:pt x="1261" y="7820"/>
                    </a:cubicBezTo>
                    <a:cubicBezTo>
                      <a:pt x="1121" y="8398"/>
                      <a:pt x="1504" y="8807"/>
                      <a:pt x="1988" y="8807"/>
                    </a:cubicBezTo>
                    <a:cubicBezTo>
                      <a:pt x="2104" y="8807"/>
                      <a:pt x="2226" y="8783"/>
                      <a:pt x="2348" y="8733"/>
                    </a:cubicBezTo>
                    <a:cubicBezTo>
                      <a:pt x="4262" y="7820"/>
                      <a:pt x="5806" y="6189"/>
                      <a:pt x="6436" y="4188"/>
                    </a:cubicBezTo>
                    <a:cubicBezTo>
                      <a:pt x="6784" y="3384"/>
                      <a:pt x="6523" y="2383"/>
                      <a:pt x="6241" y="1666"/>
                    </a:cubicBezTo>
                    <a:cubicBezTo>
                      <a:pt x="5806" y="579"/>
                      <a:pt x="5153" y="296"/>
                      <a:pt x="3979" y="35"/>
                    </a:cubicBezTo>
                    <a:cubicBezTo>
                      <a:pt x="3909" y="12"/>
                      <a:pt x="3832" y="1"/>
                      <a:pt x="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46"/>
              <p:cNvSpPr/>
              <p:nvPr/>
            </p:nvSpPr>
            <p:spPr>
              <a:xfrm>
                <a:off x="4222850" y="375950"/>
                <a:ext cx="271825" cy="567600"/>
              </a:xfrm>
              <a:custGeom>
                <a:avLst/>
                <a:gdLst/>
                <a:ahLst/>
                <a:cxnLst/>
                <a:rect l="l" t="t" r="r" b="b"/>
                <a:pathLst>
                  <a:path w="10873" h="22704" extrusionOk="0">
                    <a:moveTo>
                      <a:pt x="8091" y="468"/>
                    </a:moveTo>
                    <a:cubicBezTo>
                      <a:pt x="8242" y="468"/>
                      <a:pt x="8399" y="485"/>
                      <a:pt x="8562" y="520"/>
                    </a:cubicBezTo>
                    <a:lnTo>
                      <a:pt x="8562" y="520"/>
                    </a:lnTo>
                    <a:cubicBezTo>
                      <a:pt x="8570" y="532"/>
                      <a:pt x="8579" y="543"/>
                      <a:pt x="8589" y="554"/>
                    </a:cubicBezTo>
                    <a:cubicBezTo>
                      <a:pt x="9785" y="1380"/>
                      <a:pt x="8502" y="4359"/>
                      <a:pt x="8154" y="5359"/>
                    </a:cubicBezTo>
                    <a:cubicBezTo>
                      <a:pt x="7502" y="6990"/>
                      <a:pt x="6872" y="8534"/>
                      <a:pt x="6241" y="10078"/>
                    </a:cubicBezTo>
                    <a:cubicBezTo>
                      <a:pt x="5523" y="12165"/>
                      <a:pt x="4784" y="14340"/>
                      <a:pt x="3980" y="16405"/>
                    </a:cubicBezTo>
                    <a:cubicBezTo>
                      <a:pt x="3523" y="17601"/>
                      <a:pt x="2979" y="18862"/>
                      <a:pt x="2523" y="20037"/>
                    </a:cubicBezTo>
                    <a:cubicBezTo>
                      <a:pt x="2349" y="20667"/>
                      <a:pt x="2175" y="21211"/>
                      <a:pt x="1979" y="21841"/>
                    </a:cubicBezTo>
                    <a:cubicBezTo>
                      <a:pt x="1910" y="22057"/>
                      <a:pt x="1841" y="22133"/>
                      <a:pt x="1754" y="22133"/>
                    </a:cubicBezTo>
                    <a:cubicBezTo>
                      <a:pt x="1622" y="22133"/>
                      <a:pt x="1450" y="21959"/>
                      <a:pt x="1175" y="21841"/>
                    </a:cubicBezTo>
                    <a:cubicBezTo>
                      <a:pt x="174" y="21406"/>
                      <a:pt x="979" y="19863"/>
                      <a:pt x="1175" y="18949"/>
                    </a:cubicBezTo>
                    <a:cubicBezTo>
                      <a:pt x="1522" y="17775"/>
                      <a:pt x="1805" y="16514"/>
                      <a:pt x="2175" y="15318"/>
                    </a:cubicBezTo>
                    <a:cubicBezTo>
                      <a:pt x="2718" y="12883"/>
                      <a:pt x="3436" y="10534"/>
                      <a:pt x="4067" y="8077"/>
                    </a:cubicBezTo>
                    <a:cubicBezTo>
                      <a:pt x="4575" y="6126"/>
                      <a:pt x="5330" y="468"/>
                      <a:pt x="8091" y="468"/>
                    </a:cubicBezTo>
                    <a:close/>
                    <a:moveTo>
                      <a:pt x="8088" y="1"/>
                    </a:moveTo>
                    <a:cubicBezTo>
                      <a:pt x="5610" y="1"/>
                      <a:pt x="4646" y="3899"/>
                      <a:pt x="4067" y="5816"/>
                    </a:cubicBezTo>
                    <a:cubicBezTo>
                      <a:pt x="2718" y="11165"/>
                      <a:pt x="1348" y="16405"/>
                      <a:pt x="87" y="21667"/>
                    </a:cubicBezTo>
                    <a:cubicBezTo>
                      <a:pt x="0" y="21841"/>
                      <a:pt x="87" y="21950"/>
                      <a:pt x="174" y="21950"/>
                    </a:cubicBezTo>
                    <a:cubicBezTo>
                      <a:pt x="805" y="22211"/>
                      <a:pt x="1348" y="22385"/>
                      <a:pt x="1892" y="22668"/>
                    </a:cubicBezTo>
                    <a:cubicBezTo>
                      <a:pt x="1918" y="22693"/>
                      <a:pt x="1952" y="22704"/>
                      <a:pt x="1991" y="22704"/>
                    </a:cubicBezTo>
                    <a:cubicBezTo>
                      <a:pt x="2084" y="22704"/>
                      <a:pt x="2200" y="22642"/>
                      <a:pt x="2262" y="22581"/>
                    </a:cubicBezTo>
                    <a:cubicBezTo>
                      <a:pt x="3066" y="19667"/>
                      <a:pt x="4240" y="16949"/>
                      <a:pt x="5328" y="14144"/>
                    </a:cubicBezTo>
                    <a:cubicBezTo>
                      <a:pt x="6154" y="12056"/>
                      <a:pt x="6785" y="9991"/>
                      <a:pt x="7611" y="7990"/>
                    </a:cubicBezTo>
                    <a:cubicBezTo>
                      <a:pt x="8241" y="6446"/>
                      <a:pt x="10872" y="1554"/>
                      <a:pt x="8872" y="97"/>
                    </a:cubicBezTo>
                    <a:cubicBezTo>
                      <a:pt x="8828" y="70"/>
                      <a:pt x="8787" y="58"/>
                      <a:pt x="8749" y="58"/>
                    </a:cubicBezTo>
                    <a:cubicBezTo>
                      <a:pt x="8725" y="58"/>
                      <a:pt x="8703" y="63"/>
                      <a:pt x="8682" y="71"/>
                    </a:cubicBezTo>
                    <a:lnTo>
                      <a:pt x="8682" y="71"/>
                    </a:lnTo>
                    <a:cubicBezTo>
                      <a:pt x="8475" y="23"/>
                      <a:pt x="8277" y="1"/>
                      <a:pt x="8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46"/>
              <p:cNvSpPr/>
              <p:nvPr/>
            </p:nvSpPr>
            <p:spPr>
              <a:xfrm>
                <a:off x="4228375" y="891475"/>
                <a:ext cx="565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087" extrusionOk="0">
                    <a:moveTo>
                      <a:pt x="268" y="1"/>
                    </a:moveTo>
                    <a:cubicBezTo>
                      <a:pt x="78" y="1"/>
                      <a:pt x="1" y="274"/>
                      <a:pt x="214" y="416"/>
                    </a:cubicBezTo>
                    <a:cubicBezTo>
                      <a:pt x="758" y="677"/>
                      <a:pt x="1301" y="872"/>
                      <a:pt x="1954" y="1046"/>
                    </a:cubicBezTo>
                    <a:cubicBezTo>
                      <a:pt x="1996" y="1075"/>
                      <a:pt x="2034" y="1087"/>
                      <a:pt x="2067" y="1087"/>
                    </a:cubicBezTo>
                    <a:cubicBezTo>
                      <a:pt x="2234" y="1087"/>
                      <a:pt x="2259" y="768"/>
                      <a:pt x="2041" y="677"/>
                    </a:cubicBezTo>
                    <a:cubicBezTo>
                      <a:pt x="1497" y="416"/>
                      <a:pt x="954" y="329"/>
                      <a:pt x="410" y="46"/>
                    </a:cubicBezTo>
                    <a:cubicBezTo>
                      <a:pt x="358" y="14"/>
                      <a:pt x="310" y="1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46"/>
              <p:cNvSpPr/>
              <p:nvPr/>
            </p:nvSpPr>
            <p:spPr>
              <a:xfrm>
                <a:off x="4234325" y="867325"/>
                <a:ext cx="579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026" extrusionOk="0">
                    <a:moveTo>
                      <a:pt x="282" y="1"/>
                    </a:moveTo>
                    <a:cubicBezTo>
                      <a:pt x="69" y="1"/>
                      <a:pt x="1" y="389"/>
                      <a:pt x="259" y="469"/>
                    </a:cubicBezTo>
                    <a:cubicBezTo>
                      <a:pt x="802" y="664"/>
                      <a:pt x="1433" y="838"/>
                      <a:pt x="1977" y="1012"/>
                    </a:cubicBezTo>
                    <a:cubicBezTo>
                      <a:pt x="2007" y="1022"/>
                      <a:pt x="2035" y="1026"/>
                      <a:pt x="2061" y="1026"/>
                    </a:cubicBezTo>
                    <a:cubicBezTo>
                      <a:pt x="2274" y="1026"/>
                      <a:pt x="2316" y="730"/>
                      <a:pt x="2064" y="556"/>
                    </a:cubicBezTo>
                    <a:cubicBezTo>
                      <a:pt x="1520" y="382"/>
                      <a:pt x="889" y="208"/>
                      <a:pt x="346" y="12"/>
                    </a:cubicBezTo>
                    <a:cubicBezTo>
                      <a:pt x="323" y="4"/>
                      <a:pt x="302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46"/>
              <p:cNvSpPr/>
              <p:nvPr/>
            </p:nvSpPr>
            <p:spPr>
              <a:xfrm>
                <a:off x="4247925" y="820050"/>
                <a:ext cx="645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938" extrusionOk="0">
                    <a:moveTo>
                      <a:pt x="281" y="0"/>
                    </a:moveTo>
                    <a:cubicBezTo>
                      <a:pt x="69" y="0"/>
                      <a:pt x="0" y="388"/>
                      <a:pt x="258" y="468"/>
                    </a:cubicBezTo>
                    <a:cubicBezTo>
                      <a:pt x="889" y="555"/>
                      <a:pt x="1607" y="555"/>
                      <a:pt x="2150" y="924"/>
                    </a:cubicBezTo>
                    <a:cubicBezTo>
                      <a:pt x="2179" y="933"/>
                      <a:pt x="2207" y="937"/>
                      <a:pt x="2234" y="937"/>
                    </a:cubicBezTo>
                    <a:cubicBezTo>
                      <a:pt x="2464" y="937"/>
                      <a:pt x="2580" y="624"/>
                      <a:pt x="2346" y="468"/>
                    </a:cubicBezTo>
                    <a:cubicBezTo>
                      <a:pt x="1802" y="185"/>
                      <a:pt x="1063" y="98"/>
                      <a:pt x="345" y="11"/>
                    </a:cubicBezTo>
                    <a:cubicBezTo>
                      <a:pt x="323" y="4"/>
                      <a:pt x="302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46"/>
              <p:cNvSpPr/>
              <p:nvPr/>
            </p:nvSpPr>
            <p:spPr>
              <a:xfrm>
                <a:off x="4260900" y="840425"/>
                <a:ext cx="136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8" extrusionOk="0">
                    <a:moveTo>
                      <a:pt x="283" y="1"/>
                    </a:moveTo>
                    <a:cubicBezTo>
                      <a:pt x="0" y="1"/>
                      <a:pt x="0" y="457"/>
                      <a:pt x="283" y="457"/>
                    </a:cubicBezTo>
                    <a:cubicBezTo>
                      <a:pt x="544" y="457"/>
                      <a:pt x="544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46"/>
              <p:cNvSpPr/>
              <p:nvPr/>
            </p:nvSpPr>
            <p:spPr>
              <a:xfrm>
                <a:off x="4277200" y="847500"/>
                <a:ext cx="1580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58" extrusionOk="0">
                    <a:moveTo>
                      <a:pt x="262" y="0"/>
                    </a:moveTo>
                    <a:cubicBezTo>
                      <a:pt x="1" y="0"/>
                      <a:pt x="1" y="457"/>
                      <a:pt x="262" y="457"/>
                    </a:cubicBezTo>
                    <a:cubicBezTo>
                      <a:pt x="631" y="457"/>
                      <a:pt x="631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46"/>
              <p:cNvSpPr/>
              <p:nvPr/>
            </p:nvSpPr>
            <p:spPr>
              <a:xfrm>
                <a:off x="4138575" y="913000"/>
                <a:ext cx="165825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9724" extrusionOk="0">
                    <a:moveTo>
                      <a:pt x="3612" y="0"/>
                    </a:moveTo>
                    <a:cubicBezTo>
                      <a:pt x="3591" y="0"/>
                      <a:pt x="3569" y="4"/>
                      <a:pt x="3545" y="11"/>
                    </a:cubicBezTo>
                    <a:cubicBezTo>
                      <a:pt x="2458" y="468"/>
                      <a:pt x="1197" y="1447"/>
                      <a:pt x="827" y="2534"/>
                    </a:cubicBezTo>
                    <a:cubicBezTo>
                      <a:pt x="110" y="4817"/>
                      <a:pt x="1545" y="7252"/>
                      <a:pt x="110" y="9340"/>
                    </a:cubicBezTo>
                    <a:cubicBezTo>
                      <a:pt x="1" y="9514"/>
                      <a:pt x="197" y="9601"/>
                      <a:pt x="371" y="9709"/>
                    </a:cubicBezTo>
                    <a:cubicBezTo>
                      <a:pt x="465" y="9719"/>
                      <a:pt x="561" y="9724"/>
                      <a:pt x="660" y="9724"/>
                    </a:cubicBezTo>
                    <a:cubicBezTo>
                      <a:pt x="2353" y="9724"/>
                      <a:pt x="4594" y="8348"/>
                      <a:pt x="5437" y="6991"/>
                    </a:cubicBezTo>
                    <a:cubicBezTo>
                      <a:pt x="5981" y="6165"/>
                      <a:pt x="6633" y="5078"/>
                      <a:pt x="6633" y="3991"/>
                    </a:cubicBezTo>
                    <a:cubicBezTo>
                      <a:pt x="6633" y="2643"/>
                      <a:pt x="5981" y="1903"/>
                      <a:pt x="5437" y="729"/>
                    </a:cubicBezTo>
                    <a:cubicBezTo>
                      <a:pt x="5413" y="681"/>
                      <a:pt x="5361" y="659"/>
                      <a:pt x="5302" y="659"/>
                    </a:cubicBezTo>
                    <a:cubicBezTo>
                      <a:pt x="5148" y="659"/>
                      <a:pt x="4947" y="807"/>
                      <a:pt x="5089" y="1012"/>
                    </a:cubicBezTo>
                    <a:cubicBezTo>
                      <a:pt x="5437" y="1729"/>
                      <a:pt x="5894" y="2273"/>
                      <a:pt x="6089" y="3077"/>
                    </a:cubicBezTo>
                    <a:cubicBezTo>
                      <a:pt x="6437" y="4165"/>
                      <a:pt x="5807" y="5448"/>
                      <a:pt x="5350" y="6339"/>
                    </a:cubicBezTo>
                    <a:cubicBezTo>
                      <a:pt x="4546" y="7883"/>
                      <a:pt x="2458" y="9057"/>
                      <a:pt x="740" y="9253"/>
                    </a:cubicBezTo>
                    <a:cubicBezTo>
                      <a:pt x="1458" y="9166"/>
                      <a:pt x="1197" y="6448"/>
                      <a:pt x="1197" y="6165"/>
                    </a:cubicBezTo>
                    <a:cubicBezTo>
                      <a:pt x="914" y="3904"/>
                      <a:pt x="1088" y="1360"/>
                      <a:pt x="3632" y="468"/>
                    </a:cubicBezTo>
                    <a:cubicBezTo>
                      <a:pt x="3890" y="369"/>
                      <a:pt x="3823" y="0"/>
                      <a:pt x="3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46"/>
              <p:cNvSpPr/>
              <p:nvPr/>
            </p:nvSpPr>
            <p:spPr>
              <a:xfrm>
                <a:off x="4148600" y="927275"/>
                <a:ext cx="135150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8957" extrusionOk="0">
                    <a:moveTo>
                      <a:pt x="4195" y="0"/>
                    </a:moveTo>
                    <a:cubicBezTo>
                      <a:pt x="4097" y="0"/>
                      <a:pt x="3994" y="49"/>
                      <a:pt x="3949" y="158"/>
                    </a:cubicBezTo>
                    <a:cubicBezTo>
                      <a:pt x="3601" y="1528"/>
                      <a:pt x="4492" y="2789"/>
                      <a:pt x="4318" y="4137"/>
                    </a:cubicBezTo>
                    <a:cubicBezTo>
                      <a:pt x="3949" y="6225"/>
                      <a:pt x="1883" y="7682"/>
                      <a:pt x="252" y="8486"/>
                    </a:cubicBezTo>
                    <a:cubicBezTo>
                      <a:pt x="0" y="8661"/>
                      <a:pt x="111" y="8956"/>
                      <a:pt x="339" y="8956"/>
                    </a:cubicBezTo>
                    <a:cubicBezTo>
                      <a:pt x="367" y="8956"/>
                      <a:pt x="396" y="8952"/>
                      <a:pt x="426" y="8943"/>
                    </a:cubicBezTo>
                    <a:cubicBezTo>
                      <a:pt x="1970" y="8138"/>
                      <a:pt x="3231" y="7138"/>
                      <a:pt x="4145" y="5681"/>
                    </a:cubicBezTo>
                    <a:cubicBezTo>
                      <a:pt x="5406" y="3702"/>
                      <a:pt x="3949" y="2245"/>
                      <a:pt x="4405" y="245"/>
                    </a:cubicBezTo>
                    <a:cubicBezTo>
                      <a:pt x="4456" y="93"/>
                      <a:pt x="4330" y="0"/>
                      <a:pt x="4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46"/>
              <p:cNvSpPr/>
              <p:nvPr/>
            </p:nvSpPr>
            <p:spPr>
              <a:xfrm>
                <a:off x="4147125" y="918400"/>
                <a:ext cx="97050" cy="227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9093" extrusionOk="0">
                    <a:moveTo>
                      <a:pt x="3600" y="0"/>
                    </a:moveTo>
                    <a:cubicBezTo>
                      <a:pt x="3555" y="0"/>
                      <a:pt x="3508" y="17"/>
                      <a:pt x="3464" y="56"/>
                    </a:cubicBezTo>
                    <a:cubicBezTo>
                      <a:pt x="2660" y="970"/>
                      <a:pt x="2573" y="1883"/>
                      <a:pt x="2573" y="2970"/>
                    </a:cubicBezTo>
                    <a:cubicBezTo>
                      <a:pt x="2660" y="5405"/>
                      <a:pt x="2029" y="7123"/>
                      <a:pt x="203" y="8667"/>
                    </a:cubicBezTo>
                    <a:cubicBezTo>
                      <a:pt x="0" y="8887"/>
                      <a:pt x="177" y="9093"/>
                      <a:pt x="348" y="9093"/>
                    </a:cubicBezTo>
                    <a:cubicBezTo>
                      <a:pt x="398" y="9093"/>
                      <a:pt x="446" y="9076"/>
                      <a:pt x="485" y="9037"/>
                    </a:cubicBezTo>
                    <a:cubicBezTo>
                      <a:pt x="1572" y="8124"/>
                      <a:pt x="2377" y="7036"/>
                      <a:pt x="2834" y="5775"/>
                    </a:cubicBezTo>
                    <a:cubicBezTo>
                      <a:pt x="3464" y="4057"/>
                      <a:pt x="2377" y="1883"/>
                      <a:pt x="3747" y="426"/>
                    </a:cubicBezTo>
                    <a:cubicBezTo>
                      <a:pt x="3882" y="207"/>
                      <a:pt x="3755" y="0"/>
                      <a:pt x="3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7" name="Google Shape;2377;p46"/>
            <p:cNvGrpSpPr/>
            <p:nvPr/>
          </p:nvGrpSpPr>
          <p:grpSpPr>
            <a:xfrm rot="364733">
              <a:off x="978952" y="2609917"/>
              <a:ext cx="2440376" cy="3266374"/>
              <a:chOff x="1131458" y="2305002"/>
              <a:chExt cx="2440319" cy="3266298"/>
            </a:xfrm>
          </p:grpSpPr>
          <p:sp>
            <p:nvSpPr>
              <p:cNvPr id="2378" name="Google Shape;2378;p46"/>
              <p:cNvSpPr/>
              <p:nvPr/>
            </p:nvSpPr>
            <p:spPr>
              <a:xfrm rot="-6388718">
                <a:off x="1346113" y="3065977"/>
                <a:ext cx="2017382" cy="1871156"/>
              </a:xfrm>
              <a:custGeom>
                <a:avLst/>
                <a:gdLst/>
                <a:ahLst/>
                <a:cxnLst/>
                <a:rect l="l" t="t" r="r" b="b"/>
                <a:pathLst>
                  <a:path w="31494" h="29212" extrusionOk="0">
                    <a:moveTo>
                      <a:pt x="15874" y="16333"/>
                    </a:moveTo>
                    <a:lnTo>
                      <a:pt x="15874" y="16333"/>
                    </a:lnTo>
                    <a:cubicBezTo>
                      <a:pt x="16135" y="16616"/>
                      <a:pt x="16505" y="16877"/>
                      <a:pt x="16853" y="17160"/>
                    </a:cubicBezTo>
                    <a:cubicBezTo>
                      <a:pt x="17136" y="17508"/>
                      <a:pt x="17396" y="17790"/>
                      <a:pt x="17679" y="18051"/>
                    </a:cubicBezTo>
                    <a:lnTo>
                      <a:pt x="17309" y="18051"/>
                    </a:lnTo>
                    <a:cubicBezTo>
                      <a:pt x="16853" y="17508"/>
                      <a:pt x="16309" y="16877"/>
                      <a:pt x="15874" y="16333"/>
                    </a:cubicBezTo>
                    <a:close/>
                    <a:moveTo>
                      <a:pt x="5424" y="1"/>
                    </a:moveTo>
                    <a:cubicBezTo>
                      <a:pt x="5212" y="1"/>
                      <a:pt x="4993" y="92"/>
                      <a:pt x="4806" y="308"/>
                    </a:cubicBezTo>
                    <a:cubicBezTo>
                      <a:pt x="3632" y="1656"/>
                      <a:pt x="2088" y="2743"/>
                      <a:pt x="653" y="3917"/>
                    </a:cubicBezTo>
                    <a:cubicBezTo>
                      <a:pt x="1" y="4461"/>
                      <a:pt x="653" y="5374"/>
                      <a:pt x="1284" y="5461"/>
                    </a:cubicBezTo>
                    <a:lnTo>
                      <a:pt x="1371" y="5461"/>
                    </a:lnTo>
                    <a:lnTo>
                      <a:pt x="1371" y="5548"/>
                    </a:lnTo>
                    <a:cubicBezTo>
                      <a:pt x="2284" y="7092"/>
                      <a:pt x="3458" y="8375"/>
                      <a:pt x="4806" y="9549"/>
                    </a:cubicBezTo>
                    <a:cubicBezTo>
                      <a:pt x="5002" y="9723"/>
                      <a:pt x="5263" y="9810"/>
                      <a:pt x="5437" y="9810"/>
                    </a:cubicBezTo>
                    <a:cubicBezTo>
                      <a:pt x="6350" y="10810"/>
                      <a:pt x="7438" y="11724"/>
                      <a:pt x="8438" y="12724"/>
                    </a:cubicBezTo>
                    <a:cubicBezTo>
                      <a:pt x="9895" y="14246"/>
                      <a:pt x="11417" y="15877"/>
                      <a:pt x="12961" y="17334"/>
                    </a:cubicBezTo>
                    <a:cubicBezTo>
                      <a:pt x="14961" y="19138"/>
                      <a:pt x="16962" y="21139"/>
                      <a:pt x="19027" y="22857"/>
                    </a:cubicBezTo>
                    <a:cubicBezTo>
                      <a:pt x="19397" y="23226"/>
                      <a:pt x="19680" y="23596"/>
                      <a:pt x="20028" y="23857"/>
                    </a:cubicBezTo>
                    <a:cubicBezTo>
                      <a:pt x="21115" y="25118"/>
                      <a:pt x="22485" y="25944"/>
                      <a:pt x="23572" y="27205"/>
                    </a:cubicBezTo>
                    <a:cubicBezTo>
                      <a:pt x="23659" y="27292"/>
                      <a:pt x="23920" y="27401"/>
                      <a:pt x="24115" y="27401"/>
                    </a:cubicBezTo>
                    <a:cubicBezTo>
                      <a:pt x="24572" y="27945"/>
                      <a:pt x="25116" y="28488"/>
                      <a:pt x="25464" y="29032"/>
                    </a:cubicBezTo>
                    <a:cubicBezTo>
                      <a:pt x="25571" y="29159"/>
                      <a:pt x="25709" y="29212"/>
                      <a:pt x="25843" y="29212"/>
                    </a:cubicBezTo>
                    <a:cubicBezTo>
                      <a:pt x="26168" y="29212"/>
                      <a:pt x="26475" y="28899"/>
                      <a:pt x="26290" y="28575"/>
                    </a:cubicBezTo>
                    <a:cubicBezTo>
                      <a:pt x="26007" y="28206"/>
                      <a:pt x="25833" y="27836"/>
                      <a:pt x="25746" y="27401"/>
                    </a:cubicBezTo>
                    <a:lnTo>
                      <a:pt x="25746" y="27401"/>
                    </a:lnTo>
                    <a:cubicBezTo>
                      <a:pt x="26203" y="27575"/>
                      <a:pt x="26747" y="27662"/>
                      <a:pt x="27290" y="27836"/>
                    </a:cubicBezTo>
                    <a:cubicBezTo>
                      <a:pt x="27333" y="27849"/>
                      <a:pt x="27374" y="27856"/>
                      <a:pt x="27414" y="27856"/>
                    </a:cubicBezTo>
                    <a:cubicBezTo>
                      <a:pt x="27702" y="27856"/>
                      <a:pt x="27910" y="27540"/>
                      <a:pt x="27834" y="27292"/>
                    </a:cubicBezTo>
                    <a:cubicBezTo>
                      <a:pt x="27638" y="26662"/>
                      <a:pt x="27377" y="25944"/>
                      <a:pt x="27181" y="25314"/>
                    </a:cubicBezTo>
                    <a:cubicBezTo>
                      <a:pt x="27377" y="25314"/>
                      <a:pt x="27551" y="25227"/>
                      <a:pt x="27638" y="25118"/>
                    </a:cubicBezTo>
                    <a:cubicBezTo>
                      <a:pt x="28182" y="25488"/>
                      <a:pt x="28725" y="25662"/>
                      <a:pt x="29269" y="25944"/>
                    </a:cubicBezTo>
                    <a:cubicBezTo>
                      <a:pt x="29344" y="25990"/>
                      <a:pt x="29423" y="26012"/>
                      <a:pt x="29500" y="26012"/>
                    </a:cubicBezTo>
                    <a:cubicBezTo>
                      <a:pt x="29712" y="26012"/>
                      <a:pt x="29899" y="25846"/>
                      <a:pt x="29899" y="25575"/>
                    </a:cubicBezTo>
                    <a:cubicBezTo>
                      <a:pt x="29899" y="25031"/>
                      <a:pt x="29812" y="24487"/>
                      <a:pt x="29638" y="24031"/>
                    </a:cubicBezTo>
                    <a:lnTo>
                      <a:pt x="29638" y="24031"/>
                    </a:lnTo>
                    <a:cubicBezTo>
                      <a:pt x="30008" y="24140"/>
                      <a:pt x="30443" y="24227"/>
                      <a:pt x="30813" y="24313"/>
                    </a:cubicBezTo>
                    <a:cubicBezTo>
                      <a:pt x="30870" y="24332"/>
                      <a:pt x="30924" y="24340"/>
                      <a:pt x="30973" y="24340"/>
                    </a:cubicBezTo>
                    <a:cubicBezTo>
                      <a:pt x="31387" y="24340"/>
                      <a:pt x="31493" y="23740"/>
                      <a:pt x="31182" y="23487"/>
                    </a:cubicBezTo>
                    <a:cubicBezTo>
                      <a:pt x="30639" y="23139"/>
                      <a:pt x="30095" y="22596"/>
                      <a:pt x="29638" y="22139"/>
                    </a:cubicBezTo>
                    <a:cubicBezTo>
                      <a:pt x="29638" y="21965"/>
                      <a:pt x="29552" y="21682"/>
                      <a:pt x="29356" y="21508"/>
                    </a:cubicBezTo>
                    <a:cubicBezTo>
                      <a:pt x="28638" y="20965"/>
                      <a:pt x="27921" y="20334"/>
                      <a:pt x="27181" y="19682"/>
                    </a:cubicBezTo>
                    <a:cubicBezTo>
                      <a:pt x="26747" y="19247"/>
                      <a:pt x="26203" y="18703"/>
                      <a:pt x="25659" y="18247"/>
                    </a:cubicBezTo>
                    <a:cubicBezTo>
                      <a:pt x="25116" y="17790"/>
                      <a:pt x="24659" y="17334"/>
                      <a:pt x="24202" y="16877"/>
                    </a:cubicBezTo>
                    <a:cubicBezTo>
                      <a:pt x="24115" y="16790"/>
                      <a:pt x="24028" y="16703"/>
                      <a:pt x="23920" y="16703"/>
                    </a:cubicBezTo>
                    <a:cubicBezTo>
                      <a:pt x="23115" y="15703"/>
                      <a:pt x="22289" y="14789"/>
                      <a:pt x="21484" y="13985"/>
                    </a:cubicBezTo>
                    <a:cubicBezTo>
                      <a:pt x="19484" y="11897"/>
                      <a:pt x="17136" y="10180"/>
                      <a:pt x="14874" y="8375"/>
                    </a:cubicBezTo>
                    <a:cubicBezTo>
                      <a:pt x="14678" y="8266"/>
                      <a:pt x="14591" y="8266"/>
                      <a:pt x="14504" y="8266"/>
                    </a:cubicBezTo>
                    <a:cubicBezTo>
                      <a:pt x="14048" y="7831"/>
                      <a:pt x="13591" y="7375"/>
                      <a:pt x="13243" y="6918"/>
                    </a:cubicBezTo>
                    <a:cubicBezTo>
                      <a:pt x="11786" y="5461"/>
                      <a:pt x="10330" y="4287"/>
                      <a:pt x="8894" y="2830"/>
                    </a:cubicBezTo>
                    <a:cubicBezTo>
                      <a:pt x="8687" y="2703"/>
                      <a:pt x="8539" y="2622"/>
                      <a:pt x="8363" y="2622"/>
                    </a:cubicBezTo>
                    <a:cubicBezTo>
                      <a:pt x="8299" y="2622"/>
                      <a:pt x="8231" y="2633"/>
                      <a:pt x="8155" y="2656"/>
                    </a:cubicBezTo>
                    <a:cubicBezTo>
                      <a:pt x="7612" y="2200"/>
                      <a:pt x="7177" y="1743"/>
                      <a:pt x="6894" y="1199"/>
                    </a:cubicBezTo>
                    <a:cubicBezTo>
                      <a:pt x="6720" y="938"/>
                      <a:pt x="6524" y="851"/>
                      <a:pt x="6263" y="764"/>
                    </a:cubicBezTo>
                    <a:cubicBezTo>
                      <a:pt x="6206" y="336"/>
                      <a:pt x="5830" y="1"/>
                      <a:pt x="5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79" name="Google Shape;2379;p46"/>
              <p:cNvGrpSpPr/>
              <p:nvPr/>
            </p:nvGrpSpPr>
            <p:grpSpPr>
              <a:xfrm>
                <a:off x="1131458" y="2305002"/>
                <a:ext cx="2440319" cy="3266298"/>
                <a:chOff x="1131458" y="2305002"/>
                <a:chExt cx="2440319" cy="3266298"/>
              </a:xfrm>
            </p:grpSpPr>
            <p:sp>
              <p:nvSpPr>
                <p:cNvPr id="2380" name="Google Shape;2380;p46"/>
                <p:cNvSpPr/>
                <p:nvPr/>
              </p:nvSpPr>
              <p:spPr>
                <a:xfrm rot="-6388718">
                  <a:off x="1574936" y="4866872"/>
                  <a:ext cx="455246" cy="41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6509" extrusionOk="0">
                      <a:moveTo>
                        <a:pt x="5744" y="0"/>
                      </a:moveTo>
                      <a:cubicBezTo>
                        <a:pt x="5698" y="0"/>
                        <a:pt x="5654" y="22"/>
                        <a:pt x="5611" y="65"/>
                      </a:cubicBezTo>
                      <a:cubicBezTo>
                        <a:pt x="3980" y="1065"/>
                        <a:pt x="2436" y="2327"/>
                        <a:pt x="1088" y="3697"/>
                      </a:cubicBezTo>
                      <a:cubicBezTo>
                        <a:pt x="1" y="4871"/>
                        <a:pt x="631" y="5414"/>
                        <a:pt x="1545" y="6415"/>
                      </a:cubicBezTo>
                      <a:cubicBezTo>
                        <a:pt x="1611" y="6481"/>
                        <a:pt x="1679" y="6508"/>
                        <a:pt x="1740" y="6508"/>
                      </a:cubicBezTo>
                      <a:cubicBezTo>
                        <a:pt x="1919" y="6508"/>
                        <a:pt x="2038" y="6278"/>
                        <a:pt x="1893" y="6132"/>
                      </a:cubicBezTo>
                      <a:cubicBezTo>
                        <a:pt x="1719" y="5958"/>
                        <a:pt x="1545" y="5697"/>
                        <a:pt x="1349" y="5501"/>
                      </a:cubicBezTo>
                      <a:cubicBezTo>
                        <a:pt x="544" y="4697"/>
                        <a:pt x="1262" y="4240"/>
                        <a:pt x="1719" y="3784"/>
                      </a:cubicBezTo>
                      <a:cubicBezTo>
                        <a:pt x="2175" y="3240"/>
                        <a:pt x="2719" y="2783"/>
                        <a:pt x="3263" y="2327"/>
                      </a:cubicBezTo>
                      <a:cubicBezTo>
                        <a:pt x="3893" y="1783"/>
                        <a:pt x="4524" y="1348"/>
                        <a:pt x="5154" y="892"/>
                      </a:cubicBezTo>
                      <a:cubicBezTo>
                        <a:pt x="5381" y="725"/>
                        <a:pt x="5562" y="652"/>
                        <a:pt x="5719" y="652"/>
                      </a:cubicBezTo>
                      <a:cubicBezTo>
                        <a:pt x="6072" y="652"/>
                        <a:pt x="6294" y="1024"/>
                        <a:pt x="6611" y="1522"/>
                      </a:cubicBezTo>
                      <a:cubicBezTo>
                        <a:pt x="6635" y="1570"/>
                        <a:pt x="6687" y="1592"/>
                        <a:pt x="6747" y="1592"/>
                      </a:cubicBezTo>
                      <a:cubicBezTo>
                        <a:pt x="6902" y="1592"/>
                        <a:pt x="7107" y="1444"/>
                        <a:pt x="6981" y="1239"/>
                      </a:cubicBezTo>
                      <a:cubicBezTo>
                        <a:pt x="6698" y="805"/>
                        <a:pt x="6328" y="435"/>
                        <a:pt x="5894" y="65"/>
                      </a:cubicBezTo>
                      <a:cubicBezTo>
                        <a:pt x="5839" y="22"/>
                        <a:pt x="5790" y="0"/>
                        <a:pt x="57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46"/>
                <p:cNvSpPr/>
                <p:nvPr/>
              </p:nvSpPr>
              <p:spPr>
                <a:xfrm rot="-6388718">
                  <a:off x="1446212" y="5007342"/>
                  <a:ext cx="561323" cy="459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3" h="7171" extrusionOk="0">
                      <a:moveTo>
                        <a:pt x="4705" y="1"/>
                      </a:moveTo>
                      <a:cubicBezTo>
                        <a:pt x="4000" y="1"/>
                        <a:pt x="3272" y="211"/>
                        <a:pt x="2544" y="701"/>
                      </a:cubicBezTo>
                      <a:cubicBezTo>
                        <a:pt x="0" y="2528"/>
                        <a:pt x="2088" y="5333"/>
                        <a:pt x="3371" y="7051"/>
                      </a:cubicBezTo>
                      <a:cubicBezTo>
                        <a:pt x="3424" y="7137"/>
                        <a:pt x="3495" y="7171"/>
                        <a:pt x="3566" y="7171"/>
                      </a:cubicBezTo>
                      <a:cubicBezTo>
                        <a:pt x="3726" y="7171"/>
                        <a:pt x="3881" y="6998"/>
                        <a:pt x="3805" y="6877"/>
                      </a:cubicBezTo>
                      <a:cubicBezTo>
                        <a:pt x="2544" y="5050"/>
                        <a:pt x="544" y="2615"/>
                        <a:pt x="3088" y="897"/>
                      </a:cubicBezTo>
                      <a:cubicBezTo>
                        <a:pt x="3624" y="513"/>
                        <a:pt x="4173" y="351"/>
                        <a:pt x="4713" y="351"/>
                      </a:cubicBezTo>
                      <a:cubicBezTo>
                        <a:pt x="6098" y="351"/>
                        <a:pt x="7427" y="1417"/>
                        <a:pt x="8350" y="2528"/>
                      </a:cubicBezTo>
                      <a:cubicBezTo>
                        <a:pt x="8389" y="2567"/>
                        <a:pt x="8433" y="2584"/>
                        <a:pt x="8476" y="2584"/>
                      </a:cubicBezTo>
                      <a:cubicBezTo>
                        <a:pt x="8626" y="2584"/>
                        <a:pt x="8763" y="2378"/>
                        <a:pt x="8611" y="2158"/>
                      </a:cubicBezTo>
                      <a:cubicBezTo>
                        <a:pt x="7564" y="935"/>
                        <a:pt x="6187" y="1"/>
                        <a:pt x="47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46"/>
                <p:cNvSpPr/>
                <p:nvPr/>
              </p:nvSpPr>
              <p:spPr>
                <a:xfrm rot="-6388718">
                  <a:off x="1833686" y="5099045"/>
                  <a:ext cx="133173" cy="10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638" extrusionOk="0">
                      <a:moveTo>
                        <a:pt x="360" y="0"/>
                      </a:moveTo>
                      <a:cubicBezTo>
                        <a:pt x="153" y="0"/>
                        <a:pt x="0" y="325"/>
                        <a:pt x="234" y="396"/>
                      </a:cubicBezTo>
                      <a:cubicBezTo>
                        <a:pt x="778" y="766"/>
                        <a:pt x="1147" y="1136"/>
                        <a:pt x="1582" y="1592"/>
                      </a:cubicBezTo>
                      <a:cubicBezTo>
                        <a:pt x="1618" y="1624"/>
                        <a:pt x="1659" y="1638"/>
                        <a:pt x="1700" y="1638"/>
                      </a:cubicBezTo>
                      <a:cubicBezTo>
                        <a:pt x="1885" y="1638"/>
                        <a:pt x="2078" y="1365"/>
                        <a:pt x="1865" y="1223"/>
                      </a:cubicBezTo>
                      <a:cubicBezTo>
                        <a:pt x="1408" y="853"/>
                        <a:pt x="952" y="310"/>
                        <a:pt x="495" y="49"/>
                      </a:cubicBezTo>
                      <a:cubicBezTo>
                        <a:pt x="450" y="15"/>
                        <a:pt x="404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46"/>
                <p:cNvSpPr/>
                <p:nvPr/>
              </p:nvSpPr>
              <p:spPr>
                <a:xfrm rot="-6388718">
                  <a:off x="1731794" y="5031961"/>
                  <a:ext cx="113700" cy="9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412" extrusionOk="0">
                      <a:moveTo>
                        <a:pt x="305" y="0"/>
                      </a:moveTo>
                      <a:cubicBezTo>
                        <a:pt x="140" y="0"/>
                        <a:pt x="0" y="236"/>
                        <a:pt x="193" y="364"/>
                      </a:cubicBezTo>
                      <a:cubicBezTo>
                        <a:pt x="476" y="734"/>
                        <a:pt x="823" y="1191"/>
                        <a:pt x="1280" y="1365"/>
                      </a:cubicBezTo>
                      <a:cubicBezTo>
                        <a:pt x="1334" y="1398"/>
                        <a:pt x="1387" y="1412"/>
                        <a:pt x="1435" y="1412"/>
                      </a:cubicBezTo>
                      <a:cubicBezTo>
                        <a:pt x="1643" y="1412"/>
                        <a:pt x="1774" y="1153"/>
                        <a:pt x="1563" y="995"/>
                      </a:cubicBezTo>
                      <a:cubicBezTo>
                        <a:pt x="1106" y="821"/>
                        <a:pt x="823" y="364"/>
                        <a:pt x="476" y="103"/>
                      </a:cubicBezTo>
                      <a:cubicBezTo>
                        <a:pt x="424" y="30"/>
                        <a:pt x="363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46"/>
                <p:cNvSpPr/>
                <p:nvPr/>
              </p:nvSpPr>
              <p:spPr>
                <a:xfrm rot="-6388718">
                  <a:off x="1628892" y="4969100"/>
                  <a:ext cx="105180" cy="88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381" extrusionOk="0">
                      <a:moveTo>
                        <a:pt x="380" y="1"/>
                      </a:moveTo>
                      <a:cubicBezTo>
                        <a:pt x="165" y="1"/>
                        <a:pt x="1" y="349"/>
                        <a:pt x="240" y="496"/>
                      </a:cubicBezTo>
                      <a:cubicBezTo>
                        <a:pt x="609" y="670"/>
                        <a:pt x="870" y="953"/>
                        <a:pt x="1044" y="1301"/>
                      </a:cubicBezTo>
                      <a:cubicBezTo>
                        <a:pt x="1100" y="1356"/>
                        <a:pt x="1176" y="1380"/>
                        <a:pt x="1253" y="1380"/>
                      </a:cubicBezTo>
                      <a:cubicBezTo>
                        <a:pt x="1446" y="1380"/>
                        <a:pt x="1641" y="1227"/>
                        <a:pt x="1501" y="1040"/>
                      </a:cubicBezTo>
                      <a:cubicBezTo>
                        <a:pt x="1240" y="670"/>
                        <a:pt x="870" y="322"/>
                        <a:pt x="501" y="39"/>
                      </a:cubicBezTo>
                      <a:cubicBezTo>
                        <a:pt x="460" y="12"/>
                        <a:pt x="419" y="1"/>
                        <a:pt x="3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85" name="Google Shape;2385;p46"/>
                <p:cNvGrpSpPr/>
                <p:nvPr/>
              </p:nvGrpSpPr>
              <p:grpSpPr>
                <a:xfrm>
                  <a:off x="1131458" y="2305002"/>
                  <a:ext cx="2440319" cy="2937335"/>
                  <a:chOff x="1131458" y="2305002"/>
                  <a:chExt cx="2440319" cy="2937335"/>
                </a:xfrm>
              </p:grpSpPr>
              <p:sp>
                <p:nvSpPr>
                  <p:cNvPr id="2386" name="Google Shape;2386;p46"/>
                  <p:cNvSpPr/>
                  <p:nvPr/>
                </p:nvSpPr>
                <p:spPr>
                  <a:xfrm rot="-6388718">
                    <a:off x="1639742" y="3379205"/>
                    <a:ext cx="1526648" cy="138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33" h="21586" extrusionOk="0">
                        <a:moveTo>
                          <a:pt x="367" y="1"/>
                        </a:moveTo>
                        <a:cubicBezTo>
                          <a:pt x="193" y="1"/>
                          <a:pt x="0" y="207"/>
                          <a:pt x="135" y="427"/>
                        </a:cubicBezTo>
                        <a:cubicBezTo>
                          <a:pt x="961" y="1231"/>
                          <a:pt x="1875" y="1862"/>
                          <a:pt x="2679" y="2688"/>
                        </a:cubicBezTo>
                        <a:cubicBezTo>
                          <a:pt x="3679" y="3493"/>
                          <a:pt x="4484" y="4580"/>
                          <a:pt x="5397" y="5493"/>
                        </a:cubicBezTo>
                        <a:cubicBezTo>
                          <a:pt x="7398" y="7407"/>
                          <a:pt x="9572" y="9037"/>
                          <a:pt x="11551" y="10929"/>
                        </a:cubicBezTo>
                        <a:cubicBezTo>
                          <a:pt x="13638" y="12843"/>
                          <a:pt x="15465" y="15017"/>
                          <a:pt x="17444" y="16996"/>
                        </a:cubicBezTo>
                        <a:cubicBezTo>
                          <a:pt x="19270" y="18714"/>
                          <a:pt x="21444" y="19997"/>
                          <a:pt x="23423" y="21540"/>
                        </a:cubicBezTo>
                        <a:cubicBezTo>
                          <a:pt x="23459" y="21572"/>
                          <a:pt x="23497" y="21586"/>
                          <a:pt x="23533" y="21586"/>
                        </a:cubicBezTo>
                        <a:cubicBezTo>
                          <a:pt x="23697" y="21586"/>
                          <a:pt x="23832" y="21313"/>
                          <a:pt x="23619" y="21171"/>
                        </a:cubicBezTo>
                        <a:cubicBezTo>
                          <a:pt x="21531" y="19540"/>
                          <a:pt x="19270" y="18083"/>
                          <a:pt x="17357" y="16191"/>
                        </a:cubicBezTo>
                        <a:cubicBezTo>
                          <a:pt x="15465" y="14365"/>
                          <a:pt x="13834" y="12386"/>
                          <a:pt x="11920" y="10559"/>
                        </a:cubicBezTo>
                        <a:cubicBezTo>
                          <a:pt x="10116" y="8842"/>
                          <a:pt x="8115" y="7298"/>
                          <a:pt x="6223" y="5580"/>
                        </a:cubicBezTo>
                        <a:cubicBezTo>
                          <a:pt x="5223" y="4775"/>
                          <a:pt x="4397" y="3775"/>
                          <a:pt x="3505" y="2775"/>
                        </a:cubicBezTo>
                        <a:cubicBezTo>
                          <a:pt x="2592" y="1775"/>
                          <a:pt x="1418" y="1057"/>
                          <a:pt x="505" y="57"/>
                        </a:cubicBezTo>
                        <a:cubicBezTo>
                          <a:pt x="466" y="18"/>
                          <a:pt x="417" y="1"/>
                          <a:pt x="36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87" name="Google Shape;2387;p46"/>
                  <p:cNvSpPr/>
                  <p:nvPr/>
                </p:nvSpPr>
                <p:spPr>
                  <a:xfrm rot="-6388718">
                    <a:off x="1497055" y="3310716"/>
                    <a:ext cx="1479439" cy="1327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6" h="20721" extrusionOk="0">
                        <a:moveTo>
                          <a:pt x="277" y="0"/>
                        </a:moveTo>
                        <a:cubicBezTo>
                          <a:pt x="124" y="0"/>
                          <a:pt x="0" y="189"/>
                          <a:pt x="134" y="340"/>
                        </a:cubicBezTo>
                        <a:cubicBezTo>
                          <a:pt x="1852" y="1971"/>
                          <a:pt x="3852" y="3232"/>
                          <a:pt x="5570" y="4863"/>
                        </a:cubicBezTo>
                        <a:cubicBezTo>
                          <a:pt x="7484" y="6667"/>
                          <a:pt x="9375" y="8494"/>
                          <a:pt x="11289" y="10212"/>
                        </a:cubicBezTo>
                        <a:cubicBezTo>
                          <a:pt x="13268" y="12103"/>
                          <a:pt x="15355" y="13821"/>
                          <a:pt x="17356" y="15648"/>
                        </a:cubicBezTo>
                        <a:cubicBezTo>
                          <a:pt x="19073" y="17279"/>
                          <a:pt x="21161" y="18822"/>
                          <a:pt x="22705" y="20627"/>
                        </a:cubicBezTo>
                        <a:cubicBezTo>
                          <a:pt x="22749" y="20694"/>
                          <a:pt x="22799" y="20721"/>
                          <a:pt x="22846" y="20721"/>
                        </a:cubicBezTo>
                        <a:cubicBezTo>
                          <a:pt x="22983" y="20721"/>
                          <a:pt x="23095" y="20490"/>
                          <a:pt x="22966" y="20345"/>
                        </a:cubicBezTo>
                        <a:cubicBezTo>
                          <a:pt x="21618" y="18627"/>
                          <a:pt x="19704" y="17279"/>
                          <a:pt x="18160" y="15822"/>
                        </a:cubicBezTo>
                        <a:cubicBezTo>
                          <a:pt x="16181" y="13930"/>
                          <a:pt x="14094" y="12190"/>
                          <a:pt x="12093" y="10386"/>
                        </a:cubicBezTo>
                        <a:cubicBezTo>
                          <a:pt x="10202" y="8581"/>
                          <a:pt x="8201" y="6863"/>
                          <a:pt x="6288" y="4950"/>
                        </a:cubicBezTo>
                        <a:cubicBezTo>
                          <a:pt x="4483" y="3145"/>
                          <a:pt x="2309" y="1775"/>
                          <a:pt x="417" y="57"/>
                        </a:cubicBezTo>
                        <a:cubicBezTo>
                          <a:pt x="372" y="17"/>
                          <a:pt x="323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88" name="Google Shape;2388;p46"/>
                  <p:cNvGrpSpPr/>
                  <p:nvPr/>
                </p:nvGrpSpPr>
                <p:grpSpPr>
                  <a:xfrm>
                    <a:off x="1131458" y="2305002"/>
                    <a:ext cx="2440319" cy="2937335"/>
                    <a:chOff x="1131458" y="2305002"/>
                    <a:chExt cx="2440319" cy="2937335"/>
                  </a:xfrm>
                </p:grpSpPr>
                <p:sp>
                  <p:nvSpPr>
                    <p:cNvPr id="2389" name="Google Shape;2389;p46"/>
                    <p:cNvSpPr/>
                    <p:nvPr/>
                  </p:nvSpPr>
                  <p:spPr>
                    <a:xfrm rot="-6388718">
                      <a:off x="1336810" y="3021130"/>
                      <a:ext cx="2029616" cy="1944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685" h="30357" extrusionOk="0">
                          <a:moveTo>
                            <a:pt x="5285" y="573"/>
                          </a:moveTo>
                          <a:cubicBezTo>
                            <a:pt x="5509" y="573"/>
                            <a:pt x="5705" y="913"/>
                            <a:pt x="6048" y="1240"/>
                          </a:cubicBezTo>
                          <a:cubicBezTo>
                            <a:pt x="6592" y="1696"/>
                            <a:pt x="7136" y="2240"/>
                            <a:pt x="7679" y="2697"/>
                          </a:cubicBezTo>
                          <a:cubicBezTo>
                            <a:pt x="10658" y="5415"/>
                            <a:pt x="13746" y="8133"/>
                            <a:pt x="16725" y="10851"/>
                          </a:cubicBezTo>
                          <a:cubicBezTo>
                            <a:pt x="19987" y="13743"/>
                            <a:pt x="23248" y="16743"/>
                            <a:pt x="26510" y="19722"/>
                          </a:cubicBezTo>
                          <a:cubicBezTo>
                            <a:pt x="27597" y="20810"/>
                            <a:pt x="28771" y="21897"/>
                            <a:pt x="29858" y="23093"/>
                          </a:cubicBezTo>
                          <a:cubicBezTo>
                            <a:pt x="30228" y="23441"/>
                            <a:pt x="30598" y="23897"/>
                            <a:pt x="30946" y="24354"/>
                          </a:cubicBezTo>
                          <a:cubicBezTo>
                            <a:pt x="31189" y="24683"/>
                            <a:pt x="31176" y="24795"/>
                            <a:pt x="31029" y="24795"/>
                          </a:cubicBezTo>
                          <a:cubicBezTo>
                            <a:pt x="30730" y="24795"/>
                            <a:pt x="29875" y="24325"/>
                            <a:pt x="29511" y="24267"/>
                          </a:cubicBezTo>
                          <a:cubicBezTo>
                            <a:pt x="29315" y="24267"/>
                            <a:pt x="29141" y="24354"/>
                            <a:pt x="29228" y="24528"/>
                          </a:cubicBezTo>
                          <a:cubicBezTo>
                            <a:pt x="29304" y="25002"/>
                            <a:pt x="30009" y="26454"/>
                            <a:pt x="29407" y="26454"/>
                          </a:cubicBezTo>
                          <a:cubicBezTo>
                            <a:pt x="29319" y="26454"/>
                            <a:pt x="29203" y="26423"/>
                            <a:pt x="29054" y="26354"/>
                          </a:cubicBezTo>
                          <a:cubicBezTo>
                            <a:pt x="28423" y="26072"/>
                            <a:pt x="27880" y="25811"/>
                            <a:pt x="27249" y="25702"/>
                          </a:cubicBezTo>
                          <a:cubicBezTo>
                            <a:pt x="27216" y="25687"/>
                            <a:pt x="27186" y="25681"/>
                            <a:pt x="27159" y="25681"/>
                          </a:cubicBezTo>
                          <a:cubicBezTo>
                            <a:pt x="27026" y="25681"/>
                            <a:pt x="26966" y="25840"/>
                            <a:pt x="26966" y="25985"/>
                          </a:cubicBezTo>
                          <a:cubicBezTo>
                            <a:pt x="27249" y="26702"/>
                            <a:pt x="27510" y="27442"/>
                            <a:pt x="27793" y="28159"/>
                          </a:cubicBezTo>
                          <a:cubicBezTo>
                            <a:pt x="27793" y="28201"/>
                            <a:pt x="27692" y="28218"/>
                            <a:pt x="27537" y="28218"/>
                          </a:cubicBezTo>
                          <a:cubicBezTo>
                            <a:pt x="27047" y="28218"/>
                            <a:pt x="26011" y="28051"/>
                            <a:pt x="25879" y="27985"/>
                          </a:cubicBezTo>
                          <a:cubicBezTo>
                            <a:pt x="25792" y="27985"/>
                            <a:pt x="25618" y="28159"/>
                            <a:pt x="25705" y="28333"/>
                          </a:cubicBezTo>
                          <a:cubicBezTo>
                            <a:pt x="25832" y="28793"/>
                            <a:pt x="25959" y="29207"/>
                            <a:pt x="26095" y="29651"/>
                          </a:cubicBezTo>
                          <a:lnTo>
                            <a:pt x="26095" y="29651"/>
                          </a:lnTo>
                          <a:cubicBezTo>
                            <a:pt x="24576" y="28645"/>
                            <a:pt x="23194" y="27200"/>
                            <a:pt x="21900" y="25985"/>
                          </a:cubicBezTo>
                          <a:cubicBezTo>
                            <a:pt x="19269" y="23528"/>
                            <a:pt x="16551" y="21005"/>
                            <a:pt x="13920" y="18461"/>
                          </a:cubicBezTo>
                          <a:cubicBezTo>
                            <a:pt x="9460" y="14173"/>
                            <a:pt x="4725" y="9884"/>
                            <a:pt x="508" y="5158"/>
                          </a:cubicBezTo>
                          <a:lnTo>
                            <a:pt x="508" y="5158"/>
                          </a:lnTo>
                          <a:cubicBezTo>
                            <a:pt x="2073" y="3665"/>
                            <a:pt x="3561" y="2100"/>
                            <a:pt x="5048" y="696"/>
                          </a:cubicBezTo>
                          <a:cubicBezTo>
                            <a:pt x="5134" y="610"/>
                            <a:pt x="5211" y="573"/>
                            <a:pt x="5285" y="573"/>
                          </a:cubicBezTo>
                          <a:close/>
                          <a:moveTo>
                            <a:pt x="5266" y="0"/>
                          </a:moveTo>
                          <a:cubicBezTo>
                            <a:pt x="5222" y="0"/>
                            <a:pt x="5179" y="22"/>
                            <a:pt x="5135" y="65"/>
                          </a:cubicBezTo>
                          <a:cubicBezTo>
                            <a:pt x="3330" y="1609"/>
                            <a:pt x="1700" y="3327"/>
                            <a:pt x="69" y="4958"/>
                          </a:cubicBezTo>
                          <a:cubicBezTo>
                            <a:pt x="65" y="4964"/>
                            <a:pt x="61" y="4970"/>
                            <a:pt x="57" y="4976"/>
                          </a:cubicBezTo>
                          <a:lnTo>
                            <a:pt x="57" y="4976"/>
                          </a:lnTo>
                          <a:cubicBezTo>
                            <a:pt x="22" y="5018"/>
                            <a:pt x="0" y="5077"/>
                            <a:pt x="3" y="5143"/>
                          </a:cubicBezTo>
                          <a:lnTo>
                            <a:pt x="3" y="5143"/>
                          </a:lnTo>
                          <a:cubicBezTo>
                            <a:pt x="0" y="5209"/>
                            <a:pt x="22" y="5267"/>
                            <a:pt x="57" y="5310"/>
                          </a:cubicBezTo>
                          <a:lnTo>
                            <a:pt x="57" y="5310"/>
                          </a:lnTo>
                          <a:cubicBezTo>
                            <a:pt x="61" y="5316"/>
                            <a:pt x="65" y="5322"/>
                            <a:pt x="69" y="5328"/>
                          </a:cubicBezTo>
                          <a:cubicBezTo>
                            <a:pt x="4309" y="10046"/>
                            <a:pt x="9027" y="14395"/>
                            <a:pt x="13659" y="18831"/>
                          </a:cubicBezTo>
                          <a:cubicBezTo>
                            <a:pt x="16377" y="21462"/>
                            <a:pt x="19095" y="23984"/>
                            <a:pt x="21813" y="26528"/>
                          </a:cubicBezTo>
                          <a:cubicBezTo>
                            <a:pt x="23248" y="27789"/>
                            <a:pt x="24705" y="29333"/>
                            <a:pt x="26336" y="30334"/>
                          </a:cubicBezTo>
                          <a:cubicBezTo>
                            <a:pt x="26367" y="30349"/>
                            <a:pt x="26403" y="30357"/>
                            <a:pt x="26439" y="30357"/>
                          </a:cubicBezTo>
                          <a:cubicBezTo>
                            <a:pt x="26600" y="30357"/>
                            <a:pt x="26777" y="30211"/>
                            <a:pt x="26706" y="30051"/>
                          </a:cubicBezTo>
                          <a:cubicBezTo>
                            <a:pt x="26597" y="29617"/>
                            <a:pt x="26424" y="29162"/>
                            <a:pt x="26250" y="28620"/>
                          </a:cubicBezTo>
                          <a:lnTo>
                            <a:pt x="26250" y="28620"/>
                          </a:lnTo>
                          <a:cubicBezTo>
                            <a:pt x="26305" y="28706"/>
                            <a:pt x="27884" y="28790"/>
                            <a:pt x="28141" y="28790"/>
                          </a:cubicBezTo>
                          <a:cubicBezTo>
                            <a:pt x="28228" y="28790"/>
                            <a:pt x="28423" y="28703"/>
                            <a:pt x="28336" y="28529"/>
                          </a:cubicBezTo>
                          <a:cubicBezTo>
                            <a:pt x="28141" y="27789"/>
                            <a:pt x="27880" y="27072"/>
                            <a:pt x="27597" y="26441"/>
                          </a:cubicBezTo>
                          <a:cubicBezTo>
                            <a:pt x="27587" y="26419"/>
                            <a:pt x="27605" y="26409"/>
                            <a:pt x="27645" y="26409"/>
                          </a:cubicBezTo>
                          <a:cubicBezTo>
                            <a:pt x="27951" y="26409"/>
                            <a:pt x="29563" y="27005"/>
                            <a:pt x="29967" y="27159"/>
                          </a:cubicBezTo>
                          <a:cubicBezTo>
                            <a:pt x="29999" y="27175"/>
                            <a:pt x="30028" y="27182"/>
                            <a:pt x="30054" y="27182"/>
                          </a:cubicBezTo>
                          <a:cubicBezTo>
                            <a:pt x="30170" y="27182"/>
                            <a:pt x="30228" y="27040"/>
                            <a:pt x="30228" y="26898"/>
                          </a:cubicBezTo>
                          <a:cubicBezTo>
                            <a:pt x="30228" y="26702"/>
                            <a:pt x="29684" y="24811"/>
                            <a:pt x="29858" y="24811"/>
                          </a:cubicBezTo>
                          <a:cubicBezTo>
                            <a:pt x="30402" y="24897"/>
                            <a:pt x="30859" y="24984"/>
                            <a:pt x="31402" y="25071"/>
                          </a:cubicBezTo>
                          <a:cubicBezTo>
                            <a:pt x="31598" y="25071"/>
                            <a:pt x="31685" y="24897"/>
                            <a:pt x="31685" y="24811"/>
                          </a:cubicBezTo>
                          <a:cubicBezTo>
                            <a:pt x="31402" y="23354"/>
                            <a:pt x="29315" y="21897"/>
                            <a:pt x="28336" y="20918"/>
                          </a:cubicBezTo>
                          <a:cubicBezTo>
                            <a:pt x="25792" y="18374"/>
                            <a:pt x="23074" y="16026"/>
                            <a:pt x="20443" y="13569"/>
                          </a:cubicBezTo>
                          <a:cubicBezTo>
                            <a:pt x="15464" y="9046"/>
                            <a:pt x="10289" y="4697"/>
                            <a:pt x="5396" y="65"/>
                          </a:cubicBezTo>
                          <a:cubicBezTo>
                            <a:pt x="5353" y="22"/>
                            <a:pt x="5309" y="0"/>
                            <a:pt x="5266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0" name="Google Shape;2390;p46"/>
                    <p:cNvSpPr/>
                    <p:nvPr/>
                  </p:nvSpPr>
                  <p:spPr>
                    <a:xfrm rot="-6388718">
                      <a:off x="2592184" y="2414258"/>
                      <a:ext cx="729406" cy="6714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87" h="10482" extrusionOk="0">
                          <a:moveTo>
                            <a:pt x="5384" y="0"/>
                          </a:moveTo>
                          <a:cubicBezTo>
                            <a:pt x="5201" y="0"/>
                            <a:pt x="5025" y="169"/>
                            <a:pt x="5146" y="306"/>
                          </a:cubicBezTo>
                          <a:cubicBezTo>
                            <a:pt x="7234" y="3197"/>
                            <a:pt x="9756" y="6003"/>
                            <a:pt x="10843" y="9460"/>
                          </a:cubicBezTo>
                          <a:cubicBezTo>
                            <a:pt x="10948" y="9769"/>
                            <a:pt x="10811" y="9879"/>
                            <a:pt x="10559" y="9879"/>
                          </a:cubicBezTo>
                          <a:cubicBezTo>
                            <a:pt x="9923" y="9879"/>
                            <a:pt x="8557" y="9177"/>
                            <a:pt x="8495" y="9177"/>
                          </a:cubicBezTo>
                          <a:cubicBezTo>
                            <a:pt x="7582" y="8721"/>
                            <a:pt x="6690" y="8177"/>
                            <a:pt x="5777" y="7720"/>
                          </a:cubicBezTo>
                          <a:cubicBezTo>
                            <a:pt x="4059" y="6916"/>
                            <a:pt x="2254" y="6285"/>
                            <a:pt x="515" y="5372"/>
                          </a:cubicBezTo>
                          <a:cubicBezTo>
                            <a:pt x="488" y="5363"/>
                            <a:pt x="461" y="5359"/>
                            <a:pt x="434" y="5359"/>
                          </a:cubicBezTo>
                          <a:cubicBezTo>
                            <a:pt x="202" y="5359"/>
                            <a:pt x="0" y="5672"/>
                            <a:pt x="254" y="5829"/>
                          </a:cubicBezTo>
                          <a:cubicBezTo>
                            <a:pt x="2146" y="6829"/>
                            <a:pt x="4233" y="7459"/>
                            <a:pt x="6147" y="8460"/>
                          </a:cubicBezTo>
                          <a:cubicBezTo>
                            <a:pt x="7777" y="9264"/>
                            <a:pt x="9321" y="10177"/>
                            <a:pt x="11126" y="10438"/>
                          </a:cubicBezTo>
                          <a:cubicBezTo>
                            <a:pt x="11150" y="10468"/>
                            <a:pt x="11181" y="10482"/>
                            <a:pt x="11213" y="10482"/>
                          </a:cubicBezTo>
                          <a:cubicBezTo>
                            <a:pt x="11296" y="10482"/>
                            <a:pt x="11387" y="10390"/>
                            <a:pt x="11387" y="10264"/>
                          </a:cubicBezTo>
                          <a:cubicBezTo>
                            <a:pt x="11387" y="8721"/>
                            <a:pt x="10408" y="7285"/>
                            <a:pt x="9669" y="6003"/>
                          </a:cubicBezTo>
                          <a:cubicBezTo>
                            <a:pt x="8582" y="3828"/>
                            <a:pt x="6951" y="2023"/>
                            <a:pt x="5603" y="110"/>
                          </a:cubicBezTo>
                          <a:cubicBezTo>
                            <a:pt x="5544" y="31"/>
                            <a:pt x="5464" y="0"/>
                            <a:pt x="5384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1" name="Google Shape;2391;p46"/>
                    <p:cNvSpPr/>
                    <p:nvPr/>
                  </p:nvSpPr>
                  <p:spPr>
                    <a:xfrm rot="-6388718">
                      <a:off x="3008155" y="2357484"/>
                      <a:ext cx="179805" cy="1630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7" h="2545" extrusionOk="0">
                          <a:moveTo>
                            <a:pt x="1719" y="0"/>
                          </a:moveTo>
                          <a:cubicBezTo>
                            <a:pt x="1719" y="0"/>
                            <a:pt x="1632" y="0"/>
                            <a:pt x="1545" y="87"/>
                          </a:cubicBezTo>
                          <a:lnTo>
                            <a:pt x="1545" y="174"/>
                          </a:lnTo>
                          <a:cubicBezTo>
                            <a:pt x="1436" y="174"/>
                            <a:pt x="1349" y="261"/>
                            <a:pt x="1349" y="370"/>
                          </a:cubicBezTo>
                          <a:lnTo>
                            <a:pt x="1262" y="457"/>
                          </a:lnTo>
                          <a:lnTo>
                            <a:pt x="1262" y="544"/>
                          </a:lnTo>
                          <a:cubicBezTo>
                            <a:pt x="1001" y="718"/>
                            <a:pt x="719" y="914"/>
                            <a:pt x="458" y="1088"/>
                          </a:cubicBezTo>
                          <a:cubicBezTo>
                            <a:pt x="349" y="1175"/>
                            <a:pt x="349" y="1262"/>
                            <a:pt x="349" y="1349"/>
                          </a:cubicBezTo>
                          <a:lnTo>
                            <a:pt x="175" y="1349"/>
                          </a:lnTo>
                          <a:cubicBezTo>
                            <a:pt x="88" y="1457"/>
                            <a:pt x="1" y="1631"/>
                            <a:pt x="88" y="1718"/>
                          </a:cubicBezTo>
                          <a:cubicBezTo>
                            <a:pt x="262" y="1892"/>
                            <a:pt x="545" y="2088"/>
                            <a:pt x="719" y="2088"/>
                          </a:cubicBezTo>
                          <a:cubicBezTo>
                            <a:pt x="1001" y="2349"/>
                            <a:pt x="1349" y="2436"/>
                            <a:pt x="1806" y="2436"/>
                          </a:cubicBezTo>
                          <a:cubicBezTo>
                            <a:pt x="1980" y="2544"/>
                            <a:pt x="2175" y="2544"/>
                            <a:pt x="2349" y="2544"/>
                          </a:cubicBezTo>
                          <a:lnTo>
                            <a:pt x="2523" y="2544"/>
                          </a:lnTo>
                          <a:cubicBezTo>
                            <a:pt x="2632" y="2544"/>
                            <a:pt x="2806" y="2436"/>
                            <a:pt x="2806" y="2262"/>
                          </a:cubicBezTo>
                          <a:cubicBezTo>
                            <a:pt x="2806" y="1892"/>
                            <a:pt x="2632" y="1544"/>
                            <a:pt x="2436" y="1262"/>
                          </a:cubicBezTo>
                          <a:cubicBezTo>
                            <a:pt x="2349" y="1088"/>
                            <a:pt x="2262" y="805"/>
                            <a:pt x="2088" y="631"/>
                          </a:cubicBezTo>
                          <a:cubicBezTo>
                            <a:pt x="2088" y="544"/>
                            <a:pt x="1980" y="457"/>
                            <a:pt x="1980" y="457"/>
                          </a:cubicBezTo>
                          <a:lnTo>
                            <a:pt x="1980" y="370"/>
                          </a:lnTo>
                          <a:cubicBezTo>
                            <a:pt x="2175" y="174"/>
                            <a:pt x="1980" y="0"/>
                            <a:pt x="1719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2392" name="Google Shape;2392;p46"/>
            <p:cNvGrpSpPr/>
            <p:nvPr/>
          </p:nvGrpSpPr>
          <p:grpSpPr>
            <a:xfrm>
              <a:off x="1299725" y="3737948"/>
              <a:ext cx="2333639" cy="1964866"/>
              <a:chOff x="2368400" y="1046425"/>
              <a:chExt cx="737350" cy="620850"/>
            </a:xfrm>
          </p:grpSpPr>
          <p:sp>
            <p:nvSpPr>
              <p:cNvPr id="2393" name="Google Shape;2393;p46"/>
              <p:cNvSpPr/>
              <p:nvPr/>
            </p:nvSpPr>
            <p:spPr>
              <a:xfrm>
                <a:off x="2369675" y="1062150"/>
                <a:ext cx="727375" cy="595275"/>
              </a:xfrm>
              <a:custGeom>
                <a:avLst/>
                <a:gdLst/>
                <a:ahLst/>
                <a:cxnLst/>
                <a:rect l="l" t="t" r="r" b="b"/>
                <a:pathLst>
                  <a:path w="29095" h="23811" extrusionOk="0">
                    <a:moveTo>
                      <a:pt x="25831" y="0"/>
                    </a:moveTo>
                    <a:cubicBezTo>
                      <a:pt x="25505" y="0"/>
                      <a:pt x="25170" y="169"/>
                      <a:pt x="25007" y="482"/>
                    </a:cubicBezTo>
                    <a:cubicBezTo>
                      <a:pt x="25007" y="569"/>
                      <a:pt x="24920" y="569"/>
                      <a:pt x="24920" y="656"/>
                    </a:cubicBezTo>
                    <a:cubicBezTo>
                      <a:pt x="24833" y="656"/>
                      <a:pt x="24746" y="743"/>
                      <a:pt x="24659" y="743"/>
                    </a:cubicBezTo>
                    <a:cubicBezTo>
                      <a:pt x="23289" y="1569"/>
                      <a:pt x="22202" y="2656"/>
                      <a:pt x="21028" y="3635"/>
                    </a:cubicBezTo>
                    <a:cubicBezTo>
                      <a:pt x="19571" y="4918"/>
                      <a:pt x="17940" y="6092"/>
                      <a:pt x="16505" y="7353"/>
                    </a:cubicBezTo>
                    <a:cubicBezTo>
                      <a:pt x="16396" y="7353"/>
                      <a:pt x="16309" y="7440"/>
                      <a:pt x="16309" y="7549"/>
                    </a:cubicBezTo>
                    <a:cubicBezTo>
                      <a:pt x="14330" y="8723"/>
                      <a:pt x="12787" y="10441"/>
                      <a:pt x="10960" y="11789"/>
                    </a:cubicBezTo>
                    <a:cubicBezTo>
                      <a:pt x="10525" y="12158"/>
                      <a:pt x="10069" y="12528"/>
                      <a:pt x="9612" y="12876"/>
                    </a:cubicBezTo>
                    <a:lnTo>
                      <a:pt x="9438" y="12876"/>
                    </a:lnTo>
                    <a:cubicBezTo>
                      <a:pt x="8981" y="13159"/>
                      <a:pt x="8525" y="13528"/>
                      <a:pt x="8155" y="13876"/>
                    </a:cubicBezTo>
                    <a:cubicBezTo>
                      <a:pt x="7524" y="14246"/>
                      <a:pt x="6894" y="14703"/>
                      <a:pt x="6350" y="15159"/>
                    </a:cubicBezTo>
                    <a:cubicBezTo>
                      <a:pt x="6176" y="15333"/>
                      <a:pt x="6068" y="15507"/>
                      <a:pt x="5981" y="15703"/>
                    </a:cubicBezTo>
                    <a:cubicBezTo>
                      <a:pt x="5720" y="15877"/>
                      <a:pt x="5437" y="16051"/>
                      <a:pt x="5176" y="16246"/>
                    </a:cubicBezTo>
                    <a:cubicBezTo>
                      <a:pt x="3806" y="17225"/>
                      <a:pt x="2458" y="18682"/>
                      <a:pt x="914" y="19312"/>
                    </a:cubicBezTo>
                    <a:cubicBezTo>
                      <a:pt x="197" y="19595"/>
                      <a:pt x="1" y="20400"/>
                      <a:pt x="632" y="20943"/>
                    </a:cubicBezTo>
                    <a:cubicBezTo>
                      <a:pt x="1175" y="21313"/>
                      <a:pt x="1827" y="22400"/>
                      <a:pt x="2632" y="22857"/>
                    </a:cubicBezTo>
                    <a:lnTo>
                      <a:pt x="2632" y="23118"/>
                    </a:lnTo>
                    <a:cubicBezTo>
                      <a:pt x="2769" y="23544"/>
                      <a:pt x="3079" y="23810"/>
                      <a:pt x="3427" y="23810"/>
                    </a:cubicBezTo>
                    <a:cubicBezTo>
                      <a:pt x="3523" y="23810"/>
                      <a:pt x="3621" y="23790"/>
                      <a:pt x="3719" y="23748"/>
                    </a:cubicBezTo>
                    <a:cubicBezTo>
                      <a:pt x="5263" y="23400"/>
                      <a:pt x="6437" y="22117"/>
                      <a:pt x="7611" y="21226"/>
                    </a:cubicBezTo>
                    <a:cubicBezTo>
                      <a:pt x="8981" y="20139"/>
                      <a:pt x="10243" y="19051"/>
                      <a:pt x="11504" y="17964"/>
                    </a:cubicBezTo>
                    <a:cubicBezTo>
                      <a:pt x="11612" y="17877"/>
                      <a:pt x="11786" y="17877"/>
                      <a:pt x="11873" y="17682"/>
                    </a:cubicBezTo>
                    <a:cubicBezTo>
                      <a:pt x="11873" y="17682"/>
                      <a:pt x="11960" y="17682"/>
                      <a:pt x="11960" y="17595"/>
                    </a:cubicBezTo>
                    <a:cubicBezTo>
                      <a:pt x="12243" y="17595"/>
                      <a:pt x="12417" y="17508"/>
                      <a:pt x="12591" y="17334"/>
                    </a:cubicBezTo>
                    <a:cubicBezTo>
                      <a:pt x="14330" y="15790"/>
                      <a:pt x="16309" y="14333"/>
                      <a:pt x="18027" y="12702"/>
                    </a:cubicBezTo>
                    <a:cubicBezTo>
                      <a:pt x="18679" y="12332"/>
                      <a:pt x="19223" y="11898"/>
                      <a:pt x="19658" y="11245"/>
                    </a:cubicBezTo>
                    <a:cubicBezTo>
                      <a:pt x="19767" y="11245"/>
                      <a:pt x="19767" y="11245"/>
                      <a:pt x="19767" y="11158"/>
                    </a:cubicBezTo>
                    <a:cubicBezTo>
                      <a:pt x="21658" y="10441"/>
                      <a:pt x="23289" y="8527"/>
                      <a:pt x="24746" y="7266"/>
                    </a:cubicBezTo>
                    <a:cubicBezTo>
                      <a:pt x="25551" y="6548"/>
                      <a:pt x="26290" y="5635"/>
                      <a:pt x="27181" y="5092"/>
                    </a:cubicBezTo>
                    <a:cubicBezTo>
                      <a:pt x="27551" y="4831"/>
                      <a:pt x="28095" y="4548"/>
                      <a:pt x="28356" y="4178"/>
                    </a:cubicBezTo>
                    <a:cubicBezTo>
                      <a:pt x="28356" y="4091"/>
                      <a:pt x="28464" y="4091"/>
                      <a:pt x="28464" y="4091"/>
                    </a:cubicBezTo>
                    <a:cubicBezTo>
                      <a:pt x="29095" y="3830"/>
                      <a:pt x="29008" y="2917"/>
                      <a:pt x="28551" y="2547"/>
                    </a:cubicBezTo>
                    <a:cubicBezTo>
                      <a:pt x="28095" y="1656"/>
                      <a:pt x="26920" y="917"/>
                      <a:pt x="26464" y="286"/>
                    </a:cubicBezTo>
                    <a:cubicBezTo>
                      <a:pt x="26307" y="92"/>
                      <a:pt x="26071" y="0"/>
                      <a:pt x="258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>
                <a:off x="2368400" y="1046425"/>
                <a:ext cx="737350" cy="620850"/>
              </a:xfrm>
              <a:custGeom>
                <a:avLst/>
                <a:gdLst/>
                <a:ahLst/>
                <a:cxnLst/>
                <a:rect l="l" t="t" r="r" b="b"/>
                <a:pathLst>
                  <a:path w="29494" h="24834" extrusionOk="0">
                    <a:moveTo>
                      <a:pt x="25945" y="696"/>
                    </a:moveTo>
                    <a:cubicBezTo>
                      <a:pt x="26356" y="696"/>
                      <a:pt x="26624" y="1325"/>
                      <a:pt x="27058" y="1828"/>
                    </a:cubicBezTo>
                    <a:cubicBezTo>
                      <a:pt x="27232" y="2002"/>
                      <a:pt x="28950" y="3829"/>
                      <a:pt x="28950" y="3829"/>
                    </a:cubicBezTo>
                    <a:cubicBezTo>
                      <a:pt x="28776" y="4003"/>
                      <a:pt x="28602" y="4177"/>
                      <a:pt x="28407" y="4372"/>
                    </a:cubicBezTo>
                    <a:cubicBezTo>
                      <a:pt x="24514" y="7982"/>
                      <a:pt x="20361" y="11244"/>
                      <a:pt x="16360" y="14592"/>
                    </a:cubicBezTo>
                    <a:cubicBezTo>
                      <a:pt x="12381" y="17767"/>
                      <a:pt x="8489" y="21311"/>
                      <a:pt x="4227" y="24029"/>
                    </a:cubicBezTo>
                    <a:cubicBezTo>
                      <a:pt x="3954" y="24201"/>
                      <a:pt x="3742" y="24273"/>
                      <a:pt x="3568" y="24273"/>
                    </a:cubicBezTo>
                    <a:cubicBezTo>
                      <a:pt x="3104" y="24273"/>
                      <a:pt x="2904" y="23764"/>
                      <a:pt x="2509" y="23290"/>
                    </a:cubicBezTo>
                    <a:cubicBezTo>
                      <a:pt x="1807" y="22443"/>
                      <a:pt x="1045" y="21655"/>
                      <a:pt x="505" y="20646"/>
                    </a:cubicBezTo>
                    <a:lnTo>
                      <a:pt x="505" y="20646"/>
                    </a:lnTo>
                    <a:cubicBezTo>
                      <a:pt x="5878" y="16786"/>
                      <a:pt x="10979" y="12570"/>
                      <a:pt x="16186" y="8439"/>
                    </a:cubicBezTo>
                    <a:cubicBezTo>
                      <a:pt x="18817" y="6351"/>
                      <a:pt x="21535" y="4177"/>
                      <a:pt x="24166" y="2002"/>
                    </a:cubicBezTo>
                    <a:cubicBezTo>
                      <a:pt x="24710" y="1654"/>
                      <a:pt x="25145" y="1285"/>
                      <a:pt x="25602" y="828"/>
                    </a:cubicBezTo>
                    <a:cubicBezTo>
                      <a:pt x="25728" y="736"/>
                      <a:pt x="25841" y="696"/>
                      <a:pt x="25945" y="696"/>
                    </a:cubicBezTo>
                    <a:close/>
                    <a:moveTo>
                      <a:pt x="26024" y="1"/>
                    </a:moveTo>
                    <a:cubicBezTo>
                      <a:pt x="25971" y="1"/>
                      <a:pt x="25920" y="30"/>
                      <a:pt x="25884" y="111"/>
                    </a:cubicBezTo>
                    <a:cubicBezTo>
                      <a:pt x="17360" y="6982"/>
                      <a:pt x="8945" y="13962"/>
                      <a:pt x="139" y="20398"/>
                    </a:cubicBezTo>
                    <a:cubicBezTo>
                      <a:pt x="36" y="20467"/>
                      <a:pt x="1" y="20566"/>
                      <a:pt x="13" y="20650"/>
                    </a:cubicBezTo>
                    <a:lnTo>
                      <a:pt x="13" y="20650"/>
                    </a:lnTo>
                    <a:cubicBezTo>
                      <a:pt x="15" y="20688"/>
                      <a:pt x="27" y="20727"/>
                      <a:pt x="52" y="20768"/>
                    </a:cubicBezTo>
                    <a:cubicBezTo>
                      <a:pt x="596" y="21855"/>
                      <a:pt x="1422" y="22659"/>
                      <a:pt x="2226" y="23573"/>
                    </a:cubicBezTo>
                    <a:cubicBezTo>
                      <a:pt x="2596" y="24029"/>
                      <a:pt x="2966" y="24834"/>
                      <a:pt x="3509" y="24834"/>
                    </a:cubicBezTo>
                    <a:cubicBezTo>
                      <a:pt x="4401" y="24834"/>
                      <a:pt x="5575" y="23660"/>
                      <a:pt x="6227" y="23203"/>
                    </a:cubicBezTo>
                    <a:cubicBezTo>
                      <a:pt x="9119" y="21029"/>
                      <a:pt x="11924" y="18680"/>
                      <a:pt x="14816" y="16419"/>
                    </a:cubicBezTo>
                    <a:cubicBezTo>
                      <a:pt x="17991" y="13788"/>
                      <a:pt x="21253" y="11157"/>
                      <a:pt x="24427" y="8439"/>
                    </a:cubicBezTo>
                    <a:cubicBezTo>
                      <a:pt x="26058" y="7090"/>
                      <a:pt x="28146" y="5721"/>
                      <a:pt x="29407" y="4003"/>
                    </a:cubicBezTo>
                    <a:cubicBezTo>
                      <a:pt x="29494" y="3916"/>
                      <a:pt x="29407" y="3829"/>
                      <a:pt x="29407" y="3720"/>
                    </a:cubicBezTo>
                    <a:cubicBezTo>
                      <a:pt x="28320" y="2459"/>
                      <a:pt x="27145" y="1372"/>
                      <a:pt x="26232" y="111"/>
                    </a:cubicBezTo>
                    <a:cubicBezTo>
                      <a:pt x="26181" y="59"/>
                      <a:pt x="26100" y="1"/>
                      <a:pt x="26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>
                <a:off x="2397525" y="1540000"/>
                <a:ext cx="436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03" extrusionOk="0">
                    <a:moveTo>
                      <a:pt x="323" y="1"/>
                    </a:moveTo>
                    <a:cubicBezTo>
                      <a:pt x="161" y="1"/>
                      <a:pt x="1" y="164"/>
                      <a:pt x="61" y="285"/>
                    </a:cubicBezTo>
                    <a:cubicBezTo>
                      <a:pt x="431" y="829"/>
                      <a:pt x="800" y="1286"/>
                      <a:pt x="1344" y="1655"/>
                    </a:cubicBezTo>
                    <a:cubicBezTo>
                      <a:pt x="1377" y="1688"/>
                      <a:pt x="1414" y="1702"/>
                      <a:pt x="1450" y="1702"/>
                    </a:cubicBezTo>
                    <a:cubicBezTo>
                      <a:pt x="1605" y="1702"/>
                      <a:pt x="1747" y="1444"/>
                      <a:pt x="1518" y="1286"/>
                    </a:cubicBezTo>
                    <a:cubicBezTo>
                      <a:pt x="1061" y="938"/>
                      <a:pt x="800" y="568"/>
                      <a:pt x="518" y="111"/>
                    </a:cubicBezTo>
                    <a:cubicBezTo>
                      <a:pt x="465" y="32"/>
                      <a:pt x="394" y="1"/>
                      <a:pt x="3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>
                <a:off x="2438725" y="1512025"/>
                <a:ext cx="6167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1" extrusionOk="0">
                    <a:moveTo>
                      <a:pt x="287" y="0"/>
                    </a:moveTo>
                    <a:cubicBezTo>
                      <a:pt x="137" y="0"/>
                      <a:pt x="1" y="206"/>
                      <a:pt x="153" y="426"/>
                    </a:cubicBezTo>
                    <a:cubicBezTo>
                      <a:pt x="783" y="1056"/>
                      <a:pt x="1327" y="1774"/>
                      <a:pt x="1957" y="2405"/>
                    </a:cubicBezTo>
                    <a:cubicBezTo>
                      <a:pt x="1992" y="2444"/>
                      <a:pt x="2035" y="2460"/>
                      <a:pt x="2079" y="2460"/>
                    </a:cubicBezTo>
                    <a:cubicBezTo>
                      <a:pt x="2258" y="2460"/>
                      <a:pt x="2466" y="2196"/>
                      <a:pt x="2327" y="2057"/>
                    </a:cubicBezTo>
                    <a:cubicBezTo>
                      <a:pt x="1675" y="1404"/>
                      <a:pt x="1044" y="687"/>
                      <a:pt x="414" y="56"/>
                    </a:cubicBezTo>
                    <a:cubicBezTo>
                      <a:pt x="375" y="17"/>
                      <a:pt x="330" y="0"/>
                      <a:pt x="2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>
                <a:off x="2477050" y="1485050"/>
                <a:ext cx="366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13" extrusionOk="0">
                    <a:moveTo>
                      <a:pt x="396" y="1"/>
                    </a:moveTo>
                    <a:cubicBezTo>
                      <a:pt x="217" y="1"/>
                      <a:pt x="1" y="259"/>
                      <a:pt x="142" y="418"/>
                    </a:cubicBezTo>
                    <a:cubicBezTo>
                      <a:pt x="511" y="679"/>
                      <a:pt x="685" y="1048"/>
                      <a:pt x="1055" y="1309"/>
                    </a:cubicBezTo>
                    <a:cubicBezTo>
                      <a:pt x="1100" y="1383"/>
                      <a:pt x="1153" y="1412"/>
                      <a:pt x="1203" y="1412"/>
                    </a:cubicBezTo>
                    <a:cubicBezTo>
                      <a:pt x="1345" y="1412"/>
                      <a:pt x="1466" y="1177"/>
                      <a:pt x="1338" y="1048"/>
                    </a:cubicBezTo>
                    <a:cubicBezTo>
                      <a:pt x="1055" y="679"/>
                      <a:pt x="794" y="418"/>
                      <a:pt x="511" y="48"/>
                    </a:cubicBezTo>
                    <a:cubicBezTo>
                      <a:pt x="478" y="15"/>
                      <a:pt x="438" y="1"/>
                      <a:pt x="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>
                <a:off x="2518575" y="1450625"/>
                <a:ext cx="560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159" extrusionOk="0">
                    <a:moveTo>
                      <a:pt x="347" y="1"/>
                    </a:moveTo>
                    <a:cubicBezTo>
                      <a:pt x="176" y="1"/>
                      <a:pt x="0" y="202"/>
                      <a:pt x="220" y="338"/>
                    </a:cubicBezTo>
                    <a:cubicBezTo>
                      <a:pt x="764" y="881"/>
                      <a:pt x="1308" y="1425"/>
                      <a:pt x="1742" y="2056"/>
                    </a:cubicBezTo>
                    <a:cubicBezTo>
                      <a:pt x="1793" y="2129"/>
                      <a:pt x="1855" y="2159"/>
                      <a:pt x="1915" y="2159"/>
                    </a:cubicBezTo>
                    <a:cubicBezTo>
                      <a:pt x="2084" y="2159"/>
                      <a:pt x="2241" y="1923"/>
                      <a:pt x="2112" y="1795"/>
                    </a:cubicBezTo>
                    <a:cubicBezTo>
                      <a:pt x="1568" y="1142"/>
                      <a:pt x="1112" y="512"/>
                      <a:pt x="481" y="55"/>
                    </a:cubicBezTo>
                    <a:cubicBezTo>
                      <a:pt x="443" y="17"/>
                      <a:pt x="395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>
                <a:off x="2570450" y="1404175"/>
                <a:ext cx="361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69" extrusionOk="0">
                    <a:moveTo>
                      <a:pt x="349" y="1"/>
                    </a:moveTo>
                    <a:cubicBezTo>
                      <a:pt x="195" y="1"/>
                      <a:pt x="1" y="190"/>
                      <a:pt x="124" y="391"/>
                    </a:cubicBezTo>
                    <a:cubicBezTo>
                      <a:pt x="407" y="739"/>
                      <a:pt x="668" y="1109"/>
                      <a:pt x="1037" y="1478"/>
                    </a:cubicBezTo>
                    <a:cubicBezTo>
                      <a:pt x="1080" y="1543"/>
                      <a:pt x="1130" y="1569"/>
                      <a:pt x="1177" y="1569"/>
                    </a:cubicBezTo>
                    <a:cubicBezTo>
                      <a:pt x="1322" y="1569"/>
                      <a:pt x="1446" y="1327"/>
                      <a:pt x="1298" y="1196"/>
                    </a:cubicBezTo>
                    <a:cubicBezTo>
                      <a:pt x="1037" y="826"/>
                      <a:pt x="755" y="478"/>
                      <a:pt x="494" y="108"/>
                    </a:cubicBezTo>
                    <a:cubicBezTo>
                      <a:pt x="468" y="33"/>
                      <a:pt x="412" y="1"/>
                      <a:pt x="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>
                <a:off x="2633650" y="1358175"/>
                <a:ext cx="49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322" extrusionOk="0">
                    <a:moveTo>
                      <a:pt x="290" y="1"/>
                    </a:moveTo>
                    <a:cubicBezTo>
                      <a:pt x="140" y="1"/>
                      <a:pt x="1" y="265"/>
                      <a:pt x="140" y="404"/>
                    </a:cubicBezTo>
                    <a:cubicBezTo>
                      <a:pt x="597" y="948"/>
                      <a:pt x="1053" y="1687"/>
                      <a:pt x="1488" y="2231"/>
                    </a:cubicBezTo>
                    <a:cubicBezTo>
                      <a:pt x="1537" y="2295"/>
                      <a:pt x="1594" y="2321"/>
                      <a:pt x="1651" y="2321"/>
                    </a:cubicBezTo>
                    <a:cubicBezTo>
                      <a:pt x="1824" y="2321"/>
                      <a:pt x="1989" y="2079"/>
                      <a:pt x="1858" y="1948"/>
                    </a:cubicBezTo>
                    <a:cubicBezTo>
                      <a:pt x="1314" y="1318"/>
                      <a:pt x="945" y="687"/>
                      <a:pt x="401" y="57"/>
                    </a:cubicBezTo>
                    <a:cubicBezTo>
                      <a:pt x="366" y="17"/>
                      <a:pt x="328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>
                <a:off x="2684100" y="1318400"/>
                <a:ext cx="3545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9" extrusionOk="0">
                    <a:moveTo>
                      <a:pt x="309" y="1"/>
                    </a:moveTo>
                    <a:cubicBezTo>
                      <a:pt x="148" y="1"/>
                      <a:pt x="1" y="236"/>
                      <a:pt x="210" y="365"/>
                    </a:cubicBezTo>
                    <a:cubicBezTo>
                      <a:pt x="384" y="734"/>
                      <a:pt x="666" y="995"/>
                      <a:pt x="927" y="1278"/>
                    </a:cubicBezTo>
                    <a:cubicBezTo>
                      <a:pt x="954" y="1357"/>
                      <a:pt x="1014" y="1388"/>
                      <a:pt x="1081" y="1388"/>
                    </a:cubicBezTo>
                    <a:cubicBezTo>
                      <a:pt x="1233" y="1388"/>
                      <a:pt x="1418" y="1225"/>
                      <a:pt x="1297" y="1104"/>
                    </a:cubicBezTo>
                    <a:cubicBezTo>
                      <a:pt x="1014" y="734"/>
                      <a:pt x="753" y="452"/>
                      <a:pt x="471" y="104"/>
                    </a:cubicBezTo>
                    <a:cubicBezTo>
                      <a:pt x="425" y="30"/>
                      <a:pt x="36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6"/>
              <p:cNvSpPr/>
              <p:nvPr/>
            </p:nvSpPr>
            <p:spPr>
              <a:xfrm>
                <a:off x="2733400" y="1277625"/>
                <a:ext cx="504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930" extrusionOk="0">
                    <a:moveTo>
                      <a:pt x="290" y="1"/>
                    </a:moveTo>
                    <a:cubicBezTo>
                      <a:pt x="110" y="1"/>
                      <a:pt x="1" y="236"/>
                      <a:pt x="129" y="365"/>
                    </a:cubicBezTo>
                    <a:cubicBezTo>
                      <a:pt x="586" y="908"/>
                      <a:pt x="1217" y="1191"/>
                      <a:pt x="1499" y="1822"/>
                    </a:cubicBezTo>
                    <a:cubicBezTo>
                      <a:pt x="1550" y="1897"/>
                      <a:pt x="1617" y="1929"/>
                      <a:pt x="1684" y="1929"/>
                    </a:cubicBezTo>
                    <a:cubicBezTo>
                      <a:pt x="1849" y="1929"/>
                      <a:pt x="2018" y="1740"/>
                      <a:pt x="1956" y="1539"/>
                    </a:cubicBezTo>
                    <a:cubicBezTo>
                      <a:pt x="1586" y="908"/>
                      <a:pt x="869" y="647"/>
                      <a:pt x="499" y="104"/>
                    </a:cubicBezTo>
                    <a:cubicBezTo>
                      <a:pt x="425" y="30"/>
                      <a:pt x="353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6"/>
              <p:cNvSpPr/>
              <p:nvPr/>
            </p:nvSpPr>
            <p:spPr>
              <a:xfrm>
                <a:off x="2785125" y="1236450"/>
                <a:ext cx="275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190" extrusionOk="0">
                    <a:moveTo>
                      <a:pt x="312" y="0"/>
                    </a:moveTo>
                    <a:cubicBezTo>
                      <a:pt x="150" y="0"/>
                      <a:pt x="0" y="173"/>
                      <a:pt x="61" y="294"/>
                    </a:cubicBezTo>
                    <a:cubicBezTo>
                      <a:pt x="235" y="577"/>
                      <a:pt x="430" y="838"/>
                      <a:pt x="604" y="1120"/>
                    </a:cubicBezTo>
                    <a:cubicBezTo>
                      <a:pt x="628" y="1168"/>
                      <a:pt x="681" y="1190"/>
                      <a:pt x="740" y="1190"/>
                    </a:cubicBezTo>
                    <a:cubicBezTo>
                      <a:pt x="896" y="1190"/>
                      <a:pt x="1100" y="1042"/>
                      <a:pt x="974" y="838"/>
                    </a:cubicBezTo>
                    <a:cubicBezTo>
                      <a:pt x="778" y="664"/>
                      <a:pt x="604" y="381"/>
                      <a:pt x="517" y="120"/>
                    </a:cubicBezTo>
                    <a:cubicBezTo>
                      <a:pt x="458" y="34"/>
                      <a:pt x="384" y="0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6"/>
              <p:cNvSpPr/>
              <p:nvPr/>
            </p:nvSpPr>
            <p:spPr>
              <a:xfrm>
                <a:off x="2839575" y="1195200"/>
                <a:ext cx="386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692" extrusionOk="0">
                    <a:moveTo>
                      <a:pt x="279" y="0"/>
                    </a:moveTo>
                    <a:cubicBezTo>
                      <a:pt x="129" y="0"/>
                      <a:pt x="1" y="143"/>
                      <a:pt x="57" y="313"/>
                    </a:cubicBezTo>
                    <a:cubicBezTo>
                      <a:pt x="318" y="770"/>
                      <a:pt x="775" y="1139"/>
                      <a:pt x="1058" y="1574"/>
                    </a:cubicBezTo>
                    <a:cubicBezTo>
                      <a:pt x="1083" y="1658"/>
                      <a:pt x="1141" y="1692"/>
                      <a:pt x="1205" y="1692"/>
                    </a:cubicBezTo>
                    <a:cubicBezTo>
                      <a:pt x="1357" y="1692"/>
                      <a:pt x="1543" y="1497"/>
                      <a:pt x="1405" y="1313"/>
                    </a:cubicBezTo>
                    <a:cubicBezTo>
                      <a:pt x="1144" y="857"/>
                      <a:pt x="775" y="596"/>
                      <a:pt x="514" y="139"/>
                    </a:cubicBezTo>
                    <a:cubicBezTo>
                      <a:pt x="446" y="41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6"/>
              <p:cNvSpPr/>
              <p:nvPr/>
            </p:nvSpPr>
            <p:spPr>
              <a:xfrm>
                <a:off x="2884725" y="1151875"/>
                <a:ext cx="3232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3" extrusionOk="0">
                    <a:moveTo>
                      <a:pt x="323" y="0"/>
                    </a:moveTo>
                    <a:cubicBezTo>
                      <a:pt x="164" y="0"/>
                      <a:pt x="1" y="273"/>
                      <a:pt x="143" y="415"/>
                    </a:cubicBezTo>
                    <a:cubicBezTo>
                      <a:pt x="339" y="589"/>
                      <a:pt x="600" y="872"/>
                      <a:pt x="795" y="1046"/>
                    </a:cubicBezTo>
                    <a:cubicBezTo>
                      <a:pt x="837" y="1093"/>
                      <a:pt x="890" y="1112"/>
                      <a:pt x="944" y="1112"/>
                    </a:cubicBezTo>
                    <a:cubicBezTo>
                      <a:pt x="1114" y="1112"/>
                      <a:pt x="1292" y="917"/>
                      <a:pt x="1143" y="785"/>
                    </a:cubicBezTo>
                    <a:lnTo>
                      <a:pt x="426" y="46"/>
                    </a:lnTo>
                    <a:cubicBezTo>
                      <a:pt x="394" y="14"/>
                      <a:pt x="359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6"/>
              <p:cNvSpPr/>
              <p:nvPr/>
            </p:nvSpPr>
            <p:spPr>
              <a:xfrm>
                <a:off x="2939800" y="1115825"/>
                <a:ext cx="35900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568" extrusionOk="0">
                    <a:moveTo>
                      <a:pt x="263" y="1"/>
                    </a:moveTo>
                    <a:cubicBezTo>
                      <a:pt x="119" y="1"/>
                      <a:pt x="1" y="143"/>
                      <a:pt x="114" y="313"/>
                    </a:cubicBezTo>
                    <a:cubicBezTo>
                      <a:pt x="310" y="770"/>
                      <a:pt x="658" y="1053"/>
                      <a:pt x="941" y="1488"/>
                    </a:cubicBezTo>
                    <a:cubicBezTo>
                      <a:pt x="965" y="1543"/>
                      <a:pt x="1020" y="1567"/>
                      <a:pt x="1081" y="1567"/>
                    </a:cubicBezTo>
                    <a:cubicBezTo>
                      <a:pt x="1236" y="1567"/>
                      <a:pt x="1435" y="1414"/>
                      <a:pt x="1310" y="1227"/>
                    </a:cubicBezTo>
                    <a:cubicBezTo>
                      <a:pt x="1028" y="857"/>
                      <a:pt x="767" y="509"/>
                      <a:pt x="484" y="140"/>
                    </a:cubicBezTo>
                    <a:cubicBezTo>
                      <a:pt x="424" y="41"/>
                      <a:pt x="340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6"/>
              <p:cNvSpPr/>
              <p:nvPr/>
            </p:nvSpPr>
            <p:spPr>
              <a:xfrm>
                <a:off x="2982150" y="1081750"/>
                <a:ext cx="3402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72" extrusionOk="0">
                    <a:moveTo>
                      <a:pt x="286" y="0"/>
                    </a:moveTo>
                    <a:cubicBezTo>
                      <a:pt x="102" y="0"/>
                      <a:pt x="0" y="273"/>
                      <a:pt x="160" y="415"/>
                    </a:cubicBezTo>
                    <a:cubicBezTo>
                      <a:pt x="508" y="589"/>
                      <a:pt x="704" y="872"/>
                      <a:pt x="878" y="1133"/>
                    </a:cubicBezTo>
                    <a:cubicBezTo>
                      <a:pt x="938" y="1231"/>
                      <a:pt x="1022" y="1272"/>
                      <a:pt x="1099" y="1272"/>
                    </a:cubicBezTo>
                    <a:cubicBezTo>
                      <a:pt x="1243" y="1272"/>
                      <a:pt x="1361" y="1129"/>
                      <a:pt x="1247" y="959"/>
                    </a:cubicBezTo>
                    <a:cubicBezTo>
                      <a:pt x="1052" y="589"/>
                      <a:pt x="791" y="241"/>
                      <a:pt x="421" y="46"/>
                    </a:cubicBezTo>
                    <a:cubicBezTo>
                      <a:pt x="373" y="14"/>
                      <a:pt x="328" y="0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08" name="Google Shape;2408;p46"/>
          <p:cNvSpPr/>
          <p:nvPr/>
        </p:nvSpPr>
        <p:spPr>
          <a:xfrm rot="-848092">
            <a:off x="7804382" y="848179"/>
            <a:ext cx="552130" cy="525316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46"/>
          <p:cNvSpPr/>
          <p:nvPr/>
        </p:nvSpPr>
        <p:spPr>
          <a:xfrm rot="1230962">
            <a:off x="3065139" y="730990"/>
            <a:ext cx="418009" cy="39767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46"/>
          <p:cNvSpPr/>
          <p:nvPr/>
        </p:nvSpPr>
        <p:spPr>
          <a:xfrm rot="5400000">
            <a:off x="5618535" y="1227760"/>
            <a:ext cx="41575" cy="3689605"/>
          </a:xfrm>
          <a:custGeom>
            <a:avLst/>
            <a:gdLst/>
            <a:ahLst/>
            <a:cxnLst/>
            <a:rect l="l" t="t" r="r" b="b"/>
            <a:pathLst>
              <a:path w="954" h="67752" extrusionOk="0">
                <a:moveTo>
                  <a:pt x="464" y="1"/>
                </a:moveTo>
                <a:cubicBezTo>
                  <a:pt x="333" y="1"/>
                  <a:pt x="201" y="157"/>
                  <a:pt x="201" y="471"/>
                </a:cubicBezTo>
                <a:cubicBezTo>
                  <a:pt x="201" y="471"/>
                  <a:pt x="1" y="20822"/>
                  <a:pt x="1" y="33879"/>
                </a:cubicBezTo>
                <a:cubicBezTo>
                  <a:pt x="1" y="46937"/>
                  <a:pt x="201" y="67188"/>
                  <a:pt x="201" y="67188"/>
                </a:cubicBezTo>
                <a:cubicBezTo>
                  <a:pt x="264" y="67564"/>
                  <a:pt x="395" y="67752"/>
                  <a:pt x="511" y="67752"/>
                </a:cubicBezTo>
                <a:cubicBezTo>
                  <a:pt x="627" y="67752"/>
                  <a:pt x="727" y="67564"/>
                  <a:pt x="727" y="67188"/>
                </a:cubicBezTo>
                <a:cubicBezTo>
                  <a:pt x="727" y="67188"/>
                  <a:pt x="953" y="46937"/>
                  <a:pt x="953" y="33879"/>
                </a:cubicBezTo>
                <a:cubicBezTo>
                  <a:pt x="953" y="20822"/>
                  <a:pt x="727" y="471"/>
                  <a:pt x="727" y="471"/>
                </a:cubicBezTo>
                <a:cubicBezTo>
                  <a:pt x="727" y="157"/>
                  <a:pt x="596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" name="Google Shape;3277;p64"/>
          <p:cNvGrpSpPr/>
          <p:nvPr/>
        </p:nvGrpSpPr>
        <p:grpSpPr>
          <a:xfrm>
            <a:off x="1137805" y="3787271"/>
            <a:ext cx="2294325" cy="826338"/>
            <a:chOff x="4840975" y="4240475"/>
            <a:chExt cx="1679225" cy="604800"/>
          </a:xfrm>
        </p:grpSpPr>
        <p:sp>
          <p:nvSpPr>
            <p:cNvPr id="3278" name="Google Shape;3278;p64"/>
            <p:cNvSpPr/>
            <p:nvPr/>
          </p:nvSpPr>
          <p:spPr>
            <a:xfrm>
              <a:off x="5339125" y="4340275"/>
              <a:ext cx="833475" cy="486775"/>
            </a:xfrm>
            <a:custGeom>
              <a:avLst/>
              <a:gdLst/>
              <a:ahLst/>
              <a:cxnLst/>
              <a:rect l="l" t="t" r="r" b="b"/>
              <a:pathLst>
                <a:path w="33339" h="19471" extrusionOk="0">
                  <a:moveTo>
                    <a:pt x="3830" y="12410"/>
                  </a:moveTo>
                  <a:cubicBezTo>
                    <a:pt x="4101" y="12410"/>
                    <a:pt x="4366" y="12451"/>
                    <a:pt x="4599" y="12536"/>
                  </a:cubicBezTo>
                  <a:cubicBezTo>
                    <a:pt x="5174" y="12783"/>
                    <a:pt x="5283" y="13357"/>
                    <a:pt x="5393" y="13905"/>
                  </a:cubicBezTo>
                  <a:cubicBezTo>
                    <a:pt x="5064" y="14835"/>
                    <a:pt x="4709" y="15848"/>
                    <a:pt x="4380" y="16888"/>
                  </a:cubicBezTo>
                  <a:cubicBezTo>
                    <a:pt x="3696" y="16642"/>
                    <a:pt x="3121" y="16779"/>
                    <a:pt x="2546" y="16423"/>
                  </a:cubicBezTo>
                  <a:cubicBezTo>
                    <a:pt x="1643" y="15739"/>
                    <a:pt x="1287" y="14261"/>
                    <a:pt x="1862" y="13357"/>
                  </a:cubicBezTo>
                  <a:cubicBezTo>
                    <a:pt x="2207" y="12748"/>
                    <a:pt x="3049" y="12410"/>
                    <a:pt x="3830" y="12410"/>
                  </a:cubicBezTo>
                  <a:close/>
                  <a:moveTo>
                    <a:pt x="17710" y="0"/>
                  </a:moveTo>
                  <a:cubicBezTo>
                    <a:pt x="15766" y="0"/>
                    <a:pt x="13960" y="219"/>
                    <a:pt x="12236" y="1369"/>
                  </a:cubicBezTo>
                  <a:cubicBezTo>
                    <a:pt x="11551" y="1725"/>
                    <a:pt x="11332" y="2519"/>
                    <a:pt x="10867" y="3093"/>
                  </a:cubicBezTo>
                  <a:cubicBezTo>
                    <a:pt x="10292" y="3997"/>
                    <a:pt x="9608" y="4900"/>
                    <a:pt x="8924" y="5694"/>
                  </a:cubicBezTo>
                  <a:cubicBezTo>
                    <a:pt x="7555" y="7746"/>
                    <a:pt x="6761" y="10045"/>
                    <a:pt x="5968" y="12317"/>
                  </a:cubicBezTo>
                  <a:cubicBezTo>
                    <a:pt x="5858" y="12536"/>
                    <a:pt x="5749" y="12892"/>
                    <a:pt x="5639" y="13220"/>
                  </a:cubicBezTo>
                  <a:cubicBezTo>
                    <a:pt x="5502" y="12673"/>
                    <a:pt x="5283" y="12098"/>
                    <a:pt x="4490" y="11989"/>
                  </a:cubicBezTo>
                  <a:cubicBezTo>
                    <a:pt x="4194" y="11931"/>
                    <a:pt x="3893" y="11900"/>
                    <a:pt x="3595" y="11900"/>
                  </a:cubicBezTo>
                  <a:cubicBezTo>
                    <a:pt x="2626" y="11900"/>
                    <a:pt x="1701" y="12226"/>
                    <a:pt x="1178" y="13001"/>
                  </a:cubicBezTo>
                  <a:cubicBezTo>
                    <a:pt x="1" y="14818"/>
                    <a:pt x="1622" y="17615"/>
                    <a:pt x="3604" y="17615"/>
                  </a:cubicBezTo>
                  <a:cubicBezTo>
                    <a:pt x="3743" y="17615"/>
                    <a:pt x="3883" y="17601"/>
                    <a:pt x="4024" y="17572"/>
                  </a:cubicBezTo>
                  <a:lnTo>
                    <a:pt x="4024" y="17572"/>
                  </a:lnTo>
                  <a:cubicBezTo>
                    <a:pt x="3915" y="18010"/>
                    <a:pt x="3805" y="18366"/>
                    <a:pt x="3696" y="18831"/>
                  </a:cubicBezTo>
                  <a:cubicBezTo>
                    <a:pt x="3630" y="19159"/>
                    <a:pt x="3928" y="19379"/>
                    <a:pt x="4201" y="19379"/>
                  </a:cubicBezTo>
                  <a:cubicBezTo>
                    <a:pt x="4384" y="19379"/>
                    <a:pt x="4555" y="19281"/>
                    <a:pt x="4599" y="19050"/>
                  </a:cubicBezTo>
                  <a:cubicBezTo>
                    <a:pt x="5393" y="15273"/>
                    <a:pt x="6871" y="11414"/>
                    <a:pt x="8239" y="7883"/>
                  </a:cubicBezTo>
                  <a:cubicBezTo>
                    <a:pt x="8924" y="6268"/>
                    <a:pt x="10073" y="4681"/>
                    <a:pt x="11223" y="3312"/>
                  </a:cubicBezTo>
                  <a:cubicBezTo>
                    <a:pt x="12482" y="1588"/>
                    <a:pt x="14288" y="1150"/>
                    <a:pt x="16451" y="1041"/>
                  </a:cubicBezTo>
                  <a:cubicBezTo>
                    <a:pt x="16599" y="1036"/>
                    <a:pt x="16748" y="1033"/>
                    <a:pt x="16897" y="1033"/>
                  </a:cubicBezTo>
                  <a:cubicBezTo>
                    <a:pt x="21002" y="1033"/>
                    <a:pt x="25243" y="2837"/>
                    <a:pt x="28439" y="5584"/>
                  </a:cubicBezTo>
                  <a:cubicBezTo>
                    <a:pt x="30273" y="7199"/>
                    <a:pt x="31176" y="9690"/>
                    <a:pt x="31751" y="11989"/>
                  </a:cubicBezTo>
                  <a:cubicBezTo>
                    <a:pt x="31970" y="13220"/>
                    <a:pt x="32189" y="14479"/>
                    <a:pt x="32189" y="15739"/>
                  </a:cubicBezTo>
                  <a:cubicBezTo>
                    <a:pt x="32189" y="16413"/>
                    <a:pt x="31870" y="18523"/>
                    <a:pt x="32411" y="18924"/>
                  </a:cubicBezTo>
                  <a:lnTo>
                    <a:pt x="32411" y="18924"/>
                  </a:lnTo>
                  <a:cubicBezTo>
                    <a:pt x="32402" y="18921"/>
                    <a:pt x="32392" y="18919"/>
                    <a:pt x="32383" y="18919"/>
                  </a:cubicBezTo>
                  <a:cubicBezTo>
                    <a:pt x="32264" y="18919"/>
                    <a:pt x="32095" y="19175"/>
                    <a:pt x="32189" y="19269"/>
                  </a:cubicBezTo>
                  <a:lnTo>
                    <a:pt x="32326" y="19379"/>
                  </a:lnTo>
                  <a:cubicBezTo>
                    <a:pt x="32372" y="19437"/>
                    <a:pt x="32439" y="19471"/>
                    <a:pt x="32500" y="19471"/>
                  </a:cubicBezTo>
                  <a:cubicBezTo>
                    <a:pt x="32582" y="19471"/>
                    <a:pt x="32654" y="19410"/>
                    <a:pt x="32654" y="19269"/>
                  </a:cubicBezTo>
                  <a:cubicBezTo>
                    <a:pt x="33338" y="15164"/>
                    <a:pt x="32435" y="9580"/>
                    <a:pt x="29917" y="6159"/>
                  </a:cubicBezTo>
                  <a:cubicBezTo>
                    <a:pt x="28439" y="4106"/>
                    <a:pt x="25702" y="2847"/>
                    <a:pt x="23649" y="1725"/>
                  </a:cubicBezTo>
                  <a:cubicBezTo>
                    <a:pt x="21706" y="685"/>
                    <a:pt x="20009" y="0"/>
                    <a:pt x="17710" y="0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64"/>
            <p:cNvSpPr/>
            <p:nvPr/>
          </p:nvSpPr>
          <p:spPr>
            <a:xfrm>
              <a:off x="5602575" y="4443275"/>
              <a:ext cx="520425" cy="402000"/>
            </a:xfrm>
            <a:custGeom>
              <a:avLst/>
              <a:gdLst/>
              <a:ahLst/>
              <a:cxnLst/>
              <a:rect l="l" t="t" r="r" b="b"/>
              <a:pathLst>
                <a:path w="20817" h="16080" extrusionOk="0">
                  <a:moveTo>
                    <a:pt x="8406" y="621"/>
                  </a:moveTo>
                  <a:cubicBezTo>
                    <a:pt x="8490" y="621"/>
                    <a:pt x="8540" y="635"/>
                    <a:pt x="8540" y="670"/>
                  </a:cubicBezTo>
                  <a:cubicBezTo>
                    <a:pt x="8540" y="1245"/>
                    <a:pt x="7062" y="1574"/>
                    <a:pt x="5475" y="1574"/>
                  </a:cubicBezTo>
                  <a:cubicBezTo>
                    <a:pt x="5694" y="1355"/>
                    <a:pt x="5913" y="1245"/>
                    <a:pt x="6268" y="1026"/>
                  </a:cubicBezTo>
                  <a:cubicBezTo>
                    <a:pt x="6544" y="1026"/>
                    <a:pt x="7960" y="621"/>
                    <a:pt x="8406" y="621"/>
                  </a:cubicBezTo>
                  <a:close/>
                  <a:moveTo>
                    <a:pt x="11277" y="2723"/>
                  </a:moveTo>
                  <a:cubicBezTo>
                    <a:pt x="12317" y="2723"/>
                    <a:pt x="11387" y="3517"/>
                    <a:pt x="10949" y="3763"/>
                  </a:cubicBezTo>
                  <a:cubicBezTo>
                    <a:pt x="10593" y="3873"/>
                    <a:pt x="10265" y="3982"/>
                    <a:pt x="9799" y="3982"/>
                  </a:cubicBezTo>
                  <a:cubicBezTo>
                    <a:pt x="10018" y="3407"/>
                    <a:pt x="10593" y="2723"/>
                    <a:pt x="11277" y="2723"/>
                  </a:cubicBezTo>
                  <a:close/>
                  <a:moveTo>
                    <a:pt x="7838" y="0"/>
                  </a:moveTo>
                  <a:cubicBezTo>
                    <a:pt x="6381" y="0"/>
                    <a:pt x="4601" y="585"/>
                    <a:pt x="3997" y="1574"/>
                  </a:cubicBezTo>
                  <a:cubicBezTo>
                    <a:pt x="2163" y="1464"/>
                    <a:pt x="438" y="1136"/>
                    <a:pt x="329" y="451"/>
                  </a:cubicBezTo>
                  <a:cubicBezTo>
                    <a:pt x="329" y="328"/>
                    <a:pt x="247" y="267"/>
                    <a:pt x="165" y="267"/>
                  </a:cubicBezTo>
                  <a:cubicBezTo>
                    <a:pt x="83" y="267"/>
                    <a:pt x="1" y="328"/>
                    <a:pt x="1" y="451"/>
                  </a:cubicBezTo>
                  <a:cubicBezTo>
                    <a:pt x="110" y="1929"/>
                    <a:pt x="2382" y="2039"/>
                    <a:pt x="3860" y="2039"/>
                  </a:cubicBezTo>
                  <a:cubicBezTo>
                    <a:pt x="3750" y="2395"/>
                    <a:pt x="3860" y="2723"/>
                    <a:pt x="4106" y="3188"/>
                  </a:cubicBezTo>
                  <a:cubicBezTo>
                    <a:pt x="4772" y="4278"/>
                    <a:pt x="6435" y="4505"/>
                    <a:pt x="7812" y="4505"/>
                  </a:cubicBezTo>
                  <a:cubicBezTo>
                    <a:pt x="8302" y="4505"/>
                    <a:pt x="8756" y="4476"/>
                    <a:pt x="9115" y="4447"/>
                  </a:cubicBezTo>
                  <a:lnTo>
                    <a:pt x="9115" y="4447"/>
                  </a:lnTo>
                  <a:cubicBezTo>
                    <a:pt x="9006" y="5351"/>
                    <a:pt x="9224" y="6363"/>
                    <a:pt x="9690" y="7185"/>
                  </a:cubicBezTo>
                  <a:cubicBezTo>
                    <a:pt x="11058" y="9347"/>
                    <a:pt x="13111" y="9922"/>
                    <a:pt x="15492" y="10469"/>
                  </a:cubicBezTo>
                  <a:cubicBezTo>
                    <a:pt x="16324" y="10727"/>
                    <a:pt x="17156" y="10912"/>
                    <a:pt x="17937" y="10912"/>
                  </a:cubicBezTo>
                  <a:cubicBezTo>
                    <a:pt x="18234" y="10912"/>
                    <a:pt x="18524" y="10885"/>
                    <a:pt x="18804" y="10825"/>
                  </a:cubicBezTo>
                  <a:lnTo>
                    <a:pt x="18804" y="10825"/>
                  </a:lnTo>
                  <a:cubicBezTo>
                    <a:pt x="18120" y="11400"/>
                    <a:pt x="17682" y="11974"/>
                    <a:pt x="17217" y="12659"/>
                  </a:cubicBezTo>
                  <a:cubicBezTo>
                    <a:pt x="16998" y="13206"/>
                    <a:pt x="16642" y="13781"/>
                    <a:pt x="16423" y="14246"/>
                  </a:cubicBezTo>
                  <a:cubicBezTo>
                    <a:pt x="16313" y="14711"/>
                    <a:pt x="16423" y="15505"/>
                    <a:pt x="16067" y="15724"/>
                  </a:cubicBezTo>
                  <a:cubicBezTo>
                    <a:pt x="15848" y="15834"/>
                    <a:pt x="16067" y="16080"/>
                    <a:pt x="16177" y="16080"/>
                  </a:cubicBezTo>
                  <a:cubicBezTo>
                    <a:pt x="16861" y="15943"/>
                    <a:pt x="17217" y="14575"/>
                    <a:pt x="17436" y="14137"/>
                  </a:cubicBezTo>
                  <a:cubicBezTo>
                    <a:pt x="17791" y="13452"/>
                    <a:pt x="18120" y="12768"/>
                    <a:pt x="18585" y="12193"/>
                  </a:cubicBezTo>
                  <a:cubicBezTo>
                    <a:pt x="19160" y="11509"/>
                    <a:pt x="19844" y="11044"/>
                    <a:pt x="20282" y="10359"/>
                  </a:cubicBezTo>
                  <a:cubicBezTo>
                    <a:pt x="20419" y="10250"/>
                    <a:pt x="20419" y="10141"/>
                    <a:pt x="20419" y="10031"/>
                  </a:cubicBezTo>
                  <a:cubicBezTo>
                    <a:pt x="20529" y="9922"/>
                    <a:pt x="20529" y="9922"/>
                    <a:pt x="20638" y="9785"/>
                  </a:cubicBezTo>
                  <a:cubicBezTo>
                    <a:pt x="20817" y="9606"/>
                    <a:pt x="20704" y="9427"/>
                    <a:pt x="20537" y="9427"/>
                  </a:cubicBezTo>
                  <a:cubicBezTo>
                    <a:pt x="20499" y="9427"/>
                    <a:pt x="20459" y="9436"/>
                    <a:pt x="20419" y="9456"/>
                  </a:cubicBezTo>
                  <a:cubicBezTo>
                    <a:pt x="19612" y="10100"/>
                    <a:pt x="18512" y="10363"/>
                    <a:pt x="17341" y="10363"/>
                  </a:cubicBezTo>
                  <a:cubicBezTo>
                    <a:pt x="15175" y="10363"/>
                    <a:pt x="12767" y="9464"/>
                    <a:pt x="11524" y="8416"/>
                  </a:cubicBezTo>
                  <a:cubicBezTo>
                    <a:pt x="10374" y="7513"/>
                    <a:pt x="9224" y="6035"/>
                    <a:pt x="9690" y="4557"/>
                  </a:cubicBezTo>
                  <a:lnTo>
                    <a:pt x="9690" y="4447"/>
                  </a:lnTo>
                  <a:cubicBezTo>
                    <a:pt x="10949" y="4311"/>
                    <a:pt x="12317" y="4092"/>
                    <a:pt x="12755" y="2833"/>
                  </a:cubicBezTo>
                  <a:lnTo>
                    <a:pt x="12755" y="2614"/>
                  </a:lnTo>
                  <a:cubicBezTo>
                    <a:pt x="12445" y="2353"/>
                    <a:pt x="12023" y="2233"/>
                    <a:pt x="11591" y="2233"/>
                  </a:cubicBezTo>
                  <a:cubicBezTo>
                    <a:pt x="11068" y="2233"/>
                    <a:pt x="10530" y="2409"/>
                    <a:pt x="10155" y="2723"/>
                  </a:cubicBezTo>
                  <a:cubicBezTo>
                    <a:pt x="9690" y="3079"/>
                    <a:pt x="9334" y="3517"/>
                    <a:pt x="9224" y="4092"/>
                  </a:cubicBezTo>
                  <a:cubicBezTo>
                    <a:pt x="8102" y="3982"/>
                    <a:pt x="6953" y="3763"/>
                    <a:pt x="6049" y="3517"/>
                  </a:cubicBezTo>
                  <a:cubicBezTo>
                    <a:pt x="5228" y="3517"/>
                    <a:pt x="4790" y="3188"/>
                    <a:pt x="4544" y="2395"/>
                  </a:cubicBezTo>
                  <a:cubicBezTo>
                    <a:pt x="4681" y="2258"/>
                    <a:pt x="4790" y="2148"/>
                    <a:pt x="4900" y="2039"/>
                  </a:cubicBezTo>
                  <a:cubicBezTo>
                    <a:pt x="6378" y="2039"/>
                    <a:pt x="9471" y="2039"/>
                    <a:pt x="9690" y="670"/>
                  </a:cubicBezTo>
                  <a:cubicBezTo>
                    <a:pt x="9799" y="561"/>
                    <a:pt x="9690" y="451"/>
                    <a:pt x="9580" y="451"/>
                  </a:cubicBezTo>
                  <a:cubicBezTo>
                    <a:pt x="9200" y="143"/>
                    <a:pt x="8558" y="0"/>
                    <a:pt x="7838" y="0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64"/>
            <p:cNvSpPr/>
            <p:nvPr/>
          </p:nvSpPr>
          <p:spPr>
            <a:xfrm>
              <a:off x="5642275" y="4710425"/>
              <a:ext cx="68450" cy="55925"/>
            </a:xfrm>
            <a:custGeom>
              <a:avLst/>
              <a:gdLst/>
              <a:ahLst/>
              <a:cxnLst/>
              <a:rect l="l" t="t" r="r" b="b"/>
              <a:pathLst>
                <a:path w="2738" h="2237" extrusionOk="0">
                  <a:moveTo>
                    <a:pt x="1101" y="1"/>
                  </a:moveTo>
                  <a:cubicBezTo>
                    <a:pt x="1033" y="1"/>
                    <a:pt x="966" y="10"/>
                    <a:pt x="903" y="29"/>
                  </a:cubicBezTo>
                  <a:cubicBezTo>
                    <a:pt x="465" y="139"/>
                    <a:pt x="219" y="604"/>
                    <a:pt x="110" y="933"/>
                  </a:cubicBezTo>
                  <a:cubicBezTo>
                    <a:pt x="110" y="1152"/>
                    <a:pt x="0" y="1288"/>
                    <a:pt x="110" y="1507"/>
                  </a:cubicBezTo>
                  <a:cubicBezTo>
                    <a:pt x="110" y="1617"/>
                    <a:pt x="219" y="1836"/>
                    <a:pt x="110" y="2082"/>
                  </a:cubicBezTo>
                  <a:cubicBezTo>
                    <a:pt x="110" y="2160"/>
                    <a:pt x="164" y="2237"/>
                    <a:pt x="245" y="2237"/>
                  </a:cubicBezTo>
                  <a:cubicBezTo>
                    <a:pt x="278" y="2237"/>
                    <a:pt x="316" y="2224"/>
                    <a:pt x="356" y="2192"/>
                  </a:cubicBezTo>
                  <a:cubicBezTo>
                    <a:pt x="794" y="1973"/>
                    <a:pt x="684" y="1398"/>
                    <a:pt x="903" y="933"/>
                  </a:cubicBezTo>
                  <a:cubicBezTo>
                    <a:pt x="903" y="823"/>
                    <a:pt x="1040" y="714"/>
                    <a:pt x="1150" y="714"/>
                  </a:cubicBezTo>
                  <a:cubicBezTo>
                    <a:pt x="1259" y="714"/>
                    <a:pt x="1478" y="823"/>
                    <a:pt x="1478" y="933"/>
                  </a:cubicBezTo>
                  <a:cubicBezTo>
                    <a:pt x="1834" y="1152"/>
                    <a:pt x="2053" y="1398"/>
                    <a:pt x="2162" y="1726"/>
                  </a:cubicBezTo>
                  <a:cubicBezTo>
                    <a:pt x="2202" y="1856"/>
                    <a:pt x="2275" y="1906"/>
                    <a:pt x="2351" y="1906"/>
                  </a:cubicBezTo>
                  <a:cubicBezTo>
                    <a:pt x="2484" y="1906"/>
                    <a:pt x="2628" y="1756"/>
                    <a:pt x="2628" y="1617"/>
                  </a:cubicBezTo>
                  <a:cubicBezTo>
                    <a:pt x="2737" y="1152"/>
                    <a:pt x="2272" y="823"/>
                    <a:pt x="1943" y="467"/>
                  </a:cubicBezTo>
                  <a:cubicBezTo>
                    <a:pt x="1763" y="197"/>
                    <a:pt x="1416" y="1"/>
                    <a:pt x="1101" y="1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64"/>
            <p:cNvSpPr/>
            <p:nvPr/>
          </p:nvSpPr>
          <p:spPr>
            <a:xfrm>
              <a:off x="5742175" y="4701025"/>
              <a:ext cx="42450" cy="42275"/>
            </a:xfrm>
            <a:custGeom>
              <a:avLst/>
              <a:gdLst/>
              <a:ahLst/>
              <a:cxnLst/>
              <a:rect l="l" t="t" r="r" b="b"/>
              <a:pathLst>
                <a:path w="1698" h="1691" extrusionOk="0">
                  <a:moveTo>
                    <a:pt x="903" y="1"/>
                  </a:moveTo>
                  <a:cubicBezTo>
                    <a:pt x="830" y="1"/>
                    <a:pt x="757" y="49"/>
                    <a:pt x="684" y="49"/>
                  </a:cubicBezTo>
                  <a:cubicBezTo>
                    <a:pt x="575" y="49"/>
                    <a:pt x="329" y="49"/>
                    <a:pt x="219" y="296"/>
                  </a:cubicBezTo>
                  <a:cubicBezTo>
                    <a:pt x="0" y="405"/>
                    <a:pt x="0" y="734"/>
                    <a:pt x="0" y="980"/>
                  </a:cubicBezTo>
                  <a:lnTo>
                    <a:pt x="0" y="1199"/>
                  </a:lnTo>
                  <a:cubicBezTo>
                    <a:pt x="92" y="1474"/>
                    <a:pt x="355" y="1691"/>
                    <a:pt x="631" y="1691"/>
                  </a:cubicBezTo>
                  <a:cubicBezTo>
                    <a:pt x="685" y="1691"/>
                    <a:pt x="740" y="1682"/>
                    <a:pt x="794" y="1664"/>
                  </a:cubicBezTo>
                  <a:cubicBezTo>
                    <a:pt x="903" y="1664"/>
                    <a:pt x="1013" y="1528"/>
                    <a:pt x="1150" y="1528"/>
                  </a:cubicBezTo>
                  <a:cubicBezTo>
                    <a:pt x="1588" y="1199"/>
                    <a:pt x="1697" y="159"/>
                    <a:pt x="1013" y="49"/>
                  </a:cubicBezTo>
                  <a:cubicBezTo>
                    <a:pt x="976" y="13"/>
                    <a:pt x="940" y="1"/>
                    <a:pt x="903" y="1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64"/>
            <p:cNvSpPr/>
            <p:nvPr/>
          </p:nvSpPr>
          <p:spPr>
            <a:xfrm>
              <a:off x="5602575" y="4653000"/>
              <a:ext cx="42450" cy="46950"/>
            </a:xfrm>
            <a:custGeom>
              <a:avLst/>
              <a:gdLst/>
              <a:ahLst/>
              <a:cxnLst/>
              <a:rect l="l" t="t" r="r" b="b"/>
              <a:pathLst>
                <a:path w="1698" h="1878" extrusionOk="0">
                  <a:moveTo>
                    <a:pt x="896" y="1"/>
                  </a:moveTo>
                  <a:cubicBezTo>
                    <a:pt x="684" y="1"/>
                    <a:pt x="421" y="218"/>
                    <a:pt x="329" y="492"/>
                  </a:cubicBezTo>
                  <a:cubicBezTo>
                    <a:pt x="110" y="602"/>
                    <a:pt x="1" y="848"/>
                    <a:pt x="1" y="1067"/>
                  </a:cubicBezTo>
                  <a:cubicBezTo>
                    <a:pt x="1" y="1484"/>
                    <a:pt x="351" y="1878"/>
                    <a:pt x="758" y="1878"/>
                  </a:cubicBezTo>
                  <a:cubicBezTo>
                    <a:pt x="806" y="1878"/>
                    <a:pt x="855" y="1873"/>
                    <a:pt x="904" y="1861"/>
                  </a:cubicBezTo>
                  <a:cubicBezTo>
                    <a:pt x="1123" y="1861"/>
                    <a:pt x="1369" y="1752"/>
                    <a:pt x="1479" y="1533"/>
                  </a:cubicBezTo>
                  <a:lnTo>
                    <a:pt x="1588" y="1286"/>
                  </a:lnTo>
                  <a:cubicBezTo>
                    <a:pt x="1588" y="1286"/>
                    <a:pt x="1588" y="1177"/>
                    <a:pt x="1698" y="1177"/>
                  </a:cubicBezTo>
                  <a:cubicBezTo>
                    <a:pt x="1698" y="958"/>
                    <a:pt x="1698" y="711"/>
                    <a:pt x="1588" y="492"/>
                  </a:cubicBezTo>
                  <a:cubicBezTo>
                    <a:pt x="1588" y="274"/>
                    <a:pt x="1479" y="164"/>
                    <a:pt x="1260" y="27"/>
                  </a:cubicBezTo>
                  <a:lnTo>
                    <a:pt x="1013" y="27"/>
                  </a:lnTo>
                  <a:cubicBezTo>
                    <a:pt x="977" y="9"/>
                    <a:pt x="938" y="1"/>
                    <a:pt x="896" y="1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64"/>
            <p:cNvSpPr/>
            <p:nvPr/>
          </p:nvSpPr>
          <p:spPr>
            <a:xfrm>
              <a:off x="5600400" y="4586375"/>
              <a:ext cx="73375" cy="34100"/>
            </a:xfrm>
            <a:custGeom>
              <a:avLst/>
              <a:gdLst/>
              <a:ahLst/>
              <a:cxnLst/>
              <a:rect l="l" t="t" r="r" b="b"/>
              <a:pathLst>
                <a:path w="2935" h="1364" extrusionOk="0">
                  <a:moveTo>
                    <a:pt x="2022" y="0"/>
                  </a:moveTo>
                  <a:cubicBezTo>
                    <a:pt x="1723" y="0"/>
                    <a:pt x="1430" y="60"/>
                    <a:pt x="1100" y="201"/>
                  </a:cubicBezTo>
                  <a:cubicBezTo>
                    <a:pt x="662" y="420"/>
                    <a:pt x="307" y="639"/>
                    <a:pt x="88" y="1105"/>
                  </a:cubicBezTo>
                  <a:cubicBezTo>
                    <a:pt x="1" y="1191"/>
                    <a:pt x="51" y="1364"/>
                    <a:pt x="131" y="1364"/>
                  </a:cubicBezTo>
                  <a:cubicBezTo>
                    <a:pt x="152" y="1364"/>
                    <a:pt x="174" y="1352"/>
                    <a:pt x="197" y="1324"/>
                  </a:cubicBezTo>
                  <a:cubicBezTo>
                    <a:pt x="416" y="995"/>
                    <a:pt x="772" y="776"/>
                    <a:pt x="1100" y="639"/>
                  </a:cubicBezTo>
                  <a:cubicBezTo>
                    <a:pt x="1210" y="530"/>
                    <a:pt x="1347" y="420"/>
                    <a:pt x="1456" y="420"/>
                  </a:cubicBezTo>
                  <a:cubicBezTo>
                    <a:pt x="1675" y="311"/>
                    <a:pt x="1873" y="284"/>
                    <a:pt x="2075" y="284"/>
                  </a:cubicBezTo>
                  <a:cubicBezTo>
                    <a:pt x="2277" y="284"/>
                    <a:pt x="2482" y="311"/>
                    <a:pt x="2715" y="311"/>
                  </a:cubicBezTo>
                  <a:cubicBezTo>
                    <a:pt x="2825" y="311"/>
                    <a:pt x="2934" y="92"/>
                    <a:pt x="2715" y="92"/>
                  </a:cubicBezTo>
                  <a:cubicBezTo>
                    <a:pt x="2470" y="34"/>
                    <a:pt x="2244" y="0"/>
                    <a:pt x="2022" y="0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64"/>
            <p:cNvSpPr/>
            <p:nvPr/>
          </p:nvSpPr>
          <p:spPr>
            <a:xfrm>
              <a:off x="5788025" y="4631075"/>
              <a:ext cx="54075" cy="49750"/>
            </a:xfrm>
            <a:custGeom>
              <a:avLst/>
              <a:gdLst/>
              <a:ahLst/>
              <a:cxnLst/>
              <a:rect l="l" t="t" r="r" b="b"/>
              <a:pathLst>
                <a:path w="2163" h="1990" extrusionOk="0">
                  <a:moveTo>
                    <a:pt x="219" y="1"/>
                  </a:moveTo>
                  <a:cubicBezTo>
                    <a:pt x="0" y="1"/>
                    <a:pt x="0" y="357"/>
                    <a:pt x="219" y="357"/>
                  </a:cubicBezTo>
                  <a:cubicBezTo>
                    <a:pt x="1013" y="466"/>
                    <a:pt x="1232" y="1479"/>
                    <a:pt x="1806" y="1944"/>
                  </a:cubicBezTo>
                  <a:cubicBezTo>
                    <a:pt x="1839" y="1976"/>
                    <a:pt x="1882" y="1990"/>
                    <a:pt x="1928" y="1990"/>
                  </a:cubicBezTo>
                  <a:cubicBezTo>
                    <a:pt x="2039" y="1990"/>
                    <a:pt x="2162" y="1912"/>
                    <a:pt x="2162" y="1835"/>
                  </a:cubicBezTo>
                  <a:cubicBezTo>
                    <a:pt x="2053" y="1369"/>
                    <a:pt x="1697" y="904"/>
                    <a:pt x="1369" y="576"/>
                  </a:cubicBezTo>
                  <a:cubicBezTo>
                    <a:pt x="1013" y="220"/>
                    <a:pt x="684" y="1"/>
                    <a:pt x="219" y="1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64"/>
            <p:cNvSpPr/>
            <p:nvPr/>
          </p:nvSpPr>
          <p:spPr>
            <a:xfrm>
              <a:off x="5522525" y="4699275"/>
              <a:ext cx="48600" cy="125475"/>
            </a:xfrm>
            <a:custGeom>
              <a:avLst/>
              <a:gdLst/>
              <a:ahLst/>
              <a:cxnLst/>
              <a:rect l="l" t="t" r="r" b="b"/>
              <a:pathLst>
                <a:path w="1944" h="5019" extrusionOk="0">
                  <a:moveTo>
                    <a:pt x="1079" y="0"/>
                  </a:moveTo>
                  <a:cubicBezTo>
                    <a:pt x="1020" y="0"/>
                    <a:pt x="956" y="36"/>
                    <a:pt x="903" y="119"/>
                  </a:cubicBezTo>
                  <a:cubicBezTo>
                    <a:pt x="465" y="1269"/>
                    <a:pt x="0" y="2282"/>
                    <a:pt x="356" y="3541"/>
                  </a:cubicBezTo>
                  <a:cubicBezTo>
                    <a:pt x="465" y="4225"/>
                    <a:pt x="903" y="5019"/>
                    <a:pt x="1725" y="5019"/>
                  </a:cubicBezTo>
                  <a:cubicBezTo>
                    <a:pt x="1834" y="5019"/>
                    <a:pt x="1943" y="4800"/>
                    <a:pt x="1834" y="4690"/>
                  </a:cubicBezTo>
                  <a:cubicBezTo>
                    <a:pt x="1259" y="4006"/>
                    <a:pt x="1040" y="3541"/>
                    <a:pt x="903" y="2638"/>
                  </a:cubicBezTo>
                  <a:cubicBezTo>
                    <a:pt x="903" y="1844"/>
                    <a:pt x="1040" y="1050"/>
                    <a:pt x="1259" y="229"/>
                  </a:cubicBezTo>
                  <a:cubicBezTo>
                    <a:pt x="1259" y="94"/>
                    <a:pt x="1176" y="0"/>
                    <a:pt x="1079" y="0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64"/>
            <p:cNvSpPr/>
            <p:nvPr/>
          </p:nvSpPr>
          <p:spPr>
            <a:xfrm>
              <a:off x="5844800" y="4795550"/>
              <a:ext cx="22600" cy="32625"/>
            </a:xfrm>
            <a:custGeom>
              <a:avLst/>
              <a:gdLst/>
              <a:ahLst/>
              <a:cxnLst/>
              <a:rect l="l" t="t" r="r" b="b"/>
              <a:pathLst>
                <a:path w="904" h="1305" extrusionOk="0">
                  <a:moveTo>
                    <a:pt x="778" y="0"/>
                  </a:moveTo>
                  <a:cubicBezTo>
                    <a:pt x="749" y="0"/>
                    <a:pt x="717" y="14"/>
                    <a:pt x="685" y="46"/>
                  </a:cubicBezTo>
                  <a:cubicBezTo>
                    <a:pt x="576" y="46"/>
                    <a:pt x="466" y="46"/>
                    <a:pt x="466" y="155"/>
                  </a:cubicBezTo>
                  <a:lnTo>
                    <a:pt x="329" y="265"/>
                  </a:lnTo>
                  <a:cubicBezTo>
                    <a:pt x="329" y="374"/>
                    <a:pt x="220" y="484"/>
                    <a:pt x="220" y="620"/>
                  </a:cubicBezTo>
                  <a:cubicBezTo>
                    <a:pt x="110" y="730"/>
                    <a:pt x="1" y="839"/>
                    <a:pt x="1" y="1058"/>
                  </a:cubicBezTo>
                  <a:cubicBezTo>
                    <a:pt x="1" y="1168"/>
                    <a:pt x="1" y="1305"/>
                    <a:pt x="110" y="1305"/>
                  </a:cubicBezTo>
                  <a:cubicBezTo>
                    <a:pt x="329" y="1305"/>
                    <a:pt x="576" y="1058"/>
                    <a:pt x="685" y="839"/>
                  </a:cubicBezTo>
                  <a:cubicBezTo>
                    <a:pt x="795" y="730"/>
                    <a:pt x="795" y="620"/>
                    <a:pt x="795" y="484"/>
                  </a:cubicBezTo>
                  <a:cubicBezTo>
                    <a:pt x="795" y="374"/>
                    <a:pt x="904" y="265"/>
                    <a:pt x="904" y="155"/>
                  </a:cubicBezTo>
                  <a:cubicBezTo>
                    <a:pt x="904" y="78"/>
                    <a:pt x="849" y="0"/>
                    <a:pt x="778" y="0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64"/>
            <p:cNvSpPr/>
            <p:nvPr/>
          </p:nvSpPr>
          <p:spPr>
            <a:xfrm>
              <a:off x="4864250" y="4319300"/>
              <a:ext cx="404425" cy="524650"/>
            </a:xfrm>
            <a:custGeom>
              <a:avLst/>
              <a:gdLst/>
              <a:ahLst/>
              <a:cxnLst/>
              <a:rect l="l" t="t" r="r" b="b"/>
              <a:pathLst>
                <a:path w="16177" h="20986" extrusionOk="0">
                  <a:moveTo>
                    <a:pt x="9909" y="6888"/>
                  </a:moveTo>
                  <a:lnTo>
                    <a:pt x="9909" y="6888"/>
                  </a:lnTo>
                  <a:cubicBezTo>
                    <a:pt x="9849" y="7385"/>
                    <a:pt x="9681" y="7749"/>
                    <a:pt x="9638" y="7749"/>
                  </a:cubicBezTo>
                  <a:cubicBezTo>
                    <a:pt x="9602" y="7749"/>
                    <a:pt x="9650" y="7505"/>
                    <a:pt x="9909" y="6888"/>
                  </a:cubicBezTo>
                  <a:close/>
                  <a:moveTo>
                    <a:pt x="6169" y="0"/>
                  </a:moveTo>
                  <a:cubicBezTo>
                    <a:pt x="6091" y="0"/>
                    <a:pt x="6022" y="78"/>
                    <a:pt x="6022" y="155"/>
                  </a:cubicBezTo>
                  <a:cubicBezTo>
                    <a:pt x="5009" y="155"/>
                    <a:pt x="5228" y="1633"/>
                    <a:pt x="5584" y="2673"/>
                  </a:cubicBezTo>
                  <a:cubicBezTo>
                    <a:pt x="4830" y="2023"/>
                    <a:pt x="3654" y="1050"/>
                    <a:pt x="2646" y="1050"/>
                  </a:cubicBezTo>
                  <a:cubicBezTo>
                    <a:pt x="2594" y="1050"/>
                    <a:pt x="2542" y="1053"/>
                    <a:pt x="2491" y="1058"/>
                  </a:cubicBezTo>
                  <a:cubicBezTo>
                    <a:pt x="1232" y="1305"/>
                    <a:pt x="1807" y="2564"/>
                    <a:pt x="2601" y="3932"/>
                  </a:cubicBezTo>
                  <a:cubicBezTo>
                    <a:pt x="2067" y="3484"/>
                    <a:pt x="1467" y="3169"/>
                    <a:pt x="904" y="3169"/>
                  </a:cubicBezTo>
                  <a:cubicBezTo>
                    <a:pt x="745" y="3169"/>
                    <a:pt x="589" y="3194"/>
                    <a:pt x="439" y="3248"/>
                  </a:cubicBezTo>
                  <a:cubicBezTo>
                    <a:pt x="329" y="3248"/>
                    <a:pt x="329" y="3248"/>
                    <a:pt x="329" y="3358"/>
                  </a:cubicBezTo>
                  <a:cubicBezTo>
                    <a:pt x="1" y="4480"/>
                    <a:pt x="685" y="5739"/>
                    <a:pt x="1232" y="6669"/>
                  </a:cubicBezTo>
                  <a:cubicBezTo>
                    <a:pt x="1917" y="8038"/>
                    <a:pt x="2738" y="9270"/>
                    <a:pt x="3750" y="10310"/>
                  </a:cubicBezTo>
                  <a:cubicBezTo>
                    <a:pt x="4366" y="11011"/>
                    <a:pt x="6087" y="12404"/>
                    <a:pt x="7416" y="12404"/>
                  </a:cubicBezTo>
                  <a:cubicBezTo>
                    <a:pt x="7799" y="12404"/>
                    <a:pt x="8149" y="12288"/>
                    <a:pt x="8431" y="12007"/>
                  </a:cubicBezTo>
                  <a:cubicBezTo>
                    <a:pt x="8431" y="13731"/>
                    <a:pt x="10018" y="15428"/>
                    <a:pt x="10812" y="16933"/>
                  </a:cubicBezTo>
                  <a:cubicBezTo>
                    <a:pt x="11633" y="18165"/>
                    <a:pt x="12181" y="20108"/>
                    <a:pt x="13440" y="20902"/>
                  </a:cubicBezTo>
                  <a:cubicBezTo>
                    <a:pt x="13499" y="20961"/>
                    <a:pt x="13556" y="20986"/>
                    <a:pt x="13606" y="20986"/>
                  </a:cubicBezTo>
                  <a:cubicBezTo>
                    <a:pt x="13766" y="20986"/>
                    <a:pt x="13852" y="20740"/>
                    <a:pt x="13686" y="20574"/>
                  </a:cubicBezTo>
                  <a:cubicBezTo>
                    <a:pt x="12755" y="19424"/>
                    <a:pt x="12181" y="17837"/>
                    <a:pt x="11387" y="16578"/>
                  </a:cubicBezTo>
                  <a:cubicBezTo>
                    <a:pt x="10484" y="15100"/>
                    <a:pt x="9224" y="13512"/>
                    <a:pt x="8759" y="11897"/>
                  </a:cubicBezTo>
                  <a:cubicBezTo>
                    <a:pt x="8759" y="11788"/>
                    <a:pt x="8650" y="11788"/>
                    <a:pt x="8540" y="11788"/>
                  </a:cubicBezTo>
                  <a:cubicBezTo>
                    <a:pt x="8620" y="11627"/>
                    <a:pt x="8583" y="11526"/>
                    <a:pt x="8472" y="11526"/>
                  </a:cubicBezTo>
                  <a:cubicBezTo>
                    <a:pt x="8431" y="11526"/>
                    <a:pt x="8380" y="11539"/>
                    <a:pt x="8321" y="11569"/>
                  </a:cubicBezTo>
                  <a:cubicBezTo>
                    <a:pt x="7979" y="11769"/>
                    <a:pt x="7629" y="11859"/>
                    <a:pt x="7278" y="11859"/>
                  </a:cubicBezTo>
                  <a:cubicBezTo>
                    <a:pt x="5038" y="11859"/>
                    <a:pt x="2721" y="8245"/>
                    <a:pt x="1917" y="6779"/>
                  </a:cubicBezTo>
                  <a:cubicBezTo>
                    <a:pt x="1588" y="6204"/>
                    <a:pt x="1013" y="5520"/>
                    <a:pt x="904" y="4836"/>
                  </a:cubicBezTo>
                  <a:cubicBezTo>
                    <a:pt x="904" y="4370"/>
                    <a:pt x="904" y="4042"/>
                    <a:pt x="1588" y="4042"/>
                  </a:cubicBezTo>
                  <a:cubicBezTo>
                    <a:pt x="1698" y="4151"/>
                    <a:pt x="2272" y="4480"/>
                    <a:pt x="2382" y="4617"/>
                  </a:cubicBezTo>
                  <a:cubicBezTo>
                    <a:pt x="3285" y="5301"/>
                    <a:pt x="3969" y="6095"/>
                    <a:pt x="4654" y="6888"/>
                  </a:cubicBezTo>
                  <a:lnTo>
                    <a:pt x="4790" y="6998"/>
                  </a:lnTo>
                  <a:lnTo>
                    <a:pt x="4900" y="7107"/>
                  </a:lnTo>
                  <a:cubicBezTo>
                    <a:pt x="4932" y="7139"/>
                    <a:pt x="4973" y="7153"/>
                    <a:pt x="5013" y="7153"/>
                  </a:cubicBezTo>
                  <a:cubicBezTo>
                    <a:pt x="5110" y="7153"/>
                    <a:pt x="5196" y="7075"/>
                    <a:pt x="5119" y="6998"/>
                  </a:cubicBezTo>
                  <a:cubicBezTo>
                    <a:pt x="5119" y="6998"/>
                    <a:pt x="5228" y="6888"/>
                    <a:pt x="5119" y="6779"/>
                  </a:cubicBezTo>
                  <a:cubicBezTo>
                    <a:pt x="4790" y="5848"/>
                    <a:pt x="3860" y="4945"/>
                    <a:pt x="3285" y="4042"/>
                  </a:cubicBezTo>
                  <a:cubicBezTo>
                    <a:pt x="3176" y="3795"/>
                    <a:pt x="2957" y="3467"/>
                    <a:pt x="2847" y="3248"/>
                  </a:cubicBezTo>
                  <a:cubicBezTo>
                    <a:pt x="2738" y="3002"/>
                    <a:pt x="2163" y="1989"/>
                    <a:pt x="2601" y="1633"/>
                  </a:cubicBezTo>
                  <a:cubicBezTo>
                    <a:pt x="2639" y="1610"/>
                    <a:pt x="2687" y="1599"/>
                    <a:pt x="2743" y="1599"/>
                  </a:cubicBezTo>
                  <a:cubicBezTo>
                    <a:pt x="3214" y="1599"/>
                    <a:pt x="4251" y="2344"/>
                    <a:pt x="4544" y="2564"/>
                  </a:cubicBezTo>
                  <a:cubicBezTo>
                    <a:pt x="5009" y="2892"/>
                    <a:pt x="5475" y="3248"/>
                    <a:pt x="5803" y="3686"/>
                  </a:cubicBezTo>
                  <a:cubicBezTo>
                    <a:pt x="6022" y="4151"/>
                    <a:pt x="6159" y="4617"/>
                    <a:pt x="6378" y="5055"/>
                  </a:cubicBezTo>
                  <a:cubicBezTo>
                    <a:pt x="6597" y="5520"/>
                    <a:pt x="6843" y="6314"/>
                    <a:pt x="7391" y="6423"/>
                  </a:cubicBezTo>
                  <a:cubicBezTo>
                    <a:pt x="7528" y="6423"/>
                    <a:pt x="7637" y="6423"/>
                    <a:pt x="7746" y="6204"/>
                  </a:cubicBezTo>
                  <a:cubicBezTo>
                    <a:pt x="8212" y="5301"/>
                    <a:pt x="7281" y="4261"/>
                    <a:pt x="6487" y="3467"/>
                  </a:cubicBezTo>
                  <a:cubicBezTo>
                    <a:pt x="5913" y="2208"/>
                    <a:pt x="5475" y="621"/>
                    <a:pt x="6268" y="511"/>
                  </a:cubicBezTo>
                  <a:lnTo>
                    <a:pt x="6268" y="511"/>
                  </a:lnTo>
                  <a:cubicBezTo>
                    <a:pt x="7637" y="1524"/>
                    <a:pt x="8759" y="2892"/>
                    <a:pt x="9334" y="4480"/>
                  </a:cubicBezTo>
                  <a:cubicBezTo>
                    <a:pt x="9443" y="4836"/>
                    <a:pt x="9690" y="5301"/>
                    <a:pt x="9799" y="5739"/>
                  </a:cubicBezTo>
                  <a:cubicBezTo>
                    <a:pt x="9334" y="6669"/>
                    <a:pt x="9115" y="7573"/>
                    <a:pt x="9115" y="8038"/>
                  </a:cubicBezTo>
                  <a:cubicBezTo>
                    <a:pt x="9115" y="8147"/>
                    <a:pt x="9115" y="8257"/>
                    <a:pt x="9224" y="8257"/>
                  </a:cubicBezTo>
                  <a:cubicBezTo>
                    <a:pt x="9372" y="8345"/>
                    <a:pt x="9503" y="8384"/>
                    <a:pt x="9617" y="8384"/>
                  </a:cubicBezTo>
                  <a:cubicBezTo>
                    <a:pt x="10397" y="8384"/>
                    <a:pt x="10455" y="6582"/>
                    <a:pt x="10265" y="5985"/>
                  </a:cubicBezTo>
                  <a:lnTo>
                    <a:pt x="10265" y="5848"/>
                  </a:lnTo>
                  <a:cubicBezTo>
                    <a:pt x="10589" y="5180"/>
                    <a:pt x="11108" y="4197"/>
                    <a:pt x="11733" y="4197"/>
                  </a:cubicBezTo>
                  <a:cubicBezTo>
                    <a:pt x="11952" y="4197"/>
                    <a:pt x="12185" y="4318"/>
                    <a:pt x="12427" y="4617"/>
                  </a:cubicBezTo>
                  <a:cubicBezTo>
                    <a:pt x="12865" y="5301"/>
                    <a:pt x="11852" y="6998"/>
                    <a:pt x="11496" y="7682"/>
                  </a:cubicBezTo>
                  <a:cubicBezTo>
                    <a:pt x="11168" y="8585"/>
                    <a:pt x="10703" y="9954"/>
                    <a:pt x="10018" y="10884"/>
                  </a:cubicBezTo>
                  <a:cubicBezTo>
                    <a:pt x="9909" y="10994"/>
                    <a:pt x="10128" y="11213"/>
                    <a:pt x="10265" y="11322"/>
                  </a:cubicBezTo>
                  <a:cubicBezTo>
                    <a:pt x="11387" y="12828"/>
                    <a:pt x="12427" y="14525"/>
                    <a:pt x="13440" y="16112"/>
                  </a:cubicBezTo>
                  <a:cubicBezTo>
                    <a:pt x="14233" y="17371"/>
                    <a:pt x="14918" y="19096"/>
                    <a:pt x="15958" y="20108"/>
                  </a:cubicBezTo>
                  <a:cubicBezTo>
                    <a:pt x="15990" y="20140"/>
                    <a:pt x="16022" y="20154"/>
                    <a:pt x="16051" y="20154"/>
                  </a:cubicBezTo>
                  <a:cubicBezTo>
                    <a:pt x="16122" y="20154"/>
                    <a:pt x="16177" y="20076"/>
                    <a:pt x="16177" y="19999"/>
                  </a:cubicBezTo>
                  <a:cubicBezTo>
                    <a:pt x="14370" y="17043"/>
                    <a:pt x="12755" y="13840"/>
                    <a:pt x="10593" y="10994"/>
                  </a:cubicBezTo>
                  <a:cubicBezTo>
                    <a:pt x="11633" y="10200"/>
                    <a:pt x="12071" y="8257"/>
                    <a:pt x="12536" y="7217"/>
                  </a:cubicBezTo>
                  <a:cubicBezTo>
                    <a:pt x="12865" y="6314"/>
                    <a:pt x="13440" y="4726"/>
                    <a:pt x="12646" y="3795"/>
                  </a:cubicBezTo>
                  <a:cubicBezTo>
                    <a:pt x="12391" y="3541"/>
                    <a:pt x="12134" y="3430"/>
                    <a:pt x="11879" y="3430"/>
                  </a:cubicBezTo>
                  <a:cubicBezTo>
                    <a:pt x="11229" y="3430"/>
                    <a:pt x="10588" y="4150"/>
                    <a:pt x="10018" y="5055"/>
                  </a:cubicBezTo>
                  <a:cubicBezTo>
                    <a:pt x="9443" y="3111"/>
                    <a:pt x="8075" y="265"/>
                    <a:pt x="6268" y="46"/>
                  </a:cubicBezTo>
                  <a:cubicBezTo>
                    <a:pt x="6236" y="14"/>
                    <a:pt x="6202" y="0"/>
                    <a:pt x="6169" y="0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64"/>
            <p:cNvSpPr/>
            <p:nvPr/>
          </p:nvSpPr>
          <p:spPr>
            <a:xfrm>
              <a:off x="6229375" y="4333425"/>
              <a:ext cx="99925" cy="205700"/>
            </a:xfrm>
            <a:custGeom>
              <a:avLst/>
              <a:gdLst/>
              <a:ahLst/>
              <a:cxnLst/>
              <a:rect l="l" t="t" r="r" b="b"/>
              <a:pathLst>
                <a:path w="3997" h="8228" extrusionOk="0">
                  <a:moveTo>
                    <a:pt x="3818" y="1"/>
                  </a:moveTo>
                  <a:cubicBezTo>
                    <a:pt x="3723" y="1"/>
                    <a:pt x="3613" y="56"/>
                    <a:pt x="3558" y="165"/>
                  </a:cubicBezTo>
                  <a:cubicBezTo>
                    <a:pt x="3312" y="1315"/>
                    <a:pt x="3093" y="2546"/>
                    <a:pt x="2737" y="3696"/>
                  </a:cubicBezTo>
                  <a:cubicBezTo>
                    <a:pt x="2299" y="3367"/>
                    <a:pt x="1724" y="3230"/>
                    <a:pt x="1150" y="3230"/>
                  </a:cubicBezTo>
                  <a:cubicBezTo>
                    <a:pt x="1150" y="2437"/>
                    <a:pt x="1259" y="1643"/>
                    <a:pt x="1150" y="849"/>
                  </a:cubicBezTo>
                  <a:cubicBezTo>
                    <a:pt x="1095" y="795"/>
                    <a:pt x="1013" y="767"/>
                    <a:pt x="944" y="767"/>
                  </a:cubicBezTo>
                  <a:cubicBezTo>
                    <a:pt x="876" y="767"/>
                    <a:pt x="821" y="795"/>
                    <a:pt x="821" y="849"/>
                  </a:cubicBezTo>
                  <a:cubicBezTo>
                    <a:pt x="575" y="1752"/>
                    <a:pt x="575" y="2793"/>
                    <a:pt x="356" y="3805"/>
                  </a:cubicBezTo>
                  <a:cubicBezTo>
                    <a:pt x="246" y="4490"/>
                    <a:pt x="0" y="5530"/>
                    <a:pt x="246" y="6323"/>
                  </a:cubicBezTo>
                  <a:cubicBezTo>
                    <a:pt x="307" y="6504"/>
                    <a:pt x="433" y="6585"/>
                    <a:pt x="576" y="6585"/>
                  </a:cubicBezTo>
                  <a:cubicBezTo>
                    <a:pt x="693" y="6585"/>
                    <a:pt x="820" y="6531"/>
                    <a:pt x="931" y="6433"/>
                  </a:cubicBezTo>
                  <a:cubicBezTo>
                    <a:pt x="1724" y="5858"/>
                    <a:pt x="1150" y="4736"/>
                    <a:pt x="1150" y="3915"/>
                  </a:cubicBezTo>
                  <a:lnTo>
                    <a:pt x="1150" y="3805"/>
                  </a:lnTo>
                  <a:cubicBezTo>
                    <a:pt x="1369" y="3805"/>
                    <a:pt x="1615" y="3915"/>
                    <a:pt x="1834" y="4052"/>
                  </a:cubicBezTo>
                  <a:cubicBezTo>
                    <a:pt x="2053" y="4161"/>
                    <a:pt x="2299" y="4380"/>
                    <a:pt x="2518" y="4380"/>
                  </a:cubicBezTo>
                  <a:cubicBezTo>
                    <a:pt x="2518" y="4599"/>
                    <a:pt x="2518" y="4736"/>
                    <a:pt x="2409" y="4845"/>
                  </a:cubicBezTo>
                  <a:cubicBezTo>
                    <a:pt x="2190" y="5858"/>
                    <a:pt x="1724" y="7336"/>
                    <a:pt x="2628" y="8157"/>
                  </a:cubicBezTo>
                  <a:cubicBezTo>
                    <a:pt x="2671" y="8201"/>
                    <a:pt x="2737" y="8227"/>
                    <a:pt x="2807" y="8227"/>
                  </a:cubicBezTo>
                  <a:cubicBezTo>
                    <a:pt x="2912" y="8227"/>
                    <a:pt x="3027" y="8168"/>
                    <a:pt x="3093" y="8020"/>
                  </a:cubicBezTo>
                  <a:cubicBezTo>
                    <a:pt x="3421" y="7692"/>
                    <a:pt x="3312" y="7336"/>
                    <a:pt x="3312" y="6898"/>
                  </a:cubicBezTo>
                  <a:cubicBezTo>
                    <a:pt x="3202" y="6104"/>
                    <a:pt x="3421" y="5283"/>
                    <a:pt x="3558" y="4490"/>
                  </a:cubicBezTo>
                  <a:cubicBezTo>
                    <a:pt x="3777" y="3121"/>
                    <a:pt x="3996" y="1534"/>
                    <a:pt x="3996" y="165"/>
                  </a:cubicBezTo>
                  <a:cubicBezTo>
                    <a:pt x="3996" y="56"/>
                    <a:pt x="3914" y="1"/>
                    <a:pt x="3818" y="1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64"/>
            <p:cNvSpPr/>
            <p:nvPr/>
          </p:nvSpPr>
          <p:spPr>
            <a:xfrm>
              <a:off x="6326525" y="4381325"/>
              <a:ext cx="76550" cy="185875"/>
            </a:xfrm>
            <a:custGeom>
              <a:avLst/>
              <a:gdLst/>
              <a:ahLst/>
              <a:cxnLst/>
              <a:rect l="l" t="t" r="r" b="b"/>
              <a:pathLst>
                <a:path w="3062" h="7435" extrusionOk="0">
                  <a:moveTo>
                    <a:pt x="2686" y="1"/>
                  </a:moveTo>
                  <a:cubicBezTo>
                    <a:pt x="2628" y="1"/>
                    <a:pt x="2570" y="25"/>
                    <a:pt x="2519" y="83"/>
                  </a:cubicBezTo>
                  <a:cubicBezTo>
                    <a:pt x="1835" y="986"/>
                    <a:pt x="1588" y="2574"/>
                    <a:pt x="1260" y="3614"/>
                  </a:cubicBezTo>
                  <a:cubicBezTo>
                    <a:pt x="1041" y="4517"/>
                    <a:pt x="1" y="5995"/>
                    <a:pt x="220" y="7035"/>
                  </a:cubicBezTo>
                  <a:cubicBezTo>
                    <a:pt x="297" y="7283"/>
                    <a:pt x="586" y="7435"/>
                    <a:pt x="861" y="7435"/>
                  </a:cubicBezTo>
                  <a:cubicBezTo>
                    <a:pt x="1072" y="7435"/>
                    <a:pt x="1274" y="7346"/>
                    <a:pt x="1369" y="7144"/>
                  </a:cubicBezTo>
                  <a:cubicBezTo>
                    <a:pt x="2519" y="5092"/>
                    <a:pt x="2054" y="2574"/>
                    <a:pt x="2957" y="521"/>
                  </a:cubicBezTo>
                  <a:cubicBezTo>
                    <a:pt x="3062" y="269"/>
                    <a:pt x="2877" y="1"/>
                    <a:pt x="2686" y="1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64"/>
            <p:cNvSpPr/>
            <p:nvPr/>
          </p:nvSpPr>
          <p:spPr>
            <a:xfrm>
              <a:off x="6389475" y="4316550"/>
              <a:ext cx="45200" cy="45650"/>
            </a:xfrm>
            <a:custGeom>
              <a:avLst/>
              <a:gdLst/>
              <a:ahLst/>
              <a:cxnLst/>
              <a:rect l="l" t="t" r="r" b="b"/>
              <a:pathLst>
                <a:path w="1808" h="1826" extrusionOk="0">
                  <a:moveTo>
                    <a:pt x="875" y="1"/>
                  </a:moveTo>
                  <a:cubicBezTo>
                    <a:pt x="813" y="1"/>
                    <a:pt x="749" y="14"/>
                    <a:pt x="685" y="46"/>
                  </a:cubicBezTo>
                  <a:cubicBezTo>
                    <a:pt x="220" y="156"/>
                    <a:pt x="1" y="731"/>
                    <a:pt x="220" y="1059"/>
                  </a:cubicBezTo>
                  <a:lnTo>
                    <a:pt x="220" y="1168"/>
                  </a:lnTo>
                  <a:cubicBezTo>
                    <a:pt x="220" y="1305"/>
                    <a:pt x="329" y="1415"/>
                    <a:pt x="329" y="1524"/>
                  </a:cubicBezTo>
                  <a:cubicBezTo>
                    <a:pt x="439" y="1634"/>
                    <a:pt x="576" y="1743"/>
                    <a:pt x="685" y="1743"/>
                  </a:cubicBezTo>
                  <a:lnTo>
                    <a:pt x="795" y="1743"/>
                  </a:lnTo>
                  <a:cubicBezTo>
                    <a:pt x="849" y="1798"/>
                    <a:pt x="904" y="1825"/>
                    <a:pt x="959" y="1825"/>
                  </a:cubicBezTo>
                  <a:cubicBezTo>
                    <a:pt x="1014" y="1825"/>
                    <a:pt x="1068" y="1798"/>
                    <a:pt x="1123" y="1743"/>
                  </a:cubicBezTo>
                  <a:cubicBezTo>
                    <a:pt x="1369" y="1634"/>
                    <a:pt x="1698" y="1524"/>
                    <a:pt x="1698" y="1168"/>
                  </a:cubicBezTo>
                  <a:cubicBezTo>
                    <a:pt x="1807" y="840"/>
                    <a:pt x="1807" y="484"/>
                    <a:pt x="1588" y="265"/>
                  </a:cubicBezTo>
                  <a:cubicBezTo>
                    <a:pt x="1479" y="265"/>
                    <a:pt x="1369" y="156"/>
                    <a:pt x="1260" y="156"/>
                  </a:cubicBezTo>
                  <a:cubicBezTo>
                    <a:pt x="1163" y="78"/>
                    <a:pt x="1025" y="1"/>
                    <a:pt x="875" y="1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64"/>
            <p:cNvSpPr/>
            <p:nvPr/>
          </p:nvSpPr>
          <p:spPr>
            <a:xfrm>
              <a:off x="6121250" y="4240475"/>
              <a:ext cx="398950" cy="415725"/>
            </a:xfrm>
            <a:custGeom>
              <a:avLst/>
              <a:gdLst/>
              <a:ahLst/>
              <a:cxnLst/>
              <a:rect l="l" t="t" r="r" b="b"/>
              <a:pathLst>
                <a:path w="15958" h="16629" extrusionOk="0">
                  <a:moveTo>
                    <a:pt x="8554" y="682"/>
                  </a:moveTo>
                  <a:cubicBezTo>
                    <a:pt x="9083" y="682"/>
                    <a:pt x="9596" y="718"/>
                    <a:pt x="10046" y="790"/>
                  </a:cubicBezTo>
                  <a:cubicBezTo>
                    <a:pt x="12317" y="1146"/>
                    <a:pt x="14151" y="2296"/>
                    <a:pt x="14480" y="4677"/>
                  </a:cubicBezTo>
                  <a:cubicBezTo>
                    <a:pt x="15164" y="7989"/>
                    <a:pt x="15410" y="13353"/>
                    <a:pt x="11852" y="15297"/>
                  </a:cubicBezTo>
                  <a:cubicBezTo>
                    <a:pt x="11052" y="15752"/>
                    <a:pt x="10206" y="15955"/>
                    <a:pt x="9365" y="15955"/>
                  </a:cubicBezTo>
                  <a:cubicBezTo>
                    <a:pt x="6870" y="15955"/>
                    <a:pt x="4418" y="14168"/>
                    <a:pt x="3312" y="11875"/>
                  </a:cubicBezTo>
                  <a:cubicBezTo>
                    <a:pt x="3422" y="11738"/>
                    <a:pt x="3312" y="11738"/>
                    <a:pt x="3312" y="11629"/>
                  </a:cubicBezTo>
                  <a:lnTo>
                    <a:pt x="3203" y="11629"/>
                  </a:lnTo>
                  <a:cubicBezTo>
                    <a:pt x="3203" y="11519"/>
                    <a:pt x="3093" y="11519"/>
                    <a:pt x="2957" y="11519"/>
                  </a:cubicBezTo>
                  <a:cubicBezTo>
                    <a:pt x="2738" y="11465"/>
                    <a:pt x="2512" y="11465"/>
                    <a:pt x="2300" y="11465"/>
                  </a:cubicBezTo>
                  <a:cubicBezTo>
                    <a:pt x="2088" y="11465"/>
                    <a:pt x="1889" y="11465"/>
                    <a:pt x="1725" y="11410"/>
                  </a:cubicBezTo>
                  <a:lnTo>
                    <a:pt x="1150" y="11410"/>
                  </a:lnTo>
                  <a:cubicBezTo>
                    <a:pt x="1369" y="11191"/>
                    <a:pt x="1479" y="10945"/>
                    <a:pt x="1725" y="10726"/>
                  </a:cubicBezTo>
                  <a:cubicBezTo>
                    <a:pt x="1944" y="10370"/>
                    <a:pt x="2519" y="9576"/>
                    <a:pt x="2163" y="9138"/>
                  </a:cubicBezTo>
                  <a:cubicBezTo>
                    <a:pt x="1834" y="6045"/>
                    <a:pt x="2272" y="2624"/>
                    <a:pt x="5475" y="1146"/>
                  </a:cubicBezTo>
                  <a:cubicBezTo>
                    <a:pt x="6320" y="834"/>
                    <a:pt x="7473" y="682"/>
                    <a:pt x="8554" y="682"/>
                  </a:cubicBezTo>
                  <a:close/>
                  <a:moveTo>
                    <a:pt x="8418" y="1"/>
                  </a:moveTo>
                  <a:cubicBezTo>
                    <a:pt x="7705" y="1"/>
                    <a:pt x="6986" y="80"/>
                    <a:pt x="6268" y="243"/>
                  </a:cubicBezTo>
                  <a:cubicBezTo>
                    <a:pt x="1944" y="1255"/>
                    <a:pt x="1260" y="5470"/>
                    <a:pt x="1725" y="9248"/>
                  </a:cubicBezTo>
                  <a:cubicBezTo>
                    <a:pt x="1588" y="9357"/>
                    <a:pt x="1479" y="9467"/>
                    <a:pt x="1260" y="9686"/>
                  </a:cubicBezTo>
                  <a:cubicBezTo>
                    <a:pt x="1041" y="9932"/>
                    <a:pt x="794" y="10151"/>
                    <a:pt x="685" y="10260"/>
                  </a:cubicBezTo>
                  <a:cubicBezTo>
                    <a:pt x="575" y="10507"/>
                    <a:pt x="466" y="10616"/>
                    <a:pt x="356" y="10726"/>
                  </a:cubicBezTo>
                  <a:lnTo>
                    <a:pt x="219" y="10835"/>
                  </a:lnTo>
                  <a:cubicBezTo>
                    <a:pt x="110" y="10945"/>
                    <a:pt x="1" y="11191"/>
                    <a:pt x="110" y="11300"/>
                  </a:cubicBezTo>
                  <a:cubicBezTo>
                    <a:pt x="1" y="11300"/>
                    <a:pt x="1" y="11410"/>
                    <a:pt x="1" y="11410"/>
                  </a:cubicBezTo>
                  <a:cubicBezTo>
                    <a:pt x="356" y="11738"/>
                    <a:pt x="794" y="11985"/>
                    <a:pt x="1260" y="11985"/>
                  </a:cubicBezTo>
                  <a:cubicBezTo>
                    <a:pt x="1725" y="12094"/>
                    <a:pt x="2272" y="12094"/>
                    <a:pt x="2738" y="12094"/>
                  </a:cubicBezTo>
                  <a:cubicBezTo>
                    <a:pt x="3728" y="14784"/>
                    <a:pt x="6478" y="16628"/>
                    <a:pt x="9271" y="16628"/>
                  </a:cubicBezTo>
                  <a:cubicBezTo>
                    <a:pt x="10030" y="16628"/>
                    <a:pt x="10792" y="16492"/>
                    <a:pt x="11524" y="16200"/>
                  </a:cubicBezTo>
                  <a:cubicBezTo>
                    <a:pt x="15958" y="14475"/>
                    <a:pt x="15958" y="8673"/>
                    <a:pt x="15273" y="4786"/>
                  </a:cubicBezTo>
                  <a:cubicBezTo>
                    <a:pt x="14945" y="2733"/>
                    <a:pt x="14370" y="1721"/>
                    <a:pt x="12317" y="790"/>
                  </a:cubicBezTo>
                  <a:cubicBezTo>
                    <a:pt x="11054" y="274"/>
                    <a:pt x="9744" y="1"/>
                    <a:pt x="8418" y="1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64"/>
            <p:cNvSpPr/>
            <p:nvPr/>
          </p:nvSpPr>
          <p:spPr>
            <a:xfrm>
              <a:off x="5316550" y="4340275"/>
              <a:ext cx="833475" cy="486775"/>
            </a:xfrm>
            <a:custGeom>
              <a:avLst/>
              <a:gdLst/>
              <a:ahLst/>
              <a:cxnLst/>
              <a:rect l="l" t="t" r="r" b="b"/>
              <a:pathLst>
                <a:path w="33339" h="19471" extrusionOk="0">
                  <a:moveTo>
                    <a:pt x="3814" y="12410"/>
                  </a:moveTo>
                  <a:cubicBezTo>
                    <a:pt x="4089" y="12410"/>
                    <a:pt x="4358" y="12451"/>
                    <a:pt x="4599" y="12536"/>
                  </a:cubicBezTo>
                  <a:cubicBezTo>
                    <a:pt x="5174" y="12783"/>
                    <a:pt x="5283" y="13357"/>
                    <a:pt x="5393" y="13905"/>
                  </a:cubicBezTo>
                  <a:cubicBezTo>
                    <a:pt x="5037" y="14835"/>
                    <a:pt x="4708" y="15848"/>
                    <a:pt x="4353" y="16888"/>
                  </a:cubicBezTo>
                  <a:cubicBezTo>
                    <a:pt x="3668" y="16642"/>
                    <a:pt x="3121" y="16779"/>
                    <a:pt x="2546" y="16423"/>
                  </a:cubicBezTo>
                  <a:cubicBezTo>
                    <a:pt x="1615" y="15739"/>
                    <a:pt x="1287" y="14261"/>
                    <a:pt x="1862" y="13357"/>
                  </a:cubicBezTo>
                  <a:cubicBezTo>
                    <a:pt x="2187" y="12748"/>
                    <a:pt x="3023" y="12410"/>
                    <a:pt x="3814" y="12410"/>
                  </a:cubicBezTo>
                  <a:close/>
                  <a:moveTo>
                    <a:pt x="17709" y="0"/>
                  </a:moveTo>
                  <a:cubicBezTo>
                    <a:pt x="15766" y="0"/>
                    <a:pt x="13932" y="219"/>
                    <a:pt x="12235" y="1369"/>
                  </a:cubicBezTo>
                  <a:cubicBezTo>
                    <a:pt x="11551" y="1725"/>
                    <a:pt x="11332" y="2519"/>
                    <a:pt x="10867" y="3093"/>
                  </a:cubicBezTo>
                  <a:cubicBezTo>
                    <a:pt x="10292" y="3997"/>
                    <a:pt x="9608" y="4900"/>
                    <a:pt x="8923" y="5694"/>
                  </a:cubicBezTo>
                  <a:cubicBezTo>
                    <a:pt x="7555" y="7746"/>
                    <a:pt x="6761" y="10045"/>
                    <a:pt x="5967" y="12317"/>
                  </a:cubicBezTo>
                  <a:cubicBezTo>
                    <a:pt x="5858" y="12536"/>
                    <a:pt x="5721" y="12892"/>
                    <a:pt x="5612" y="13220"/>
                  </a:cubicBezTo>
                  <a:cubicBezTo>
                    <a:pt x="5502" y="12673"/>
                    <a:pt x="5283" y="12098"/>
                    <a:pt x="4489" y="11989"/>
                  </a:cubicBezTo>
                  <a:cubicBezTo>
                    <a:pt x="4194" y="11931"/>
                    <a:pt x="3892" y="11900"/>
                    <a:pt x="3595" y="11900"/>
                  </a:cubicBezTo>
                  <a:cubicBezTo>
                    <a:pt x="2626" y="11900"/>
                    <a:pt x="1701" y="12226"/>
                    <a:pt x="1178" y="13001"/>
                  </a:cubicBezTo>
                  <a:cubicBezTo>
                    <a:pt x="1" y="14818"/>
                    <a:pt x="1622" y="17615"/>
                    <a:pt x="3604" y="17615"/>
                  </a:cubicBezTo>
                  <a:cubicBezTo>
                    <a:pt x="3743" y="17615"/>
                    <a:pt x="3883" y="17601"/>
                    <a:pt x="4024" y="17572"/>
                  </a:cubicBezTo>
                  <a:lnTo>
                    <a:pt x="4024" y="17572"/>
                  </a:lnTo>
                  <a:cubicBezTo>
                    <a:pt x="3915" y="18010"/>
                    <a:pt x="3805" y="18366"/>
                    <a:pt x="3668" y="18831"/>
                  </a:cubicBezTo>
                  <a:cubicBezTo>
                    <a:pt x="3603" y="19159"/>
                    <a:pt x="3910" y="19379"/>
                    <a:pt x="4191" y="19379"/>
                  </a:cubicBezTo>
                  <a:cubicBezTo>
                    <a:pt x="4379" y="19379"/>
                    <a:pt x="4555" y="19281"/>
                    <a:pt x="4599" y="19050"/>
                  </a:cubicBezTo>
                  <a:cubicBezTo>
                    <a:pt x="5393" y="15273"/>
                    <a:pt x="6871" y="11414"/>
                    <a:pt x="8239" y="7883"/>
                  </a:cubicBezTo>
                  <a:cubicBezTo>
                    <a:pt x="8923" y="6268"/>
                    <a:pt x="10073" y="4681"/>
                    <a:pt x="11195" y="3312"/>
                  </a:cubicBezTo>
                  <a:cubicBezTo>
                    <a:pt x="12454" y="1588"/>
                    <a:pt x="14288" y="1150"/>
                    <a:pt x="16450" y="1041"/>
                  </a:cubicBezTo>
                  <a:cubicBezTo>
                    <a:pt x="16598" y="1036"/>
                    <a:pt x="16746" y="1033"/>
                    <a:pt x="16894" y="1033"/>
                  </a:cubicBezTo>
                  <a:cubicBezTo>
                    <a:pt x="20977" y="1033"/>
                    <a:pt x="25243" y="2837"/>
                    <a:pt x="28439" y="5584"/>
                  </a:cubicBezTo>
                  <a:cubicBezTo>
                    <a:pt x="30245" y="7199"/>
                    <a:pt x="31176" y="9690"/>
                    <a:pt x="31723" y="11989"/>
                  </a:cubicBezTo>
                  <a:cubicBezTo>
                    <a:pt x="31970" y="13220"/>
                    <a:pt x="32189" y="14479"/>
                    <a:pt x="32189" y="15739"/>
                  </a:cubicBezTo>
                  <a:cubicBezTo>
                    <a:pt x="32189" y="16413"/>
                    <a:pt x="31869" y="18526"/>
                    <a:pt x="32385" y="18925"/>
                  </a:cubicBezTo>
                  <a:lnTo>
                    <a:pt x="32385" y="18925"/>
                  </a:lnTo>
                  <a:cubicBezTo>
                    <a:pt x="32376" y="18921"/>
                    <a:pt x="32366" y="18919"/>
                    <a:pt x="32356" y="18919"/>
                  </a:cubicBezTo>
                  <a:cubicBezTo>
                    <a:pt x="32243" y="18919"/>
                    <a:pt x="32094" y="19175"/>
                    <a:pt x="32189" y="19269"/>
                  </a:cubicBezTo>
                  <a:lnTo>
                    <a:pt x="32298" y="19379"/>
                  </a:lnTo>
                  <a:cubicBezTo>
                    <a:pt x="32345" y="19437"/>
                    <a:pt x="32416" y="19471"/>
                    <a:pt x="32483" y="19471"/>
                  </a:cubicBezTo>
                  <a:cubicBezTo>
                    <a:pt x="32573" y="19471"/>
                    <a:pt x="32654" y="19410"/>
                    <a:pt x="32654" y="19269"/>
                  </a:cubicBezTo>
                  <a:cubicBezTo>
                    <a:pt x="33338" y="15164"/>
                    <a:pt x="32407" y="9580"/>
                    <a:pt x="29917" y="6159"/>
                  </a:cubicBezTo>
                  <a:cubicBezTo>
                    <a:pt x="28439" y="4106"/>
                    <a:pt x="25702" y="2847"/>
                    <a:pt x="23649" y="1725"/>
                  </a:cubicBezTo>
                  <a:cubicBezTo>
                    <a:pt x="21706" y="685"/>
                    <a:pt x="19981" y="0"/>
                    <a:pt x="17709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64"/>
            <p:cNvSpPr/>
            <p:nvPr/>
          </p:nvSpPr>
          <p:spPr>
            <a:xfrm>
              <a:off x="5579300" y="4443275"/>
              <a:ext cx="521125" cy="402000"/>
            </a:xfrm>
            <a:custGeom>
              <a:avLst/>
              <a:gdLst/>
              <a:ahLst/>
              <a:cxnLst/>
              <a:rect l="l" t="t" r="r" b="b"/>
              <a:pathLst>
                <a:path w="20845" h="16080" extrusionOk="0">
                  <a:moveTo>
                    <a:pt x="8433" y="621"/>
                  </a:moveTo>
                  <a:cubicBezTo>
                    <a:pt x="8518" y="621"/>
                    <a:pt x="8568" y="635"/>
                    <a:pt x="8568" y="670"/>
                  </a:cubicBezTo>
                  <a:cubicBezTo>
                    <a:pt x="8568" y="1245"/>
                    <a:pt x="7090" y="1574"/>
                    <a:pt x="5475" y="1574"/>
                  </a:cubicBezTo>
                  <a:cubicBezTo>
                    <a:pt x="5721" y="1355"/>
                    <a:pt x="5940" y="1245"/>
                    <a:pt x="6296" y="1026"/>
                  </a:cubicBezTo>
                  <a:cubicBezTo>
                    <a:pt x="6572" y="1026"/>
                    <a:pt x="7987" y="621"/>
                    <a:pt x="8433" y="621"/>
                  </a:cubicBezTo>
                  <a:close/>
                  <a:moveTo>
                    <a:pt x="11305" y="2723"/>
                  </a:moveTo>
                  <a:cubicBezTo>
                    <a:pt x="12318" y="2723"/>
                    <a:pt x="11415" y="3517"/>
                    <a:pt x="10949" y="3763"/>
                  </a:cubicBezTo>
                  <a:cubicBezTo>
                    <a:pt x="10621" y="3873"/>
                    <a:pt x="10265" y="3982"/>
                    <a:pt x="9827" y="3982"/>
                  </a:cubicBezTo>
                  <a:cubicBezTo>
                    <a:pt x="10046" y="3407"/>
                    <a:pt x="10621" y="2723"/>
                    <a:pt x="11305" y="2723"/>
                  </a:cubicBezTo>
                  <a:close/>
                  <a:moveTo>
                    <a:pt x="7856" y="0"/>
                  </a:moveTo>
                  <a:cubicBezTo>
                    <a:pt x="6406" y="0"/>
                    <a:pt x="4620" y="585"/>
                    <a:pt x="3997" y="1574"/>
                  </a:cubicBezTo>
                  <a:cubicBezTo>
                    <a:pt x="2191" y="1464"/>
                    <a:pt x="466" y="1136"/>
                    <a:pt x="357" y="451"/>
                  </a:cubicBezTo>
                  <a:cubicBezTo>
                    <a:pt x="357" y="328"/>
                    <a:pt x="268" y="267"/>
                    <a:pt x="179" y="267"/>
                  </a:cubicBezTo>
                  <a:cubicBezTo>
                    <a:pt x="90" y="267"/>
                    <a:pt x="1" y="328"/>
                    <a:pt x="1" y="451"/>
                  </a:cubicBezTo>
                  <a:cubicBezTo>
                    <a:pt x="138" y="1929"/>
                    <a:pt x="2410" y="2039"/>
                    <a:pt x="3888" y="2039"/>
                  </a:cubicBezTo>
                  <a:cubicBezTo>
                    <a:pt x="3778" y="2395"/>
                    <a:pt x="3888" y="2723"/>
                    <a:pt x="4107" y="3188"/>
                  </a:cubicBezTo>
                  <a:cubicBezTo>
                    <a:pt x="4793" y="4278"/>
                    <a:pt x="6461" y="4505"/>
                    <a:pt x="7839" y="4505"/>
                  </a:cubicBezTo>
                  <a:cubicBezTo>
                    <a:pt x="8330" y="4505"/>
                    <a:pt x="8783" y="4476"/>
                    <a:pt x="9143" y="4447"/>
                  </a:cubicBezTo>
                  <a:lnTo>
                    <a:pt x="9143" y="4447"/>
                  </a:lnTo>
                  <a:cubicBezTo>
                    <a:pt x="9033" y="5351"/>
                    <a:pt x="9252" y="6363"/>
                    <a:pt x="9718" y="7185"/>
                  </a:cubicBezTo>
                  <a:cubicBezTo>
                    <a:pt x="11086" y="9347"/>
                    <a:pt x="13139" y="9922"/>
                    <a:pt x="15520" y="10469"/>
                  </a:cubicBezTo>
                  <a:cubicBezTo>
                    <a:pt x="16352" y="10727"/>
                    <a:pt x="17170" y="10912"/>
                    <a:pt x="17952" y="10912"/>
                  </a:cubicBezTo>
                  <a:cubicBezTo>
                    <a:pt x="18251" y="10912"/>
                    <a:pt x="18545" y="10885"/>
                    <a:pt x="18832" y="10825"/>
                  </a:cubicBezTo>
                  <a:lnTo>
                    <a:pt x="18832" y="10825"/>
                  </a:lnTo>
                  <a:cubicBezTo>
                    <a:pt x="18148" y="11400"/>
                    <a:pt x="17682" y="11974"/>
                    <a:pt x="17244" y="12659"/>
                  </a:cubicBezTo>
                  <a:cubicBezTo>
                    <a:pt x="16998" y="13206"/>
                    <a:pt x="16670" y="13781"/>
                    <a:pt x="16423" y="14246"/>
                  </a:cubicBezTo>
                  <a:cubicBezTo>
                    <a:pt x="16314" y="14711"/>
                    <a:pt x="16423" y="15505"/>
                    <a:pt x="16095" y="15724"/>
                  </a:cubicBezTo>
                  <a:cubicBezTo>
                    <a:pt x="15876" y="15834"/>
                    <a:pt x="16095" y="16080"/>
                    <a:pt x="16204" y="16080"/>
                  </a:cubicBezTo>
                  <a:cubicBezTo>
                    <a:pt x="16889" y="15943"/>
                    <a:pt x="17244" y="14575"/>
                    <a:pt x="17463" y="14137"/>
                  </a:cubicBezTo>
                  <a:cubicBezTo>
                    <a:pt x="17792" y="13452"/>
                    <a:pt x="18148" y="12768"/>
                    <a:pt x="18613" y="12193"/>
                  </a:cubicBezTo>
                  <a:cubicBezTo>
                    <a:pt x="19160" y="11509"/>
                    <a:pt x="19845" y="11044"/>
                    <a:pt x="20310" y="10359"/>
                  </a:cubicBezTo>
                  <a:cubicBezTo>
                    <a:pt x="20419" y="10250"/>
                    <a:pt x="20419" y="10141"/>
                    <a:pt x="20419" y="10031"/>
                  </a:cubicBezTo>
                  <a:cubicBezTo>
                    <a:pt x="20529" y="9922"/>
                    <a:pt x="20529" y="9922"/>
                    <a:pt x="20666" y="9785"/>
                  </a:cubicBezTo>
                  <a:cubicBezTo>
                    <a:pt x="20845" y="9606"/>
                    <a:pt x="20731" y="9427"/>
                    <a:pt x="20550" y="9427"/>
                  </a:cubicBezTo>
                  <a:cubicBezTo>
                    <a:pt x="20509" y="9427"/>
                    <a:pt x="20465" y="9436"/>
                    <a:pt x="20419" y="9456"/>
                  </a:cubicBezTo>
                  <a:cubicBezTo>
                    <a:pt x="19622" y="10100"/>
                    <a:pt x="18528" y="10363"/>
                    <a:pt x="17360" y="10363"/>
                  </a:cubicBezTo>
                  <a:cubicBezTo>
                    <a:pt x="15200" y="10363"/>
                    <a:pt x="12785" y="9464"/>
                    <a:pt x="11524" y="8416"/>
                  </a:cubicBezTo>
                  <a:cubicBezTo>
                    <a:pt x="10402" y="7513"/>
                    <a:pt x="9252" y="6035"/>
                    <a:pt x="9718" y="4557"/>
                  </a:cubicBezTo>
                  <a:lnTo>
                    <a:pt x="9718" y="4447"/>
                  </a:lnTo>
                  <a:cubicBezTo>
                    <a:pt x="10949" y="4311"/>
                    <a:pt x="12318" y="4092"/>
                    <a:pt x="12783" y="2833"/>
                  </a:cubicBezTo>
                  <a:lnTo>
                    <a:pt x="12783" y="2614"/>
                  </a:lnTo>
                  <a:cubicBezTo>
                    <a:pt x="12473" y="2353"/>
                    <a:pt x="12046" y="2233"/>
                    <a:pt x="11607" y="2233"/>
                  </a:cubicBezTo>
                  <a:cubicBezTo>
                    <a:pt x="11076" y="2233"/>
                    <a:pt x="10530" y="2409"/>
                    <a:pt x="10155" y="2723"/>
                  </a:cubicBezTo>
                  <a:cubicBezTo>
                    <a:pt x="9718" y="3079"/>
                    <a:pt x="9362" y="3517"/>
                    <a:pt x="9252" y="4092"/>
                  </a:cubicBezTo>
                  <a:cubicBezTo>
                    <a:pt x="8103" y="3982"/>
                    <a:pt x="6980" y="3763"/>
                    <a:pt x="6050" y="3517"/>
                  </a:cubicBezTo>
                  <a:cubicBezTo>
                    <a:pt x="5256" y="3517"/>
                    <a:pt x="4791" y="3188"/>
                    <a:pt x="4572" y="2395"/>
                  </a:cubicBezTo>
                  <a:lnTo>
                    <a:pt x="4928" y="2039"/>
                  </a:lnTo>
                  <a:cubicBezTo>
                    <a:pt x="6406" y="2039"/>
                    <a:pt x="9471" y="2039"/>
                    <a:pt x="9718" y="670"/>
                  </a:cubicBezTo>
                  <a:cubicBezTo>
                    <a:pt x="9827" y="561"/>
                    <a:pt x="9718" y="451"/>
                    <a:pt x="9581" y="451"/>
                  </a:cubicBezTo>
                  <a:cubicBezTo>
                    <a:pt x="9209" y="143"/>
                    <a:pt x="8574" y="0"/>
                    <a:pt x="7856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64"/>
            <p:cNvSpPr/>
            <p:nvPr/>
          </p:nvSpPr>
          <p:spPr>
            <a:xfrm>
              <a:off x="5619675" y="4710425"/>
              <a:ext cx="68450" cy="55925"/>
            </a:xfrm>
            <a:custGeom>
              <a:avLst/>
              <a:gdLst/>
              <a:ahLst/>
              <a:cxnLst/>
              <a:rect l="l" t="t" r="r" b="b"/>
              <a:pathLst>
                <a:path w="2738" h="2237" extrusionOk="0">
                  <a:moveTo>
                    <a:pt x="1099" y="1"/>
                  </a:moveTo>
                  <a:cubicBezTo>
                    <a:pt x="1033" y="1"/>
                    <a:pt x="967" y="10"/>
                    <a:pt x="904" y="29"/>
                  </a:cubicBezTo>
                  <a:cubicBezTo>
                    <a:pt x="439" y="139"/>
                    <a:pt x="220" y="604"/>
                    <a:pt x="110" y="933"/>
                  </a:cubicBezTo>
                  <a:cubicBezTo>
                    <a:pt x="110" y="1152"/>
                    <a:pt x="1" y="1288"/>
                    <a:pt x="110" y="1507"/>
                  </a:cubicBezTo>
                  <a:cubicBezTo>
                    <a:pt x="110" y="1617"/>
                    <a:pt x="220" y="1836"/>
                    <a:pt x="110" y="2082"/>
                  </a:cubicBezTo>
                  <a:cubicBezTo>
                    <a:pt x="110" y="2160"/>
                    <a:pt x="165" y="2237"/>
                    <a:pt x="236" y="2237"/>
                  </a:cubicBezTo>
                  <a:cubicBezTo>
                    <a:pt x="265" y="2237"/>
                    <a:pt x="297" y="2224"/>
                    <a:pt x="329" y="2192"/>
                  </a:cubicBezTo>
                  <a:cubicBezTo>
                    <a:pt x="795" y="1973"/>
                    <a:pt x="685" y="1398"/>
                    <a:pt x="904" y="933"/>
                  </a:cubicBezTo>
                  <a:cubicBezTo>
                    <a:pt x="904" y="823"/>
                    <a:pt x="1014" y="714"/>
                    <a:pt x="1123" y="714"/>
                  </a:cubicBezTo>
                  <a:cubicBezTo>
                    <a:pt x="1260" y="714"/>
                    <a:pt x="1479" y="823"/>
                    <a:pt x="1479" y="933"/>
                  </a:cubicBezTo>
                  <a:cubicBezTo>
                    <a:pt x="1807" y="1152"/>
                    <a:pt x="2054" y="1398"/>
                    <a:pt x="2163" y="1726"/>
                  </a:cubicBezTo>
                  <a:cubicBezTo>
                    <a:pt x="2203" y="1856"/>
                    <a:pt x="2276" y="1906"/>
                    <a:pt x="2352" y="1906"/>
                  </a:cubicBezTo>
                  <a:cubicBezTo>
                    <a:pt x="2485" y="1906"/>
                    <a:pt x="2628" y="1756"/>
                    <a:pt x="2628" y="1617"/>
                  </a:cubicBezTo>
                  <a:cubicBezTo>
                    <a:pt x="2738" y="1152"/>
                    <a:pt x="2273" y="823"/>
                    <a:pt x="1944" y="467"/>
                  </a:cubicBezTo>
                  <a:cubicBezTo>
                    <a:pt x="1741" y="197"/>
                    <a:pt x="1409" y="1"/>
                    <a:pt x="1099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64"/>
            <p:cNvSpPr/>
            <p:nvPr/>
          </p:nvSpPr>
          <p:spPr>
            <a:xfrm>
              <a:off x="5719575" y="4701025"/>
              <a:ext cx="42450" cy="42275"/>
            </a:xfrm>
            <a:custGeom>
              <a:avLst/>
              <a:gdLst/>
              <a:ahLst/>
              <a:cxnLst/>
              <a:rect l="l" t="t" r="r" b="b"/>
              <a:pathLst>
                <a:path w="1698" h="1691" extrusionOk="0">
                  <a:moveTo>
                    <a:pt x="904" y="1"/>
                  </a:moveTo>
                  <a:cubicBezTo>
                    <a:pt x="831" y="1"/>
                    <a:pt x="758" y="49"/>
                    <a:pt x="685" y="49"/>
                  </a:cubicBezTo>
                  <a:cubicBezTo>
                    <a:pt x="548" y="49"/>
                    <a:pt x="329" y="49"/>
                    <a:pt x="220" y="296"/>
                  </a:cubicBezTo>
                  <a:cubicBezTo>
                    <a:pt x="1" y="405"/>
                    <a:pt x="1" y="734"/>
                    <a:pt x="1" y="980"/>
                  </a:cubicBezTo>
                  <a:lnTo>
                    <a:pt x="1" y="1199"/>
                  </a:lnTo>
                  <a:cubicBezTo>
                    <a:pt x="92" y="1474"/>
                    <a:pt x="337" y="1691"/>
                    <a:pt x="622" y="1691"/>
                  </a:cubicBezTo>
                  <a:cubicBezTo>
                    <a:pt x="679" y="1691"/>
                    <a:pt x="736" y="1682"/>
                    <a:pt x="795" y="1664"/>
                  </a:cubicBezTo>
                  <a:cubicBezTo>
                    <a:pt x="904" y="1664"/>
                    <a:pt x="1014" y="1528"/>
                    <a:pt x="1123" y="1528"/>
                  </a:cubicBezTo>
                  <a:cubicBezTo>
                    <a:pt x="1588" y="1199"/>
                    <a:pt x="1698" y="159"/>
                    <a:pt x="1014" y="49"/>
                  </a:cubicBezTo>
                  <a:cubicBezTo>
                    <a:pt x="977" y="13"/>
                    <a:pt x="941" y="1"/>
                    <a:pt x="904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64"/>
            <p:cNvSpPr/>
            <p:nvPr/>
          </p:nvSpPr>
          <p:spPr>
            <a:xfrm>
              <a:off x="5579300" y="4653000"/>
              <a:ext cx="43150" cy="46950"/>
            </a:xfrm>
            <a:custGeom>
              <a:avLst/>
              <a:gdLst/>
              <a:ahLst/>
              <a:cxnLst/>
              <a:rect l="l" t="t" r="r" b="b"/>
              <a:pathLst>
                <a:path w="1726" h="1878" extrusionOk="0">
                  <a:moveTo>
                    <a:pt x="924" y="1"/>
                  </a:moveTo>
                  <a:cubicBezTo>
                    <a:pt x="712" y="1"/>
                    <a:pt x="448" y="218"/>
                    <a:pt x="357" y="492"/>
                  </a:cubicBezTo>
                  <a:cubicBezTo>
                    <a:pt x="138" y="602"/>
                    <a:pt x="1" y="848"/>
                    <a:pt x="1" y="1067"/>
                  </a:cubicBezTo>
                  <a:cubicBezTo>
                    <a:pt x="1" y="1484"/>
                    <a:pt x="373" y="1878"/>
                    <a:pt x="785" y="1878"/>
                  </a:cubicBezTo>
                  <a:cubicBezTo>
                    <a:pt x="834" y="1878"/>
                    <a:pt x="883" y="1873"/>
                    <a:pt x="932" y="1861"/>
                  </a:cubicBezTo>
                  <a:cubicBezTo>
                    <a:pt x="1151" y="1861"/>
                    <a:pt x="1369" y="1752"/>
                    <a:pt x="1506" y="1533"/>
                  </a:cubicBezTo>
                  <a:lnTo>
                    <a:pt x="1616" y="1286"/>
                  </a:lnTo>
                  <a:cubicBezTo>
                    <a:pt x="1616" y="1286"/>
                    <a:pt x="1616" y="1177"/>
                    <a:pt x="1725" y="1177"/>
                  </a:cubicBezTo>
                  <a:cubicBezTo>
                    <a:pt x="1725" y="958"/>
                    <a:pt x="1725" y="711"/>
                    <a:pt x="1616" y="492"/>
                  </a:cubicBezTo>
                  <a:cubicBezTo>
                    <a:pt x="1616" y="274"/>
                    <a:pt x="1506" y="164"/>
                    <a:pt x="1260" y="27"/>
                  </a:cubicBezTo>
                  <a:lnTo>
                    <a:pt x="1041" y="27"/>
                  </a:lnTo>
                  <a:cubicBezTo>
                    <a:pt x="1005" y="9"/>
                    <a:pt x="965" y="1"/>
                    <a:pt x="924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64"/>
            <p:cNvSpPr/>
            <p:nvPr/>
          </p:nvSpPr>
          <p:spPr>
            <a:xfrm>
              <a:off x="5577150" y="4586375"/>
              <a:ext cx="74025" cy="34100"/>
            </a:xfrm>
            <a:custGeom>
              <a:avLst/>
              <a:gdLst/>
              <a:ahLst/>
              <a:cxnLst/>
              <a:rect l="l" t="t" r="r" b="b"/>
              <a:pathLst>
                <a:path w="2961" h="1364" extrusionOk="0">
                  <a:moveTo>
                    <a:pt x="2032" y="0"/>
                  </a:moveTo>
                  <a:cubicBezTo>
                    <a:pt x="1741" y="0"/>
                    <a:pt x="1456" y="60"/>
                    <a:pt x="1127" y="201"/>
                  </a:cubicBezTo>
                  <a:cubicBezTo>
                    <a:pt x="662" y="420"/>
                    <a:pt x="333" y="639"/>
                    <a:pt x="87" y="1105"/>
                  </a:cubicBezTo>
                  <a:cubicBezTo>
                    <a:pt x="0" y="1191"/>
                    <a:pt x="51" y="1364"/>
                    <a:pt x="144" y="1364"/>
                  </a:cubicBezTo>
                  <a:cubicBezTo>
                    <a:pt x="168" y="1364"/>
                    <a:pt x="195" y="1352"/>
                    <a:pt x="224" y="1324"/>
                  </a:cubicBezTo>
                  <a:cubicBezTo>
                    <a:pt x="443" y="995"/>
                    <a:pt x="771" y="776"/>
                    <a:pt x="1127" y="639"/>
                  </a:cubicBezTo>
                  <a:cubicBezTo>
                    <a:pt x="1237" y="530"/>
                    <a:pt x="1346" y="420"/>
                    <a:pt x="1455" y="420"/>
                  </a:cubicBezTo>
                  <a:cubicBezTo>
                    <a:pt x="1688" y="311"/>
                    <a:pt x="1893" y="284"/>
                    <a:pt x="2095" y="284"/>
                  </a:cubicBezTo>
                  <a:cubicBezTo>
                    <a:pt x="2297" y="284"/>
                    <a:pt x="2496" y="311"/>
                    <a:pt x="2715" y="311"/>
                  </a:cubicBezTo>
                  <a:cubicBezTo>
                    <a:pt x="2824" y="311"/>
                    <a:pt x="2961" y="92"/>
                    <a:pt x="2715" y="92"/>
                  </a:cubicBezTo>
                  <a:cubicBezTo>
                    <a:pt x="2469" y="34"/>
                    <a:pt x="2249" y="0"/>
                    <a:pt x="2032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64"/>
            <p:cNvSpPr/>
            <p:nvPr/>
          </p:nvSpPr>
          <p:spPr>
            <a:xfrm>
              <a:off x="5764750" y="4631075"/>
              <a:ext cx="54075" cy="49750"/>
            </a:xfrm>
            <a:custGeom>
              <a:avLst/>
              <a:gdLst/>
              <a:ahLst/>
              <a:cxnLst/>
              <a:rect l="l" t="t" r="r" b="b"/>
              <a:pathLst>
                <a:path w="2163" h="1990" extrusionOk="0">
                  <a:moveTo>
                    <a:pt x="247" y="1"/>
                  </a:moveTo>
                  <a:cubicBezTo>
                    <a:pt x="0" y="1"/>
                    <a:pt x="0" y="357"/>
                    <a:pt x="247" y="357"/>
                  </a:cubicBezTo>
                  <a:cubicBezTo>
                    <a:pt x="1040" y="466"/>
                    <a:pt x="1259" y="1479"/>
                    <a:pt x="1834" y="1944"/>
                  </a:cubicBezTo>
                  <a:cubicBezTo>
                    <a:pt x="1866" y="1976"/>
                    <a:pt x="1908" y="1990"/>
                    <a:pt x="1950" y="1990"/>
                  </a:cubicBezTo>
                  <a:cubicBezTo>
                    <a:pt x="2053" y="1990"/>
                    <a:pt x="2163" y="1912"/>
                    <a:pt x="2163" y="1835"/>
                  </a:cubicBezTo>
                  <a:cubicBezTo>
                    <a:pt x="2053" y="1369"/>
                    <a:pt x="1725" y="904"/>
                    <a:pt x="1369" y="576"/>
                  </a:cubicBezTo>
                  <a:cubicBezTo>
                    <a:pt x="1040" y="220"/>
                    <a:pt x="685" y="1"/>
                    <a:pt x="247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64"/>
            <p:cNvSpPr/>
            <p:nvPr/>
          </p:nvSpPr>
          <p:spPr>
            <a:xfrm>
              <a:off x="5499925" y="4699275"/>
              <a:ext cx="48625" cy="125475"/>
            </a:xfrm>
            <a:custGeom>
              <a:avLst/>
              <a:gdLst/>
              <a:ahLst/>
              <a:cxnLst/>
              <a:rect l="l" t="t" r="r" b="b"/>
              <a:pathLst>
                <a:path w="1945" h="5019" extrusionOk="0">
                  <a:moveTo>
                    <a:pt x="1068" y="0"/>
                  </a:moveTo>
                  <a:cubicBezTo>
                    <a:pt x="1008" y="0"/>
                    <a:pt x="946" y="36"/>
                    <a:pt x="904" y="119"/>
                  </a:cubicBezTo>
                  <a:cubicBezTo>
                    <a:pt x="439" y="1269"/>
                    <a:pt x="1" y="2282"/>
                    <a:pt x="329" y="3541"/>
                  </a:cubicBezTo>
                  <a:cubicBezTo>
                    <a:pt x="439" y="4225"/>
                    <a:pt x="904" y="5019"/>
                    <a:pt x="1698" y="5019"/>
                  </a:cubicBezTo>
                  <a:cubicBezTo>
                    <a:pt x="1807" y="5019"/>
                    <a:pt x="1944" y="4800"/>
                    <a:pt x="1807" y="4690"/>
                  </a:cubicBezTo>
                  <a:cubicBezTo>
                    <a:pt x="1260" y="4006"/>
                    <a:pt x="1014" y="3541"/>
                    <a:pt x="904" y="2638"/>
                  </a:cubicBezTo>
                  <a:cubicBezTo>
                    <a:pt x="904" y="1844"/>
                    <a:pt x="1014" y="1050"/>
                    <a:pt x="1260" y="229"/>
                  </a:cubicBezTo>
                  <a:cubicBezTo>
                    <a:pt x="1260" y="94"/>
                    <a:pt x="1166" y="0"/>
                    <a:pt x="1068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64"/>
            <p:cNvSpPr/>
            <p:nvPr/>
          </p:nvSpPr>
          <p:spPr>
            <a:xfrm>
              <a:off x="5822225" y="4795550"/>
              <a:ext cx="22600" cy="32625"/>
            </a:xfrm>
            <a:custGeom>
              <a:avLst/>
              <a:gdLst/>
              <a:ahLst/>
              <a:cxnLst/>
              <a:rect l="l" t="t" r="r" b="b"/>
              <a:pathLst>
                <a:path w="904" h="1305" extrusionOk="0">
                  <a:moveTo>
                    <a:pt x="778" y="0"/>
                  </a:moveTo>
                  <a:cubicBezTo>
                    <a:pt x="749" y="0"/>
                    <a:pt x="717" y="14"/>
                    <a:pt x="685" y="46"/>
                  </a:cubicBezTo>
                  <a:cubicBezTo>
                    <a:pt x="548" y="46"/>
                    <a:pt x="438" y="46"/>
                    <a:pt x="438" y="155"/>
                  </a:cubicBezTo>
                  <a:lnTo>
                    <a:pt x="329" y="265"/>
                  </a:lnTo>
                  <a:cubicBezTo>
                    <a:pt x="329" y="374"/>
                    <a:pt x="220" y="484"/>
                    <a:pt x="220" y="620"/>
                  </a:cubicBezTo>
                  <a:cubicBezTo>
                    <a:pt x="110" y="730"/>
                    <a:pt x="1" y="839"/>
                    <a:pt x="1" y="1058"/>
                  </a:cubicBezTo>
                  <a:cubicBezTo>
                    <a:pt x="1" y="1168"/>
                    <a:pt x="1" y="1305"/>
                    <a:pt x="110" y="1305"/>
                  </a:cubicBezTo>
                  <a:cubicBezTo>
                    <a:pt x="329" y="1305"/>
                    <a:pt x="548" y="1058"/>
                    <a:pt x="685" y="839"/>
                  </a:cubicBezTo>
                  <a:cubicBezTo>
                    <a:pt x="794" y="730"/>
                    <a:pt x="794" y="620"/>
                    <a:pt x="794" y="484"/>
                  </a:cubicBezTo>
                  <a:cubicBezTo>
                    <a:pt x="794" y="374"/>
                    <a:pt x="904" y="265"/>
                    <a:pt x="904" y="155"/>
                  </a:cubicBezTo>
                  <a:cubicBezTo>
                    <a:pt x="904" y="78"/>
                    <a:pt x="849" y="0"/>
                    <a:pt x="778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64"/>
            <p:cNvSpPr/>
            <p:nvPr/>
          </p:nvSpPr>
          <p:spPr>
            <a:xfrm>
              <a:off x="4840975" y="4319300"/>
              <a:ext cx="405125" cy="524650"/>
            </a:xfrm>
            <a:custGeom>
              <a:avLst/>
              <a:gdLst/>
              <a:ahLst/>
              <a:cxnLst/>
              <a:rect l="l" t="t" r="r" b="b"/>
              <a:pathLst>
                <a:path w="16205" h="20986" extrusionOk="0">
                  <a:moveTo>
                    <a:pt x="9937" y="6888"/>
                  </a:moveTo>
                  <a:cubicBezTo>
                    <a:pt x="9876" y="7385"/>
                    <a:pt x="9709" y="7749"/>
                    <a:pt x="9665" y="7749"/>
                  </a:cubicBezTo>
                  <a:cubicBezTo>
                    <a:pt x="9630" y="7749"/>
                    <a:pt x="9678" y="7505"/>
                    <a:pt x="9937" y="6888"/>
                  </a:cubicBezTo>
                  <a:close/>
                  <a:moveTo>
                    <a:pt x="6175" y="0"/>
                  </a:moveTo>
                  <a:cubicBezTo>
                    <a:pt x="6105" y="0"/>
                    <a:pt x="6050" y="78"/>
                    <a:pt x="6050" y="155"/>
                  </a:cubicBezTo>
                  <a:cubicBezTo>
                    <a:pt x="5037" y="155"/>
                    <a:pt x="5256" y="1633"/>
                    <a:pt x="5585" y="2673"/>
                  </a:cubicBezTo>
                  <a:cubicBezTo>
                    <a:pt x="4830" y="2023"/>
                    <a:pt x="3655" y="1050"/>
                    <a:pt x="2670" y="1050"/>
                  </a:cubicBezTo>
                  <a:cubicBezTo>
                    <a:pt x="2619" y="1050"/>
                    <a:pt x="2569" y="1053"/>
                    <a:pt x="2519" y="1058"/>
                  </a:cubicBezTo>
                  <a:cubicBezTo>
                    <a:pt x="1260" y="1305"/>
                    <a:pt x="1835" y="2564"/>
                    <a:pt x="2629" y="3932"/>
                  </a:cubicBezTo>
                  <a:cubicBezTo>
                    <a:pt x="2095" y="3484"/>
                    <a:pt x="1494" y="3169"/>
                    <a:pt x="931" y="3169"/>
                  </a:cubicBezTo>
                  <a:cubicBezTo>
                    <a:pt x="773" y="3169"/>
                    <a:pt x="617" y="3194"/>
                    <a:pt x="466" y="3248"/>
                  </a:cubicBezTo>
                  <a:cubicBezTo>
                    <a:pt x="357" y="3248"/>
                    <a:pt x="357" y="3248"/>
                    <a:pt x="357" y="3358"/>
                  </a:cubicBezTo>
                  <a:cubicBezTo>
                    <a:pt x="1" y="4480"/>
                    <a:pt x="685" y="5739"/>
                    <a:pt x="1260" y="6669"/>
                  </a:cubicBezTo>
                  <a:cubicBezTo>
                    <a:pt x="1944" y="8038"/>
                    <a:pt x="2738" y="9270"/>
                    <a:pt x="3778" y="10310"/>
                  </a:cubicBezTo>
                  <a:cubicBezTo>
                    <a:pt x="4394" y="11011"/>
                    <a:pt x="6115" y="12404"/>
                    <a:pt x="7443" y="12404"/>
                  </a:cubicBezTo>
                  <a:cubicBezTo>
                    <a:pt x="7826" y="12404"/>
                    <a:pt x="8177" y="12288"/>
                    <a:pt x="8459" y="12007"/>
                  </a:cubicBezTo>
                  <a:cubicBezTo>
                    <a:pt x="8459" y="13731"/>
                    <a:pt x="10046" y="15428"/>
                    <a:pt x="10840" y="16933"/>
                  </a:cubicBezTo>
                  <a:cubicBezTo>
                    <a:pt x="11634" y="18165"/>
                    <a:pt x="12208" y="20108"/>
                    <a:pt x="13467" y="20902"/>
                  </a:cubicBezTo>
                  <a:cubicBezTo>
                    <a:pt x="13520" y="20961"/>
                    <a:pt x="13574" y="20986"/>
                    <a:pt x="13622" y="20986"/>
                  </a:cubicBezTo>
                  <a:cubicBezTo>
                    <a:pt x="13776" y="20986"/>
                    <a:pt x="13874" y="20740"/>
                    <a:pt x="13686" y="20574"/>
                  </a:cubicBezTo>
                  <a:cubicBezTo>
                    <a:pt x="12783" y="19424"/>
                    <a:pt x="12208" y="17837"/>
                    <a:pt x="11415" y="16578"/>
                  </a:cubicBezTo>
                  <a:cubicBezTo>
                    <a:pt x="10511" y="15100"/>
                    <a:pt x="9252" y="13512"/>
                    <a:pt x="8787" y="11897"/>
                  </a:cubicBezTo>
                  <a:cubicBezTo>
                    <a:pt x="8787" y="11788"/>
                    <a:pt x="8677" y="11788"/>
                    <a:pt x="8568" y="11788"/>
                  </a:cubicBezTo>
                  <a:cubicBezTo>
                    <a:pt x="8648" y="11627"/>
                    <a:pt x="8611" y="11526"/>
                    <a:pt x="8489" y="11526"/>
                  </a:cubicBezTo>
                  <a:cubicBezTo>
                    <a:pt x="8444" y="11526"/>
                    <a:pt x="8388" y="11539"/>
                    <a:pt x="8322" y="11569"/>
                  </a:cubicBezTo>
                  <a:cubicBezTo>
                    <a:pt x="7984" y="11769"/>
                    <a:pt x="7636" y="11859"/>
                    <a:pt x="7286" y="11859"/>
                  </a:cubicBezTo>
                  <a:cubicBezTo>
                    <a:pt x="5059" y="11859"/>
                    <a:pt x="2725" y="8245"/>
                    <a:pt x="1944" y="6779"/>
                  </a:cubicBezTo>
                  <a:cubicBezTo>
                    <a:pt x="1616" y="6204"/>
                    <a:pt x="1041" y="5520"/>
                    <a:pt x="932" y="4836"/>
                  </a:cubicBezTo>
                  <a:cubicBezTo>
                    <a:pt x="932" y="4370"/>
                    <a:pt x="932" y="4042"/>
                    <a:pt x="1616" y="4042"/>
                  </a:cubicBezTo>
                  <a:cubicBezTo>
                    <a:pt x="1725" y="4151"/>
                    <a:pt x="2300" y="4480"/>
                    <a:pt x="2410" y="4617"/>
                  </a:cubicBezTo>
                  <a:cubicBezTo>
                    <a:pt x="3313" y="5301"/>
                    <a:pt x="3997" y="6095"/>
                    <a:pt x="4681" y="6888"/>
                  </a:cubicBezTo>
                  <a:lnTo>
                    <a:pt x="4791" y="6998"/>
                  </a:lnTo>
                  <a:lnTo>
                    <a:pt x="4900" y="7107"/>
                  </a:lnTo>
                  <a:cubicBezTo>
                    <a:pt x="4940" y="7139"/>
                    <a:pt x="4988" y="7153"/>
                    <a:pt x="5031" y="7153"/>
                  </a:cubicBezTo>
                  <a:cubicBezTo>
                    <a:pt x="5137" y="7153"/>
                    <a:pt x="5224" y="7075"/>
                    <a:pt x="5147" y="6998"/>
                  </a:cubicBezTo>
                  <a:cubicBezTo>
                    <a:pt x="5147" y="6998"/>
                    <a:pt x="5256" y="6888"/>
                    <a:pt x="5147" y="6779"/>
                  </a:cubicBezTo>
                  <a:cubicBezTo>
                    <a:pt x="4791" y="5848"/>
                    <a:pt x="3888" y="4945"/>
                    <a:pt x="3313" y="4042"/>
                  </a:cubicBezTo>
                  <a:cubicBezTo>
                    <a:pt x="3203" y="3795"/>
                    <a:pt x="2984" y="3467"/>
                    <a:pt x="2848" y="3248"/>
                  </a:cubicBezTo>
                  <a:cubicBezTo>
                    <a:pt x="2738" y="3002"/>
                    <a:pt x="2163" y="1989"/>
                    <a:pt x="2629" y="1633"/>
                  </a:cubicBezTo>
                  <a:cubicBezTo>
                    <a:pt x="2666" y="1610"/>
                    <a:pt x="2714" y="1599"/>
                    <a:pt x="2770" y="1599"/>
                  </a:cubicBezTo>
                  <a:cubicBezTo>
                    <a:pt x="3237" y="1599"/>
                    <a:pt x="4254" y="2344"/>
                    <a:pt x="4572" y="2564"/>
                  </a:cubicBezTo>
                  <a:cubicBezTo>
                    <a:pt x="5037" y="2892"/>
                    <a:pt x="5475" y="3248"/>
                    <a:pt x="5831" y="3686"/>
                  </a:cubicBezTo>
                  <a:cubicBezTo>
                    <a:pt x="6050" y="4151"/>
                    <a:pt x="6159" y="4617"/>
                    <a:pt x="6406" y="5055"/>
                  </a:cubicBezTo>
                  <a:cubicBezTo>
                    <a:pt x="6625" y="5520"/>
                    <a:pt x="6844" y="6314"/>
                    <a:pt x="7418" y="6423"/>
                  </a:cubicBezTo>
                  <a:cubicBezTo>
                    <a:pt x="7528" y="6423"/>
                    <a:pt x="7637" y="6423"/>
                    <a:pt x="7774" y="6204"/>
                  </a:cubicBezTo>
                  <a:cubicBezTo>
                    <a:pt x="8212" y="5301"/>
                    <a:pt x="7309" y="4261"/>
                    <a:pt x="6515" y="3467"/>
                  </a:cubicBezTo>
                  <a:cubicBezTo>
                    <a:pt x="5940" y="2208"/>
                    <a:pt x="5475" y="621"/>
                    <a:pt x="6269" y="511"/>
                  </a:cubicBezTo>
                  <a:lnTo>
                    <a:pt x="6269" y="511"/>
                  </a:lnTo>
                  <a:cubicBezTo>
                    <a:pt x="7637" y="1524"/>
                    <a:pt x="8787" y="2892"/>
                    <a:pt x="9362" y="4480"/>
                  </a:cubicBezTo>
                  <a:cubicBezTo>
                    <a:pt x="9471" y="4836"/>
                    <a:pt x="9690" y="5301"/>
                    <a:pt x="9827" y="5739"/>
                  </a:cubicBezTo>
                  <a:cubicBezTo>
                    <a:pt x="9362" y="6669"/>
                    <a:pt x="9143" y="7573"/>
                    <a:pt x="9143" y="8038"/>
                  </a:cubicBezTo>
                  <a:cubicBezTo>
                    <a:pt x="9143" y="8147"/>
                    <a:pt x="9143" y="8257"/>
                    <a:pt x="9252" y="8257"/>
                  </a:cubicBezTo>
                  <a:cubicBezTo>
                    <a:pt x="9396" y="8345"/>
                    <a:pt x="9524" y="8384"/>
                    <a:pt x="9637" y="8384"/>
                  </a:cubicBezTo>
                  <a:cubicBezTo>
                    <a:pt x="10403" y="8384"/>
                    <a:pt x="10480" y="6582"/>
                    <a:pt x="10265" y="5985"/>
                  </a:cubicBezTo>
                  <a:lnTo>
                    <a:pt x="10265" y="5848"/>
                  </a:lnTo>
                  <a:cubicBezTo>
                    <a:pt x="10609" y="5180"/>
                    <a:pt x="11134" y="4197"/>
                    <a:pt x="11749" y="4197"/>
                  </a:cubicBezTo>
                  <a:cubicBezTo>
                    <a:pt x="11965" y="4197"/>
                    <a:pt x="12193" y="4318"/>
                    <a:pt x="12427" y="4617"/>
                  </a:cubicBezTo>
                  <a:cubicBezTo>
                    <a:pt x="12893" y="5301"/>
                    <a:pt x="11880" y="6998"/>
                    <a:pt x="11524" y="7682"/>
                  </a:cubicBezTo>
                  <a:cubicBezTo>
                    <a:pt x="11196" y="8585"/>
                    <a:pt x="10730" y="9954"/>
                    <a:pt x="10046" y="10884"/>
                  </a:cubicBezTo>
                  <a:cubicBezTo>
                    <a:pt x="9937" y="10994"/>
                    <a:pt x="10155" y="11213"/>
                    <a:pt x="10265" y="11322"/>
                  </a:cubicBezTo>
                  <a:cubicBezTo>
                    <a:pt x="11415" y="12828"/>
                    <a:pt x="12427" y="14525"/>
                    <a:pt x="13467" y="16112"/>
                  </a:cubicBezTo>
                  <a:cubicBezTo>
                    <a:pt x="14261" y="17371"/>
                    <a:pt x="14945" y="19096"/>
                    <a:pt x="15985" y="20108"/>
                  </a:cubicBezTo>
                  <a:cubicBezTo>
                    <a:pt x="16018" y="20140"/>
                    <a:pt x="16050" y="20154"/>
                    <a:pt x="16079" y="20154"/>
                  </a:cubicBezTo>
                  <a:cubicBezTo>
                    <a:pt x="16150" y="20154"/>
                    <a:pt x="16204" y="20076"/>
                    <a:pt x="16204" y="19999"/>
                  </a:cubicBezTo>
                  <a:cubicBezTo>
                    <a:pt x="14371" y="17043"/>
                    <a:pt x="12783" y="13840"/>
                    <a:pt x="10621" y="10994"/>
                  </a:cubicBezTo>
                  <a:cubicBezTo>
                    <a:pt x="11634" y="10200"/>
                    <a:pt x="12099" y="8257"/>
                    <a:pt x="12564" y="7217"/>
                  </a:cubicBezTo>
                  <a:cubicBezTo>
                    <a:pt x="12893" y="6314"/>
                    <a:pt x="13467" y="4726"/>
                    <a:pt x="12674" y="3795"/>
                  </a:cubicBezTo>
                  <a:cubicBezTo>
                    <a:pt x="12411" y="3541"/>
                    <a:pt x="12151" y="3430"/>
                    <a:pt x="11895" y="3430"/>
                  </a:cubicBezTo>
                  <a:cubicBezTo>
                    <a:pt x="11242" y="3430"/>
                    <a:pt x="10616" y="4150"/>
                    <a:pt x="10046" y="5055"/>
                  </a:cubicBezTo>
                  <a:cubicBezTo>
                    <a:pt x="9471" y="3111"/>
                    <a:pt x="8103" y="265"/>
                    <a:pt x="6269" y="46"/>
                  </a:cubicBezTo>
                  <a:cubicBezTo>
                    <a:pt x="6237" y="14"/>
                    <a:pt x="6205" y="0"/>
                    <a:pt x="6175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64"/>
            <p:cNvSpPr/>
            <p:nvPr/>
          </p:nvSpPr>
          <p:spPr>
            <a:xfrm>
              <a:off x="6206775" y="4333425"/>
              <a:ext cx="99925" cy="205700"/>
            </a:xfrm>
            <a:custGeom>
              <a:avLst/>
              <a:gdLst/>
              <a:ahLst/>
              <a:cxnLst/>
              <a:rect l="l" t="t" r="r" b="b"/>
              <a:pathLst>
                <a:path w="3997" h="8228" extrusionOk="0">
                  <a:moveTo>
                    <a:pt x="3805" y="1"/>
                  </a:moveTo>
                  <a:cubicBezTo>
                    <a:pt x="3703" y="1"/>
                    <a:pt x="3586" y="56"/>
                    <a:pt x="3532" y="165"/>
                  </a:cubicBezTo>
                  <a:cubicBezTo>
                    <a:pt x="3313" y="1315"/>
                    <a:pt x="3094" y="2546"/>
                    <a:pt x="2738" y="3696"/>
                  </a:cubicBezTo>
                  <a:cubicBezTo>
                    <a:pt x="2273" y="3367"/>
                    <a:pt x="1725" y="3230"/>
                    <a:pt x="1150" y="3230"/>
                  </a:cubicBezTo>
                  <a:cubicBezTo>
                    <a:pt x="1150" y="2437"/>
                    <a:pt x="1260" y="1643"/>
                    <a:pt x="1150" y="849"/>
                  </a:cubicBezTo>
                  <a:cubicBezTo>
                    <a:pt x="1096" y="795"/>
                    <a:pt x="1007" y="767"/>
                    <a:pt x="931" y="767"/>
                  </a:cubicBezTo>
                  <a:cubicBezTo>
                    <a:pt x="856" y="767"/>
                    <a:pt x="795" y="795"/>
                    <a:pt x="795" y="849"/>
                  </a:cubicBezTo>
                  <a:cubicBezTo>
                    <a:pt x="576" y="1752"/>
                    <a:pt x="576" y="2793"/>
                    <a:pt x="357" y="3805"/>
                  </a:cubicBezTo>
                  <a:cubicBezTo>
                    <a:pt x="220" y="4490"/>
                    <a:pt x="1" y="5530"/>
                    <a:pt x="220" y="6323"/>
                  </a:cubicBezTo>
                  <a:cubicBezTo>
                    <a:pt x="295" y="6504"/>
                    <a:pt x="429" y="6585"/>
                    <a:pt x="570" y="6585"/>
                  </a:cubicBezTo>
                  <a:cubicBezTo>
                    <a:pt x="685" y="6585"/>
                    <a:pt x="806" y="6531"/>
                    <a:pt x="904" y="6433"/>
                  </a:cubicBezTo>
                  <a:cubicBezTo>
                    <a:pt x="1725" y="5858"/>
                    <a:pt x="1150" y="4736"/>
                    <a:pt x="1150" y="3915"/>
                  </a:cubicBezTo>
                  <a:lnTo>
                    <a:pt x="1150" y="3805"/>
                  </a:lnTo>
                  <a:cubicBezTo>
                    <a:pt x="1369" y="3805"/>
                    <a:pt x="1588" y="3915"/>
                    <a:pt x="1835" y="4052"/>
                  </a:cubicBezTo>
                  <a:cubicBezTo>
                    <a:pt x="2054" y="4161"/>
                    <a:pt x="2273" y="4380"/>
                    <a:pt x="2519" y="4380"/>
                  </a:cubicBezTo>
                  <a:cubicBezTo>
                    <a:pt x="2519" y="4599"/>
                    <a:pt x="2519" y="4736"/>
                    <a:pt x="2409" y="4845"/>
                  </a:cubicBezTo>
                  <a:cubicBezTo>
                    <a:pt x="2163" y="5858"/>
                    <a:pt x="1725" y="7336"/>
                    <a:pt x="2628" y="8157"/>
                  </a:cubicBezTo>
                  <a:cubicBezTo>
                    <a:pt x="2672" y="8201"/>
                    <a:pt x="2734" y="8227"/>
                    <a:pt x="2800" y="8227"/>
                  </a:cubicBezTo>
                  <a:cubicBezTo>
                    <a:pt x="2900" y="8227"/>
                    <a:pt x="3012" y="8168"/>
                    <a:pt x="3094" y="8020"/>
                  </a:cubicBezTo>
                  <a:cubicBezTo>
                    <a:pt x="3422" y="7692"/>
                    <a:pt x="3313" y="7336"/>
                    <a:pt x="3313" y="6898"/>
                  </a:cubicBezTo>
                  <a:cubicBezTo>
                    <a:pt x="3203" y="6104"/>
                    <a:pt x="3422" y="5283"/>
                    <a:pt x="3532" y="4490"/>
                  </a:cubicBezTo>
                  <a:cubicBezTo>
                    <a:pt x="3778" y="3121"/>
                    <a:pt x="3997" y="1534"/>
                    <a:pt x="3997" y="165"/>
                  </a:cubicBezTo>
                  <a:cubicBezTo>
                    <a:pt x="3997" y="56"/>
                    <a:pt x="3908" y="1"/>
                    <a:pt x="3805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64"/>
            <p:cNvSpPr/>
            <p:nvPr/>
          </p:nvSpPr>
          <p:spPr>
            <a:xfrm>
              <a:off x="6303950" y="4381325"/>
              <a:ext cx="76025" cy="185875"/>
            </a:xfrm>
            <a:custGeom>
              <a:avLst/>
              <a:gdLst/>
              <a:ahLst/>
              <a:cxnLst/>
              <a:rect l="l" t="t" r="r" b="b"/>
              <a:pathLst>
                <a:path w="3041" h="7435" extrusionOk="0">
                  <a:moveTo>
                    <a:pt x="2670" y="1"/>
                  </a:moveTo>
                  <a:cubicBezTo>
                    <a:pt x="2610" y="1"/>
                    <a:pt x="2549" y="25"/>
                    <a:pt x="2491" y="83"/>
                  </a:cubicBezTo>
                  <a:cubicBezTo>
                    <a:pt x="1807" y="986"/>
                    <a:pt x="1588" y="2574"/>
                    <a:pt x="1260" y="3614"/>
                  </a:cubicBezTo>
                  <a:cubicBezTo>
                    <a:pt x="1013" y="4517"/>
                    <a:pt x="1" y="5995"/>
                    <a:pt x="219" y="7035"/>
                  </a:cubicBezTo>
                  <a:cubicBezTo>
                    <a:pt x="282" y="7283"/>
                    <a:pt x="563" y="7435"/>
                    <a:pt x="841" y="7435"/>
                  </a:cubicBezTo>
                  <a:cubicBezTo>
                    <a:pt x="1053" y="7435"/>
                    <a:pt x="1262" y="7346"/>
                    <a:pt x="1369" y="7144"/>
                  </a:cubicBezTo>
                  <a:cubicBezTo>
                    <a:pt x="2491" y="5092"/>
                    <a:pt x="2053" y="2574"/>
                    <a:pt x="2957" y="521"/>
                  </a:cubicBezTo>
                  <a:cubicBezTo>
                    <a:pt x="3041" y="269"/>
                    <a:pt x="2867" y="1"/>
                    <a:pt x="2670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64"/>
            <p:cNvSpPr/>
            <p:nvPr/>
          </p:nvSpPr>
          <p:spPr>
            <a:xfrm>
              <a:off x="6366225" y="4316550"/>
              <a:ext cx="45875" cy="45650"/>
            </a:xfrm>
            <a:custGeom>
              <a:avLst/>
              <a:gdLst/>
              <a:ahLst/>
              <a:cxnLst/>
              <a:rect l="l" t="t" r="r" b="b"/>
              <a:pathLst>
                <a:path w="1835" h="1826" extrusionOk="0">
                  <a:moveTo>
                    <a:pt x="892" y="1"/>
                  </a:moveTo>
                  <a:cubicBezTo>
                    <a:pt x="826" y="1"/>
                    <a:pt x="757" y="14"/>
                    <a:pt x="685" y="46"/>
                  </a:cubicBezTo>
                  <a:cubicBezTo>
                    <a:pt x="247" y="156"/>
                    <a:pt x="0" y="731"/>
                    <a:pt x="247" y="1059"/>
                  </a:cubicBezTo>
                  <a:lnTo>
                    <a:pt x="247" y="1168"/>
                  </a:lnTo>
                  <a:cubicBezTo>
                    <a:pt x="247" y="1305"/>
                    <a:pt x="356" y="1415"/>
                    <a:pt x="356" y="1524"/>
                  </a:cubicBezTo>
                  <a:cubicBezTo>
                    <a:pt x="466" y="1634"/>
                    <a:pt x="575" y="1743"/>
                    <a:pt x="685" y="1743"/>
                  </a:cubicBezTo>
                  <a:lnTo>
                    <a:pt x="821" y="1743"/>
                  </a:lnTo>
                  <a:cubicBezTo>
                    <a:pt x="876" y="1798"/>
                    <a:pt x="931" y="1825"/>
                    <a:pt x="986" y="1825"/>
                  </a:cubicBezTo>
                  <a:cubicBezTo>
                    <a:pt x="1040" y="1825"/>
                    <a:pt x="1095" y="1798"/>
                    <a:pt x="1150" y="1743"/>
                  </a:cubicBezTo>
                  <a:cubicBezTo>
                    <a:pt x="1369" y="1634"/>
                    <a:pt x="1725" y="1524"/>
                    <a:pt x="1725" y="1168"/>
                  </a:cubicBezTo>
                  <a:cubicBezTo>
                    <a:pt x="1834" y="840"/>
                    <a:pt x="1834" y="484"/>
                    <a:pt x="1615" y="265"/>
                  </a:cubicBezTo>
                  <a:cubicBezTo>
                    <a:pt x="1506" y="265"/>
                    <a:pt x="1369" y="156"/>
                    <a:pt x="1259" y="156"/>
                  </a:cubicBezTo>
                  <a:cubicBezTo>
                    <a:pt x="1182" y="78"/>
                    <a:pt x="1050" y="1"/>
                    <a:pt x="892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4"/>
            <p:cNvSpPr/>
            <p:nvPr/>
          </p:nvSpPr>
          <p:spPr>
            <a:xfrm>
              <a:off x="6098675" y="4240475"/>
              <a:ext cx="398950" cy="415725"/>
            </a:xfrm>
            <a:custGeom>
              <a:avLst/>
              <a:gdLst/>
              <a:ahLst/>
              <a:cxnLst/>
              <a:rect l="l" t="t" r="r" b="b"/>
              <a:pathLst>
                <a:path w="15958" h="16629" extrusionOk="0">
                  <a:moveTo>
                    <a:pt x="8533" y="682"/>
                  </a:moveTo>
                  <a:cubicBezTo>
                    <a:pt x="9059" y="682"/>
                    <a:pt x="9568" y="718"/>
                    <a:pt x="10018" y="790"/>
                  </a:cubicBezTo>
                  <a:cubicBezTo>
                    <a:pt x="12317" y="1146"/>
                    <a:pt x="14124" y="2296"/>
                    <a:pt x="14479" y="4677"/>
                  </a:cubicBezTo>
                  <a:cubicBezTo>
                    <a:pt x="15164" y="7989"/>
                    <a:pt x="15383" y="13353"/>
                    <a:pt x="11852" y="15297"/>
                  </a:cubicBezTo>
                  <a:cubicBezTo>
                    <a:pt x="11044" y="15752"/>
                    <a:pt x="10195" y="15955"/>
                    <a:pt x="9353" y="15955"/>
                  </a:cubicBezTo>
                  <a:cubicBezTo>
                    <a:pt x="6855" y="15955"/>
                    <a:pt x="4418" y="14168"/>
                    <a:pt x="3312" y="11875"/>
                  </a:cubicBezTo>
                  <a:cubicBezTo>
                    <a:pt x="3422" y="11738"/>
                    <a:pt x="3312" y="11738"/>
                    <a:pt x="3312" y="11629"/>
                  </a:cubicBezTo>
                  <a:lnTo>
                    <a:pt x="3175" y="11629"/>
                  </a:lnTo>
                  <a:cubicBezTo>
                    <a:pt x="3175" y="11519"/>
                    <a:pt x="3066" y="11519"/>
                    <a:pt x="2956" y="11519"/>
                  </a:cubicBezTo>
                  <a:cubicBezTo>
                    <a:pt x="2724" y="11465"/>
                    <a:pt x="2498" y="11465"/>
                    <a:pt x="2286" y="11465"/>
                  </a:cubicBezTo>
                  <a:cubicBezTo>
                    <a:pt x="2074" y="11465"/>
                    <a:pt x="1875" y="11465"/>
                    <a:pt x="1697" y="11410"/>
                  </a:cubicBezTo>
                  <a:lnTo>
                    <a:pt x="1122" y="11410"/>
                  </a:lnTo>
                  <a:cubicBezTo>
                    <a:pt x="1369" y="11191"/>
                    <a:pt x="1478" y="10945"/>
                    <a:pt x="1697" y="10726"/>
                  </a:cubicBezTo>
                  <a:cubicBezTo>
                    <a:pt x="1944" y="10370"/>
                    <a:pt x="2491" y="9576"/>
                    <a:pt x="2163" y="9138"/>
                  </a:cubicBezTo>
                  <a:cubicBezTo>
                    <a:pt x="1807" y="6045"/>
                    <a:pt x="2272" y="2624"/>
                    <a:pt x="5474" y="1146"/>
                  </a:cubicBezTo>
                  <a:cubicBezTo>
                    <a:pt x="6319" y="834"/>
                    <a:pt x="7460" y="682"/>
                    <a:pt x="8533" y="682"/>
                  </a:cubicBezTo>
                  <a:close/>
                  <a:moveTo>
                    <a:pt x="8418" y="1"/>
                  </a:moveTo>
                  <a:cubicBezTo>
                    <a:pt x="7704" y="1"/>
                    <a:pt x="6986" y="80"/>
                    <a:pt x="6268" y="243"/>
                  </a:cubicBezTo>
                  <a:cubicBezTo>
                    <a:pt x="1944" y="1255"/>
                    <a:pt x="1259" y="5470"/>
                    <a:pt x="1697" y="9248"/>
                  </a:cubicBezTo>
                  <a:cubicBezTo>
                    <a:pt x="1588" y="9357"/>
                    <a:pt x="1478" y="9467"/>
                    <a:pt x="1259" y="9686"/>
                  </a:cubicBezTo>
                  <a:cubicBezTo>
                    <a:pt x="1013" y="9932"/>
                    <a:pt x="794" y="10151"/>
                    <a:pt x="685" y="10260"/>
                  </a:cubicBezTo>
                  <a:cubicBezTo>
                    <a:pt x="575" y="10507"/>
                    <a:pt x="438" y="10616"/>
                    <a:pt x="329" y="10726"/>
                  </a:cubicBezTo>
                  <a:lnTo>
                    <a:pt x="219" y="10835"/>
                  </a:lnTo>
                  <a:cubicBezTo>
                    <a:pt x="110" y="10945"/>
                    <a:pt x="0" y="11191"/>
                    <a:pt x="110" y="11300"/>
                  </a:cubicBezTo>
                  <a:cubicBezTo>
                    <a:pt x="0" y="11300"/>
                    <a:pt x="0" y="11410"/>
                    <a:pt x="0" y="11410"/>
                  </a:cubicBezTo>
                  <a:cubicBezTo>
                    <a:pt x="329" y="11738"/>
                    <a:pt x="794" y="11985"/>
                    <a:pt x="1259" y="11985"/>
                  </a:cubicBezTo>
                  <a:cubicBezTo>
                    <a:pt x="1697" y="12094"/>
                    <a:pt x="2272" y="12094"/>
                    <a:pt x="2737" y="12094"/>
                  </a:cubicBezTo>
                  <a:cubicBezTo>
                    <a:pt x="3727" y="14784"/>
                    <a:pt x="6477" y="16628"/>
                    <a:pt x="9271" y="16628"/>
                  </a:cubicBezTo>
                  <a:cubicBezTo>
                    <a:pt x="10030" y="16628"/>
                    <a:pt x="10792" y="16492"/>
                    <a:pt x="11523" y="16200"/>
                  </a:cubicBezTo>
                  <a:cubicBezTo>
                    <a:pt x="15957" y="14475"/>
                    <a:pt x="15957" y="8673"/>
                    <a:pt x="15273" y="4786"/>
                  </a:cubicBezTo>
                  <a:cubicBezTo>
                    <a:pt x="14945" y="2733"/>
                    <a:pt x="14370" y="1721"/>
                    <a:pt x="12317" y="790"/>
                  </a:cubicBezTo>
                  <a:cubicBezTo>
                    <a:pt x="11054" y="274"/>
                    <a:pt x="9744" y="1"/>
                    <a:pt x="8418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תיבת טקסט 61">
            <a:extLst>
              <a:ext uri="{FF2B5EF4-FFF2-40B4-BE49-F238E27FC236}">
                <a16:creationId xmlns:a16="http://schemas.microsoft.com/office/drawing/2014/main" id="{D0354060-DB61-40B3-B4AF-B8DE7065837C}"/>
              </a:ext>
            </a:extLst>
          </p:cNvPr>
          <p:cNvSpPr txBox="1"/>
          <p:nvPr/>
        </p:nvSpPr>
        <p:spPr>
          <a:xfrm>
            <a:off x="3604181" y="1544047"/>
            <a:ext cx="4305299" cy="4041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Poppins"/>
              </a:rPr>
              <a:t>ילדים פופולאריים</a:t>
            </a:r>
          </a:p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Poppins"/>
              </a:rPr>
              <a:t>ילדים רגילים</a:t>
            </a:r>
          </a:p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Poppins"/>
              </a:rPr>
              <a:t>ילדים שנויים במחלוקת</a:t>
            </a:r>
          </a:p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Poppins"/>
              </a:rPr>
              <a:t>ילדים זנוחים</a:t>
            </a:r>
          </a:p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Poppins"/>
              </a:rPr>
              <a:t>ילדים דחויים</a:t>
            </a:r>
          </a:p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endParaRPr kumimoji="0" lang="he-IL" sz="1200" b="0" i="0" u="none" strike="noStrike" kern="0" cap="none" spc="0" normalizeH="0" baseline="0" noProof="0" dirty="0">
              <a:ln>
                <a:noFill/>
              </a:ln>
              <a:solidFill>
                <a:srgbClr val="302F2F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  <a:sym typeface="Poppins"/>
            </a:endParaRPr>
          </a:p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endParaRPr kumimoji="0" lang="he-IL" sz="1200" b="0" i="0" u="none" strike="noStrike" kern="0" cap="none" spc="0" normalizeH="0" baseline="0" noProof="0" dirty="0">
              <a:ln>
                <a:noFill/>
              </a:ln>
              <a:solidFill>
                <a:srgbClr val="302F2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  <a:sym typeface="Poppins"/>
            </a:endParaRPr>
          </a:p>
          <a:p>
            <a:pPr algn="r" rtl="1" fontAlgn="base">
              <a:lnSpc>
                <a:spcPct val="107000"/>
              </a:lnSpc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678F5D17-4230-412E-883C-57D02AA9CD24}"/>
              </a:ext>
            </a:extLst>
          </p:cNvPr>
          <p:cNvSpPr txBox="1"/>
          <p:nvPr/>
        </p:nvSpPr>
        <p:spPr>
          <a:xfrm>
            <a:off x="2112819" y="982185"/>
            <a:ext cx="4696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200" b="1" dirty="0">
                <a:solidFill>
                  <a:srgbClr val="E459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טיפוסים חברתיים של ילדים:</a:t>
            </a:r>
            <a:endParaRPr lang="he-IL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תיבת טקסט 53">
            <a:extLst>
              <a:ext uri="{FF2B5EF4-FFF2-40B4-BE49-F238E27FC236}">
                <a16:creationId xmlns:a16="http://schemas.microsoft.com/office/drawing/2014/main" id="{82A2EB28-4582-4F7D-A613-7328574D6C20}"/>
              </a:ext>
            </a:extLst>
          </p:cNvPr>
          <p:cNvSpPr txBox="1"/>
          <p:nvPr/>
        </p:nvSpPr>
        <p:spPr>
          <a:xfrm>
            <a:off x="1289473" y="549231"/>
            <a:ext cx="6345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200" b="1" dirty="0">
                <a:solidFill>
                  <a:srgbClr val="57D1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חניכים/</a:t>
            </a:r>
            <a:r>
              <a:rPr lang="he-IL" sz="3200" b="1" dirty="0" err="1">
                <a:solidFill>
                  <a:srgbClr val="57D1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ות</a:t>
            </a:r>
            <a:r>
              <a:rPr lang="he-IL" sz="3200" b="1" dirty="0">
                <a:solidFill>
                  <a:srgbClr val="57D1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מאתגרים/</a:t>
            </a:r>
            <a:r>
              <a:rPr lang="he-IL" sz="3200" b="1" dirty="0" err="1">
                <a:solidFill>
                  <a:srgbClr val="57D1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ות</a:t>
            </a:r>
            <a:r>
              <a:rPr lang="he-IL" sz="3200" b="1" dirty="0">
                <a:solidFill>
                  <a:srgbClr val="57D1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מיהם?</a:t>
            </a:r>
            <a:endParaRPr lang="he-IL" sz="3200" dirty="0">
              <a:solidFill>
                <a:srgbClr val="57D1D7"/>
              </a:solidFill>
            </a:endParaRPr>
          </a:p>
        </p:txBody>
      </p:sp>
      <p:sp>
        <p:nvSpPr>
          <p:cNvPr id="57" name="Google Shape;3238;p62">
            <a:extLst>
              <a:ext uri="{FF2B5EF4-FFF2-40B4-BE49-F238E27FC236}">
                <a16:creationId xmlns:a16="http://schemas.microsoft.com/office/drawing/2014/main" id="{D8BA07D9-4808-490F-B687-B159F4C0A704}"/>
              </a:ext>
            </a:extLst>
          </p:cNvPr>
          <p:cNvSpPr/>
          <p:nvPr/>
        </p:nvSpPr>
        <p:spPr>
          <a:xfrm>
            <a:off x="1428100" y="2360403"/>
            <a:ext cx="56550" cy="42975"/>
          </a:xfrm>
          <a:custGeom>
            <a:avLst/>
            <a:gdLst/>
            <a:ahLst/>
            <a:cxnLst/>
            <a:rect l="l" t="t" r="r" b="b"/>
            <a:pathLst>
              <a:path w="2262" h="1719" extrusionOk="0">
                <a:moveTo>
                  <a:pt x="1174" y="1"/>
                </a:moveTo>
                <a:cubicBezTo>
                  <a:pt x="0" y="1"/>
                  <a:pt x="0" y="1718"/>
                  <a:pt x="1174" y="1718"/>
                </a:cubicBezTo>
                <a:cubicBezTo>
                  <a:pt x="2261" y="1718"/>
                  <a:pt x="2261" y="1"/>
                  <a:pt x="1174" y="1"/>
                </a:cubicBezTo>
                <a:close/>
              </a:path>
            </a:pathLst>
          </a:custGeom>
          <a:solidFill>
            <a:srgbClr val="FFD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תיבת טקסט 174">
            <a:extLst>
              <a:ext uri="{FF2B5EF4-FFF2-40B4-BE49-F238E27FC236}">
                <a16:creationId xmlns:a16="http://schemas.microsoft.com/office/drawing/2014/main" id="{21061DC5-74B9-4B63-8D11-69D288AA90DA}"/>
              </a:ext>
            </a:extLst>
          </p:cNvPr>
          <p:cNvSpPr txBox="1"/>
          <p:nvPr/>
        </p:nvSpPr>
        <p:spPr>
          <a:xfrm>
            <a:off x="1146465" y="1062666"/>
            <a:ext cx="7067816" cy="3637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Poppins"/>
              </a:rPr>
              <a:t>החניכה שהקבוצה לועגת לה</a:t>
            </a:r>
          </a:p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Poppins"/>
              </a:rPr>
              <a:t>החניך שמבטא אמירות מיניות לא מותאמות</a:t>
            </a:r>
          </a:p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Poppins"/>
              </a:rPr>
              <a:t>החניכה שמפגינה אלימות פיזית/מילולית </a:t>
            </a:r>
          </a:p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Poppins"/>
              </a:rPr>
              <a:t>החניכה שמקללת את המדריך/ה ללא הרף</a:t>
            </a:r>
          </a:p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Poppins"/>
              </a:rPr>
              <a:t>החניך שנעלם כמעט בכל פעולה</a:t>
            </a:r>
          </a:p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Poppins"/>
              </a:rPr>
              <a:t>החניך שבגינו הורים אחרים לא רוצים לשלוח את ילדיהם לצופים</a:t>
            </a: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srgbClr val="302F2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  <a:sym typeface="Poppins"/>
            </a:endParaRPr>
          </a:p>
          <a:p>
            <a:pPr algn="r" rtl="1" fontAlgn="base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" name="Google Shape;4229;p78"/>
          <p:cNvSpPr txBox="1">
            <a:spLocks noGrp="1"/>
          </p:cNvSpPr>
          <p:nvPr>
            <p:ph type="title"/>
          </p:nvPr>
        </p:nvSpPr>
        <p:spPr>
          <a:xfrm>
            <a:off x="1004455" y="396533"/>
            <a:ext cx="646499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rgbClr val="E459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אז איך צולחים את האתגר?</a:t>
            </a:r>
            <a:endParaRPr b="1" dirty="0">
              <a:solidFill>
                <a:srgbClr val="E459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Google Shape;4231;p78">
            <a:extLst>
              <a:ext uri="{FF2B5EF4-FFF2-40B4-BE49-F238E27FC236}">
                <a16:creationId xmlns:a16="http://schemas.microsoft.com/office/drawing/2014/main" id="{84D65851-CF85-4E10-A190-2334CF5B5FA6}"/>
              </a:ext>
            </a:extLst>
          </p:cNvPr>
          <p:cNvSpPr txBox="1">
            <a:spLocks/>
          </p:cNvSpPr>
          <p:nvPr/>
        </p:nvSpPr>
        <p:spPr>
          <a:xfrm>
            <a:off x="587690" y="1134000"/>
            <a:ext cx="7736891" cy="28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he-IL" sz="15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חיזוקים חיוביים- חיזוקים </a:t>
            </a:r>
            <a:r>
              <a:rPr lang="he-IL" sz="1500" u="sng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הערכתיים</a:t>
            </a:r>
            <a:r>
              <a:rPr lang="he-IL" sz="15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אל מול חיזוקים </a:t>
            </a:r>
            <a:r>
              <a:rPr lang="he-IL" sz="1500" u="sng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תיאוריים</a:t>
            </a:r>
            <a:r>
              <a:rPr lang="he-IL" sz="15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152400" indent="0" algn="r" rtl="1">
              <a:lnSpc>
                <a:spcPct val="150000"/>
              </a:lnSpc>
              <a:spcAft>
                <a:spcPts val="1000"/>
              </a:spcAft>
              <a:buFont typeface="Poppins"/>
              <a:buNone/>
            </a:pPr>
            <a:r>
              <a:rPr lang="he-I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בניית חיזוק: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he-IL" sz="1500" u="sng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תיאור תכונה- </a:t>
            </a:r>
            <a:r>
              <a:rPr lang="he-IL" sz="15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"אתה ילד מתחשב"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he-IL" sz="1500" u="sng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תיאור ספציפי של ההתנהגות הרצויה- </a:t>
            </a:r>
            <a:r>
              <a:rPr lang="he-IL" sz="15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"שמתי לב שכשיוסי נפל בפעולה עזרת לו לקום".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he-IL" sz="1500" u="sng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הסבר מדוע התכונה המחוזקת חשובה- </a:t>
            </a:r>
            <a:r>
              <a:rPr lang="he-IL" sz="15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"זו התנהגות חשובה בין חברים כיוון שזה תורם לאווירת הקבוצה ונעים להיות בקרבת אנשים מתחשבים".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he-IL" sz="1500" u="sng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קישור רגשי בין המחזק למחוזק- </a:t>
            </a:r>
            <a:r>
              <a:rPr lang="he-IL" sz="15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"אני גאה שיש לי בקבוצה ילד כזה מתחשב". 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he-IL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אז איך צולחים את האתגר-המשך:</a:t>
            </a:r>
            <a:endParaRPr b="1" dirty="0">
              <a:solidFill>
                <a:srgbClr val="FFD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2" name="Google Shape;2422;p48"/>
          <p:cNvSpPr txBox="1">
            <a:spLocks noGrp="1"/>
          </p:cNvSpPr>
          <p:nvPr>
            <p:ph type="body" idx="1"/>
          </p:nvPr>
        </p:nvSpPr>
        <p:spPr>
          <a:xfrm>
            <a:off x="1492316" y="1436494"/>
            <a:ext cx="3419045" cy="26021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r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sz="1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he-IL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14300" indent="0" algn="r" rtl="1">
              <a:lnSpc>
                <a:spcPct val="150000"/>
              </a:lnSpc>
              <a:spcAft>
                <a:spcPts val="1000"/>
              </a:spcAft>
              <a:buNone/>
            </a:pPr>
            <a:endParaRPr lang="he-IL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oogle Shape;3306;p64">
            <a:extLst>
              <a:ext uri="{FF2B5EF4-FFF2-40B4-BE49-F238E27FC236}">
                <a16:creationId xmlns:a16="http://schemas.microsoft.com/office/drawing/2014/main" id="{9F775495-FA24-4CE3-A760-097A61A6E756}"/>
              </a:ext>
            </a:extLst>
          </p:cNvPr>
          <p:cNvGrpSpPr/>
          <p:nvPr/>
        </p:nvGrpSpPr>
        <p:grpSpPr>
          <a:xfrm flipH="1">
            <a:off x="841425" y="809968"/>
            <a:ext cx="1169580" cy="1647482"/>
            <a:chOff x="6942793" y="558547"/>
            <a:chExt cx="969560" cy="1365732"/>
          </a:xfrm>
        </p:grpSpPr>
        <p:sp>
          <p:nvSpPr>
            <p:cNvPr id="5" name="Google Shape;3307;p64">
              <a:extLst>
                <a:ext uri="{FF2B5EF4-FFF2-40B4-BE49-F238E27FC236}">
                  <a16:creationId xmlns:a16="http://schemas.microsoft.com/office/drawing/2014/main" id="{14DF5CB0-C3DC-4144-A2D7-57B0E9C04E1B}"/>
                </a:ext>
              </a:extLst>
            </p:cNvPr>
            <p:cNvSpPr/>
            <p:nvPr/>
          </p:nvSpPr>
          <p:spPr>
            <a:xfrm rot="10800000">
              <a:off x="6960582" y="558547"/>
              <a:ext cx="951770" cy="1360972"/>
            </a:xfrm>
            <a:custGeom>
              <a:avLst/>
              <a:gdLst/>
              <a:ahLst/>
              <a:cxnLst/>
              <a:rect l="l" t="t" r="r" b="b"/>
              <a:pathLst>
                <a:path w="36596" h="52330" extrusionOk="0">
                  <a:moveTo>
                    <a:pt x="13140" y="1"/>
                  </a:moveTo>
                  <a:cubicBezTo>
                    <a:pt x="12940" y="1"/>
                    <a:pt x="12756" y="152"/>
                    <a:pt x="12756" y="401"/>
                  </a:cubicBezTo>
                  <a:cubicBezTo>
                    <a:pt x="13111" y="2563"/>
                    <a:pt x="13221" y="4506"/>
                    <a:pt x="13002" y="6668"/>
                  </a:cubicBezTo>
                  <a:cubicBezTo>
                    <a:pt x="13002" y="7818"/>
                    <a:pt x="13111" y="9405"/>
                    <a:pt x="13002" y="10555"/>
                  </a:cubicBezTo>
                  <a:cubicBezTo>
                    <a:pt x="11962" y="10774"/>
                    <a:pt x="10949" y="11349"/>
                    <a:pt x="10019" y="11814"/>
                  </a:cubicBezTo>
                  <a:cubicBezTo>
                    <a:pt x="8541" y="12608"/>
                    <a:pt x="6707" y="12964"/>
                    <a:pt x="5475" y="14086"/>
                  </a:cubicBezTo>
                  <a:cubicBezTo>
                    <a:pt x="3751" y="12033"/>
                    <a:pt x="2847" y="9296"/>
                    <a:pt x="685" y="7599"/>
                  </a:cubicBezTo>
                  <a:cubicBezTo>
                    <a:pt x="633" y="7506"/>
                    <a:pt x="555" y="7468"/>
                    <a:pt x="476" y="7468"/>
                  </a:cubicBezTo>
                  <a:cubicBezTo>
                    <a:pt x="347" y="7468"/>
                    <a:pt x="220" y="7572"/>
                    <a:pt x="220" y="7708"/>
                  </a:cubicBezTo>
                  <a:cubicBezTo>
                    <a:pt x="1" y="9077"/>
                    <a:pt x="220" y="10336"/>
                    <a:pt x="329" y="11705"/>
                  </a:cubicBezTo>
                  <a:cubicBezTo>
                    <a:pt x="329" y="13757"/>
                    <a:pt x="685" y="15810"/>
                    <a:pt x="795" y="17753"/>
                  </a:cubicBezTo>
                  <a:cubicBezTo>
                    <a:pt x="904" y="21613"/>
                    <a:pt x="1479" y="25499"/>
                    <a:pt x="2054" y="29386"/>
                  </a:cubicBezTo>
                  <a:cubicBezTo>
                    <a:pt x="2492" y="32561"/>
                    <a:pt x="2738" y="35873"/>
                    <a:pt x="3176" y="39185"/>
                  </a:cubicBezTo>
                  <a:cubicBezTo>
                    <a:pt x="3532" y="41456"/>
                    <a:pt x="3751" y="43755"/>
                    <a:pt x="4216" y="45918"/>
                  </a:cubicBezTo>
                  <a:cubicBezTo>
                    <a:pt x="4435" y="47286"/>
                    <a:pt x="4791" y="48764"/>
                    <a:pt x="4900" y="50133"/>
                  </a:cubicBezTo>
                  <a:cubicBezTo>
                    <a:pt x="5010" y="50927"/>
                    <a:pt x="4900" y="51282"/>
                    <a:pt x="5338" y="51967"/>
                  </a:cubicBezTo>
                  <a:cubicBezTo>
                    <a:pt x="5338" y="52049"/>
                    <a:pt x="5373" y="52085"/>
                    <a:pt x="5416" y="52085"/>
                  </a:cubicBezTo>
                  <a:cubicBezTo>
                    <a:pt x="5488" y="52085"/>
                    <a:pt x="5584" y="51984"/>
                    <a:pt x="5584" y="51830"/>
                  </a:cubicBezTo>
                  <a:cubicBezTo>
                    <a:pt x="5010" y="50927"/>
                    <a:pt x="5229" y="49449"/>
                    <a:pt x="5119" y="48299"/>
                  </a:cubicBezTo>
                  <a:cubicBezTo>
                    <a:pt x="5010" y="47505"/>
                    <a:pt x="4791" y="46711"/>
                    <a:pt x="4654" y="45808"/>
                  </a:cubicBezTo>
                  <a:cubicBezTo>
                    <a:pt x="4325" y="43619"/>
                    <a:pt x="4216" y="41347"/>
                    <a:pt x="3860" y="39075"/>
                  </a:cubicBezTo>
                  <a:cubicBezTo>
                    <a:pt x="3422" y="35654"/>
                    <a:pt x="3285" y="32232"/>
                    <a:pt x="2957" y="28811"/>
                  </a:cubicBezTo>
                  <a:cubicBezTo>
                    <a:pt x="2492" y="25280"/>
                    <a:pt x="1917" y="21613"/>
                    <a:pt x="1698" y="18082"/>
                  </a:cubicBezTo>
                  <a:cubicBezTo>
                    <a:pt x="1588" y="16248"/>
                    <a:pt x="1369" y="14442"/>
                    <a:pt x="1123" y="12608"/>
                  </a:cubicBezTo>
                  <a:cubicBezTo>
                    <a:pt x="1014" y="11349"/>
                    <a:pt x="795" y="9871"/>
                    <a:pt x="795" y="8502"/>
                  </a:cubicBezTo>
                  <a:lnTo>
                    <a:pt x="795" y="8502"/>
                  </a:lnTo>
                  <a:cubicBezTo>
                    <a:pt x="1917" y="9652"/>
                    <a:pt x="2738" y="11130"/>
                    <a:pt x="3532" y="12389"/>
                  </a:cubicBezTo>
                  <a:cubicBezTo>
                    <a:pt x="4106" y="13292"/>
                    <a:pt x="4544" y="14442"/>
                    <a:pt x="5584" y="14770"/>
                  </a:cubicBezTo>
                  <a:cubicBezTo>
                    <a:pt x="5694" y="14770"/>
                    <a:pt x="5694" y="14770"/>
                    <a:pt x="5803" y="14661"/>
                  </a:cubicBezTo>
                  <a:cubicBezTo>
                    <a:pt x="6159" y="14551"/>
                    <a:pt x="6488" y="14332"/>
                    <a:pt x="7062" y="14086"/>
                  </a:cubicBezTo>
                  <a:cubicBezTo>
                    <a:pt x="8075" y="13757"/>
                    <a:pt x="9225" y="13402"/>
                    <a:pt x="10265" y="12964"/>
                  </a:cubicBezTo>
                  <a:cubicBezTo>
                    <a:pt x="11278" y="12498"/>
                    <a:pt x="12181" y="12142"/>
                    <a:pt x="13111" y="11458"/>
                  </a:cubicBezTo>
                  <a:lnTo>
                    <a:pt x="13221" y="11458"/>
                  </a:lnTo>
                  <a:cubicBezTo>
                    <a:pt x="13271" y="11479"/>
                    <a:pt x="13318" y="11489"/>
                    <a:pt x="13359" y="11489"/>
                  </a:cubicBezTo>
                  <a:cubicBezTo>
                    <a:pt x="13585" y="11489"/>
                    <a:pt x="13665" y="11206"/>
                    <a:pt x="13549" y="11020"/>
                  </a:cubicBezTo>
                  <a:lnTo>
                    <a:pt x="13686" y="11020"/>
                  </a:lnTo>
                  <a:cubicBezTo>
                    <a:pt x="13796" y="10911"/>
                    <a:pt x="13796" y="10664"/>
                    <a:pt x="13686" y="10664"/>
                  </a:cubicBezTo>
                  <a:lnTo>
                    <a:pt x="13686" y="10336"/>
                  </a:lnTo>
                  <a:cubicBezTo>
                    <a:pt x="13905" y="9186"/>
                    <a:pt x="13905" y="7927"/>
                    <a:pt x="13905" y="6805"/>
                  </a:cubicBezTo>
                  <a:cubicBezTo>
                    <a:pt x="14015" y="5300"/>
                    <a:pt x="13905" y="4068"/>
                    <a:pt x="13796" y="2700"/>
                  </a:cubicBezTo>
                  <a:lnTo>
                    <a:pt x="13796" y="2700"/>
                  </a:lnTo>
                  <a:cubicBezTo>
                    <a:pt x="14234" y="3493"/>
                    <a:pt x="14699" y="4287"/>
                    <a:pt x="15164" y="4971"/>
                  </a:cubicBezTo>
                  <a:cubicBezTo>
                    <a:pt x="15958" y="6668"/>
                    <a:pt x="16642" y="8393"/>
                    <a:pt x="17545" y="9980"/>
                  </a:cubicBezTo>
                  <a:cubicBezTo>
                    <a:pt x="17545" y="10090"/>
                    <a:pt x="17655" y="10336"/>
                    <a:pt x="17901" y="10336"/>
                  </a:cubicBezTo>
                  <a:cubicBezTo>
                    <a:pt x="20857" y="10090"/>
                    <a:pt x="23594" y="8721"/>
                    <a:pt x="26331" y="7818"/>
                  </a:cubicBezTo>
                  <a:cubicBezTo>
                    <a:pt x="26797" y="7708"/>
                    <a:pt x="27700" y="7243"/>
                    <a:pt x="28603" y="6915"/>
                  </a:cubicBezTo>
                  <a:cubicBezTo>
                    <a:pt x="28740" y="7134"/>
                    <a:pt x="28850" y="7353"/>
                    <a:pt x="29178" y="7599"/>
                  </a:cubicBezTo>
                  <a:cubicBezTo>
                    <a:pt x="29424" y="7708"/>
                    <a:pt x="29643" y="7818"/>
                    <a:pt x="29972" y="7818"/>
                  </a:cubicBezTo>
                  <a:cubicBezTo>
                    <a:pt x="30150" y="7873"/>
                    <a:pt x="30321" y="7900"/>
                    <a:pt x="30505" y="7900"/>
                  </a:cubicBezTo>
                  <a:cubicBezTo>
                    <a:pt x="30690" y="7900"/>
                    <a:pt x="30889" y="7873"/>
                    <a:pt x="31121" y="7818"/>
                  </a:cubicBezTo>
                  <a:cubicBezTo>
                    <a:pt x="31806" y="7708"/>
                    <a:pt x="32490" y="7489"/>
                    <a:pt x="32955" y="7024"/>
                  </a:cubicBezTo>
                  <a:cubicBezTo>
                    <a:pt x="33530" y="7818"/>
                    <a:pt x="33858" y="8968"/>
                    <a:pt x="34077" y="9542"/>
                  </a:cubicBezTo>
                  <a:cubicBezTo>
                    <a:pt x="34543" y="10446"/>
                    <a:pt x="35802" y="12827"/>
                    <a:pt x="35227" y="13867"/>
                  </a:cubicBezTo>
                  <a:cubicBezTo>
                    <a:pt x="35008" y="14332"/>
                    <a:pt x="33749" y="14770"/>
                    <a:pt x="33284" y="15126"/>
                  </a:cubicBezTo>
                  <a:cubicBezTo>
                    <a:pt x="32599" y="15564"/>
                    <a:pt x="32025" y="16029"/>
                    <a:pt x="31340" y="16494"/>
                  </a:cubicBezTo>
                  <a:cubicBezTo>
                    <a:pt x="29643" y="17863"/>
                    <a:pt x="27919" y="18985"/>
                    <a:pt x="26112" y="20244"/>
                  </a:cubicBezTo>
                  <a:cubicBezTo>
                    <a:pt x="24634" y="21284"/>
                    <a:pt x="23375" y="22653"/>
                    <a:pt x="21761" y="23665"/>
                  </a:cubicBezTo>
                  <a:cubicBezTo>
                    <a:pt x="21564" y="23764"/>
                    <a:pt x="21632" y="24147"/>
                    <a:pt x="21904" y="24147"/>
                  </a:cubicBezTo>
                  <a:cubicBezTo>
                    <a:pt x="21936" y="24147"/>
                    <a:pt x="21970" y="24142"/>
                    <a:pt x="22007" y="24131"/>
                  </a:cubicBezTo>
                  <a:lnTo>
                    <a:pt x="22116" y="24131"/>
                  </a:lnTo>
                  <a:cubicBezTo>
                    <a:pt x="21651" y="24925"/>
                    <a:pt x="22116" y="26758"/>
                    <a:pt x="22116" y="27662"/>
                  </a:cubicBezTo>
                  <a:cubicBezTo>
                    <a:pt x="22116" y="28921"/>
                    <a:pt x="22226" y="30289"/>
                    <a:pt x="22335" y="31548"/>
                  </a:cubicBezTo>
                  <a:cubicBezTo>
                    <a:pt x="22445" y="33710"/>
                    <a:pt x="22582" y="35763"/>
                    <a:pt x="22582" y="37926"/>
                  </a:cubicBezTo>
                  <a:cubicBezTo>
                    <a:pt x="22691" y="42606"/>
                    <a:pt x="23266" y="47177"/>
                    <a:pt x="23266" y="51720"/>
                  </a:cubicBezTo>
                  <a:cubicBezTo>
                    <a:pt x="23203" y="52151"/>
                    <a:pt x="23491" y="52329"/>
                    <a:pt x="23794" y="52329"/>
                  </a:cubicBezTo>
                  <a:cubicBezTo>
                    <a:pt x="24147" y="52329"/>
                    <a:pt x="24521" y="52088"/>
                    <a:pt x="24388" y="51720"/>
                  </a:cubicBezTo>
                  <a:cubicBezTo>
                    <a:pt x="24498" y="46602"/>
                    <a:pt x="23813" y="41703"/>
                    <a:pt x="23704" y="36666"/>
                  </a:cubicBezTo>
                  <a:cubicBezTo>
                    <a:pt x="23594" y="34504"/>
                    <a:pt x="23375" y="32232"/>
                    <a:pt x="23266" y="30070"/>
                  </a:cubicBezTo>
                  <a:cubicBezTo>
                    <a:pt x="23020" y="28236"/>
                    <a:pt x="23266" y="25718"/>
                    <a:pt x="22445" y="24021"/>
                  </a:cubicBezTo>
                  <a:cubicBezTo>
                    <a:pt x="24060" y="23337"/>
                    <a:pt x="25538" y="21859"/>
                    <a:pt x="26906" y="20819"/>
                  </a:cubicBezTo>
                  <a:cubicBezTo>
                    <a:pt x="28959" y="19450"/>
                    <a:pt x="30902" y="17972"/>
                    <a:pt x="32955" y="16604"/>
                  </a:cubicBezTo>
                  <a:cubicBezTo>
                    <a:pt x="33749" y="16029"/>
                    <a:pt x="34543" y="15345"/>
                    <a:pt x="35336" y="14770"/>
                  </a:cubicBezTo>
                  <a:cubicBezTo>
                    <a:pt x="35802" y="14551"/>
                    <a:pt x="36267" y="14442"/>
                    <a:pt x="36486" y="13976"/>
                  </a:cubicBezTo>
                  <a:cubicBezTo>
                    <a:pt x="36595" y="13402"/>
                    <a:pt x="36376" y="12964"/>
                    <a:pt x="36267" y="12498"/>
                  </a:cubicBezTo>
                  <a:cubicBezTo>
                    <a:pt x="35911" y="11595"/>
                    <a:pt x="35692" y="10446"/>
                    <a:pt x="35227" y="9542"/>
                  </a:cubicBezTo>
                  <a:cubicBezTo>
                    <a:pt x="34762" y="8393"/>
                    <a:pt x="34077" y="7353"/>
                    <a:pt x="33530" y="6340"/>
                  </a:cubicBezTo>
                  <a:cubicBezTo>
                    <a:pt x="33968" y="5875"/>
                    <a:pt x="34214" y="5190"/>
                    <a:pt x="33968" y="4616"/>
                  </a:cubicBezTo>
                  <a:lnTo>
                    <a:pt x="33968" y="4506"/>
                  </a:lnTo>
                  <a:cubicBezTo>
                    <a:pt x="33968" y="4287"/>
                    <a:pt x="33858" y="3931"/>
                    <a:pt x="33639" y="3603"/>
                  </a:cubicBezTo>
                  <a:cubicBezTo>
                    <a:pt x="33530" y="3247"/>
                    <a:pt x="33174" y="3138"/>
                    <a:pt x="32709" y="3138"/>
                  </a:cubicBezTo>
                  <a:cubicBezTo>
                    <a:pt x="32588" y="3077"/>
                    <a:pt x="32448" y="3050"/>
                    <a:pt x="32297" y="3050"/>
                  </a:cubicBezTo>
                  <a:cubicBezTo>
                    <a:pt x="31901" y="3050"/>
                    <a:pt x="31428" y="3236"/>
                    <a:pt x="31012" y="3493"/>
                  </a:cubicBezTo>
                  <a:cubicBezTo>
                    <a:pt x="30328" y="3712"/>
                    <a:pt x="29753" y="4178"/>
                    <a:pt x="29424" y="4616"/>
                  </a:cubicBezTo>
                  <a:cubicBezTo>
                    <a:pt x="29069" y="4971"/>
                    <a:pt x="28740" y="5546"/>
                    <a:pt x="28603" y="5984"/>
                  </a:cubicBezTo>
                  <a:cubicBezTo>
                    <a:pt x="25182" y="7353"/>
                    <a:pt x="21542" y="8393"/>
                    <a:pt x="18011" y="9652"/>
                  </a:cubicBezTo>
                  <a:cubicBezTo>
                    <a:pt x="17108" y="6230"/>
                    <a:pt x="14699" y="3493"/>
                    <a:pt x="13549" y="291"/>
                  </a:cubicBezTo>
                  <a:cubicBezTo>
                    <a:pt x="13454" y="89"/>
                    <a:pt x="13293" y="1"/>
                    <a:pt x="13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08;p64">
              <a:extLst>
                <a:ext uri="{FF2B5EF4-FFF2-40B4-BE49-F238E27FC236}">
                  <a16:creationId xmlns:a16="http://schemas.microsoft.com/office/drawing/2014/main" id="{84DBB47B-A2A5-4F5D-9BBC-55E633F39E14}"/>
                </a:ext>
              </a:extLst>
            </p:cNvPr>
            <p:cNvSpPr/>
            <p:nvPr/>
          </p:nvSpPr>
          <p:spPr>
            <a:xfrm rot="10800000">
              <a:off x="7651783" y="1439629"/>
              <a:ext cx="32769" cy="53055"/>
            </a:xfrm>
            <a:custGeom>
              <a:avLst/>
              <a:gdLst/>
              <a:ahLst/>
              <a:cxnLst/>
              <a:rect l="l" t="t" r="r" b="b"/>
              <a:pathLst>
                <a:path w="1260" h="2040" extrusionOk="0">
                  <a:moveTo>
                    <a:pt x="579" y="0"/>
                  </a:moveTo>
                  <a:cubicBezTo>
                    <a:pt x="493" y="0"/>
                    <a:pt x="411" y="28"/>
                    <a:pt x="356" y="82"/>
                  </a:cubicBezTo>
                  <a:cubicBezTo>
                    <a:pt x="0" y="301"/>
                    <a:pt x="0" y="767"/>
                    <a:pt x="0" y="1095"/>
                  </a:cubicBezTo>
                  <a:cubicBezTo>
                    <a:pt x="0" y="1521"/>
                    <a:pt x="115" y="2039"/>
                    <a:pt x="555" y="2039"/>
                  </a:cubicBezTo>
                  <a:cubicBezTo>
                    <a:pt x="596" y="2039"/>
                    <a:pt x="639" y="2035"/>
                    <a:pt x="685" y="2026"/>
                  </a:cubicBezTo>
                  <a:cubicBezTo>
                    <a:pt x="822" y="1889"/>
                    <a:pt x="931" y="1779"/>
                    <a:pt x="1041" y="1670"/>
                  </a:cubicBezTo>
                  <a:cubicBezTo>
                    <a:pt x="1041" y="1670"/>
                    <a:pt x="1150" y="1560"/>
                    <a:pt x="1150" y="1451"/>
                  </a:cubicBezTo>
                  <a:cubicBezTo>
                    <a:pt x="1260" y="986"/>
                    <a:pt x="1260" y="301"/>
                    <a:pt x="822" y="82"/>
                  </a:cubicBezTo>
                  <a:cubicBezTo>
                    <a:pt x="753" y="28"/>
                    <a:pt x="664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09;p64">
              <a:extLst>
                <a:ext uri="{FF2B5EF4-FFF2-40B4-BE49-F238E27FC236}">
                  <a16:creationId xmlns:a16="http://schemas.microsoft.com/office/drawing/2014/main" id="{3F329AB5-4040-4725-9F91-044671C17431}"/>
                </a:ext>
              </a:extLst>
            </p:cNvPr>
            <p:cNvSpPr/>
            <p:nvPr/>
          </p:nvSpPr>
          <p:spPr>
            <a:xfrm rot="10800000">
              <a:off x="7589131" y="1478146"/>
              <a:ext cx="38465" cy="56540"/>
            </a:xfrm>
            <a:custGeom>
              <a:avLst/>
              <a:gdLst/>
              <a:ahLst/>
              <a:cxnLst/>
              <a:rect l="l" t="t" r="r" b="b"/>
              <a:pathLst>
                <a:path w="1479" h="2174" extrusionOk="0">
                  <a:moveTo>
                    <a:pt x="903" y="0"/>
                  </a:moveTo>
                  <a:cubicBezTo>
                    <a:pt x="821" y="0"/>
                    <a:pt x="739" y="28"/>
                    <a:pt x="684" y="83"/>
                  </a:cubicBezTo>
                  <a:cubicBezTo>
                    <a:pt x="219" y="329"/>
                    <a:pt x="110" y="767"/>
                    <a:pt x="0" y="1123"/>
                  </a:cubicBezTo>
                  <a:cubicBezTo>
                    <a:pt x="0" y="1588"/>
                    <a:pt x="110" y="2135"/>
                    <a:pt x="548" y="2135"/>
                  </a:cubicBezTo>
                  <a:cubicBezTo>
                    <a:pt x="616" y="2162"/>
                    <a:pt x="680" y="2174"/>
                    <a:pt x="739" y="2174"/>
                  </a:cubicBezTo>
                  <a:cubicBezTo>
                    <a:pt x="984" y="2174"/>
                    <a:pt x="1143" y="1962"/>
                    <a:pt x="1232" y="1697"/>
                  </a:cubicBezTo>
                  <a:cubicBezTo>
                    <a:pt x="1232" y="1588"/>
                    <a:pt x="1369" y="1451"/>
                    <a:pt x="1369" y="1342"/>
                  </a:cubicBezTo>
                  <a:lnTo>
                    <a:pt x="1369" y="1232"/>
                  </a:lnTo>
                  <a:cubicBezTo>
                    <a:pt x="1478" y="1013"/>
                    <a:pt x="1369" y="767"/>
                    <a:pt x="1232" y="548"/>
                  </a:cubicBezTo>
                  <a:cubicBezTo>
                    <a:pt x="1232" y="329"/>
                    <a:pt x="1232" y="219"/>
                    <a:pt x="1122" y="83"/>
                  </a:cubicBezTo>
                  <a:cubicBezTo>
                    <a:pt x="1068" y="28"/>
                    <a:pt x="985" y="0"/>
                    <a:pt x="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10;p64">
              <a:extLst>
                <a:ext uri="{FF2B5EF4-FFF2-40B4-BE49-F238E27FC236}">
                  <a16:creationId xmlns:a16="http://schemas.microsoft.com/office/drawing/2014/main" id="{FCD4022A-1DC7-4F91-A52B-60BEB3DC4F4D}"/>
                </a:ext>
              </a:extLst>
            </p:cNvPr>
            <p:cNvSpPr/>
            <p:nvPr/>
          </p:nvSpPr>
          <p:spPr>
            <a:xfrm rot="10800000">
              <a:off x="7515114" y="1246575"/>
              <a:ext cx="198619" cy="186084"/>
            </a:xfrm>
            <a:custGeom>
              <a:avLst/>
              <a:gdLst/>
              <a:ahLst/>
              <a:cxnLst/>
              <a:rect l="l" t="t" r="r" b="b"/>
              <a:pathLst>
                <a:path w="7637" h="7155" extrusionOk="0">
                  <a:moveTo>
                    <a:pt x="7236" y="1"/>
                  </a:moveTo>
                  <a:cubicBezTo>
                    <a:pt x="7171" y="1"/>
                    <a:pt x="7062" y="78"/>
                    <a:pt x="7062" y="156"/>
                  </a:cubicBezTo>
                  <a:cubicBezTo>
                    <a:pt x="7418" y="1634"/>
                    <a:pt x="6268" y="4042"/>
                    <a:pt x="5365" y="5055"/>
                  </a:cubicBezTo>
                  <a:cubicBezTo>
                    <a:pt x="4850" y="5791"/>
                    <a:pt x="3872" y="6594"/>
                    <a:pt x="2847" y="6594"/>
                  </a:cubicBezTo>
                  <a:cubicBezTo>
                    <a:pt x="2728" y="6594"/>
                    <a:pt x="2610" y="6583"/>
                    <a:pt x="2491" y="6560"/>
                  </a:cubicBezTo>
                  <a:cubicBezTo>
                    <a:pt x="1013" y="6205"/>
                    <a:pt x="685" y="5055"/>
                    <a:pt x="219" y="3823"/>
                  </a:cubicBezTo>
                  <a:cubicBezTo>
                    <a:pt x="172" y="3765"/>
                    <a:pt x="126" y="3731"/>
                    <a:pt x="87" y="3731"/>
                  </a:cubicBezTo>
                  <a:cubicBezTo>
                    <a:pt x="36" y="3731"/>
                    <a:pt x="0" y="3792"/>
                    <a:pt x="0" y="3933"/>
                  </a:cubicBezTo>
                  <a:cubicBezTo>
                    <a:pt x="0" y="5731"/>
                    <a:pt x="1233" y="7155"/>
                    <a:pt x="2815" y="7155"/>
                  </a:cubicBezTo>
                  <a:cubicBezTo>
                    <a:pt x="3328" y="7155"/>
                    <a:pt x="3878" y="7005"/>
                    <a:pt x="4434" y="6670"/>
                  </a:cubicBezTo>
                  <a:cubicBezTo>
                    <a:pt x="5474" y="6095"/>
                    <a:pt x="6159" y="4945"/>
                    <a:pt x="6597" y="3933"/>
                  </a:cubicBezTo>
                  <a:cubicBezTo>
                    <a:pt x="7062" y="2893"/>
                    <a:pt x="7637" y="1305"/>
                    <a:pt x="7281" y="46"/>
                  </a:cubicBezTo>
                  <a:cubicBezTo>
                    <a:pt x="7281" y="14"/>
                    <a:pt x="7262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11;p64">
              <a:extLst>
                <a:ext uri="{FF2B5EF4-FFF2-40B4-BE49-F238E27FC236}">
                  <a16:creationId xmlns:a16="http://schemas.microsoft.com/office/drawing/2014/main" id="{66E5DA37-D103-4F0F-BA5F-7F1A404D064E}"/>
                </a:ext>
              </a:extLst>
            </p:cNvPr>
            <p:cNvSpPr/>
            <p:nvPr/>
          </p:nvSpPr>
          <p:spPr>
            <a:xfrm rot="10800000">
              <a:off x="7811937" y="1505480"/>
              <a:ext cx="61976" cy="90870"/>
            </a:xfrm>
            <a:custGeom>
              <a:avLst/>
              <a:gdLst/>
              <a:ahLst/>
              <a:cxnLst/>
              <a:rect l="l" t="t" r="r" b="b"/>
              <a:pathLst>
                <a:path w="2383" h="3494" extrusionOk="0">
                  <a:moveTo>
                    <a:pt x="904" y="1085"/>
                  </a:moveTo>
                  <a:cubicBezTo>
                    <a:pt x="1123" y="1331"/>
                    <a:pt x="1260" y="1550"/>
                    <a:pt x="1479" y="1906"/>
                  </a:cubicBezTo>
                  <a:cubicBezTo>
                    <a:pt x="1588" y="2125"/>
                    <a:pt x="1698" y="2235"/>
                    <a:pt x="1807" y="2454"/>
                  </a:cubicBezTo>
                  <a:cubicBezTo>
                    <a:pt x="1479" y="2590"/>
                    <a:pt x="1260" y="2700"/>
                    <a:pt x="904" y="2700"/>
                  </a:cubicBezTo>
                  <a:lnTo>
                    <a:pt x="904" y="1769"/>
                  </a:lnTo>
                  <a:lnTo>
                    <a:pt x="904" y="1085"/>
                  </a:lnTo>
                  <a:close/>
                  <a:moveTo>
                    <a:pt x="747" y="0"/>
                  </a:moveTo>
                  <a:cubicBezTo>
                    <a:pt x="627" y="0"/>
                    <a:pt x="519" y="54"/>
                    <a:pt x="439" y="182"/>
                  </a:cubicBezTo>
                  <a:cubicBezTo>
                    <a:pt x="220" y="647"/>
                    <a:pt x="220" y="1222"/>
                    <a:pt x="220" y="1660"/>
                  </a:cubicBezTo>
                  <a:cubicBezTo>
                    <a:pt x="110" y="2125"/>
                    <a:pt x="1" y="2700"/>
                    <a:pt x="220" y="3138"/>
                  </a:cubicBezTo>
                  <a:cubicBezTo>
                    <a:pt x="220" y="3384"/>
                    <a:pt x="329" y="3494"/>
                    <a:pt x="576" y="3494"/>
                  </a:cubicBezTo>
                  <a:cubicBezTo>
                    <a:pt x="1123" y="3494"/>
                    <a:pt x="1698" y="3275"/>
                    <a:pt x="2273" y="3028"/>
                  </a:cubicBezTo>
                  <a:cubicBezTo>
                    <a:pt x="2382" y="2919"/>
                    <a:pt x="2382" y="2809"/>
                    <a:pt x="2382" y="2700"/>
                  </a:cubicBezTo>
                  <a:lnTo>
                    <a:pt x="2273" y="2590"/>
                  </a:lnTo>
                  <a:cubicBezTo>
                    <a:pt x="1944" y="2344"/>
                    <a:pt x="1807" y="1660"/>
                    <a:pt x="1588" y="1222"/>
                  </a:cubicBezTo>
                  <a:cubicBezTo>
                    <a:pt x="1479" y="866"/>
                    <a:pt x="1260" y="401"/>
                    <a:pt x="1014" y="72"/>
                  </a:cubicBezTo>
                  <a:cubicBezTo>
                    <a:pt x="923" y="27"/>
                    <a:pt x="832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12;p64">
              <a:extLst>
                <a:ext uri="{FF2B5EF4-FFF2-40B4-BE49-F238E27FC236}">
                  <a16:creationId xmlns:a16="http://schemas.microsoft.com/office/drawing/2014/main" id="{73C46A95-860A-4DDC-AC83-EED49E255D70}"/>
                </a:ext>
              </a:extLst>
            </p:cNvPr>
            <p:cNvSpPr/>
            <p:nvPr/>
          </p:nvSpPr>
          <p:spPr>
            <a:xfrm rot="10800000">
              <a:off x="7476675" y="1632890"/>
              <a:ext cx="47724" cy="98490"/>
            </a:xfrm>
            <a:custGeom>
              <a:avLst/>
              <a:gdLst/>
              <a:ahLst/>
              <a:cxnLst/>
              <a:rect l="l" t="t" r="r" b="b"/>
              <a:pathLst>
                <a:path w="1835" h="3787" extrusionOk="0">
                  <a:moveTo>
                    <a:pt x="576" y="1268"/>
                  </a:moveTo>
                  <a:cubicBezTo>
                    <a:pt x="685" y="1487"/>
                    <a:pt x="822" y="1843"/>
                    <a:pt x="931" y="2062"/>
                  </a:cubicBezTo>
                  <a:cubicBezTo>
                    <a:pt x="1041" y="2308"/>
                    <a:pt x="1260" y="2637"/>
                    <a:pt x="1041" y="2856"/>
                  </a:cubicBezTo>
                  <a:cubicBezTo>
                    <a:pt x="1041" y="2993"/>
                    <a:pt x="685" y="2993"/>
                    <a:pt x="576" y="2993"/>
                  </a:cubicBezTo>
                  <a:lnTo>
                    <a:pt x="576" y="2171"/>
                  </a:lnTo>
                  <a:lnTo>
                    <a:pt x="576" y="1268"/>
                  </a:lnTo>
                  <a:close/>
                  <a:moveTo>
                    <a:pt x="389" y="1"/>
                  </a:moveTo>
                  <a:cubicBezTo>
                    <a:pt x="266" y="1"/>
                    <a:pt x="138" y="101"/>
                    <a:pt x="138" y="255"/>
                  </a:cubicBezTo>
                  <a:cubicBezTo>
                    <a:pt x="247" y="803"/>
                    <a:pt x="138" y="1378"/>
                    <a:pt x="138" y="1843"/>
                  </a:cubicBezTo>
                  <a:cubicBezTo>
                    <a:pt x="138" y="2308"/>
                    <a:pt x="247" y="2746"/>
                    <a:pt x="138" y="3212"/>
                  </a:cubicBezTo>
                  <a:cubicBezTo>
                    <a:pt x="1" y="3430"/>
                    <a:pt x="138" y="3786"/>
                    <a:pt x="466" y="3786"/>
                  </a:cubicBezTo>
                  <a:cubicBezTo>
                    <a:pt x="1041" y="3786"/>
                    <a:pt x="1835" y="3430"/>
                    <a:pt x="1725" y="2746"/>
                  </a:cubicBezTo>
                  <a:cubicBezTo>
                    <a:pt x="1725" y="2308"/>
                    <a:pt x="1506" y="1843"/>
                    <a:pt x="1260" y="1487"/>
                  </a:cubicBezTo>
                  <a:cubicBezTo>
                    <a:pt x="1041" y="1049"/>
                    <a:pt x="822" y="584"/>
                    <a:pt x="576" y="119"/>
                  </a:cubicBezTo>
                  <a:cubicBezTo>
                    <a:pt x="535" y="37"/>
                    <a:pt x="46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13;p64">
              <a:extLst>
                <a:ext uri="{FF2B5EF4-FFF2-40B4-BE49-F238E27FC236}">
                  <a16:creationId xmlns:a16="http://schemas.microsoft.com/office/drawing/2014/main" id="{70605972-4CDD-4765-9C1F-F965341AABFD}"/>
                </a:ext>
              </a:extLst>
            </p:cNvPr>
            <p:cNvSpPr/>
            <p:nvPr/>
          </p:nvSpPr>
          <p:spPr>
            <a:xfrm rot="10800000">
              <a:off x="7357795" y="567935"/>
              <a:ext cx="362362" cy="589226"/>
            </a:xfrm>
            <a:custGeom>
              <a:avLst/>
              <a:gdLst/>
              <a:ahLst/>
              <a:cxnLst/>
              <a:rect l="l" t="t" r="r" b="b"/>
              <a:pathLst>
                <a:path w="13933" h="22656" extrusionOk="0">
                  <a:moveTo>
                    <a:pt x="4472" y="1"/>
                  </a:moveTo>
                  <a:cubicBezTo>
                    <a:pt x="4179" y="1"/>
                    <a:pt x="3875" y="24"/>
                    <a:pt x="3559" y="73"/>
                  </a:cubicBezTo>
                  <a:cubicBezTo>
                    <a:pt x="2054" y="182"/>
                    <a:pt x="1616" y="1086"/>
                    <a:pt x="1260" y="2454"/>
                  </a:cubicBezTo>
                  <a:cubicBezTo>
                    <a:pt x="685" y="4507"/>
                    <a:pt x="357" y="6669"/>
                    <a:pt x="247" y="8832"/>
                  </a:cubicBezTo>
                  <a:cubicBezTo>
                    <a:pt x="1" y="13293"/>
                    <a:pt x="138" y="18192"/>
                    <a:pt x="932" y="22517"/>
                  </a:cubicBezTo>
                  <a:cubicBezTo>
                    <a:pt x="932" y="22614"/>
                    <a:pt x="982" y="22656"/>
                    <a:pt x="1044" y="22656"/>
                  </a:cubicBezTo>
                  <a:cubicBezTo>
                    <a:pt x="1139" y="22656"/>
                    <a:pt x="1260" y="22557"/>
                    <a:pt x="1260" y="22407"/>
                  </a:cubicBezTo>
                  <a:cubicBezTo>
                    <a:pt x="1369" y="20929"/>
                    <a:pt x="1725" y="19670"/>
                    <a:pt x="1725" y="18083"/>
                  </a:cubicBezTo>
                  <a:lnTo>
                    <a:pt x="1725" y="12390"/>
                  </a:lnTo>
                  <a:cubicBezTo>
                    <a:pt x="1616" y="10665"/>
                    <a:pt x="1506" y="8832"/>
                    <a:pt x="1506" y="7025"/>
                  </a:cubicBezTo>
                  <a:cubicBezTo>
                    <a:pt x="1616" y="5410"/>
                    <a:pt x="1616" y="3029"/>
                    <a:pt x="2519" y="1660"/>
                  </a:cubicBezTo>
                  <a:cubicBezTo>
                    <a:pt x="2897" y="1163"/>
                    <a:pt x="3498" y="966"/>
                    <a:pt x="4165" y="966"/>
                  </a:cubicBezTo>
                  <a:cubicBezTo>
                    <a:pt x="5334" y="966"/>
                    <a:pt x="6704" y="1573"/>
                    <a:pt x="7418" y="2235"/>
                  </a:cubicBezTo>
                  <a:cubicBezTo>
                    <a:pt x="8103" y="2810"/>
                    <a:pt x="8568" y="3713"/>
                    <a:pt x="9033" y="4507"/>
                  </a:cubicBezTo>
                  <a:cubicBezTo>
                    <a:pt x="9827" y="6231"/>
                    <a:pt x="10511" y="8038"/>
                    <a:pt x="11086" y="9872"/>
                  </a:cubicBezTo>
                  <a:cubicBezTo>
                    <a:pt x="11770" y="11705"/>
                    <a:pt x="12099" y="13977"/>
                    <a:pt x="12318" y="15920"/>
                  </a:cubicBezTo>
                  <a:cubicBezTo>
                    <a:pt x="12674" y="17727"/>
                    <a:pt x="13139" y="19670"/>
                    <a:pt x="13139" y="21504"/>
                  </a:cubicBezTo>
                  <a:cubicBezTo>
                    <a:pt x="13139" y="21614"/>
                    <a:pt x="13221" y="21668"/>
                    <a:pt x="13303" y="21668"/>
                  </a:cubicBezTo>
                  <a:cubicBezTo>
                    <a:pt x="13385" y="21668"/>
                    <a:pt x="13467" y="21614"/>
                    <a:pt x="13467" y="21504"/>
                  </a:cubicBezTo>
                  <a:cubicBezTo>
                    <a:pt x="13933" y="16605"/>
                    <a:pt x="12893" y="11705"/>
                    <a:pt x="11305" y="7135"/>
                  </a:cubicBezTo>
                  <a:cubicBezTo>
                    <a:pt x="10136" y="3957"/>
                    <a:pt x="8282" y="1"/>
                    <a:pt x="4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14;p64">
              <a:extLst>
                <a:ext uri="{FF2B5EF4-FFF2-40B4-BE49-F238E27FC236}">
                  <a16:creationId xmlns:a16="http://schemas.microsoft.com/office/drawing/2014/main" id="{3BF967FD-2EB3-490A-BAFD-4217F818E9DC}"/>
                </a:ext>
              </a:extLst>
            </p:cNvPr>
            <p:cNvSpPr/>
            <p:nvPr/>
          </p:nvSpPr>
          <p:spPr>
            <a:xfrm rot="10800000">
              <a:off x="6942793" y="558547"/>
              <a:ext cx="951744" cy="1365732"/>
            </a:xfrm>
            <a:custGeom>
              <a:avLst/>
              <a:gdLst/>
              <a:ahLst/>
              <a:cxnLst/>
              <a:rect l="l" t="t" r="r" b="b"/>
              <a:pathLst>
                <a:path w="36595" h="52513" extrusionOk="0">
                  <a:moveTo>
                    <a:pt x="13275" y="1"/>
                  </a:moveTo>
                  <a:cubicBezTo>
                    <a:pt x="13089" y="1"/>
                    <a:pt x="12928" y="116"/>
                    <a:pt x="13001" y="365"/>
                  </a:cubicBezTo>
                  <a:cubicBezTo>
                    <a:pt x="13220" y="2527"/>
                    <a:pt x="13330" y="4580"/>
                    <a:pt x="13111" y="6742"/>
                  </a:cubicBezTo>
                  <a:cubicBezTo>
                    <a:pt x="13001" y="7782"/>
                    <a:pt x="13220" y="9369"/>
                    <a:pt x="13001" y="10629"/>
                  </a:cubicBezTo>
                  <a:cubicBezTo>
                    <a:pt x="11961" y="10738"/>
                    <a:pt x="10948" y="11313"/>
                    <a:pt x="10018" y="11778"/>
                  </a:cubicBezTo>
                  <a:cubicBezTo>
                    <a:pt x="8540" y="12572"/>
                    <a:pt x="6596" y="12791"/>
                    <a:pt x="5337" y="13940"/>
                  </a:cubicBezTo>
                  <a:cubicBezTo>
                    <a:pt x="3750" y="11888"/>
                    <a:pt x="2847" y="9151"/>
                    <a:pt x="794" y="7317"/>
                  </a:cubicBezTo>
                  <a:cubicBezTo>
                    <a:pt x="704" y="7277"/>
                    <a:pt x="603" y="7251"/>
                    <a:pt x="511" y="7251"/>
                  </a:cubicBezTo>
                  <a:cubicBezTo>
                    <a:pt x="351" y="7251"/>
                    <a:pt x="219" y="7327"/>
                    <a:pt x="219" y="7536"/>
                  </a:cubicBezTo>
                  <a:cubicBezTo>
                    <a:pt x="0" y="8904"/>
                    <a:pt x="329" y="10163"/>
                    <a:pt x="329" y="11532"/>
                  </a:cubicBezTo>
                  <a:cubicBezTo>
                    <a:pt x="329" y="13585"/>
                    <a:pt x="548" y="15528"/>
                    <a:pt x="684" y="17581"/>
                  </a:cubicBezTo>
                  <a:cubicBezTo>
                    <a:pt x="794" y="21467"/>
                    <a:pt x="1232" y="25326"/>
                    <a:pt x="1697" y="29213"/>
                  </a:cubicBezTo>
                  <a:cubicBezTo>
                    <a:pt x="2162" y="32525"/>
                    <a:pt x="2272" y="35837"/>
                    <a:pt x="2847" y="39012"/>
                  </a:cubicBezTo>
                  <a:cubicBezTo>
                    <a:pt x="3066" y="41311"/>
                    <a:pt x="3285" y="43583"/>
                    <a:pt x="3640" y="45854"/>
                  </a:cubicBezTo>
                  <a:cubicBezTo>
                    <a:pt x="3969" y="47223"/>
                    <a:pt x="4215" y="48591"/>
                    <a:pt x="4325" y="49960"/>
                  </a:cubicBezTo>
                  <a:cubicBezTo>
                    <a:pt x="4434" y="50891"/>
                    <a:pt x="4325" y="51219"/>
                    <a:pt x="4653" y="51903"/>
                  </a:cubicBezTo>
                  <a:cubicBezTo>
                    <a:pt x="4693" y="51935"/>
                    <a:pt x="4740" y="51949"/>
                    <a:pt x="4784" y="51949"/>
                  </a:cubicBezTo>
                  <a:cubicBezTo>
                    <a:pt x="4890" y="51949"/>
                    <a:pt x="4977" y="51871"/>
                    <a:pt x="4899" y="51794"/>
                  </a:cubicBezTo>
                  <a:cubicBezTo>
                    <a:pt x="4434" y="50781"/>
                    <a:pt x="4653" y="49276"/>
                    <a:pt x="4544" y="48263"/>
                  </a:cubicBezTo>
                  <a:cubicBezTo>
                    <a:pt x="4434" y="47360"/>
                    <a:pt x="4215" y="46539"/>
                    <a:pt x="4106" y="45745"/>
                  </a:cubicBezTo>
                  <a:cubicBezTo>
                    <a:pt x="3859" y="43473"/>
                    <a:pt x="3750" y="41201"/>
                    <a:pt x="3421" y="38902"/>
                  </a:cubicBezTo>
                  <a:cubicBezTo>
                    <a:pt x="2956" y="35481"/>
                    <a:pt x="3066" y="32060"/>
                    <a:pt x="2600" y="28638"/>
                  </a:cubicBezTo>
                  <a:cubicBezTo>
                    <a:pt x="2272" y="25108"/>
                    <a:pt x="1697" y="21577"/>
                    <a:pt x="1588" y="17936"/>
                  </a:cubicBezTo>
                  <a:cubicBezTo>
                    <a:pt x="1478" y="16103"/>
                    <a:pt x="1232" y="14269"/>
                    <a:pt x="1122" y="12462"/>
                  </a:cubicBezTo>
                  <a:cubicBezTo>
                    <a:pt x="1013" y="11203"/>
                    <a:pt x="794" y="9725"/>
                    <a:pt x="794" y="8357"/>
                  </a:cubicBezTo>
                  <a:lnTo>
                    <a:pt x="794" y="8357"/>
                  </a:lnTo>
                  <a:cubicBezTo>
                    <a:pt x="1916" y="9479"/>
                    <a:pt x="2737" y="10957"/>
                    <a:pt x="3531" y="12325"/>
                  </a:cubicBezTo>
                  <a:cubicBezTo>
                    <a:pt x="4106" y="13147"/>
                    <a:pt x="4544" y="14378"/>
                    <a:pt x="5474" y="14734"/>
                  </a:cubicBezTo>
                  <a:cubicBezTo>
                    <a:pt x="5584" y="14734"/>
                    <a:pt x="5693" y="14625"/>
                    <a:pt x="5693" y="14515"/>
                  </a:cubicBezTo>
                  <a:cubicBezTo>
                    <a:pt x="6159" y="14515"/>
                    <a:pt x="6487" y="14269"/>
                    <a:pt x="7062" y="14050"/>
                  </a:cubicBezTo>
                  <a:cubicBezTo>
                    <a:pt x="8074" y="13694"/>
                    <a:pt x="9224" y="13366"/>
                    <a:pt x="10264" y="12900"/>
                  </a:cubicBezTo>
                  <a:cubicBezTo>
                    <a:pt x="11167" y="12462"/>
                    <a:pt x="12180" y="12107"/>
                    <a:pt x="13111" y="11532"/>
                  </a:cubicBezTo>
                  <a:lnTo>
                    <a:pt x="13220" y="11532"/>
                  </a:lnTo>
                  <a:cubicBezTo>
                    <a:pt x="13265" y="11547"/>
                    <a:pt x="13306" y="11553"/>
                    <a:pt x="13344" y="11553"/>
                  </a:cubicBezTo>
                  <a:cubicBezTo>
                    <a:pt x="13581" y="11553"/>
                    <a:pt x="13667" y="11283"/>
                    <a:pt x="13549" y="11094"/>
                  </a:cubicBezTo>
                  <a:cubicBezTo>
                    <a:pt x="13685" y="11094"/>
                    <a:pt x="13685" y="11094"/>
                    <a:pt x="13685" y="10957"/>
                  </a:cubicBezTo>
                  <a:cubicBezTo>
                    <a:pt x="13795" y="10847"/>
                    <a:pt x="13795" y="10738"/>
                    <a:pt x="13685" y="10629"/>
                  </a:cubicBezTo>
                  <a:lnTo>
                    <a:pt x="13685" y="10410"/>
                  </a:lnTo>
                  <a:cubicBezTo>
                    <a:pt x="13904" y="9151"/>
                    <a:pt x="13904" y="8001"/>
                    <a:pt x="14014" y="6742"/>
                  </a:cubicBezTo>
                  <a:cubicBezTo>
                    <a:pt x="14014" y="5373"/>
                    <a:pt x="14014" y="4005"/>
                    <a:pt x="13904" y="2636"/>
                  </a:cubicBezTo>
                  <a:lnTo>
                    <a:pt x="13904" y="2636"/>
                  </a:lnTo>
                  <a:cubicBezTo>
                    <a:pt x="14370" y="3567"/>
                    <a:pt x="14808" y="4251"/>
                    <a:pt x="15163" y="5045"/>
                  </a:cubicBezTo>
                  <a:cubicBezTo>
                    <a:pt x="16067" y="6742"/>
                    <a:pt x="16751" y="8466"/>
                    <a:pt x="17545" y="10054"/>
                  </a:cubicBezTo>
                  <a:cubicBezTo>
                    <a:pt x="17545" y="10163"/>
                    <a:pt x="17654" y="10410"/>
                    <a:pt x="17901" y="10410"/>
                  </a:cubicBezTo>
                  <a:cubicBezTo>
                    <a:pt x="20857" y="10273"/>
                    <a:pt x="23594" y="8904"/>
                    <a:pt x="26440" y="8110"/>
                  </a:cubicBezTo>
                  <a:cubicBezTo>
                    <a:pt x="26906" y="8001"/>
                    <a:pt x="27699" y="7536"/>
                    <a:pt x="28739" y="7098"/>
                  </a:cubicBezTo>
                  <a:cubicBezTo>
                    <a:pt x="28739" y="7426"/>
                    <a:pt x="28958" y="7672"/>
                    <a:pt x="29177" y="7891"/>
                  </a:cubicBezTo>
                  <a:cubicBezTo>
                    <a:pt x="29424" y="8001"/>
                    <a:pt x="29643" y="8001"/>
                    <a:pt x="29971" y="8001"/>
                  </a:cubicBezTo>
                  <a:cubicBezTo>
                    <a:pt x="30223" y="8078"/>
                    <a:pt x="30529" y="8156"/>
                    <a:pt x="30803" y="8156"/>
                  </a:cubicBezTo>
                  <a:cubicBezTo>
                    <a:pt x="30916" y="8156"/>
                    <a:pt x="31024" y="8142"/>
                    <a:pt x="31121" y="8110"/>
                  </a:cubicBezTo>
                  <a:cubicBezTo>
                    <a:pt x="31805" y="8001"/>
                    <a:pt x="32489" y="7782"/>
                    <a:pt x="33064" y="7317"/>
                  </a:cubicBezTo>
                  <a:cubicBezTo>
                    <a:pt x="33529" y="8220"/>
                    <a:pt x="33967" y="9260"/>
                    <a:pt x="34213" y="9835"/>
                  </a:cubicBezTo>
                  <a:cubicBezTo>
                    <a:pt x="34542" y="10847"/>
                    <a:pt x="35801" y="13256"/>
                    <a:pt x="35226" y="14269"/>
                  </a:cubicBezTo>
                  <a:cubicBezTo>
                    <a:pt x="34898" y="14734"/>
                    <a:pt x="33748" y="15199"/>
                    <a:pt x="33283" y="15528"/>
                  </a:cubicBezTo>
                  <a:cubicBezTo>
                    <a:pt x="32599" y="15993"/>
                    <a:pt x="31914" y="16322"/>
                    <a:pt x="31230" y="16787"/>
                  </a:cubicBezTo>
                  <a:cubicBezTo>
                    <a:pt x="29533" y="18155"/>
                    <a:pt x="27809" y="19305"/>
                    <a:pt x="26002" y="20427"/>
                  </a:cubicBezTo>
                  <a:cubicBezTo>
                    <a:pt x="24497" y="21467"/>
                    <a:pt x="23128" y="22836"/>
                    <a:pt x="21541" y="23848"/>
                  </a:cubicBezTo>
                  <a:cubicBezTo>
                    <a:pt x="21322" y="23958"/>
                    <a:pt x="21541" y="24314"/>
                    <a:pt x="21760" y="24314"/>
                  </a:cubicBezTo>
                  <a:cubicBezTo>
                    <a:pt x="21897" y="24314"/>
                    <a:pt x="21897" y="24314"/>
                    <a:pt x="22006" y="24204"/>
                  </a:cubicBezTo>
                  <a:lnTo>
                    <a:pt x="22006" y="24204"/>
                  </a:lnTo>
                  <a:cubicBezTo>
                    <a:pt x="21431" y="25108"/>
                    <a:pt x="21897" y="26941"/>
                    <a:pt x="21897" y="27845"/>
                  </a:cubicBezTo>
                  <a:cubicBezTo>
                    <a:pt x="21897" y="29104"/>
                    <a:pt x="21897" y="30363"/>
                    <a:pt x="22006" y="31731"/>
                  </a:cubicBezTo>
                  <a:cubicBezTo>
                    <a:pt x="22116" y="33784"/>
                    <a:pt x="22116" y="35946"/>
                    <a:pt x="22225" y="38109"/>
                  </a:cubicBezTo>
                  <a:cubicBezTo>
                    <a:pt x="22225" y="42679"/>
                    <a:pt x="22690" y="47360"/>
                    <a:pt x="22581" y="51903"/>
                  </a:cubicBezTo>
                  <a:cubicBezTo>
                    <a:pt x="22581" y="52334"/>
                    <a:pt x="22874" y="52512"/>
                    <a:pt x="23175" y="52512"/>
                  </a:cubicBezTo>
                  <a:cubicBezTo>
                    <a:pt x="23525" y="52512"/>
                    <a:pt x="23886" y="52271"/>
                    <a:pt x="23813" y="51903"/>
                  </a:cubicBezTo>
                  <a:cubicBezTo>
                    <a:pt x="23949" y="46785"/>
                    <a:pt x="23375" y="41886"/>
                    <a:pt x="23265" y="36849"/>
                  </a:cubicBezTo>
                  <a:cubicBezTo>
                    <a:pt x="23265" y="34687"/>
                    <a:pt x="23019" y="32415"/>
                    <a:pt x="22909" y="30253"/>
                  </a:cubicBezTo>
                  <a:cubicBezTo>
                    <a:pt x="22800" y="28419"/>
                    <a:pt x="23019" y="25901"/>
                    <a:pt x="22225" y="24204"/>
                  </a:cubicBezTo>
                  <a:cubicBezTo>
                    <a:pt x="23949" y="23520"/>
                    <a:pt x="25318" y="22042"/>
                    <a:pt x="26796" y="21111"/>
                  </a:cubicBezTo>
                  <a:cubicBezTo>
                    <a:pt x="28739" y="19743"/>
                    <a:pt x="30792" y="18265"/>
                    <a:pt x="32845" y="16896"/>
                  </a:cubicBezTo>
                  <a:cubicBezTo>
                    <a:pt x="33639" y="16322"/>
                    <a:pt x="34432" y="15747"/>
                    <a:pt x="35336" y="15199"/>
                  </a:cubicBezTo>
                  <a:cubicBezTo>
                    <a:pt x="35691" y="14953"/>
                    <a:pt x="36266" y="14844"/>
                    <a:pt x="36485" y="14269"/>
                  </a:cubicBezTo>
                  <a:cubicBezTo>
                    <a:pt x="36595" y="13831"/>
                    <a:pt x="36376" y="13366"/>
                    <a:pt x="36129" y="12900"/>
                  </a:cubicBezTo>
                  <a:cubicBezTo>
                    <a:pt x="35801" y="11888"/>
                    <a:pt x="35691" y="10847"/>
                    <a:pt x="35226" y="9835"/>
                  </a:cubicBezTo>
                  <a:cubicBezTo>
                    <a:pt x="34761" y="8795"/>
                    <a:pt x="34213" y="7672"/>
                    <a:pt x="33529" y="6742"/>
                  </a:cubicBezTo>
                  <a:cubicBezTo>
                    <a:pt x="33967" y="6167"/>
                    <a:pt x="34323" y="5620"/>
                    <a:pt x="34077" y="4935"/>
                  </a:cubicBezTo>
                  <a:cubicBezTo>
                    <a:pt x="34077" y="4580"/>
                    <a:pt x="33967" y="4251"/>
                    <a:pt x="33748" y="4005"/>
                  </a:cubicBezTo>
                  <a:cubicBezTo>
                    <a:pt x="33639" y="3676"/>
                    <a:pt x="33283" y="3430"/>
                    <a:pt x="32845" y="3430"/>
                  </a:cubicBezTo>
                  <a:cubicBezTo>
                    <a:pt x="32716" y="3370"/>
                    <a:pt x="32571" y="3343"/>
                    <a:pt x="32416" y="3343"/>
                  </a:cubicBezTo>
                  <a:cubicBezTo>
                    <a:pt x="32010" y="3343"/>
                    <a:pt x="31537" y="3528"/>
                    <a:pt x="31121" y="3786"/>
                  </a:cubicBezTo>
                  <a:cubicBezTo>
                    <a:pt x="30436" y="4005"/>
                    <a:pt x="29862" y="4470"/>
                    <a:pt x="29533" y="4799"/>
                  </a:cubicBezTo>
                  <a:cubicBezTo>
                    <a:pt x="29177" y="5154"/>
                    <a:pt x="28849" y="5729"/>
                    <a:pt x="28739" y="6304"/>
                  </a:cubicBezTo>
                  <a:cubicBezTo>
                    <a:pt x="25181" y="7536"/>
                    <a:pt x="21650" y="8576"/>
                    <a:pt x="18010" y="9725"/>
                  </a:cubicBezTo>
                  <a:cubicBezTo>
                    <a:pt x="17216" y="6304"/>
                    <a:pt x="14808" y="3567"/>
                    <a:pt x="13685" y="255"/>
                  </a:cubicBezTo>
                  <a:cubicBezTo>
                    <a:pt x="13622" y="89"/>
                    <a:pt x="13439" y="1"/>
                    <a:pt x="1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15;p64">
              <a:extLst>
                <a:ext uri="{FF2B5EF4-FFF2-40B4-BE49-F238E27FC236}">
                  <a16:creationId xmlns:a16="http://schemas.microsoft.com/office/drawing/2014/main" id="{0155ED8B-8A8B-48F4-A60D-4B79869EB3DC}"/>
                </a:ext>
              </a:extLst>
            </p:cNvPr>
            <p:cNvSpPr/>
            <p:nvPr/>
          </p:nvSpPr>
          <p:spPr>
            <a:xfrm rot="10800000">
              <a:off x="7636829" y="1446027"/>
              <a:ext cx="32769" cy="53081"/>
            </a:xfrm>
            <a:custGeom>
              <a:avLst/>
              <a:gdLst/>
              <a:ahLst/>
              <a:cxnLst/>
              <a:rect l="l" t="t" r="r" b="b"/>
              <a:pathLst>
                <a:path w="1260" h="2041" extrusionOk="0">
                  <a:moveTo>
                    <a:pt x="575" y="1"/>
                  </a:moveTo>
                  <a:cubicBezTo>
                    <a:pt x="493" y="1"/>
                    <a:pt x="411" y="28"/>
                    <a:pt x="356" y="83"/>
                  </a:cubicBezTo>
                  <a:cubicBezTo>
                    <a:pt x="0" y="329"/>
                    <a:pt x="0" y="767"/>
                    <a:pt x="0" y="1123"/>
                  </a:cubicBezTo>
                  <a:cubicBezTo>
                    <a:pt x="0" y="1548"/>
                    <a:pt x="91" y="2041"/>
                    <a:pt x="544" y="2041"/>
                  </a:cubicBezTo>
                  <a:cubicBezTo>
                    <a:pt x="587" y="2041"/>
                    <a:pt x="634" y="2036"/>
                    <a:pt x="685" y="2026"/>
                  </a:cubicBezTo>
                  <a:cubicBezTo>
                    <a:pt x="794" y="2026"/>
                    <a:pt x="931" y="1917"/>
                    <a:pt x="1040" y="1698"/>
                  </a:cubicBezTo>
                  <a:cubicBezTo>
                    <a:pt x="1040" y="1698"/>
                    <a:pt x="1150" y="1588"/>
                    <a:pt x="1150" y="1452"/>
                  </a:cubicBezTo>
                  <a:cubicBezTo>
                    <a:pt x="1259" y="1014"/>
                    <a:pt x="1259" y="329"/>
                    <a:pt x="794" y="83"/>
                  </a:cubicBezTo>
                  <a:cubicBezTo>
                    <a:pt x="739" y="28"/>
                    <a:pt x="657" y="1"/>
                    <a:pt x="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16;p64">
              <a:extLst>
                <a:ext uri="{FF2B5EF4-FFF2-40B4-BE49-F238E27FC236}">
                  <a16:creationId xmlns:a16="http://schemas.microsoft.com/office/drawing/2014/main" id="{8A978879-C3EB-4914-A3DE-EDB9B4470785}"/>
                </a:ext>
              </a:extLst>
            </p:cNvPr>
            <p:cNvSpPr/>
            <p:nvPr/>
          </p:nvSpPr>
          <p:spPr>
            <a:xfrm rot="10800000">
              <a:off x="7574203" y="1481995"/>
              <a:ext cx="39167" cy="56956"/>
            </a:xfrm>
            <a:custGeom>
              <a:avLst/>
              <a:gdLst/>
              <a:ahLst/>
              <a:cxnLst/>
              <a:rect l="l" t="t" r="r" b="b"/>
              <a:pathLst>
                <a:path w="1506" h="2190" extrusionOk="0">
                  <a:moveTo>
                    <a:pt x="941" y="0"/>
                  </a:moveTo>
                  <a:cubicBezTo>
                    <a:pt x="842" y="0"/>
                    <a:pt x="753" y="28"/>
                    <a:pt x="685" y="28"/>
                  </a:cubicBezTo>
                  <a:cubicBezTo>
                    <a:pt x="247" y="247"/>
                    <a:pt x="137" y="712"/>
                    <a:pt x="137" y="1177"/>
                  </a:cubicBezTo>
                  <a:cubicBezTo>
                    <a:pt x="1" y="1506"/>
                    <a:pt x="137" y="2080"/>
                    <a:pt x="575" y="2190"/>
                  </a:cubicBezTo>
                  <a:cubicBezTo>
                    <a:pt x="931" y="2190"/>
                    <a:pt x="1150" y="1971"/>
                    <a:pt x="1260" y="1752"/>
                  </a:cubicBezTo>
                  <a:cubicBezTo>
                    <a:pt x="1369" y="1615"/>
                    <a:pt x="1369" y="1506"/>
                    <a:pt x="1369" y="1396"/>
                  </a:cubicBezTo>
                  <a:cubicBezTo>
                    <a:pt x="1369" y="1287"/>
                    <a:pt x="1506" y="1287"/>
                    <a:pt x="1506" y="1177"/>
                  </a:cubicBezTo>
                  <a:cubicBezTo>
                    <a:pt x="1506" y="931"/>
                    <a:pt x="1506" y="712"/>
                    <a:pt x="1369" y="493"/>
                  </a:cubicBezTo>
                  <a:cubicBezTo>
                    <a:pt x="1369" y="383"/>
                    <a:pt x="1260" y="247"/>
                    <a:pt x="1260" y="137"/>
                  </a:cubicBezTo>
                  <a:cubicBezTo>
                    <a:pt x="1150" y="28"/>
                    <a:pt x="1041" y="0"/>
                    <a:pt x="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17;p64">
              <a:extLst>
                <a:ext uri="{FF2B5EF4-FFF2-40B4-BE49-F238E27FC236}">
                  <a16:creationId xmlns:a16="http://schemas.microsoft.com/office/drawing/2014/main" id="{6FB83E4F-3DEC-4A63-8131-B80CF711215A}"/>
                </a:ext>
              </a:extLst>
            </p:cNvPr>
            <p:cNvSpPr/>
            <p:nvPr/>
          </p:nvSpPr>
          <p:spPr>
            <a:xfrm rot="10800000">
              <a:off x="7500160" y="1251308"/>
              <a:ext cx="202182" cy="184887"/>
            </a:xfrm>
            <a:custGeom>
              <a:avLst/>
              <a:gdLst/>
              <a:ahLst/>
              <a:cxnLst/>
              <a:rect l="l" t="t" r="r" b="b"/>
              <a:pathLst>
                <a:path w="7774" h="7109" extrusionOk="0">
                  <a:moveTo>
                    <a:pt x="7336" y="1"/>
                  </a:moveTo>
                  <a:cubicBezTo>
                    <a:pt x="7274" y="1"/>
                    <a:pt x="7199" y="54"/>
                    <a:pt x="7199" y="182"/>
                  </a:cubicBezTo>
                  <a:cubicBezTo>
                    <a:pt x="7527" y="1551"/>
                    <a:pt x="6295" y="4069"/>
                    <a:pt x="5474" y="5081"/>
                  </a:cubicBezTo>
                  <a:cubicBezTo>
                    <a:pt x="4874" y="5777"/>
                    <a:pt x="3938" y="6495"/>
                    <a:pt x="3015" y="6495"/>
                  </a:cubicBezTo>
                  <a:cubicBezTo>
                    <a:pt x="2885" y="6495"/>
                    <a:pt x="2756" y="6480"/>
                    <a:pt x="2628" y="6450"/>
                  </a:cubicBezTo>
                  <a:cubicBezTo>
                    <a:pt x="1040" y="6122"/>
                    <a:pt x="684" y="4972"/>
                    <a:pt x="247" y="3713"/>
                  </a:cubicBezTo>
                  <a:cubicBezTo>
                    <a:pt x="247" y="3668"/>
                    <a:pt x="204" y="3641"/>
                    <a:pt x="155" y="3641"/>
                  </a:cubicBezTo>
                  <a:cubicBezTo>
                    <a:pt x="85" y="3641"/>
                    <a:pt x="0" y="3694"/>
                    <a:pt x="0" y="3822"/>
                  </a:cubicBezTo>
                  <a:cubicBezTo>
                    <a:pt x="0" y="5676"/>
                    <a:pt x="1297" y="7108"/>
                    <a:pt x="2930" y="7108"/>
                  </a:cubicBezTo>
                  <a:cubicBezTo>
                    <a:pt x="3419" y="7108"/>
                    <a:pt x="3938" y="6980"/>
                    <a:pt x="4462" y="6696"/>
                  </a:cubicBezTo>
                  <a:cubicBezTo>
                    <a:pt x="5474" y="6122"/>
                    <a:pt x="6159" y="4972"/>
                    <a:pt x="6624" y="3959"/>
                  </a:cubicBezTo>
                  <a:cubicBezTo>
                    <a:pt x="7089" y="2919"/>
                    <a:pt x="7773" y="1222"/>
                    <a:pt x="7418" y="73"/>
                  </a:cubicBezTo>
                  <a:cubicBezTo>
                    <a:pt x="7418" y="27"/>
                    <a:pt x="7380" y="1"/>
                    <a:pt x="7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18;p64">
              <a:extLst>
                <a:ext uri="{FF2B5EF4-FFF2-40B4-BE49-F238E27FC236}">
                  <a16:creationId xmlns:a16="http://schemas.microsoft.com/office/drawing/2014/main" id="{42DE8035-E5B5-4D74-B763-A7F60737B0C5}"/>
                </a:ext>
              </a:extLst>
            </p:cNvPr>
            <p:cNvSpPr/>
            <p:nvPr/>
          </p:nvSpPr>
          <p:spPr>
            <a:xfrm rot="10800000">
              <a:off x="7794148" y="1514738"/>
              <a:ext cx="61950" cy="90818"/>
            </a:xfrm>
            <a:custGeom>
              <a:avLst/>
              <a:gdLst/>
              <a:ahLst/>
              <a:cxnLst/>
              <a:rect l="l" t="t" r="r" b="b"/>
              <a:pathLst>
                <a:path w="2382" h="3492" extrusionOk="0">
                  <a:moveTo>
                    <a:pt x="903" y="1111"/>
                  </a:moveTo>
                  <a:cubicBezTo>
                    <a:pt x="1122" y="1330"/>
                    <a:pt x="1259" y="1685"/>
                    <a:pt x="1369" y="1904"/>
                  </a:cubicBezTo>
                  <a:cubicBezTo>
                    <a:pt x="1478" y="2123"/>
                    <a:pt x="1588" y="2370"/>
                    <a:pt x="1697" y="2479"/>
                  </a:cubicBezTo>
                  <a:cubicBezTo>
                    <a:pt x="1478" y="2589"/>
                    <a:pt x="1122" y="2698"/>
                    <a:pt x="903" y="2698"/>
                  </a:cubicBezTo>
                  <a:lnTo>
                    <a:pt x="903" y="1795"/>
                  </a:lnTo>
                  <a:lnTo>
                    <a:pt x="903" y="1111"/>
                  </a:lnTo>
                  <a:close/>
                  <a:moveTo>
                    <a:pt x="732" y="0"/>
                  </a:moveTo>
                  <a:cubicBezTo>
                    <a:pt x="632" y="0"/>
                    <a:pt x="520" y="60"/>
                    <a:pt x="438" y="207"/>
                  </a:cubicBezTo>
                  <a:cubicBezTo>
                    <a:pt x="219" y="645"/>
                    <a:pt x="219" y="1220"/>
                    <a:pt x="110" y="1685"/>
                  </a:cubicBezTo>
                  <a:cubicBezTo>
                    <a:pt x="110" y="2123"/>
                    <a:pt x="0" y="2698"/>
                    <a:pt x="110" y="3163"/>
                  </a:cubicBezTo>
                  <a:cubicBezTo>
                    <a:pt x="219" y="3382"/>
                    <a:pt x="329" y="3492"/>
                    <a:pt x="438" y="3492"/>
                  </a:cubicBezTo>
                  <a:cubicBezTo>
                    <a:pt x="1122" y="3492"/>
                    <a:pt x="1697" y="3273"/>
                    <a:pt x="2162" y="3054"/>
                  </a:cubicBezTo>
                  <a:cubicBezTo>
                    <a:pt x="2272" y="3054"/>
                    <a:pt x="2381" y="2944"/>
                    <a:pt x="2272" y="2808"/>
                  </a:cubicBezTo>
                  <a:lnTo>
                    <a:pt x="2272" y="2698"/>
                  </a:lnTo>
                  <a:cubicBezTo>
                    <a:pt x="1943" y="2370"/>
                    <a:pt x="1807" y="1685"/>
                    <a:pt x="1588" y="1330"/>
                  </a:cubicBezTo>
                  <a:cubicBezTo>
                    <a:pt x="1369" y="892"/>
                    <a:pt x="1259" y="426"/>
                    <a:pt x="903" y="70"/>
                  </a:cubicBezTo>
                  <a:cubicBezTo>
                    <a:pt x="860" y="27"/>
                    <a:pt x="798" y="0"/>
                    <a:pt x="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19;p64">
              <a:extLst>
                <a:ext uri="{FF2B5EF4-FFF2-40B4-BE49-F238E27FC236}">
                  <a16:creationId xmlns:a16="http://schemas.microsoft.com/office/drawing/2014/main" id="{1752EF57-A7B8-4C49-9925-054A1FFA5C12}"/>
                </a:ext>
              </a:extLst>
            </p:cNvPr>
            <p:cNvSpPr/>
            <p:nvPr/>
          </p:nvSpPr>
          <p:spPr>
            <a:xfrm rot="10800000">
              <a:off x="7458886" y="1635751"/>
              <a:ext cx="47698" cy="98516"/>
            </a:xfrm>
            <a:custGeom>
              <a:avLst/>
              <a:gdLst/>
              <a:ahLst/>
              <a:cxnLst/>
              <a:rect l="l" t="t" r="r" b="b"/>
              <a:pathLst>
                <a:path w="1834" h="3788" extrusionOk="0">
                  <a:moveTo>
                    <a:pt x="684" y="1270"/>
                  </a:moveTo>
                  <a:cubicBezTo>
                    <a:pt x="821" y="1489"/>
                    <a:pt x="821" y="1845"/>
                    <a:pt x="931" y="2063"/>
                  </a:cubicBezTo>
                  <a:cubicBezTo>
                    <a:pt x="1040" y="2282"/>
                    <a:pt x="1259" y="2638"/>
                    <a:pt x="1040" y="2857"/>
                  </a:cubicBezTo>
                  <a:cubicBezTo>
                    <a:pt x="1040" y="2967"/>
                    <a:pt x="684" y="2967"/>
                    <a:pt x="575" y="2967"/>
                  </a:cubicBezTo>
                  <a:lnTo>
                    <a:pt x="575" y="2173"/>
                  </a:lnTo>
                  <a:cubicBezTo>
                    <a:pt x="575" y="1845"/>
                    <a:pt x="575" y="1598"/>
                    <a:pt x="684" y="1270"/>
                  </a:cubicBezTo>
                  <a:close/>
                  <a:moveTo>
                    <a:pt x="494" y="1"/>
                  </a:moveTo>
                  <a:cubicBezTo>
                    <a:pt x="372" y="1"/>
                    <a:pt x="246" y="94"/>
                    <a:pt x="246" y="230"/>
                  </a:cubicBezTo>
                  <a:cubicBezTo>
                    <a:pt x="246" y="804"/>
                    <a:pt x="246" y="1270"/>
                    <a:pt x="137" y="1845"/>
                  </a:cubicBezTo>
                  <a:cubicBezTo>
                    <a:pt x="137" y="2282"/>
                    <a:pt x="246" y="2748"/>
                    <a:pt x="137" y="3213"/>
                  </a:cubicBezTo>
                  <a:cubicBezTo>
                    <a:pt x="0" y="3432"/>
                    <a:pt x="137" y="3788"/>
                    <a:pt x="465" y="3788"/>
                  </a:cubicBezTo>
                  <a:cubicBezTo>
                    <a:pt x="1040" y="3788"/>
                    <a:pt x="1834" y="3432"/>
                    <a:pt x="1834" y="2748"/>
                  </a:cubicBezTo>
                  <a:cubicBezTo>
                    <a:pt x="1724" y="2282"/>
                    <a:pt x="1506" y="1845"/>
                    <a:pt x="1369" y="1489"/>
                  </a:cubicBezTo>
                  <a:cubicBezTo>
                    <a:pt x="1150" y="1051"/>
                    <a:pt x="931" y="585"/>
                    <a:pt x="684" y="120"/>
                  </a:cubicBezTo>
                  <a:cubicBezTo>
                    <a:pt x="643" y="37"/>
                    <a:pt x="569" y="1"/>
                    <a:pt x="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20;p64">
              <a:extLst>
                <a:ext uri="{FF2B5EF4-FFF2-40B4-BE49-F238E27FC236}">
                  <a16:creationId xmlns:a16="http://schemas.microsoft.com/office/drawing/2014/main" id="{65CA1B28-0100-4901-B6B1-DFA9B4A71419}"/>
                </a:ext>
              </a:extLst>
            </p:cNvPr>
            <p:cNvSpPr/>
            <p:nvPr/>
          </p:nvSpPr>
          <p:spPr>
            <a:xfrm rot="10800000">
              <a:off x="7354934" y="574125"/>
              <a:ext cx="358799" cy="588888"/>
            </a:xfrm>
            <a:custGeom>
              <a:avLst/>
              <a:gdLst/>
              <a:ahLst/>
              <a:cxnLst/>
              <a:rect l="l" t="t" r="r" b="b"/>
              <a:pathLst>
                <a:path w="13796" h="22643" extrusionOk="0">
                  <a:moveTo>
                    <a:pt x="4442" y="0"/>
                  </a:moveTo>
                  <a:cubicBezTo>
                    <a:pt x="4184" y="0"/>
                    <a:pt x="3917" y="17"/>
                    <a:pt x="3641" y="52"/>
                  </a:cubicBezTo>
                  <a:cubicBezTo>
                    <a:pt x="2163" y="298"/>
                    <a:pt x="1697" y="1092"/>
                    <a:pt x="1369" y="2351"/>
                  </a:cubicBezTo>
                  <a:cubicBezTo>
                    <a:pt x="794" y="4513"/>
                    <a:pt x="438" y="6675"/>
                    <a:pt x="219" y="8838"/>
                  </a:cubicBezTo>
                  <a:cubicBezTo>
                    <a:pt x="0" y="13299"/>
                    <a:pt x="0" y="18198"/>
                    <a:pt x="685" y="22523"/>
                  </a:cubicBezTo>
                  <a:cubicBezTo>
                    <a:pt x="726" y="22606"/>
                    <a:pt x="784" y="22642"/>
                    <a:pt x="846" y="22642"/>
                  </a:cubicBezTo>
                  <a:cubicBezTo>
                    <a:pt x="945" y="22642"/>
                    <a:pt x="1055" y="22549"/>
                    <a:pt x="1122" y="22413"/>
                  </a:cubicBezTo>
                  <a:cubicBezTo>
                    <a:pt x="1259" y="20935"/>
                    <a:pt x="1588" y="19676"/>
                    <a:pt x="1588" y="18089"/>
                  </a:cubicBezTo>
                  <a:cubicBezTo>
                    <a:pt x="1697" y="16255"/>
                    <a:pt x="1697" y="14312"/>
                    <a:pt x="1588" y="12368"/>
                  </a:cubicBezTo>
                  <a:cubicBezTo>
                    <a:pt x="1588" y="10671"/>
                    <a:pt x="1478" y="8838"/>
                    <a:pt x="1588" y="7004"/>
                  </a:cubicBezTo>
                  <a:cubicBezTo>
                    <a:pt x="1697" y="5416"/>
                    <a:pt x="1697" y="3035"/>
                    <a:pt x="2737" y="1666"/>
                  </a:cubicBezTo>
                  <a:cubicBezTo>
                    <a:pt x="3066" y="1168"/>
                    <a:pt x="3654" y="971"/>
                    <a:pt x="4317" y="971"/>
                  </a:cubicBezTo>
                  <a:cubicBezTo>
                    <a:pt x="5475" y="971"/>
                    <a:pt x="6866" y="1570"/>
                    <a:pt x="7527" y="2214"/>
                  </a:cubicBezTo>
                  <a:cubicBezTo>
                    <a:pt x="8211" y="2898"/>
                    <a:pt x="8649" y="3829"/>
                    <a:pt x="9115" y="4622"/>
                  </a:cubicBezTo>
                  <a:cubicBezTo>
                    <a:pt x="9908" y="6319"/>
                    <a:pt x="10483" y="8153"/>
                    <a:pt x="11058" y="9987"/>
                  </a:cubicBezTo>
                  <a:cubicBezTo>
                    <a:pt x="11742" y="11930"/>
                    <a:pt x="11961" y="14093"/>
                    <a:pt x="12317" y="16036"/>
                  </a:cubicBezTo>
                  <a:cubicBezTo>
                    <a:pt x="12536" y="17842"/>
                    <a:pt x="13001" y="19786"/>
                    <a:pt x="13001" y="21620"/>
                  </a:cubicBezTo>
                  <a:cubicBezTo>
                    <a:pt x="13001" y="21784"/>
                    <a:pt x="13083" y="21866"/>
                    <a:pt x="13166" y="21866"/>
                  </a:cubicBezTo>
                  <a:cubicBezTo>
                    <a:pt x="13248" y="21866"/>
                    <a:pt x="13330" y="21784"/>
                    <a:pt x="13330" y="21620"/>
                  </a:cubicBezTo>
                  <a:cubicBezTo>
                    <a:pt x="13795" y="16830"/>
                    <a:pt x="12892" y="11794"/>
                    <a:pt x="11386" y="7250"/>
                  </a:cubicBezTo>
                  <a:cubicBezTo>
                    <a:pt x="10229" y="4036"/>
                    <a:pt x="8444" y="0"/>
                    <a:pt x="4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379D95B3-2745-41FA-84BF-51A2AC7379F9}"/>
              </a:ext>
            </a:extLst>
          </p:cNvPr>
          <p:cNvSpPr txBox="1"/>
          <p:nvPr/>
        </p:nvSpPr>
        <p:spPr>
          <a:xfrm>
            <a:off x="4717125" y="1176685"/>
            <a:ext cx="3517590" cy="334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Poppins"/>
              </a:rPr>
              <a:t>תגובה מיידית!</a:t>
            </a:r>
          </a:p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Poppins"/>
              </a:rPr>
              <a:t>הגדרת מבנה הפעילות מראש.</a:t>
            </a:r>
          </a:p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Poppins"/>
              </a:rPr>
              <a:t>קביעת סדר הפעילות מראש והשארת זמן להפעלות מהנות בסוף הפעילות. </a:t>
            </a:r>
          </a:p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Poppins"/>
              </a:rPr>
              <a:t>תגמול קולקטיבי על מעשיו של החניך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4AE87B85-4EBF-4B02-B431-21D20C4EC8C5}"/>
              </a:ext>
            </a:extLst>
          </p:cNvPr>
          <p:cNvSpPr txBox="1"/>
          <p:nvPr/>
        </p:nvSpPr>
        <p:spPr>
          <a:xfrm>
            <a:off x="1200816" y="1193052"/>
            <a:ext cx="3517590" cy="251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Poppins"/>
              </a:rPr>
              <a:t>חניכה אישית נוספת. </a:t>
            </a:r>
          </a:p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Poppins"/>
              </a:rPr>
              <a:t>ראייה הוליסטית של הילד. </a:t>
            </a:r>
          </a:p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Poppins"/>
              </a:rPr>
              <a:t>הצבת מטרות אישיות. </a:t>
            </a:r>
          </a:p>
          <a:p>
            <a:pPr marL="457200" marR="0" lvl="0" indent="-3048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45970"/>
              </a:buClr>
              <a:buSzPts val="1200"/>
              <a:buFont typeface="Poppins"/>
              <a:buChar char="●"/>
              <a:tabLst/>
              <a:defRPr/>
            </a:pPr>
            <a:r>
              <a:rPr kumimoji="0" lang="he-IL" sz="1800" b="1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Poppins"/>
              </a:rPr>
              <a:t>לא להיכנס לזירה של וויכוח- "התקליט השבור"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59"/>
          <p:cNvSpPr txBox="1">
            <a:spLocks noGrp="1"/>
          </p:cNvSpPr>
          <p:nvPr>
            <p:ph type="title"/>
          </p:nvPr>
        </p:nvSpPr>
        <p:spPr>
          <a:xfrm>
            <a:off x="2769900" y="415675"/>
            <a:ext cx="360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כלים פרקטיים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D29A91EB-DCA6-4EBC-934F-71EE47632B60}"/>
              </a:ext>
            </a:extLst>
          </p:cNvPr>
          <p:cNvSpPr txBox="1"/>
          <p:nvPr/>
        </p:nvSpPr>
        <p:spPr>
          <a:xfrm>
            <a:off x="1388919" y="1201881"/>
            <a:ext cx="6421581" cy="453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42900" algn="r" rtl="1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he-IL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הגדרת חונך אישי (פעיל, עוזר מדריך, מתנדב, חניך משכבות בוגרות יותר).</a:t>
            </a:r>
          </a:p>
          <a:p>
            <a:pPr marL="457200" indent="-342900" algn="r" rtl="1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he-IL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ביקורי בית.</a:t>
            </a:r>
          </a:p>
          <a:p>
            <a:pPr marL="457200" indent="-342900" algn="r" rtl="1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he-IL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הגעה לזירות נוספות בהן החניך נמצא- בית ספר, חוגים אחרים, שכונה, מתנ"ס. </a:t>
            </a:r>
          </a:p>
          <a:p>
            <a:pPr marL="457200" indent="-342900" algn="r" rtl="1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he-IL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כלכלת אסימונים- מדבקות, טבלת חתימות.</a:t>
            </a:r>
          </a:p>
          <a:p>
            <a:pPr marL="457200" indent="-342900" algn="r" rtl="1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he-IL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הכרזת החניך המצטיין בטקס קבוצתי, גדודי, שבטי.</a:t>
            </a:r>
          </a:p>
          <a:p>
            <a:pPr marL="457200" indent="-342900" algn="r" rtl="1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he-IL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תעודה להורים.</a:t>
            </a:r>
          </a:p>
          <a:p>
            <a:pPr marL="457200" indent="-342900" algn="r" rtl="1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he-IL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טלפון/ מכתב למחנכת ו/או להורים</a:t>
            </a:r>
          </a:p>
          <a:p>
            <a:pPr marL="114300" indent="0" algn="r" rtl="1">
              <a:lnSpc>
                <a:spcPct val="150000"/>
              </a:lnSpc>
              <a:spcAft>
                <a:spcPts val="1000"/>
              </a:spcAft>
              <a:buNone/>
            </a:pPr>
            <a:endParaRPr lang="he-IL" sz="18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he-IL" sz="1400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" name="Google Shape;3553;p72"/>
          <p:cNvSpPr txBox="1">
            <a:spLocks noGrp="1"/>
          </p:cNvSpPr>
          <p:nvPr>
            <p:ph type="title"/>
          </p:nvPr>
        </p:nvSpPr>
        <p:spPr>
          <a:xfrm>
            <a:off x="720000" y="858281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כלים פרקטיים-המשך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6DD06F1C-8CBA-45FF-9B27-0C17AE105B1E}"/>
              </a:ext>
            </a:extLst>
          </p:cNvPr>
          <p:cNvSpPr txBox="1"/>
          <p:nvPr/>
        </p:nvSpPr>
        <p:spPr>
          <a:xfrm>
            <a:off x="1177636" y="1700081"/>
            <a:ext cx="6324600" cy="239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he-IL" alt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ליווי </a:t>
            </a:r>
            <a:r>
              <a:rPr lang="he-IL" altLang="he-IL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הרשג"ד</a:t>
            </a:r>
            <a:r>
              <a:rPr lang="he-IL" alt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/ מרכז צעיר/ בוגר ביום פעילות. </a:t>
            </a:r>
          </a:p>
          <a:p>
            <a:pPr marL="342900" indent="-342900" algn="r" rtl="1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he-IL" alt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פינת רגיעה בשבט.</a:t>
            </a:r>
          </a:p>
          <a:p>
            <a:pPr marL="342900" indent="-342900" algn="r" rtl="1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he-IL" alt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ועדה שעוסקת בריפוי בעיסוק במהלך יום פעילות: גינה שבטית, צביעת השבט, עבודות ידיים אחרות.</a:t>
            </a:r>
          </a:p>
          <a:p>
            <a:pPr marL="342900" indent="-342900" algn="r" rtl="1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he-IL" alt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שיחות אישיות לפני יום פעילות.</a:t>
            </a:r>
          </a:p>
          <a:p>
            <a:pPr marL="342900" indent="-342900" algn="r" rtl="1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he-IL" alt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העברת שרביט/ תג לחניך המצטיין. </a:t>
            </a:r>
          </a:p>
          <a:p>
            <a:pPr marL="342900" indent="-342900" algn="r" rtl="1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he-IL" alt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העברת משחק פתיחה/ סיום על ידי החניך</a:t>
            </a:r>
            <a:endParaRPr lang="he-I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B6AC1600-6E0F-4405-B6F3-7EA6AACA6FC9}"/>
              </a:ext>
            </a:extLst>
          </p:cNvPr>
          <p:cNvSpPr txBox="1"/>
          <p:nvPr/>
        </p:nvSpPr>
        <p:spPr>
          <a:xfrm>
            <a:off x="2832405" y="307074"/>
            <a:ext cx="3270991" cy="3156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base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"אנשים זרים שאני בכלל לא מכיר </a:t>
            </a:r>
          </a:p>
          <a:p>
            <a:pPr algn="ctr" rtl="1" fontAlgn="base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ממקומות אחרים וגם פה מהעיר </a:t>
            </a:r>
          </a:p>
          <a:p>
            <a:pPr algn="ctr" rtl="1" fontAlgn="base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הייתי רוצה שידעו כולם </a:t>
            </a:r>
          </a:p>
          <a:p>
            <a:pPr algn="ctr" rtl="1" fontAlgn="base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שיש ילד אחד בעולם </a:t>
            </a:r>
          </a:p>
          <a:p>
            <a:pPr algn="ctr" rtl="1" fontAlgn="base">
              <a:lnSpc>
                <a:spcPct val="107000"/>
              </a:lnSpc>
              <a:spcAft>
                <a:spcPts val="800"/>
              </a:spcAft>
            </a:pPr>
            <a:br>
              <a:rPr lang="he-I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e-I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והילד הזה, הילד הזה </a:t>
            </a:r>
            <a:br>
              <a:rPr lang="he-I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e-I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הילד הזה הוא אני </a:t>
            </a:r>
            <a:br>
              <a:rPr lang="he-I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e-I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והילד הזה, הילד הזה </a:t>
            </a:r>
            <a:br>
              <a:rPr lang="he-I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e-I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הילד הזה הוא אני"</a:t>
            </a:r>
          </a:p>
        </p:txBody>
      </p:sp>
      <p:grpSp>
        <p:nvGrpSpPr>
          <p:cNvPr id="4" name="Google Shape;3148;p62">
            <a:extLst>
              <a:ext uri="{FF2B5EF4-FFF2-40B4-BE49-F238E27FC236}">
                <a16:creationId xmlns:a16="http://schemas.microsoft.com/office/drawing/2014/main" id="{6F77649C-66FA-4829-933C-199D80290D02}"/>
              </a:ext>
            </a:extLst>
          </p:cNvPr>
          <p:cNvGrpSpPr/>
          <p:nvPr/>
        </p:nvGrpSpPr>
        <p:grpSpPr>
          <a:xfrm>
            <a:off x="401110" y="374687"/>
            <a:ext cx="2555450" cy="2139025"/>
            <a:chOff x="3294275" y="2775850"/>
            <a:chExt cx="2555450" cy="2139025"/>
          </a:xfrm>
        </p:grpSpPr>
        <p:grpSp>
          <p:nvGrpSpPr>
            <p:cNvPr id="5" name="Google Shape;3149;p62">
              <a:extLst>
                <a:ext uri="{FF2B5EF4-FFF2-40B4-BE49-F238E27FC236}">
                  <a16:creationId xmlns:a16="http://schemas.microsoft.com/office/drawing/2014/main" id="{A9DA2358-5030-4760-9303-63CC63981037}"/>
                </a:ext>
              </a:extLst>
            </p:cNvPr>
            <p:cNvGrpSpPr/>
            <p:nvPr/>
          </p:nvGrpSpPr>
          <p:grpSpPr>
            <a:xfrm>
              <a:off x="3294275" y="2775850"/>
              <a:ext cx="2555450" cy="2139025"/>
              <a:chOff x="3197975" y="2394850"/>
              <a:chExt cx="2555450" cy="2139025"/>
            </a:xfrm>
          </p:grpSpPr>
          <p:sp>
            <p:nvSpPr>
              <p:cNvPr id="7" name="Google Shape;3150;p62">
                <a:extLst>
                  <a:ext uri="{FF2B5EF4-FFF2-40B4-BE49-F238E27FC236}">
                    <a16:creationId xmlns:a16="http://schemas.microsoft.com/office/drawing/2014/main" id="{59446A45-3AB2-41EC-BA23-BBD35B49F090}"/>
                  </a:ext>
                </a:extLst>
              </p:cNvPr>
              <p:cNvSpPr/>
              <p:nvPr/>
            </p:nvSpPr>
            <p:spPr>
              <a:xfrm>
                <a:off x="3197975" y="2680375"/>
                <a:ext cx="890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3360" extrusionOk="0">
                    <a:moveTo>
                      <a:pt x="306" y="1"/>
                    </a:moveTo>
                    <a:cubicBezTo>
                      <a:pt x="141" y="1"/>
                      <a:pt x="1" y="236"/>
                      <a:pt x="194" y="365"/>
                    </a:cubicBezTo>
                    <a:cubicBezTo>
                      <a:pt x="1107" y="1365"/>
                      <a:pt x="2107" y="2365"/>
                      <a:pt x="3086" y="3257"/>
                    </a:cubicBezTo>
                    <a:cubicBezTo>
                      <a:pt x="3137" y="3330"/>
                      <a:pt x="3198" y="3360"/>
                      <a:pt x="3256" y="3360"/>
                    </a:cubicBezTo>
                    <a:cubicBezTo>
                      <a:pt x="3421" y="3360"/>
                      <a:pt x="3561" y="3124"/>
                      <a:pt x="3368" y="2996"/>
                    </a:cubicBezTo>
                    <a:cubicBezTo>
                      <a:pt x="2455" y="1996"/>
                      <a:pt x="1455" y="995"/>
                      <a:pt x="476" y="104"/>
                    </a:cubicBezTo>
                    <a:cubicBezTo>
                      <a:pt x="425" y="30"/>
                      <a:pt x="364" y="1"/>
                      <a:pt x="3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151;p62">
                <a:extLst>
                  <a:ext uri="{FF2B5EF4-FFF2-40B4-BE49-F238E27FC236}">
                    <a16:creationId xmlns:a16="http://schemas.microsoft.com/office/drawing/2014/main" id="{32D7A9A1-7206-43B7-B090-8AEF6F556D7D}"/>
                  </a:ext>
                </a:extLst>
              </p:cNvPr>
              <p:cNvSpPr/>
              <p:nvPr/>
            </p:nvSpPr>
            <p:spPr>
              <a:xfrm>
                <a:off x="3210875" y="2683500"/>
                <a:ext cx="74650" cy="7102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841" extrusionOk="0">
                    <a:moveTo>
                      <a:pt x="2671" y="1"/>
                    </a:moveTo>
                    <a:cubicBezTo>
                      <a:pt x="2613" y="1"/>
                      <a:pt x="2549" y="20"/>
                      <a:pt x="2483" y="66"/>
                    </a:cubicBezTo>
                    <a:cubicBezTo>
                      <a:pt x="1765" y="870"/>
                      <a:pt x="939" y="1697"/>
                      <a:pt x="134" y="2501"/>
                    </a:cubicBezTo>
                    <a:cubicBezTo>
                      <a:pt x="0" y="2652"/>
                      <a:pt x="124" y="2841"/>
                      <a:pt x="317" y="2841"/>
                    </a:cubicBezTo>
                    <a:cubicBezTo>
                      <a:pt x="375" y="2841"/>
                      <a:pt x="439" y="2824"/>
                      <a:pt x="504" y="2784"/>
                    </a:cubicBezTo>
                    <a:cubicBezTo>
                      <a:pt x="1221" y="1958"/>
                      <a:pt x="2026" y="1153"/>
                      <a:pt x="2852" y="414"/>
                    </a:cubicBezTo>
                    <a:cubicBezTo>
                      <a:pt x="2986" y="214"/>
                      <a:pt x="2863" y="1"/>
                      <a:pt x="2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" name="Google Shape;3152;p62">
                <a:extLst>
                  <a:ext uri="{FF2B5EF4-FFF2-40B4-BE49-F238E27FC236}">
                    <a16:creationId xmlns:a16="http://schemas.microsoft.com/office/drawing/2014/main" id="{33B4FAC4-E039-4685-889F-3E622E8C3E5A}"/>
                  </a:ext>
                </a:extLst>
              </p:cNvPr>
              <p:cNvGrpSpPr/>
              <p:nvPr/>
            </p:nvGrpSpPr>
            <p:grpSpPr>
              <a:xfrm>
                <a:off x="5400400" y="3245600"/>
                <a:ext cx="353025" cy="380950"/>
                <a:chOff x="4714600" y="2397875"/>
                <a:chExt cx="353025" cy="380950"/>
              </a:xfrm>
            </p:grpSpPr>
            <p:sp>
              <p:nvSpPr>
                <p:cNvPr id="93" name="Google Shape;3153;p62">
                  <a:extLst>
                    <a:ext uri="{FF2B5EF4-FFF2-40B4-BE49-F238E27FC236}">
                      <a16:creationId xmlns:a16="http://schemas.microsoft.com/office/drawing/2014/main" id="{67104C2F-90A2-4B97-8962-497E94650DF0}"/>
                    </a:ext>
                  </a:extLst>
                </p:cNvPr>
                <p:cNvSpPr/>
                <p:nvPr/>
              </p:nvSpPr>
              <p:spPr>
                <a:xfrm>
                  <a:off x="4714600" y="2462800"/>
                  <a:ext cx="353025" cy="25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21" h="10057" extrusionOk="0">
                      <a:moveTo>
                        <a:pt x="11142" y="479"/>
                      </a:moveTo>
                      <a:cubicBezTo>
                        <a:pt x="11445" y="479"/>
                        <a:pt x="11743" y="524"/>
                        <a:pt x="12034" y="621"/>
                      </a:cubicBezTo>
                      <a:cubicBezTo>
                        <a:pt x="12038" y="623"/>
                        <a:pt x="12042" y="624"/>
                        <a:pt x="12046" y="625"/>
                      </a:cubicBezTo>
                      <a:lnTo>
                        <a:pt x="12046" y="625"/>
                      </a:lnTo>
                      <a:cubicBezTo>
                        <a:pt x="13125" y="1826"/>
                        <a:pt x="8393" y="5610"/>
                        <a:pt x="8054" y="5970"/>
                      </a:cubicBezTo>
                      <a:cubicBezTo>
                        <a:pt x="6597" y="7058"/>
                        <a:pt x="5054" y="8058"/>
                        <a:pt x="3423" y="8862"/>
                      </a:cubicBezTo>
                      <a:cubicBezTo>
                        <a:pt x="3116" y="9022"/>
                        <a:pt x="1917" y="9576"/>
                        <a:pt x="1172" y="9576"/>
                      </a:cubicBezTo>
                      <a:cubicBezTo>
                        <a:pt x="596" y="9576"/>
                        <a:pt x="291" y="9245"/>
                        <a:pt x="879" y="8145"/>
                      </a:cubicBezTo>
                      <a:cubicBezTo>
                        <a:pt x="1618" y="6862"/>
                        <a:pt x="2966" y="5883"/>
                        <a:pt x="4053" y="4970"/>
                      </a:cubicBezTo>
                      <a:cubicBezTo>
                        <a:pt x="5762" y="3592"/>
                        <a:pt x="8615" y="479"/>
                        <a:pt x="11142" y="479"/>
                      </a:cubicBezTo>
                      <a:close/>
                      <a:moveTo>
                        <a:pt x="11172" y="0"/>
                      </a:moveTo>
                      <a:cubicBezTo>
                        <a:pt x="10017" y="0"/>
                        <a:pt x="8982" y="704"/>
                        <a:pt x="8054" y="1339"/>
                      </a:cubicBezTo>
                      <a:cubicBezTo>
                        <a:pt x="6228" y="2513"/>
                        <a:pt x="4510" y="4057"/>
                        <a:pt x="2792" y="5427"/>
                      </a:cubicBezTo>
                      <a:cubicBezTo>
                        <a:pt x="1705" y="6427"/>
                        <a:pt x="248" y="7601"/>
                        <a:pt x="74" y="9145"/>
                      </a:cubicBezTo>
                      <a:cubicBezTo>
                        <a:pt x="0" y="9828"/>
                        <a:pt x="632" y="10057"/>
                        <a:pt x="1224" y="10057"/>
                      </a:cubicBezTo>
                      <a:cubicBezTo>
                        <a:pt x="1329" y="10057"/>
                        <a:pt x="1433" y="10050"/>
                        <a:pt x="1531" y="10037"/>
                      </a:cubicBezTo>
                      <a:cubicBezTo>
                        <a:pt x="3966" y="9689"/>
                        <a:pt x="6510" y="7688"/>
                        <a:pt x="8315" y="6231"/>
                      </a:cubicBezTo>
                      <a:cubicBezTo>
                        <a:pt x="9142" y="5688"/>
                        <a:pt x="14121" y="1622"/>
                        <a:pt x="12207" y="165"/>
                      </a:cubicBezTo>
                      <a:cubicBezTo>
                        <a:pt x="12158" y="132"/>
                        <a:pt x="12108" y="117"/>
                        <a:pt x="12060" y="117"/>
                      </a:cubicBezTo>
                      <a:cubicBezTo>
                        <a:pt x="12040" y="117"/>
                        <a:pt x="12020" y="120"/>
                        <a:pt x="12001" y="125"/>
                      </a:cubicBezTo>
                      <a:lnTo>
                        <a:pt x="12001" y="125"/>
                      </a:lnTo>
                      <a:cubicBezTo>
                        <a:pt x="11718" y="39"/>
                        <a:pt x="11442" y="0"/>
                        <a:pt x="111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154;p62">
                  <a:extLst>
                    <a:ext uri="{FF2B5EF4-FFF2-40B4-BE49-F238E27FC236}">
                      <a16:creationId xmlns:a16="http://schemas.microsoft.com/office/drawing/2014/main" id="{CCE03ADE-A0CF-4B4F-9713-D2E2099ABA3D}"/>
                    </a:ext>
                  </a:extLst>
                </p:cNvPr>
                <p:cNvSpPr/>
                <p:nvPr/>
              </p:nvSpPr>
              <p:spPr>
                <a:xfrm>
                  <a:off x="4714750" y="2462700"/>
                  <a:ext cx="318650" cy="24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6" h="9994" extrusionOk="0">
                      <a:moveTo>
                        <a:pt x="1243" y="387"/>
                      </a:moveTo>
                      <a:cubicBezTo>
                        <a:pt x="2847" y="387"/>
                        <a:pt x="6390" y="2937"/>
                        <a:pt x="6765" y="3169"/>
                      </a:cubicBezTo>
                      <a:cubicBezTo>
                        <a:pt x="8309" y="4344"/>
                        <a:pt x="9766" y="5692"/>
                        <a:pt x="11027" y="7062"/>
                      </a:cubicBezTo>
                      <a:cubicBezTo>
                        <a:pt x="11397" y="7410"/>
                        <a:pt x="11658" y="7866"/>
                        <a:pt x="11941" y="8323"/>
                      </a:cubicBezTo>
                      <a:cubicBezTo>
                        <a:pt x="12355" y="9085"/>
                        <a:pt x="11658" y="9418"/>
                        <a:pt x="10947" y="9418"/>
                      </a:cubicBezTo>
                      <a:cubicBezTo>
                        <a:pt x="10725" y="9418"/>
                        <a:pt x="10501" y="9385"/>
                        <a:pt x="10310" y="9323"/>
                      </a:cubicBezTo>
                      <a:cubicBezTo>
                        <a:pt x="8853" y="8866"/>
                        <a:pt x="7592" y="7779"/>
                        <a:pt x="6417" y="6866"/>
                      </a:cubicBezTo>
                      <a:cubicBezTo>
                        <a:pt x="4504" y="5431"/>
                        <a:pt x="438" y="3517"/>
                        <a:pt x="525" y="799"/>
                      </a:cubicBezTo>
                      <a:cubicBezTo>
                        <a:pt x="637" y="508"/>
                        <a:pt x="894" y="387"/>
                        <a:pt x="1243" y="387"/>
                      </a:cubicBezTo>
                      <a:close/>
                      <a:moveTo>
                        <a:pt x="1245" y="1"/>
                      </a:moveTo>
                      <a:cubicBezTo>
                        <a:pt x="700" y="1"/>
                        <a:pt x="274" y="202"/>
                        <a:pt x="68" y="712"/>
                      </a:cubicBezTo>
                      <a:cubicBezTo>
                        <a:pt x="53" y="760"/>
                        <a:pt x="54" y="802"/>
                        <a:pt x="66" y="838"/>
                      </a:cubicBezTo>
                      <a:lnTo>
                        <a:pt x="66" y="838"/>
                      </a:lnTo>
                      <a:cubicBezTo>
                        <a:pt x="0" y="2275"/>
                        <a:pt x="1077" y="3351"/>
                        <a:pt x="2069" y="4257"/>
                      </a:cubicBezTo>
                      <a:cubicBezTo>
                        <a:pt x="3699" y="5605"/>
                        <a:pt x="5504" y="6779"/>
                        <a:pt x="7135" y="7953"/>
                      </a:cubicBezTo>
                      <a:cubicBezTo>
                        <a:pt x="8354" y="8858"/>
                        <a:pt x="9893" y="9993"/>
                        <a:pt x="11447" y="9993"/>
                      </a:cubicBezTo>
                      <a:cubicBezTo>
                        <a:pt x="11612" y="9993"/>
                        <a:pt x="11776" y="9981"/>
                        <a:pt x="11941" y="9954"/>
                      </a:cubicBezTo>
                      <a:cubicBezTo>
                        <a:pt x="12658" y="9867"/>
                        <a:pt x="12745" y="9040"/>
                        <a:pt x="12484" y="8497"/>
                      </a:cubicBezTo>
                      <a:cubicBezTo>
                        <a:pt x="11484" y="6148"/>
                        <a:pt x="8940" y="4257"/>
                        <a:pt x="6961" y="2800"/>
                      </a:cubicBezTo>
                      <a:cubicBezTo>
                        <a:pt x="6388" y="2379"/>
                        <a:pt x="3116" y="1"/>
                        <a:pt x="1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155;p62">
                  <a:extLst>
                    <a:ext uri="{FF2B5EF4-FFF2-40B4-BE49-F238E27FC236}">
                      <a16:creationId xmlns:a16="http://schemas.microsoft.com/office/drawing/2014/main" id="{CF566661-D44C-461E-B039-D140F00FBA05}"/>
                    </a:ext>
                  </a:extLst>
                </p:cNvPr>
                <p:cNvSpPr/>
                <p:nvPr/>
              </p:nvSpPr>
              <p:spPr>
                <a:xfrm>
                  <a:off x="4820825" y="2397875"/>
                  <a:ext cx="137950" cy="38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8" h="15238" extrusionOk="0">
                      <a:moveTo>
                        <a:pt x="2341" y="478"/>
                      </a:moveTo>
                      <a:cubicBezTo>
                        <a:pt x="3892" y="478"/>
                        <a:pt x="3892" y="6675"/>
                        <a:pt x="3892" y="7285"/>
                      </a:cubicBezTo>
                      <a:cubicBezTo>
                        <a:pt x="3805" y="9198"/>
                        <a:pt x="3523" y="11199"/>
                        <a:pt x="2979" y="13090"/>
                      </a:cubicBezTo>
                      <a:cubicBezTo>
                        <a:pt x="2892" y="13460"/>
                        <a:pt x="2718" y="13917"/>
                        <a:pt x="2522" y="14264"/>
                      </a:cubicBezTo>
                      <a:cubicBezTo>
                        <a:pt x="2364" y="14586"/>
                        <a:pt x="2188" y="14712"/>
                        <a:pt x="2011" y="14712"/>
                      </a:cubicBezTo>
                      <a:cubicBezTo>
                        <a:pt x="1480" y="14712"/>
                        <a:pt x="935" y="13585"/>
                        <a:pt x="805" y="13177"/>
                      </a:cubicBezTo>
                      <a:cubicBezTo>
                        <a:pt x="435" y="11546"/>
                        <a:pt x="631" y="9742"/>
                        <a:pt x="631" y="8111"/>
                      </a:cubicBezTo>
                      <a:cubicBezTo>
                        <a:pt x="716" y="5971"/>
                        <a:pt x="23" y="1978"/>
                        <a:pt x="2073" y="484"/>
                      </a:cubicBezTo>
                      <a:lnTo>
                        <a:pt x="2073" y="484"/>
                      </a:lnTo>
                      <a:cubicBezTo>
                        <a:pt x="2105" y="494"/>
                        <a:pt x="2139" y="500"/>
                        <a:pt x="2174" y="500"/>
                      </a:cubicBezTo>
                      <a:cubicBezTo>
                        <a:pt x="2232" y="485"/>
                        <a:pt x="2287" y="478"/>
                        <a:pt x="2341" y="478"/>
                      </a:cubicBezTo>
                      <a:close/>
                      <a:moveTo>
                        <a:pt x="2310" y="1"/>
                      </a:moveTo>
                      <a:cubicBezTo>
                        <a:pt x="2258" y="1"/>
                        <a:pt x="2205" y="4"/>
                        <a:pt x="2150" y="11"/>
                      </a:cubicBezTo>
                      <a:lnTo>
                        <a:pt x="2150" y="11"/>
                      </a:lnTo>
                      <a:cubicBezTo>
                        <a:pt x="2135" y="7"/>
                        <a:pt x="2120" y="4"/>
                        <a:pt x="2103" y="4"/>
                      </a:cubicBezTo>
                      <a:cubicBezTo>
                        <a:pt x="2065" y="4"/>
                        <a:pt x="2023" y="16"/>
                        <a:pt x="1979" y="44"/>
                      </a:cubicBezTo>
                      <a:cubicBezTo>
                        <a:pt x="1979" y="44"/>
                        <a:pt x="1979" y="44"/>
                        <a:pt x="1979" y="44"/>
                      </a:cubicBezTo>
                      <a:lnTo>
                        <a:pt x="1979" y="44"/>
                      </a:lnTo>
                      <a:cubicBezTo>
                        <a:pt x="1934" y="59"/>
                        <a:pt x="1902" y="82"/>
                        <a:pt x="1881" y="110"/>
                      </a:cubicBezTo>
                      <a:lnTo>
                        <a:pt x="1881" y="110"/>
                      </a:lnTo>
                      <a:cubicBezTo>
                        <a:pt x="703" y="941"/>
                        <a:pt x="430" y="2254"/>
                        <a:pt x="261" y="3588"/>
                      </a:cubicBezTo>
                      <a:cubicBezTo>
                        <a:pt x="87" y="5654"/>
                        <a:pt x="174" y="7828"/>
                        <a:pt x="174" y="10003"/>
                      </a:cubicBezTo>
                      <a:cubicBezTo>
                        <a:pt x="174" y="11285"/>
                        <a:pt x="0" y="13808"/>
                        <a:pt x="1087" y="14808"/>
                      </a:cubicBezTo>
                      <a:cubicBezTo>
                        <a:pt x="1359" y="15080"/>
                        <a:pt x="1653" y="15238"/>
                        <a:pt x="1946" y="15238"/>
                      </a:cubicBezTo>
                      <a:cubicBezTo>
                        <a:pt x="2240" y="15238"/>
                        <a:pt x="2533" y="15080"/>
                        <a:pt x="2805" y="14721"/>
                      </a:cubicBezTo>
                      <a:cubicBezTo>
                        <a:pt x="4110" y="13058"/>
                        <a:pt x="5518" y="1"/>
                        <a:pt x="23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156;p62">
                  <a:extLst>
                    <a:ext uri="{FF2B5EF4-FFF2-40B4-BE49-F238E27FC236}">
                      <a16:creationId xmlns:a16="http://schemas.microsoft.com/office/drawing/2014/main" id="{CB62530C-BCD5-49F4-9AF7-34A35A1F5322}"/>
                    </a:ext>
                  </a:extLst>
                </p:cNvPr>
                <p:cNvSpPr/>
                <p:nvPr/>
              </p:nvSpPr>
              <p:spPr>
                <a:xfrm>
                  <a:off x="4854525" y="2564700"/>
                  <a:ext cx="42950" cy="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" h="1662" extrusionOk="0">
                      <a:moveTo>
                        <a:pt x="1010" y="491"/>
                      </a:moveTo>
                      <a:cubicBezTo>
                        <a:pt x="1195" y="491"/>
                        <a:pt x="1250" y="918"/>
                        <a:pt x="1174" y="1068"/>
                      </a:cubicBezTo>
                      <a:cubicBezTo>
                        <a:pt x="1139" y="1149"/>
                        <a:pt x="1054" y="1178"/>
                        <a:pt x="962" y="1178"/>
                      </a:cubicBezTo>
                      <a:cubicBezTo>
                        <a:pt x="830" y="1178"/>
                        <a:pt x="682" y="1119"/>
                        <a:pt x="631" y="1068"/>
                      </a:cubicBezTo>
                      <a:cubicBezTo>
                        <a:pt x="464" y="902"/>
                        <a:pt x="616" y="636"/>
                        <a:pt x="801" y="537"/>
                      </a:cubicBezTo>
                      <a:lnTo>
                        <a:pt x="801" y="537"/>
                      </a:lnTo>
                      <a:cubicBezTo>
                        <a:pt x="809" y="538"/>
                        <a:pt x="818" y="538"/>
                        <a:pt x="826" y="538"/>
                      </a:cubicBezTo>
                      <a:cubicBezTo>
                        <a:pt x="854" y="538"/>
                        <a:pt x="883" y="534"/>
                        <a:pt x="913" y="525"/>
                      </a:cubicBezTo>
                      <a:cubicBezTo>
                        <a:pt x="949" y="501"/>
                        <a:pt x="981" y="491"/>
                        <a:pt x="1010" y="491"/>
                      </a:cubicBezTo>
                      <a:close/>
                      <a:moveTo>
                        <a:pt x="1008" y="0"/>
                      </a:moveTo>
                      <a:cubicBezTo>
                        <a:pt x="914" y="0"/>
                        <a:pt x="816" y="22"/>
                        <a:pt x="718" y="68"/>
                      </a:cubicBezTo>
                      <a:cubicBezTo>
                        <a:pt x="174" y="264"/>
                        <a:pt x="0" y="807"/>
                        <a:pt x="283" y="1264"/>
                      </a:cubicBezTo>
                      <a:cubicBezTo>
                        <a:pt x="385" y="1519"/>
                        <a:pt x="644" y="1662"/>
                        <a:pt x="915" y="1662"/>
                      </a:cubicBezTo>
                      <a:cubicBezTo>
                        <a:pt x="1107" y="1662"/>
                        <a:pt x="1304" y="1591"/>
                        <a:pt x="1457" y="1438"/>
                      </a:cubicBezTo>
                      <a:cubicBezTo>
                        <a:pt x="1718" y="1264"/>
                        <a:pt x="1718" y="807"/>
                        <a:pt x="1631" y="438"/>
                      </a:cubicBezTo>
                      <a:cubicBezTo>
                        <a:pt x="1503" y="166"/>
                        <a:pt x="1270" y="0"/>
                        <a:pt x="10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" name="Google Shape;3157;p62">
                <a:extLst>
                  <a:ext uri="{FF2B5EF4-FFF2-40B4-BE49-F238E27FC236}">
                    <a16:creationId xmlns:a16="http://schemas.microsoft.com/office/drawing/2014/main" id="{B832AA49-F969-42B5-8F66-59FFAC2057DA}"/>
                  </a:ext>
                </a:extLst>
              </p:cNvPr>
              <p:cNvGrpSpPr/>
              <p:nvPr/>
            </p:nvGrpSpPr>
            <p:grpSpPr>
              <a:xfrm>
                <a:off x="4895325" y="2474125"/>
                <a:ext cx="282425" cy="265975"/>
                <a:chOff x="4209525" y="1626400"/>
                <a:chExt cx="282425" cy="265975"/>
              </a:xfrm>
            </p:grpSpPr>
            <p:sp>
              <p:nvSpPr>
                <p:cNvPr id="88" name="Google Shape;3158;p62">
                  <a:extLst>
                    <a:ext uri="{FF2B5EF4-FFF2-40B4-BE49-F238E27FC236}">
                      <a16:creationId xmlns:a16="http://schemas.microsoft.com/office/drawing/2014/main" id="{978A7EB6-B60C-4BCD-9940-553426A8B473}"/>
                    </a:ext>
                  </a:extLst>
                </p:cNvPr>
                <p:cNvSpPr/>
                <p:nvPr/>
              </p:nvSpPr>
              <p:spPr>
                <a:xfrm>
                  <a:off x="4213600" y="1687375"/>
                  <a:ext cx="260425" cy="20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7" h="8011" extrusionOk="0">
                      <a:moveTo>
                        <a:pt x="6448" y="0"/>
                      </a:moveTo>
                      <a:cubicBezTo>
                        <a:pt x="6345" y="0"/>
                        <a:pt x="6247" y="7"/>
                        <a:pt x="6154" y="22"/>
                      </a:cubicBezTo>
                      <a:cubicBezTo>
                        <a:pt x="5893" y="22"/>
                        <a:pt x="5611" y="22"/>
                        <a:pt x="5350" y="109"/>
                      </a:cubicBezTo>
                      <a:cubicBezTo>
                        <a:pt x="4980" y="196"/>
                        <a:pt x="4719" y="370"/>
                        <a:pt x="4437" y="566"/>
                      </a:cubicBezTo>
                      <a:cubicBezTo>
                        <a:pt x="4437" y="653"/>
                        <a:pt x="4350" y="653"/>
                        <a:pt x="4350" y="740"/>
                      </a:cubicBezTo>
                      <a:cubicBezTo>
                        <a:pt x="4067" y="914"/>
                        <a:pt x="3893" y="1109"/>
                        <a:pt x="3719" y="1283"/>
                      </a:cubicBezTo>
                      <a:cubicBezTo>
                        <a:pt x="3632" y="1457"/>
                        <a:pt x="3523" y="1566"/>
                        <a:pt x="3436" y="1653"/>
                      </a:cubicBezTo>
                      <a:cubicBezTo>
                        <a:pt x="3262" y="1609"/>
                        <a:pt x="3061" y="1588"/>
                        <a:pt x="2846" y="1588"/>
                      </a:cubicBezTo>
                      <a:cubicBezTo>
                        <a:pt x="2632" y="1588"/>
                        <a:pt x="2403" y="1609"/>
                        <a:pt x="2175" y="1653"/>
                      </a:cubicBezTo>
                      <a:cubicBezTo>
                        <a:pt x="370" y="2197"/>
                        <a:pt x="1" y="4458"/>
                        <a:pt x="914" y="5806"/>
                      </a:cubicBezTo>
                      <a:cubicBezTo>
                        <a:pt x="1812" y="7153"/>
                        <a:pt x="3141" y="8011"/>
                        <a:pt x="4642" y="8011"/>
                      </a:cubicBezTo>
                      <a:cubicBezTo>
                        <a:pt x="4958" y="8011"/>
                        <a:pt x="5282" y="7973"/>
                        <a:pt x="5611" y="7894"/>
                      </a:cubicBezTo>
                      <a:cubicBezTo>
                        <a:pt x="6524" y="7720"/>
                        <a:pt x="7242" y="7350"/>
                        <a:pt x="7785" y="6806"/>
                      </a:cubicBezTo>
                      <a:cubicBezTo>
                        <a:pt x="8155" y="6719"/>
                        <a:pt x="8416" y="6545"/>
                        <a:pt x="8698" y="6263"/>
                      </a:cubicBezTo>
                      <a:cubicBezTo>
                        <a:pt x="8959" y="5915"/>
                        <a:pt x="9242" y="5545"/>
                        <a:pt x="9329" y="5089"/>
                      </a:cubicBezTo>
                      <a:cubicBezTo>
                        <a:pt x="10416" y="3458"/>
                        <a:pt x="9699" y="1370"/>
                        <a:pt x="8068" y="479"/>
                      </a:cubicBezTo>
                      <a:cubicBezTo>
                        <a:pt x="7545" y="172"/>
                        <a:pt x="6947" y="0"/>
                        <a:pt x="64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159;p62">
                  <a:extLst>
                    <a:ext uri="{FF2B5EF4-FFF2-40B4-BE49-F238E27FC236}">
                      <a16:creationId xmlns:a16="http://schemas.microsoft.com/office/drawing/2014/main" id="{58F62B55-DB0D-4FD5-9ADB-73C8A856C6C3}"/>
                    </a:ext>
                  </a:extLst>
                </p:cNvPr>
                <p:cNvSpPr/>
                <p:nvPr/>
              </p:nvSpPr>
              <p:spPr>
                <a:xfrm>
                  <a:off x="4209525" y="1679800"/>
                  <a:ext cx="282425" cy="2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7" h="8503" extrusionOk="0">
                      <a:moveTo>
                        <a:pt x="6394" y="415"/>
                      </a:moveTo>
                      <a:cubicBezTo>
                        <a:pt x="7655" y="415"/>
                        <a:pt x="9016" y="1303"/>
                        <a:pt x="9579" y="2673"/>
                      </a:cubicBezTo>
                      <a:cubicBezTo>
                        <a:pt x="10210" y="4130"/>
                        <a:pt x="9318" y="6022"/>
                        <a:pt x="8035" y="6935"/>
                      </a:cubicBezTo>
                      <a:cubicBezTo>
                        <a:pt x="7104" y="7606"/>
                        <a:pt x="6031" y="7986"/>
                        <a:pt x="4978" y="7986"/>
                      </a:cubicBezTo>
                      <a:cubicBezTo>
                        <a:pt x="4187" y="7986"/>
                        <a:pt x="3407" y="7771"/>
                        <a:pt x="2708" y="7305"/>
                      </a:cubicBezTo>
                      <a:cubicBezTo>
                        <a:pt x="1621" y="6566"/>
                        <a:pt x="881" y="5674"/>
                        <a:pt x="794" y="4304"/>
                      </a:cubicBezTo>
                      <a:cubicBezTo>
                        <a:pt x="657" y="3313"/>
                        <a:pt x="1797" y="1972"/>
                        <a:pt x="2914" y="1972"/>
                      </a:cubicBezTo>
                      <a:cubicBezTo>
                        <a:pt x="3145" y="1972"/>
                        <a:pt x="3375" y="2029"/>
                        <a:pt x="3592" y="2158"/>
                      </a:cubicBezTo>
                      <a:lnTo>
                        <a:pt x="3592" y="2158"/>
                      </a:lnTo>
                      <a:cubicBezTo>
                        <a:pt x="3565" y="2304"/>
                        <a:pt x="3687" y="2390"/>
                        <a:pt x="3815" y="2390"/>
                      </a:cubicBezTo>
                      <a:cubicBezTo>
                        <a:pt x="3834" y="2390"/>
                        <a:pt x="3854" y="2388"/>
                        <a:pt x="3873" y="2384"/>
                      </a:cubicBezTo>
                      <a:lnTo>
                        <a:pt x="3873" y="2384"/>
                      </a:lnTo>
                      <a:cubicBezTo>
                        <a:pt x="3900" y="2400"/>
                        <a:pt x="3928" y="2407"/>
                        <a:pt x="3956" y="2407"/>
                      </a:cubicBezTo>
                      <a:cubicBezTo>
                        <a:pt x="4102" y="2407"/>
                        <a:pt x="4237" y="2214"/>
                        <a:pt x="4106" y="2082"/>
                      </a:cubicBezTo>
                      <a:lnTo>
                        <a:pt x="4106" y="2082"/>
                      </a:lnTo>
                      <a:cubicBezTo>
                        <a:pt x="4560" y="914"/>
                        <a:pt x="5449" y="415"/>
                        <a:pt x="6394" y="415"/>
                      </a:cubicBezTo>
                      <a:close/>
                      <a:moveTo>
                        <a:pt x="6387" y="1"/>
                      </a:moveTo>
                      <a:cubicBezTo>
                        <a:pt x="5300" y="1"/>
                        <a:pt x="4284" y="556"/>
                        <a:pt x="3732" y="1794"/>
                      </a:cubicBezTo>
                      <a:lnTo>
                        <a:pt x="3732" y="1794"/>
                      </a:lnTo>
                      <a:cubicBezTo>
                        <a:pt x="3461" y="1630"/>
                        <a:pt x="3173" y="1556"/>
                        <a:pt x="2885" y="1556"/>
                      </a:cubicBezTo>
                      <a:cubicBezTo>
                        <a:pt x="1452" y="1556"/>
                        <a:pt x="1" y="3374"/>
                        <a:pt x="425" y="4848"/>
                      </a:cubicBezTo>
                      <a:cubicBezTo>
                        <a:pt x="794" y="6305"/>
                        <a:pt x="1708" y="7196"/>
                        <a:pt x="2882" y="7936"/>
                      </a:cubicBezTo>
                      <a:cubicBezTo>
                        <a:pt x="3533" y="8334"/>
                        <a:pt x="4198" y="8502"/>
                        <a:pt x="4863" y="8502"/>
                      </a:cubicBezTo>
                      <a:cubicBezTo>
                        <a:pt x="5687" y="8502"/>
                        <a:pt x="6512" y="8245"/>
                        <a:pt x="7318" y="7849"/>
                      </a:cubicBezTo>
                      <a:cubicBezTo>
                        <a:pt x="9405" y="6848"/>
                        <a:pt x="11297" y="3935"/>
                        <a:pt x="9579" y="1673"/>
                      </a:cubicBezTo>
                      <a:cubicBezTo>
                        <a:pt x="8737" y="607"/>
                        <a:pt x="7523" y="1"/>
                        <a:pt x="6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160;p62">
                  <a:extLst>
                    <a:ext uri="{FF2B5EF4-FFF2-40B4-BE49-F238E27FC236}">
                      <a16:creationId xmlns:a16="http://schemas.microsoft.com/office/drawing/2014/main" id="{CC61264E-56EA-45A3-9F11-568D4FDB10AE}"/>
                    </a:ext>
                  </a:extLst>
                </p:cNvPr>
                <p:cNvSpPr/>
                <p:nvPr/>
              </p:nvSpPr>
              <p:spPr>
                <a:xfrm>
                  <a:off x="4272325" y="1626400"/>
                  <a:ext cx="3950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4384" extrusionOk="0">
                      <a:moveTo>
                        <a:pt x="1140" y="1"/>
                      </a:moveTo>
                      <a:cubicBezTo>
                        <a:pt x="1093" y="1"/>
                        <a:pt x="1043" y="27"/>
                        <a:pt x="1000" y="91"/>
                      </a:cubicBezTo>
                      <a:cubicBezTo>
                        <a:pt x="0" y="1287"/>
                        <a:pt x="457" y="3005"/>
                        <a:pt x="1087" y="4266"/>
                      </a:cubicBezTo>
                      <a:cubicBezTo>
                        <a:pt x="1113" y="4349"/>
                        <a:pt x="1171" y="4384"/>
                        <a:pt x="1235" y="4384"/>
                      </a:cubicBezTo>
                      <a:cubicBezTo>
                        <a:pt x="1389" y="4384"/>
                        <a:pt x="1580" y="4189"/>
                        <a:pt x="1457" y="4005"/>
                      </a:cubicBezTo>
                      <a:cubicBezTo>
                        <a:pt x="913" y="3005"/>
                        <a:pt x="457" y="1461"/>
                        <a:pt x="1283" y="374"/>
                      </a:cubicBezTo>
                      <a:cubicBezTo>
                        <a:pt x="1414" y="243"/>
                        <a:pt x="1286" y="1"/>
                        <a:pt x="11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161;p62">
                  <a:extLst>
                    <a:ext uri="{FF2B5EF4-FFF2-40B4-BE49-F238E27FC236}">
                      <a16:creationId xmlns:a16="http://schemas.microsoft.com/office/drawing/2014/main" id="{1346CD48-08D5-4B7E-8ED8-4C4F50A6409F}"/>
                    </a:ext>
                  </a:extLst>
                </p:cNvPr>
                <p:cNvSpPr/>
                <p:nvPr/>
              </p:nvSpPr>
              <p:spPr>
                <a:xfrm>
                  <a:off x="4227200" y="1645325"/>
                  <a:ext cx="65775" cy="4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" h="1792" extrusionOk="0">
                      <a:moveTo>
                        <a:pt x="783" y="427"/>
                      </a:moveTo>
                      <a:cubicBezTo>
                        <a:pt x="886" y="427"/>
                        <a:pt x="1001" y="476"/>
                        <a:pt x="1087" y="530"/>
                      </a:cubicBezTo>
                      <a:cubicBezTo>
                        <a:pt x="1562" y="606"/>
                        <a:pt x="1755" y="963"/>
                        <a:pt x="1926" y="1342"/>
                      </a:cubicBezTo>
                      <a:lnTo>
                        <a:pt x="1926" y="1342"/>
                      </a:lnTo>
                      <a:cubicBezTo>
                        <a:pt x="1872" y="1343"/>
                        <a:pt x="1818" y="1344"/>
                        <a:pt x="1763" y="1344"/>
                      </a:cubicBezTo>
                      <a:cubicBezTo>
                        <a:pt x="1356" y="1344"/>
                        <a:pt x="935" y="1305"/>
                        <a:pt x="631" y="1074"/>
                      </a:cubicBezTo>
                      <a:cubicBezTo>
                        <a:pt x="544" y="965"/>
                        <a:pt x="544" y="791"/>
                        <a:pt x="544" y="617"/>
                      </a:cubicBezTo>
                      <a:cubicBezTo>
                        <a:pt x="587" y="476"/>
                        <a:pt x="680" y="427"/>
                        <a:pt x="783" y="427"/>
                      </a:cubicBezTo>
                      <a:close/>
                      <a:moveTo>
                        <a:pt x="866" y="1"/>
                      </a:moveTo>
                      <a:cubicBezTo>
                        <a:pt x="477" y="1"/>
                        <a:pt x="153" y="229"/>
                        <a:pt x="87" y="704"/>
                      </a:cubicBezTo>
                      <a:cubicBezTo>
                        <a:pt x="0" y="1791"/>
                        <a:pt x="1631" y="1791"/>
                        <a:pt x="2349" y="1791"/>
                      </a:cubicBezTo>
                      <a:cubicBezTo>
                        <a:pt x="2612" y="1791"/>
                        <a:pt x="2630" y="1394"/>
                        <a:pt x="2402" y="1340"/>
                      </a:cubicBezTo>
                      <a:lnTo>
                        <a:pt x="2402" y="1340"/>
                      </a:lnTo>
                      <a:cubicBezTo>
                        <a:pt x="2150" y="745"/>
                        <a:pt x="1865" y="240"/>
                        <a:pt x="1261" y="73"/>
                      </a:cubicBezTo>
                      <a:cubicBezTo>
                        <a:pt x="1127" y="25"/>
                        <a:pt x="993" y="1"/>
                        <a:pt x="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162;p62">
                  <a:extLst>
                    <a:ext uri="{FF2B5EF4-FFF2-40B4-BE49-F238E27FC236}">
                      <a16:creationId xmlns:a16="http://schemas.microsoft.com/office/drawing/2014/main" id="{325875F1-59D4-4E32-A9FC-EF29F96258D8}"/>
                    </a:ext>
                  </a:extLst>
                </p:cNvPr>
                <p:cNvSpPr/>
                <p:nvPr/>
              </p:nvSpPr>
              <p:spPr>
                <a:xfrm>
                  <a:off x="4250025" y="1750975"/>
                  <a:ext cx="38075" cy="5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2168" extrusionOk="0">
                      <a:moveTo>
                        <a:pt x="1175" y="0"/>
                      </a:moveTo>
                      <a:cubicBezTo>
                        <a:pt x="261" y="283"/>
                        <a:pt x="1" y="1283"/>
                        <a:pt x="174" y="2001"/>
                      </a:cubicBezTo>
                      <a:cubicBezTo>
                        <a:pt x="210" y="2118"/>
                        <a:pt x="310" y="2168"/>
                        <a:pt x="407" y="2168"/>
                      </a:cubicBezTo>
                      <a:cubicBezTo>
                        <a:pt x="546" y="2168"/>
                        <a:pt x="682" y="2067"/>
                        <a:pt x="631" y="1914"/>
                      </a:cubicBezTo>
                      <a:cubicBezTo>
                        <a:pt x="544" y="1370"/>
                        <a:pt x="631" y="653"/>
                        <a:pt x="1262" y="457"/>
                      </a:cubicBezTo>
                      <a:cubicBezTo>
                        <a:pt x="1523" y="370"/>
                        <a:pt x="1436" y="0"/>
                        <a:pt x="11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" name="Google Shape;3163;p62">
                <a:extLst>
                  <a:ext uri="{FF2B5EF4-FFF2-40B4-BE49-F238E27FC236}">
                    <a16:creationId xmlns:a16="http://schemas.microsoft.com/office/drawing/2014/main" id="{B91B0AC7-6643-4742-84BF-2167E2B10AA7}"/>
                  </a:ext>
                </a:extLst>
              </p:cNvPr>
              <p:cNvSpPr/>
              <p:nvPr/>
            </p:nvSpPr>
            <p:spPr>
              <a:xfrm>
                <a:off x="5556075" y="2938450"/>
                <a:ext cx="59275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828" extrusionOk="0">
                    <a:moveTo>
                      <a:pt x="1175" y="1"/>
                    </a:moveTo>
                    <a:cubicBezTo>
                      <a:pt x="1" y="1"/>
                      <a:pt x="1" y="1827"/>
                      <a:pt x="1175" y="1827"/>
                    </a:cubicBezTo>
                    <a:cubicBezTo>
                      <a:pt x="2371" y="1827"/>
                      <a:pt x="2371" y="1"/>
                      <a:pt x="1175" y="1"/>
                    </a:cubicBezTo>
                    <a:close/>
                  </a:path>
                </a:pathLst>
              </a:custGeom>
              <a:solidFill>
                <a:srgbClr val="FFD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3164;p62">
                <a:extLst>
                  <a:ext uri="{FF2B5EF4-FFF2-40B4-BE49-F238E27FC236}">
                    <a16:creationId xmlns:a16="http://schemas.microsoft.com/office/drawing/2014/main" id="{6FED4DAA-0009-4A00-8BD9-4027190702D5}"/>
                  </a:ext>
                </a:extLst>
              </p:cNvPr>
              <p:cNvGrpSpPr/>
              <p:nvPr/>
            </p:nvGrpSpPr>
            <p:grpSpPr>
              <a:xfrm>
                <a:off x="3264225" y="2594675"/>
                <a:ext cx="2342150" cy="1939200"/>
                <a:chOff x="2578425" y="1746950"/>
                <a:chExt cx="2342150" cy="1939200"/>
              </a:xfrm>
            </p:grpSpPr>
            <p:sp>
              <p:nvSpPr>
                <p:cNvPr id="20" name="Google Shape;3165;p62">
                  <a:extLst>
                    <a:ext uri="{FF2B5EF4-FFF2-40B4-BE49-F238E27FC236}">
                      <a16:creationId xmlns:a16="http://schemas.microsoft.com/office/drawing/2014/main" id="{0152AE92-287B-4D73-AEAE-3D9E625FB69E}"/>
                    </a:ext>
                  </a:extLst>
                </p:cNvPr>
                <p:cNvSpPr/>
                <p:nvPr/>
              </p:nvSpPr>
              <p:spPr>
                <a:xfrm>
                  <a:off x="4234900" y="2882200"/>
                  <a:ext cx="88825" cy="8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" h="3374" extrusionOk="0">
                      <a:moveTo>
                        <a:pt x="312" y="0"/>
                      </a:moveTo>
                      <a:cubicBezTo>
                        <a:pt x="128" y="0"/>
                        <a:pt x="0" y="195"/>
                        <a:pt x="149" y="328"/>
                      </a:cubicBezTo>
                      <a:cubicBezTo>
                        <a:pt x="1149" y="1328"/>
                        <a:pt x="2128" y="2328"/>
                        <a:pt x="3041" y="3328"/>
                      </a:cubicBezTo>
                      <a:cubicBezTo>
                        <a:pt x="3093" y="3360"/>
                        <a:pt x="3143" y="3374"/>
                        <a:pt x="3191" y="3374"/>
                      </a:cubicBezTo>
                      <a:cubicBezTo>
                        <a:pt x="3404" y="3374"/>
                        <a:pt x="3553" y="3101"/>
                        <a:pt x="3411" y="2959"/>
                      </a:cubicBezTo>
                      <a:cubicBezTo>
                        <a:pt x="2410" y="1958"/>
                        <a:pt x="1410" y="1067"/>
                        <a:pt x="497" y="67"/>
                      </a:cubicBezTo>
                      <a:cubicBezTo>
                        <a:pt x="434" y="20"/>
                        <a:pt x="370" y="0"/>
                        <a:pt x="3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3166;p62">
                  <a:extLst>
                    <a:ext uri="{FF2B5EF4-FFF2-40B4-BE49-F238E27FC236}">
                      <a16:creationId xmlns:a16="http://schemas.microsoft.com/office/drawing/2014/main" id="{8DB3BD84-DD2B-4BC5-8550-127F95DFCDF9}"/>
                    </a:ext>
                  </a:extLst>
                </p:cNvPr>
                <p:cNvSpPr/>
                <p:nvPr/>
              </p:nvSpPr>
              <p:spPr>
                <a:xfrm>
                  <a:off x="4246250" y="2884850"/>
                  <a:ext cx="77025" cy="7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1" h="2823" extrusionOk="0">
                      <a:moveTo>
                        <a:pt x="2702" y="0"/>
                      </a:moveTo>
                      <a:cubicBezTo>
                        <a:pt x="2660" y="0"/>
                        <a:pt x="2620" y="15"/>
                        <a:pt x="2587" y="48"/>
                      </a:cubicBezTo>
                      <a:lnTo>
                        <a:pt x="152" y="2483"/>
                      </a:lnTo>
                      <a:cubicBezTo>
                        <a:pt x="1" y="2634"/>
                        <a:pt x="185" y="2823"/>
                        <a:pt x="357" y="2823"/>
                      </a:cubicBezTo>
                      <a:cubicBezTo>
                        <a:pt x="409" y="2823"/>
                        <a:pt x="459" y="2806"/>
                        <a:pt x="499" y="2766"/>
                      </a:cubicBezTo>
                      <a:cubicBezTo>
                        <a:pt x="1326" y="1939"/>
                        <a:pt x="2130" y="1222"/>
                        <a:pt x="2870" y="417"/>
                      </a:cubicBezTo>
                      <a:cubicBezTo>
                        <a:pt x="3081" y="259"/>
                        <a:pt x="2879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67;p62">
                  <a:extLst>
                    <a:ext uri="{FF2B5EF4-FFF2-40B4-BE49-F238E27FC236}">
                      <a16:creationId xmlns:a16="http://schemas.microsoft.com/office/drawing/2014/main" id="{32F25498-BA83-4E3B-81B9-A0D91B95B342}"/>
                    </a:ext>
                  </a:extLst>
                </p:cNvPr>
                <p:cNvSpPr/>
                <p:nvPr/>
              </p:nvSpPr>
              <p:spPr>
                <a:xfrm>
                  <a:off x="2841825" y="2778300"/>
                  <a:ext cx="88850" cy="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3367" extrusionOk="0">
                      <a:moveTo>
                        <a:pt x="309" y="0"/>
                      </a:moveTo>
                      <a:cubicBezTo>
                        <a:pt x="145" y="0"/>
                        <a:pt x="0" y="259"/>
                        <a:pt x="141" y="417"/>
                      </a:cubicBezTo>
                      <a:lnTo>
                        <a:pt x="3055" y="3309"/>
                      </a:lnTo>
                      <a:cubicBezTo>
                        <a:pt x="3095" y="3350"/>
                        <a:pt x="3146" y="3367"/>
                        <a:pt x="3198" y="3367"/>
                      </a:cubicBezTo>
                      <a:cubicBezTo>
                        <a:pt x="3370" y="3367"/>
                        <a:pt x="3553" y="3182"/>
                        <a:pt x="3403" y="3048"/>
                      </a:cubicBezTo>
                      <a:cubicBezTo>
                        <a:pt x="2403" y="2048"/>
                        <a:pt x="1424" y="1048"/>
                        <a:pt x="424" y="48"/>
                      </a:cubicBezTo>
                      <a:cubicBezTo>
                        <a:pt x="387" y="15"/>
                        <a:pt x="347" y="0"/>
                        <a:pt x="3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3168;p62">
                  <a:extLst>
                    <a:ext uri="{FF2B5EF4-FFF2-40B4-BE49-F238E27FC236}">
                      <a16:creationId xmlns:a16="http://schemas.microsoft.com/office/drawing/2014/main" id="{1444FFCE-3195-4B5C-BD56-4EFFD2D59212}"/>
                    </a:ext>
                  </a:extLst>
                </p:cNvPr>
                <p:cNvSpPr/>
                <p:nvPr/>
              </p:nvSpPr>
              <p:spPr>
                <a:xfrm>
                  <a:off x="2853275" y="2782475"/>
                  <a:ext cx="74850" cy="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829" extrusionOk="0">
                      <a:moveTo>
                        <a:pt x="2719" y="0"/>
                      </a:moveTo>
                      <a:cubicBezTo>
                        <a:pt x="2678" y="0"/>
                        <a:pt x="2635" y="16"/>
                        <a:pt x="2597" y="55"/>
                      </a:cubicBezTo>
                      <a:cubicBezTo>
                        <a:pt x="1771" y="881"/>
                        <a:pt x="966" y="1598"/>
                        <a:pt x="140" y="2425"/>
                      </a:cubicBezTo>
                      <a:cubicBezTo>
                        <a:pt x="1" y="2564"/>
                        <a:pt x="140" y="2828"/>
                        <a:pt x="346" y="2828"/>
                      </a:cubicBezTo>
                      <a:cubicBezTo>
                        <a:pt x="397" y="2828"/>
                        <a:pt x="453" y="2812"/>
                        <a:pt x="510" y="2773"/>
                      </a:cubicBezTo>
                      <a:cubicBezTo>
                        <a:pt x="1314" y="1968"/>
                        <a:pt x="2053" y="1142"/>
                        <a:pt x="2858" y="337"/>
                      </a:cubicBezTo>
                      <a:cubicBezTo>
                        <a:pt x="2993" y="202"/>
                        <a:pt x="2865" y="0"/>
                        <a:pt x="27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3169;p62">
                  <a:extLst>
                    <a:ext uri="{FF2B5EF4-FFF2-40B4-BE49-F238E27FC236}">
                      <a16:creationId xmlns:a16="http://schemas.microsoft.com/office/drawing/2014/main" id="{AFC43068-F1F4-427C-BF7B-42C7F65D771C}"/>
                    </a:ext>
                  </a:extLst>
                </p:cNvPr>
                <p:cNvSpPr/>
                <p:nvPr/>
              </p:nvSpPr>
              <p:spPr>
                <a:xfrm>
                  <a:off x="2578425" y="3019325"/>
                  <a:ext cx="2342150" cy="66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86" h="26673" extrusionOk="0">
                      <a:moveTo>
                        <a:pt x="91648" y="594"/>
                      </a:moveTo>
                      <a:lnTo>
                        <a:pt x="91648" y="594"/>
                      </a:lnTo>
                      <a:cubicBezTo>
                        <a:pt x="88845" y="5042"/>
                        <a:pt x="86139" y="9506"/>
                        <a:pt x="83434" y="13869"/>
                      </a:cubicBezTo>
                      <a:cubicBezTo>
                        <a:pt x="83347" y="14065"/>
                        <a:pt x="83434" y="14151"/>
                        <a:pt x="83521" y="14238"/>
                      </a:cubicBezTo>
                      <a:cubicBezTo>
                        <a:pt x="86622" y="15707"/>
                        <a:pt x="89646" y="17254"/>
                        <a:pt x="92740" y="18804"/>
                      </a:cubicBezTo>
                      <a:lnTo>
                        <a:pt x="92740" y="18804"/>
                      </a:lnTo>
                      <a:cubicBezTo>
                        <a:pt x="81666" y="22999"/>
                        <a:pt x="69383" y="24843"/>
                        <a:pt x="57710" y="25741"/>
                      </a:cubicBezTo>
                      <a:cubicBezTo>
                        <a:pt x="53695" y="26051"/>
                        <a:pt x="49651" y="26207"/>
                        <a:pt x="45600" y="26207"/>
                      </a:cubicBezTo>
                      <a:cubicBezTo>
                        <a:pt x="31729" y="26207"/>
                        <a:pt x="17768" y="24374"/>
                        <a:pt x="4524" y="20588"/>
                      </a:cubicBezTo>
                      <a:cubicBezTo>
                        <a:pt x="3216" y="20256"/>
                        <a:pt x="1996" y="19854"/>
                        <a:pt x="770" y="19445"/>
                      </a:cubicBezTo>
                      <a:lnTo>
                        <a:pt x="770" y="19445"/>
                      </a:lnTo>
                      <a:cubicBezTo>
                        <a:pt x="3290" y="17715"/>
                        <a:pt x="5813" y="15967"/>
                        <a:pt x="8416" y="14238"/>
                      </a:cubicBezTo>
                      <a:cubicBezTo>
                        <a:pt x="8503" y="14151"/>
                        <a:pt x="8503" y="14065"/>
                        <a:pt x="8503" y="13869"/>
                      </a:cubicBezTo>
                      <a:cubicBezTo>
                        <a:pt x="6079" y="9523"/>
                        <a:pt x="3716" y="5077"/>
                        <a:pt x="1374" y="646"/>
                      </a:cubicBezTo>
                      <a:lnTo>
                        <a:pt x="1374" y="646"/>
                      </a:lnTo>
                      <a:cubicBezTo>
                        <a:pt x="15521" y="4885"/>
                        <a:pt x="30727" y="7174"/>
                        <a:pt x="45468" y="7346"/>
                      </a:cubicBezTo>
                      <a:cubicBezTo>
                        <a:pt x="46028" y="7353"/>
                        <a:pt x="46588" y="7356"/>
                        <a:pt x="47149" y="7356"/>
                      </a:cubicBezTo>
                      <a:cubicBezTo>
                        <a:pt x="62077" y="7356"/>
                        <a:pt x="77440" y="4881"/>
                        <a:pt x="91648" y="594"/>
                      </a:cubicBezTo>
                      <a:close/>
                      <a:moveTo>
                        <a:pt x="822" y="0"/>
                      </a:moveTo>
                      <a:cubicBezTo>
                        <a:pt x="676" y="0"/>
                        <a:pt x="556" y="215"/>
                        <a:pt x="631" y="366"/>
                      </a:cubicBezTo>
                      <a:cubicBezTo>
                        <a:pt x="2893" y="4454"/>
                        <a:pt x="5067" y="8628"/>
                        <a:pt x="7329" y="12695"/>
                      </a:cubicBezTo>
                      <a:cubicBezTo>
                        <a:pt x="7503" y="13064"/>
                        <a:pt x="7698" y="13325"/>
                        <a:pt x="7872" y="13695"/>
                      </a:cubicBezTo>
                      <a:cubicBezTo>
                        <a:pt x="7939" y="13823"/>
                        <a:pt x="7974" y="13912"/>
                        <a:pt x="7993" y="13969"/>
                      </a:cubicBezTo>
                      <a:lnTo>
                        <a:pt x="7993" y="13969"/>
                      </a:lnTo>
                      <a:cubicBezTo>
                        <a:pt x="7310" y="14393"/>
                        <a:pt x="6645" y="14822"/>
                        <a:pt x="5980" y="15326"/>
                      </a:cubicBezTo>
                      <a:cubicBezTo>
                        <a:pt x="4067" y="16674"/>
                        <a:pt x="2175" y="17957"/>
                        <a:pt x="175" y="19305"/>
                      </a:cubicBezTo>
                      <a:cubicBezTo>
                        <a:pt x="1" y="19392"/>
                        <a:pt x="88" y="19675"/>
                        <a:pt x="262" y="19762"/>
                      </a:cubicBezTo>
                      <a:cubicBezTo>
                        <a:pt x="11308" y="23741"/>
                        <a:pt x="23463" y="25372"/>
                        <a:pt x="35053" y="26285"/>
                      </a:cubicBezTo>
                      <a:cubicBezTo>
                        <a:pt x="38701" y="26543"/>
                        <a:pt x="42363" y="26672"/>
                        <a:pt x="46029" y="26672"/>
                      </a:cubicBezTo>
                      <a:cubicBezTo>
                        <a:pt x="60302" y="26672"/>
                        <a:pt x="74624" y="24706"/>
                        <a:pt x="88326" y="20675"/>
                      </a:cubicBezTo>
                      <a:cubicBezTo>
                        <a:pt x="90044" y="20218"/>
                        <a:pt x="91762" y="19675"/>
                        <a:pt x="93393" y="19044"/>
                      </a:cubicBezTo>
                      <a:cubicBezTo>
                        <a:pt x="93413" y="19038"/>
                        <a:pt x="93432" y="19029"/>
                        <a:pt x="93448" y="19019"/>
                      </a:cubicBezTo>
                      <a:lnTo>
                        <a:pt x="93448" y="19019"/>
                      </a:lnTo>
                      <a:cubicBezTo>
                        <a:pt x="93609" y="18932"/>
                        <a:pt x="93686" y="18710"/>
                        <a:pt x="93501" y="18587"/>
                      </a:cubicBezTo>
                      <a:cubicBezTo>
                        <a:pt x="91218" y="17500"/>
                        <a:pt x="89044" y="16413"/>
                        <a:pt x="86869" y="15326"/>
                      </a:cubicBezTo>
                      <a:cubicBezTo>
                        <a:pt x="85924" y="14885"/>
                        <a:pt x="84959" y="14444"/>
                        <a:pt x="83993" y="13924"/>
                      </a:cubicBezTo>
                      <a:lnTo>
                        <a:pt x="83993" y="13924"/>
                      </a:lnTo>
                      <a:cubicBezTo>
                        <a:pt x="84163" y="13591"/>
                        <a:pt x="84352" y="13315"/>
                        <a:pt x="84521" y="12977"/>
                      </a:cubicBezTo>
                      <a:cubicBezTo>
                        <a:pt x="87152" y="8802"/>
                        <a:pt x="89696" y="4541"/>
                        <a:pt x="92305" y="366"/>
                      </a:cubicBezTo>
                      <a:cubicBezTo>
                        <a:pt x="92399" y="215"/>
                        <a:pt x="92266" y="0"/>
                        <a:pt x="92116" y="0"/>
                      </a:cubicBezTo>
                      <a:cubicBezTo>
                        <a:pt x="92092" y="0"/>
                        <a:pt x="92068" y="6"/>
                        <a:pt x="92044" y="18"/>
                      </a:cubicBezTo>
                      <a:cubicBezTo>
                        <a:pt x="77439" y="4559"/>
                        <a:pt x="62165" y="6778"/>
                        <a:pt x="46872" y="6778"/>
                      </a:cubicBezTo>
                      <a:cubicBezTo>
                        <a:pt x="31337" y="6778"/>
                        <a:pt x="15783" y="4488"/>
                        <a:pt x="892" y="18"/>
                      </a:cubicBezTo>
                      <a:cubicBezTo>
                        <a:pt x="869" y="6"/>
                        <a:pt x="84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3170;p62">
                  <a:extLst>
                    <a:ext uri="{FF2B5EF4-FFF2-40B4-BE49-F238E27FC236}">
                      <a16:creationId xmlns:a16="http://schemas.microsoft.com/office/drawing/2014/main" id="{9381EC25-4352-49A9-B546-2B270C7AD939}"/>
                    </a:ext>
                  </a:extLst>
                </p:cNvPr>
                <p:cNvSpPr/>
                <p:nvPr/>
              </p:nvSpPr>
              <p:spPr>
                <a:xfrm>
                  <a:off x="3289475" y="1753025"/>
                  <a:ext cx="935575" cy="8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23" h="32557" extrusionOk="0">
                      <a:moveTo>
                        <a:pt x="18691" y="0"/>
                      </a:moveTo>
                      <a:cubicBezTo>
                        <a:pt x="16535" y="0"/>
                        <a:pt x="14386" y="421"/>
                        <a:pt x="12329" y="1201"/>
                      </a:cubicBezTo>
                      <a:cubicBezTo>
                        <a:pt x="10242" y="2006"/>
                        <a:pt x="8328" y="3289"/>
                        <a:pt x="6611" y="4811"/>
                      </a:cubicBezTo>
                      <a:cubicBezTo>
                        <a:pt x="5154" y="6094"/>
                        <a:pt x="4436" y="8073"/>
                        <a:pt x="3523" y="9812"/>
                      </a:cubicBezTo>
                      <a:cubicBezTo>
                        <a:pt x="1631" y="13704"/>
                        <a:pt x="631" y="18401"/>
                        <a:pt x="174" y="22576"/>
                      </a:cubicBezTo>
                      <a:cubicBezTo>
                        <a:pt x="0" y="24663"/>
                        <a:pt x="87" y="26381"/>
                        <a:pt x="718" y="28382"/>
                      </a:cubicBezTo>
                      <a:cubicBezTo>
                        <a:pt x="1457" y="30730"/>
                        <a:pt x="2979" y="31556"/>
                        <a:pt x="5349" y="31991"/>
                      </a:cubicBezTo>
                      <a:cubicBezTo>
                        <a:pt x="7067" y="32448"/>
                        <a:pt x="8872" y="32448"/>
                        <a:pt x="10590" y="32448"/>
                      </a:cubicBezTo>
                      <a:cubicBezTo>
                        <a:pt x="10681" y="32438"/>
                        <a:pt x="10775" y="32434"/>
                        <a:pt x="10871" y="32434"/>
                      </a:cubicBezTo>
                      <a:cubicBezTo>
                        <a:pt x="11400" y="32434"/>
                        <a:pt x="11998" y="32556"/>
                        <a:pt x="12528" y="32556"/>
                      </a:cubicBezTo>
                      <a:cubicBezTo>
                        <a:pt x="12780" y="32556"/>
                        <a:pt x="13015" y="32529"/>
                        <a:pt x="13221" y="32448"/>
                      </a:cubicBezTo>
                      <a:lnTo>
                        <a:pt x="13308" y="32448"/>
                      </a:lnTo>
                      <a:cubicBezTo>
                        <a:pt x="13221" y="31100"/>
                        <a:pt x="14047" y="29643"/>
                        <a:pt x="15765" y="29643"/>
                      </a:cubicBezTo>
                      <a:lnTo>
                        <a:pt x="15852" y="29643"/>
                      </a:lnTo>
                      <a:cubicBezTo>
                        <a:pt x="15939" y="29012"/>
                        <a:pt x="16026" y="28295"/>
                        <a:pt x="16135" y="27555"/>
                      </a:cubicBezTo>
                      <a:cubicBezTo>
                        <a:pt x="12764" y="26381"/>
                        <a:pt x="10046" y="23750"/>
                        <a:pt x="8524" y="20576"/>
                      </a:cubicBezTo>
                      <a:cubicBezTo>
                        <a:pt x="8509" y="20548"/>
                        <a:pt x="8479" y="20536"/>
                        <a:pt x="8437" y="20536"/>
                      </a:cubicBezTo>
                      <a:cubicBezTo>
                        <a:pt x="8104" y="20536"/>
                        <a:pt x="7004" y="21315"/>
                        <a:pt x="6159" y="21315"/>
                      </a:cubicBezTo>
                      <a:cubicBezTo>
                        <a:pt x="5775" y="21315"/>
                        <a:pt x="5444" y="21154"/>
                        <a:pt x="5262" y="20684"/>
                      </a:cubicBezTo>
                      <a:cubicBezTo>
                        <a:pt x="4610" y="19053"/>
                        <a:pt x="7698" y="19597"/>
                        <a:pt x="7524" y="19227"/>
                      </a:cubicBezTo>
                      <a:cubicBezTo>
                        <a:pt x="7437" y="18858"/>
                        <a:pt x="7524" y="17858"/>
                        <a:pt x="7437" y="17510"/>
                      </a:cubicBezTo>
                      <a:cubicBezTo>
                        <a:pt x="7067" y="16966"/>
                        <a:pt x="6980" y="16422"/>
                        <a:pt x="7067" y="15683"/>
                      </a:cubicBezTo>
                      <a:cubicBezTo>
                        <a:pt x="7067" y="15596"/>
                        <a:pt x="7067" y="15509"/>
                        <a:pt x="7154" y="15422"/>
                      </a:cubicBezTo>
                      <a:lnTo>
                        <a:pt x="7154" y="15248"/>
                      </a:lnTo>
                      <a:cubicBezTo>
                        <a:pt x="7067" y="14596"/>
                        <a:pt x="7241" y="14052"/>
                        <a:pt x="7611" y="13617"/>
                      </a:cubicBezTo>
                      <a:cubicBezTo>
                        <a:pt x="8241" y="11987"/>
                        <a:pt x="9416" y="10791"/>
                        <a:pt x="11503" y="10160"/>
                      </a:cubicBezTo>
                      <a:cubicBezTo>
                        <a:pt x="14765" y="9269"/>
                        <a:pt x="18200" y="8725"/>
                        <a:pt x="21571" y="8268"/>
                      </a:cubicBezTo>
                      <a:cubicBezTo>
                        <a:pt x="22353" y="8181"/>
                        <a:pt x="23181" y="8103"/>
                        <a:pt x="24005" y="8103"/>
                      </a:cubicBezTo>
                      <a:cubicBezTo>
                        <a:pt x="25839" y="8103"/>
                        <a:pt x="27653" y="8486"/>
                        <a:pt x="28899" y="9986"/>
                      </a:cubicBezTo>
                      <a:cubicBezTo>
                        <a:pt x="30442" y="11878"/>
                        <a:pt x="30442" y="14792"/>
                        <a:pt x="29986" y="17140"/>
                      </a:cubicBezTo>
                      <a:cubicBezTo>
                        <a:pt x="29899" y="17597"/>
                        <a:pt x="32986" y="16509"/>
                        <a:pt x="31986" y="19401"/>
                      </a:cubicBezTo>
                      <a:cubicBezTo>
                        <a:pt x="31762" y="19980"/>
                        <a:pt x="31441" y="20177"/>
                        <a:pt x="31099" y="20177"/>
                      </a:cubicBezTo>
                      <a:cubicBezTo>
                        <a:pt x="30375" y="20177"/>
                        <a:pt x="29559" y="19293"/>
                        <a:pt x="29385" y="19293"/>
                      </a:cubicBezTo>
                      <a:cubicBezTo>
                        <a:pt x="29370" y="19293"/>
                        <a:pt x="29360" y="19300"/>
                        <a:pt x="29355" y="19314"/>
                      </a:cubicBezTo>
                      <a:cubicBezTo>
                        <a:pt x="28094" y="22576"/>
                        <a:pt x="25637" y="26012"/>
                        <a:pt x="22462" y="27468"/>
                      </a:cubicBezTo>
                      <a:lnTo>
                        <a:pt x="22462" y="27642"/>
                      </a:lnTo>
                      <a:cubicBezTo>
                        <a:pt x="22658" y="28556"/>
                        <a:pt x="22745" y="29382"/>
                        <a:pt x="22832" y="30187"/>
                      </a:cubicBezTo>
                      <a:lnTo>
                        <a:pt x="22919" y="30187"/>
                      </a:lnTo>
                      <a:cubicBezTo>
                        <a:pt x="23832" y="30187"/>
                        <a:pt x="24550" y="30643"/>
                        <a:pt x="24919" y="31274"/>
                      </a:cubicBezTo>
                      <a:lnTo>
                        <a:pt x="25180" y="31187"/>
                      </a:lnTo>
                      <a:cubicBezTo>
                        <a:pt x="25273" y="31264"/>
                        <a:pt x="25425" y="31297"/>
                        <a:pt x="25618" y="31297"/>
                      </a:cubicBezTo>
                      <a:cubicBezTo>
                        <a:pt x="26562" y="31297"/>
                        <a:pt x="28477" y="30508"/>
                        <a:pt x="29072" y="30274"/>
                      </a:cubicBezTo>
                      <a:cubicBezTo>
                        <a:pt x="30812" y="29817"/>
                        <a:pt x="33073" y="29382"/>
                        <a:pt x="34509" y="28295"/>
                      </a:cubicBezTo>
                      <a:cubicBezTo>
                        <a:pt x="37422" y="26120"/>
                        <a:pt x="36248" y="21771"/>
                        <a:pt x="35596" y="18684"/>
                      </a:cubicBezTo>
                      <a:cubicBezTo>
                        <a:pt x="34704" y="14792"/>
                        <a:pt x="33965" y="10791"/>
                        <a:pt x="31791" y="7355"/>
                      </a:cubicBezTo>
                      <a:cubicBezTo>
                        <a:pt x="30703" y="5637"/>
                        <a:pt x="29812" y="4267"/>
                        <a:pt x="28094" y="3006"/>
                      </a:cubicBezTo>
                      <a:cubicBezTo>
                        <a:pt x="26724" y="2006"/>
                        <a:pt x="25267" y="1201"/>
                        <a:pt x="23549" y="745"/>
                      </a:cubicBezTo>
                      <a:cubicBezTo>
                        <a:pt x="21950" y="240"/>
                        <a:pt x="20319" y="0"/>
                        <a:pt x="186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3171;p62">
                  <a:extLst>
                    <a:ext uri="{FF2B5EF4-FFF2-40B4-BE49-F238E27FC236}">
                      <a16:creationId xmlns:a16="http://schemas.microsoft.com/office/drawing/2014/main" id="{5136BD24-EAD0-420A-AEE0-9106ACB044E9}"/>
                    </a:ext>
                  </a:extLst>
                </p:cNvPr>
                <p:cNvSpPr/>
                <p:nvPr/>
              </p:nvSpPr>
              <p:spPr>
                <a:xfrm>
                  <a:off x="3455650" y="2086525"/>
                  <a:ext cx="601425" cy="37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7" h="15026" extrusionOk="0">
                      <a:moveTo>
                        <a:pt x="23839" y="0"/>
                      </a:moveTo>
                      <a:cubicBezTo>
                        <a:pt x="23730" y="0"/>
                        <a:pt x="23621" y="93"/>
                        <a:pt x="23621" y="277"/>
                      </a:cubicBezTo>
                      <a:cubicBezTo>
                        <a:pt x="23513" y="6344"/>
                        <a:pt x="19816" y="13868"/>
                        <a:pt x="13097" y="14585"/>
                      </a:cubicBezTo>
                      <a:cubicBezTo>
                        <a:pt x="12774" y="14622"/>
                        <a:pt x="12454" y="14639"/>
                        <a:pt x="12137" y="14639"/>
                      </a:cubicBezTo>
                      <a:cubicBezTo>
                        <a:pt x="6236" y="14639"/>
                        <a:pt x="1374" y="8489"/>
                        <a:pt x="507" y="3082"/>
                      </a:cubicBezTo>
                      <a:cubicBezTo>
                        <a:pt x="470" y="2962"/>
                        <a:pt x="367" y="2909"/>
                        <a:pt x="266" y="2909"/>
                      </a:cubicBezTo>
                      <a:cubicBezTo>
                        <a:pt x="130" y="2909"/>
                        <a:pt x="1" y="3007"/>
                        <a:pt x="51" y="3169"/>
                      </a:cubicBezTo>
                      <a:cubicBezTo>
                        <a:pt x="1074" y="9145"/>
                        <a:pt x="6123" y="15025"/>
                        <a:pt x="12442" y="15025"/>
                      </a:cubicBezTo>
                      <a:cubicBezTo>
                        <a:pt x="12837" y="15025"/>
                        <a:pt x="13237" y="15002"/>
                        <a:pt x="13641" y="14955"/>
                      </a:cubicBezTo>
                      <a:cubicBezTo>
                        <a:pt x="20360" y="14215"/>
                        <a:pt x="23969" y="6148"/>
                        <a:pt x="24056" y="277"/>
                      </a:cubicBezTo>
                      <a:cubicBezTo>
                        <a:pt x="24056" y="93"/>
                        <a:pt x="23948" y="0"/>
                        <a:pt x="238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3172;p62">
                  <a:extLst>
                    <a:ext uri="{FF2B5EF4-FFF2-40B4-BE49-F238E27FC236}">
                      <a16:creationId xmlns:a16="http://schemas.microsoft.com/office/drawing/2014/main" id="{CADA76A9-A12C-4BCA-9D22-EB5A4B25F77E}"/>
                    </a:ext>
                  </a:extLst>
                </p:cNvPr>
                <p:cNvSpPr/>
                <p:nvPr/>
              </p:nvSpPr>
              <p:spPr>
                <a:xfrm>
                  <a:off x="4017975" y="2177875"/>
                  <a:ext cx="87275" cy="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1" h="3359" extrusionOk="0">
                      <a:moveTo>
                        <a:pt x="1654" y="0"/>
                      </a:moveTo>
                      <a:cubicBezTo>
                        <a:pt x="1451" y="0"/>
                        <a:pt x="1238" y="45"/>
                        <a:pt x="1020" y="146"/>
                      </a:cubicBezTo>
                      <a:cubicBezTo>
                        <a:pt x="786" y="302"/>
                        <a:pt x="902" y="616"/>
                        <a:pt x="1132" y="616"/>
                      </a:cubicBezTo>
                      <a:cubicBezTo>
                        <a:pt x="1158" y="616"/>
                        <a:pt x="1186" y="612"/>
                        <a:pt x="1215" y="603"/>
                      </a:cubicBezTo>
                      <a:cubicBezTo>
                        <a:pt x="1378" y="528"/>
                        <a:pt x="1533" y="495"/>
                        <a:pt x="1678" y="495"/>
                      </a:cubicBezTo>
                      <a:cubicBezTo>
                        <a:pt x="2423" y="495"/>
                        <a:pt x="2887" y="1382"/>
                        <a:pt x="2651" y="2146"/>
                      </a:cubicBezTo>
                      <a:cubicBezTo>
                        <a:pt x="2564" y="2603"/>
                        <a:pt x="2020" y="2951"/>
                        <a:pt x="1563" y="2951"/>
                      </a:cubicBezTo>
                      <a:cubicBezTo>
                        <a:pt x="1020" y="2951"/>
                        <a:pt x="672" y="2603"/>
                        <a:pt x="476" y="2233"/>
                      </a:cubicBezTo>
                      <a:cubicBezTo>
                        <a:pt x="446" y="2135"/>
                        <a:pt x="371" y="2095"/>
                        <a:pt x="294" y="2095"/>
                      </a:cubicBezTo>
                      <a:cubicBezTo>
                        <a:pt x="150" y="2095"/>
                        <a:pt x="1" y="2237"/>
                        <a:pt x="128" y="2407"/>
                      </a:cubicBezTo>
                      <a:cubicBezTo>
                        <a:pt x="438" y="3038"/>
                        <a:pt x="1032" y="3359"/>
                        <a:pt x="1621" y="3359"/>
                      </a:cubicBezTo>
                      <a:cubicBezTo>
                        <a:pt x="2229" y="3359"/>
                        <a:pt x="2831" y="3017"/>
                        <a:pt x="3107" y="2320"/>
                      </a:cubicBezTo>
                      <a:cubicBezTo>
                        <a:pt x="3491" y="1260"/>
                        <a:pt x="2722" y="0"/>
                        <a:pt x="16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3173;p62">
                  <a:extLst>
                    <a:ext uri="{FF2B5EF4-FFF2-40B4-BE49-F238E27FC236}">
                      <a16:creationId xmlns:a16="http://schemas.microsoft.com/office/drawing/2014/main" id="{4E826E48-700F-43D5-8204-E48C5020C4DA}"/>
                    </a:ext>
                  </a:extLst>
                </p:cNvPr>
                <p:cNvSpPr/>
                <p:nvPr/>
              </p:nvSpPr>
              <p:spPr>
                <a:xfrm>
                  <a:off x="4034750" y="2204350"/>
                  <a:ext cx="35350" cy="1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" h="729" extrusionOk="0">
                      <a:moveTo>
                        <a:pt x="349" y="0"/>
                      </a:moveTo>
                      <a:cubicBezTo>
                        <a:pt x="88" y="0"/>
                        <a:pt x="1" y="348"/>
                        <a:pt x="262" y="457"/>
                      </a:cubicBezTo>
                      <a:cubicBezTo>
                        <a:pt x="544" y="544"/>
                        <a:pt x="805" y="631"/>
                        <a:pt x="1088" y="718"/>
                      </a:cubicBezTo>
                      <a:cubicBezTo>
                        <a:pt x="1111" y="725"/>
                        <a:pt x="1132" y="729"/>
                        <a:pt x="1152" y="729"/>
                      </a:cubicBezTo>
                      <a:cubicBezTo>
                        <a:pt x="1361" y="729"/>
                        <a:pt x="1413" y="341"/>
                        <a:pt x="1175" y="261"/>
                      </a:cubicBezTo>
                      <a:cubicBezTo>
                        <a:pt x="892" y="174"/>
                        <a:pt x="631" y="87"/>
                        <a:pt x="3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174;p62">
                  <a:extLst>
                    <a:ext uri="{FF2B5EF4-FFF2-40B4-BE49-F238E27FC236}">
                      <a16:creationId xmlns:a16="http://schemas.microsoft.com/office/drawing/2014/main" id="{E3857339-A913-4B03-9639-9D0ACD50C5E4}"/>
                    </a:ext>
                  </a:extLst>
                </p:cNvPr>
                <p:cNvSpPr/>
                <p:nvPr/>
              </p:nvSpPr>
              <p:spPr>
                <a:xfrm>
                  <a:off x="3408775" y="2227750"/>
                  <a:ext cx="92400" cy="6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6" h="2688" extrusionOk="0">
                      <a:moveTo>
                        <a:pt x="2139" y="1"/>
                      </a:moveTo>
                      <a:cubicBezTo>
                        <a:pt x="1155" y="1"/>
                        <a:pt x="0" y="358"/>
                        <a:pt x="208" y="1500"/>
                      </a:cubicBezTo>
                      <a:cubicBezTo>
                        <a:pt x="287" y="2175"/>
                        <a:pt x="821" y="2688"/>
                        <a:pt x="1410" y="2688"/>
                      </a:cubicBezTo>
                      <a:cubicBezTo>
                        <a:pt x="1466" y="2688"/>
                        <a:pt x="1522" y="2683"/>
                        <a:pt x="1578" y="2674"/>
                      </a:cubicBezTo>
                      <a:cubicBezTo>
                        <a:pt x="2382" y="2500"/>
                        <a:pt x="3013" y="2043"/>
                        <a:pt x="3469" y="1500"/>
                      </a:cubicBezTo>
                      <a:cubicBezTo>
                        <a:pt x="3696" y="1360"/>
                        <a:pt x="3504" y="1096"/>
                        <a:pt x="3330" y="1096"/>
                      </a:cubicBezTo>
                      <a:cubicBezTo>
                        <a:pt x="3286" y="1096"/>
                        <a:pt x="3243" y="1113"/>
                        <a:pt x="3208" y="1152"/>
                      </a:cubicBezTo>
                      <a:cubicBezTo>
                        <a:pt x="2746" y="1600"/>
                        <a:pt x="2046" y="2159"/>
                        <a:pt x="1474" y="2159"/>
                      </a:cubicBezTo>
                      <a:cubicBezTo>
                        <a:pt x="1132" y="2159"/>
                        <a:pt x="836" y="1959"/>
                        <a:pt x="664" y="1413"/>
                      </a:cubicBezTo>
                      <a:cubicBezTo>
                        <a:pt x="388" y="666"/>
                        <a:pt x="1337" y="428"/>
                        <a:pt x="2098" y="428"/>
                      </a:cubicBezTo>
                      <a:cubicBezTo>
                        <a:pt x="2356" y="428"/>
                        <a:pt x="2592" y="455"/>
                        <a:pt x="2752" y="499"/>
                      </a:cubicBezTo>
                      <a:cubicBezTo>
                        <a:pt x="3013" y="499"/>
                        <a:pt x="3100" y="151"/>
                        <a:pt x="2839" y="64"/>
                      </a:cubicBezTo>
                      <a:cubicBezTo>
                        <a:pt x="2634" y="24"/>
                        <a:pt x="2392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75;p62">
                  <a:extLst>
                    <a:ext uri="{FF2B5EF4-FFF2-40B4-BE49-F238E27FC236}">
                      <a16:creationId xmlns:a16="http://schemas.microsoft.com/office/drawing/2014/main" id="{7B1FD969-7DF9-43A4-8C0E-80520D35C1D9}"/>
                    </a:ext>
                  </a:extLst>
                </p:cNvPr>
                <p:cNvSpPr/>
                <p:nvPr/>
              </p:nvSpPr>
              <p:spPr>
                <a:xfrm>
                  <a:off x="3448200" y="2239250"/>
                  <a:ext cx="3967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" h="866" extrusionOk="0">
                      <a:moveTo>
                        <a:pt x="1263" y="0"/>
                      </a:moveTo>
                      <a:cubicBezTo>
                        <a:pt x="1232" y="0"/>
                        <a:pt x="1202" y="12"/>
                        <a:pt x="1175" y="39"/>
                      </a:cubicBezTo>
                      <a:cubicBezTo>
                        <a:pt x="892" y="235"/>
                        <a:pt x="544" y="322"/>
                        <a:pt x="262" y="409"/>
                      </a:cubicBezTo>
                      <a:cubicBezTo>
                        <a:pt x="1" y="496"/>
                        <a:pt x="88" y="866"/>
                        <a:pt x="349" y="866"/>
                      </a:cubicBezTo>
                      <a:cubicBezTo>
                        <a:pt x="718" y="779"/>
                        <a:pt x="1088" y="692"/>
                        <a:pt x="1349" y="409"/>
                      </a:cubicBezTo>
                      <a:cubicBezTo>
                        <a:pt x="1587" y="336"/>
                        <a:pt x="1424" y="0"/>
                        <a:pt x="1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176;p62">
                  <a:extLst>
                    <a:ext uri="{FF2B5EF4-FFF2-40B4-BE49-F238E27FC236}">
                      <a16:creationId xmlns:a16="http://schemas.microsoft.com/office/drawing/2014/main" id="{9F42C6FE-8D0D-4B7A-A666-9F471C27C19F}"/>
                    </a:ext>
                  </a:extLst>
                </p:cNvPr>
                <p:cNvSpPr/>
                <p:nvPr/>
              </p:nvSpPr>
              <p:spPr>
                <a:xfrm>
                  <a:off x="3436800" y="1810125"/>
                  <a:ext cx="627325" cy="36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93" h="14682" extrusionOk="0">
                      <a:moveTo>
                        <a:pt x="12792" y="1"/>
                      </a:moveTo>
                      <a:cubicBezTo>
                        <a:pt x="11873" y="1"/>
                        <a:pt x="10929" y="91"/>
                        <a:pt x="9959" y="266"/>
                      </a:cubicBezTo>
                      <a:cubicBezTo>
                        <a:pt x="5610" y="1092"/>
                        <a:pt x="2718" y="3723"/>
                        <a:pt x="1348" y="7876"/>
                      </a:cubicBezTo>
                      <a:cubicBezTo>
                        <a:pt x="718" y="9703"/>
                        <a:pt x="0" y="12682"/>
                        <a:pt x="805" y="14399"/>
                      </a:cubicBezTo>
                      <a:cubicBezTo>
                        <a:pt x="805" y="14595"/>
                        <a:pt x="805" y="14595"/>
                        <a:pt x="892" y="14682"/>
                      </a:cubicBezTo>
                      <a:lnTo>
                        <a:pt x="1000" y="14595"/>
                      </a:lnTo>
                      <a:cubicBezTo>
                        <a:pt x="1631" y="13399"/>
                        <a:pt x="2522" y="12051"/>
                        <a:pt x="2979" y="10790"/>
                      </a:cubicBezTo>
                      <a:cubicBezTo>
                        <a:pt x="4523" y="10790"/>
                        <a:pt x="6154" y="10681"/>
                        <a:pt x="7698" y="10420"/>
                      </a:cubicBezTo>
                      <a:cubicBezTo>
                        <a:pt x="8785" y="10246"/>
                        <a:pt x="10046" y="10420"/>
                        <a:pt x="11046" y="10050"/>
                      </a:cubicBezTo>
                      <a:cubicBezTo>
                        <a:pt x="12307" y="9703"/>
                        <a:pt x="12133" y="8507"/>
                        <a:pt x="12851" y="7528"/>
                      </a:cubicBezTo>
                      <a:cubicBezTo>
                        <a:pt x="13614" y="8774"/>
                        <a:pt x="13283" y="9722"/>
                        <a:pt x="14582" y="9722"/>
                      </a:cubicBezTo>
                      <a:cubicBezTo>
                        <a:pt x="14689" y="9722"/>
                        <a:pt x="14808" y="9716"/>
                        <a:pt x="14938" y="9703"/>
                      </a:cubicBezTo>
                      <a:cubicBezTo>
                        <a:pt x="16308" y="9507"/>
                        <a:pt x="17743" y="9594"/>
                        <a:pt x="19113" y="9507"/>
                      </a:cubicBezTo>
                      <a:cubicBezTo>
                        <a:pt x="19570" y="8246"/>
                        <a:pt x="19657" y="8159"/>
                        <a:pt x="20027" y="7158"/>
                      </a:cubicBezTo>
                      <a:cubicBezTo>
                        <a:pt x="21744" y="8876"/>
                        <a:pt x="22832" y="10246"/>
                        <a:pt x="25093" y="11507"/>
                      </a:cubicBezTo>
                      <a:cubicBezTo>
                        <a:pt x="24723" y="8159"/>
                        <a:pt x="23375" y="4810"/>
                        <a:pt x="20657" y="2723"/>
                      </a:cubicBezTo>
                      <a:cubicBezTo>
                        <a:pt x="18256" y="864"/>
                        <a:pt x="15644" y="1"/>
                        <a:pt x="127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177;p62">
                  <a:extLst>
                    <a:ext uri="{FF2B5EF4-FFF2-40B4-BE49-F238E27FC236}">
                      <a16:creationId xmlns:a16="http://schemas.microsoft.com/office/drawing/2014/main" id="{88C5B9EC-986D-44FE-BA2C-B2D0B0D7E14A}"/>
                    </a:ext>
                  </a:extLst>
                </p:cNvPr>
                <p:cNvSpPr/>
                <p:nvPr/>
              </p:nvSpPr>
              <p:spPr>
                <a:xfrm>
                  <a:off x="3718050" y="2259575"/>
                  <a:ext cx="65050" cy="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697" extrusionOk="0">
                      <a:moveTo>
                        <a:pt x="1518" y="1"/>
                      </a:moveTo>
                      <a:cubicBezTo>
                        <a:pt x="1087" y="1"/>
                        <a:pt x="653" y="61"/>
                        <a:pt x="253" y="227"/>
                      </a:cubicBezTo>
                      <a:cubicBezTo>
                        <a:pt x="1" y="401"/>
                        <a:pt x="198" y="697"/>
                        <a:pt x="368" y="697"/>
                      </a:cubicBezTo>
                      <a:cubicBezTo>
                        <a:pt x="388" y="697"/>
                        <a:pt x="408" y="693"/>
                        <a:pt x="427" y="683"/>
                      </a:cubicBezTo>
                      <a:cubicBezTo>
                        <a:pt x="827" y="518"/>
                        <a:pt x="1235" y="457"/>
                        <a:pt x="1619" y="457"/>
                      </a:cubicBezTo>
                      <a:cubicBezTo>
                        <a:pt x="1841" y="457"/>
                        <a:pt x="2054" y="477"/>
                        <a:pt x="2253" y="509"/>
                      </a:cubicBezTo>
                      <a:cubicBezTo>
                        <a:pt x="2601" y="509"/>
                        <a:pt x="2601" y="53"/>
                        <a:pt x="2253" y="53"/>
                      </a:cubicBezTo>
                      <a:cubicBezTo>
                        <a:pt x="2014" y="21"/>
                        <a:pt x="1767" y="1"/>
                        <a:pt x="15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178;p62">
                  <a:extLst>
                    <a:ext uri="{FF2B5EF4-FFF2-40B4-BE49-F238E27FC236}">
                      <a16:creationId xmlns:a16="http://schemas.microsoft.com/office/drawing/2014/main" id="{E57B4A00-E28D-4667-B7BC-A432A9C6D935}"/>
                    </a:ext>
                  </a:extLst>
                </p:cNvPr>
                <p:cNvSpPr/>
                <p:nvPr/>
              </p:nvSpPr>
              <p:spPr>
                <a:xfrm>
                  <a:off x="3797475" y="2163425"/>
                  <a:ext cx="122600" cy="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4" h="2763" extrusionOk="0">
                      <a:moveTo>
                        <a:pt x="2353" y="1"/>
                      </a:moveTo>
                      <a:cubicBezTo>
                        <a:pt x="1241" y="1"/>
                        <a:pt x="242" y="864"/>
                        <a:pt x="55" y="1985"/>
                      </a:cubicBezTo>
                      <a:cubicBezTo>
                        <a:pt x="1" y="2323"/>
                        <a:pt x="300" y="2561"/>
                        <a:pt x="555" y="2561"/>
                      </a:cubicBezTo>
                      <a:cubicBezTo>
                        <a:pt x="710" y="2561"/>
                        <a:pt x="848" y="2473"/>
                        <a:pt x="881" y="2268"/>
                      </a:cubicBezTo>
                      <a:cubicBezTo>
                        <a:pt x="1008" y="1387"/>
                        <a:pt x="1700" y="957"/>
                        <a:pt x="2398" y="957"/>
                      </a:cubicBezTo>
                      <a:cubicBezTo>
                        <a:pt x="3130" y="957"/>
                        <a:pt x="3869" y="1431"/>
                        <a:pt x="3969" y="2355"/>
                      </a:cubicBezTo>
                      <a:cubicBezTo>
                        <a:pt x="4012" y="2627"/>
                        <a:pt x="4257" y="2762"/>
                        <a:pt x="4480" y="2762"/>
                      </a:cubicBezTo>
                      <a:cubicBezTo>
                        <a:pt x="4703" y="2762"/>
                        <a:pt x="4904" y="2627"/>
                        <a:pt x="4860" y="2355"/>
                      </a:cubicBezTo>
                      <a:cubicBezTo>
                        <a:pt x="4773" y="1007"/>
                        <a:pt x="3860" y="180"/>
                        <a:pt x="2512" y="6"/>
                      </a:cubicBezTo>
                      <a:cubicBezTo>
                        <a:pt x="2459" y="2"/>
                        <a:pt x="2406" y="1"/>
                        <a:pt x="23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9;p62">
                  <a:extLst>
                    <a:ext uri="{FF2B5EF4-FFF2-40B4-BE49-F238E27FC236}">
                      <a16:creationId xmlns:a16="http://schemas.microsoft.com/office/drawing/2014/main" id="{9EDEC7AC-F244-4FA6-872A-EB9EFC6FB3E4}"/>
                    </a:ext>
                  </a:extLst>
                </p:cNvPr>
                <p:cNvSpPr/>
                <p:nvPr/>
              </p:nvSpPr>
              <p:spPr>
                <a:xfrm>
                  <a:off x="3780900" y="2103875"/>
                  <a:ext cx="181050" cy="4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1650" extrusionOk="0">
                      <a:moveTo>
                        <a:pt x="3578" y="0"/>
                      </a:moveTo>
                      <a:cubicBezTo>
                        <a:pt x="2495" y="0"/>
                        <a:pt x="1293" y="234"/>
                        <a:pt x="87" y="671"/>
                      </a:cubicBezTo>
                      <a:cubicBezTo>
                        <a:pt x="0" y="1018"/>
                        <a:pt x="174" y="1475"/>
                        <a:pt x="544" y="1649"/>
                      </a:cubicBezTo>
                      <a:cubicBezTo>
                        <a:pt x="1563" y="1171"/>
                        <a:pt x="2666" y="947"/>
                        <a:pt x="3780" y="947"/>
                      </a:cubicBezTo>
                      <a:cubicBezTo>
                        <a:pt x="4948" y="947"/>
                        <a:pt x="6129" y="1193"/>
                        <a:pt x="7241" y="1649"/>
                      </a:cubicBezTo>
                      <a:cubicBezTo>
                        <a:pt x="6539" y="517"/>
                        <a:pt x="5190" y="0"/>
                        <a:pt x="3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180;p62">
                  <a:extLst>
                    <a:ext uri="{FF2B5EF4-FFF2-40B4-BE49-F238E27FC236}">
                      <a16:creationId xmlns:a16="http://schemas.microsoft.com/office/drawing/2014/main" id="{90E57D91-DCF0-4E1F-A3F9-A4795307450D}"/>
                    </a:ext>
                  </a:extLst>
                </p:cNvPr>
                <p:cNvSpPr/>
                <p:nvPr/>
              </p:nvSpPr>
              <p:spPr>
                <a:xfrm>
                  <a:off x="3587375" y="2167100"/>
                  <a:ext cx="1225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2" h="2871" extrusionOk="0">
                      <a:moveTo>
                        <a:pt x="2626" y="1"/>
                      </a:moveTo>
                      <a:cubicBezTo>
                        <a:pt x="1383" y="1"/>
                        <a:pt x="92" y="867"/>
                        <a:pt x="44" y="2382"/>
                      </a:cubicBezTo>
                      <a:cubicBezTo>
                        <a:pt x="0" y="2708"/>
                        <a:pt x="201" y="2871"/>
                        <a:pt x="427" y="2871"/>
                      </a:cubicBezTo>
                      <a:cubicBezTo>
                        <a:pt x="653" y="2871"/>
                        <a:pt x="903" y="2708"/>
                        <a:pt x="957" y="2382"/>
                      </a:cubicBezTo>
                      <a:cubicBezTo>
                        <a:pt x="957" y="1437"/>
                        <a:pt x="1747" y="906"/>
                        <a:pt x="2519" y="906"/>
                      </a:cubicBezTo>
                      <a:cubicBezTo>
                        <a:pt x="3150" y="906"/>
                        <a:pt x="3770" y="1261"/>
                        <a:pt x="3936" y="2034"/>
                      </a:cubicBezTo>
                      <a:cubicBezTo>
                        <a:pt x="4006" y="2252"/>
                        <a:pt x="4180" y="2351"/>
                        <a:pt x="4359" y="2351"/>
                      </a:cubicBezTo>
                      <a:cubicBezTo>
                        <a:pt x="4625" y="2351"/>
                        <a:pt x="4901" y="2129"/>
                        <a:pt x="4849" y="1751"/>
                      </a:cubicBezTo>
                      <a:cubicBezTo>
                        <a:pt x="4570" y="548"/>
                        <a:pt x="3613" y="1"/>
                        <a:pt x="26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181;p62">
                  <a:extLst>
                    <a:ext uri="{FF2B5EF4-FFF2-40B4-BE49-F238E27FC236}">
                      <a16:creationId xmlns:a16="http://schemas.microsoft.com/office/drawing/2014/main" id="{54EE643B-68E5-468C-816B-E18CF5EC1A55}"/>
                    </a:ext>
                  </a:extLst>
                </p:cNvPr>
                <p:cNvSpPr/>
                <p:nvPr/>
              </p:nvSpPr>
              <p:spPr>
                <a:xfrm>
                  <a:off x="3540625" y="2105675"/>
                  <a:ext cx="179400" cy="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6" h="1947" extrusionOk="0">
                      <a:moveTo>
                        <a:pt x="4156" y="1"/>
                      </a:moveTo>
                      <a:cubicBezTo>
                        <a:pt x="2257" y="1"/>
                        <a:pt x="674" y="598"/>
                        <a:pt x="0" y="1947"/>
                      </a:cubicBezTo>
                      <a:cubicBezTo>
                        <a:pt x="1248" y="1349"/>
                        <a:pt x="2596" y="1015"/>
                        <a:pt x="3962" y="1015"/>
                      </a:cubicBezTo>
                      <a:cubicBezTo>
                        <a:pt x="4882" y="1015"/>
                        <a:pt x="5809" y="1166"/>
                        <a:pt x="6719" y="1490"/>
                      </a:cubicBezTo>
                      <a:cubicBezTo>
                        <a:pt x="7067" y="1229"/>
                        <a:pt x="7176" y="860"/>
                        <a:pt x="7067" y="403"/>
                      </a:cubicBezTo>
                      <a:cubicBezTo>
                        <a:pt x="6068" y="141"/>
                        <a:pt x="5075" y="1"/>
                        <a:pt x="41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182;p62">
                  <a:extLst>
                    <a:ext uri="{FF2B5EF4-FFF2-40B4-BE49-F238E27FC236}">
                      <a16:creationId xmlns:a16="http://schemas.microsoft.com/office/drawing/2014/main" id="{AC69159C-4352-4283-B937-9633D2CB502C}"/>
                    </a:ext>
                  </a:extLst>
                </p:cNvPr>
                <p:cNvSpPr/>
                <p:nvPr/>
              </p:nvSpPr>
              <p:spPr>
                <a:xfrm>
                  <a:off x="3699050" y="2312200"/>
                  <a:ext cx="113400" cy="7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" h="3015" extrusionOk="0">
                      <a:moveTo>
                        <a:pt x="4090" y="532"/>
                      </a:moveTo>
                      <a:lnTo>
                        <a:pt x="4090" y="532"/>
                      </a:lnTo>
                      <a:cubicBezTo>
                        <a:pt x="4041" y="1314"/>
                        <a:pt x="3794" y="2242"/>
                        <a:pt x="3013" y="2470"/>
                      </a:cubicBezTo>
                      <a:cubicBezTo>
                        <a:pt x="2831" y="2540"/>
                        <a:pt x="2646" y="2572"/>
                        <a:pt x="2462" y="2572"/>
                      </a:cubicBezTo>
                      <a:cubicBezTo>
                        <a:pt x="1502" y="2572"/>
                        <a:pt x="590" y="1706"/>
                        <a:pt x="480" y="838"/>
                      </a:cubicBezTo>
                      <a:lnTo>
                        <a:pt x="480" y="838"/>
                      </a:lnTo>
                      <a:cubicBezTo>
                        <a:pt x="930" y="1011"/>
                        <a:pt x="1400" y="1089"/>
                        <a:pt x="1871" y="1089"/>
                      </a:cubicBezTo>
                      <a:cubicBezTo>
                        <a:pt x="2639" y="1089"/>
                        <a:pt x="3409" y="880"/>
                        <a:pt x="4090" y="532"/>
                      </a:cubicBezTo>
                      <a:close/>
                      <a:moveTo>
                        <a:pt x="4324" y="1"/>
                      </a:moveTo>
                      <a:cubicBezTo>
                        <a:pt x="4281" y="1"/>
                        <a:pt x="4234" y="12"/>
                        <a:pt x="4187" y="35"/>
                      </a:cubicBezTo>
                      <a:cubicBezTo>
                        <a:pt x="3536" y="413"/>
                        <a:pt x="2720" y="658"/>
                        <a:pt x="1918" y="658"/>
                      </a:cubicBezTo>
                      <a:cubicBezTo>
                        <a:pt x="1382" y="658"/>
                        <a:pt x="853" y="549"/>
                        <a:pt x="382" y="296"/>
                      </a:cubicBezTo>
                      <a:cubicBezTo>
                        <a:pt x="331" y="264"/>
                        <a:pt x="283" y="251"/>
                        <a:pt x="240" y="251"/>
                      </a:cubicBezTo>
                      <a:cubicBezTo>
                        <a:pt x="89" y="251"/>
                        <a:pt x="1" y="419"/>
                        <a:pt x="39" y="560"/>
                      </a:cubicBezTo>
                      <a:lnTo>
                        <a:pt x="39" y="560"/>
                      </a:lnTo>
                      <a:cubicBezTo>
                        <a:pt x="22" y="589"/>
                        <a:pt x="13" y="624"/>
                        <a:pt x="13" y="666"/>
                      </a:cubicBezTo>
                      <a:cubicBezTo>
                        <a:pt x="13" y="2123"/>
                        <a:pt x="1382" y="3014"/>
                        <a:pt x="2644" y="3014"/>
                      </a:cubicBezTo>
                      <a:cubicBezTo>
                        <a:pt x="4100" y="3014"/>
                        <a:pt x="4535" y="1296"/>
                        <a:pt x="4535" y="209"/>
                      </a:cubicBezTo>
                      <a:cubicBezTo>
                        <a:pt x="4535" y="82"/>
                        <a:pt x="4442" y="1"/>
                        <a:pt x="43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183;p62">
                  <a:extLst>
                    <a:ext uri="{FF2B5EF4-FFF2-40B4-BE49-F238E27FC236}">
                      <a16:creationId xmlns:a16="http://schemas.microsoft.com/office/drawing/2014/main" id="{0D741A79-A89E-4EE4-BE71-F8E6641EDF23}"/>
                    </a:ext>
                  </a:extLst>
                </p:cNvPr>
                <p:cNvSpPr/>
                <p:nvPr/>
              </p:nvSpPr>
              <p:spPr>
                <a:xfrm>
                  <a:off x="3552025" y="2274475"/>
                  <a:ext cx="100050" cy="5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2" h="2001" extrusionOk="0">
                      <a:moveTo>
                        <a:pt x="2001" y="0"/>
                      </a:moveTo>
                      <a:cubicBezTo>
                        <a:pt x="914" y="0"/>
                        <a:pt x="1" y="457"/>
                        <a:pt x="1" y="1000"/>
                      </a:cubicBezTo>
                      <a:cubicBezTo>
                        <a:pt x="1" y="1544"/>
                        <a:pt x="914" y="2001"/>
                        <a:pt x="2001" y="2001"/>
                      </a:cubicBezTo>
                      <a:cubicBezTo>
                        <a:pt x="3089" y="2001"/>
                        <a:pt x="4002" y="1544"/>
                        <a:pt x="4002" y="1000"/>
                      </a:cubicBezTo>
                      <a:cubicBezTo>
                        <a:pt x="4002" y="457"/>
                        <a:pt x="3089" y="0"/>
                        <a:pt x="20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3184;p62">
                  <a:extLst>
                    <a:ext uri="{FF2B5EF4-FFF2-40B4-BE49-F238E27FC236}">
                      <a16:creationId xmlns:a16="http://schemas.microsoft.com/office/drawing/2014/main" id="{9174C569-E61A-4ACC-817F-E65935AC712C}"/>
                    </a:ext>
                  </a:extLst>
                </p:cNvPr>
                <p:cNvSpPr/>
                <p:nvPr/>
              </p:nvSpPr>
              <p:spPr>
                <a:xfrm>
                  <a:off x="3853200" y="2274475"/>
                  <a:ext cx="97875" cy="5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2001" extrusionOk="0">
                      <a:moveTo>
                        <a:pt x="1914" y="0"/>
                      </a:moveTo>
                      <a:cubicBezTo>
                        <a:pt x="826" y="0"/>
                        <a:pt x="0" y="457"/>
                        <a:pt x="0" y="1000"/>
                      </a:cubicBezTo>
                      <a:cubicBezTo>
                        <a:pt x="0" y="1544"/>
                        <a:pt x="826" y="2001"/>
                        <a:pt x="1914" y="2001"/>
                      </a:cubicBezTo>
                      <a:cubicBezTo>
                        <a:pt x="3001" y="2001"/>
                        <a:pt x="3914" y="1544"/>
                        <a:pt x="3914" y="1000"/>
                      </a:cubicBezTo>
                      <a:cubicBezTo>
                        <a:pt x="3914" y="457"/>
                        <a:pt x="3001" y="0"/>
                        <a:pt x="191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3185;p62">
                  <a:extLst>
                    <a:ext uri="{FF2B5EF4-FFF2-40B4-BE49-F238E27FC236}">
                      <a16:creationId xmlns:a16="http://schemas.microsoft.com/office/drawing/2014/main" id="{E103B3AF-4B0E-456C-B008-0BA67733B236}"/>
                    </a:ext>
                  </a:extLst>
                </p:cNvPr>
                <p:cNvSpPr/>
                <p:nvPr/>
              </p:nvSpPr>
              <p:spPr>
                <a:xfrm>
                  <a:off x="3681400" y="2437950"/>
                  <a:ext cx="188125" cy="9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5" h="3893" extrusionOk="0">
                      <a:moveTo>
                        <a:pt x="6831" y="1"/>
                      </a:moveTo>
                      <a:cubicBezTo>
                        <a:pt x="6694" y="1"/>
                        <a:pt x="6561" y="94"/>
                        <a:pt x="6611" y="245"/>
                      </a:cubicBezTo>
                      <a:cubicBezTo>
                        <a:pt x="6698" y="1159"/>
                        <a:pt x="6981" y="1985"/>
                        <a:pt x="7068" y="2790"/>
                      </a:cubicBezTo>
                      <a:cubicBezTo>
                        <a:pt x="7155" y="3420"/>
                        <a:pt x="4154" y="3507"/>
                        <a:pt x="3806" y="3507"/>
                      </a:cubicBezTo>
                      <a:cubicBezTo>
                        <a:pt x="2806" y="3507"/>
                        <a:pt x="1806" y="3420"/>
                        <a:pt x="806" y="3246"/>
                      </a:cubicBezTo>
                      <a:cubicBezTo>
                        <a:pt x="262" y="3159"/>
                        <a:pt x="719" y="985"/>
                        <a:pt x="719" y="615"/>
                      </a:cubicBezTo>
                      <a:cubicBezTo>
                        <a:pt x="719" y="430"/>
                        <a:pt x="604" y="338"/>
                        <a:pt x="490" y="338"/>
                      </a:cubicBezTo>
                      <a:cubicBezTo>
                        <a:pt x="376" y="338"/>
                        <a:pt x="262" y="430"/>
                        <a:pt x="262" y="615"/>
                      </a:cubicBezTo>
                      <a:cubicBezTo>
                        <a:pt x="262" y="1528"/>
                        <a:pt x="88" y="2420"/>
                        <a:pt x="1" y="3333"/>
                      </a:cubicBezTo>
                      <a:cubicBezTo>
                        <a:pt x="1" y="3420"/>
                        <a:pt x="88" y="3616"/>
                        <a:pt x="175" y="3616"/>
                      </a:cubicBezTo>
                      <a:cubicBezTo>
                        <a:pt x="1227" y="3802"/>
                        <a:pt x="2259" y="3893"/>
                        <a:pt x="3280" y="3893"/>
                      </a:cubicBezTo>
                      <a:cubicBezTo>
                        <a:pt x="4643" y="3893"/>
                        <a:pt x="5986" y="3731"/>
                        <a:pt x="7329" y="3420"/>
                      </a:cubicBezTo>
                      <a:cubicBezTo>
                        <a:pt x="7416" y="3420"/>
                        <a:pt x="7525" y="3333"/>
                        <a:pt x="7525" y="3246"/>
                      </a:cubicBezTo>
                      <a:cubicBezTo>
                        <a:pt x="7525" y="2159"/>
                        <a:pt x="7155" y="1159"/>
                        <a:pt x="7068" y="158"/>
                      </a:cubicBezTo>
                      <a:cubicBezTo>
                        <a:pt x="7031" y="49"/>
                        <a:pt x="6930" y="1"/>
                        <a:pt x="68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3186;p62">
                  <a:extLst>
                    <a:ext uri="{FF2B5EF4-FFF2-40B4-BE49-F238E27FC236}">
                      <a16:creationId xmlns:a16="http://schemas.microsoft.com/office/drawing/2014/main" id="{A5EB7053-3257-457A-9A7D-EE18E967B9E0}"/>
                    </a:ext>
                  </a:extLst>
                </p:cNvPr>
                <p:cNvSpPr/>
                <p:nvPr/>
              </p:nvSpPr>
              <p:spPr>
                <a:xfrm>
                  <a:off x="3638475" y="2517900"/>
                  <a:ext cx="146125" cy="8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5" h="3547" extrusionOk="0">
                      <a:moveTo>
                        <a:pt x="1866" y="1"/>
                      </a:moveTo>
                      <a:cubicBezTo>
                        <a:pt x="1818" y="1"/>
                        <a:pt x="1768" y="15"/>
                        <a:pt x="1718" y="48"/>
                      </a:cubicBezTo>
                      <a:cubicBezTo>
                        <a:pt x="805" y="853"/>
                        <a:pt x="0" y="2592"/>
                        <a:pt x="1435" y="3310"/>
                      </a:cubicBezTo>
                      <a:cubicBezTo>
                        <a:pt x="1778" y="3473"/>
                        <a:pt x="2118" y="3546"/>
                        <a:pt x="2447" y="3546"/>
                      </a:cubicBezTo>
                      <a:cubicBezTo>
                        <a:pt x="3958" y="3546"/>
                        <a:pt x="5267" y="2017"/>
                        <a:pt x="5784" y="679"/>
                      </a:cubicBezTo>
                      <a:cubicBezTo>
                        <a:pt x="5845" y="558"/>
                        <a:pt x="5695" y="385"/>
                        <a:pt x="5569" y="385"/>
                      </a:cubicBezTo>
                      <a:cubicBezTo>
                        <a:pt x="5514" y="385"/>
                        <a:pt x="5463" y="418"/>
                        <a:pt x="5436" y="505"/>
                      </a:cubicBezTo>
                      <a:cubicBezTo>
                        <a:pt x="4839" y="1738"/>
                        <a:pt x="3806" y="3063"/>
                        <a:pt x="2319" y="3063"/>
                      </a:cubicBezTo>
                      <a:cubicBezTo>
                        <a:pt x="2180" y="3063"/>
                        <a:pt x="2038" y="3051"/>
                        <a:pt x="1892" y="3027"/>
                      </a:cubicBezTo>
                      <a:cubicBezTo>
                        <a:pt x="348" y="2766"/>
                        <a:pt x="1261" y="1048"/>
                        <a:pt x="2066" y="418"/>
                      </a:cubicBezTo>
                      <a:cubicBezTo>
                        <a:pt x="2224" y="259"/>
                        <a:pt x="2069" y="1"/>
                        <a:pt x="1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3187;p62">
                  <a:extLst>
                    <a:ext uri="{FF2B5EF4-FFF2-40B4-BE49-F238E27FC236}">
                      <a16:creationId xmlns:a16="http://schemas.microsoft.com/office/drawing/2014/main" id="{99501E87-CB4C-4A92-946D-4ACC505204FE}"/>
                    </a:ext>
                  </a:extLst>
                </p:cNvPr>
                <p:cNvSpPr/>
                <p:nvPr/>
              </p:nvSpPr>
              <p:spPr>
                <a:xfrm>
                  <a:off x="3772725" y="2513125"/>
                  <a:ext cx="128325" cy="9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3" h="3693" extrusionOk="0">
                      <a:moveTo>
                        <a:pt x="3720" y="0"/>
                      </a:moveTo>
                      <a:cubicBezTo>
                        <a:pt x="3547" y="0"/>
                        <a:pt x="3389" y="213"/>
                        <a:pt x="3589" y="413"/>
                      </a:cubicBezTo>
                      <a:cubicBezTo>
                        <a:pt x="4132" y="1044"/>
                        <a:pt x="4502" y="2501"/>
                        <a:pt x="3589" y="3044"/>
                      </a:cubicBezTo>
                      <a:cubicBezTo>
                        <a:pt x="3424" y="3141"/>
                        <a:pt x="3240" y="3181"/>
                        <a:pt x="3048" y="3181"/>
                      </a:cubicBezTo>
                      <a:cubicBezTo>
                        <a:pt x="2506" y="3181"/>
                        <a:pt x="1903" y="2861"/>
                        <a:pt x="1501" y="2588"/>
                      </a:cubicBezTo>
                      <a:cubicBezTo>
                        <a:pt x="958" y="2131"/>
                        <a:pt x="697" y="1413"/>
                        <a:pt x="414" y="783"/>
                      </a:cubicBezTo>
                      <a:cubicBezTo>
                        <a:pt x="380" y="636"/>
                        <a:pt x="301" y="579"/>
                        <a:pt x="225" y="579"/>
                      </a:cubicBezTo>
                      <a:cubicBezTo>
                        <a:pt x="109" y="579"/>
                        <a:pt x="1" y="712"/>
                        <a:pt x="66" y="870"/>
                      </a:cubicBezTo>
                      <a:cubicBezTo>
                        <a:pt x="430" y="2160"/>
                        <a:pt x="1567" y="3693"/>
                        <a:pt x="2997" y="3693"/>
                      </a:cubicBezTo>
                      <a:cubicBezTo>
                        <a:pt x="3278" y="3693"/>
                        <a:pt x="3571" y="3633"/>
                        <a:pt x="3872" y="3501"/>
                      </a:cubicBezTo>
                      <a:cubicBezTo>
                        <a:pt x="5133" y="2870"/>
                        <a:pt x="4589" y="870"/>
                        <a:pt x="3872" y="65"/>
                      </a:cubicBezTo>
                      <a:cubicBezTo>
                        <a:pt x="3826" y="20"/>
                        <a:pt x="3772" y="0"/>
                        <a:pt x="37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3188;p62">
                  <a:extLst>
                    <a:ext uri="{FF2B5EF4-FFF2-40B4-BE49-F238E27FC236}">
                      <a16:creationId xmlns:a16="http://schemas.microsoft.com/office/drawing/2014/main" id="{76095A91-8416-4812-8125-607E5A9032EE}"/>
                    </a:ext>
                  </a:extLst>
                </p:cNvPr>
                <p:cNvSpPr/>
                <p:nvPr/>
              </p:nvSpPr>
              <p:spPr>
                <a:xfrm>
                  <a:off x="3608725" y="2491850"/>
                  <a:ext cx="346700" cy="38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8" h="15545" extrusionOk="0">
                      <a:moveTo>
                        <a:pt x="3029" y="1"/>
                      </a:moveTo>
                      <a:cubicBezTo>
                        <a:pt x="435" y="1"/>
                        <a:pt x="1" y="2389"/>
                        <a:pt x="364" y="4526"/>
                      </a:cubicBezTo>
                      <a:cubicBezTo>
                        <a:pt x="538" y="6157"/>
                        <a:pt x="1625" y="7613"/>
                        <a:pt x="2451" y="9070"/>
                      </a:cubicBezTo>
                      <a:cubicBezTo>
                        <a:pt x="3799" y="11245"/>
                        <a:pt x="5539" y="13223"/>
                        <a:pt x="6713" y="15398"/>
                      </a:cubicBezTo>
                      <a:cubicBezTo>
                        <a:pt x="6757" y="15496"/>
                        <a:pt x="6844" y="15545"/>
                        <a:pt x="6933" y="15545"/>
                      </a:cubicBezTo>
                      <a:cubicBezTo>
                        <a:pt x="7023" y="15545"/>
                        <a:pt x="7116" y="15496"/>
                        <a:pt x="7170" y="15398"/>
                      </a:cubicBezTo>
                      <a:cubicBezTo>
                        <a:pt x="8692" y="12049"/>
                        <a:pt x="11867" y="9418"/>
                        <a:pt x="12780" y="5700"/>
                      </a:cubicBezTo>
                      <a:cubicBezTo>
                        <a:pt x="13237" y="3808"/>
                        <a:pt x="12954" y="916"/>
                        <a:pt x="10692" y="460"/>
                      </a:cubicBezTo>
                      <a:cubicBezTo>
                        <a:pt x="10323" y="460"/>
                        <a:pt x="10236" y="916"/>
                        <a:pt x="10518" y="916"/>
                      </a:cubicBezTo>
                      <a:cubicBezTo>
                        <a:pt x="13867" y="1547"/>
                        <a:pt x="12323" y="6352"/>
                        <a:pt x="11236" y="8157"/>
                      </a:cubicBezTo>
                      <a:cubicBezTo>
                        <a:pt x="10518" y="9505"/>
                        <a:pt x="9605" y="10701"/>
                        <a:pt x="8692" y="11875"/>
                      </a:cubicBezTo>
                      <a:cubicBezTo>
                        <a:pt x="8257" y="12506"/>
                        <a:pt x="7887" y="13050"/>
                        <a:pt x="7518" y="13680"/>
                      </a:cubicBezTo>
                      <a:cubicBezTo>
                        <a:pt x="7207" y="14109"/>
                        <a:pt x="7158" y="14629"/>
                        <a:pt x="6987" y="14629"/>
                      </a:cubicBezTo>
                      <a:cubicBezTo>
                        <a:pt x="6907" y="14629"/>
                        <a:pt x="6800" y="14515"/>
                        <a:pt x="6626" y="14224"/>
                      </a:cubicBezTo>
                      <a:cubicBezTo>
                        <a:pt x="4887" y="11506"/>
                        <a:pt x="2821" y="9070"/>
                        <a:pt x="1277" y="6157"/>
                      </a:cubicBezTo>
                      <a:cubicBezTo>
                        <a:pt x="301" y="4226"/>
                        <a:pt x="112" y="453"/>
                        <a:pt x="2952" y="453"/>
                      </a:cubicBezTo>
                      <a:cubicBezTo>
                        <a:pt x="3022" y="453"/>
                        <a:pt x="3095" y="455"/>
                        <a:pt x="3169" y="460"/>
                      </a:cubicBezTo>
                      <a:cubicBezTo>
                        <a:pt x="3452" y="460"/>
                        <a:pt x="3452" y="3"/>
                        <a:pt x="3169" y="3"/>
                      </a:cubicBezTo>
                      <a:cubicBezTo>
                        <a:pt x="3122" y="1"/>
                        <a:pt x="3075" y="1"/>
                        <a:pt x="3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3189;p62">
                  <a:extLst>
                    <a:ext uri="{FF2B5EF4-FFF2-40B4-BE49-F238E27FC236}">
                      <a16:creationId xmlns:a16="http://schemas.microsoft.com/office/drawing/2014/main" id="{F3577742-3673-49B9-91F2-3DE21903CA23}"/>
                    </a:ext>
                  </a:extLst>
                </p:cNvPr>
                <p:cNvSpPr/>
                <p:nvPr/>
              </p:nvSpPr>
              <p:spPr>
                <a:xfrm>
                  <a:off x="3774375" y="2536625"/>
                  <a:ext cx="10900" cy="3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12623" extrusionOk="0">
                      <a:moveTo>
                        <a:pt x="218" y="0"/>
                      </a:moveTo>
                      <a:cubicBezTo>
                        <a:pt x="109" y="0"/>
                        <a:pt x="0" y="71"/>
                        <a:pt x="0" y="212"/>
                      </a:cubicBezTo>
                      <a:lnTo>
                        <a:pt x="0" y="12346"/>
                      </a:lnTo>
                      <a:cubicBezTo>
                        <a:pt x="0" y="12531"/>
                        <a:pt x="109" y="12623"/>
                        <a:pt x="218" y="12623"/>
                      </a:cubicBezTo>
                      <a:cubicBezTo>
                        <a:pt x="326" y="12623"/>
                        <a:pt x="435" y="12531"/>
                        <a:pt x="435" y="12346"/>
                      </a:cubicBezTo>
                      <a:lnTo>
                        <a:pt x="435" y="212"/>
                      </a:lnTo>
                      <a:cubicBezTo>
                        <a:pt x="435" y="71"/>
                        <a:pt x="326" y="0"/>
                        <a:pt x="2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3190;p62">
                  <a:extLst>
                    <a:ext uri="{FF2B5EF4-FFF2-40B4-BE49-F238E27FC236}">
                      <a16:creationId xmlns:a16="http://schemas.microsoft.com/office/drawing/2014/main" id="{32567FCC-96C6-4032-A6A5-FD6410F0AA79}"/>
                    </a:ext>
                  </a:extLst>
                </p:cNvPr>
                <p:cNvSpPr/>
                <p:nvPr/>
              </p:nvSpPr>
              <p:spPr>
                <a:xfrm>
                  <a:off x="3753700" y="2736000"/>
                  <a:ext cx="11450" cy="3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1474" extrusionOk="0">
                      <a:moveTo>
                        <a:pt x="229" y="0"/>
                      </a:moveTo>
                      <a:cubicBezTo>
                        <a:pt x="115" y="0"/>
                        <a:pt x="1" y="65"/>
                        <a:pt x="1" y="196"/>
                      </a:cubicBezTo>
                      <a:lnTo>
                        <a:pt x="1" y="1196"/>
                      </a:lnTo>
                      <a:cubicBezTo>
                        <a:pt x="1" y="1381"/>
                        <a:pt x="115" y="1473"/>
                        <a:pt x="229" y="1473"/>
                      </a:cubicBezTo>
                      <a:cubicBezTo>
                        <a:pt x="343" y="1473"/>
                        <a:pt x="458" y="1381"/>
                        <a:pt x="458" y="1196"/>
                      </a:cubicBezTo>
                      <a:lnTo>
                        <a:pt x="458" y="196"/>
                      </a:lnTo>
                      <a:cubicBezTo>
                        <a:pt x="458" y="65"/>
                        <a:pt x="343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3191;p62">
                  <a:extLst>
                    <a:ext uri="{FF2B5EF4-FFF2-40B4-BE49-F238E27FC236}">
                      <a16:creationId xmlns:a16="http://schemas.microsoft.com/office/drawing/2014/main" id="{4A44F86B-0373-491C-862F-C96E439BB0D5}"/>
                    </a:ext>
                  </a:extLst>
                </p:cNvPr>
                <p:cNvSpPr/>
                <p:nvPr/>
              </p:nvSpPr>
              <p:spPr>
                <a:xfrm>
                  <a:off x="3747200" y="2670900"/>
                  <a:ext cx="10875" cy="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1295" extrusionOk="0">
                      <a:moveTo>
                        <a:pt x="217" y="0"/>
                      </a:moveTo>
                      <a:cubicBezTo>
                        <a:pt x="109" y="0"/>
                        <a:pt x="0" y="93"/>
                        <a:pt x="0" y="278"/>
                      </a:cubicBezTo>
                      <a:lnTo>
                        <a:pt x="0" y="1082"/>
                      </a:lnTo>
                      <a:cubicBezTo>
                        <a:pt x="0" y="1223"/>
                        <a:pt x="109" y="1294"/>
                        <a:pt x="217" y="1294"/>
                      </a:cubicBezTo>
                      <a:cubicBezTo>
                        <a:pt x="326" y="1294"/>
                        <a:pt x="435" y="1223"/>
                        <a:pt x="435" y="1082"/>
                      </a:cubicBezTo>
                      <a:lnTo>
                        <a:pt x="435" y="278"/>
                      </a:lnTo>
                      <a:cubicBezTo>
                        <a:pt x="435" y="93"/>
                        <a:pt x="326" y="0"/>
                        <a:pt x="2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3192;p62">
                  <a:extLst>
                    <a:ext uri="{FF2B5EF4-FFF2-40B4-BE49-F238E27FC236}">
                      <a16:creationId xmlns:a16="http://schemas.microsoft.com/office/drawing/2014/main" id="{1C3E5AD0-6D03-4F13-AF92-7C55F6846BE5}"/>
                    </a:ext>
                  </a:extLst>
                </p:cNvPr>
                <p:cNvSpPr/>
                <p:nvPr/>
              </p:nvSpPr>
              <p:spPr>
                <a:xfrm>
                  <a:off x="3747200" y="2608925"/>
                  <a:ext cx="108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1056" extrusionOk="0">
                      <a:moveTo>
                        <a:pt x="217" y="0"/>
                      </a:moveTo>
                      <a:cubicBezTo>
                        <a:pt x="109" y="0"/>
                        <a:pt x="0" y="71"/>
                        <a:pt x="0" y="212"/>
                      </a:cubicBezTo>
                      <a:lnTo>
                        <a:pt x="0" y="843"/>
                      </a:lnTo>
                      <a:cubicBezTo>
                        <a:pt x="0" y="984"/>
                        <a:pt x="109" y="1055"/>
                        <a:pt x="217" y="1055"/>
                      </a:cubicBezTo>
                      <a:cubicBezTo>
                        <a:pt x="326" y="1055"/>
                        <a:pt x="435" y="984"/>
                        <a:pt x="435" y="843"/>
                      </a:cubicBezTo>
                      <a:lnTo>
                        <a:pt x="435" y="212"/>
                      </a:lnTo>
                      <a:cubicBezTo>
                        <a:pt x="435" y="71"/>
                        <a:pt x="326" y="0"/>
                        <a:pt x="2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3193;p62">
                  <a:extLst>
                    <a:ext uri="{FF2B5EF4-FFF2-40B4-BE49-F238E27FC236}">
                      <a16:creationId xmlns:a16="http://schemas.microsoft.com/office/drawing/2014/main" id="{571C6CC8-5446-4EF5-AF73-05110A5C8EAF}"/>
                    </a:ext>
                  </a:extLst>
                </p:cNvPr>
                <p:cNvSpPr/>
                <p:nvPr/>
              </p:nvSpPr>
              <p:spPr>
                <a:xfrm>
                  <a:off x="3916800" y="2117800"/>
                  <a:ext cx="738250" cy="63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0" h="25218" extrusionOk="0">
                      <a:moveTo>
                        <a:pt x="22569" y="0"/>
                      </a:moveTo>
                      <a:cubicBezTo>
                        <a:pt x="22295" y="0"/>
                        <a:pt x="22063" y="175"/>
                        <a:pt x="21832" y="461"/>
                      </a:cubicBezTo>
                      <a:cubicBezTo>
                        <a:pt x="20831" y="2179"/>
                        <a:pt x="19657" y="3723"/>
                        <a:pt x="18396" y="5180"/>
                      </a:cubicBezTo>
                      <a:cubicBezTo>
                        <a:pt x="13764" y="10986"/>
                        <a:pt x="7893" y="15769"/>
                        <a:pt x="283" y="16509"/>
                      </a:cubicBezTo>
                      <a:cubicBezTo>
                        <a:pt x="0" y="16509"/>
                        <a:pt x="0" y="16965"/>
                        <a:pt x="283" y="16965"/>
                      </a:cubicBezTo>
                      <a:cubicBezTo>
                        <a:pt x="5610" y="16509"/>
                        <a:pt x="10242" y="13965"/>
                        <a:pt x="14221" y="10442"/>
                      </a:cubicBezTo>
                      <a:cubicBezTo>
                        <a:pt x="16482" y="8442"/>
                        <a:pt x="18309" y="6093"/>
                        <a:pt x="20201" y="3723"/>
                      </a:cubicBezTo>
                      <a:cubicBezTo>
                        <a:pt x="20859" y="2927"/>
                        <a:pt x="21793" y="930"/>
                        <a:pt x="22838" y="930"/>
                      </a:cubicBezTo>
                      <a:cubicBezTo>
                        <a:pt x="23105" y="930"/>
                        <a:pt x="23379" y="1060"/>
                        <a:pt x="23658" y="1375"/>
                      </a:cubicBezTo>
                      <a:cubicBezTo>
                        <a:pt x="24745" y="2636"/>
                        <a:pt x="25833" y="4006"/>
                        <a:pt x="26920" y="5267"/>
                      </a:cubicBezTo>
                      <a:cubicBezTo>
                        <a:pt x="27268" y="5724"/>
                        <a:pt x="27637" y="6093"/>
                        <a:pt x="28094" y="6441"/>
                      </a:cubicBezTo>
                      <a:cubicBezTo>
                        <a:pt x="28811" y="7267"/>
                        <a:pt x="28181" y="8072"/>
                        <a:pt x="27811" y="8811"/>
                      </a:cubicBezTo>
                      <a:cubicBezTo>
                        <a:pt x="27268" y="9790"/>
                        <a:pt x="26463" y="10790"/>
                        <a:pt x="25724" y="11703"/>
                      </a:cubicBezTo>
                      <a:cubicBezTo>
                        <a:pt x="23919" y="14052"/>
                        <a:pt x="21832" y="16052"/>
                        <a:pt x="19396" y="17770"/>
                      </a:cubicBezTo>
                      <a:cubicBezTo>
                        <a:pt x="14221" y="21314"/>
                        <a:pt x="8154" y="23206"/>
                        <a:pt x="2175" y="24750"/>
                      </a:cubicBezTo>
                      <a:cubicBezTo>
                        <a:pt x="1936" y="24829"/>
                        <a:pt x="1988" y="25217"/>
                        <a:pt x="2198" y="25217"/>
                      </a:cubicBezTo>
                      <a:cubicBezTo>
                        <a:pt x="2218" y="25217"/>
                        <a:pt x="2239" y="25214"/>
                        <a:pt x="2262" y="25207"/>
                      </a:cubicBezTo>
                      <a:cubicBezTo>
                        <a:pt x="8698" y="23489"/>
                        <a:pt x="15047" y="21401"/>
                        <a:pt x="20483" y="17509"/>
                      </a:cubicBezTo>
                      <a:cubicBezTo>
                        <a:pt x="22745" y="15878"/>
                        <a:pt x="24637" y="13965"/>
                        <a:pt x="26267" y="11790"/>
                      </a:cubicBezTo>
                      <a:cubicBezTo>
                        <a:pt x="27007" y="10877"/>
                        <a:pt x="29529" y="8072"/>
                        <a:pt x="28811" y="6724"/>
                      </a:cubicBezTo>
                      <a:cubicBezTo>
                        <a:pt x="28181" y="5724"/>
                        <a:pt x="27181" y="4897"/>
                        <a:pt x="26376" y="4006"/>
                      </a:cubicBezTo>
                      <a:cubicBezTo>
                        <a:pt x="25724" y="3180"/>
                        <a:pt x="25006" y="2462"/>
                        <a:pt x="24376" y="1636"/>
                      </a:cubicBezTo>
                      <a:cubicBezTo>
                        <a:pt x="24006" y="1201"/>
                        <a:pt x="23549" y="461"/>
                        <a:pt x="23114" y="201"/>
                      </a:cubicBezTo>
                      <a:cubicBezTo>
                        <a:pt x="22911" y="63"/>
                        <a:pt x="22733" y="0"/>
                        <a:pt x="225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3194;p62">
                  <a:extLst>
                    <a:ext uri="{FF2B5EF4-FFF2-40B4-BE49-F238E27FC236}">
                      <a16:creationId xmlns:a16="http://schemas.microsoft.com/office/drawing/2014/main" id="{991CB881-871F-4765-A150-7D893C498B42}"/>
                    </a:ext>
                  </a:extLst>
                </p:cNvPr>
                <p:cNvSpPr/>
                <p:nvPr/>
              </p:nvSpPr>
              <p:spPr>
                <a:xfrm>
                  <a:off x="2707275" y="2205100"/>
                  <a:ext cx="917625" cy="5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5" h="23531" extrusionOk="0">
                      <a:moveTo>
                        <a:pt x="5470" y="0"/>
                      </a:moveTo>
                      <a:cubicBezTo>
                        <a:pt x="5394" y="0"/>
                        <a:pt x="5313" y="42"/>
                        <a:pt x="5262" y="144"/>
                      </a:cubicBezTo>
                      <a:cubicBezTo>
                        <a:pt x="4088" y="1688"/>
                        <a:pt x="3088" y="3406"/>
                        <a:pt x="1718" y="4950"/>
                      </a:cubicBezTo>
                      <a:cubicBezTo>
                        <a:pt x="1087" y="5667"/>
                        <a:pt x="370" y="6580"/>
                        <a:pt x="631" y="7581"/>
                      </a:cubicBezTo>
                      <a:cubicBezTo>
                        <a:pt x="1000" y="8755"/>
                        <a:pt x="2892" y="9559"/>
                        <a:pt x="3718" y="10299"/>
                      </a:cubicBezTo>
                      <a:cubicBezTo>
                        <a:pt x="5349" y="11734"/>
                        <a:pt x="7154" y="13017"/>
                        <a:pt x="8872" y="14278"/>
                      </a:cubicBezTo>
                      <a:cubicBezTo>
                        <a:pt x="12416" y="16822"/>
                        <a:pt x="16047" y="18801"/>
                        <a:pt x="20114" y="20171"/>
                      </a:cubicBezTo>
                      <a:cubicBezTo>
                        <a:pt x="22288" y="20888"/>
                        <a:pt x="24549" y="21432"/>
                        <a:pt x="26724" y="22062"/>
                      </a:cubicBezTo>
                      <a:cubicBezTo>
                        <a:pt x="28898" y="22715"/>
                        <a:pt x="31073" y="22976"/>
                        <a:pt x="33334" y="23519"/>
                      </a:cubicBezTo>
                      <a:cubicBezTo>
                        <a:pt x="33359" y="23527"/>
                        <a:pt x="33382" y="23530"/>
                        <a:pt x="33403" y="23530"/>
                      </a:cubicBezTo>
                      <a:cubicBezTo>
                        <a:pt x="33629" y="23530"/>
                        <a:pt x="33681" y="23142"/>
                        <a:pt x="33443" y="23063"/>
                      </a:cubicBezTo>
                      <a:cubicBezTo>
                        <a:pt x="31899" y="22715"/>
                        <a:pt x="30268" y="22519"/>
                        <a:pt x="28724" y="22171"/>
                      </a:cubicBezTo>
                      <a:cubicBezTo>
                        <a:pt x="27094" y="21715"/>
                        <a:pt x="25463" y="21171"/>
                        <a:pt x="23832" y="20801"/>
                      </a:cubicBezTo>
                      <a:cubicBezTo>
                        <a:pt x="20483" y="19997"/>
                        <a:pt x="17135" y="18801"/>
                        <a:pt x="14134" y="17170"/>
                      </a:cubicBezTo>
                      <a:cubicBezTo>
                        <a:pt x="10872" y="15365"/>
                        <a:pt x="7785" y="13104"/>
                        <a:pt x="4980" y="10755"/>
                      </a:cubicBezTo>
                      <a:cubicBezTo>
                        <a:pt x="3892" y="9842"/>
                        <a:pt x="2718" y="9016"/>
                        <a:pt x="1631" y="8124"/>
                      </a:cubicBezTo>
                      <a:cubicBezTo>
                        <a:pt x="0" y="6841"/>
                        <a:pt x="2544" y="4863"/>
                        <a:pt x="3175" y="3862"/>
                      </a:cubicBezTo>
                      <a:cubicBezTo>
                        <a:pt x="3718" y="3232"/>
                        <a:pt x="4088" y="2493"/>
                        <a:pt x="4523" y="1862"/>
                      </a:cubicBezTo>
                      <a:cubicBezTo>
                        <a:pt x="4879" y="1336"/>
                        <a:pt x="5085" y="884"/>
                        <a:pt x="5387" y="884"/>
                      </a:cubicBezTo>
                      <a:cubicBezTo>
                        <a:pt x="5546" y="884"/>
                        <a:pt x="5732" y="1010"/>
                        <a:pt x="5980" y="1318"/>
                      </a:cubicBezTo>
                      <a:cubicBezTo>
                        <a:pt x="6980" y="2493"/>
                        <a:pt x="8154" y="3580"/>
                        <a:pt x="9328" y="4580"/>
                      </a:cubicBezTo>
                      <a:cubicBezTo>
                        <a:pt x="11503" y="6580"/>
                        <a:pt x="13960" y="8211"/>
                        <a:pt x="16678" y="9472"/>
                      </a:cubicBezTo>
                      <a:cubicBezTo>
                        <a:pt x="22658" y="12473"/>
                        <a:pt x="29725" y="14365"/>
                        <a:pt x="36422" y="14452"/>
                      </a:cubicBezTo>
                      <a:cubicBezTo>
                        <a:pt x="36705" y="14452"/>
                        <a:pt x="36705" y="14017"/>
                        <a:pt x="36422" y="14017"/>
                      </a:cubicBezTo>
                      <a:cubicBezTo>
                        <a:pt x="30355" y="13908"/>
                        <a:pt x="24636" y="12191"/>
                        <a:pt x="19026" y="10016"/>
                      </a:cubicBezTo>
                      <a:cubicBezTo>
                        <a:pt x="13764" y="7929"/>
                        <a:pt x="9155" y="4493"/>
                        <a:pt x="5610" y="57"/>
                      </a:cubicBezTo>
                      <a:cubicBezTo>
                        <a:pt x="5574" y="21"/>
                        <a:pt x="5523" y="0"/>
                        <a:pt x="54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3195;p62">
                  <a:extLst>
                    <a:ext uri="{FF2B5EF4-FFF2-40B4-BE49-F238E27FC236}">
                      <a16:creationId xmlns:a16="http://schemas.microsoft.com/office/drawing/2014/main" id="{297D5064-4C1F-4ECD-B684-CA60CB5F0B1C}"/>
                    </a:ext>
                  </a:extLst>
                </p:cNvPr>
                <p:cNvSpPr/>
                <p:nvPr/>
              </p:nvSpPr>
              <p:spPr>
                <a:xfrm>
                  <a:off x="2762500" y="2257925"/>
                  <a:ext cx="130075" cy="17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" h="6959" extrusionOk="0">
                      <a:moveTo>
                        <a:pt x="4903" y="1"/>
                      </a:moveTo>
                      <a:cubicBezTo>
                        <a:pt x="4847" y="1"/>
                        <a:pt x="4797" y="35"/>
                        <a:pt x="4771" y="119"/>
                      </a:cubicBezTo>
                      <a:cubicBezTo>
                        <a:pt x="4227" y="1293"/>
                        <a:pt x="3314" y="2119"/>
                        <a:pt x="2597" y="3011"/>
                      </a:cubicBezTo>
                      <a:cubicBezTo>
                        <a:pt x="1770" y="4185"/>
                        <a:pt x="1140" y="5468"/>
                        <a:pt x="140" y="6555"/>
                      </a:cubicBezTo>
                      <a:cubicBezTo>
                        <a:pt x="0" y="6694"/>
                        <a:pt x="153" y="6959"/>
                        <a:pt x="354" y="6959"/>
                      </a:cubicBezTo>
                      <a:cubicBezTo>
                        <a:pt x="404" y="6959"/>
                        <a:pt x="457" y="6942"/>
                        <a:pt x="509" y="6903"/>
                      </a:cubicBezTo>
                      <a:cubicBezTo>
                        <a:pt x="1422" y="5924"/>
                        <a:pt x="2053" y="4728"/>
                        <a:pt x="2771" y="3554"/>
                      </a:cubicBezTo>
                      <a:cubicBezTo>
                        <a:pt x="3510" y="2467"/>
                        <a:pt x="4597" y="1662"/>
                        <a:pt x="5141" y="380"/>
                      </a:cubicBezTo>
                      <a:cubicBezTo>
                        <a:pt x="5202" y="196"/>
                        <a:pt x="5037" y="1"/>
                        <a:pt x="49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3196;p62">
                  <a:extLst>
                    <a:ext uri="{FF2B5EF4-FFF2-40B4-BE49-F238E27FC236}">
                      <a16:creationId xmlns:a16="http://schemas.microsoft.com/office/drawing/2014/main" id="{A3CF40DC-1B08-43FB-90D4-D5AB43BCBD2D}"/>
                    </a:ext>
                  </a:extLst>
                </p:cNvPr>
                <p:cNvSpPr/>
                <p:nvPr/>
              </p:nvSpPr>
              <p:spPr>
                <a:xfrm>
                  <a:off x="4432700" y="2181350"/>
                  <a:ext cx="183200" cy="17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8" h="6956" extrusionOk="0">
                      <a:moveTo>
                        <a:pt x="321" y="0"/>
                      </a:moveTo>
                      <a:cubicBezTo>
                        <a:pt x="157" y="0"/>
                        <a:pt x="1" y="231"/>
                        <a:pt x="195" y="377"/>
                      </a:cubicBezTo>
                      <a:cubicBezTo>
                        <a:pt x="2283" y="2725"/>
                        <a:pt x="4544" y="4812"/>
                        <a:pt x="6914" y="6900"/>
                      </a:cubicBezTo>
                      <a:cubicBezTo>
                        <a:pt x="6953" y="6939"/>
                        <a:pt x="6998" y="6956"/>
                        <a:pt x="7041" y="6956"/>
                      </a:cubicBezTo>
                      <a:cubicBezTo>
                        <a:pt x="7191" y="6956"/>
                        <a:pt x="7327" y="6750"/>
                        <a:pt x="7175" y="6530"/>
                      </a:cubicBezTo>
                      <a:cubicBezTo>
                        <a:pt x="4914" y="4443"/>
                        <a:pt x="2565" y="2355"/>
                        <a:pt x="478" y="94"/>
                      </a:cubicBezTo>
                      <a:cubicBezTo>
                        <a:pt x="434" y="27"/>
                        <a:pt x="377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3197;p62">
                  <a:extLst>
                    <a:ext uri="{FF2B5EF4-FFF2-40B4-BE49-F238E27FC236}">
                      <a16:creationId xmlns:a16="http://schemas.microsoft.com/office/drawing/2014/main" id="{05396D72-349D-4282-9CFC-C4FC25AC1A16}"/>
                    </a:ext>
                  </a:extLst>
                </p:cNvPr>
                <p:cNvSpPr/>
                <p:nvPr/>
              </p:nvSpPr>
              <p:spPr>
                <a:xfrm>
                  <a:off x="4509525" y="2015350"/>
                  <a:ext cx="221125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5" h="9372" extrusionOk="0">
                      <a:moveTo>
                        <a:pt x="5286" y="1"/>
                      </a:moveTo>
                      <a:cubicBezTo>
                        <a:pt x="5250" y="1"/>
                        <a:pt x="5215" y="11"/>
                        <a:pt x="5189" y="37"/>
                      </a:cubicBezTo>
                      <a:cubicBezTo>
                        <a:pt x="4106" y="683"/>
                        <a:pt x="3599" y="1807"/>
                        <a:pt x="3069" y="2934"/>
                      </a:cubicBezTo>
                      <a:lnTo>
                        <a:pt x="3069" y="2934"/>
                      </a:lnTo>
                      <a:cubicBezTo>
                        <a:pt x="3096" y="2085"/>
                        <a:pt x="3056" y="950"/>
                        <a:pt x="2631" y="950"/>
                      </a:cubicBezTo>
                      <a:cubicBezTo>
                        <a:pt x="2539" y="950"/>
                        <a:pt x="2429" y="1003"/>
                        <a:pt x="2297" y="1124"/>
                      </a:cubicBezTo>
                      <a:cubicBezTo>
                        <a:pt x="1210" y="2124"/>
                        <a:pt x="1123" y="4212"/>
                        <a:pt x="123" y="5386"/>
                      </a:cubicBezTo>
                      <a:cubicBezTo>
                        <a:pt x="0" y="5570"/>
                        <a:pt x="180" y="5764"/>
                        <a:pt x="366" y="5764"/>
                      </a:cubicBezTo>
                      <a:cubicBezTo>
                        <a:pt x="443" y="5764"/>
                        <a:pt x="522" y="5730"/>
                        <a:pt x="580" y="5647"/>
                      </a:cubicBezTo>
                      <a:cubicBezTo>
                        <a:pt x="1123" y="4929"/>
                        <a:pt x="1384" y="4103"/>
                        <a:pt x="1754" y="3298"/>
                      </a:cubicBezTo>
                      <a:cubicBezTo>
                        <a:pt x="1928" y="2755"/>
                        <a:pt x="2124" y="2298"/>
                        <a:pt x="2384" y="1841"/>
                      </a:cubicBezTo>
                      <a:cubicBezTo>
                        <a:pt x="2416" y="1676"/>
                        <a:pt x="2462" y="1596"/>
                        <a:pt x="2512" y="1596"/>
                      </a:cubicBezTo>
                      <a:cubicBezTo>
                        <a:pt x="2599" y="1596"/>
                        <a:pt x="2699" y="1841"/>
                        <a:pt x="2754" y="2298"/>
                      </a:cubicBezTo>
                      <a:cubicBezTo>
                        <a:pt x="2754" y="2298"/>
                        <a:pt x="2558" y="3559"/>
                        <a:pt x="2558" y="3842"/>
                      </a:cubicBezTo>
                      <a:cubicBezTo>
                        <a:pt x="2558" y="3949"/>
                        <a:pt x="2700" y="4024"/>
                        <a:pt x="2828" y="4024"/>
                      </a:cubicBezTo>
                      <a:cubicBezTo>
                        <a:pt x="2907" y="4024"/>
                        <a:pt x="2982" y="3995"/>
                        <a:pt x="3015" y="3929"/>
                      </a:cubicBezTo>
                      <a:cubicBezTo>
                        <a:pt x="3298" y="3472"/>
                        <a:pt x="3559" y="2929"/>
                        <a:pt x="3841" y="2385"/>
                      </a:cubicBezTo>
                      <a:cubicBezTo>
                        <a:pt x="3928" y="2124"/>
                        <a:pt x="4102" y="1841"/>
                        <a:pt x="4298" y="1581"/>
                      </a:cubicBezTo>
                      <a:cubicBezTo>
                        <a:pt x="4385" y="1037"/>
                        <a:pt x="4646" y="841"/>
                        <a:pt x="5016" y="841"/>
                      </a:cubicBezTo>
                      <a:cubicBezTo>
                        <a:pt x="4850" y="1878"/>
                        <a:pt x="4169" y="2757"/>
                        <a:pt x="3880" y="3779"/>
                      </a:cubicBezTo>
                      <a:lnTo>
                        <a:pt x="3880" y="3779"/>
                      </a:lnTo>
                      <a:cubicBezTo>
                        <a:pt x="3866" y="3803"/>
                        <a:pt x="3853" y="3824"/>
                        <a:pt x="3841" y="3842"/>
                      </a:cubicBezTo>
                      <a:cubicBezTo>
                        <a:pt x="3847" y="3848"/>
                        <a:pt x="3853" y="3853"/>
                        <a:pt x="3859" y="3858"/>
                      </a:cubicBezTo>
                      <a:lnTo>
                        <a:pt x="3859" y="3858"/>
                      </a:lnTo>
                      <a:cubicBezTo>
                        <a:pt x="3853" y="3881"/>
                        <a:pt x="3847" y="3905"/>
                        <a:pt x="3841" y="3929"/>
                      </a:cubicBezTo>
                      <a:cubicBezTo>
                        <a:pt x="3780" y="4051"/>
                        <a:pt x="3934" y="4184"/>
                        <a:pt x="4061" y="4184"/>
                      </a:cubicBezTo>
                      <a:cubicBezTo>
                        <a:pt x="4115" y="4184"/>
                        <a:pt x="4163" y="4161"/>
                        <a:pt x="4189" y="4103"/>
                      </a:cubicBezTo>
                      <a:cubicBezTo>
                        <a:pt x="4929" y="2929"/>
                        <a:pt x="5646" y="1841"/>
                        <a:pt x="6559" y="950"/>
                      </a:cubicBezTo>
                      <a:cubicBezTo>
                        <a:pt x="6907" y="1124"/>
                        <a:pt x="6907" y="1494"/>
                        <a:pt x="6559" y="1754"/>
                      </a:cubicBezTo>
                      <a:cubicBezTo>
                        <a:pt x="6364" y="2124"/>
                        <a:pt x="6190" y="2472"/>
                        <a:pt x="5929" y="2842"/>
                      </a:cubicBezTo>
                      <a:cubicBezTo>
                        <a:pt x="5646" y="3298"/>
                        <a:pt x="5276" y="3755"/>
                        <a:pt x="5016" y="4299"/>
                      </a:cubicBezTo>
                      <a:cubicBezTo>
                        <a:pt x="4949" y="4431"/>
                        <a:pt x="5084" y="4626"/>
                        <a:pt x="5239" y="4626"/>
                      </a:cubicBezTo>
                      <a:cubicBezTo>
                        <a:pt x="5288" y="4626"/>
                        <a:pt x="5338" y="4606"/>
                        <a:pt x="5385" y="4559"/>
                      </a:cubicBezTo>
                      <a:cubicBezTo>
                        <a:pt x="6103" y="3755"/>
                        <a:pt x="6820" y="2842"/>
                        <a:pt x="7647" y="2211"/>
                      </a:cubicBezTo>
                      <a:lnTo>
                        <a:pt x="7647" y="2211"/>
                      </a:lnTo>
                      <a:cubicBezTo>
                        <a:pt x="7821" y="2581"/>
                        <a:pt x="7734" y="2842"/>
                        <a:pt x="7451" y="3124"/>
                      </a:cubicBezTo>
                      <a:cubicBezTo>
                        <a:pt x="7277" y="3385"/>
                        <a:pt x="7103" y="3668"/>
                        <a:pt x="6907" y="3842"/>
                      </a:cubicBezTo>
                      <a:cubicBezTo>
                        <a:pt x="6559" y="4386"/>
                        <a:pt x="6103" y="4929"/>
                        <a:pt x="5820" y="5473"/>
                      </a:cubicBezTo>
                      <a:cubicBezTo>
                        <a:pt x="5646" y="5647"/>
                        <a:pt x="5820" y="5842"/>
                        <a:pt x="6016" y="5842"/>
                      </a:cubicBezTo>
                      <a:cubicBezTo>
                        <a:pt x="6348" y="5739"/>
                        <a:pt x="7692" y="5337"/>
                        <a:pt x="7812" y="5055"/>
                      </a:cubicBezTo>
                      <a:lnTo>
                        <a:pt x="7812" y="5055"/>
                      </a:lnTo>
                      <a:cubicBezTo>
                        <a:pt x="7703" y="5494"/>
                        <a:pt x="7182" y="5850"/>
                        <a:pt x="6907" y="6103"/>
                      </a:cubicBezTo>
                      <a:cubicBezTo>
                        <a:pt x="5820" y="7191"/>
                        <a:pt x="4472" y="7908"/>
                        <a:pt x="3385" y="8995"/>
                      </a:cubicBezTo>
                      <a:cubicBezTo>
                        <a:pt x="3255" y="9141"/>
                        <a:pt x="3415" y="9371"/>
                        <a:pt x="3586" y="9371"/>
                      </a:cubicBezTo>
                      <a:cubicBezTo>
                        <a:pt x="3645" y="9371"/>
                        <a:pt x="3704" y="9345"/>
                        <a:pt x="3754" y="9278"/>
                      </a:cubicBezTo>
                      <a:cubicBezTo>
                        <a:pt x="5102" y="8017"/>
                        <a:pt x="7821" y="6930"/>
                        <a:pt x="8364" y="4929"/>
                      </a:cubicBezTo>
                      <a:cubicBezTo>
                        <a:pt x="8364" y="4842"/>
                        <a:pt x="8364" y="4755"/>
                        <a:pt x="8277" y="4755"/>
                      </a:cubicBezTo>
                      <a:cubicBezTo>
                        <a:pt x="8169" y="4647"/>
                        <a:pt x="8029" y="4604"/>
                        <a:pt x="7870" y="4604"/>
                      </a:cubicBezTo>
                      <a:cubicBezTo>
                        <a:pt x="7528" y="4604"/>
                        <a:pt x="7099" y="4805"/>
                        <a:pt x="6720" y="5005"/>
                      </a:cubicBezTo>
                      <a:lnTo>
                        <a:pt x="6720" y="5005"/>
                      </a:lnTo>
                      <a:cubicBezTo>
                        <a:pt x="7525" y="3960"/>
                        <a:pt x="8845" y="2232"/>
                        <a:pt x="8103" y="1754"/>
                      </a:cubicBezTo>
                      <a:cubicBezTo>
                        <a:pt x="8024" y="1702"/>
                        <a:pt x="7936" y="1679"/>
                        <a:pt x="7841" y="1679"/>
                      </a:cubicBezTo>
                      <a:cubicBezTo>
                        <a:pt x="7584" y="1679"/>
                        <a:pt x="7277" y="1853"/>
                        <a:pt x="6962" y="2111"/>
                      </a:cubicBezTo>
                      <a:lnTo>
                        <a:pt x="6962" y="2111"/>
                      </a:lnTo>
                      <a:cubicBezTo>
                        <a:pt x="7405" y="1283"/>
                        <a:pt x="7634" y="496"/>
                        <a:pt x="7103" y="211"/>
                      </a:cubicBezTo>
                      <a:cubicBezTo>
                        <a:pt x="7040" y="173"/>
                        <a:pt x="6971" y="155"/>
                        <a:pt x="6898" y="155"/>
                      </a:cubicBezTo>
                      <a:cubicBezTo>
                        <a:pt x="6497" y="155"/>
                        <a:pt x="5964" y="691"/>
                        <a:pt x="5454" y="1358"/>
                      </a:cubicBezTo>
                      <a:lnTo>
                        <a:pt x="5454" y="1358"/>
                      </a:lnTo>
                      <a:cubicBezTo>
                        <a:pt x="5580" y="934"/>
                        <a:pt x="5614" y="515"/>
                        <a:pt x="5472" y="124"/>
                      </a:cubicBezTo>
                      <a:cubicBezTo>
                        <a:pt x="5472" y="62"/>
                        <a:pt x="5374" y="1"/>
                        <a:pt x="52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3198;p62">
                  <a:extLst>
                    <a:ext uri="{FF2B5EF4-FFF2-40B4-BE49-F238E27FC236}">
                      <a16:creationId xmlns:a16="http://schemas.microsoft.com/office/drawing/2014/main" id="{58658FA4-A165-4E74-A0A8-443EFBD7EFAE}"/>
                    </a:ext>
                  </a:extLst>
                </p:cNvPr>
                <p:cNvSpPr/>
                <p:nvPr/>
              </p:nvSpPr>
              <p:spPr>
                <a:xfrm>
                  <a:off x="2593925" y="2114300"/>
                  <a:ext cx="227900" cy="22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6" h="9183" extrusionOk="0">
                      <a:moveTo>
                        <a:pt x="3400" y="1"/>
                      </a:moveTo>
                      <a:cubicBezTo>
                        <a:pt x="3333" y="1"/>
                        <a:pt x="3273" y="43"/>
                        <a:pt x="3273" y="145"/>
                      </a:cubicBezTo>
                      <a:cubicBezTo>
                        <a:pt x="3164" y="524"/>
                        <a:pt x="3214" y="909"/>
                        <a:pt x="3351" y="1291"/>
                      </a:cubicBezTo>
                      <a:lnTo>
                        <a:pt x="3351" y="1291"/>
                      </a:lnTo>
                      <a:cubicBezTo>
                        <a:pt x="2834" y="730"/>
                        <a:pt x="2308" y="297"/>
                        <a:pt x="1923" y="297"/>
                      </a:cubicBezTo>
                      <a:cubicBezTo>
                        <a:pt x="1853" y="297"/>
                        <a:pt x="1789" y="311"/>
                        <a:pt x="1729" y="341"/>
                      </a:cubicBezTo>
                      <a:cubicBezTo>
                        <a:pt x="1161" y="625"/>
                        <a:pt x="1418" y="1368"/>
                        <a:pt x="1904" y="2157"/>
                      </a:cubicBezTo>
                      <a:lnTo>
                        <a:pt x="1904" y="2157"/>
                      </a:lnTo>
                      <a:cubicBezTo>
                        <a:pt x="1615" y="1956"/>
                        <a:pt x="1343" y="1826"/>
                        <a:pt x="1124" y="1826"/>
                      </a:cubicBezTo>
                      <a:cubicBezTo>
                        <a:pt x="1042" y="1826"/>
                        <a:pt x="968" y="1844"/>
                        <a:pt x="903" y="1884"/>
                      </a:cubicBezTo>
                      <a:cubicBezTo>
                        <a:pt x="0" y="2436"/>
                        <a:pt x="1564" y="4170"/>
                        <a:pt x="2455" y="5149"/>
                      </a:cubicBezTo>
                      <a:lnTo>
                        <a:pt x="2455" y="5149"/>
                      </a:lnTo>
                      <a:cubicBezTo>
                        <a:pt x="2020" y="5012"/>
                        <a:pt x="1507" y="4871"/>
                        <a:pt x="1162" y="4871"/>
                      </a:cubicBezTo>
                      <a:cubicBezTo>
                        <a:pt x="801" y="4871"/>
                        <a:pt x="623" y="5024"/>
                        <a:pt x="903" y="5494"/>
                      </a:cubicBezTo>
                      <a:cubicBezTo>
                        <a:pt x="1903" y="7125"/>
                        <a:pt x="4273" y="7951"/>
                        <a:pt x="5708" y="9125"/>
                      </a:cubicBezTo>
                      <a:cubicBezTo>
                        <a:pt x="5774" y="9165"/>
                        <a:pt x="5838" y="9182"/>
                        <a:pt x="5895" y="9182"/>
                      </a:cubicBezTo>
                      <a:cubicBezTo>
                        <a:pt x="6088" y="9182"/>
                        <a:pt x="6212" y="8993"/>
                        <a:pt x="6078" y="8843"/>
                      </a:cubicBezTo>
                      <a:cubicBezTo>
                        <a:pt x="4991" y="7864"/>
                        <a:pt x="3621" y="7212"/>
                        <a:pt x="2534" y="6407"/>
                      </a:cubicBezTo>
                      <a:cubicBezTo>
                        <a:pt x="2188" y="6126"/>
                        <a:pt x="1455" y="5695"/>
                        <a:pt x="1276" y="5241"/>
                      </a:cubicBezTo>
                      <a:lnTo>
                        <a:pt x="1276" y="5241"/>
                      </a:lnTo>
                      <a:cubicBezTo>
                        <a:pt x="1390" y="5500"/>
                        <a:pt x="2906" y="5777"/>
                        <a:pt x="3186" y="5864"/>
                      </a:cubicBezTo>
                      <a:cubicBezTo>
                        <a:pt x="3360" y="5864"/>
                        <a:pt x="3534" y="5690"/>
                        <a:pt x="3360" y="5494"/>
                      </a:cubicBezTo>
                      <a:cubicBezTo>
                        <a:pt x="3186" y="5233"/>
                        <a:pt x="2903" y="4950"/>
                        <a:pt x="2642" y="4602"/>
                      </a:cubicBezTo>
                      <a:cubicBezTo>
                        <a:pt x="2447" y="4407"/>
                        <a:pt x="2273" y="4233"/>
                        <a:pt x="2099" y="3950"/>
                      </a:cubicBezTo>
                      <a:lnTo>
                        <a:pt x="2099" y="3950"/>
                      </a:lnTo>
                      <a:cubicBezTo>
                        <a:pt x="2107" y="3960"/>
                        <a:pt x="2112" y="3964"/>
                        <a:pt x="2114" y="3964"/>
                      </a:cubicBezTo>
                      <a:cubicBezTo>
                        <a:pt x="2142" y="3964"/>
                        <a:pt x="1039" y="2414"/>
                        <a:pt x="1156" y="2414"/>
                      </a:cubicBezTo>
                      <a:cubicBezTo>
                        <a:pt x="1162" y="2414"/>
                        <a:pt x="1172" y="2418"/>
                        <a:pt x="1186" y="2428"/>
                      </a:cubicBezTo>
                      <a:cubicBezTo>
                        <a:pt x="2058" y="2731"/>
                        <a:pt x="2781" y="3597"/>
                        <a:pt x="3442" y="4231"/>
                      </a:cubicBezTo>
                      <a:lnTo>
                        <a:pt x="3442" y="4231"/>
                      </a:lnTo>
                      <a:cubicBezTo>
                        <a:pt x="3523" y="4340"/>
                        <a:pt x="3585" y="4429"/>
                        <a:pt x="3621" y="4494"/>
                      </a:cubicBezTo>
                      <a:cubicBezTo>
                        <a:pt x="3646" y="4483"/>
                        <a:pt x="3669" y="4471"/>
                        <a:pt x="3691" y="4460"/>
                      </a:cubicBezTo>
                      <a:lnTo>
                        <a:pt x="3691" y="4460"/>
                      </a:lnTo>
                      <a:cubicBezTo>
                        <a:pt x="3704" y="4472"/>
                        <a:pt x="3717" y="4483"/>
                        <a:pt x="3730" y="4494"/>
                      </a:cubicBezTo>
                      <a:cubicBezTo>
                        <a:pt x="3779" y="4549"/>
                        <a:pt x="3835" y="4573"/>
                        <a:pt x="3889" y="4573"/>
                      </a:cubicBezTo>
                      <a:cubicBezTo>
                        <a:pt x="4024" y="4573"/>
                        <a:pt x="4140" y="4420"/>
                        <a:pt x="4078" y="4233"/>
                      </a:cubicBezTo>
                      <a:cubicBezTo>
                        <a:pt x="3360" y="3233"/>
                        <a:pt x="2360" y="2319"/>
                        <a:pt x="1903" y="1058"/>
                      </a:cubicBezTo>
                      <a:cubicBezTo>
                        <a:pt x="1857" y="963"/>
                        <a:pt x="1864" y="923"/>
                        <a:pt x="1906" y="923"/>
                      </a:cubicBezTo>
                      <a:cubicBezTo>
                        <a:pt x="2104" y="923"/>
                        <a:pt x="3096" y="1810"/>
                        <a:pt x="3186" y="1971"/>
                      </a:cubicBezTo>
                      <a:cubicBezTo>
                        <a:pt x="3730" y="2602"/>
                        <a:pt x="4273" y="3233"/>
                        <a:pt x="4817" y="3950"/>
                      </a:cubicBezTo>
                      <a:cubicBezTo>
                        <a:pt x="4881" y="4022"/>
                        <a:pt x="4971" y="4056"/>
                        <a:pt x="5054" y="4056"/>
                      </a:cubicBezTo>
                      <a:cubicBezTo>
                        <a:pt x="5198" y="4056"/>
                        <a:pt x="5321" y="3955"/>
                        <a:pt x="5252" y="3776"/>
                      </a:cubicBezTo>
                      <a:cubicBezTo>
                        <a:pt x="4904" y="2972"/>
                        <a:pt x="4447" y="2232"/>
                        <a:pt x="3991" y="1515"/>
                      </a:cubicBezTo>
                      <a:cubicBezTo>
                        <a:pt x="3668" y="940"/>
                        <a:pt x="3630" y="735"/>
                        <a:pt x="3732" y="735"/>
                      </a:cubicBezTo>
                      <a:cubicBezTo>
                        <a:pt x="3919" y="735"/>
                        <a:pt x="4578" y="1424"/>
                        <a:pt x="4817" y="1776"/>
                      </a:cubicBezTo>
                      <a:cubicBezTo>
                        <a:pt x="5252" y="2428"/>
                        <a:pt x="5534" y="3146"/>
                        <a:pt x="5991" y="3689"/>
                      </a:cubicBezTo>
                      <a:cubicBezTo>
                        <a:pt x="6055" y="3785"/>
                        <a:pt x="6134" y="3822"/>
                        <a:pt x="6207" y="3822"/>
                      </a:cubicBezTo>
                      <a:cubicBezTo>
                        <a:pt x="6335" y="3822"/>
                        <a:pt x="6448" y="3712"/>
                        <a:pt x="6448" y="3602"/>
                      </a:cubicBezTo>
                      <a:cubicBezTo>
                        <a:pt x="6441" y="3584"/>
                        <a:pt x="6433" y="3558"/>
                        <a:pt x="6426" y="3525"/>
                      </a:cubicBezTo>
                      <a:lnTo>
                        <a:pt x="6426" y="3525"/>
                      </a:lnTo>
                      <a:cubicBezTo>
                        <a:pt x="6433" y="3522"/>
                        <a:pt x="6440" y="3519"/>
                        <a:pt x="6448" y="3515"/>
                      </a:cubicBezTo>
                      <a:cubicBezTo>
                        <a:pt x="6436" y="3499"/>
                        <a:pt x="6425" y="3483"/>
                        <a:pt x="6413" y="3466"/>
                      </a:cubicBezTo>
                      <a:lnTo>
                        <a:pt x="6413" y="3466"/>
                      </a:lnTo>
                      <a:cubicBezTo>
                        <a:pt x="6316" y="2982"/>
                        <a:pt x="6185" y="1580"/>
                        <a:pt x="6425" y="1580"/>
                      </a:cubicBezTo>
                      <a:cubicBezTo>
                        <a:pt x="6474" y="1580"/>
                        <a:pt x="6538" y="1639"/>
                        <a:pt x="6622" y="1776"/>
                      </a:cubicBezTo>
                      <a:cubicBezTo>
                        <a:pt x="6883" y="2145"/>
                        <a:pt x="7078" y="2602"/>
                        <a:pt x="7252" y="2972"/>
                      </a:cubicBezTo>
                      <a:cubicBezTo>
                        <a:pt x="7709" y="3776"/>
                        <a:pt x="8078" y="4602"/>
                        <a:pt x="8622" y="5233"/>
                      </a:cubicBezTo>
                      <a:cubicBezTo>
                        <a:pt x="8689" y="5300"/>
                        <a:pt x="8757" y="5326"/>
                        <a:pt x="8818" y="5326"/>
                      </a:cubicBezTo>
                      <a:cubicBezTo>
                        <a:pt x="8996" y="5326"/>
                        <a:pt x="9116" y="5096"/>
                        <a:pt x="8970" y="4950"/>
                      </a:cubicBezTo>
                      <a:cubicBezTo>
                        <a:pt x="7883" y="3776"/>
                        <a:pt x="7709" y="1776"/>
                        <a:pt x="6448" y="797"/>
                      </a:cubicBezTo>
                      <a:cubicBezTo>
                        <a:pt x="6337" y="713"/>
                        <a:pt x="6244" y="675"/>
                        <a:pt x="6166" y="675"/>
                      </a:cubicBezTo>
                      <a:cubicBezTo>
                        <a:pt x="5753" y="675"/>
                        <a:pt x="5775" y="1746"/>
                        <a:pt x="5857" y="2611"/>
                      </a:cubicBezTo>
                      <a:lnTo>
                        <a:pt x="5857" y="2611"/>
                      </a:lnTo>
                      <a:cubicBezTo>
                        <a:pt x="5234" y="1606"/>
                        <a:pt x="4654" y="626"/>
                        <a:pt x="3534" y="58"/>
                      </a:cubicBezTo>
                      <a:cubicBezTo>
                        <a:pt x="3498" y="22"/>
                        <a:pt x="3447" y="1"/>
                        <a:pt x="34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3199;p62">
                  <a:extLst>
                    <a:ext uri="{FF2B5EF4-FFF2-40B4-BE49-F238E27FC236}">
                      <a16:creationId xmlns:a16="http://schemas.microsoft.com/office/drawing/2014/main" id="{BA68E081-719A-4867-9FD5-DE276D4E90B8}"/>
                    </a:ext>
                  </a:extLst>
                </p:cNvPr>
                <p:cNvSpPr/>
                <p:nvPr/>
              </p:nvSpPr>
              <p:spPr>
                <a:xfrm>
                  <a:off x="2813825" y="2237650"/>
                  <a:ext cx="1771100" cy="96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44" h="38488" extrusionOk="0">
                      <a:moveTo>
                        <a:pt x="63406" y="0"/>
                      </a:moveTo>
                      <a:cubicBezTo>
                        <a:pt x="63102" y="0"/>
                        <a:pt x="62787" y="158"/>
                        <a:pt x="62602" y="473"/>
                      </a:cubicBezTo>
                      <a:cubicBezTo>
                        <a:pt x="60971" y="3017"/>
                        <a:pt x="58253" y="5105"/>
                        <a:pt x="55992" y="7083"/>
                      </a:cubicBezTo>
                      <a:cubicBezTo>
                        <a:pt x="53643" y="9171"/>
                        <a:pt x="50556" y="10541"/>
                        <a:pt x="47555" y="11432"/>
                      </a:cubicBezTo>
                      <a:cubicBezTo>
                        <a:pt x="47381" y="11519"/>
                        <a:pt x="47207" y="11628"/>
                        <a:pt x="47120" y="11715"/>
                      </a:cubicBezTo>
                      <a:cubicBezTo>
                        <a:pt x="46468" y="11802"/>
                        <a:pt x="45750" y="11802"/>
                        <a:pt x="45120" y="11802"/>
                      </a:cubicBezTo>
                      <a:cubicBezTo>
                        <a:pt x="45086" y="11799"/>
                        <a:pt x="45053" y="11798"/>
                        <a:pt x="45021" y="11798"/>
                      </a:cubicBezTo>
                      <a:cubicBezTo>
                        <a:pt x="44028" y="11798"/>
                        <a:pt x="43970" y="13077"/>
                        <a:pt x="44750" y="13520"/>
                      </a:cubicBezTo>
                      <a:cubicBezTo>
                        <a:pt x="44663" y="13607"/>
                        <a:pt x="44663" y="13802"/>
                        <a:pt x="44663" y="13889"/>
                      </a:cubicBezTo>
                      <a:cubicBezTo>
                        <a:pt x="44489" y="14520"/>
                        <a:pt x="44206" y="15694"/>
                        <a:pt x="44206" y="15977"/>
                      </a:cubicBezTo>
                      <a:cubicBezTo>
                        <a:pt x="43858" y="17151"/>
                        <a:pt x="43576" y="18325"/>
                        <a:pt x="43032" y="19412"/>
                      </a:cubicBezTo>
                      <a:cubicBezTo>
                        <a:pt x="42858" y="19586"/>
                        <a:pt x="42771" y="19782"/>
                        <a:pt x="42575" y="20043"/>
                      </a:cubicBezTo>
                      <a:cubicBezTo>
                        <a:pt x="40771" y="22500"/>
                        <a:pt x="40227" y="22761"/>
                        <a:pt x="39140" y="23761"/>
                      </a:cubicBezTo>
                      <a:cubicBezTo>
                        <a:pt x="38966" y="23935"/>
                        <a:pt x="38966" y="24218"/>
                        <a:pt x="38770" y="24479"/>
                      </a:cubicBezTo>
                      <a:cubicBezTo>
                        <a:pt x="38683" y="24392"/>
                        <a:pt x="38596" y="24392"/>
                        <a:pt x="38422" y="24392"/>
                      </a:cubicBezTo>
                      <a:cubicBezTo>
                        <a:pt x="38314" y="24392"/>
                        <a:pt x="38227" y="24392"/>
                        <a:pt x="38140" y="24479"/>
                      </a:cubicBezTo>
                      <a:cubicBezTo>
                        <a:pt x="37509" y="23478"/>
                        <a:pt x="36965" y="22587"/>
                        <a:pt x="36335" y="21674"/>
                      </a:cubicBezTo>
                      <a:cubicBezTo>
                        <a:pt x="35509" y="20326"/>
                        <a:pt x="34617" y="19043"/>
                        <a:pt x="33617" y="17781"/>
                      </a:cubicBezTo>
                      <a:cubicBezTo>
                        <a:pt x="33530" y="17412"/>
                        <a:pt x="33334" y="17064"/>
                        <a:pt x="33160" y="16781"/>
                      </a:cubicBezTo>
                      <a:cubicBezTo>
                        <a:pt x="32877" y="15868"/>
                        <a:pt x="32617" y="15063"/>
                        <a:pt x="32443" y="14150"/>
                      </a:cubicBezTo>
                      <a:cubicBezTo>
                        <a:pt x="32443" y="14063"/>
                        <a:pt x="32334" y="13889"/>
                        <a:pt x="32247" y="13802"/>
                      </a:cubicBezTo>
                      <a:cubicBezTo>
                        <a:pt x="32328" y="13298"/>
                        <a:pt x="32033" y="12793"/>
                        <a:pt x="31486" y="12793"/>
                      </a:cubicBezTo>
                      <a:cubicBezTo>
                        <a:pt x="31444" y="12793"/>
                        <a:pt x="31400" y="12796"/>
                        <a:pt x="31355" y="12802"/>
                      </a:cubicBezTo>
                      <a:cubicBezTo>
                        <a:pt x="30812" y="12889"/>
                        <a:pt x="30159" y="12889"/>
                        <a:pt x="29616" y="12976"/>
                      </a:cubicBezTo>
                      <a:cubicBezTo>
                        <a:pt x="29529" y="12889"/>
                        <a:pt x="29442" y="12889"/>
                        <a:pt x="29355" y="12889"/>
                      </a:cubicBezTo>
                      <a:cubicBezTo>
                        <a:pt x="28724" y="12802"/>
                        <a:pt x="27985" y="12802"/>
                        <a:pt x="27267" y="12802"/>
                      </a:cubicBezTo>
                      <a:cubicBezTo>
                        <a:pt x="26550" y="12606"/>
                        <a:pt x="25724" y="12432"/>
                        <a:pt x="24919" y="12345"/>
                      </a:cubicBezTo>
                      <a:cubicBezTo>
                        <a:pt x="24288" y="11976"/>
                        <a:pt x="23462" y="11715"/>
                        <a:pt x="22832" y="11628"/>
                      </a:cubicBezTo>
                      <a:cubicBezTo>
                        <a:pt x="21744" y="11258"/>
                        <a:pt x="20483" y="10975"/>
                        <a:pt x="19287" y="10889"/>
                      </a:cubicBezTo>
                      <a:lnTo>
                        <a:pt x="19200" y="10889"/>
                      </a:lnTo>
                      <a:lnTo>
                        <a:pt x="19200" y="10802"/>
                      </a:lnTo>
                      <a:cubicBezTo>
                        <a:pt x="18396" y="10541"/>
                        <a:pt x="17656" y="10258"/>
                        <a:pt x="16852" y="9997"/>
                      </a:cubicBezTo>
                      <a:cubicBezTo>
                        <a:pt x="16678" y="9888"/>
                        <a:pt x="16482" y="9801"/>
                        <a:pt x="16308" y="9714"/>
                      </a:cubicBezTo>
                      <a:cubicBezTo>
                        <a:pt x="16134" y="9627"/>
                        <a:pt x="15939" y="9627"/>
                        <a:pt x="15765" y="9627"/>
                      </a:cubicBezTo>
                      <a:cubicBezTo>
                        <a:pt x="15395" y="9453"/>
                        <a:pt x="15047" y="9345"/>
                        <a:pt x="14764" y="9171"/>
                      </a:cubicBezTo>
                      <a:cubicBezTo>
                        <a:pt x="13221" y="8453"/>
                        <a:pt x="11872" y="7366"/>
                        <a:pt x="10329" y="6627"/>
                      </a:cubicBezTo>
                      <a:cubicBezTo>
                        <a:pt x="10187" y="6583"/>
                        <a:pt x="10051" y="6561"/>
                        <a:pt x="9929" y="6561"/>
                      </a:cubicBezTo>
                      <a:cubicBezTo>
                        <a:pt x="9807" y="6561"/>
                        <a:pt x="9698" y="6583"/>
                        <a:pt x="9611" y="6627"/>
                      </a:cubicBezTo>
                      <a:cubicBezTo>
                        <a:pt x="8328" y="5735"/>
                        <a:pt x="7241" y="4822"/>
                        <a:pt x="5980" y="4017"/>
                      </a:cubicBezTo>
                      <a:cubicBezTo>
                        <a:pt x="5893" y="3909"/>
                        <a:pt x="5806" y="3909"/>
                        <a:pt x="5697" y="3822"/>
                      </a:cubicBezTo>
                      <a:lnTo>
                        <a:pt x="5697" y="3648"/>
                      </a:lnTo>
                      <a:cubicBezTo>
                        <a:pt x="5586" y="3191"/>
                        <a:pt x="5176" y="2945"/>
                        <a:pt x="4780" y="2945"/>
                      </a:cubicBezTo>
                      <a:cubicBezTo>
                        <a:pt x="4554" y="2945"/>
                        <a:pt x="4333" y="3025"/>
                        <a:pt x="4175" y="3191"/>
                      </a:cubicBezTo>
                      <a:cubicBezTo>
                        <a:pt x="3718" y="3822"/>
                        <a:pt x="3262" y="4365"/>
                        <a:pt x="2805" y="4996"/>
                      </a:cubicBezTo>
                      <a:cubicBezTo>
                        <a:pt x="2631" y="4996"/>
                        <a:pt x="2435" y="5192"/>
                        <a:pt x="2348" y="5365"/>
                      </a:cubicBezTo>
                      <a:cubicBezTo>
                        <a:pt x="1631" y="6366"/>
                        <a:pt x="913" y="7366"/>
                        <a:pt x="174" y="8453"/>
                      </a:cubicBezTo>
                      <a:cubicBezTo>
                        <a:pt x="0" y="8801"/>
                        <a:pt x="87" y="9453"/>
                        <a:pt x="544" y="9627"/>
                      </a:cubicBezTo>
                      <a:cubicBezTo>
                        <a:pt x="631" y="9714"/>
                        <a:pt x="805" y="9801"/>
                        <a:pt x="913" y="9801"/>
                      </a:cubicBezTo>
                      <a:cubicBezTo>
                        <a:pt x="1000" y="9997"/>
                        <a:pt x="1087" y="10171"/>
                        <a:pt x="1348" y="10345"/>
                      </a:cubicBezTo>
                      <a:cubicBezTo>
                        <a:pt x="1348" y="10345"/>
                        <a:pt x="1457" y="10432"/>
                        <a:pt x="1544" y="10432"/>
                      </a:cubicBezTo>
                      <a:cubicBezTo>
                        <a:pt x="2979" y="11628"/>
                        <a:pt x="4610" y="12606"/>
                        <a:pt x="6154" y="13607"/>
                      </a:cubicBezTo>
                      <a:cubicBezTo>
                        <a:pt x="6241" y="13802"/>
                        <a:pt x="6349" y="13889"/>
                        <a:pt x="6523" y="13976"/>
                      </a:cubicBezTo>
                      <a:cubicBezTo>
                        <a:pt x="7611" y="14781"/>
                        <a:pt x="8611" y="15520"/>
                        <a:pt x="9785" y="16064"/>
                      </a:cubicBezTo>
                      <a:cubicBezTo>
                        <a:pt x="9959" y="16151"/>
                        <a:pt x="10155" y="16151"/>
                        <a:pt x="10329" y="16151"/>
                      </a:cubicBezTo>
                      <a:cubicBezTo>
                        <a:pt x="11872" y="17064"/>
                        <a:pt x="13416" y="17868"/>
                        <a:pt x="15047" y="18499"/>
                      </a:cubicBezTo>
                      <a:cubicBezTo>
                        <a:pt x="17765" y="19586"/>
                        <a:pt x="20570" y="20217"/>
                        <a:pt x="23462" y="20760"/>
                      </a:cubicBezTo>
                      <a:cubicBezTo>
                        <a:pt x="23636" y="20760"/>
                        <a:pt x="23919" y="20869"/>
                        <a:pt x="24288" y="20869"/>
                      </a:cubicBezTo>
                      <a:cubicBezTo>
                        <a:pt x="24462" y="20956"/>
                        <a:pt x="24549" y="21043"/>
                        <a:pt x="24723" y="21043"/>
                      </a:cubicBezTo>
                      <a:cubicBezTo>
                        <a:pt x="25463" y="21130"/>
                        <a:pt x="26180" y="21217"/>
                        <a:pt x="26898" y="21413"/>
                      </a:cubicBezTo>
                      <a:cubicBezTo>
                        <a:pt x="27093" y="21587"/>
                        <a:pt x="27354" y="21674"/>
                        <a:pt x="27637" y="21761"/>
                      </a:cubicBezTo>
                      <a:lnTo>
                        <a:pt x="27985" y="21761"/>
                      </a:lnTo>
                      <a:cubicBezTo>
                        <a:pt x="28181" y="21848"/>
                        <a:pt x="28268" y="21848"/>
                        <a:pt x="28442" y="21848"/>
                      </a:cubicBezTo>
                      <a:cubicBezTo>
                        <a:pt x="28529" y="22217"/>
                        <a:pt x="28898" y="22304"/>
                        <a:pt x="29181" y="22304"/>
                      </a:cubicBezTo>
                      <a:cubicBezTo>
                        <a:pt x="29181" y="24566"/>
                        <a:pt x="29355" y="26849"/>
                        <a:pt x="29355" y="29110"/>
                      </a:cubicBezTo>
                      <a:cubicBezTo>
                        <a:pt x="29442" y="29567"/>
                        <a:pt x="29442" y="29915"/>
                        <a:pt x="29442" y="30371"/>
                      </a:cubicBezTo>
                      <a:lnTo>
                        <a:pt x="29442" y="31546"/>
                      </a:lnTo>
                      <a:cubicBezTo>
                        <a:pt x="29442" y="32176"/>
                        <a:pt x="29355" y="32829"/>
                        <a:pt x="29181" y="33459"/>
                      </a:cubicBezTo>
                      <a:cubicBezTo>
                        <a:pt x="28811" y="34633"/>
                        <a:pt x="28724" y="35894"/>
                        <a:pt x="28529" y="37177"/>
                      </a:cubicBezTo>
                      <a:cubicBezTo>
                        <a:pt x="28446" y="37589"/>
                        <a:pt x="28694" y="38272"/>
                        <a:pt x="29255" y="38272"/>
                      </a:cubicBezTo>
                      <a:cubicBezTo>
                        <a:pt x="29287" y="38272"/>
                        <a:pt x="29320" y="38269"/>
                        <a:pt x="29355" y="38265"/>
                      </a:cubicBezTo>
                      <a:cubicBezTo>
                        <a:pt x="29948" y="38207"/>
                        <a:pt x="30539" y="38183"/>
                        <a:pt x="31129" y="38183"/>
                      </a:cubicBezTo>
                      <a:cubicBezTo>
                        <a:pt x="32530" y="38183"/>
                        <a:pt x="33927" y="38316"/>
                        <a:pt x="35335" y="38439"/>
                      </a:cubicBezTo>
                      <a:cubicBezTo>
                        <a:pt x="35735" y="38473"/>
                        <a:pt x="36130" y="38487"/>
                        <a:pt x="36524" y="38487"/>
                      </a:cubicBezTo>
                      <a:cubicBezTo>
                        <a:pt x="38100" y="38487"/>
                        <a:pt x="39644" y="38265"/>
                        <a:pt x="41314" y="38265"/>
                      </a:cubicBezTo>
                      <a:cubicBezTo>
                        <a:pt x="42323" y="38265"/>
                        <a:pt x="43388" y="38339"/>
                        <a:pt x="44452" y="38339"/>
                      </a:cubicBezTo>
                      <a:cubicBezTo>
                        <a:pt x="45383" y="38339"/>
                        <a:pt x="46314" y="38282"/>
                        <a:pt x="47207" y="38069"/>
                      </a:cubicBezTo>
                      <a:cubicBezTo>
                        <a:pt x="48011" y="38069"/>
                        <a:pt x="48838" y="37982"/>
                        <a:pt x="49642" y="37808"/>
                      </a:cubicBezTo>
                      <a:cubicBezTo>
                        <a:pt x="50556" y="37612"/>
                        <a:pt x="50556" y="36264"/>
                        <a:pt x="49642" y="36090"/>
                      </a:cubicBezTo>
                      <a:lnTo>
                        <a:pt x="49642" y="35894"/>
                      </a:lnTo>
                      <a:cubicBezTo>
                        <a:pt x="49294" y="34546"/>
                        <a:pt x="48838" y="33176"/>
                        <a:pt x="48294" y="31915"/>
                      </a:cubicBezTo>
                      <a:cubicBezTo>
                        <a:pt x="48294" y="31828"/>
                        <a:pt x="48207" y="31741"/>
                        <a:pt x="48098" y="31633"/>
                      </a:cubicBezTo>
                      <a:cubicBezTo>
                        <a:pt x="48011" y="30197"/>
                        <a:pt x="47555" y="28828"/>
                        <a:pt x="47120" y="27392"/>
                      </a:cubicBezTo>
                      <a:cubicBezTo>
                        <a:pt x="47011" y="27284"/>
                        <a:pt x="47011" y="27110"/>
                        <a:pt x="46837" y="27023"/>
                      </a:cubicBezTo>
                      <a:cubicBezTo>
                        <a:pt x="46576" y="24848"/>
                        <a:pt x="46381" y="22674"/>
                        <a:pt x="46207" y="20413"/>
                      </a:cubicBezTo>
                      <a:lnTo>
                        <a:pt x="46207" y="20217"/>
                      </a:lnTo>
                      <a:cubicBezTo>
                        <a:pt x="46381" y="20130"/>
                        <a:pt x="46576" y="20043"/>
                        <a:pt x="46750" y="19956"/>
                      </a:cubicBezTo>
                      <a:cubicBezTo>
                        <a:pt x="48294" y="19499"/>
                        <a:pt x="49925" y="19043"/>
                        <a:pt x="51469" y="18499"/>
                      </a:cubicBezTo>
                      <a:lnTo>
                        <a:pt x="51817" y="18499"/>
                      </a:lnTo>
                      <a:cubicBezTo>
                        <a:pt x="57709" y="17064"/>
                        <a:pt x="63059" y="14150"/>
                        <a:pt x="67668" y="10171"/>
                      </a:cubicBezTo>
                      <a:cubicBezTo>
                        <a:pt x="68408" y="9540"/>
                        <a:pt x="69669" y="8366"/>
                        <a:pt x="70125" y="7170"/>
                      </a:cubicBezTo>
                      <a:cubicBezTo>
                        <a:pt x="70125" y="7170"/>
                        <a:pt x="70212" y="7083"/>
                        <a:pt x="70299" y="6996"/>
                      </a:cubicBezTo>
                      <a:cubicBezTo>
                        <a:pt x="70843" y="6540"/>
                        <a:pt x="70495" y="5822"/>
                        <a:pt x="69952" y="5539"/>
                      </a:cubicBezTo>
                      <a:cubicBezTo>
                        <a:pt x="69669" y="5192"/>
                        <a:pt x="69299" y="4909"/>
                        <a:pt x="68864" y="4561"/>
                      </a:cubicBezTo>
                      <a:cubicBezTo>
                        <a:pt x="67777" y="3735"/>
                        <a:pt x="66581" y="2821"/>
                        <a:pt x="65603" y="1843"/>
                      </a:cubicBezTo>
                      <a:cubicBezTo>
                        <a:pt x="65407" y="1647"/>
                        <a:pt x="65233" y="1560"/>
                        <a:pt x="65059" y="1560"/>
                      </a:cubicBezTo>
                      <a:cubicBezTo>
                        <a:pt x="64776" y="1299"/>
                        <a:pt x="64407" y="930"/>
                        <a:pt x="64146" y="473"/>
                      </a:cubicBezTo>
                      <a:cubicBezTo>
                        <a:pt x="64004" y="158"/>
                        <a:pt x="63711" y="0"/>
                        <a:pt x="634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3200;p62">
                  <a:extLst>
                    <a:ext uri="{FF2B5EF4-FFF2-40B4-BE49-F238E27FC236}">
                      <a16:creationId xmlns:a16="http://schemas.microsoft.com/office/drawing/2014/main" id="{0E64A6DB-A757-4E13-96DB-9AA1FBF3A76C}"/>
                    </a:ext>
                  </a:extLst>
                </p:cNvPr>
                <p:cNvSpPr/>
                <p:nvPr/>
              </p:nvSpPr>
              <p:spPr>
                <a:xfrm>
                  <a:off x="2888300" y="2430475"/>
                  <a:ext cx="29900" cy="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" h="915" extrusionOk="0">
                      <a:moveTo>
                        <a:pt x="652" y="1"/>
                      </a:moveTo>
                      <a:cubicBezTo>
                        <a:pt x="0" y="1"/>
                        <a:pt x="0" y="914"/>
                        <a:pt x="652" y="914"/>
                      </a:cubicBezTo>
                      <a:cubicBezTo>
                        <a:pt x="1196" y="914"/>
                        <a:pt x="1196" y="1"/>
                        <a:pt x="65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3201;p62">
                  <a:extLst>
                    <a:ext uri="{FF2B5EF4-FFF2-40B4-BE49-F238E27FC236}">
                      <a16:creationId xmlns:a16="http://schemas.microsoft.com/office/drawing/2014/main" id="{1D16BAA6-5BDE-4670-BE34-CFEE78B7EA98}"/>
                    </a:ext>
                  </a:extLst>
                </p:cNvPr>
                <p:cNvSpPr/>
                <p:nvPr/>
              </p:nvSpPr>
              <p:spPr>
                <a:xfrm>
                  <a:off x="2961125" y="2389725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631" y="0"/>
                      </a:moveTo>
                      <a:cubicBezTo>
                        <a:pt x="1" y="0"/>
                        <a:pt x="1" y="913"/>
                        <a:pt x="631" y="913"/>
                      </a:cubicBezTo>
                      <a:cubicBezTo>
                        <a:pt x="1175" y="913"/>
                        <a:pt x="1175" y="0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3202;p62">
                  <a:extLst>
                    <a:ext uri="{FF2B5EF4-FFF2-40B4-BE49-F238E27FC236}">
                      <a16:creationId xmlns:a16="http://schemas.microsoft.com/office/drawing/2014/main" id="{C377BFCB-2E6E-49BD-BFDD-ED44B86A2F70}"/>
                    </a:ext>
                  </a:extLst>
                </p:cNvPr>
                <p:cNvSpPr/>
                <p:nvPr/>
              </p:nvSpPr>
              <p:spPr>
                <a:xfrm>
                  <a:off x="3056275" y="2532675"/>
                  <a:ext cx="27200" cy="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915" extrusionOk="0">
                      <a:moveTo>
                        <a:pt x="544" y="1"/>
                      </a:moveTo>
                      <a:cubicBezTo>
                        <a:pt x="0" y="1"/>
                        <a:pt x="0" y="914"/>
                        <a:pt x="544" y="914"/>
                      </a:cubicBezTo>
                      <a:cubicBezTo>
                        <a:pt x="1087" y="914"/>
                        <a:pt x="1087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3203;p62">
                  <a:extLst>
                    <a:ext uri="{FF2B5EF4-FFF2-40B4-BE49-F238E27FC236}">
                      <a16:creationId xmlns:a16="http://schemas.microsoft.com/office/drawing/2014/main" id="{B530618E-3D6A-4520-808C-9DBF1AC24350}"/>
                    </a:ext>
                  </a:extLst>
                </p:cNvPr>
                <p:cNvSpPr/>
                <p:nvPr/>
              </p:nvSpPr>
              <p:spPr>
                <a:xfrm>
                  <a:off x="3132900" y="2466900"/>
                  <a:ext cx="2992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914" extrusionOk="0">
                      <a:moveTo>
                        <a:pt x="653" y="1"/>
                      </a:moveTo>
                      <a:cubicBezTo>
                        <a:pt x="1" y="1"/>
                        <a:pt x="1" y="914"/>
                        <a:pt x="653" y="914"/>
                      </a:cubicBezTo>
                      <a:cubicBezTo>
                        <a:pt x="1197" y="914"/>
                        <a:pt x="1197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3204;p62">
                  <a:extLst>
                    <a:ext uri="{FF2B5EF4-FFF2-40B4-BE49-F238E27FC236}">
                      <a16:creationId xmlns:a16="http://schemas.microsoft.com/office/drawing/2014/main" id="{7C3D7229-88C2-45AA-84AE-1F90DA881E93}"/>
                    </a:ext>
                  </a:extLst>
                </p:cNvPr>
                <p:cNvSpPr/>
                <p:nvPr/>
              </p:nvSpPr>
              <p:spPr>
                <a:xfrm>
                  <a:off x="3205750" y="2587050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631" y="0"/>
                      </a:moveTo>
                      <a:cubicBezTo>
                        <a:pt x="1" y="0"/>
                        <a:pt x="1" y="913"/>
                        <a:pt x="631" y="913"/>
                      </a:cubicBezTo>
                      <a:cubicBezTo>
                        <a:pt x="1175" y="913"/>
                        <a:pt x="1175" y="0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3205;p62">
                  <a:extLst>
                    <a:ext uri="{FF2B5EF4-FFF2-40B4-BE49-F238E27FC236}">
                      <a16:creationId xmlns:a16="http://schemas.microsoft.com/office/drawing/2014/main" id="{38A2C5DF-14B0-4AD1-83CC-316747455673}"/>
                    </a:ext>
                  </a:extLst>
                </p:cNvPr>
                <p:cNvSpPr/>
                <p:nvPr/>
              </p:nvSpPr>
              <p:spPr>
                <a:xfrm>
                  <a:off x="3321000" y="2534850"/>
                  <a:ext cx="29375" cy="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5" extrusionOk="0">
                      <a:moveTo>
                        <a:pt x="544" y="1"/>
                      </a:moveTo>
                      <a:cubicBezTo>
                        <a:pt x="0" y="1"/>
                        <a:pt x="0" y="914"/>
                        <a:pt x="544" y="914"/>
                      </a:cubicBezTo>
                      <a:cubicBezTo>
                        <a:pt x="1175" y="914"/>
                        <a:pt x="1175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3206;p62">
                  <a:extLst>
                    <a:ext uri="{FF2B5EF4-FFF2-40B4-BE49-F238E27FC236}">
                      <a16:creationId xmlns:a16="http://schemas.microsoft.com/office/drawing/2014/main" id="{711B9172-7DEB-4EBB-99CE-FCB076BDD2EF}"/>
                    </a:ext>
                  </a:extLst>
                </p:cNvPr>
                <p:cNvSpPr/>
                <p:nvPr/>
              </p:nvSpPr>
              <p:spPr>
                <a:xfrm>
                  <a:off x="3339475" y="2659350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544" y="0"/>
                      </a:moveTo>
                      <a:cubicBezTo>
                        <a:pt x="1" y="0"/>
                        <a:pt x="1" y="913"/>
                        <a:pt x="544" y="913"/>
                      </a:cubicBezTo>
                      <a:cubicBezTo>
                        <a:pt x="1175" y="913"/>
                        <a:pt x="1175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3207;p62">
                  <a:extLst>
                    <a:ext uri="{FF2B5EF4-FFF2-40B4-BE49-F238E27FC236}">
                      <a16:creationId xmlns:a16="http://schemas.microsoft.com/office/drawing/2014/main" id="{A2D478D5-E0C8-433F-AEE8-1476E41A18DE}"/>
                    </a:ext>
                  </a:extLst>
                </p:cNvPr>
                <p:cNvSpPr/>
                <p:nvPr/>
              </p:nvSpPr>
              <p:spPr>
                <a:xfrm>
                  <a:off x="3502575" y="2569100"/>
                  <a:ext cx="2937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893" extrusionOk="0">
                      <a:moveTo>
                        <a:pt x="544" y="1"/>
                      </a:moveTo>
                      <a:cubicBezTo>
                        <a:pt x="0" y="1"/>
                        <a:pt x="0" y="892"/>
                        <a:pt x="544" y="892"/>
                      </a:cubicBezTo>
                      <a:cubicBezTo>
                        <a:pt x="1174" y="892"/>
                        <a:pt x="1174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3208;p62">
                  <a:extLst>
                    <a:ext uri="{FF2B5EF4-FFF2-40B4-BE49-F238E27FC236}">
                      <a16:creationId xmlns:a16="http://schemas.microsoft.com/office/drawing/2014/main" id="{790F1FFE-A18F-4AF2-A79E-0CF1DF8DFBA2}"/>
                    </a:ext>
                  </a:extLst>
                </p:cNvPr>
                <p:cNvSpPr/>
                <p:nvPr/>
              </p:nvSpPr>
              <p:spPr>
                <a:xfrm>
                  <a:off x="3547675" y="2686525"/>
                  <a:ext cx="2940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14" extrusionOk="0">
                      <a:moveTo>
                        <a:pt x="544" y="0"/>
                      </a:moveTo>
                      <a:cubicBezTo>
                        <a:pt x="1" y="0"/>
                        <a:pt x="1" y="914"/>
                        <a:pt x="544" y="914"/>
                      </a:cubicBezTo>
                      <a:cubicBezTo>
                        <a:pt x="1175" y="914"/>
                        <a:pt x="1175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3209;p62">
                  <a:extLst>
                    <a:ext uri="{FF2B5EF4-FFF2-40B4-BE49-F238E27FC236}">
                      <a16:creationId xmlns:a16="http://schemas.microsoft.com/office/drawing/2014/main" id="{8D3737D5-04EA-4A53-878B-33AE2CD73D6B}"/>
                    </a:ext>
                  </a:extLst>
                </p:cNvPr>
                <p:cNvSpPr/>
                <p:nvPr/>
              </p:nvSpPr>
              <p:spPr>
                <a:xfrm>
                  <a:off x="3656400" y="2759375"/>
                  <a:ext cx="29375" cy="2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892" extrusionOk="0">
                      <a:moveTo>
                        <a:pt x="544" y="0"/>
                      </a:moveTo>
                      <a:cubicBezTo>
                        <a:pt x="1" y="0"/>
                        <a:pt x="1" y="892"/>
                        <a:pt x="544" y="892"/>
                      </a:cubicBezTo>
                      <a:cubicBezTo>
                        <a:pt x="1175" y="892"/>
                        <a:pt x="1175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3210;p62">
                  <a:extLst>
                    <a:ext uri="{FF2B5EF4-FFF2-40B4-BE49-F238E27FC236}">
                      <a16:creationId xmlns:a16="http://schemas.microsoft.com/office/drawing/2014/main" id="{3611A86E-F9AE-4970-B550-EAE66AB6619C}"/>
                    </a:ext>
                  </a:extLst>
                </p:cNvPr>
                <p:cNvSpPr/>
                <p:nvPr/>
              </p:nvSpPr>
              <p:spPr>
                <a:xfrm>
                  <a:off x="3608575" y="2843075"/>
                  <a:ext cx="27200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893" extrusionOk="0">
                      <a:moveTo>
                        <a:pt x="544" y="1"/>
                      </a:moveTo>
                      <a:cubicBezTo>
                        <a:pt x="0" y="1"/>
                        <a:pt x="0" y="892"/>
                        <a:pt x="544" y="892"/>
                      </a:cubicBezTo>
                      <a:cubicBezTo>
                        <a:pt x="1087" y="892"/>
                        <a:pt x="1087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3211;p62">
                  <a:extLst>
                    <a:ext uri="{FF2B5EF4-FFF2-40B4-BE49-F238E27FC236}">
                      <a16:creationId xmlns:a16="http://schemas.microsoft.com/office/drawing/2014/main" id="{F9C8BF94-0B5E-493C-A9BC-0CE8AAEFB836}"/>
                    </a:ext>
                  </a:extLst>
                </p:cNvPr>
                <p:cNvSpPr/>
                <p:nvPr/>
              </p:nvSpPr>
              <p:spPr>
                <a:xfrm>
                  <a:off x="3740125" y="2903975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631" y="0"/>
                      </a:moveTo>
                      <a:cubicBezTo>
                        <a:pt x="0" y="0"/>
                        <a:pt x="0" y="913"/>
                        <a:pt x="631" y="913"/>
                      </a:cubicBezTo>
                      <a:cubicBezTo>
                        <a:pt x="1175" y="913"/>
                        <a:pt x="1175" y="0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3212;p62">
                  <a:extLst>
                    <a:ext uri="{FF2B5EF4-FFF2-40B4-BE49-F238E27FC236}">
                      <a16:creationId xmlns:a16="http://schemas.microsoft.com/office/drawing/2014/main" id="{9071CA1D-F724-4EE8-925D-5104BE9693E9}"/>
                    </a:ext>
                  </a:extLst>
                </p:cNvPr>
                <p:cNvSpPr/>
                <p:nvPr/>
              </p:nvSpPr>
              <p:spPr>
                <a:xfrm>
                  <a:off x="3864600" y="2829500"/>
                  <a:ext cx="29375" cy="2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892" extrusionOk="0">
                      <a:moveTo>
                        <a:pt x="544" y="0"/>
                      </a:moveTo>
                      <a:cubicBezTo>
                        <a:pt x="1" y="0"/>
                        <a:pt x="1" y="892"/>
                        <a:pt x="544" y="892"/>
                      </a:cubicBezTo>
                      <a:cubicBezTo>
                        <a:pt x="1175" y="892"/>
                        <a:pt x="1175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3213;p62">
                  <a:extLst>
                    <a:ext uri="{FF2B5EF4-FFF2-40B4-BE49-F238E27FC236}">
                      <a16:creationId xmlns:a16="http://schemas.microsoft.com/office/drawing/2014/main" id="{60045846-223A-4E01-A6A7-125E0CD6CF7C}"/>
                    </a:ext>
                  </a:extLst>
                </p:cNvPr>
                <p:cNvSpPr/>
                <p:nvPr/>
              </p:nvSpPr>
              <p:spPr>
                <a:xfrm>
                  <a:off x="3930375" y="2695775"/>
                  <a:ext cx="2940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14" extrusionOk="0">
                      <a:moveTo>
                        <a:pt x="631" y="0"/>
                      </a:moveTo>
                      <a:cubicBezTo>
                        <a:pt x="1" y="0"/>
                        <a:pt x="1" y="913"/>
                        <a:pt x="631" y="913"/>
                      </a:cubicBezTo>
                      <a:cubicBezTo>
                        <a:pt x="1175" y="913"/>
                        <a:pt x="1175" y="0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3214;p62">
                  <a:extLst>
                    <a:ext uri="{FF2B5EF4-FFF2-40B4-BE49-F238E27FC236}">
                      <a16:creationId xmlns:a16="http://schemas.microsoft.com/office/drawing/2014/main" id="{DB43801E-386E-42F6-A231-C7AA624EA79B}"/>
                    </a:ext>
                  </a:extLst>
                </p:cNvPr>
                <p:cNvSpPr/>
                <p:nvPr/>
              </p:nvSpPr>
              <p:spPr>
                <a:xfrm>
                  <a:off x="4019000" y="2571275"/>
                  <a:ext cx="2937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893" extrusionOk="0">
                      <a:moveTo>
                        <a:pt x="544" y="1"/>
                      </a:moveTo>
                      <a:cubicBezTo>
                        <a:pt x="0" y="1"/>
                        <a:pt x="0" y="892"/>
                        <a:pt x="544" y="892"/>
                      </a:cubicBezTo>
                      <a:cubicBezTo>
                        <a:pt x="1174" y="892"/>
                        <a:pt x="1174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215;p62">
                  <a:extLst>
                    <a:ext uri="{FF2B5EF4-FFF2-40B4-BE49-F238E27FC236}">
                      <a16:creationId xmlns:a16="http://schemas.microsoft.com/office/drawing/2014/main" id="{2F1AA35D-2C15-4807-B929-B4F8379C1CBA}"/>
                    </a:ext>
                  </a:extLst>
                </p:cNvPr>
                <p:cNvSpPr/>
                <p:nvPr/>
              </p:nvSpPr>
              <p:spPr>
                <a:xfrm>
                  <a:off x="4070625" y="2630000"/>
                  <a:ext cx="2722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914" extrusionOk="0">
                      <a:moveTo>
                        <a:pt x="545" y="0"/>
                      </a:moveTo>
                      <a:cubicBezTo>
                        <a:pt x="1" y="0"/>
                        <a:pt x="1" y="913"/>
                        <a:pt x="545" y="913"/>
                      </a:cubicBezTo>
                      <a:cubicBezTo>
                        <a:pt x="1088" y="913"/>
                        <a:pt x="1088" y="0"/>
                        <a:pt x="54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216;p62">
                  <a:extLst>
                    <a:ext uri="{FF2B5EF4-FFF2-40B4-BE49-F238E27FC236}">
                      <a16:creationId xmlns:a16="http://schemas.microsoft.com/office/drawing/2014/main" id="{B54B1C9D-052A-4C48-A272-04D7A5ACECCD}"/>
                    </a:ext>
                  </a:extLst>
                </p:cNvPr>
                <p:cNvSpPr/>
                <p:nvPr/>
              </p:nvSpPr>
              <p:spPr>
                <a:xfrm>
                  <a:off x="4163600" y="2487550"/>
                  <a:ext cx="2937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893" extrusionOk="0">
                      <a:moveTo>
                        <a:pt x="544" y="1"/>
                      </a:moveTo>
                      <a:cubicBezTo>
                        <a:pt x="0" y="1"/>
                        <a:pt x="0" y="893"/>
                        <a:pt x="544" y="893"/>
                      </a:cubicBezTo>
                      <a:cubicBezTo>
                        <a:pt x="1174" y="893"/>
                        <a:pt x="1174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3217;p62">
                  <a:extLst>
                    <a:ext uri="{FF2B5EF4-FFF2-40B4-BE49-F238E27FC236}">
                      <a16:creationId xmlns:a16="http://schemas.microsoft.com/office/drawing/2014/main" id="{B4E9B0AA-2FBA-435D-9CA4-118C159F9B68}"/>
                    </a:ext>
                  </a:extLst>
                </p:cNvPr>
                <p:cNvSpPr/>
                <p:nvPr/>
              </p:nvSpPr>
              <p:spPr>
                <a:xfrm>
                  <a:off x="4256550" y="2539200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631" y="1"/>
                      </a:moveTo>
                      <a:cubicBezTo>
                        <a:pt x="0" y="1"/>
                        <a:pt x="0" y="914"/>
                        <a:pt x="631" y="914"/>
                      </a:cubicBezTo>
                      <a:cubicBezTo>
                        <a:pt x="1175" y="914"/>
                        <a:pt x="1175" y="1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3218;p62">
                  <a:extLst>
                    <a:ext uri="{FF2B5EF4-FFF2-40B4-BE49-F238E27FC236}">
                      <a16:creationId xmlns:a16="http://schemas.microsoft.com/office/drawing/2014/main" id="{BDE2CB4F-B2E8-4828-A76D-5CA645BBEA87}"/>
                    </a:ext>
                  </a:extLst>
                </p:cNvPr>
                <p:cNvSpPr/>
                <p:nvPr/>
              </p:nvSpPr>
              <p:spPr>
                <a:xfrm>
                  <a:off x="4301675" y="2430475"/>
                  <a:ext cx="29925" cy="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915" extrusionOk="0">
                      <a:moveTo>
                        <a:pt x="653" y="1"/>
                      </a:moveTo>
                      <a:cubicBezTo>
                        <a:pt x="0" y="1"/>
                        <a:pt x="0" y="914"/>
                        <a:pt x="653" y="914"/>
                      </a:cubicBezTo>
                      <a:cubicBezTo>
                        <a:pt x="1196" y="914"/>
                        <a:pt x="1196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3219;p62">
                  <a:extLst>
                    <a:ext uri="{FF2B5EF4-FFF2-40B4-BE49-F238E27FC236}">
                      <a16:creationId xmlns:a16="http://schemas.microsoft.com/office/drawing/2014/main" id="{67D865AA-AFCD-4655-9663-B2A081087E51}"/>
                    </a:ext>
                  </a:extLst>
                </p:cNvPr>
                <p:cNvSpPr/>
                <p:nvPr/>
              </p:nvSpPr>
              <p:spPr>
                <a:xfrm>
                  <a:off x="4406050" y="2471250"/>
                  <a:ext cx="2720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914" extrusionOk="0">
                      <a:moveTo>
                        <a:pt x="544" y="1"/>
                      </a:moveTo>
                      <a:cubicBezTo>
                        <a:pt x="0" y="1"/>
                        <a:pt x="0" y="914"/>
                        <a:pt x="544" y="914"/>
                      </a:cubicBezTo>
                      <a:cubicBezTo>
                        <a:pt x="1087" y="914"/>
                        <a:pt x="1087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3220;p62">
                  <a:extLst>
                    <a:ext uri="{FF2B5EF4-FFF2-40B4-BE49-F238E27FC236}">
                      <a16:creationId xmlns:a16="http://schemas.microsoft.com/office/drawing/2014/main" id="{4538A666-9D61-486A-BAE7-5FCF0E488D9A}"/>
                    </a:ext>
                  </a:extLst>
                </p:cNvPr>
                <p:cNvSpPr/>
                <p:nvPr/>
              </p:nvSpPr>
              <p:spPr>
                <a:xfrm>
                  <a:off x="4360925" y="2315250"/>
                  <a:ext cx="2720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914" extrusionOk="0">
                      <a:moveTo>
                        <a:pt x="544" y="0"/>
                      </a:moveTo>
                      <a:cubicBezTo>
                        <a:pt x="0" y="0"/>
                        <a:pt x="0" y="913"/>
                        <a:pt x="544" y="913"/>
                      </a:cubicBezTo>
                      <a:cubicBezTo>
                        <a:pt x="1088" y="913"/>
                        <a:pt x="1088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3221;p62">
                  <a:extLst>
                    <a:ext uri="{FF2B5EF4-FFF2-40B4-BE49-F238E27FC236}">
                      <a16:creationId xmlns:a16="http://schemas.microsoft.com/office/drawing/2014/main" id="{A2D8B731-FE81-41DF-A9DF-361E9FC33B17}"/>
                    </a:ext>
                  </a:extLst>
                </p:cNvPr>
                <p:cNvSpPr/>
                <p:nvPr/>
              </p:nvSpPr>
              <p:spPr>
                <a:xfrm>
                  <a:off x="4471825" y="2369600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544" y="0"/>
                      </a:moveTo>
                      <a:cubicBezTo>
                        <a:pt x="0" y="0"/>
                        <a:pt x="0" y="914"/>
                        <a:pt x="544" y="914"/>
                      </a:cubicBezTo>
                      <a:cubicBezTo>
                        <a:pt x="1174" y="914"/>
                        <a:pt x="1174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222;p62">
                  <a:extLst>
                    <a:ext uri="{FF2B5EF4-FFF2-40B4-BE49-F238E27FC236}">
                      <a16:creationId xmlns:a16="http://schemas.microsoft.com/office/drawing/2014/main" id="{78F4BE22-0DF8-4368-9E7F-84A3624059FC}"/>
                    </a:ext>
                  </a:extLst>
                </p:cNvPr>
                <p:cNvSpPr/>
                <p:nvPr/>
              </p:nvSpPr>
              <p:spPr>
                <a:xfrm>
                  <a:off x="3883100" y="2974100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544" y="0"/>
                      </a:moveTo>
                      <a:cubicBezTo>
                        <a:pt x="0" y="0"/>
                        <a:pt x="0" y="913"/>
                        <a:pt x="544" y="913"/>
                      </a:cubicBezTo>
                      <a:cubicBezTo>
                        <a:pt x="1174" y="913"/>
                        <a:pt x="1174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223;p62">
                  <a:extLst>
                    <a:ext uri="{FF2B5EF4-FFF2-40B4-BE49-F238E27FC236}">
                      <a16:creationId xmlns:a16="http://schemas.microsoft.com/office/drawing/2014/main" id="{A94C571A-CDC2-43B5-B51F-7CB36BD02473}"/>
                    </a:ext>
                  </a:extLst>
                </p:cNvPr>
                <p:cNvSpPr/>
                <p:nvPr/>
              </p:nvSpPr>
              <p:spPr>
                <a:xfrm>
                  <a:off x="3602050" y="3014850"/>
                  <a:ext cx="29375" cy="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5" extrusionOk="0">
                      <a:moveTo>
                        <a:pt x="544" y="1"/>
                      </a:moveTo>
                      <a:cubicBezTo>
                        <a:pt x="0" y="1"/>
                        <a:pt x="0" y="914"/>
                        <a:pt x="544" y="914"/>
                      </a:cubicBezTo>
                      <a:cubicBezTo>
                        <a:pt x="1175" y="914"/>
                        <a:pt x="1175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224;p62">
                  <a:extLst>
                    <a:ext uri="{FF2B5EF4-FFF2-40B4-BE49-F238E27FC236}">
                      <a16:creationId xmlns:a16="http://schemas.microsoft.com/office/drawing/2014/main" id="{E6808E18-F2CA-4A22-9690-7161D3D2A837}"/>
                    </a:ext>
                  </a:extLst>
                </p:cNvPr>
                <p:cNvSpPr/>
                <p:nvPr/>
              </p:nvSpPr>
              <p:spPr>
                <a:xfrm>
                  <a:off x="3692825" y="3103475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544" y="0"/>
                      </a:moveTo>
                      <a:cubicBezTo>
                        <a:pt x="1" y="0"/>
                        <a:pt x="1" y="914"/>
                        <a:pt x="544" y="914"/>
                      </a:cubicBezTo>
                      <a:cubicBezTo>
                        <a:pt x="1175" y="914"/>
                        <a:pt x="1175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225;p62">
                  <a:extLst>
                    <a:ext uri="{FF2B5EF4-FFF2-40B4-BE49-F238E27FC236}">
                      <a16:creationId xmlns:a16="http://schemas.microsoft.com/office/drawing/2014/main" id="{5C658ABA-CDE5-4D60-8740-40940E27E1CB}"/>
                    </a:ext>
                  </a:extLst>
                </p:cNvPr>
                <p:cNvSpPr/>
                <p:nvPr/>
              </p:nvSpPr>
              <p:spPr>
                <a:xfrm>
                  <a:off x="3758050" y="3001275"/>
                  <a:ext cx="2992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914" extrusionOk="0">
                      <a:moveTo>
                        <a:pt x="653" y="0"/>
                      </a:moveTo>
                      <a:cubicBezTo>
                        <a:pt x="1" y="0"/>
                        <a:pt x="1" y="914"/>
                        <a:pt x="653" y="914"/>
                      </a:cubicBezTo>
                      <a:cubicBezTo>
                        <a:pt x="1197" y="914"/>
                        <a:pt x="1197" y="0"/>
                        <a:pt x="65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226;p62">
                  <a:extLst>
                    <a:ext uri="{FF2B5EF4-FFF2-40B4-BE49-F238E27FC236}">
                      <a16:creationId xmlns:a16="http://schemas.microsoft.com/office/drawing/2014/main" id="{E7F0DA7C-FCB4-4F22-8E80-11698A2DA752}"/>
                    </a:ext>
                  </a:extLst>
                </p:cNvPr>
                <p:cNvSpPr/>
                <p:nvPr/>
              </p:nvSpPr>
              <p:spPr>
                <a:xfrm>
                  <a:off x="3930375" y="3105650"/>
                  <a:ext cx="2940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14" extrusionOk="0">
                      <a:moveTo>
                        <a:pt x="631" y="0"/>
                      </a:moveTo>
                      <a:cubicBezTo>
                        <a:pt x="1" y="0"/>
                        <a:pt x="1" y="914"/>
                        <a:pt x="631" y="914"/>
                      </a:cubicBezTo>
                      <a:cubicBezTo>
                        <a:pt x="1175" y="914"/>
                        <a:pt x="1175" y="0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227;p62">
                  <a:extLst>
                    <a:ext uri="{FF2B5EF4-FFF2-40B4-BE49-F238E27FC236}">
                      <a16:creationId xmlns:a16="http://schemas.microsoft.com/office/drawing/2014/main" id="{251A9406-EE8F-4579-8181-EA199BBB9282}"/>
                    </a:ext>
                  </a:extLst>
                </p:cNvPr>
                <p:cNvSpPr/>
                <p:nvPr/>
              </p:nvSpPr>
              <p:spPr>
                <a:xfrm>
                  <a:off x="3531925" y="3128475"/>
                  <a:ext cx="2937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893" extrusionOk="0">
                      <a:moveTo>
                        <a:pt x="631" y="1"/>
                      </a:moveTo>
                      <a:cubicBezTo>
                        <a:pt x="0" y="1"/>
                        <a:pt x="0" y="892"/>
                        <a:pt x="631" y="892"/>
                      </a:cubicBezTo>
                      <a:cubicBezTo>
                        <a:pt x="1174" y="892"/>
                        <a:pt x="1174" y="1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228;p62">
                  <a:extLst>
                    <a:ext uri="{FF2B5EF4-FFF2-40B4-BE49-F238E27FC236}">
                      <a16:creationId xmlns:a16="http://schemas.microsoft.com/office/drawing/2014/main" id="{8CE153F5-2565-4E9C-8CA5-EBE157B848FB}"/>
                    </a:ext>
                  </a:extLst>
                </p:cNvPr>
                <p:cNvSpPr/>
                <p:nvPr/>
              </p:nvSpPr>
              <p:spPr>
                <a:xfrm>
                  <a:off x="3280225" y="1746950"/>
                  <a:ext cx="937750" cy="77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10" h="30822" extrusionOk="0">
                      <a:moveTo>
                        <a:pt x="19574" y="0"/>
                      </a:moveTo>
                      <a:cubicBezTo>
                        <a:pt x="16307" y="0"/>
                        <a:pt x="12861" y="865"/>
                        <a:pt x="10068" y="2336"/>
                      </a:cubicBezTo>
                      <a:cubicBezTo>
                        <a:pt x="6981" y="3967"/>
                        <a:pt x="4893" y="6880"/>
                        <a:pt x="3545" y="9946"/>
                      </a:cubicBezTo>
                      <a:cubicBezTo>
                        <a:pt x="2088" y="13317"/>
                        <a:pt x="1458" y="17013"/>
                        <a:pt x="740" y="20645"/>
                      </a:cubicBezTo>
                      <a:cubicBezTo>
                        <a:pt x="88" y="23993"/>
                        <a:pt x="1" y="27711"/>
                        <a:pt x="1914" y="30712"/>
                      </a:cubicBezTo>
                      <a:cubicBezTo>
                        <a:pt x="1967" y="30791"/>
                        <a:pt x="2037" y="30822"/>
                        <a:pt x="2104" y="30822"/>
                      </a:cubicBezTo>
                      <a:cubicBezTo>
                        <a:pt x="2259" y="30822"/>
                        <a:pt x="2399" y="30653"/>
                        <a:pt x="2262" y="30517"/>
                      </a:cubicBezTo>
                      <a:cubicBezTo>
                        <a:pt x="283" y="27342"/>
                        <a:pt x="631" y="23645"/>
                        <a:pt x="1284" y="20188"/>
                      </a:cubicBezTo>
                      <a:cubicBezTo>
                        <a:pt x="1827" y="17122"/>
                        <a:pt x="2545" y="14034"/>
                        <a:pt x="3545" y="11034"/>
                      </a:cubicBezTo>
                      <a:cubicBezTo>
                        <a:pt x="4719" y="7968"/>
                        <a:pt x="6611" y="5163"/>
                        <a:pt x="9329" y="3249"/>
                      </a:cubicBezTo>
                      <a:cubicBezTo>
                        <a:pt x="12318" y="1202"/>
                        <a:pt x="16347" y="523"/>
                        <a:pt x="19983" y="523"/>
                      </a:cubicBezTo>
                      <a:cubicBezTo>
                        <a:pt x="20210" y="523"/>
                        <a:pt x="20435" y="526"/>
                        <a:pt x="20658" y="531"/>
                      </a:cubicBezTo>
                      <a:cubicBezTo>
                        <a:pt x="24006" y="618"/>
                        <a:pt x="27464" y="2445"/>
                        <a:pt x="29899" y="4793"/>
                      </a:cubicBezTo>
                      <a:cubicBezTo>
                        <a:pt x="31617" y="6424"/>
                        <a:pt x="32530" y="9055"/>
                        <a:pt x="33443" y="11229"/>
                      </a:cubicBezTo>
                      <a:cubicBezTo>
                        <a:pt x="34335" y="13491"/>
                        <a:pt x="35074" y="15752"/>
                        <a:pt x="35531" y="18209"/>
                      </a:cubicBezTo>
                      <a:cubicBezTo>
                        <a:pt x="36161" y="21732"/>
                        <a:pt x="37510" y="25624"/>
                        <a:pt x="34618" y="28625"/>
                      </a:cubicBezTo>
                      <a:cubicBezTo>
                        <a:pt x="34485" y="28757"/>
                        <a:pt x="34604" y="28952"/>
                        <a:pt x="34746" y="28952"/>
                      </a:cubicBezTo>
                      <a:cubicBezTo>
                        <a:pt x="34790" y="28952"/>
                        <a:pt x="34837" y="28933"/>
                        <a:pt x="34879" y="28886"/>
                      </a:cubicBezTo>
                      <a:cubicBezTo>
                        <a:pt x="37249" y="26537"/>
                        <a:pt x="37053" y="23645"/>
                        <a:pt x="36422" y="20558"/>
                      </a:cubicBezTo>
                      <a:cubicBezTo>
                        <a:pt x="35792" y="17296"/>
                        <a:pt x="35161" y="14208"/>
                        <a:pt x="33900" y="11142"/>
                      </a:cubicBezTo>
                      <a:cubicBezTo>
                        <a:pt x="32987" y="8772"/>
                        <a:pt x="31987" y="6250"/>
                        <a:pt x="30182" y="4423"/>
                      </a:cubicBezTo>
                      <a:cubicBezTo>
                        <a:pt x="27920" y="2075"/>
                        <a:pt x="24463" y="531"/>
                        <a:pt x="21201" y="74"/>
                      </a:cubicBezTo>
                      <a:cubicBezTo>
                        <a:pt x="20667" y="24"/>
                        <a:pt x="20123" y="0"/>
                        <a:pt x="195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229;p62">
                  <a:extLst>
                    <a:ext uri="{FF2B5EF4-FFF2-40B4-BE49-F238E27FC236}">
                      <a16:creationId xmlns:a16="http://schemas.microsoft.com/office/drawing/2014/main" id="{C0C7B6F6-C2EC-4E58-87C9-1A873F6950D3}"/>
                    </a:ext>
                  </a:extLst>
                </p:cNvPr>
                <p:cNvSpPr/>
                <p:nvPr/>
              </p:nvSpPr>
              <p:spPr>
                <a:xfrm>
                  <a:off x="3459075" y="1982900"/>
                  <a:ext cx="601250" cy="19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0" h="7840" extrusionOk="0">
                      <a:moveTo>
                        <a:pt x="19179" y="0"/>
                      </a:moveTo>
                      <a:cubicBezTo>
                        <a:pt x="19091" y="0"/>
                        <a:pt x="19027" y="48"/>
                        <a:pt x="19027" y="160"/>
                      </a:cubicBezTo>
                      <a:cubicBezTo>
                        <a:pt x="18483" y="1596"/>
                        <a:pt x="18309" y="2509"/>
                        <a:pt x="16504" y="2596"/>
                      </a:cubicBezTo>
                      <a:cubicBezTo>
                        <a:pt x="16059" y="2621"/>
                        <a:pt x="15546" y="2670"/>
                        <a:pt x="15037" y="2670"/>
                      </a:cubicBezTo>
                      <a:cubicBezTo>
                        <a:pt x="13784" y="2670"/>
                        <a:pt x="12556" y="2374"/>
                        <a:pt x="12417" y="704"/>
                      </a:cubicBezTo>
                      <a:cubicBezTo>
                        <a:pt x="12369" y="550"/>
                        <a:pt x="12270" y="480"/>
                        <a:pt x="12172" y="480"/>
                      </a:cubicBezTo>
                      <a:cubicBezTo>
                        <a:pt x="12090" y="480"/>
                        <a:pt x="12009" y="528"/>
                        <a:pt x="11960" y="617"/>
                      </a:cubicBezTo>
                      <a:cubicBezTo>
                        <a:pt x="11699" y="1335"/>
                        <a:pt x="11416" y="1878"/>
                        <a:pt x="10981" y="2422"/>
                      </a:cubicBezTo>
                      <a:cubicBezTo>
                        <a:pt x="10526" y="2984"/>
                        <a:pt x="9594" y="3068"/>
                        <a:pt x="8769" y="3068"/>
                      </a:cubicBezTo>
                      <a:cubicBezTo>
                        <a:pt x="8412" y="3068"/>
                        <a:pt x="8076" y="3052"/>
                        <a:pt x="7807" y="3052"/>
                      </a:cubicBezTo>
                      <a:cubicBezTo>
                        <a:pt x="6263" y="3139"/>
                        <a:pt x="4632" y="3335"/>
                        <a:pt x="3088" y="3422"/>
                      </a:cubicBezTo>
                      <a:cubicBezTo>
                        <a:pt x="1457" y="3509"/>
                        <a:pt x="370" y="6140"/>
                        <a:pt x="1" y="7575"/>
                      </a:cubicBezTo>
                      <a:cubicBezTo>
                        <a:pt x="1" y="7741"/>
                        <a:pt x="128" y="7840"/>
                        <a:pt x="251" y="7840"/>
                      </a:cubicBezTo>
                      <a:cubicBezTo>
                        <a:pt x="337" y="7840"/>
                        <a:pt x="421" y="7792"/>
                        <a:pt x="457" y="7684"/>
                      </a:cubicBezTo>
                      <a:cubicBezTo>
                        <a:pt x="740" y="6771"/>
                        <a:pt x="1827" y="3879"/>
                        <a:pt x="3088" y="3879"/>
                      </a:cubicBezTo>
                      <a:cubicBezTo>
                        <a:pt x="4806" y="3879"/>
                        <a:pt x="6524" y="3596"/>
                        <a:pt x="8350" y="3509"/>
                      </a:cubicBezTo>
                      <a:cubicBezTo>
                        <a:pt x="10346" y="3432"/>
                        <a:pt x="11207" y="3068"/>
                        <a:pt x="12009" y="1489"/>
                      </a:cubicBezTo>
                      <a:lnTo>
                        <a:pt x="12009" y="1489"/>
                      </a:lnTo>
                      <a:cubicBezTo>
                        <a:pt x="12102" y="2130"/>
                        <a:pt x="12361" y="2767"/>
                        <a:pt x="13047" y="2965"/>
                      </a:cubicBezTo>
                      <a:cubicBezTo>
                        <a:pt x="13645" y="3096"/>
                        <a:pt x="14439" y="3161"/>
                        <a:pt x="15243" y="3161"/>
                      </a:cubicBezTo>
                      <a:cubicBezTo>
                        <a:pt x="16048" y="3161"/>
                        <a:pt x="16863" y="3096"/>
                        <a:pt x="17505" y="2965"/>
                      </a:cubicBezTo>
                      <a:cubicBezTo>
                        <a:pt x="18592" y="2792"/>
                        <a:pt x="18853" y="1965"/>
                        <a:pt x="19223" y="965"/>
                      </a:cubicBezTo>
                      <a:cubicBezTo>
                        <a:pt x="19297" y="731"/>
                        <a:pt x="19324" y="634"/>
                        <a:pt x="19366" y="634"/>
                      </a:cubicBezTo>
                      <a:cubicBezTo>
                        <a:pt x="19422" y="634"/>
                        <a:pt x="19506" y="804"/>
                        <a:pt x="19766" y="1052"/>
                      </a:cubicBezTo>
                      <a:cubicBezTo>
                        <a:pt x="20114" y="1422"/>
                        <a:pt x="20571" y="1791"/>
                        <a:pt x="20940" y="2139"/>
                      </a:cubicBezTo>
                      <a:cubicBezTo>
                        <a:pt x="21745" y="3052"/>
                        <a:pt x="22658" y="3770"/>
                        <a:pt x="23571" y="4509"/>
                      </a:cubicBezTo>
                      <a:cubicBezTo>
                        <a:pt x="23611" y="4549"/>
                        <a:pt x="23662" y="4566"/>
                        <a:pt x="23713" y="4566"/>
                      </a:cubicBezTo>
                      <a:cubicBezTo>
                        <a:pt x="23881" y="4566"/>
                        <a:pt x="24050" y="4377"/>
                        <a:pt x="23832" y="4227"/>
                      </a:cubicBezTo>
                      <a:cubicBezTo>
                        <a:pt x="22288" y="2965"/>
                        <a:pt x="20853" y="1422"/>
                        <a:pt x="19396" y="74"/>
                      </a:cubicBezTo>
                      <a:cubicBezTo>
                        <a:pt x="19322" y="27"/>
                        <a:pt x="19244" y="0"/>
                        <a:pt x="191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230;p62">
                  <a:extLst>
                    <a:ext uri="{FF2B5EF4-FFF2-40B4-BE49-F238E27FC236}">
                      <a16:creationId xmlns:a16="http://schemas.microsoft.com/office/drawing/2014/main" id="{E40A366E-9F4F-45B0-B334-9AD6A135CF88}"/>
                    </a:ext>
                  </a:extLst>
                </p:cNvPr>
                <p:cNvSpPr/>
                <p:nvPr/>
              </p:nvSpPr>
              <p:spPr>
                <a:xfrm>
                  <a:off x="3198700" y="2881675"/>
                  <a:ext cx="56550" cy="4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1719" extrusionOk="0">
                      <a:moveTo>
                        <a:pt x="1174" y="1"/>
                      </a:moveTo>
                      <a:cubicBezTo>
                        <a:pt x="0" y="1"/>
                        <a:pt x="0" y="1718"/>
                        <a:pt x="1174" y="1718"/>
                      </a:cubicBezTo>
                      <a:cubicBezTo>
                        <a:pt x="2261" y="1718"/>
                        <a:pt x="2261" y="1"/>
                        <a:pt x="1174" y="1"/>
                      </a:cubicBezTo>
                      <a:close/>
                    </a:path>
                  </a:pathLst>
                </a:custGeom>
                <a:solidFill>
                  <a:srgbClr val="FFD0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231;p62">
                  <a:extLst>
                    <a:ext uri="{FF2B5EF4-FFF2-40B4-BE49-F238E27FC236}">
                      <a16:creationId xmlns:a16="http://schemas.microsoft.com/office/drawing/2014/main" id="{A7A6F208-D0DB-4B63-BBBF-52D7511F8527}"/>
                    </a:ext>
                  </a:extLst>
                </p:cNvPr>
                <p:cNvSpPr/>
                <p:nvPr/>
              </p:nvSpPr>
              <p:spPr>
                <a:xfrm>
                  <a:off x="4388100" y="2827325"/>
                  <a:ext cx="56550" cy="4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1718" extrusionOk="0">
                      <a:moveTo>
                        <a:pt x="1088" y="0"/>
                      </a:moveTo>
                      <a:cubicBezTo>
                        <a:pt x="1" y="0"/>
                        <a:pt x="1" y="1718"/>
                        <a:pt x="1088" y="1718"/>
                      </a:cubicBezTo>
                      <a:cubicBezTo>
                        <a:pt x="2262" y="1718"/>
                        <a:pt x="2262" y="0"/>
                        <a:pt x="1088" y="0"/>
                      </a:cubicBezTo>
                      <a:close/>
                    </a:path>
                  </a:pathLst>
                </a:custGeom>
                <a:solidFill>
                  <a:srgbClr val="FFD0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" name="Google Shape;3232;p62">
                <a:extLst>
                  <a:ext uri="{FF2B5EF4-FFF2-40B4-BE49-F238E27FC236}">
                    <a16:creationId xmlns:a16="http://schemas.microsoft.com/office/drawing/2014/main" id="{01738AE5-D254-4B4A-AFAA-FBDE20738A45}"/>
                  </a:ext>
                </a:extLst>
              </p:cNvPr>
              <p:cNvSpPr/>
              <p:nvPr/>
            </p:nvSpPr>
            <p:spPr>
              <a:xfrm>
                <a:off x="4559650" y="2394850"/>
                <a:ext cx="58725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1827" extrusionOk="0">
                    <a:moveTo>
                      <a:pt x="1175" y="0"/>
                    </a:moveTo>
                    <a:cubicBezTo>
                      <a:pt x="0" y="0"/>
                      <a:pt x="0" y="1827"/>
                      <a:pt x="1175" y="1827"/>
                    </a:cubicBezTo>
                    <a:cubicBezTo>
                      <a:pt x="2349" y="1827"/>
                      <a:pt x="2349" y="0"/>
                      <a:pt x="1175" y="0"/>
                    </a:cubicBezTo>
                    <a:close/>
                  </a:path>
                </a:pathLst>
              </a:custGeom>
              <a:solidFill>
                <a:srgbClr val="FFD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3233;p62">
                <a:extLst>
                  <a:ext uri="{FF2B5EF4-FFF2-40B4-BE49-F238E27FC236}">
                    <a16:creationId xmlns:a16="http://schemas.microsoft.com/office/drawing/2014/main" id="{D676B3EF-1D71-4826-8B93-D75410D39399}"/>
                  </a:ext>
                </a:extLst>
              </p:cNvPr>
              <p:cNvGrpSpPr/>
              <p:nvPr/>
            </p:nvGrpSpPr>
            <p:grpSpPr>
              <a:xfrm>
                <a:off x="3526800" y="2521350"/>
                <a:ext cx="364475" cy="209350"/>
                <a:chOff x="2841000" y="1673625"/>
                <a:chExt cx="364475" cy="209350"/>
              </a:xfrm>
            </p:grpSpPr>
            <p:sp>
              <p:nvSpPr>
                <p:cNvPr id="16" name="Google Shape;3234;p62">
                  <a:extLst>
                    <a:ext uri="{FF2B5EF4-FFF2-40B4-BE49-F238E27FC236}">
                      <a16:creationId xmlns:a16="http://schemas.microsoft.com/office/drawing/2014/main" id="{214A6033-F405-4D88-B7DA-4AB7E5D9D3BD}"/>
                    </a:ext>
                  </a:extLst>
                </p:cNvPr>
                <p:cNvSpPr/>
                <p:nvPr/>
              </p:nvSpPr>
              <p:spPr>
                <a:xfrm>
                  <a:off x="2863825" y="1675775"/>
                  <a:ext cx="328375" cy="20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5" h="8065" extrusionOk="0">
                      <a:moveTo>
                        <a:pt x="5611" y="2834"/>
                      </a:moveTo>
                      <a:cubicBezTo>
                        <a:pt x="5524" y="2921"/>
                        <a:pt x="5524" y="3008"/>
                        <a:pt x="5437" y="3117"/>
                      </a:cubicBezTo>
                      <a:cubicBezTo>
                        <a:pt x="5437" y="3008"/>
                        <a:pt x="5328" y="2921"/>
                        <a:pt x="5241" y="2834"/>
                      </a:cubicBezTo>
                      <a:close/>
                      <a:moveTo>
                        <a:pt x="11461" y="0"/>
                      </a:moveTo>
                      <a:cubicBezTo>
                        <a:pt x="11386" y="0"/>
                        <a:pt x="11306" y="9"/>
                        <a:pt x="11221" y="29"/>
                      </a:cubicBezTo>
                      <a:cubicBezTo>
                        <a:pt x="10503" y="116"/>
                        <a:pt x="9785" y="486"/>
                        <a:pt x="9046" y="660"/>
                      </a:cubicBezTo>
                      <a:cubicBezTo>
                        <a:pt x="8959" y="747"/>
                        <a:pt x="8785" y="834"/>
                        <a:pt x="8590" y="834"/>
                      </a:cubicBezTo>
                      <a:cubicBezTo>
                        <a:pt x="8281" y="735"/>
                        <a:pt x="7951" y="693"/>
                        <a:pt x="7612" y="693"/>
                      </a:cubicBezTo>
                      <a:cubicBezTo>
                        <a:pt x="6758" y="693"/>
                        <a:pt x="5845" y="964"/>
                        <a:pt x="5067" y="1291"/>
                      </a:cubicBezTo>
                      <a:lnTo>
                        <a:pt x="4980" y="1378"/>
                      </a:lnTo>
                      <a:cubicBezTo>
                        <a:pt x="3523" y="1486"/>
                        <a:pt x="2175" y="1573"/>
                        <a:pt x="718" y="1747"/>
                      </a:cubicBezTo>
                      <a:cubicBezTo>
                        <a:pt x="1" y="1834"/>
                        <a:pt x="88" y="3008"/>
                        <a:pt x="718" y="3204"/>
                      </a:cubicBezTo>
                      <a:cubicBezTo>
                        <a:pt x="1175" y="3291"/>
                        <a:pt x="1631" y="3378"/>
                        <a:pt x="2066" y="3465"/>
                      </a:cubicBezTo>
                      <a:cubicBezTo>
                        <a:pt x="2066" y="3661"/>
                        <a:pt x="2175" y="3835"/>
                        <a:pt x="2436" y="4009"/>
                      </a:cubicBezTo>
                      <a:cubicBezTo>
                        <a:pt x="2893" y="4204"/>
                        <a:pt x="3436" y="4465"/>
                        <a:pt x="4067" y="4748"/>
                      </a:cubicBezTo>
                      <a:cubicBezTo>
                        <a:pt x="5524" y="6096"/>
                        <a:pt x="7328" y="6814"/>
                        <a:pt x="9046" y="7901"/>
                      </a:cubicBezTo>
                      <a:cubicBezTo>
                        <a:pt x="9155" y="7968"/>
                        <a:pt x="9268" y="7998"/>
                        <a:pt x="9379" y="7998"/>
                      </a:cubicBezTo>
                      <a:cubicBezTo>
                        <a:pt x="9735" y="7998"/>
                        <a:pt x="10067" y="7685"/>
                        <a:pt x="10133" y="7270"/>
                      </a:cubicBezTo>
                      <a:cubicBezTo>
                        <a:pt x="10133" y="7096"/>
                        <a:pt x="10133" y="7009"/>
                        <a:pt x="10220" y="6922"/>
                      </a:cubicBezTo>
                      <a:cubicBezTo>
                        <a:pt x="10960" y="7270"/>
                        <a:pt x="11851" y="7553"/>
                        <a:pt x="12504" y="8010"/>
                      </a:cubicBezTo>
                      <a:cubicBezTo>
                        <a:pt x="12561" y="8048"/>
                        <a:pt x="12624" y="8064"/>
                        <a:pt x="12687" y="8064"/>
                      </a:cubicBezTo>
                      <a:cubicBezTo>
                        <a:pt x="12910" y="8064"/>
                        <a:pt x="13134" y="7863"/>
                        <a:pt x="13134" y="7727"/>
                      </a:cubicBezTo>
                      <a:cubicBezTo>
                        <a:pt x="13134" y="7466"/>
                        <a:pt x="12938" y="7357"/>
                        <a:pt x="12851" y="7270"/>
                      </a:cubicBezTo>
                      <a:cubicBezTo>
                        <a:pt x="12504" y="7009"/>
                        <a:pt x="12308" y="6640"/>
                        <a:pt x="12047" y="6270"/>
                      </a:cubicBezTo>
                      <a:cubicBezTo>
                        <a:pt x="11590" y="5553"/>
                        <a:pt x="10960" y="4922"/>
                        <a:pt x="10590" y="4204"/>
                      </a:cubicBezTo>
                      <a:cubicBezTo>
                        <a:pt x="10590" y="4096"/>
                        <a:pt x="10503" y="4009"/>
                        <a:pt x="10416" y="4009"/>
                      </a:cubicBezTo>
                      <a:cubicBezTo>
                        <a:pt x="10960" y="3008"/>
                        <a:pt x="11590" y="2117"/>
                        <a:pt x="12047" y="1030"/>
                      </a:cubicBezTo>
                      <a:cubicBezTo>
                        <a:pt x="12278" y="549"/>
                        <a:pt x="12032" y="0"/>
                        <a:pt x="1146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3235;p62">
                  <a:extLst>
                    <a:ext uri="{FF2B5EF4-FFF2-40B4-BE49-F238E27FC236}">
                      <a16:creationId xmlns:a16="http://schemas.microsoft.com/office/drawing/2014/main" id="{C2DF3F32-1C41-4E1C-846F-8F761005C348}"/>
                    </a:ext>
                  </a:extLst>
                </p:cNvPr>
                <p:cNvSpPr/>
                <p:nvPr/>
              </p:nvSpPr>
              <p:spPr>
                <a:xfrm>
                  <a:off x="2844550" y="1723800"/>
                  <a:ext cx="360925" cy="15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7" h="6367" extrusionOk="0">
                      <a:moveTo>
                        <a:pt x="1087" y="556"/>
                      </a:moveTo>
                      <a:cubicBezTo>
                        <a:pt x="3239" y="802"/>
                        <a:pt x="5396" y="1044"/>
                        <a:pt x="7469" y="1370"/>
                      </a:cubicBezTo>
                      <a:cubicBezTo>
                        <a:pt x="8556" y="1457"/>
                        <a:pt x="9556" y="1631"/>
                        <a:pt x="10556" y="1740"/>
                      </a:cubicBezTo>
                      <a:cubicBezTo>
                        <a:pt x="11187" y="1827"/>
                        <a:pt x="11535" y="2718"/>
                        <a:pt x="11905" y="3175"/>
                      </a:cubicBezTo>
                      <a:cubicBezTo>
                        <a:pt x="12504" y="4010"/>
                        <a:pt x="13118" y="4845"/>
                        <a:pt x="13672" y="5731"/>
                      </a:cubicBezTo>
                      <a:lnTo>
                        <a:pt x="13672" y="5731"/>
                      </a:lnTo>
                      <a:cubicBezTo>
                        <a:pt x="10897" y="4935"/>
                        <a:pt x="8198" y="3831"/>
                        <a:pt x="5555" y="2631"/>
                      </a:cubicBezTo>
                      <a:cubicBezTo>
                        <a:pt x="4084" y="2017"/>
                        <a:pt x="2486" y="1402"/>
                        <a:pt x="1087" y="556"/>
                      </a:cubicBezTo>
                      <a:close/>
                      <a:moveTo>
                        <a:pt x="228" y="0"/>
                      </a:moveTo>
                      <a:cubicBezTo>
                        <a:pt x="85" y="0"/>
                        <a:pt x="14" y="117"/>
                        <a:pt x="16" y="233"/>
                      </a:cubicBezTo>
                      <a:lnTo>
                        <a:pt x="16" y="233"/>
                      </a:lnTo>
                      <a:cubicBezTo>
                        <a:pt x="0" y="310"/>
                        <a:pt x="27" y="395"/>
                        <a:pt x="119" y="457"/>
                      </a:cubicBezTo>
                      <a:cubicBezTo>
                        <a:pt x="1750" y="1631"/>
                        <a:pt x="3837" y="2370"/>
                        <a:pt x="5751" y="3175"/>
                      </a:cubicBezTo>
                      <a:cubicBezTo>
                        <a:pt x="8382" y="4458"/>
                        <a:pt x="11274" y="5632"/>
                        <a:pt x="14079" y="6350"/>
                      </a:cubicBezTo>
                      <a:cubicBezTo>
                        <a:pt x="14117" y="6361"/>
                        <a:pt x="14152" y="6367"/>
                        <a:pt x="14184" y="6367"/>
                      </a:cubicBezTo>
                      <a:cubicBezTo>
                        <a:pt x="14382" y="6367"/>
                        <a:pt x="14437" y="6149"/>
                        <a:pt x="14362" y="5980"/>
                      </a:cubicBezTo>
                      <a:cubicBezTo>
                        <a:pt x="13818" y="5175"/>
                        <a:pt x="13275" y="4262"/>
                        <a:pt x="12622" y="3458"/>
                      </a:cubicBezTo>
                      <a:cubicBezTo>
                        <a:pt x="12274" y="2914"/>
                        <a:pt x="11644" y="1740"/>
                        <a:pt x="11100" y="1370"/>
                      </a:cubicBezTo>
                      <a:cubicBezTo>
                        <a:pt x="10556" y="1087"/>
                        <a:pt x="9274" y="1087"/>
                        <a:pt x="8643" y="1087"/>
                      </a:cubicBezTo>
                      <a:cubicBezTo>
                        <a:pt x="5838" y="653"/>
                        <a:pt x="3033" y="283"/>
                        <a:pt x="2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3236;p62">
                  <a:extLst>
                    <a:ext uri="{FF2B5EF4-FFF2-40B4-BE49-F238E27FC236}">
                      <a16:creationId xmlns:a16="http://schemas.microsoft.com/office/drawing/2014/main" id="{42450735-7E3B-4A0F-89DE-1504EF28C413}"/>
                    </a:ext>
                  </a:extLst>
                </p:cNvPr>
                <p:cNvSpPr/>
                <p:nvPr/>
              </p:nvSpPr>
              <p:spPr>
                <a:xfrm>
                  <a:off x="2841000" y="1673625"/>
                  <a:ext cx="333600" cy="9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3890" extrusionOk="0">
                      <a:moveTo>
                        <a:pt x="12546" y="1"/>
                      </a:moveTo>
                      <a:cubicBezTo>
                        <a:pt x="12321" y="1"/>
                        <a:pt x="12112" y="28"/>
                        <a:pt x="12047" y="28"/>
                      </a:cubicBezTo>
                      <a:cubicBezTo>
                        <a:pt x="10046" y="115"/>
                        <a:pt x="8067" y="746"/>
                        <a:pt x="6067" y="920"/>
                      </a:cubicBezTo>
                      <a:cubicBezTo>
                        <a:pt x="4175" y="1203"/>
                        <a:pt x="2262" y="1572"/>
                        <a:pt x="370" y="1920"/>
                      </a:cubicBezTo>
                      <a:cubicBezTo>
                        <a:pt x="0" y="1920"/>
                        <a:pt x="174" y="2377"/>
                        <a:pt x="457" y="2377"/>
                      </a:cubicBezTo>
                      <a:cubicBezTo>
                        <a:pt x="3088" y="1833"/>
                        <a:pt x="5806" y="1464"/>
                        <a:pt x="8415" y="1116"/>
                      </a:cubicBezTo>
                      <a:cubicBezTo>
                        <a:pt x="9503" y="1029"/>
                        <a:pt x="10503" y="746"/>
                        <a:pt x="11503" y="572"/>
                      </a:cubicBezTo>
                      <a:cubicBezTo>
                        <a:pt x="11820" y="496"/>
                        <a:pt x="12057" y="463"/>
                        <a:pt x="12231" y="463"/>
                      </a:cubicBezTo>
                      <a:cubicBezTo>
                        <a:pt x="13105" y="463"/>
                        <a:pt x="12369" y="1307"/>
                        <a:pt x="12134" y="1833"/>
                      </a:cubicBezTo>
                      <a:cubicBezTo>
                        <a:pt x="11873" y="2464"/>
                        <a:pt x="11677" y="2920"/>
                        <a:pt x="11242" y="3464"/>
                      </a:cubicBezTo>
                      <a:cubicBezTo>
                        <a:pt x="11090" y="3684"/>
                        <a:pt x="11226" y="3890"/>
                        <a:pt x="11417" y="3890"/>
                      </a:cubicBezTo>
                      <a:cubicBezTo>
                        <a:pt x="11472" y="3890"/>
                        <a:pt x="11532" y="3873"/>
                        <a:pt x="11590" y="3834"/>
                      </a:cubicBezTo>
                      <a:cubicBezTo>
                        <a:pt x="12221" y="2920"/>
                        <a:pt x="13047" y="1572"/>
                        <a:pt x="13221" y="485"/>
                      </a:cubicBezTo>
                      <a:cubicBezTo>
                        <a:pt x="13343" y="77"/>
                        <a:pt x="12922" y="1"/>
                        <a:pt x="125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3237;p62">
                  <a:extLst>
                    <a:ext uri="{FF2B5EF4-FFF2-40B4-BE49-F238E27FC236}">
                      <a16:creationId xmlns:a16="http://schemas.microsoft.com/office/drawing/2014/main" id="{D05EC7E6-456F-4A84-9494-5CF350420644}"/>
                    </a:ext>
                  </a:extLst>
                </p:cNvPr>
                <p:cNvSpPr/>
                <p:nvPr/>
              </p:nvSpPr>
              <p:spPr>
                <a:xfrm>
                  <a:off x="2842300" y="1725125"/>
                  <a:ext cx="278400" cy="1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6" h="6202" extrusionOk="0">
                      <a:moveTo>
                        <a:pt x="329" y="0"/>
                      </a:moveTo>
                      <a:cubicBezTo>
                        <a:pt x="126" y="0"/>
                        <a:pt x="0" y="265"/>
                        <a:pt x="209" y="404"/>
                      </a:cubicBezTo>
                      <a:cubicBezTo>
                        <a:pt x="2384" y="1861"/>
                        <a:pt x="4667" y="3035"/>
                        <a:pt x="6841" y="4405"/>
                      </a:cubicBezTo>
                      <a:cubicBezTo>
                        <a:pt x="7691" y="4888"/>
                        <a:pt x="9202" y="6201"/>
                        <a:pt x="10178" y="6201"/>
                      </a:cubicBezTo>
                      <a:cubicBezTo>
                        <a:pt x="10650" y="6201"/>
                        <a:pt x="10996" y="5894"/>
                        <a:pt x="11081" y="5035"/>
                      </a:cubicBezTo>
                      <a:cubicBezTo>
                        <a:pt x="11136" y="4894"/>
                        <a:pt x="11049" y="4823"/>
                        <a:pt x="10937" y="4823"/>
                      </a:cubicBezTo>
                      <a:cubicBezTo>
                        <a:pt x="10826" y="4823"/>
                        <a:pt x="10690" y="4894"/>
                        <a:pt x="10646" y="5035"/>
                      </a:cubicBezTo>
                      <a:cubicBezTo>
                        <a:pt x="10606" y="5568"/>
                        <a:pt x="10446" y="5753"/>
                        <a:pt x="10218" y="5753"/>
                      </a:cubicBezTo>
                      <a:cubicBezTo>
                        <a:pt x="9832" y="5753"/>
                        <a:pt x="9253" y="5222"/>
                        <a:pt x="8733" y="4948"/>
                      </a:cubicBezTo>
                      <a:cubicBezTo>
                        <a:pt x="7559" y="4296"/>
                        <a:pt x="6385" y="3579"/>
                        <a:pt x="5210" y="2861"/>
                      </a:cubicBezTo>
                      <a:cubicBezTo>
                        <a:pt x="3667" y="1948"/>
                        <a:pt x="2036" y="1034"/>
                        <a:pt x="492" y="56"/>
                      </a:cubicBezTo>
                      <a:cubicBezTo>
                        <a:pt x="435" y="17"/>
                        <a:pt x="380" y="0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" name="Google Shape;3238;p62">
              <a:extLst>
                <a:ext uri="{FF2B5EF4-FFF2-40B4-BE49-F238E27FC236}">
                  <a16:creationId xmlns:a16="http://schemas.microsoft.com/office/drawing/2014/main" id="{A4E3BA5F-B7C1-466B-B652-D9D5C38C553E}"/>
                </a:ext>
              </a:extLst>
            </p:cNvPr>
            <p:cNvSpPr/>
            <p:nvPr/>
          </p:nvSpPr>
          <p:spPr>
            <a:xfrm>
              <a:off x="3599800" y="3272200"/>
              <a:ext cx="56550" cy="42975"/>
            </a:xfrm>
            <a:custGeom>
              <a:avLst/>
              <a:gdLst/>
              <a:ahLst/>
              <a:cxnLst/>
              <a:rect l="l" t="t" r="r" b="b"/>
              <a:pathLst>
                <a:path w="2262" h="1719" extrusionOk="0">
                  <a:moveTo>
                    <a:pt x="1174" y="1"/>
                  </a:moveTo>
                  <a:cubicBezTo>
                    <a:pt x="0" y="1"/>
                    <a:pt x="0" y="1718"/>
                    <a:pt x="1174" y="1718"/>
                  </a:cubicBezTo>
                  <a:cubicBezTo>
                    <a:pt x="2261" y="1718"/>
                    <a:pt x="2261" y="1"/>
                    <a:pt x="1174" y="1"/>
                  </a:cubicBezTo>
                  <a:close/>
                </a:path>
              </a:pathLst>
            </a:custGeom>
            <a:solidFill>
              <a:srgbClr val="FFD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14348AE-93DA-49E0-9E10-8CEBF6FE973A}"/>
              </a:ext>
            </a:extLst>
          </p:cNvPr>
          <p:cNvSpPr txBox="1"/>
          <p:nvPr/>
        </p:nvSpPr>
        <p:spPr>
          <a:xfrm>
            <a:off x="972410" y="2091237"/>
            <a:ext cx="15145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והילד הזה הוא אני</a:t>
            </a:r>
          </a:p>
        </p:txBody>
      </p:sp>
      <p:pic>
        <p:nvPicPr>
          <p:cNvPr id="97" name="il_fi" descr="http://t1.gstatic.com/images?q=tbn:ANd9GcROodc-sQd0Tw6GisZDEbqxsUwukF-vtDWjnpjhRUnIxgeKYSYESUrf0FY">
            <a:extLst>
              <a:ext uri="{FF2B5EF4-FFF2-40B4-BE49-F238E27FC236}">
                <a16:creationId xmlns:a16="http://schemas.microsoft.com/office/drawing/2014/main" id="{2D061F42-9F09-4EF5-899B-068A0E39D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814" y="2808251"/>
            <a:ext cx="2055460" cy="202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2" name="Google Shape;2882;p57"/>
          <p:cNvSpPr txBox="1">
            <a:spLocks noGrp="1"/>
          </p:cNvSpPr>
          <p:nvPr>
            <p:ph type="subTitle" idx="1"/>
          </p:nvPr>
        </p:nvSpPr>
        <p:spPr>
          <a:xfrm>
            <a:off x="2391900" y="28061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תודה על הקשבה!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84" name="Google Shape;2884;p57"/>
          <p:cNvGrpSpPr/>
          <p:nvPr/>
        </p:nvGrpSpPr>
        <p:grpSpPr>
          <a:xfrm>
            <a:off x="2858709" y="3416175"/>
            <a:ext cx="3474209" cy="70388"/>
            <a:chOff x="3339524" y="2957875"/>
            <a:chExt cx="2670825" cy="26650"/>
          </a:xfrm>
        </p:grpSpPr>
        <p:sp>
          <p:nvSpPr>
            <p:cNvPr id="2885" name="Google Shape;2885;p57"/>
            <p:cNvSpPr/>
            <p:nvPr/>
          </p:nvSpPr>
          <p:spPr>
            <a:xfrm>
              <a:off x="5648674" y="2963825"/>
              <a:ext cx="25" cy="3475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57"/>
            <p:cNvSpPr/>
            <p:nvPr/>
          </p:nvSpPr>
          <p:spPr>
            <a:xfrm>
              <a:off x="5439274" y="29638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0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57"/>
            <p:cNvSpPr/>
            <p:nvPr/>
          </p:nvSpPr>
          <p:spPr>
            <a:xfrm>
              <a:off x="5774749" y="2967275"/>
              <a:ext cx="8975" cy="25"/>
            </a:xfrm>
            <a:custGeom>
              <a:avLst/>
              <a:gdLst/>
              <a:ahLst/>
              <a:cxnLst/>
              <a:rect l="l" t="t" r="r" b="b"/>
              <a:pathLst>
                <a:path w="359" h="1" extrusionOk="0">
                  <a:moveTo>
                    <a:pt x="0" y="0"/>
                  </a:moveTo>
                  <a:lnTo>
                    <a:pt x="0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57"/>
            <p:cNvSpPr/>
            <p:nvPr/>
          </p:nvSpPr>
          <p:spPr>
            <a:xfrm>
              <a:off x="4988749" y="296107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57"/>
            <p:cNvSpPr/>
            <p:nvPr/>
          </p:nvSpPr>
          <p:spPr>
            <a:xfrm>
              <a:off x="5252599" y="29610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10" y="0"/>
                  </a:moveTo>
                  <a:cubicBezTo>
                    <a:pt x="110" y="0"/>
                    <a:pt x="0" y="0"/>
                    <a:pt x="0" y="110"/>
                  </a:cubicBezTo>
                  <a:cubicBezTo>
                    <a:pt x="0" y="110"/>
                    <a:pt x="110" y="11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57"/>
            <p:cNvSpPr/>
            <p:nvPr/>
          </p:nvSpPr>
          <p:spPr>
            <a:xfrm>
              <a:off x="5838124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57"/>
            <p:cNvSpPr/>
            <p:nvPr/>
          </p:nvSpPr>
          <p:spPr>
            <a:xfrm>
              <a:off x="5967624" y="29727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57"/>
            <p:cNvSpPr/>
            <p:nvPr/>
          </p:nvSpPr>
          <p:spPr>
            <a:xfrm>
              <a:off x="5915949" y="297002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57"/>
            <p:cNvSpPr/>
            <p:nvPr/>
          </p:nvSpPr>
          <p:spPr>
            <a:xfrm>
              <a:off x="5912524" y="2970025"/>
              <a:ext cx="3450" cy="2775"/>
            </a:xfrm>
            <a:custGeom>
              <a:avLst/>
              <a:gdLst/>
              <a:ahLst/>
              <a:cxnLst/>
              <a:rect l="l" t="t" r="r" b="b"/>
              <a:pathLst>
                <a:path w="138" h="111" extrusionOk="0">
                  <a:moveTo>
                    <a:pt x="138" y="0"/>
                  </a:moveTo>
                  <a:lnTo>
                    <a:pt x="138" y="0"/>
                  </a:lnTo>
                  <a:cubicBezTo>
                    <a:pt x="138" y="0"/>
                    <a:pt x="0" y="0"/>
                    <a:pt x="0" y="111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57"/>
            <p:cNvSpPr/>
            <p:nvPr/>
          </p:nvSpPr>
          <p:spPr>
            <a:xfrm>
              <a:off x="3349974" y="2963825"/>
              <a:ext cx="11050" cy="25"/>
            </a:xfrm>
            <a:custGeom>
              <a:avLst/>
              <a:gdLst/>
              <a:ahLst/>
              <a:cxnLst/>
              <a:rect l="l" t="t" r="r" b="b"/>
              <a:pathLst>
                <a:path w="442" h="1" extrusionOk="0">
                  <a:moveTo>
                    <a:pt x="44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57"/>
            <p:cNvSpPr/>
            <p:nvPr/>
          </p:nvSpPr>
          <p:spPr>
            <a:xfrm>
              <a:off x="4583699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57"/>
            <p:cNvSpPr/>
            <p:nvPr/>
          </p:nvSpPr>
          <p:spPr>
            <a:xfrm>
              <a:off x="3352724" y="29672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57"/>
            <p:cNvSpPr/>
            <p:nvPr/>
          </p:nvSpPr>
          <p:spPr>
            <a:xfrm>
              <a:off x="5763724" y="2977075"/>
              <a:ext cx="8275" cy="1250"/>
            </a:xfrm>
            <a:custGeom>
              <a:avLst/>
              <a:gdLst/>
              <a:ahLst/>
              <a:cxnLst/>
              <a:rect l="l" t="t" r="r" b="b"/>
              <a:pathLst>
                <a:path w="331" h="50" extrusionOk="0">
                  <a:moveTo>
                    <a:pt x="62" y="0"/>
                  </a:moveTo>
                  <a:cubicBezTo>
                    <a:pt x="25" y="0"/>
                    <a:pt x="0" y="12"/>
                    <a:pt x="0" y="49"/>
                  </a:cubicBezTo>
                  <a:lnTo>
                    <a:pt x="331" y="49"/>
                  </a:lnTo>
                  <a:cubicBezTo>
                    <a:pt x="258" y="49"/>
                    <a:pt x="135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57"/>
            <p:cNvSpPr/>
            <p:nvPr/>
          </p:nvSpPr>
          <p:spPr>
            <a:xfrm>
              <a:off x="4494849" y="298105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57"/>
            <p:cNvSpPr/>
            <p:nvPr/>
          </p:nvSpPr>
          <p:spPr>
            <a:xfrm>
              <a:off x="3355474" y="29672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" y="0"/>
                  </a:moveTo>
                  <a:lnTo>
                    <a:pt x="111" y="11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57"/>
            <p:cNvSpPr/>
            <p:nvPr/>
          </p:nvSpPr>
          <p:spPr>
            <a:xfrm>
              <a:off x="4162124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57"/>
            <p:cNvSpPr/>
            <p:nvPr/>
          </p:nvSpPr>
          <p:spPr>
            <a:xfrm>
              <a:off x="4138699" y="2958300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57"/>
            <p:cNvSpPr/>
            <p:nvPr/>
          </p:nvSpPr>
          <p:spPr>
            <a:xfrm>
              <a:off x="3343774" y="29638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8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57"/>
            <p:cNvSpPr/>
            <p:nvPr/>
          </p:nvSpPr>
          <p:spPr>
            <a:xfrm>
              <a:off x="3897599" y="2958300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1" y="1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57"/>
            <p:cNvSpPr/>
            <p:nvPr/>
          </p:nvSpPr>
          <p:spPr>
            <a:xfrm>
              <a:off x="5272574" y="2962600"/>
              <a:ext cx="2775" cy="1250"/>
            </a:xfrm>
            <a:custGeom>
              <a:avLst/>
              <a:gdLst/>
              <a:ahLst/>
              <a:cxnLst/>
              <a:rect l="l" t="t" r="r" b="b"/>
              <a:pathLst>
                <a:path w="111" h="50" extrusionOk="0">
                  <a:moveTo>
                    <a:pt x="78" y="0"/>
                  </a:moveTo>
                  <a:cubicBezTo>
                    <a:pt x="61" y="0"/>
                    <a:pt x="37" y="13"/>
                    <a:pt x="0" y="49"/>
                  </a:cubicBezTo>
                  <a:lnTo>
                    <a:pt x="110" y="49"/>
                  </a:lnTo>
                  <a:cubicBezTo>
                    <a:pt x="110" y="49"/>
                    <a:pt x="110" y="0"/>
                    <a:pt x="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57"/>
            <p:cNvSpPr/>
            <p:nvPr/>
          </p:nvSpPr>
          <p:spPr>
            <a:xfrm>
              <a:off x="51065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57"/>
            <p:cNvSpPr/>
            <p:nvPr/>
          </p:nvSpPr>
          <p:spPr>
            <a:xfrm>
              <a:off x="5106549" y="2977075"/>
              <a:ext cx="8300" cy="1250"/>
            </a:xfrm>
            <a:custGeom>
              <a:avLst/>
              <a:gdLst/>
              <a:ahLst/>
              <a:cxnLst/>
              <a:rect l="l" t="t" r="r" b="b"/>
              <a:pathLst>
                <a:path w="332" h="50" extrusionOk="0">
                  <a:moveTo>
                    <a:pt x="221" y="0"/>
                  </a:moveTo>
                  <a:cubicBezTo>
                    <a:pt x="148" y="0"/>
                    <a:pt x="74" y="49"/>
                    <a:pt x="1" y="49"/>
                  </a:cubicBezTo>
                  <a:lnTo>
                    <a:pt x="331" y="49"/>
                  </a:lnTo>
                  <a:cubicBezTo>
                    <a:pt x="295" y="12"/>
                    <a:pt x="258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57"/>
            <p:cNvSpPr/>
            <p:nvPr/>
          </p:nvSpPr>
          <p:spPr>
            <a:xfrm>
              <a:off x="508587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57"/>
            <p:cNvSpPr/>
            <p:nvPr/>
          </p:nvSpPr>
          <p:spPr>
            <a:xfrm>
              <a:off x="52670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57"/>
            <p:cNvSpPr/>
            <p:nvPr/>
          </p:nvSpPr>
          <p:spPr>
            <a:xfrm>
              <a:off x="5227099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57"/>
            <p:cNvSpPr/>
            <p:nvPr/>
          </p:nvSpPr>
          <p:spPr>
            <a:xfrm>
              <a:off x="499702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57"/>
            <p:cNvSpPr/>
            <p:nvPr/>
          </p:nvSpPr>
          <p:spPr>
            <a:xfrm>
              <a:off x="3339524" y="2957875"/>
              <a:ext cx="2670825" cy="26650"/>
            </a:xfrm>
            <a:custGeom>
              <a:avLst/>
              <a:gdLst/>
              <a:ahLst/>
              <a:cxnLst/>
              <a:rect l="l" t="t" r="r" b="b"/>
              <a:pathLst>
                <a:path w="106833" h="1066" extrusionOk="0">
                  <a:moveTo>
                    <a:pt x="31858" y="18"/>
                  </a:moveTo>
                  <a:cubicBezTo>
                    <a:pt x="31875" y="18"/>
                    <a:pt x="31891" y="18"/>
                    <a:pt x="31907" y="18"/>
                  </a:cubicBezTo>
                  <a:lnTo>
                    <a:pt x="31907" y="18"/>
                  </a:lnTo>
                  <a:cubicBezTo>
                    <a:pt x="31927" y="18"/>
                    <a:pt x="31947" y="18"/>
                    <a:pt x="31968" y="18"/>
                  </a:cubicBezTo>
                  <a:close/>
                  <a:moveTo>
                    <a:pt x="65033" y="18"/>
                  </a:moveTo>
                  <a:cubicBezTo>
                    <a:pt x="65014" y="18"/>
                    <a:pt x="65012" y="21"/>
                    <a:pt x="65024" y="27"/>
                  </a:cubicBezTo>
                  <a:lnTo>
                    <a:pt x="65024" y="27"/>
                  </a:lnTo>
                  <a:cubicBezTo>
                    <a:pt x="65027" y="24"/>
                    <a:pt x="65030" y="21"/>
                    <a:pt x="65033" y="18"/>
                  </a:cubicBezTo>
                  <a:close/>
                  <a:moveTo>
                    <a:pt x="51146" y="18"/>
                  </a:moveTo>
                  <a:cubicBezTo>
                    <a:pt x="51114" y="18"/>
                    <a:pt x="51101" y="27"/>
                    <a:pt x="51095" y="40"/>
                  </a:cubicBezTo>
                  <a:lnTo>
                    <a:pt x="51095" y="40"/>
                  </a:lnTo>
                  <a:cubicBezTo>
                    <a:pt x="51112" y="34"/>
                    <a:pt x="51129" y="26"/>
                    <a:pt x="51146" y="18"/>
                  </a:cubicBezTo>
                  <a:close/>
                  <a:moveTo>
                    <a:pt x="20946" y="18"/>
                  </a:moveTo>
                  <a:lnTo>
                    <a:pt x="20946" y="18"/>
                  </a:lnTo>
                  <a:cubicBezTo>
                    <a:pt x="20935" y="29"/>
                    <a:pt x="20929" y="38"/>
                    <a:pt x="20927" y="47"/>
                  </a:cubicBezTo>
                  <a:lnTo>
                    <a:pt x="20927" y="47"/>
                  </a:lnTo>
                  <a:cubicBezTo>
                    <a:pt x="20939" y="40"/>
                    <a:pt x="20946" y="30"/>
                    <a:pt x="20946" y="18"/>
                  </a:cubicBezTo>
                  <a:close/>
                  <a:moveTo>
                    <a:pt x="74236" y="128"/>
                  </a:moveTo>
                  <a:cubicBezTo>
                    <a:pt x="74241" y="130"/>
                    <a:pt x="74246" y="132"/>
                    <a:pt x="74252" y="133"/>
                  </a:cubicBezTo>
                  <a:lnTo>
                    <a:pt x="74252" y="133"/>
                  </a:lnTo>
                  <a:cubicBezTo>
                    <a:pt x="74313" y="128"/>
                    <a:pt x="74378" y="128"/>
                    <a:pt x="74457" y="128"/>
                  </a:cubicBezTo>
                  <a:close/>
                  <a:moveTo>
                    <a:pt x="89033" y="238"/>
                  </a:moveTo>
                  <a:cubicBezTo>
                    <a:pt x="89033" y="240"/>
                    <a:pt x="89033" y="242"/>
                    <a:pt x="89033" y="243"/>
                  </a:cubicBezTo>
                  <a:lnTo>
                    <a:pt x="89033" y="243"/>
                  </a:lnTo>
                  <a:cubicBezTo>
                    <a:pt x="89086" y="238"/>
                    <a:pt x="89165" y="238"/>
                    <a:pt x="89281" y="238"/>
                  </a:cubicBezTo>
                  <a:close/>
                  <a:moveTo>
                    <a:pt x="60" y="238"/>
                  </a:moveTo>
                  <a:cubicBezTo>
                    <a:pt x="60" y="238"/>
                    <a:pt x="91" y="277"/>
                    <a:pt x="173" y="293"/>
                  </a:cubicBezTo>
                  <a:lnTo>
                    <a:pt x="173" y="293"/>
                  </a:lnTo>
                  <a:cubicBezTo>
                    <a:pt x="151" y="278"/>
                    <a:pt x="115" y="260"/>
                    <a:pt x="60" y="238"/>
                  </a:cubicBezTo>
                  <a:close/>
                  <a:moveTo>
                    <a:pt x="88454" y="238"/>
                  </a:moveTo>
                  <a:cubicBezTo>
                    <a:pt x="88596" y="238"/>
                    <a:pt x="88621" y="284"/>
                    <a:pt x="88678" y="322"/>
                  </a:cubicBezTo>
                  <a:lnTo>
                    <a:pt x="88678" y="322"/>
                  </a:lnTo>
                  <a:cubicBezTo>
                    <a:pt x="88694" y="302"/>
                    <a:pt x="88702" y="275"/>
                    <a:pt x="88702" y="238"/>
                  </a:cubicBezTo>
                  <a:close/>
                  <a:moveTo>
                    <a:pt x="70907" y="742"/>
                  </a:moveTo>
                  <a:lnTo>
                    <a:pt x="70907" y="742"/>
                  </a:lnTo>
                  <a:cubicBezTo>
                    <a:pt x="70911" y="752"/>
                    <a:pt x="70916" y="756"/>
                    <a:pt x="70918" y="756"/>
                  </a:cubicBezTo>
                  <a:cubicBezTo>
                    <a:pt x="70921" y="756"/>
                    <a:pt x="70920" y="750"/>
                    <a:pt x="70907" y="742"/>
                  </a:cubicBezTo>
                  <a:close/>
                  <a:moveTo>
                    <a:pt x="8804" y="788"/>
                  </a:moveTo>
                  <a:cubicBezTo>
                    <a:pt x="8722" y="796"/>
                    <a:pt x="8637" y="805"/>
                    <a:pt x="8547" y="817"/>
                  </a:cubicBezTo>
                  <a:cubicBezTo>
                    <a:pt x="8635" y="817"/>
                    <a:pt x="8756" y="817"/>
                    <a:pt x="8804" y="788"/>
                  </a:cubicBezTo>
                  <a:close/>
                  <a:moveTo>
                    <a:pt x="96610" y="707"/>
                  </a:moveTo>
                  <a:cubicBezTo>
                    <a:pt x="96390" y="707"/>
                    <a:pt x="96279" y="707"/>
                    <a:pt x="96032" y="817"/>
                  </a:cubicBezTo>
                  <a:cubicBezTo>
                    <a:pt x="96500" y="817"/>
                    <a:pt x="96169" y="817"/>
                    <a:pt x="96610" y="707"/>
                  </a:cubicBezTo>
                  <a:close/>
                  <a:moveTo>
                    <a:pt x="96747" y="809"/>
                  </a:moveTo>
                  <a:cubicBezTo>
                    <a:pt x="96766" y="817"/>
                    <a:pt x="96800" y="817"/>
                    <a:pt x="96858" y="817"/>
                  </a:cubicBezTo>
                  <a:lnTo>
                    <a:pt x="97079" y="817"/>
                  </a:lnTo>
                  <a:cubicBezTo>
                    <a:pt x="96927" y="817"/>
                    <a:pt x="96820" y="817"/>
                    <a:pt x="96747" y="809"/>
                  </a:cubicBezTo>
                  <a:close/>
                  <a:moveTo>
                    <a:pt x="104897" y="817"/>
                  </a:moveTo>
                  <a:cubicBezTo>
                    <a:pt x="104890" y="817"/>
                    <a:pt x="104883" y="817"/>
                    <a:pt x="104876" y="817"/>
                  </a:cubicBezTo>
                  <a:cubicBezTo>
                    <a:pt x="104883" y="817"/>
                    <a:pt x="104890" y="817"/>
                    <a:pt x="104897" y="817"/>
                  </a:cubicBezTo>
                  <a:close/>
                  <a:moveTo>
                    <a:pt x="75256" y="817"/>
                  </a:moveTo>
                  <a:cubicBezTo>
                    <a:pt x="75035" y="817"/>
                    <a:pt x="74962" y="866"/>
                    <a:pt x="74798" y="866"/>
                  </a:cubicBezTo>
                  <a:cubicBezTo>
                    <a:pt x="74717" y="866"/>
                    <a:pt x="74613" y="854"/>
                    <a:pt x="74457" y="817"/>
                  </a:cubicBezTo>
                  <a:close/>
                  <a:moveTo>
                    <a:pt x="13967" y="919"/>
                  </a:moveTo>
                  <a:cubicBezTo>
                    <a:pt x="13960" y="922"/>
                    <a:pt x="13954" y="924"/>
                    <a:pt x="13947" y="927"/>
                  </a:cubicBezTo>
                  <a:lnTo>
                    <a:pt x="14058" y="927"/>
                  </a:lnTo>
                  <a:cubicBezTo>
                    <a:pt x="14027" y="924"/>
                    <a:pt x="13997" y="922"/>
                    <a:pt x="13967" y="919"/>
                  </a:cubicBezTo>
                  <a:close/>
                  <a:moveTo>
                    <a:pt x="14636" y="817"/>
                  </a:moveTo>
                  <a:lnTo>
                    <a:pt x="14636" y="817"/>
                  </a:lnTo>
                  <a:cubicBezTo>
                    <a:pt x="14636" y="817"/>
                    <a:pt x="14416" y="927"/>
                    <a:pt x="14884" y="927"/>
                  </a:cubicBezTo>
                  <a:cubicBezTo>
                    <a:pt x="14747" y="927"/>
                    <a:pt x="14636" y="817"/>
                    <a:pt x="14636" y="817"/>
                  </a:cubicBezTo>
                  <a:close/>
                  <a:moveTo>
                    <a:pt x="63541" y="878"/>
                  </a:moveTo>
                  <a:cubicBezTo>
                    <a:pt x="63459" y="878"/>
                    <a:pt x="63361" y="927"/>
                    <a:pt x="63214" y="927"/>
                  </a:cubicBezTo>
                  <a:lnTo>
                    <a:pt x="63655" y="927"/>
                  </a:lnTo>
                  <a:cubicBezTo>
                    <a:pt x="63619" y="891"/>
                    <a:pt x="63582" y="878"/>
                    <a:pt x="63541" y="878"/>
                  </a:cubicBezTo>
                  <a:close/>
                  <a:moveTo>
                    <a:pt x="14614" y="0"/>
                  </a:moveTo>
                  <a:cubicBezTo>
                    <a:pt x="9717" y="0"/>
                    <a:pt x="3141" y="40"/>
                    <a:pt x="859" y="238"/>
                  </a:cubicBezTo>
                  <a:lnTo>
                    <a:pt x="529" y="238"/>
                  </a:lnTo>
                  <a:cubicBezTo>
                    <a:pt x="409" y="284"/>
                    <a:pt x="317" y="300"/>
                    <a:pt x="248" y="300"/>
                  </a:cubicBezTo>
                  <a:cubicBezTo>
                    <a:pt x="219" y="300"/>
                    <a:pt x="194" y="297"/>
                    <a:pt x="173" y="293"/>
                  </a:cubicBezTo>
                  <a:lnTo>
                    <a:pt x="173" y="293"/>
                  </a:lnTo>
                  <a:cubicBezTo>
                    <a:pt x="293" y="376"/>
                    <a:pt x="1" y="376"/>
                    <a:pt x="281" y="376"/>
                  </a:cubicBezTo>
                  <a:lnTo>
                    <a:pt x="60" y="376"/>
                  </a:lnTo>
                  <a:cubicBezTo>
                    <a:pt x="60" y="431"/>
                    <a:pt x="150" y="431"/>
                    <a:pt x="222" y="431"/>
                  </a:cubicBezTo>
                  <a:cubicBezTo>
                    <a:pt x="294" y="431"/>
                    <a:pt x="349" y="431"/>
                    <a:pt x="281" y="486"/>
                  </a:cubicBezTo>
                  <a:lnTo>
                    <a:pt x="418" y="376"/>
                  </a:lnTo>
                  <a:lnTo>
                    <a:pt x="1548" y="376"/>
                  </a:lnTo>
                  <a:lnTo>
                    <a:pt x="1798" y="453"/>
                  </a:lnTo>
                  <a:lnTo>
                    <a:pt x="1798" y="453"/>
                  </a:lnTo>
                  <a:cubicBezTo>
                    <a:pt x="1742" y="442"/>
                    <a:pt x="1682" y="437"/>
                    <a:pt x="1626" y="437"/>
                  </a:cubicBezTo>
                  <a:cubicBezTo>
                    <a:pt x="1438" y="437"/>
                    <a:pt x="1291" y="486"/>
                    <a:pt x="1438" y="486"/>
                  </a:cubicBezTo>
                  <a:lnTo>
                    <a:pt x="3174" y="486"/>
                  </a:lnTo>
                  <a:cubicBezTo>
                    <a:pt x="2816" y="486"/>
                    <a:pt x="3174" y="486"/>
                    <a:pt x="3174" y="597"/>
                  </a:cubicBezTo>
                  <a:lnTo>
                    <a:pt x="4662" y="597"/>
                  </a:lnTo>
                  <a:cubicBezTo>
                    <a:pt x="5047" y="597"/>
                    <a:pt x="5017" y="548"/>
                    <a:pt x="5092" y="548"/>
                  </a:cubicBezTo>
                  <a:cubicBezTo>
                    <a:pt x="5130" y="548"/>
                    <a:pt x="5194" y="560"/>
                    <a:pt x="5351" y="597"/>
                  </a:cubicBezTo>
                  <a:lnTo>
                    <a:pt x="5461" y="597"/>
                  </a:lnTo>
                  <a:cubicBezTo>
                    <a:pt x="6563" y="597"/>
                    <a:pt x="7224" y="738"/>
                    <a:pt x="8094" y="738"/>
                  </a:cubicBezTo>
                  <a:cubicBezTo>
                    <a:pt x="8311" y="738"/>
                    <a:pt x="8541" y="729"/>
                    <a:pt x="8795" y="707"/>
                  </a:cubicBezTo>
                  <a:lnTo>
                    <a:pt x="8795" y="707"/>
                  </a:lnTo>
                  <a:cubicBezTo>
                    <a:pt x="8835" y="747"/>
                    <a:pt x="8831" y="772"/>
                    <a:pt x="8804" y="788"/>
                  </a:cubicBezTo>
                  <a:lnTo>
                    <a:pt x="8804" y="788"/>
                  </a:lnTo>
                  <a:cubicBezTo>
                    <a:pt x="8972" y="774"/>
                    <a:pt x="9125" y="768"/>
                    <a:pt x="9268" y="768"/>
                  </a:cubicBezTo>
                  <a:cubicBezTo>
                    <a:pt x="9695" y="768"/>
                    <a:pt x="10044" y="817"/>
                    <a:pt x="10503" y="817"/>
                  </a:cubicBezTo>
                  <a:cubicBezTo>
                    <a:pt x="11082" y="872"/>
                    <a:pt x="11688" y="872"/>
                    <a:pt x="12291" y="872"/>
                  </a:cubicBezTo>
                  <a:cubicBezTo>
                    <a:pt x="12861" y="872"/>
                    <a:pt x="13429" y="872"/>
                    <a:pt x="13967" y="919"/>
                  </a:cubicBezTo>
                  <a:lnTo>
                    <a:pt x="13967" y="919"/>
                  </a:lnTo>
                  <a:cubicBezTo>
                    <a:pt x="14207" y="817"/>
                    <a:pt x="14422" y="817"/>
                    <a:pt x="14636" y="817"/>
                  </a:cubicBezTo>
                  <a:cubicBezTo>
                    <a:pt x="14636" y="817"/>
                    <a:pt x="14636" y="817"/>
                    <a:pt x="14636" y="817"/>
                  </a:cubicBezTo>
                  <a:lnTo>
                    <a:pt x="14636" y="817"/>
                  </a:lnTo>
                  <a:cubicBezTo>
                    <a:pt x="15683" y="927"/>
                    <a:pt x="17860" y="927"/>
                    <a:pt x="19569" y="927"/>
                  </a:cubicBezTo>
                  <a:lnTo>
                    <a:pt x="26705" y="927"/>
                  </a:lnTo>
                  <a:cubicBezTo>
                    <a:pt x="26935" y="973"/>
                    <a:pt x="27152" y="988"/>
                    <a:pt x="27365" y="988"/>
                  </a:cubicBezTo>
                  <a:cubicBezTo>
                    <a:pt x="27792" y="988"/>
                    <a:pt x="28202" y="927"/>
                    <a:pt x="28661" y="927"/>
                  </a:cubicBezTo>
                  <a:cubicBezTo>
                    <a:pt x="29580" y="927"/>
                    <a:pt x="30388" y="988"/>
                    <a:pt x="31201" y="988"/>
                  </a:cubicBezTo>
                  <a:cubicBezTo>
                    <a:pt x="31607" y="988"/>
                    <a:pt x="32014" y="973"/>
                    <a:pt x="32436" y="927"/>
                  </a:cubicBezTo>
                  <a:lnTo>
                    <a:pt x="45993" y="927"/>
                  </a:lnTo>
                  <a:cubicBezTo>
                    <a:pt x="46067" y="927"/>
                    <a:pt x="46189" y="878"/>
                    <a:pt x="46262" y="878"/>
                  </a:cubicBezTo>
                  <a:cubicBezTo>
                    <a:pt x="46299" y="878"/>
                    <a:pt x="46324" y="891"/>
                    <a:pt x="46324" y="927"/>
                  </a:cubicBezTo>
                  <a:lnTo>
                    <a:pt x="46572" y="927"/>
                  </a:lnTo>
                  <a:cubicBezTo>
                    <a:pt x="47104" y="927"/>
                    <a:pt x="47539" y="988"/>
                    <a:pt x="47974" y="988"/>
                  </a:cubicBezTo>
                  <a:cubicBezTo>
                    <a:pt x="48191" y="988"/>
                    <a:pt x="48409" y="973"/>
                    <a:pt x="48638" y="927"/>
                  </a:cubicBezTo>
                  <a:lnTo>
                    <a:pt x="49658" y="927"/>
                  </a:lnTo>
                  <a:cubicBezTo>
                    <a:pt x="49731" y="973"/>
                    <a:pt x="49845" y="988"/>
                    <a:pt x="49955" y="988"/>
                  </a:cubicBezTo>
                  <a:cubicBezTo>
                    <a:pt x="50175" y="988"/>
                    <a:pt x="50383" y="927"/>
                    <a:pt x="50236" y="927"/>
                  </a:cubicBezTo>
                  <a:lnTo>
                    <a:pt x="52083" y="927"/>
                  </a:lnTo>
                  <a:cubicBezTo>
                    <a:pt x="52523" y="927"/>
                    <a:pt x="52413" y="1065"/>
                    <a:pt x="52992" y="1065"/>
                  </a:cubicBezTo>
                  <a:cubicBezTo>
                    <a:pt x="54259" y="1065"/>
                    <a:pt x="55968" y="927"/>
                    <a:pt x="57345" y="927"/>
                  </a:cubicBezTo>
                  <a:lnTo>
                    <a:pt x="58971" y="927"/>
                  </a:lnTo>
                  <a:cubicBezTo>
                    <a:pt x="59081" y="927"/>
                    <a:pt x="59880" y="927"/>
                    <a:pt x="59302" y="1065"/>
                  </a:cubicBezTo>
                  <a:lnTo>
                    <a:pt x="60679" y="1065"/>
                  </a:lnTo>
                  <a:cubicBezTo>
                    <a:pt x="61038" y="1065"/>
                    <a:pt x="60900" y="927"/>
                    <a:pt x="61258" y="927"/>
                  </a:cubicBezTo>
                  <a:cubicBezTo>
                    <a:pt x="61258" y="927"/>
                    <a:pt x="61148" y="927"/>
                    <a:pt x="61148" y="1065"/>
                  </a:cubicBezTo>
                  <a:cubicBezTo>
                    <a:pt x="62167" y="1065"/>
                    <a:pt x="62278" y="927"/>
                    <a:pt x="63214" y="927"/>
                  </a:cubicBezTo>
                  <a:cubicBezTo>
                    <a:pt x="63214" y="817"/>
                    <a:pt x="63545" y="817"/>
                    <a:pt x="63545" y="817"/>
                  </a:cubicBezTo>
                  <a:lnTo>
                    <a:pt x="67237" y="817"/>
                  </a:lnTo>
                  <a:cubicBezTo>
                    <a:pt x="67311" y="854"/>
                    <a:pt x="67372" y="866"/>
                    <a:pt x="67425" y="866"/>
                  </a:cubicBezTo>
                  <a:cubicBezTo>
                    <a:pt x="67531" y="866"/>
                    <a:pt x="67605" y="817"/>
                    <a:pt x="67678" y="817"/>
                  </a:cubicBezTo>
                  <a:lnTo>
                    <a:pt x="67568" y="817"/>
                  </a:lnTo>
                  <a:cubicBezTo>
                    <a:pt x="67641" y="817"/>
                    <a:pt x="67776" y="768"/>
                    <a:pt x="67890" y="768"/>
                  </a:cubicBezTo>
                  <a:cubicBezTo>
                    <a:pt x="67948" y="768"/>
                    <a:pt x="68000" y="780"/>
                    <a:pt x="68036" y="817"/>
                  </a:cubicBezTo>
                  <a:lnTo>
                    <a:pt x="69855" y="817"/>
                  </a:lnTo>
                  <a:cubicBezTo>
                    <a:pt x="69682" y="817"/>
                    <a:pt x="69713" y="749"/>
                    <a:pt x="69681" y="720"/>
                  </a:cubicBezTo>
                  <a:lnTo>
                    <a:pt x="69681" y="720"/>
                  </a:lnTo>
                  <a:cubicBezTo>
                    <a:pt x="69781" y="747"/>
                    <a:pt x="69872" y="756"/>
                    <a:pt x="69961" y="756"/>
                  </a:cubicBezTo>
                  <a:cubicBezTo>
                    <a:pt x="70101" y="756"/>
                    <a:pt x="70238" y="733"/>
                    <a:pt x="70410" y="719"/>
                  </a:cubicBezTo>
                  <a:lnTo>
                    <a:pt x="70410" y="719"/>
                  </a:lnTo>
                  <a:cubicBezTo>
                    <a:pt x="70213" y="817"/>
                    <a:pt x="70200" y="817"/>
                    <a:pt x="69855" y="817"/>
                  </a:cubicBezTo>
                  <a:lnTo>
                    <a:pt x="70682" y="817"/>
                  </a:lnTo>
                  <a:cubicBezTo>
                    <a:pt x="70682" y="817"/>
                    <a:pt x="70434" y="707"/>
                    <a:pt x="70682" y="707"/>
                  </a:cubicBezTo>
                  <a:cubicBezTo>
                    <a:pt x="70823" y="707"/>
                    <a:pt x="70884" y="727"/>
                    <a:pt x="70907" y="742"/>
                  </a:cubicBezTo>
                  <a:lnTo>
                    <a:pt x="70907" y="742"/>
                  </a:lnTo>
                  <a:cubicBezTo>
                    <a:pt x="70904" y="734"/>
                    <a:pt x="70902" y="723"/>
                    <a:pt x="70902" y="707"/>
                  </a:cubicBezTo>
                  <a:lnTo>
                    <a:pt x="71370" y="707"/>
                  </a:lnTo>
                  <a:cubicBezTo>
                    <a:pt x="71591" y="707"/>
                    <a:pt x="72059" y="707"/>
                    <a:pt x="72170" y="817"/>
                  </a:cubicBezTo>
                  <a:lnTo>
                    <a:pt x="72748" y="817"/>
                  </a:lnTo>
                  <a:cubicBezTo>
                    <a:pt x="72932" y="780"/>
                    <a:pt x="72978" y="768"/>
                    <a:pt x="72983" y="768"/>
                  </a:cubicBezTo>
                  <a:lnTo>
                    <a:pt x="72983" y="768"/>
                  </a:lnTo>
                  <a:cubicBezTo>
                    <a:pt x="72993" y="768"/>
                    <a:pt x="72840" y="817"/>
                    <a:pt x="73299" y="817"/>
                  </a:cubicBezTo>
                  <a:lnTo>
                    <a:pt x="74126" y="817"/>
                  </a:lnTo>
                  <a:cubicBezTo>
                    <a:pt x="74236" y="817"/>
                    <a:pt x="74457" y="817"/>
                    <a:pt x="74457" y="927"/>
                  </a:cubicBezTo>
                  <a:cubicBezTo>
                    <a:pt x="74567" y="872"/>
                    <a:pt x="74739" y="872"/>
                    <a:pt x="74897" y="872"/>
                  </a:cubicBezTo>
                  <a:cubicBezTo>
                    <a:pt x="75056" y="872"/>
                    <a:pt x="75201" y="872"/>
                    <a:pt x="75256" y="817"/>
                  </a:cubicBezTo>
                  <a:lnTo>
                    <a:pt x="75504" y="817"/>
                  </a:lnTo>
                  <a:cubicBezTo>
                    <a:pt x="75944" y="817"/>
                    <a:pt x="76055" y="707"/>
                    <a:pt x="76523" y="707"/>
                  </a:cubicBezTo>
                  <a:cubicBezTo>
                    <a:pt x="76633" y="817"/>
                    <a:pt x="76303" y="817"/>
                    <a:pt x="76192" y="817"/>
                  </a:cubicBezTo>
                  <a:lnTo>
                    <a:pt x="77791" y="817"/>
                  </a:lnTo>
                  <a:cubicBezTo>
                    <a:pt x="78434" y="817"/>
                    <a:pt x="78573" y="721"/>
                    <a:pt x="78880" y="708"/>
                  </a:cubicBezTo>
                  <a:lnTo>
                    <a:pt x="78880" y="708"/>
                  </a:lnTo>
                  <a:cubicBezTo>
                    <a:pt x="79196" y="721"/>
                    <a:pt x="79381" y="817"/>
                    <a:pt x="79279" y="817"/>
                  </a:cubicBezTo>
                  <a:lnTo>
                    <a:pt x="79857" y="817"/>
                  </a:lnTo>
                  <a:cubicBezTo>
                    <a:pt x="79857" y="707"/>
                    <a:pt x="79637" y="707"/>
                    <a:pt x="79967" y="707"/>
                  </a:cubicBezTo>
                  <a:lnTo>
                    <a:pt x="80546" y="707"/>
                  </a:lnTo>
                  <a:cubicBezTo>
                    <a:pt x="80546" y="707"/>
                    <a:pt x="80656" y="817"/>
                    <a:pt x="80436" y="817"/>
                  </a:cubicBezTo>
                  <a:cubicBezTo>
                    <a:pt x="80546" y="817"/>
                    <a:pt x="80766" y="817"/>
                    <a:pt x="80877" y="707"/>
                  </a:cubicBezTo>
                  <a:lnTo>
                    <a:pt x="81345" y="707"/>
                  </a:lnTo>
                  <a:cubicBezTo>
                    <a:pt x="81382" y="744"/>
                    <a:pt x="81419" y="756"/>
                    <a:pt x="81456" y="756"/>
                  </a:cubicBezTo>
                  <a:cubicBezTo>
                    <a:pt x="81532" y="756"/>
                    <a:pt x="81611" y="707"/>
                    <a:pt x="81703" y="707"/>
                  </a:cubicBezTo>
                  <a:lnTo>
                    <a:pt x="83191" y="707"/>
                  </a:lnTo>
                  <a:cubicBezTo>
                    <a:pt x="83191" y="707"/>
                    <a:pt x="83301" y="817"/>
                    <a:pt x="83191" y="817"/>
                  </a:cubicBezTo>
                  <a:cubicBezTo>
                    <a:pt x="83412" y="817"/>
                    <a:pt x="83301" y="707"/>
                    <a:pt x="83522" y="707"/>
                  </a:cubicBezTo>
                  <a:cubicBezTo>
                    <a:pt x="83412" y="817"/>
                    <a:pt x="83990" y="817"/>
                    <a:pt x="83770" y="817"/>
                  </a:cubicBezTo>
                  <a:lnTo>
                    <a:pt x="84321" y="817"/>
                  </a:lnTo>
                  <a:cubicBezTo>
                    <a:pt x="85148" y="817"/>
                    <a:pt x="85258" y="707"/>
                    <a:pt x="85699" y="707"/>
                  </a:cubicBezTo>
                  <a:lnTo>
                    <a:pt x="86167" y="707"/>
                  </a:lnTo>
                  <a:cubicBezTo>
                    <a:pt x="86094" y="707"/>
                    <a:pt x="86277" y="756"/>
                    <a:pt x="86571" y="756"/>
                  </a:cubicBezTo>
                  <a:cubicBezTo>
                    <a:pt x="86718" y="756"/>
                    <a:pt x="86893" y="744"/>
                    <a:pt x="87076" y="707"/>
                  </a:cubicBezTo>
                  <a:lnTo>
                    <a:pt x="87903" y="707"/>
                  </a:lnTo>
                  <a:lnTo>
                    <a:pt x="88344" y="817"/>
                  </a:lnTo>
                  <a:lnTo>
                    <a:pt x="88123" y="707"/>
                  </a:lnTo>
                  <a:lnTo>
                    <a:pt x="91347" y="707"/>
                  </a:lnTo>
                  <a:cubicBezTo>
                    <a:pt x="91301" y="744"/>
                    <a:pt x="91323" y="756"/>
                    <a:pt x="91380" y="756"/>
                  </a:cubicBezTo>
                  <a:cubicBezTo>
                    <a:pt x="91494" y="756"/>
                    <a:pt x="91751" y="707"/>
                    <a:pt x="91898" y="707"/>
                  </a:cubicBezTo>
                  <a:lnTo>
                    <a:pt x="92945" y="707"/>
                  </a:lnTo>
                  <a:cubicBezTo>
                    <a:pt x="93056" y="707"/>
                    <a:pt x="93634" y="817"/>
                    <a:pt x="93965" y="817"/>
                  </a:cubicBezTo>
                  <a:lnTo>
                    <a:pt x="94213" y="707"/>
                  </a:lnTo>
                  <a:lnTo>
                    <a:pt x="95232" y="707"/>
                  </a:lnTo>
                  <a:cubicBezTo>
                    <a:pt x="95122" y="707"/>
                    <a:pt x="95811" y="707"/>
                    <a:pt x="95343" y="597"/>
                  </a:cubicBezTo>
                  <a:lnTo>
                    <a:pt x="95811" y="597"/>
                  </a:lnTo>
                  <a:lnTo>
                    <a:pt x="95811" y="707"/>
                  </a:lnTo>
                  <a:lnTo>
                    <a:pt x="96032" y="597"/>
                  </a:lnTo>
                  <a:lnTo>
                    <a:pt x="96500" y="597"/>
                  </a:lnTo>
                  <a:cubicBezTo>
                    <a:pt x="96390" y="597"/>
                    <a:pt x="96169" y="707"/>
                    <a:pt x="96610" y="707"/>
                  </a:cubicBezTo>
                  <a:cubicBezTo>
                    <a:pt x="96610" y="770"/>
                    <a:pt x="96647" y="797"/>
                    <a:pt x="96747" y="809"/>
                  </a:cubicBezTo>
                  <a:lnTo>
                    <a:pt x="96747" y="809"/>
                  </a:lnTo>
                  <a:cubicBezTo>
                    <a:pt x="96720" y="797"/>
                    <a:pt x="96720" y="770"/>
                    <a:pt x="96720" y="707"/>
                  </a:cubicBezTo>
                  <a:lnTo>
                    <a:pt x="97189" y="707"/>
                  </a:lnTo>
                  <a:cubicBezTo>
                    <a:pt x="96858" y="707"/>
                    <a:pt x="97878" y="707"/>
                    <a:pt x="97657" y="597"/>
                  </a:cubicBezTo>
                  <a:lnTo>
                    <a:pt x="97988" y="597"/>
                  </a:lnTo>
                  <a:cubicBezTo>
                    <a:pt x="97657" y="707"/>
                    <a:pt x="98236" y="707"/>
                    <a:pt x="98098" y="707"/>
                  </a:cubicBezTo>
                  <a:lnTo>
                    <a:pt x="99035" y="707"/>
                  </a:lnTo>
                  <a:cubicBezTo>
                    <a:pt x="98925" y="707"/>
                    <a:pt x="99035" y="817"/>
                    <a:pt x="98787" y="817"/>
                  </a:cubicBezTo>
                  <a:cubicBezTo>
                    <a:pt x="98925" y="817"/>
                    <a:pt x="99614" y="817"/>
                    <a:pt x="99366" y="707"/>
                  </a:cubicBezTo>
                  <a:lnTo>
                    <a:pt x="103499" y="707"/>
                  </a:lnTo>
                  <a:cubicBezTo>
                    <a:pt x="103444" y="652"/>
                    <a:pt x="103506" y="652"/>
                    <a:pt x="103595" y="652"/>
                  </a:cubicBezTo>
                  <a:cubicBezTo>
                    <a:pt x="103685" y="652"/>
                    <a:pt x="103802" y="652"/>
                    <a:pt x="103857" y="597"/>
                  </a:cubicBezTo>
                  <a:lnTo>
                    <a:pt x="103857" y="597"/>
                  </a:lnTo>
                  <a:cubicBezTo>
                    <a:pt x="103747" y="707"/>
                    <a:pt x="104436" y="707"/>
                    <a:pt x="103857" y="707"/>
                  </a:cubicBezTo>
                  <a:lnTo>
                    <a:pt x="104188" y="707"/>
                  </a:lnTo>
                  <a:cubicBezTo>
                    <a:pt x="104436" y="707"/>
                    <a:pt x="103609" y="707"/>
                    <a:pt x="103967" y="817"/>
                  </a:cubicBezTo>
                  <a:cubicBezTo>
                    <a:pt x="104298" y="817"/>
                    <a:pt x="104546" y="707"/>
                    <a:pt x="104987" y="707"/>
                  </a:cubicBezTo>
                  <a:cubicBezTo>
                    <a:pt x="104913" y="744"/>
                    <a:pt x="104916" y="756"/>
                    <a:pt x="104953" y="756"/>
                  </a:cubicBezTo>
                  <a:cubicBezTo>
                    <a:pt x="105026" y="756"/>
                    <a:pt x="105235" y="707"/>
                    <a:pt x="105235" y="707"/>
                  </a:cubicBezTo>
                  <a:lnTo>
                    <a:pt x="105235" y="707"/>
                  </a:lnTo>
                  <a:cubicBezTo>
                    <a:pt x="105131" y="810"/>
                    <a:pt x="105003" y="817"/>
                    <a:pt x="104897" y="817"/>
                  </a:cubicBezTo>
                  <a:lnTo>
                    <a:pt x="104897" y="817"/>
                  </a:lnTo>
                  <a:cubicBezTo>
                    <a:pt x="105666" y="815"/>
                    <a:pt x="105128" y="707"/>
                    <a:pt x="105565" y="707"/>
                  </a:cubicBezTo>
                  <a:lnTo>
                    <a:pt x="105923" y="707"/>
                  </a:lnTo>
                  <a:cubicBezTo>
                    <a:pt x="105850" y="707"/>
                    <a:pt x="105923" y="756"/>
                    <a:pt x="106079" y="756"/>
                  </a:cubicBezTo>
                  <a:cubicBezTo>
                    <a:pt x="106156" y="756"/>
                    <a:pt x="106254" y="744"/>
                    <a:pt x="106364" y="707"/>
                  </a:cubicBezTo>
                  <a:lnTo>
                    <a:pt x="106833" y="707"/>
                  </a:lnTo>
                  <a:cubicBezTo>
                    <a:pt x="106488" y="652"/>
                    <a:pt x="106371" y="652"/>
                    <a:pt x="106254" y="652"/>
                  </a:cubicBezTo>
                  <a:cubicBezTo>
                    <a:pt x="106137" y="652"/>
                    <a:pt x="106020" y="652"/>
                    <a:pt x="105675" y="597"/>
                  </a:cubicBezTo>
                  <a:cubicBezTo>
                    <a:pt x="105602" y="597"/>
                    <a:pt x="105627" y="646"/>
                    <a:pt x="105520" y="646"/>
                  </a:cubicBezTo>
                  <a:cubicBezTo>
                    <a:pt x="105467" y="646"/>
                    <a:pt x="105382" y="633"/>
                    <a:pt x="105235" y="597"/>
                  </a:cubicBezTo>
                  <a:lnTo>
                    <a:pt x="104298" y="597"/>
                  </a:lnTo>
                  <a:cubicBezTo>
                    <a:pt x="104546" y="597"/>
                    <a:pt x="104298" y="597"/>
                    <a:pt x="104656" y="486"/>
                  </a:cubicBezTo>
                  <a:cubicBezTo>
                    <a:pt x="104188" y="486"/>
                    <a:pt x="103967" y="597"/>
                    <a:pt x="103499" y="597"/>
                  </a:cubicBezTo>
                  <a:lnTo>
                    <a:pt x="102920" y="597"/>
                  </a:lnTo>
                  <a:cubicBezTo>
                    <a:pt x="102810" y="597"/>
                    <a:pt x="102700" y="597"/>
                    <a:pt x="102700" y="486"/>
                  </a:cubicBezTo>
                  <a:lnTo>
                    <a:pt x="99614" y="486"/>
                  </a:lnTo>
                  <a:cubicBezTo>
                    <a:pt x="100054" y="486"/>
                    <a:pt x="99035" y="486"/>
                    <a:pt x="99614" y="376"/>
                  </a:cubicBezTo>
                  <a:cubicBezTo>
                    <a:pt x="99255" y="376"/>
                    <a:pt x="99255" y="486"/>
                    <a:pt x="98925" y="486"/>
                  </a:cubicBezTo>
                  <a:cubicBezTo>
                    <a:pt x="98787" y="486"/>
                    <a:pt x="98787" y="376"/>
                    <a:pt x="99035" y="376"/>
                  </a:cubicBezTo>
                  <a:lnTo>
                    <a:pt x="96858" y="376"/>
                  </a:lnTo>
                  <a:cubicBezTo>
                    <a:pt x="96702" y="413"/>
                    <a:pt x="96650" y="425"/>
                    <a:pt x="96637" y="425"/>
                  </a:cubicBezTo>
                  <a:cubicBezTo>
                    <a:pt x="96610" y="425"/>
                    <a:pt x="96739" y="376"/>
                    <a:pt x="96500" y="376"/>
                  </a:cubicBezTo>
                  <a:lnTo>
                    <a:pt x="92036" y="376"/>
                  </a:lnTo>
                  <a:cubicBezTo>
                    <a:pt x="91880" y="330"/>
                    <a:pt x="91736" y="315"/>
                    <a:pt x="91597" y="315"/>
                  </a:cubicBezTo>
                  <a:cubicBezTo>
                    <a:pt x="91320" y="315"/>
                    <a:pt x="91063" y="376"/>
                    <a:pt x="90769" y="376"/>
                  </a:cubicBezTo>
                  <a:lnTo>
                    <a:pt x="90658" y="376"/>
                  </a:lnTo>
                  <a:cubicBezTo>
                    <a:pt x="90521" y="376"/>
                    <a:pt x="90658" y="376"/>
                    <a:pt x="90658" y="238"/>
                  </a:cubicBezTo>
                  <a:lnTo>
                    <a:pt x="89722" y="238"/>
                  </a:lnTo>
                  <a:lnTo>
                    <a:pt x="89970" y="376"/>
                  </a:lnTo>
                  <a:lnTo>
                    <a:pt x="89391" y="376"/>
                  </a:lnTo>
                  <a:cubicBezTo>
                    <a:pt x="89556" y="307"/>
                    <a:pt x="89467" y="307"/>
                    <a:pt x="89336" y="307"/>
                  </a:cubicBezTo>
                  <a:cubicBezTo>
                    <a:pt x="89208" y="307"/>
                    <a:pt x="89041" y="307"/>
                    <a:pt x="89033" y="243"/>
                  </a:cubicBezTo>
                  <a:lnTo>
                    <a:pt x="89033" y="243"/>
                  </a:lnTo>
                  <a:cubicBezTo>
                    <a:pt x="88923" y="253"/>
                    <a:pt x="88923" y="283"/>
                    <a:pt x="88923" y="376"/>
                  </a:cubicBezTo>
                  <a:cubicBezTo>
                    <a:pt x="88781" y="376"/>
                    <a:pt x="88720" y="351"/>
                    <a:pt x="88678" y="322"/>
                  </a:cubicBezTo>
                  <a:lnTo>
                    <a:pt x="88678" y="322"/>
                  </a:lnTo>
                  <a:cubicBezTo>
                    <a:pt x="88633" y="376"/>
                    <a:pt x="88525" y="376"/>
                    <a:pt x="88344" y="376"/>
                  </a:cubicBezTo>
                  <a:cubicBezTo>
                    <a:pt x="88197" y="376"/>
                    <a:pt x="87940" y="315"/>
                    <a:pt x="87752" y="315"/>
                  </a:cubicBezTo>
                  <a:cubicBezTo>
                    <a:pt x="87658" y="315"/>
                    <a:pt x="87582" y="330"/>
                    <a:pt x="87545" y="376"/>
                  </a:cubicBezTo>
                  <a:cubicBezTo>
                    <a:pt x="87435" y="376"/>
                    <a:pt x="87435" y="238"/>
                    <a:pt x="87545" y="238"/>
                  </a:cubicBezTo>
                  <a:lnTo>
                    <a:pt x="83301" y="238"/>
                  </a:lnTo>
                  <a:cubicBezTo>
                    <a:pt x="83191" y="183"/>
                    <a:pt x="83074" y="183"/>
                    <a:pt x="82943" y="183"/>
                  </a:cubicBezTo>
                  <a:cubicBezTo>
                    <a:pt x="82812" y="183"/>
                    <a:pt x="82668" y="183"/>
                    <a:pt x="82502" y="128"/>
                  </a:cubicBezTo>
                  <a:lnTo>
                    <a:pt x="82502" y="238"/>
                  </a:lnTo>
                  <a:cubicBezTo>
                    <a:pt x="81970" y="238"/>
                    <a:pt x="81327" y="189"/>
                    <a:pt x="80688" y="189"/>
                  </a:cubicBezTo>
                  <a:cubicBezTo>
                    <a:pt x="80368" y="189"/>
                    <a:pt x="80050" y="202"/>
                    <a:pt x="79747" y="238"/>
                  </a:cubicBezTo>
                  <a:lnTo>
                    <a:pt x="79747" y="128"/>
                  </a:lnTo>
                  <a:lnTo>
                    <a:pt x="79279" y="238"/>
                  </a:lnTo>
                  <a:cubicBezTo>
                    <a:pt x="79058" y="128"/>
                    <a:pt x="79389" y="128"/>
                    <a:pt x="79389" y="128"/>
                  </a:cubicBezTo>
                  <a:cubicBezTo>
                    <a:pt x="78948" y="128"/>
                    <a:pt x="79168" y="238"/>
                    <a:pt x="78700" y="238"/>
                  </a:cubicBezTo>
                  <a:cubicBezTo>
                    <a:pt x="78479" y="238"/>
                    <a:pt x="78810" y="238"/>
                    <a:pt x="78948" y="128"/>
                  </a:cubicBezTo>
                  <a:lnTo>
                    <a:pt x="78948" y="128"/>
                  </a:lnTo>
                  <a:cubicBezTo>
                    <a:pt x="78479" y="238"/>
                    <a:pt x="77791" y="238"/>
                    <a:pt x="77432" y="238"/>
                  </a:cubicBezTo>
                  <a:lnTo>
                    <a:pt x="76523" y="238"/>
                  </a:lnTo>
                  <a:cubicBezTo>
                    <a:pt x="76468" y="183"/>
                    <a:pt x="76385" y="156"/>
                    <a:pt x="76299" y="156"/>
                  </a:cubicBezTo>
                  <a:cubicBezTo>
                    <a:pt x="76213" y="156"/>
                    <a:pt x="76124" y="183"/>
                    <a:pt x="76055" y="238"/>
                  </a:cubicBezTo>
                  <a:lnTo>
                    <a:pt x="76192" y="128"/>
                  </a:lnTo>
                  <a:lnTo>
                    <a:pt x="75145" y="128"/>
                  </a:lnTo>
                  <a:cubicBezTo>
                    <a:pt x="75072" y="128"/>
                    <a:pt x="74839" y="177"/>
                    <a:pt x="74594" y="177"/>
                  </a:cubicBezTo>
                  <a:cubicBezTo>
                    <a:pt x="74478" y="177"/>
                    <a:pt x="74358" y="166"/>
                    <a:pt x="74252" y="133"/>
                  </a:cubicBezTo>
                  <a:lnTo>
                    <a:pt x="74252" y="133"/>
                  </a:lnTo>
                  <a:cubicBezTo>
                    <a:pt x="74140" y="142"/>
                    <a:pt x="74038" y="167"/>
                    <a:pt x="73878" y="238"/>
                  </a:cubicBezTo>
                  <a:lnTo>
                    <a:pt x="73988" y="128"/>
                  </a:lnTo>
                  <a:lnTo>
                    <a:pt x="73079" y="238"/>
                  </a:lnTo>
                  <a:cubicBezTo>
                    <a:pt x="73024" y="183"/>
                    <a:pt x="72824" y="183"/>
                    <a:pt x="72652" y="183"/>
                  </a:cubicBezTo>
                  <a:cubicBezTo>
                    <a:pt x="72480" y="183"/>
                    <a:pt x="72335" y="183"/>
                    <a:pt x="72390" y="128"/>
                  </a:cubicBezTo>
                  <a:cubicBezTo>
                    <a:pt x="72059" y="128"/>
                    <a:pt x="72610" y="238"/>
                    <a:pt x="72280" y="238"/>
                  </a:cubicBezTo>
                  <a:cubicBezTo>
                    <a:pt x="72225" y="183"/>
                    <a:pt x="72135" y="183"/>
                    <a:pt x="72059" y="183"/>
                  </a:cubicBezTo>
                  <a:cubicBezTo>
                    <a:pt x="71984" y="183"/>
                    <a:pt x="71922" y="183"/>
                    <a:pt x="71922" y="128"/>
                  </a:cubicBezTo>
                  <a:lnTo>
                    <a:pt x="71811" y="128"/>
                  </a:lnTo>
                  <a:cubicBezTo>
                    <a:pt x="71591" y="128"/>
                    <a:pt x="71481" y="128"/>
                    <a:pt x="71481" y="238"/>
                  </a:cubicBezTo>
                  <a:cubicBezTo>
                    <a:pt x="71357" y="183"/>
                    <a:pt x="71212" y="183"/>
                    <a:pt x="71085" y="183"/>
                  </a:cubicBezTo>
                  <a:cubicBezTo>
                    <a:pt x="70957" y="183"/>
                    <a:pt x="70847" y="183"/>
                    <a:pt x="70792" y="128"/>
                  </a:cubicBezTo>
                  <a:lnTo>
                    <a:pt x="70902" y="128"/>
                  </a:lnTo>
                  <a:cubicBezTo>
                    <a:pt x="70443" y="128"/>
                    <a:pt x="70131" y="79"/>
                    <a:pt x="69843" y="79"/>
                  </a:cubicBezTo>
                  <a:cubicBezTo>
                    <a:pt x="69699" y="79"/>
                    <a:pt x="69561" y="91"/>
                    <a:pt x="69414" y="128"/>
                  </a:cubicBezTo>
                  <a:lnTo>
                    <a:pt x="65722" y="128"/>
                  </a:lnTo>
                  <a:cubicBezTo>
                    <a:pt x="65448" y="128"/>
                    <a:pt x="65079" y="52"/>
                    <a:pt x="65024" y="27"/>
                  </a:cubicBezTo>
                  <a:lnTo>
                    <a:pt x="65024" y="27"/>
                  </a:lnTo>
                  <a:cubicBezTo>
                    <a:pt x="64905" y="128"/>
                    <a:pt x="64592" y="128"/>
                    <a:pt x="64592" y="128"/>
                  </a:cubicBezTo>
                  <a:lnTo>
                    <a:pt x="62966" y="128"/>
                  </a:lnTo>
                  <a:cubicBezTo>
                    <a:pt x="62673" y="128"/>
                    <a:pt x="62526" y="79"/>
                    <a:pt x="62354" y="79"/>
                  </a:cubicBezTo>
                  <a:cubicBezTo>
                    <a:pt x="62268" y="79"/>
                    <a:pt x="62177" y="91"/>
                    <a:pt x="62057" y="128"/>
                  </a:cubicBezTo>
                  <a:lnTo>
                    <a:pt x="59991" y="128"/>
                  </a:lnTo>
                  <a:cubicBezTo>
                    <a:pt x="59991" y="91"/>
                    <a:pt x="59978" y="79"/>
                    <a:pt x="59949" y="79"/>
                  </a:cubicBezTo>
                  <a:cubicBezTo>
                    <a:pt x="59893" y="79"/>
                    <a:pt x="59776" y="123"/>
                    <a:pt x="59563" y="128"/>
                  </a:cubicBezTo>
                  <a:lnTo>
                    <a:pt x="59563" y="128"/>
                  </a:lnTo>
                  <a:cubicBezTo>
                    <a:pt x="58763" y="120"/>
                    <a:pt x="57893" y="18"/>
                    <a:pt x="57125" y="18"/>
                  </a:cubicBezTo>
                  <a:lnTo>
                    <a:pt x="54149" y="18"/>
                  </a:lnTo>
                  <a:cubicBezTo>
                    <a:pt x="53901" y="18"/>
                    <a:pt x="53460" y="128"/>
                    <a:pt x="53102" y="128"/>
                  </a:cubicBezTo>
                  <a:lnTo>
                    <a:pt x="51035" y="128"/>
                  </a:lnTo>
                  <a:cubicBezTo>
                    <a:pt x="51114" y="128"/>
                    <a:pt x="51080" y="72"/>
                    <a:pt x="51095" y="40"/>
                  </a:cubicBezTo>
                  <a:lnTo>
                    <a:pt x="51095" y="40"/>
                  </a:lnTo>
                  <a:cubicBezTo>
                    <a:pt x="51039" y="60"/>
                    <a:pt x="50983" y="67"/>
                    <a:pt x="50928" y="67"/>
                  </a:cubicBezTo>
                  <a:cubicBezTo>
                    <a:pt x="50787" y="67"/>
                    <a:pt x="50659" y="18"/>
                    <a:pt x="50567" y="18"/>
                  </a:cubicBezTo>
                  <a:lnTo>
                    <a:pt x="50815" y="128"/>
                  </a:lnTo>
                  <a:cubicBezTo>
                    <a:pt x="50567" y="128"/>
                    <a:pt x="50236" y="128"/>
                    <a:pt x="50126" y="18"/>
                  </a:cubicBezTo>
                  <a:lnTo>
                    <a:pt x="49768" y="128"/>
                  </a:lnTo>
                  <a:lnTo>
                    <a:pt x="49658" y="128"/>
                  </a:lnTo>
                  <a:lnTo>
                    <a:pt x="49548" y="18"/>
                  </a:lnTo>
                  <a:cubicBezTo>
                    <a:pt x="49437" y="18"/>
                    <a:pt x="49079" y="128"/>
                    <a:pt x="48859" y="128"/>
                  </a:cubicBezTo>
                  <a:lnTo>
                    <a:pt x="47261" y="128"/>
                  </a:lnTo>
                  <a:cubicBezTo>
                    <a:pt x="47481" y="128"/>
                    <a:pt x="47371" y="128"/>
                    <a:pt x="47261" y="18"/>
                  </a:cubicBezTo>
                  <a:lnTo>
                    <a:pt x="47261" y="18"/>
                  </a:lnTo>
                  <a:cubicBezTo>
                    <a:pt x="47013" y="128"/>
                    <a:pt x="47371" y="128"/>
                    <a:pt x="47261" y="128"/>
                  </a:cubicBezTo>
                  <a:lnTo>
                    <a:pt x="46682" y="128"/>
                  </a:lnTo>
                  <a:cubicBezTo>
                    <a:pt x="46324" y="128"/>
                    <a:pt x="46213" y="18"/>
                    <a:pt x="45993" y="18"/>
                  </a:cubicBezTo>
                  <a:cubicBezTo>
                    <a:pt x="45869" y="73"/>
                    <a:pt x="45752" y="73"/>
                    <a:pt x="45680" y="73"/>
                  </a:cubicBezTo>
                  <a:cubicBezTo>
                    <a:pt x="45607" y="73"/>
                    <a:pt x="45580" y="73"/>
                    <a:pt x="45635" y="128"/>
                  </a:cubicBezTo>
                  <a:lnTo>
                    <a:pt x="45414" y="128"/>
                  </a:lnTo>
                  <a:cubicBezTo>
                    <a:pt x="45194" y="128"/>
                    <a:pt x="44726" y="128"/>
                    <a:pt x="44615" y="18"/>
                  </a:cubicBezTo>
                  <a:cubicBezTo>
                    <a:pt x="44560" y="73"/>
                    <a:pt x="44326" y="73"/>
                    <a:pt x="44092" y="73"/>
                  </a:cubicBezTo>
                  <a:cubicBezTo>
                    <a:pt x="43858" y="73"/>
                    <a:pt x="43623" y="73"/>
                    <a:pt x="43568" y="128"/>
                  </a:cubicBezTo>
                  <a:lnTo>
                    <a:pt x="43348" y="18"/>
                  </a:lnTo>
                  <a:cubicBezTo>
                    <a:pt x="43348" y="128"/>
                    <a:pt x="43238" y="128"/>
                    <a:pt x="42990" y="128"/>
                  </a:cubicBezTo>
                  <a:cubicBezTo>
                    <a:pt x="42769" y="128"/>
                    <a:pt x="42879" y="128"/>
                    <a:pt x="42769" y="18"/>
                  </a:cubicBezTo>
                  <a:lnTo>
                    <a:pt x="42659" y="128"/>
                  </a:lnTo>
                  <a:cubicBezTo>
                    <a:pt x="42025" y="73"/>
                    <a:pt x="41281" y="73"/>
                    <a:pt x="40524" y="73"/>
                  </a:cubicBezTo>
                  <a:cubicBezTo>
                    <a:pt x="39766" y="73"/>
                    <a:pt x="38994" y="73"/>
                    <a:pt x="38305" y="18"/>
                  </a:cubicBezTo>
                  <a:cubicBezTo>
                    <a:pt x="37756" y="18"/>
                    <a:pt x="37007" y="117"/>
                    <a:pt x="36343" y="127"/>
                  </a:cubicBezTo>
                  <a:lnTo>
                    <a:pt x="36343" y="127"/>
                  </a:lnTo>
                  <a:lnTo>
                    <a:pt x="35550" y="18"/>
                  </a:lnTo>
                  <a:lnTo>
                    <a:pt x="36101" y="128"/>
                  </a:lnTo>
                  <a:lnTo>
                    <a:pt x="35660" y="128"/>
                  </a:lnTo>
                  <a:cubicBezTo>
                    <a:pt x="35127" y="128"/>
                    <a:pt x="34485" y="79"/>
                    <a:pt x="33846" y="79"/>
                  </a:cubicBezTo>
                  <a:cubicBezTo>
                    <a:pt x="33526" y="79"/>
                    <a:pt x="33208" y="91"/>
                    <a:pt x="32905" y="128"/>
                  </a:cubicBezTo>
                  <a:cubicBezTo>
                    <a:pt x="32236" y="128"/>
                    <a:pt x="32424" y="24"/>
                    <a:pt x="31907" y="18"/>
                  </a:cubicBezTo>
                  <a:lnTo>
                    <a:pt x="31907" y="18"/>
                  </a:lnTo>
                  <a:cubicBezTo>
                    <a:pt x="31259" y="24"/>
                    <a:pt x="30928" y="128"/>
                    <a:pt x="30260" y="128"/>
                  </a:cubicBezTo>
                  <a:cubicBezTo>
                    <a:pt x="30296" y="91"/>
                    <a:pt x="30269" y="79"/>
                    <a:pt x="30216" y="79"/>
                  </a:cubicBezTo>
                  <a:cubicBezTo>
                    <a:pt x="30110" y="79"/>
                    <a:pt x="29901" y="128"/>
                    <a:pt x="29901" y="128"/>
                  </a:cubicBezTo>
                  <a:cubicBezTo>
                    <a:pt x="29791" y="128"/>
                    <a:pt x="29461" y="128"/>
                    <a:pt x="29461" y="18"/>
                  </a:cubicBezTo>
                  <a:lnTo>
                    <a:pt x="29213" y="128"/>
                  </a:lnTo>
                  <a:lnTo>
                    <a:pt x="29102" y="128"/>
                  </a:lnTo>
                  <a:cubicBezTo>
                    <a:pt x="28772" y="128"/>
                    <a:pt x="27973" y="128"/>
                    <a:pt x="27725" y="18"/>
                  </a:cubicBezTo>
                  <a:cubicBezTo>
                    <a:pt x="27421" y="55"/>
                    <a:pt x="27054" y="67"/>
                    <a:pt x="26656" y="67"/>
                  </a:cubicBezTo>
                  <a:cubicBezTo>
                    <a:pt x="25860" y="67"/>
                    <a:pt x="24942" y="18"/>
                    <a:pt x="24170" y="18"/>
                  </a:cubicBezTo>
                  <a:cubicBezTo>
                    <a:pt x="23950" y="128"/>
                    <a:pt x="23591" y="128"/>
                    <a:pt x="23371" y="128"/>
                  </a:cubicBezTo>
                  <a:lnTo>
                    <a:pt x="23013" y="18"/>
                  </a:lnTo>
                  <a:cubicBezTo>
                    <a:pt x="22804" y="18"/>
                    <a:pt x="22596" y="117"/>
                    <a:pt x="22271" y="127"/>
                  </a:cubicBezTo>
                  <a:lnTo>
                    <a:pt x="22271" y="127"/>
                  </a:lnTo>
                  <a:cubicBezTo>
                    <a:pt x="22075" y="120"/>
                    <a:pt x="21919" y="79"/>
                    <a:pt x="21769" y="79"/>
                  </a:cubicBezTo>
                  <a:cubicBezTo>
                    <a:pt x="21687" y="79"/>
                    <a:pt x="21608" y="91"/>
                    <a:pt x="21525" y="128"/>
                  </a:cubicBezTo>
                  <a:cubicBezTo>
                    <a:pt x="21227" y="128"/>
                    <a:pt x="20906" y="128"/>
                    <a:pt x="20927" y="47"/>
                  </a:cubicBezTo>
                  <a:lnTo>
                    <a:pt x="20927" y="47"/>
                  </a:lnTo>
                  <a:cubicBezTo>
                    <a:pt x="20903" y="62"/>
                    <a:pt x="20857" y="67"/>
                    <a:pt x="20803" y="67"/>
                  </a:cubicBezTo>
                  <a:cubicBezTo>
                    <a:pt x="20640" y="67"/>
                    <a:pt x="20395" y="18"/>
                    <a:pt x="20395" y="18"/>
                  </a:cubicBezTo>
                  <a:cubicBezTo>
                    <a:pt x="20395" y="18"/>
                    <a:pt x="17878" y="0"/>
                    <a:pt x="14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57"/>
            <p:cNvSpPr/>
            <p:nvPr/>
          </p:nvSpPr>
          <p:spPr>
            <a:xfrm>
              <a:off x="52642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57"/>
            <p:cNvSpPr/>
            <p:nvPr/>
          </p:nvSpPr>
          <p:spPr>
            <a:xfrm>
              <a:off x="50514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57"/>
            <p:cNvSpPr/>
            <p:nvPr/>
          </p:nvSpPr>
          <p:spPr>
            <a:xfrm>
              <a:off x="499702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57"/>
            <p:cNvSpPr/>
            <p:nvPr/>
          </p:nvSpPr>
          <p:spPr>
            <a:xfrm>
              <a:off x="5393124" y="297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57"/>
            <p:cNvSpPr/>
            <p:nvPr/>
          </p:nvSpPr>
          <p:spPr>
            <a:xfrm>
              <a:off x="5734799" y="2975525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0" y="1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57"/>
            <p:cNvSpPr/>
            <p:nvPr/>
          </p:nvSpPr>
          <p:spPr>
            <a:xfrm>
              <a:off x="5712049" y="2975525"/>
              <a:ext cx="5550" cy="25"/>
            </a:xfrm>
            <a:custGeom>
              <a:avLst/>
              <a:gdLst/>
              <a:ahLst/>
              <a:cxnLst/>
              <a:rect l="l" t="t" r="r" b="b"/>
              <a:pathLst>
                <a:path w="222" h="1" extrusionOk="0">
                  <a:moveTo>
                    <a:pt x="22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57"/>
            <p:cNvSpPr/>
            <p:nvPr/>
          </p:nvSpPr>
          <p:spPr>
            <a:xfrm>
              <a:off x="5306999" y="2975525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111" y="1"/>
                  </a:moveTo>
                  <a:lnTo>
                    <a:pt x="1" y="1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57"/>
            <p:cNvSpPr/>
            <p:nvPr/>
          </p:nvSpPr>
          <p:spPr>
            <a:xfrm>
              <a:off x="5703099" y="29755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7"/>
            <p:cNvSpPr/>
            <p:nvPr/>
          </p:nvSpPr>
          <p:spPr>
            <a:xfrm>
              <a:off x="57347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7"/>
            <p:cNvSpPr/>
            <p:nvPr/>
          </p:nvSpPr>
          <p:spPr>
            <a:xfrm>
              <a:off x="5516424" y="2975525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8" y="1"/>
                  </a:moveTo>
                  <a:lnTo>
                    <a:pt x="138" y="1"/>
                  </a:lnTo>
                  <a:cubicBezTo>
                    <a:pt x="0" y="1"/>
                    <a:pt x="0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57"/>
            <p:cNvSpPr/>
            <p:nvPr/>
          </p:nvSpPr>
          <p:spPr>
            <a:xfrm>
              <a:off x="56858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57"/>
            <p:cNvSpPr/>
            <p:nvPr/>
          </p:nvSpPr>
          <p:spPr>
            <a:xfrm>
              <a:off x="57609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0"/>
                  </a:moveTo>
                  <a:lnTo>
                    <a:pt x="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57"/>
            <p:cNvSpPr/>
            <p:nvPr/>
          </p:nvSpPr>
          <p:spPr>
            <a:xfrm>
              <a:off x="5591499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" y="1"/>
                  </a:moveTo>
                  <a:lnTo>
                    <a:pt x="1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061B0995-A33F-443D-8E9B-F829B8A5C2BF}"/>
              </a:ext>
            </a:extLst>
          </p:cNvPr>
          <p:cNvSpPr txBox="1"/>
          <p:nvPr/>
        </p:nvSpPr>
        <p:spPr>
          <a:xfrm>
            <a:off x="2180100" y="1612566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e-IL" sz="5400" b="1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שאלות?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380</Words>
  <Application>Microsoft Office PowerPoint</Application>
  <PresentationFormat>‫הצגה על המסך (16:9)</PresentationFormat>
  <Paragraphs>59</Paragraphs>
  <Slides>9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6" baseType="lpstr">
      <vt:lpstr>Poppins</vt:lpstr>
      <vt:lpstr>Raleway</vt:lpstr>
      <vt:lpstr>Arial</vt:lpstr>
      <vt:lpstr>Calibri</vt:lpstr>
      <vt:lpstr>Neucha</vt:lpstr>
      <vt:lpstr>Calibri Light</vt:lpstr>
      <vt:lpstr>Class Awards Certificates by Slidesgo</vt:lpstr>
      <vt:lpstr>כלים חינוכיים להתמודדות עם  התנהגויות מאתגרות</vt:lpstr>
      <vt:lpstr>מצגת של PowerPoint‏</vt:lpstr>
      <vt:lpstr>מצגת של PowerPoint‏</vt:lpstr>
      <vt:lpstr>אז איך צולחים את האתגר?</vt:lpstr>
      <vt:lpstr>אז איך צולחים את האתגר-המשך:</vt:lpstr>
      <vt:lpstr>כלים פרקטיים</vt:lpstr>
      <vt:lpstr>כלים פרקטיים-המשך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חקר ההתנסות בחינוך המיוחד  הצגה וניתוח ההוראה בכיתת האימון</dc:title>
  <cp:lastModifiedBy>קטיה דרביל</cp:lastModifiedBy>
  <cp:revision>26</cp:revision>
  <dcterms:modified xsi:type="dcterms:W3CDTF">2021-01-26T10:22:04Z</dcterms:modified>
</cp:coreProperties>
</file>