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 id="2147483672" r:id="rId3"/>
  </p:sldMasterIdLst>
  <p:notesMasterIdLst>
    <p:notesMasterId r:id="rId12"/>
  </p:notesMasterIdLst>
  <p:sldIdLst>
    <p:sldId id="306" r:id="rId4"/>
    <p:sldId id="307" r:id="rId5"/>
    <p:sldId id="309" r:id="rId6"/>
    <p:sldId id="256" r:id="rId7"/>
    <p:sldId id="346" r:id="rId8"/>
    <p:sldId id="347" r:id="rId9"/>
    <p:sldId id="348" r:id="rId10"/>
    <p:sldId id="349" r:id="rId1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טל ונטורה" initials="טו" lastIdx="1" clrIdx="0">
    <p:extLst>
      <p:ext uri="{19B8F6BF-5375-455C-9EA6-DF929625EA0E}">
        <p15:presenceInfo xmlns:p15="http://schemas.microsoft.com/office/powerpoint/2012/main" userId="S::talv@zofim.org.il::ebeecb05-ee2d-4b01-b752-67126a9564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סגנון ביניים 2 - הדגשה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סגנון ביניים 2 - הדגשה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סגנון ביניים 2 - הדגשה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סגנון ביניים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13" autoAdjust="0"/>
    <p:restoredTop sz="94660"/>
  </p:normalViewPr>
  <p:slideViewPr>
    <p:cSldViewPr snapToGrid="0">
      <p:cViewPr>
        <p:scale>
          <a:sx n="100" d="100"/>
          <a:sy n="100" d="100"/>
        </p:scale>
        <p:origin x="7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BF0ACCCA-B9D5-4B5E-802F-F8D52FB196BD}" type="datetimeFigureOut">
              <a:rPr lang="he-IL" smtClean="0"/>
              <a:t>י"ד/טבת/תשפ"א</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2A33CE94-0DB7-4FDB-9013-F92C34E59E1E}" type="slidenum">
              <a:rPr lang="he-IL" smtClean="0"/>
              <a:t>‹#›</a:t>
            </a:fld>
            <a:endParaRPr lang="he-IL"/>
          </a:p>
        </p:txBody>
      </p:sp>
    </p:spTree>
    <p:extLst>
      <p:ext uri="{BB962C8B-B14F-4D97-AF65-F5344CB8AC3E}">
        <p14:creationId xmlns:p14="http://schemas.microsoft.com/office/powerpoint/2010/main" val="150657990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33f3059c5c_0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33f3059c5c_0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endParaRPr dirty="0"/>
          </a:p>
        </p:txBody>
      </p:sp>
    </p:spTree>
    <p:extLst>
      <p:ext uri="{BB962C8B-B14F-4D97-AF65-F5344CB8AC3E}">
        <p14:creationId xmlns:p14="http://schemas.microsoft.com/office/powerpoint/2010/main" val="1427465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33f3059c5c_0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33f3059c5c_0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endParaRPr dirty="0"/>
          </a:p>
        </p:txBody>
      </p:sp>
    </p:spTree>
    <p:extLst>
      <p:ext uri="{BB962C8B-B14F-4D97-AF65-F5344CB8AC3E}">
        <p14:creationId xmlns:p14="http://schemas.microsoft.com/office/powerpoint/2010/main" val="2813312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33f3059c5c_0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33f3059c5c_0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endParaRPr dirty="0"/>
          </a:p>
        </p:txBody>
      </p:sp>
    </p:spTree>
    <p:extLst>
      <p:ext uri="{BB962C8B-B14F-4D97-AF65-F5344CB8AC3E}">
        <p14:creationId xmlns:p14="http://schemas.microsoft.com/office/powerpoint/2010/main" val="1285087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A526721-79B0-4C58-9257-C0DC178665AC}"/>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293679BA-C8BC-4E68-B3C0-80DD12CEB5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144882AC-AA69-462E-8E72-2C4AA82BDDBF}"/>
              </a:ext>
            </a:extLst>
          </p:cNvPr>
          <p:cNvSpPr>
            <a:spLocks noGrp="1"/>
          </p:cNvSpPr>
          <p:nvPr>
            <p:ph type="dt" sz="half" idx="10"/>
          </p:nvPr>
        </p:nvSpPr>
        <p:spPr/>
        <p:txBody>
          <a:bodyPr/>
          <a:lstStyle/>
          <a:p>
            <a:fld id="{F9AD2029-83CB-4B85-AA00-62E4989216F4}" type="datetimeFigureOut">
              <a:rPr lang="he-IL" smtClean="0"/>
              <a:t>י"ד/טבת/תשפ"א</a:t>
            </a:fld>
            <a:endParaRPr lang="he-IL"/>
          </a:p>
        </p:txBody>
      </p:sp>
      <p:sp>
        <p:nvSpPr>
          <p:cNvPr id="5" name="מציין מיקום של כותרת תחתונה 4">
            <a:extLst>
              <a:ext uri="{FF2B5EF4-FFF2-40B4-BE49-F238E27FC236}">
                <a16:creationId xmlns:a16="http://schemas.microsoft.com/office/drawing/2014/main" id="{5B01FA40-0F7D-4DAE-8124-8E447ED27E04}"/>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BA83AEA-F31F-4BA8-8B64-906713397965}"/>
              </a:ext>
            </a:extLst>
          </p:cNvPr>
          <p:cNvSpPr>
            <a:spLocks noGrp="1"/>
          </p:cNvSpPr>
          <p:nvPr>
            <p:ph type="sldNum" sz="quarter" idx="12"/>
          </p:nvPr>
        </p:nvSpPr>
        <p:spPr/>
        <p:txBody>
          <a:bodyPr/>
          <a:lstStyle/>
          <a:p>
            <a:fld id="{08557EC3-7A75-44EF-8526-7E27CBEED886}" type="slidenum">
              <a:rPr lang="he-IL" smtClean="0"/>
              <a:t>‹#›</a:t>
            </a:fld>
            <a:endParaRPr lang="he-IL"/>
          </a:p>
        </p:txBody>
      </p:sp>
    </p:spTree>
    <p:extLst>
      <p:ext uri="{BB962C8B-B14F-4D97-AF65-F5344CB8AC3E}">
        <p14:creationId xmlns:p14="http://schemas.microsoft.com/office/powerpoint/2010/main" val="2570774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EA3E245-939B-4C18-8D0C-81808CC2A925}"/>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1E4AB4E6-A911-4153-920F-64D98D82B8A4}"/>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4E383B6B-BF36-45AD-B60D-B65C72EE5408}"/>
              </a:ext>
            </a:extLst>
          </p:cNvPr>
          <p:cNvSpPr>
            <a:spLocks noGrp="1"/>
          </p:cNvSpPr>
          <p:nvPr>
            <p:ph type="dt" sz="half" idx="10"/>
          </p:nvPr>
        </p:nvSpPr>
        <p:spPr/>
        <p:txBody>
          <a:bodyPr/>
          <a:lstStyle/>
          <a:p>
            <a:fld id="{F9AD2029-83CB-4B85-AA00-62E4989216F4}" type="datetimeFigureOut">
              <a:rPr lang="he-IL" smtClean="0"/>
              <a:t>י"ד/טבת/תשפ"א</a:t>
            </a:fld>
            <a:endParaRPr lang="he-IL"/>
          </a:p>
        </p:txBody>
      </p:sp>
      <p:sp>
        <p:nvSpPr>
          <p:cNvPr id="5" name="מציין מיקום של כותרת תחתונה 4">
            <a:extLst>
              <a:ext uri="{FF2B5EF4-FFF2-40B4-BE49-F238E27FC236}">
                <a16:creationId xmlns:a16="http://schemas.microsoft.com/office/drawing/2014/main" id="{7EAF40BE-22B3-4990-B7FF-89CF3D0E98DD}"/>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B5031051-14E2-45BA-A32A-EB4068C17825}"/>
              </a:ext>
            </a:extLst>
          </p:cNvPr>
          <p:cNvSpPr>
            <a:spLocks noGrp="1"/>
          </p:cNvSpPr>
          <p:nvPr>
            <p:ph type="sldNum" sz="quarter" idx="12"/>
          </p:nvPr>
        </p:nvSpPr>
        <p:spPr/>
        <p:txBody>
          <a:bodyPr/>
          <a:lstStyle/>
          <a:p>
            <a:fld id="{08557EC3-7A75-44EF-8526-7E27CBEED886}" type="slidenum">
              <a:rPr lang="he-IL" smtClean="0"/>
              <a:t>‹#›</a:t>
            </a:fld>
            <a:endParaRPr lang="he-IL"/>
          </a:p>
        </p:txBody>
      </p:sp>
    </p:spTree>
    <p:extLst>
      <p:ext uri="{BB962C8B-B14F-4D97-AF65-F5344CB8AC3E}">
        <p14:creationId xmlns:p14="http://schemas.microsoft.com/office/powerpoint/2010/main" val="2292918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C79BB9C2-E939-4370-9337-722242AA84A5}"/>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9556E42E-53AF-4922-8183-EC44A40A8CD4}"/>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DF94A747-15CC-4119-91C9-51681811B1AD}"/>
              </a:ext>
            </a:extLst>
          </p:cNvPr>
          <p:cNvSpPr>
            <a:spLocks noGrp="1"/>
          </p:cNvSpPr>
          <p:nvPr>
            <p:ph type="dt" sz="half" idx="10"/>
          </p:nvPr>
        </p:nvSpPr>
        <p:spPr/>
        <p:txBody>
          <a:bodyPr/>
          <a:lstStyle/>
          <a:p>
            <a:fld id="{F9AD2029-83CB-4B85-AA00-62E4989216F4}" type="datetimeFigureOut">
              <a:rPr lang="he-IL" smtClean="0"/>
              <a:t>י"ד/טבת/תשפ"א</a:t>
            </a:fld>
            <a:endParaRPr lang="he-IL"/>
          </a:p>
        </p:txBody>
      </p:sp>
      <p:sp>
        <p:nvSpPr>
          <p:cNvPr id="5" name="מציין מיקום של כותרת תחתונה 4">
            <a:extLst>
              <a:ext uri="{FF2B5EF4-FFF2-40B4-BE49-F238E27FC236}">
                <a16:creationId xmlns:a16="http://schemas.microsoft.com/office/drawing/2014/main" id="{F74B6701-9231-431E-A43B-82C140D57B0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657DFB6-BD12-48FF-AFBB-2FD534B5B13A}"/>
              </a:ext>
            </a:extLst>
          </p:cNvPr>
          <p:cNvSpPr>
            <a:spLocks noGrp="1"/>
          </p:cNvSpPr>
          <p:nvPr>
            <p:ph type="sldNum" sz="quarter" idx="12"/>
          </p:nvPr>
        </p:nvSpPr>
        <p:spPr/>
        <p:txBody>
          <a:bodyPr/>
          <a:lstStyle/>
          <a:p>
            <a:fld id="{08557EC3-7A75-44EF-8526-7E27CBEED886}" type="slidenum">
              <a:rPr lang="he-IL" smtClean="0"/>
              <a:t>‹#›</a:t>
            </a:fld>
            <a:endParaRPr lang="he-IL"/>
          </a:p>
        </p:txBody>
      </p:sp>
    </p:spTree>
    <p:extLst>
      <p:ext uri="{BB962C8B-B14F-4D97-AF65-F5344CB8AC3E}">
        <p14:creationId xmlns:p14="http://schemas.microsoft.com/office/powerpoint/2010/main" val="24671476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solidFill>
          <a:schemeClr val="lt2"/>
        </a:solidFill>
        <a:effectLst/>
      </p:bgPr>
    </p:bg>
    <p:spTree>
      <p:nvGrpSpPr>
        <p:cNvPr id="1" name="Shape 54"/>
        <p:cNvGrpSpPr/>
        <p:nvPr/>
      </p:nvGrpSpPr>
      <p:grpSpPr>
        <a:xfrm>
          <a:off x="0" y="0"/>
          <a:ext cx="0" cy="0"/>
          <a:chOff x="0" y="0"/>
          <a:chExt cx="0" cy="0"/>
        </a:xfrm>
      </p:grpSpPr>
      <p:sp>
        <p:nvSpPr>
          <p:cNvPr id="55" name="Google Shape;55;p14"/>
          <p:cNvSpPr/>
          <p:nvPr/>
        </p:nvSpPr>
        <p:spPr>
          <a:xfrm>
            <a:off x="200" y="0"/>
            <a:ext cx="12192000" cy="955200"/>
          </a:xfrm>
          <a:prstGeom prst="rect">
            <a:avLst/>
          </a:prstGeom>
          <a:solidFill>
            <a:schemeClr val="lt1"/>
          </a:solidFill>
          <a:ln>
            <a:noFill/>
          </a:ln>
        </p:spPr>
        <p:txBody>
          <a:bodyPr spcFirstLastPara="1" wrap="square" lIns="121900" tIns="121900" rIns="121900" bIns="121900" anchor="ctr" anchorCtr="0">
            <a:noAutofit/>
          </a:bodyPr>
          <a:lstStyle/>
          <a:p>
            <a:pPr marL="609585" lvl="0" indent="609585" algn="r" rtl="1">
              <a:spcBef>
                <a:spcPts val="0"/>
              </a:spcBef>
              <a:spcAft>
                <a:spcPts val="0"/>
              </a:spcAft>
              <a:buNone/>
            </a:pPr>
            <a:endParaRPr sz="1333" b="1">
              <a:latin typeface="Rubik"/>
              <a:ea typeface="Rubik"/>
              <a:cs typeface="Rubik"/>
              <a:sym typeface="Rubik"/>
            </a:endParaRPr>
          </a:p>
        </p:txBody>
      </p:sp>
      <p:sp>
        <p:nvSpPr>
          <p:cNvPr id="56" name="Google Shape;56;p14"/>
          <p:cNvSpPr txBox="1">
            <a:spLocks noGrp="1"/>
          </p:cNvSpPr>
          <p:nvPr>
            <p:ph type="ctrTitle"/>
          </p:nvPr>
        </p:nvSpPr>
        <p:spPr>
          <a:xfrm>
            <a:off x="972600" y="1763267"/>
            <a:ext cx="10250800" cy="2219600"/>
          </a:xfrm>
          <a:prstGeom prst="rect">
            <a:avLst/>
          </a:prstGeom>
        </p:spPr>
        <p:txBody>
          <a:bodyPr spcFirstLastPara="1" wrap="square" lIns="91425" tIns="91425" rIns="91425" bIns="91425" anchor="t" anchorCtr="0">
            <a:noAutofit/>
          </a:bodyPr>
          <a:lstStyle>
            <a:lvl1pPr lvl="0" algn="r" rtl="1">
              <a:spcBef>
                <a:spcPts val="0"/>
              </a:spcBef>
              <a:spcAft>
                <a:spcPts val="0"/>
              </a:spcAft>
              <a:buClr>
                <a:schemeClr val="dk2"/>
              </a:buClr>
              <a:buSzPts val="4200"/>
              <a:buFont typeface="Rubik"/>
              <a:buNone/>
              <a:defRPr sz="5600">
                <a:solidFill>
                  <a:schemeClr val="dk2"/>
                </a:solidFill>
                <a:latin typeface="Rubik"/>
                <a:ea typeface="Rubik"/>
                <a:cs typeface="Rubik"/>
                <a:sym typeface="Rubik"/>
              </a:defRPr>
            </a:lvl1pPr>
            <a:lvl2pPr lvl="1" rtl="0">
              <a:spcBef>
                <a:spcPts val="0"/>
              </a:spcBef>
              <a:spcAft>
                <a:spcPts val="0"/>
              </a:spcAft>
              <a:buClr>
                <a:schemeClr val="dk2"/>
              </a:buClr>
              <a:buSzPts val="4200"/>
              <a:buFont typeface="Alef"/>
              <a:buNone/>
              <a:defRPr sz="5600">
                <a:solidFill>
                  <a:schemeClr val="dk2"/>
                </a:solidFill>
                <a:latin typeface="Alef"/>
                <a:ea typeface="Alef"/>
                <a:cs typeface="Alef"/>
                <a:sym typeface="Alef"/>
              </a:defRPr>
            </a:lvl2pPr>
            <a:lvl3pPr lvl="2" rtl="0">
              <a:spcBef>
                <a:spcPts val="0"/>
              </a:spcBef>
              <a:spcAft>
                <a:spcPts val="0"/>
              </a:spcAft>
              <a:buClr>
                <a:schemeClr val="dk2"/>
              </a:buClr>
              <a:buSzPts val="4200"/>
              <a:buFont typeface="Alef"/>
              <a:buNone/>
              <a:defRPr sz="5600">
                <a:solidFill>
                  <a:schemeClr val="dk2"/>
                </a:solidFill>
                <a:latin typeface="Alef"/>
                <a:ea typeface="Alef"/>
                <a:cs typeface="Alef"/>
                <a:sym typeface="Alef"/>
              </a:defRPr>
            </a:lvl3pPr>
            <a:lvl4pPr lvl="3" rtl="0">
              <a:spcBef>
                <a:spcPts val="0"/>
              </a:spcBef>
              <a:spcAft>
                <a:spcPts val="0"/>
              </a:spcAft>
              <a:buClr>
                <a:schemeClr val="dk2"/>
              </a:buClr>
              <a:buSzPts val="4200"/>
              <a:buFont typeface="Alef"/>
              <a:buNone/>
              <a:defRPr sz="5600">
                <a:solidFill>
                  <a:schemeClr val="dk2"/>
                </a:solidFill>
                <a:latin typeface="Alef"/>
                <a:ea typeface="Alef"/>
                <a:cs typeface="Alef"/>
                <a:sym typeface="Alef"/>
              </a:defRPr>
            </a:lvl4pPr>
            <a:lvl5pPr lvl="4" rtl="0">
              <a:spcBef>
                <a:spcPts val="0"/>
              </a:spcBef>
              <a:spcAft>
                <a:spcPts val="0"/>
              </a:spcAft>
              <a:buClr>
                <a:schemeClr val="dk2"/>
              </a:buClr>
              <a:buSzPts val="4200"/>
              <a:buFont typeface="Alef"/>
              <a:buNone/>
              <a:defRPr sz="5600">
                <a:solidFill>
                  <a:schemeClr val="dk2"/>
                </a:solidFill>
                <a:latin typeface="Alef"/>
                <a:ea typeface="Alef"/>
                <a:cs typeface="Alef"/>
                <a:sym typeface="Alef"/>
              </a:defRPr>
            </a:lvl5pPr>
            <a:lvl6pPr lvl="5" rtl="0">
              <a:spcBef>
                <a:spcPts val="0"/>
              </a:spcBef>
              <a:spcAft>
                <a:spcPts val="0"/>
              </a:spcAft>
              <a:buClr>
                <a:schemeClr val="dk2"/>
              </a:buClr>
              <a:buSzPts val="4200"/>
              <a:buFont typeface="Alef"/>
              <a:buNone/>
              <a:defRPr sz="5600">
                <a:solidFill>
                  <a:schemeClr val="dk2"/>
                </a:solidFill>
                <a:latin typeface="Alef"/>
                <a:ea typeface="Alef"/>
                <a:cs typeface="Alef"/>
                <a:sym typeface="Alef"/>
              </a:defRPr>
            </a:lvl6pPr>
            <a:lvl7pPr lvl="6" rtl="0">
              <a:spcBef>
                <a:spcPts val="0"/>
              </a:spcBef>
              <a:spcAft>
                <a:spcPts val="0"/>
              </a:spcAft>
              <a:buClr>
                <a:schemeClr val="dk2"/>
              </a:buClr>
              <a:buSzPts val="4200"/>
              <a:buFont typeface="Alef"/>
              <a:buNone/>
              <a:defRPr sz="5600">
                <a:solidFill>
                  <a:schemeClr val="dk2"/>
                </a:solidFill>
                <a:latin typeface="Alef"/>
                <a:ea typeface="Alef"/>
                <a:cs typeface="Alef"/>
                <a:sym typeface="Alef"/>
              </a:defRPr>
            </a:lvl7pPr>
            <a:lvl8pPr lvl="7" rtl="0">
              <a:spcBef>
                <a:spcPts val="0"/>
              </a:spcBef>
              <a:spcAft>
                <a:spcPts val="0"/>
              </a:spcAft>
              <a:buClr>
                <a:schemeClr val="dk2"/>
              </a:buClr>
              <a:buSzPts val="4200"/>
              <a:buFont typeface="Alef"/>
              <a:buNone/>
              <a:defRPr sz="5600">
                <a:solidFill>
                  <a:schemeClr val="dk2"/>
                </a:solidFill>
                <a:latin typeface="Alef"/>
                <a:ea typeface="Alef"/>
                <a:cs typeface="Alef"/>
                <a:sym typeface="Alef"/>
              </a:defRPr>
            </a:lvl8pPr>
            <a:lvl9pPr lvl="8" rtl="0">
              <a:spcBef>
                <a:spcPts val="0"/>
              </a:spcBef>
              <a:spcAft>
                <a:spcPts val="0"/>
              </a:spcAft>
              <a:buClr>
                <a:schemeClr val="dk2"/>
              </a:buClr>
              <a:buSzPts val="4200"/>
              <a:buFont typeface="Alef"/>
              <a:buNone/>
              <a:defRPr sz="5600">
                <a:solidFill>
                  <a:schemeClr val="dk2"/>
                </a:solidFill>
                <a:latin typeface="Alef"/>
                <a:ea typeface="Alef"/>
                <a:cs typeface="Alef"/>
                <a:sym typeface="Alef"/>
              </a:defRPr>
            </a:lvl9pPr>
          </a:lstStyle>
          <a:p>
            <a:endParaRPr/>
          </a:p>
        </p:txBody>
      </p:sp>
      <p:sp>
        <p:nvSpPr>
          <p:cNvPr id="57" name="Google Shape;57;p14"/>
          <p:cNvSpPr txBox="1">
            <a:spLocks noGrp="1"/>
          </p:cNvSpPr>
          <p:nvPr>
            <p:ph type="subTitle" idx="1"/>
          </p:nvPr>
        </p:nvSpPr>
        <p:spPr>
          <a:xfrm>
            <a:off x="972836" y="4230533"/>
            <a:ext cx="10250800" cy="721600"/>
          </a:xfrm>
          <a:prstGeom prst="rect">
            <a:avLst/>
          </a:prstGeom>
        </p:spPr>
        <p:txBody>
          <a:bodyPr spcFirstLastPara="1" wrap="square" lIns="91425" tIns="91425" rIns="91425" bIns="91425" anchor="t" anchorCtr="0">
            <a:noAutofit/>
          </a:bodyPr>
          <a:lstStyle>
            <a:lvl1pPr lvl="0" rtl="1">
              <a:lnSpc>
                <a:spcPct val="100000"/>
              </a:lnSpc>
              <a:spcBef>
                <a:spcPts val="0"/>
              </a:spcBef>
              <a:spcAft>
                <a:spcPts val="0"/>
              </a:spcAft>
              <a:buClr>
                <a:srgbClr val="434343"/>
              </a:buClr>
              <a:buSzPts val="1600"/>
              <a:buFont typeface="Rubik"/>
              <a:buNone/>
              <a:defRPr sz="2133">
                <a:solidFill>
                  <a:srgbClr val="434343"/>
                </a:solidFill>
                <a:latin typeface="Rubik"/>
                <a:ea typeface="Rubik"/>
                <a:cs typeface="Rubik"/>
                <a:sym typeface="Rubik"/>
              </a:defRPr>
            </a:lvl1pPr>
            <a:lvl2pPr lvl="1" rtl="1">
              <a:lnSpc>
                <a:spcPct val="100000"/>
              </a:lnSpc>
              <a:spcBef>
                <a:spcPts val="0"/>
              </a:spcBef>
              <a:spcAft>
                <a:spcPts val="0"/>
              </a:spcAft>
              <a:buSzPts val="1600"/>
              <a:buNone/>
              <a:defRPr sz="2133"/>
            </a:lvl2pPr>
            <a:lvl3pPr lvl="2" rtl="1">
              <a:lnSpc>
                <a:spcPct val="100000"/>
              </a:lnSpc>
              <a:spcBef>
                <a:spcPts val="0"/>
              </a:spcBef>
              <a:spcAft>
                <a:spcPts val="0"/>
              </a:spcAft>
              <a:buSzPts val="1600"/>
              <a:buNone/>
              <a:defRPr sz="2133"/>
            </a:lvl3pPr>
            <a:lvl4pPr lvl="3" rtl="1">
              <a:lnSpc>
                <a:spcPct val="100000"/>
              </a:lnSpc>
              <a:spcBef>
                <a:spcPts val="0"/>
              </a:spcBef>
              <a:spcAft>
                <a:spcPts val="0"/>
              </a:spcAft>
              <a:buSzPts val="1600"/>
              <a:buNone/>
              <a:defRPr sz="2133"/>
            </a:lvl4pPr>
            <a:lvl5pPr lvl="4" rtl="1">
              <a:lnSpc>
                <a:spcPct val="100000"/>
              </a:lnSpc>
              <a:spcBef>
                <a:spcPts val="0"/>
              </a:spcBef>
              <a:spcAft>
                <a:spcPts val="0"/>
              </a:spcAft>
              <a:buSzPts val="1600"/>
              <a:buNone/>
              <a:defRPr sz="2133"/>
            </a:lvl5pPr>
            <a:lvl6pPr lvl="5" rtl="1">
              <a:lnSpc>
                <a:spcPct val="100000"/>
              </a:lnSpc>
              <a:spcBef>
                <a:spcPts val="0"/>
              </a:spcBef>
              <a:spcAft>
                <a:spcPts val="0"/>
              </a:spcAft>
              <a:buSzPts val="1600"/>
              <a:buNone/>
              <a:defRPr sz="2133"/>
            </a:lvl6pPr>
            <a:lvl7pPr lvl="6" rtl="1">
              <a:lnSpc>
                <a:spcPct val="100000"/>
              </a:lnSpc>
              <a:spcBef>
                <a:spcPts val="0"/>
              </a:spcBef>
              <a:spcAft>
                <a:spcPts val="0"/>
              </a:spcAft>
              <a:buSzPts val="1600"/>
              <a:buNone/>
              <a:defRPr sz="2133"/>
            </a:lvl7pPr>
            <a:lvl8pPr lvl="7" rtl="1">
              <a:lnSpc>
                <a:spcPct val="100000"/>
              </a:lnSpc>
              <a:spcBef>
                <a:spcPts val="0"/>
              </a:spcBef>
              <a:spcAft>
                <a:spcPts val="0"/>
              </a:spcAft>
              <a:buSzPts val="1600"/>
              <a:buNone/>
              <a:defRPr sz="2133"/>
            </a:lvl8pPr>
            <a:lvl9pPr lvl="8" rtl="1">
              <a:lnSpc>
                <a:spcPct val="100000"/>
              </a:lnSpc>
              <a:spcBef>
                <a:spcPts val="0"/>
              </a:spcBef>
              <a:spcAft>
                <a:spcPts val="0"/>
              </a:spcAft>
              <a:buSzPts val="1600"/>
              <a:buNone/>
              <a:defRPr sz="2133"/>
            </a:lvl9pPr>
          </a:lstStyle>
          <a:p>
            <a:endParaRPr/>
          </a:p>
        </p:txBody>
      </p:sp>
      <p:sp>
        <p:nvSpPr>
          <p:cNvPr id="58" name="Google Shape;58;p14"/>
          <p:cNvSpPr txBox="1">
            <a:spLocks noGrp="1"/>
          </p:cNvSpPr>
          <p:nvPr>
            <p:ph type="sldNum" idx="12"/>
          </p:nvPr>
        </p:nvSpPr>
        <p:spPr>
          <a:xfrm>
            <a:off x="241245" y="215201"/>
            <a:ext cx="731600" cy="524800"/>
          </a:xfrm>
          <a:prstGeom prst="rect">
            <a:avLst/>
          </a:prstGeom>
        </p:spPr>
        <p:txBody>
          <a:bodyPr spcFirstLastPara="1" wrap="square" lIns="91425" tIns="91425" rIns="91425" bIns="91425" anchor="t" anchorCtr="0">
            <a:noAutofit/>
          </a:bodyPr>
          <a:lstStyle>
            <a:lvl1pPr lvl="0" rtl="0">
              <a:buNone/>
              <a:defRPr sz="1733"/>
            </a:lvl1pPr>
            <a:lvl2pPr lvl="1" rtl="0">
              <a:buNone/>
              <a:defRPr sz="1733"/>
            </a:lvl2pPr>
            <a:lvl3pPr lvl="2" rtl="0">
              <a:buNone/>
              <a:defRPr sz="1733"/>
            </a:lvl3pPr>
            <a:lvl4pPr lvl="3" rtl="0">
              <a:buNone/>
              <a:defRPr sz="1733"/>
            </a:lvl4pPr>
            <a:lvl5pPr lvl="4" rtl="0">
              <a:buNone/>
              <a:defRPr sz="1733"/>
            </a:lvl5pPr>
            <a:lvl6pPr lvl="5" rtl="0">
              <a:buNone/>
              <a:defRPr sz="1733"/>
            </a:lvl6pPr>
            <a:lvl7pPr lvl="6" rtl="0">
              <a:buNone/>
              <a:defRPr sz="1733"/>
            </a:lvl7pPr>
            <a:lvl8pPr lvl="7" rtl="0">
              <a:buNone/>
              <a:defRPr sz="1733"/>
            </a:lvl8pPr>
            <a:lvl9pPr lvl="8" rtl="0">
              <a:buNone/>
              <a:defRPr sz="1733"/>
            </a:lvl9pPr>
          </a:lstStyle>
          <a:p>
            <a:fld id="{00000000-1234-1234-1234-123412341234}" type="slidenum">
              <a:rPr lang="x-none" smtClean="0"/>
              <a:pPr/>
              <a:t>‹#›</a:t>
            </a:fld>
            <a:endParaRPr lang="x-none"/>
          </a:p>
        </p:txBody>
      </p:sp>
      <p:pic>
        <p:nvPicPr>
          <p:cNvPr id="59" name="Google Shape;59;p14"/>
          <p:cNvPicPr preferRelativeResize="0"/>
          <p:nvPr/>
        </p:nvPicPr>
        <p:blipFill>
          <a:blip r:embed="rId2" cstate="email">
            <a:alphaModFix/>
            <a:extLst>
              <a:ext uri="{28A0092B-C50C-407E-A947-70E740481C1C}">
                <a14:useLocalDpi xmlns:a14="http://schemas.microsoft.com/office/drawing/2010/main"/>
              </a:ext>
            </a:extLst>
          </a:blip>
          <a:stretch>
            <a:fillRect/>
          </a:stretch>
        </p:blipFill>
        <p:spPr>
          <a:xfrm>
            <a:off x="11149867" y="41450"/>
            <a:ext cx="731600" cy="872311"/>
          </a:xfrm>
          <a:prstGeom prst="rect">
            <a:avLst/>
          </a:prstGeom>
          <a:noFill/>
          <a:ln>
            <a:noFill/>
          </a:ln>
        </p:spPr>
      </p:pic>
    </p:spTree>
    <p:extLst>
      <p:ext uri="{BB962C8B-B14F-4D97-AF65-F5344CB8AC3E}">
        <p14:creationId xmlns:p14="http://schemas.microsoft.com/office/powerpoint/2010/main" val="2713109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solidFill>
          <a:schemeClr val="dk1"/>
        </a:solidFill>
        <a:effectLst/>
      </p:bgPr>
    </p:bg>
    <p:spTree>
      <p:nvGrpSpPr>
        <p:cNvPr id="1" name="Shape 60"/>
        <p:cNvGrpSpPr/>
        <p:nvPr/>
      </p:nvGrpSpPr>
      <p:grpSpPr>
        <a:xfrm>
          <a:off x="0" y="0"/>
          <a:ext cx="0" cy="0"/>
          <a:chOff x="0" y="0"/>
          <a:chExt cx="0" cy="0"/>
        </a:xfrm>
      </p:grpSpPr>
      <p:grpSp>
        <p:nvGrpSpPr>
          <p:cNvPr id="61" name="Google Shape;61;p15"/>
          <p:cNvGrpSpPr/>
          <p:nvPr/>
        </p:nvGrpSpPr>
        <p:grpSpPr>
          <a:xfrm>
            <a:off x="1107190" y="1588342"/>
            <a:ext cx="994351" cy="61101"/>
            <a:chOff x="4580561" y="2589004"/>
            <a:chExt cx="1064464" cy="25200"/>
          </a:xfrm>
        </p:grpSpPr>
        <p:sp>
          <p:nvSpPr>
            <p:cNvPr id="62" name="Google Shape;62;p15"/>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 name="Google Shape;63;p15"/>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4" name="Google Shape;64;p15"/>
          <p:cNvSpPr txBox="1">
            <a:spLocks noGrp="1"/>
          </p:cNvSpPr>
          <p:nvPr>
            <p:ph type="title"/>
          </p:nvPr>
        </p:nvSpPr>
        <p:spPr>
          <a:xfrm>
            <a:off x="972600" y="1763267"/>
            <a:ext cx="10251200" cy="2024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3600"/>
              <a:buNone/>
              <a:defRPr sz="4800">
                <a:solidFill>
                  <a:schemeClr val="lt1"/>
                </a:solidFill>
              </a:defRPr>
            </a:lvl1pPr>
            <a:lvl2pPr lvl="1" rtl="0">
              <a:spcBef>
                <a:spcPts val="0"/>
              </a:spcBef>
              <a:spcAft>
                <a:spcPts val="0"/>
              </a:spcAft>
              <a:buClr>
                <a:schemeClr val="lt1"/>
              </a:buClr>
              <a:buSzPts val="3600"/>
              <a:buNone/>
              <a:defRPr sz="4800">
                <a:solidFill>
                  <a:schemeClr val="lt1"/>
                </a:solidFill>
              </a:defRPr>
            </a:lvl2pPr>
            <a:lvl3pPr lvl="2" rtl="0">
              <a:spcBef>
                <a:spcPts val="0"/>
              </a:spcBef>
              <a:spcAft>
                <a:spcPts val="0"/>
              </a:spcAft>
              <a:buClr>
                <a:schemeClr val="lt1"/>
              </a:buClr>
              <a:buSzPts val="3600"/>
              <a:buNone/>
              <a:defRPr sz="4800">
                <a:solidFill>
                  <a:schemeClr val="lt1"/>
                </a:solidFill>
              </a:defRPr>
            </a:lvl3pPr>
            <a:lvl4pPr lvl="3" rtl="0">
              <a:spcBef>
                <a:spcPts val="0"/>
              </a:spcBef>
              <a:spcAft>
                <a:spcPts val="0"/>
              </a:spcAft>
              <a:buClr>
                <a:schemeClr val="lt1"/>
              </a:buClr>
              <a:buSzPts val="3600"/>
              <a:buNone/>
              <a:defRPr sz="4800">
                <a:solidFill>
                  <a:schemeClr val="lt1"/>
                </a:solidFill>
              </a:defRPr>
            </a:lvl4pPr>
            <a:lvl5pPr lvl="4" rtl="0">
              <a:spcBef>
                <a:spcPts val="0"/>
              </a:spcBef>
              <a:spcAft>
                <a:spcPts val="0"/>
              </a:spcAft>
              <a:buClr>
                <a:schemeClr val="lt1"/>
              </a:buClr>
              <a:buSzPts val="3600"/>
              <a:buNone/>
              <a:defRPr sz="4800">
                <a:solidFill>
                  <a:schemeClr val="lt1"/>
                </a:solidFill>
              </a:defRPr>
            </a:lvl5pPr>
            <a:lvl6pPr lvl="5" rtl="0">
              <a:spcBef>
                <a:spcPts val="0"/>
              </a:spcBef>
              <a:spcAft>
                <a:spcPts val="0"/>
              </a:spcAft>
              <a:buClr>
                <a:schemeClr val="lt1"/>
              </a:buClr>
              <a:buSzPts val="3600"/>
              <a:buNone/>
              <a:defRPr sz="4800">
                <a:solidFill>
                  <a:schemeClr val="lt1"/>
                </a:solidFill>
              </a:defRPr>
            </a:lvl6pPr>
            <a:lvl7pPr lvl="6" rtl="0">
              <a:spcBef>
                <a:spcPts val="0"/>
              </a:spcBef>
              <a:spcAft>
                <a:spcPts val="0"/>
              </a:spcAft>
              <a:buClr>
                <a:schemeClr val="lt1"/>
              </a:buClr>
              <a:buSzPts val="3600"/>
              <a:buNone/>
              <a:defRPr sz="4800">
                <a:solidFill>
                  <a:schemeClr val="lt1"/>
                </a:solidFill>
              </a:defRPr>
            </a:lvl7pPr>
            <a:lvl8pPr lvl="7" rtl="0">
              <a:spcBef>
                <a:spcPts val="0"/>
              </a:spcBef>
              <a:spcAft>
                <a:spcPts val="0"/>
              </a:spcAft>
              <a:buClr>
                <a:schemeClr val="lt1"/>
              </a:buClr>
              <a:buSzPts val="3600"/>
              <a:buNone/>
              <a:defRPr sz="4800">
                <a:solidFill>
                  <a:schemeClr val="lt1"/>
                </a:solidFill>
              </a:defRPr>
            </a:lvl8pPr>
            <a:lvl9pPr lvl="8" rtl="0">
              <a:spcBef>
                <a:spcPts val="0"/>
              </a:spcBef>
              <a:spcAft>
                <a:spcPts val="0"/>
              </a:spcAft>
              <a:buClr>
                <a:schemeClr val="lt1"/>
              </a:buClr>
              <a:buSzPts val="3600"/>
              <a:buNone/>
              <a:defRPr sz="4800">
                <a:solidFill>
                  <a:schemeClr val="lt1"/>
                </a:solidFill>
              </a:defRPr>
            </a:lvl9pPr>
          </a:lstStyle>
          <a:p>
            <a:endParaRPr/>
          </a:p>
        </p:txBody>
      </p:sp>
      <p:sp>
        <p:nvSpPr>
          <p:cNvPr id="65" name="Google Shape;65;p15"/>
          <p:cNvSpPr txBox="1">
            <a:spLocks noGrp="1"/>
          </p:cNvSpPr>
          <p:nvPr>
            <p:ph type="sldNum" idx="12"/>
          </p:nvPr>
        </p:nvSpPr>
        <p:spPr>
          <a:xfrm>
            <a:off x="11381736" y="6333135"/>
            <a:ext cx="731600" cy="5248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x-none" smtClean="0"/>
              <a:pPr/>
              <a:t>‹#›</a:t>
            </a:fld>
            <a:endParaRPr lang="x-none"/>
          </a:p>
        </p:txBody>
      </p:sp>
    </p:spTree>
    <p:extLst>
      <p:ext uri="{BB962C8B-B14F-4D97-AF65-F5344CB8AC3E}">
        <p14:creationId xmlns:p14="http://schemas.microsoft.com/office/powerpoint/2010/main" val="2958165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66"/>
        <p:cNvGrpSpPr/>
        <p:nvPr/>
      </p:nvGrpSpPr>
      <p:grpSpPr>
        <a:xfrm>
          <a:off x="0" y="0"/>
          <a:ext cx="0" cy="0"/>
          <a:chOff x="0" y="0"/>
          <a:chExt cx="0" cy="0"/>
        </a:xfrm>
      </p:grpSpPr>
      <p:sp>
        <p:nvSpPr>
          <p:cNvPr id="67" name="Google Shape;67;p16"/>
          <p:cNvSpPr/>
          <p:nvPr/>
        </p:nvSpPr>
        <p:spPr>
          <a:xfrm>
            <a:off x="0" y="0"/>
            <a:ext cx="12192000" cy="6504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8" name="Google Shape;68;p16"/>
          <p:cNvGrpSpPr/>
          <p:nvPr/>
        </p:nvGrpSpPr>
        <p:grpSpPr>
          <a:xfrm>
            <a:off x="1107190" y="1588342"/>
            <a:ext cx="994351" cy="61101"/>
            <a:chOff x="4580561" y="2589004"/>
            <a:chExt cx="1064464" cy="25200"/>
          </a:xfrm>
        </p:grpSpPr>
        <p:sp>
          <p:nvSpPr>
            <p:cNvPr id="69" name="Google Shape;69;p1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 name="Google Shape;70;p1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71" name="Google Shape;71;p16"/>
          <p:cNvSpPr txBox="1">
            <a:spLocks noGrp="1"/>
          </p:cNvSpPr>
          <p:nvPr>
            <p:ph type="title"/>
          </p:nvPr>
        </p:nvSpPr>
        <p:spPr>
          <a:xfrm>
            <a:off x="972600" y="1758200"/>
            <a:ext cx="10251600" cy="713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600"/>
              <a:buNone/>
              <a:defRPr sz="3467">
                <a:solidFill>
                  <a:schemeClr val="dk2"/>
                </a:solidFill>
              </a:defRPr>
            </a:lvl1pPr>
            <a:lvl2pPr lvl="1" rtl="0">
              <a:spcBef>
                <a:spcPts val="0"/>
              </a:spcBef>
              <a:spcAft>
                <a:spcPts val="0"/>
              </a:spcAft>
              <a:buClr>
                <a:schemeClr val="dk2"/>
              </a:buClr>
              <a:buSzPts val="2600"/>
              <a:buNone/>
              <a:defRPr sz="3467">
                <a:solidFill>
                  <a:schemeClr val="dk2"/>
                </a:solidFill>
              </a:defRPr>
            </a:lvl2pPr>
            <a:lvl3pPr lvl="2" rtl="0">
              <a:spcBef>
                <a:spcPts val="0"/>
              </a:spcBef>
              <a:spcAft>
                <a:spcPts val="0"/>
              </a:spcAft>
              <a:buClr>
                <a:schemeClr val="dk2"/>
              </a:buClr>
              <a:buSzPts val="2600"/>
              <a:buNone/>
              <a:defRPr sz="3467">
                <a:solidFill>
                  <a:schemeClr val="dk2"/>
                </a:solidFill>
              </a:defRPr>
            </a:lvl3pPr>
            <a:lvl4pPr lvl="3" rtl="0">
              <a:spcBef>
                <a:spcPts val="0"/>
              </a:spcBef>
              <a:spcAft>
                <a:spcPts val="0"/>
              </a:spcAft>
              <a:buClr>
                <a:schemeClr val="dk2"/>
              </a:buClr>
              <a:buSzPts val="2600"/>
              <a:buNone/>
              <a:defRPr sz="3467">
                <a:solidFill>
                  <a:schemeClr val="dk2"/>
                </a:solidFill>
              </a:defRPr>
            </a:lvl4pPr>
            <a:lvl5pPr lvl="4" rtl="0">
              <a:spcBef>
                <a:spcPts val="0"/>
              </a:spcBef>
              <a:spcAft>
                <a:spcPts val="0"/>
              </a:spcAft>
              <a:buClr>
                <a:schemeClr val="dk2"/>
              </a:buClr>
              <a:buSzPts val="2600"/>
              <a:buNone/>
              <a:defRPr sz="3467">
                <a:solidFill>
                  <a:schemeClr val="dk2"/>
                </a:solidFill>
              </a:defRPr>
            </a:lvl5pPr>
            <a:lvl6pPr lvl="5" rtl="0">
              <a:spcBef>
                <a:spcPts val="0"/>
              </a:spcBef>
              <a:spcAft>
                <a:spcPts val="0"/>
              </a:spcAft>
              <a:buClr>
                <a:schemeClr val="dk2"/>
              </a:buClr>
              <a:buSzPts val="2600"/>
              <a:buNone/>
              <a:defRPr sz="3467">
                <a:solidFill>
                  <a:schemeClr val="dk2"/>
                </a:solidFill>
              </a:defRPr>
            </a:lvl6pPr>
            <a:lvl7pPr lvl="6" rtl="0">
              <a:spcBef>
                <a:spcPts val="0"/>
              </a:spcBef>
              <a:spcAft>
                <a:spcPts val="0"/>
              </a:spcAft>
              <a:buClr>
                <a:schemeClr val="dk2"/>
              </a:buClr>
              <a:buSzPts val="2600"/>
              <a:buNone/>
              <a:defRPr sz="3467">
                <a:solidFill>
                  <a:schemeClr val="dk2"/>
                </a:solidFill>
              </a:defRPr>
            </a:lvl7pPr>
            <a:lvl8pPr lvl="7" rtl="0">
              <a:spcBef>
                <a:spcPts val="0"/>
              </a:spcBef>
              <a:spcAft>
                <a:spcPts val="0"/>
              </a:spcAft>
              <a:buClr>
                <a:schemeClr val="dk2"/>
              </a:buClr>
              <a:buSzPts val="2600"/>
              <a:buNone/>
              <a:defRPr sz="3467">
                <a:solidFill>
                  <a:schemeClr val="dk2"/>
                </a:solidFill>
              </a:defRPr>
            </a:lvl8pPr>
            <a:lvl9pPr lvl="8" rtl="0">
              <a:spcBef>
                <a:spcPts val="0"/>
              </a:spcBef>
              <a:spcAft>
                <a:spcPts val="0"/>
              </a:spcAft>
              <a:buClr>
                <a:schemeClr val="dk2"/>
              </a:buClr>
              <a:buSzPts val="2600"/>
              <a:buNone/>
              <a:defRPr sz="3467">
                <a:solidFill>
                  <a:schemeClr val="dk2"/>
                </a:solidFill>
              </a:defRPr>
            </a:lvl9pPr>
          </a:lstStyle>
          <a:p>
            <a:endParaRPr/>
          </a:p>
        </p:txBody>
      </p:sp>
      <p:sp>
        <p:nvSpPr>
          <p:cNvPr id="72" name="Google Shape;72;p16"/>
          <p:cNvSpPr txBox="1">
            <a:spLocks noGrp="1"/>
          </p:cNvSpPr>
          <p:nvPr>
            <p:ph type="body" idx="1"/>
          </p:nvPr>
        </p:nvSpPr>
        <p:spPr>
          <a:xfrm>
            <a:off x="972600" y="2771833"/>
            <a:ext cx="10251600" cy="3014800"/>
          </a:xfrm>
          <a:prstGeom prst="rect">
            <a:avLst/>
          </a:prstGeom>
        </p:spPr>
        <p:txBody>
          <a:bodyPr spcFirstLastPara="1" wrap="square" lIns="91425" tIns="91425" rIns="91425" bIns="91425" anchor="t" anchorCtr="0">
            <a:noAutofit/>
          </a:bodyPr>
          <a:lstStyle>
            <a:lvl1pPr marL="609585" lvl="0" indent="-414856" rtl="0">
              <a:spcBef>
                <a:spcPts val="0"/>
              </a:spcBef>
              <a:spcAft>
                <a:spcPts val="0"/>
              </a:spcAft>
              <a:buSzPts val="1300"/>
              <a:buChar char="●"/>
              <a:defRPr/>
            </a:lvl1pPr>
            <a:lvl2pPr marL="1219170" lvl="1" indent="-397923" rtl="0">
              <a:spcBef>
                <a:spcPts val="2133"/>
              </a:spcBef>
              <a:spcAft>
                <a:spcPts val="0"/>
              </a:spcAft>
              <a:buSzPts val="1100"/>
              <a:buChar char="○"/>
              <a:defRPr/>
            </a:lvl2pPr>
            <a:lvl3pPr marL="1828754" lvl="2" indent="-397923" rtl="0">
              <a:spcBef>
                <a:spcPts val="2133"/>
              </a:spcBef>
              <a:spcAft>
                <a:spcPts val="0"/>
              </a:spcAft>
              <a:buSzPts val="1100"/>
              <a:buChar char="■"/>
              <a:defRPr/>
            </a:lvl3pPr>
            <a:lvl4pPr marL="2438339" lvl="3" indent="-397923" rtl="0">
              <a:spcBef>
                <a:spcPts val="2133"/>
              </a:spcBef>
              <a:spcAft>
                <a:spcPts val="0"/>
              </a:spcAft>
              <a:buSzPts val="1100"/>
              <a:buChar char="●"/>
              <a:defRPr/>
            </a:lvl4pPr>
            <a:lvl5pPr marL="3047924" lvl="4" indent="-397923" rtl="0">
              <a:spcBef>
                <a:spcPts val="2133"/>
              </a:spcBef>
              <a:spcAft>
                <a:spcPts val="0"/>
              </a:spcAft>
              <a:buSzPts val="1100"/>
              <a:buChar char="○"/>
              <a:defRPr/>
            </a:lvl5pPr>
            <a:lvl6pPr marL="3657509" lvl="5" indent="-397923" rtl="0">
              <a:spcBef>
                <a:spcPts val="2133"/>
              </a:spcBef>
              <a:spcAft>
                <a:spcPts val="0"/>
              </a:spcAft>
              <a:buSzPts val="1100"/>
              <a:buChar char="■"/>
              <a:defRPr/>
            </a:lvl6pPr>
            <a:lvl7pPr marL="4267093" lvl="6" indent="-397923" rtl="0">
              <a:spcBef>
                <a:spcPts val="2133"/>
              </a:spcBef>
              <a:spcAft>
                <a:spcPts val="0"/>
              </a:spcAft>
              <a:buSzPts val="1100"/>
              <a:buChar char="●"/>
              <a:defRPr/>
            </a:lvl7pPr>
            <a:lvl8pPr marL="4876678" lvl="7" indent="-397923" rtl="0">
              <a:spcBef>
                <a:spcPts val="2133"/>
              </a:spcBef>
              <a:spcAft>
                <a:spcPts val="0"/>
              </a:spcAft>
              <a:buSzPts val="1100"/>
              <a:buChar char="○"/>
              <a:defRPr/>
            </a:lvl8pPr>
            <a:lvl9pPr marL="5486263" lvl="8" indent="-397923" rtl="0">
              <a:spcBef>
                <a:spcPts val="2133"/>
              </a:spcBef>
              <a:spcAft>
                <a:spcPts val="2133"/>
              </a:spcAft>
              <a:buSzPts val="1100"/>
              <a:buChar char="■"/>
              <a:defRPr/>
            </a:lvl9pPr>
          </a:lstStyle>
          <a:p>
            <a:endParaRPr/>
          </a:p>
        </p:txBody>
      </p:sp>
      <p:sp>
        <p:nvSpPr>
          <p:cNvPr id="73" name="Google Shape;73;p16"/>
          <p:cNvSpPr txBox="1">
            <a:spLocks noGrp="1"/>
          </p:cNvSpPr>
          <p:nvPr>
            <p:ph type="sldNum" idx="12"/>
          </p:nvPr>
        </p:nvSpPr>
        <p:spPr>
          <a:xfrm>
            <a:off x="11381736" y="6333135"/>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x-none" smtClean="0"/>
              <a:pPr/>
              <a:t>‹#›</a:t>
            </a:fld>
            <a:endParaRPr lang="x-none"/>
          </a:p>
        </p:txBody>
      </p:sp>
    </p:spTree>
    <p:extLst>
      <p:ext uri="{BB962C8B-B14F-4D97-AF65-F5344CB8AC3E}">
        <p14:creationId xmlns:p14="http://schemas.microsoft.com/office/powerpoint/2010/main" val="623035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74"/>
        <p:cNvGrpSpPr/>
        <p:nvPr/>
      </p:nvGrpSpPr>
      <p:grpSpPr>
        <a:xfrm>
          <a:off x="0" y="0"/>
          <a:ext cx="0" cy="0"/>
          <a:chOff x="0" y="0"/>
          <a:chExt cx="0" cy="0"/>
        </a:xfrm>
      </p:grpSpPr>
      <p:sp>
        <p:nvSpPr>
          <p:cNvPr id="75" name="Google Shape;75;p17"/>
          <p:cNvSpPr/>
          <p:nvPr/>
        </p:nvSpPr>
        <p:spPr>
          <a:xfrm>
            <a:off x="0" y="0"/>
            <a:ext cx="12192000" cy="6504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76" name="Google Shape;76;p17"/>
          <p:cNvGrpSpPr/>
          <p:nvPr/>
        </p:nvGrpSpPr>
        <p:grpSpPr>
          <a:xfrm>
            <a:off x="1107190" y="1588342"/>
            <a:ext cx="994351" cy="61101"/>
            <a:chOff x="4580561" y="2589004"/>
            <a:chExt cx="1064464" cy="25200"/>
          </a:xfrm>
        </p:grpSpPr>
        <p:sp>
          <p:nvSpPr>
            <p:cNvPr id="77" name="Google Shape;77;p1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8" name="Google Shape;78;p1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79" name="Google Shape;79;p17"/>
          <p:cNvSpPr txBox="1">
            <a:spLocks noGrp="1"/>
          </p:cNvSpPr>
          <p:nvPr>
            <p:ph type="title"/>
          </p:nvPr>
        </p:nvSpPr>
        <p:spPr>
          <a:xfrm>
            <a:off x="972600" y="1758200"/>
            <a:ext cx="10251200" cy="713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600"/>
              <a:buNone/>
              <a:defRPr sz="3467">
                <a:solidFill>
                  <a:schemeClr val="dk2"/>
                </a:solidFill>
              </a:defRPr>
            </a:lvl1pPr>
            <a:lvl2pPr lvl="1" rtl="0">
              <a:spcBef>
                <a:spcPts val="0"/>
              </a:spcBef>
              <a:spcAft>
                <a:spcPts val="0"/>
              </a:spcAft>
              <a:buClr>
                <a:schemeClr val="dk2"/>
              </a:buClr>
              <a:buSzPts val="2600"/>
              <a:buNone/>
              <a:defRPr sz="3467">
                <a:solidFill>
                  <a:schemeClr val="dk2"/>
                </a:solidFill>
              </a:defRPr>
            </a:lvl2pPr>
            <a:lvl3pPr lvl="2" rtl="0">
              <a:spcBef>
                <a:spcPts val="0"/>
              </a:spcBef>
              <a:spcAft>
                <a:spcPts val="0"/>
              </a:spcAft>
              <a:buClr>
                <a:schemeClr val="dk2"/>
              </a:buClr>
              <a:buSzPts val="2600"/>
              <a:buNone/>
              <a:defRPr sz="3467">
                <a:solidFill>
                  <a:schemeClr val="dk2"/>
                </a:solidFill>
              </a:defRPr>
            </a:lvl3pPr>
            <a:lvl4pPr lvl="3" rtl="0">
              <a:spcBef>
                <a:spcPts val="0"/>
              </a:spcBef>
              <a:spcAft>
                <a:spcPts val="0"/>
              </a:spcAft>
              <a:buClr>
                <a:schemeClr val="dk2"/>
              </a:buClr>
              <a:buSzPts val="2600"/>
              <a:buNone/>
              <a:defRPr sz="3467">
                <a:solidFill>
                  <a:schemeClr val="dk2"/>
                </a:solidFill>
              </a:defRPr>
            </a:lvl4pPr>
            <a:lvl5pPr lvl="4" rtl="0">
              <a:spcBef>
                <a:spcPts val="0"/>
              </a:spcBef>
              <a:spcAft>
                <a:spcPts val="0"/>
              </a:spcAft>
              <a:buClr>
                <a:schemeClr val="dk2"/>
              </a:buClr>
              <a:buSzPts val="2600"/>
              <a:buNone/>
              <a:defRPr sz="3467">
                <a:solidFill>
                  <a:schemeClr val="dk2"/>
                </a:solidFill>
              </a:defRPr>
            </a:lvl5pPr>
            <a:lvl6pPr lvl="5" rtl="0">
              <a:spcBef>
                <a:spcPts val="0"/>
              </a:spcBef>
              <a:spcAft>
                <a:spcPts val="0"/>
              </a:spcAft>
              <a:buClr>
                <a:schemeClr val="dk2"/>
              </a:buClr>
              <a:buSzPts val="2600"/>
              <a:buNone/>
              <a:defRPr sz="3467">
                <a:solidFill>
                  <a:schemeClr val="dk2"/>
                </a:solidFill>
              </a:defRPr>
            </a:lvl6pPr>
            <a:lvl7pPr lvl="6" rtl="0">
              <a:spcBef>
                <a:spcPts val="0"/>
              </a:spcBef>
              <a:spcAft>
                <a:spcPts val="0"/>
              </a:spcAft>
              <a:buClr>
                <a:schemeClr val="dk2"/>
              </a:buClr>
              <a:buSzPts val="2600"/>
              <a:buNone/>
              <a:defRPr sz="3467">
                <a:solidFill>
                  <a:schemeClr val="dk2"/>
                </a:solidFill>
              </a:defRPr>
            </a:lvl7pPr>
            <a:lvl8pPr lvl="7" rtl="0">
              <a:spcBef>
                <a:spcPts val="0"/>
              </a:spcBef>
              <a:spcAft>
                <a:spcPts val="0"/>
              </a:spcAft>
              <a:buClr>
                <a:schemeClr val="dk2"/>
              </a:buClr>
              <a:buSzPts val="2600"/>
              <a:buNone/>
              <a:defRPr sz="3467">
                <a:solidFill>
                  <a:schemeClr val="dk2"/>
                </a:solidFill>
              </a:defRPr>
            </a:lvl8pPr>
            <a:lvl9pPr lvl="8" rtl="0">
              <a:spcBef>
                <a:spcPts val="0"/>
              </a:spcBef>
              <a:spcAft>
                <a:spcPts val="0"/>
              </a:spcAft>
              <a:buClr>
                <a:schemeClr val="dk2"/>
              </a:buClr>
              <a:buSzPts val="2600"/>
              <a:buNone/>
              <a:defRPr sz="3467">
                <a:solidFill>
                  <a:schemeClr val="dk2"/>
                </a:solidFill>
              </a:defRPr>
            </a:lvl9pPr>
          </a:lstStyle>
          <a:p>
            <a:endParaRPr/>
          </a:p>
        </p:txBody>
      </p:sp>
      <p:sp>
        <p:nvSpPr>
          <p:cNvPr id="80" name="Google Shape;80;p17"/>
          <p:cNvSpPr txBox="1">
            <a:spLocks noGrp="1"/>
          </p:cNvSpPr>
          <p:nvPr>
            <p:ph type="body" idx="1"/>
          </p:nvPr>
        </p:nvSpPr>
        <p:spPr>
          <a:xfrm>
            <a:off x="972433" y="2771833"/>
            <a:ext cx="5032400" cy="3014800"/>
          </a:xfrm>
          <a:prstGeom prst="rect">
            <a:avLst/>
          </a:prstGeom>
        </p:spPr>
        <p:txBody>
          <a:bodyPr spcFirstLastPara="1" wrap="square" lIns="91425" tIns="91425" rIns="91425" bIns="91425" anchor="t" anchorCtr="0">
            <a:noAutofit/>
          </a:bodyPr>
          <a:lstStyle>
            <a:lvl1pPr marL="609585" lvl="0" indent="-414856" rtl="0">
              <a:spcBef>
                <a:spcPts val="0"/>
              </a:spcBef>
              <a:spcAft>
                <a:spcPts val="0"/>
              </a:spcAft>
              <a:buSzPts val="1300"/>
              <a:buChar char="●"/>
              <a:defRPr/>
            </a:lvl1pPr>
            <a:lvl2pPr marL="1219170" lvl="1" indent="-397923" rtl="0">
              <a:spcBef>
                <a:spcPts val="2133"/>
              </a:spcBef>
              <a:spcAft>
                <a:spcPts val="0"/>
              </a:spcAft>
              <a:buSzPts val="1100"/>
              <a:buChar char="○"/>
              <a:defRPr/>
            </a:lvl2pPr>
            <a:lvl3pPr marL="1828754" lvl="2" indent="-397923" rtl="0">
              <a:spcBef>
                <a:spcPts val="2133"/>
              </a:spcBef>
              <a:spcAft>
                <a:spcPts val="0"/>
              </a:spcAft>
              <a:buSzPts val="1100"/>
              <a:buChar char="■"/>
              <a:defRPr/>
            </a:lvl3pPr>
            <a:lvl4pPr marL="2438339" lvl="3" indent="-397923" rtl="0">
              <a:spcBef>
                <a:spcPts val="2133"/>
              </a:spcBef>
              <a:spcAft>
                <a:spcPts val="0"/>
              </a:spcAft>
              <a:buSzPts val="1100"/>
              <a:buChar char="●"/>
              <a:defRPr/>
            </a:lvl4pPr>
            <a:lvl5pPr marL="3047924" lvl="4" indent="-397923" rtl="0">
              <a:spcBef>
                <a:spcPts val="2133"/>
              </a:spcBef>
              <a:spcAft>
                <a:spcPts val="0"/>
              </a:spcAft>
              <a:buSzPts val="1100"/>
              <a:buChar char="○"/>
              <a:defRPr/>
            </a:lvl5pPr>
            <a:lvl6pPr marL="3657509" lvl="5" indent="-397923" rtl="0">
              <a:spcBef>
                <a:spcPts val="2133"/>
              </a:spcBef>
              <a:spcAft>
                <a:spcPts val="0"/>
              </a:spcAft>
              <a:buSzPts val="1100"/>
              <a:buChar char="■"/>
              <a:defRPr/>
            </a:lvl6pPr>
            <a:lvl7pPr marL="4267093" lvl="6" indent="-397923" rtl="0">
              <a:spcBef>
                <a:spcPts val="2133"/>
              </a:spcBef>
              <a:spcAft>
                <a:spcPts val="0"/>
              </a:spcAft>
              <a:buSzPts val="1100"/>
              <a:buChar char="●"/>
              <a:defRPr/>
            </a:lvl7pPr>
            <a:lvl8pPr marL="4876678" lvl="7" indent="-397923" rtl="0">
              <a:spcBef>
                <a:spcPts val="2133"/>
              </a:spcBef>
              <a:spcAft>
                <a:spcPts val="0"/>
              </a:spcAft>
              <a:buSzPts val="1100"/>
              <a:buChar char="○"/>
              <a:defRPr/>
            </a:lvl8pPr>
            <a:lvl9pPr marL="5486263" lvl="8" indent="-397923" rtl="0">
              <a:spcBef>
                <a:spcPts val="2133"/>
              </a:spcBef>
              <a:spcAft>
                <a:spcPts val="2133"/>
              </a:spcAft>
              <a:buSzPts val="1100"/>
              <a:buChar char="■"/>
              <a:defRPr/>
            </a:lvl9pPr>
          </a:lstStyle>
          <a:p>
            <a:endParaRPr/>
          </a:p>
        </p:txBody>
      </p:sp>
      <p:sp>
        <p:nvSpPr>
          <p:cNvPr id="81" name="Google Shape;81;p17"/>
          <p:cNvSpPr txBox="1">
            <a:spLocks noGrp="1"/>
          </p:cNvSpPr>
          <p:nvPr>
            <p:ph type="body" idx="2"/>
          </p:nvPr>
        </p:nvSpPr>
        <p:spPr>
          <a:xfrm>
            <a:off x="6191472" y="2771833"/>
            <a:ext cx="5032400" cy="3014800"/>
          </a:xfrm>
          <a:prstGeom prst="rect">
            <a:avLst/>
          </a:prstGeom>
        </p:spPr>
        <p:txBody>
          <a:bodyPr spcFirstLastPara="1" wrap="square" lIns="91425" tIns="91425" rIns="91425" bIns="91425" anchor="t" anchorCtr="0">
            <a:noAutofit/>
          </a:bodyPr>
          <a:lstStyle>
            <a:lvl1pPr marL="609585" lvl="0" indent="-414856" rtl="0">
              <a:spcBef>
                <a:spcPts val="0"/>
              </a:spcBef>
              <a:spcAft>
                <a:spcPts val="0"/>
              </a:spcAft>
              <a:buSzPts val="1300"/>
              <a:buChar char="●"/>
              <a:defRPr/>
            </a:lvl1pPr>
            <a:lvl2pPr marL="1219170" lvl="1" indent="-397923" rtl="0">
              <a:spcBef>
                <a:spcPts val="2133"/>
              </a:spcBef>
              <a:spcAft>
                <a:spcPts val="0"/>
              </a:spcAft>
              <a:buSzPts val="1100"/>
              <a:buChar char="○"/>
              <a:defRPr/>
            </a:lvl2pPr>
            <a:lvl3pPr marL="1828754" lvl="2" indent="-397923" rtl="0">
              <a:spcBef>
                <a:spcPts val="2133"/>
              </a:spcBef>
              <a:spcAft>
                <a:spcPts val="0"/>
              </a:spcAft>
              <a:buSzPts val="1100"/>
              <a:buChar char="■"/>
              <a:defRPr/>
            </a:lvl3pPr>
            <a:lvl4pPr marL="2438339" lvl="3" indent="-397923" rtl="0">
              <a:spcBef>
                <a:spcPts val="2133"/>
              </a:spcBef>
              <a:spcAft>
                <a:spcPts val="0"/>
              </a:spcAft>
              <a:buSzPts val="1100"/>
              <a:buChar char="●"/>
              <a:defRPr/>
            </a:lvl4pPr>
            <a:lvl5pPr marL="3047924" lvl="4" indent="-397923" rtl="0">
              <a:spcBef>
                <a:spcPts val="2133"/>
              </a:spcBef>
              <a:spcAft>
                <a:spcPts val="0"/>
              </a:spcAft>
              <a:buSzPts val="1100"/>
              <a:buChar char="○"/>
              <a:defRPr/>
            </a:lvl5pPr>
            <a:lvl6pPr marL="3657509" lvl="5" indent="-397923" rtl="0">
              <a:spcBef>
                <a:spcPts val="2133"/>
              </a:spcBef>
              <a:spcAft>
                <a:spcPts val="0"/>
              </a:spcAft>
              <a:buSzPts val="1100"/>
              <a:buChar char="■"/>
              <a:defRPr/>
            </a:lvl6pPr>
            <a:lvl7pPr marL="4267093" lvl="6" indent="-397923" rtl="0">
              <a:spcBef>
                <a:spcPts val="2133"/>
              </a:spcBef>
              <a:spcAft>
                <a:spcPts val="0"/>
              </a:spcAft>
              <a:buSzPts val="1100"/>
              <a:buChar char="●"/>
              <a:defRPr/>
            </a:lvl7pPr>
            <a:lvl8pPr marL="4876678" lvl="7" indent="-397923" rtl="0">
              <a:spcBef>
                <a:spcPts val="2133"/>
              </a:spcBef>
              <a:spcAft>
                <a:spcPts val="0"/>
              </a:spcAft>
              <a:buSzPts val="1100"/>
              <a:buChar char="○"/>
              <a:defRPr/>
            </a:lvl8pPr>
            <a:lvl9pPr marL="5486263" lvl="8" indent="-397923" rtl="0">
              <a:spcBef>
                <a:spcPts val="2133"/>
              </a:spcBef>
              <a:spcAft>
                <a:spcPts val="2133"/>
              </a:spcAft>
              <a:buSzPts val="1100"/>
              <a:buChar char="■"/>
              <a:defRPr/>
            </a:lvl9pPr>
          </a:lstStyle>
          <a:p>
            <a:endParaRPr/>
          </a:p>
        </p:txBody>
      </p:sp>
      <p:sp>
        <p:nvSpPr>
          <p:cNvPr id="82" name="Google Shape;82;p17"/>
          <p:cNvSpPr txBox="1">
            <a:spLocks noGrp="1"/>
          </p:cNvSpPr>
          <p:nvPr>
            <p:ph type="sldNum" idx="12"/>
          </p:nvPr>
        </p:nvSpPr>
        <p:spPr>
          <a:xfrm>
            <a:off x="11381736" y="6333135"/>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x-none" smtClean="0"/>
              <a:pPr/>
              <a:t>‹#›</a:t>
            </a:fld>
            <a:endParaRPr lang="x-none"/>
          </a:p>
        </p:txBody>
      </p:sp>
    </p:spTree>
    <p:extLst>
      <p:ext uri="{BB962C8B-B14F-4D97-AF65-F5344CB8AC3E}">
        <p14:creationId xmlns:p14="http://schemas.microsoft.com/office/powerpoint/2010/main" val="1425577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83"/>
        <p:cNvGrpSpPr/>
        <p:nvPr/>
      </p:nvGrpSpPr>
      <p:grpSpPr>
        <a:xfrm>
          <a:off x="0" y="0"/>
          <a:ext cx="0" cy="0"/>
          <a:chOff x="0" y="0"/>
          <a:chExt cx="0" cy="0"/>
        </a:xfrm>
      </p:grpSpPr>
      <p:sp>
        <p:nvSpPr>
          <p:cNvPr id="84" name="Google Shape;84;p18"/>
          <p:cNvSpPr/>
          <p:nvPr/>
        </p:nvSpPr>
        <p:spPr>
          <a:xfrm>
            <a:off x="0" y="0"/>
            <a:ext cx="12192000" cy="6504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85" name="Google Shape;85;p18"/>
          <p:cNvGrpSpPr/>
          <p:nvPr/>
        </p:nvGrpSpPr>
        <p:grpSpPr>
          <a:xfrm>
            <a:off x="1107190" y="1588342"/>
            <a:ext cx="994351" cy="61101"/>
            <a:chOff x="4580561" y="2589004"/>
            <a:chExt cx="1064464" cy="25200"/>
          </a:xfrm>
        </p:grpSpPr>
        <p:sp>
          <p:nvSpPr>
            <p:cNvPr id="86" name="Google Shape;86;p18"/>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7" name="Google Shape;87;p18"/>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8" name="Google Shape;88;p18"/>
          <p:cNvSpPr txBox="1">
            <a:spLocks noGrp="1"/>
          </p:cNvSpPr>
          <p:nvPr>
            <p:ph type="title"/>
          </p:nvPr>
        </p:nvSpPr>
        <p:spPr>
          <a:xfrm>
            <a:off x="972600" y="1758200"/>
            <a:ext cx="10251200" cy="713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600"/>
              <a:buNone/>
              <a:defRPr sz="3467">
                <a:solidFill>
                  <a:schemeClr val="dk2"/>
                </a:solidFill>
              </a:defRPr>
            </a:lvl1pPr>
            <a:lvl2pPr lvl="1" rtl="0">
              <a:spcBef>
                <a:spcPts val="0"/>
              </a:spcBef>
              <a:spcAft>
                <a:spcPts val="0"/>
              </a:spcAft>
              <a:buClr>
                <a:schemeClr val="dk2"/>
              </a:buClr>
              <a:buSzPts val="2600"/>
              <a:buNone/>
              <a:defRPr sz="3467">
                <a:solidFill>
                  <a:schemeClr val="dk2"/>
                </a:solidFill>
              </a:defRPr>
            </a:lvl2pPr>
            <a:lvl3pPr lvl="2" rtl="0">
              <a:spcBef>
                <a:spcPts val="0"/>
              </a:spcBef>
              <a:spcAft>
                <a:spcPts val="0"/>
              </a:spcAft>
              <a:buClr>
                <a:schemeClr val="dk2"/>
              </a:buClr>
              <a:buSzPts val="2600"/>
              <a:buNone/>
              <a:defRPr sz="3467">
                <a:solidFill>
                  <a:schemeClr val="dk2"/>
                </a:solidFill>
              </a:defRPr>
            </a:lvl3pPr>
            <a:lvl4pPr lvl="3" rtl="0">
              <a:spcBef>
                <a:spcPts val="0"/>
              </a:spcBef>
              <a:spcAft>
                <a:spcPts val="0"/>
              </a:spcAft>
              <a:buClr>
                <a:schemeClr val="dk2"/>
              </a:buClr>
              <a:buSzPts val="2600"/>
              <a:buNone/>
              <a:defRPr sz="3467">
                <a:solidFill>
                  <a:schemeClr val="dk2"/>
                </a:solidFill>
              </a:defRPr>
            </a:lvl4pPr>
            <a:lvl5pPr lvl="4" rtl="0">
              <a:spcBef>
                <a:spcPts val="0"/>
              </a:spcBef>
              <a:spcAft>
                <a:spcPts val="0"/>
              </a:spcAft>
              <a:buClr>
                <a:schemeClr val="dk2"/>
              </a:buClr>
              <a:buSzPts val="2600"/>
              <a:buNone/>
              <a:defRPr sz="3467">
                <a:solidFill>
                  <a:schemeClr val="dk2"/>
                </a:solidFill>
              </a:defRPr>
            </a:lvl5pPr>
            <a:lvl6pPr lvl="5" rtl="0">
              <a:spcBef>
                <a:spcPts val="0"/>
              </a:spcBef>
              <a:spcAft>
                <a:spcPts val="0"/>
              </a:spcAft>
              <a:buClr>
                <a:schemeClr val="dk2"/>
              </a:buClr>
              <a:buSzPts val="2600"/>
              <a:buNone/>
              <a:defRPr sz="3467">
                <a:solidFill>
                  <a:schemeClr val="dk2"/>
                </a:solidFill>
              </a:defRPr>
            </a:lvl6pPr>
            <a:lvl7pPr lvl="6" rtl="0">
              <a:spcBef>
                <a:spcPts val="0"/>
              </a:spcBef>
              <a:spcAft>
                <a:spcPts val="0"/>
              </a:spcAft>
              <a:buClr>
                <a:schemeClr val="dk2"/>
              </a:buClr>
              <a:buSzPts val="2600"/>
              <a:buNone/>
              <a:defRPr sz="3467">
                <a:solidFill>
                  <a:schemeClr val="dk2"/>
                </a:solidFill>
              </a:defRPr>
            </a:lvl7pPr>
            <a:lvl8pPr lvl="7" rtl="0">
              <a:spcBef>
                <a:spcPts val="0"/>
              </a:spcBef>
              <a:spcAft>
                <a:spcPts val="0"/>
              </a:spcAft>
              <a:buClr>
                <a:schemeClr val="dk2"/>
              </a:buClr>
              <a:buSzPts val="2600"/>
              <a:buNone/>
              <a:defRPr sz="3467">
                <a:solidFill>
                  <a:schemeClr val="dk2"/>
                </a:solidFill>
              </a:defRPr>
            </a:lvl8pPr>
            <a:lvl9pPr lvl="8" rtl="0">
              <a:spcBef>
                <a:spcPts val="0"/>
              </a:spcBef>
              <a:spcAft>
                <a:spcPts val="0"/>
              </a:spcAft>
              <a:buClr>
                <a:schemeClr val="dk2"/>
              </a:buClr>
              <a:buSzPts val="2600"/>
              <a:buNone/>
              <a:defRPr sz="3467">
                <a:solidFill>
                  <a:schemeClr val="dk2"/>
                </a:solidFill>
              </a:defRPr>
            </a:lvl9pPr>
          </a:lstStyle>
          <a:p>
            <a:endParaRPr/>
          </a:p>
        </p:txBody>
      </p:sp>
      <p:sp>
        <p:nvSpPr>
          <p:cNvPr id="89" name="Google Shape;89;p18"/>
          <p:cNvSpPr txBox="1">
            <a:spLocks noGrp="1"/>
          </p:cNvSpPr>
          <p:nvPr>
            <p:ph type="sldNum" idx="12"/>
          </p:nvPr>
        </p:nvSpPr>
        <p:spPr>
          <a:xfrm>
            <a:off x="11381736" y="6333135"/>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x-none" smtClean="0"/>
              <a:pPr/>
              <a:t>‹#›</a:t>
            </a:fld>
            <a:endParaRPr lang="x-none"/>
          </a:p>
        </p:txBody>
      </p:sp>
    </p:spTree>
    <p:extLst>
      <p:ext uri="{BB962C8B-B14F-4D97-AF65-F5344CB8AC3E}">
        <p14:creationId xmlns:p14="http://schemas.microsoft.com/office/powerpoint/2010/main" val="19976064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90"/>
        <p:cNvGrpSpPr/>
        <p:nvPr/>
      </p:nvGrpSpPr>
      <p:grpSpPr>
        <a:xfrm>
          <a:off x="0" y="0"/>
          <a:ext cx="0" cy="0"/>
          <a:chOff x="0" y="0"/>
          <a:chExt cx="0" cy="0"/>
        </a:xfrm>
      </p:grpSpPr>
      <p:sp>
        <p:nvSpPr>
          <p:cNvPr id="91" name="Google Shape;91;p19"/>
          <p:cNvSpPr/>
          <p:nvPr/>
        </p:nvSpPr>
        <p:spPr>
          <a:xfrm>
            <a:off x="0" y="0"/>
            <a:ext cx="12192000" cy="6504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92" name="Google Shape;92;p19"/>
          <p:cNvGrpSpPr/>
          <p:nvPr/>
        </p:nvGrpSpPr>
        <p:grpSpPr>
          <a:xfrm>
            <a:off x="1107190" y="1588342"/>
            <a:ext cx="994351" cy="61101"/>
            <a:chOff x="4580561" y="2589004"/>
            <a:chExt cx="1064464" cy="25200"/>
          </a:xfrm>
        </p:grpSpPr>
        <p:sp>
          <p:nvSpPr>
            <p:cNvPr id="93" name="Google Shape;93;p1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 name="Google Shape;94;p1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95" name="Google Shape;95;p19"/>
          <p:cNvSpPr txBox="1">
            <a:spLocks noGrp="1"/>
          </p:cNvSpPr>
          <p:nvPr>
            <p:ph type="title"/>
          </p:nvPr>
        </p:nvSpPr>
        <p:spPr>
          <a:xfrm>
            <a:off x="973333" y="1758200"/>
            <a:ext cx="4401200" cy="18420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600"/>
              <a:buNone/>
              <a:defRPr sz="3467">
                <a:solidFill>
                  <a:schemeClr val="dk2"/>
                </a:solidFill>
              </a:defRPr>
            </a:lvl1pPr>
            <a:lvl2pPr lvl="1" rtl="0">
              <a:spcBef>
                <a:spcPts val="0"/>
              </a:spcBef>
              <a:spcAft>
                <a:spcPts val="0"/>
              </a:spcAft>
              <a:buClr>
                <a:schemeClr val="dk2"/>
              </a:buClr>
              <a:buSzPts val="2600"/>
              <a:buNone/>
              <a:defRPr sz="3467">
                <a:solidFill>
                  <a:schemeClr val="dk2"/>
                </a:solidFill>
              </a:defRPr>
            </a:lvl2pPr>
            <a:lvl3pPr lvl="2" rtl="0">
              <a:spcBef>
                <a:spcPts val="0"/>
              </a:spcBef>
              <a:spcAft>
                <a:spcPts val="0"/>
              </a:spcAft>
              <a:buClr>
                <a:schemeClr val="dk2"/>
              </a:buClr>
              <a:buSzPts val="2600"/>
              <a:buNone/>
              <a:defRPr sz="3467">
                <a:solidFill>
                  <a:schemeClr val="dk2"/>
                </a:solidFill>
              </a:defRPr>
            </a:lvl3pPr>
            <a:lvl4pPr lvl="3" rtl="0">
              <a:spcBef>
                <a:spcPts val="0"/>
              </a:spcBef>
              <a:spcAft>
                <a:spcPts val="0"/>
              </a:spcAft>
              <a:buClr>
                <a:schemeClr val="dk2"/>
              </a:buClr>
              <a:buSzPts val="2600"/>
              <a:buNone/>
              <a:defRPr sz="3467">
                <a:solidFill>
                  <a:schemeClr val="dk2"/>
                </a:solidFill>
              </a:defRPr>
            </a:lvl4pPr>
            <a:lvl5pPr lvl="4" rtl="0">
              <a:spcBef>
                <a:spcPts val="0"/>
              </a:spcBef>
              <a:spcAft>
                <a:spcPts val="0"/>
              </a:spcAft>
              <a:buClr>
                <a:schemeClr val="dk2"/>
              </a:buClr>
              <a:buSzPts val="2600"/>
              <a:buNone/>
              <a:defRPr sz="3467">
                <a:solidFill>
                  <a:schemeClr val="dk2"/>
                </a:solidFill>
              </a:defRPr>
            </a:lvl5pPr>
            <a:lvl6pPr lvl="5" rtl="0">
              <a:spcBef>
                <a:spcPts val="0"/>
              </a:spcBef>
              <a:spcAft>
                <a:spcPts val="0"/>
              </a:spcAft>
              <a:buClr>
                <a:schemeClr val="dk2"/>
              </a:buClr>
              <a:buSzPts val="2600"/>
              <a:buNone/>
              <a:defRPr sz="3467">
                <a:solidFill>
                  <a:schemeClr val="dk2"/>
                </a:solidFill>
              </a:defRPr>
            </a:lvl6pPr>
            <a:lvl7pPr lvl="6" rtl="0">
              <a:spcBef>
                <a:spcPts val="0"/>
              </a:spcBef>
              <a:spcAft>
                <a:spcPts val="0"/>
              </a:spcAft>
              <a:buClr>
                <a:schemeClr val="dk2"/>
              </a:buClr>
              <a:buSzPts val="2600"/>
              <a:buNone/>
              <a:defRPr sz="3467">
                <a:solidFill>
                  <a:schemeClr val="dk2"/>
                </a:solidFill>
              </a:defRPr>
            </a:lvl7pPr>
            <a:lvl8pPr lvl="7" rtl="0">
              <a:spcBef>
                <a:spcPts val="0"/>
              </a:spcBef>
              <a:spcAft>
                <a:spcPts val="0"/>
              </a:spcAft>
              <a:buClr>
                <a:schemeClr val="dk2"/>
              </a:buClr>
              <a:buSzPts val="2600"/>
              <a:buNone/>
              <a:defRPr sz="3467">
                <a:solidFill>
                  <a:schemeClr val="dk2"/>
                </a:solidFill>
              </a:defRPr>
            </a:lvl8pPr>
            <a:lvl9pPr lvl="8" rtl="0">
              <a:spcBef>
                <a:spcPts val="0"/>
              </a:spcBef>
              <a:spcAft>
                <a:spcPts val="0"/>
              </a:spcAft>
              <a:buClr>
                <a:schemeClr val="dk2"/>
              </a:buClr>
              <a:buSzPts val="2600"/>
              <a:buNone/>
              <a:defRPr sz="3467">
                <a:solidFill>
                  <a:schemeClr val="dk2"/>
                </a:solidFill>
              </a:defRPr>
            </a:lvl9pPr>
          </a:lstStyle>
          <a:p>
            <a:endParaRPr/>
          </a:p>
        </p:txBody>
      </p:sp>
      <p:sp>
        <p:nvSpPr>
          <p:cNvPr id="96" name="Google Shape;96;p19"/>
          <p:cNvSpPr txBox="1">
            <a:spLocks noGrp="1"/>
          </p:cNvSpPr>
          <p:nvPr>
            <p:ph type="body" idx="1"/>
          </p:nvPr>
        </p:nvSpPr>
        <p:spPr>
          <a:xfrm>
            <a:off x="961633" y="3708967"/>
            <a:ext cx="4401200" cy="2130000"/>
          </a:xfrm>
          <a:prstGeom prst="rect">
            <a:avLst/>
          </a:prstGeom>
        </p:spPr>
        <p:txBody>
          <a:bodyPr spcFirstLastPara="1" wrap="square" lIns="91425" tIns="91425" rIns="91425" bIns="91425" anchor="t" anchorCtr="0">
            <a:noAutofit/>
          </a:bodyPr>
          <a:lstStyle>
            <a:lvl1pPr marL="609585" lvl="0" indent="-414856" rtl="0">
              <a:spcBef>
                <a:spcPts val="0"/>
              </a:spcBef>
              <a:spcAft>
                <a:spcPts val="0"/>
              </a:spcAft>
              <a:buSzPts val="1300"/>
              <a:buChar char="●"/>
              <a:defRPr/>
            </a:lvl1pPr>
            <a:lvl2pPr marL="1219170" lvl="1" indent="-397923" rtl="0">
              <a:spcBef>
                <a:spcPts val="2133"/>
              </a:spcBef>
              <a:spcAft>
                <a:spcPts val="0"/>
              </a:spcAft>
              <a:buSzPts val="1100"/>
              <a:buChar char="○"/>
              <a:defRPr/>
            </a:lvl2pPr>
            <a:lvl3pPr marL="1828754" lvl="2" indent="-397923" rtl="0">
              <a:spcBef>
                <a:spcPts val="2133"/>
              </a:spcBef>
              <a:spcAft>
                <a:spcPts val="0"/>
              </a:spcAft>
              <a:buSzPts val="1100"/>
              <a:buChar char="■"/>
              <a:defRPr/>
            </a:lvl3pPr>
            <a:lvl4pPr marL="2438339" lvl="3" indent="-397923" rtl="0">
              <a:spcBef>
                <a:spcPts val="2133"/>
              </a:spcBef>
              <a:spcAft>
                <a:spcPts val="0"/>
              </a:spcAft>
              <a:buSzPts val="1100"/>
              <a:buChar char="●"/>
              <a:defRPr/>
            </a:lvl4pPr>
            <a:lvl5pPr marL="3047924" lvl="4" indent="-397923" rtl="0">
              <a:spcBef>
                <a:spcPts val="2133"/>
              </a:spcBef>
              <a:spcAft>
                <a:spcPts val="0"/>
              </a:spcAft>
              <a:buSzPts val="1100"/>
              <a:buChar char="○"/>
              <a:defRPr/>
            </a:lvl5pPr>
            <a:lvl6pPr marL="3657509" lvl="5" indent="-397923" rtl="0">
              <a:spcBef>
                <a:spcPts val="2133"/>
              </a:spcBef>
              <a:spcAft>
                <a:spcPts val="0"/>
              </a:spcAft>
              <a:buSzPts val="1100"/>
              <a:buChar char="■"/>
              <a:defRPr/>
            </a:lvl6pPr>
            <a:lvl7pPr marL="4267093" lvl="6" indent="-397923" rtl="0">
              <a:spcBef>
                <a:spcPts val="2133"/>
              </a:spcBef>
              <a:spcAft>
                <a:spcPts val="0"/>
              </a:spcAft>
              <a:buSzPts val="1100"/>
              <a:buChar char="●"/>
              <a:defRPr/>
            </a:lvl7pPr>
            <a:lvl8pPr marL="4876678" lvl="7" indent="-397923" rtl="0">
              <a:spcBef>
                <a:spcPts val="2133"/>
              </a:spcBef>
              <a:spcAft>
                <a:spcPts val="0"/>
              </a:spcAft>
              <a:buSzPts val="1100"/>
              <a:buChar char="○"/>
              <a:defRPr/>
            </a:lvl8pPr>
            <a:lvl9pPr marL="5486263" lvl="8" indent="-397923" rtl="0">
              <a:spcBef>
                <a:spcPts val="2133"/>
              </a:spcBef>
              <a:spcAft>
                <a:spcPts val="2133"/>
              </a:spcAft>
              <a:buSzPts val="1100"/>
              <a:buChar char="■"/>
              <a:defRPr/>
            </a:lvl9pPr>
          </a:lstStyle>
          <a:p>
            <a:endParaRPr/>
          </a:p>
        </p:txBody>
      </p:sp>
      <p:sp>
        <p:nvSpPr>
          <p:cNvPr id="97" name="Google Shape;97;p19"/>
          <p:cNvSpPr txBox="1">
            <a:spLocks noGrp="1"/>
          </p:cNvSpPr>
          <p:nvPr>
            <p:ph type="sldNum" idx="12"/>
          </p:nvPr>
        </p:nvSpPr>
        <p:spPr>
          <a:xfrm>
            <a:off x="11381736" y="6333135"/>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x-none" smtClean="0"/>
              <a:pPr/>
              <a:t>‹#›</a:t>
            </a:fld>
            <a:endParaRPr lang="x-none"/>
          </a:p>
        </p:txBody>
      </p:sp>
    </p:spTree>
    <p:extLst>
      <p:ext uri="{BB962C8B-B14F-4D97-AF65-F5344CB8AC3E}">
        <p14:creationId xmlns:p14="http://schemas.microsoft.com/office/powerpoint/2010/main" val="2384789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 point">
    <p:bg>
      <p:bgPr>
        <a:solidFill>
          <a:schemeClr val="accent3"/>
        </a:solidFill>
        <a:effectLst/>
      </p:bgPr>
    </p:bg>
    <p:spTree>
      <p:nvGrpSpPr>
        <p:cNvPr id="1" name="Shape 98"/>
        <p:cNvGrpSpPr/>
        <p:nvPr/>
      </p:nvGrpSpPr>
      <p:grpSpPr>
        <a:xfrm>
          <a:off x="0" y="0"/>
          <a:ext cx="0" cy="0"/>
          <a:chOff x="0" y="0"/>
          <a:chExt cx="0" cy="0"/>
        </a:xfrm>
      </p:grpSpPr>
      <p:grpSp>
        <p:nvGrpSpPr>
          <p:cNvPr id="99" name="Google Shape;99;p20"/>
          <p:cNvGrpSpPr/>
          <p:nvPr/>
        </p:nvGrpSpPr>
        <p:grpSpPr>
          <a:xfrm>
            <a:off x="1107190" y="5558840"/>
            <a:ext cx="994351" cy="61101"/>
            <a:chOff x="4580561" y="2589004"/>
            <a:chExt cx="1064464" cy="25200"/>
          </a:xfrm>
        </p:grpSpPr>
        <p:sp>
          <p:nvSpPr>
            <p:cNvPr id="100" name="Google Shape;100;p20"/>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1" name="Google Shape;101;p20"/>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02" name="Google Shape;102;p20"/>
          <p:cNvSpPr txBox="1">
            <a:spLocks noGrp="1"/>
          </p:cNvSpPr>
          <p:nvPr>
            <p:ph type="title"/>
          </p:nvPr>
        </p:nvSpPr>
        <p:spPr>
          <a:xfrm>
            <a:off x="972600" y="1152400"/>
            <a:ext cx="9361600" cy="39800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1"/>
              </a:buClr>
              <a:buSzPts val="3600"/>
              <a:buNone/>
              <a:defRPr sz="4800">
                <a:solidFill>
                  <a:schemeClr val="lt1"/>
                </a:solidFill>
              </a:defRPr>
            </a:lvl1pPr>
            <a:lvl2pPr lvl="1" rtl="0">
              <a:spcBef>
                <a:spcPts val="0"/>
              </a:spcBef>
              <a:spcAft>
                <a:spcPts val="0"/>
              </a:spcAft>
              <a:buClr>
                <a:schemeClr val="lt1"/>
              </a:buClr>
              <a:buSzPts val="3600"/>
              <a:buNone/>
              <a:defRPr sz="4800">
                <a:solidFill>
                  <a:schemeClr val="lt1"/>
                </a:solidFill>
              </a:defRPr>
            </a:lvl2pPr>
            <a:lvl3pPr lvl="2" rtl="0">
              <a:spcBef>
                <a:spcPts val="0"/>
              </a:spcBef>
              <a:spcAft>
                <a:spcPts val="0"/>
              </a:spcAft>
              <a:buClr>
                <a:schemeClr val="lt1"/>
              </a:buClr>
              <a:buSzPts val="3600"/>
              <a:buNone/>
              <a:defRPr sz="4800">
                <a:solidFill>
                  <a:schemeClr val="lt1"/>
                </a:solidFill>
              </a:defRPr>
            </a:lvl3pPr>
            <a:lvl4pPr lvl="3" rtl="0">
              <a:spcBef>
                <a:spcPts val="0"/>
              </a:spcBef>
              <a:spcAft>
                <a:spcPts val="0"/>
              </a:spcAft>
              <a:buClr>
                <a:schemeClr val="lt1"/>
              </a:buClr>
              <a:buSzPts val="3600"/>
              <a:buNone/>
              <a:defRPr sz="4800">
                <a:solidFill>
                  <a:schemeClr val="lt1"/>
                </a:solidFill>
              </a:defRPr>
            </a:lvl4pPr>
            <a:lvl5pPr lvl="4" rtl="0">
              <a:spcBef>
                <a:spcPts val="0"/>
              </a:spcBef>
              <a:spcAft>
                <a:spcPts val="0"/>
              </a:spcAft>
              <a:buClr>
                <a:schemeClr val="lt1"/>
              </a:buClr>
              <a:buSzPts val="3600"/>
              <a:buNone/>
              <a:defRPr sz="4800">
                <a:solidFill>
                  <a:schemeClr val="lt1"/>
                </a:solidFill>
              </a:defRPr>
            </a:lvl5pPr>
            <a:lvl6pPr lvl="5" rtl="0">
              <a:spcBef>
                <a:spcPts val="0"/>
              </a:spcBef>
              <a:spcAft>
                <a:spcPts val="0"/>
              </a:spcAft>
              <a:buClr>
                <a:schemeClr val="lt1"/>
              </a:buClr>
              <a:buSzPts val="3600"/>
              <a:buNone/>
              <a:defRPr sz="4800">
                <a:solidFill>
                  <a:schemeClr val="lt1"/>
                </a:solidFill>
              </a:defRPr>
            </a:lvl6pPr>
            <a:lvl7pPr lvl="6" rtl="0">
              <a:spcBef>
                <a:spcPts val="0"/>
              </a:spcBef>
              <a:spcAft>
                <a:spcPts val="0"/>
              </a:spcAft>
              <a:buClr>
                <a:schemeClr val="lt1"/>
              </a:buClr>
              <a:buSzPts val="3600"/>
              <a:buNone/>
              <a:defRPr sz="4800">
                <a:solidFill>
                  <a:schemeClr val="lt1"/>
                </a:solidFill>
              </a:defRPr>
            </a:lvl7pPr>
            <a:lvl8pPr lvl="7" rtl="0">
              <a:spcBef>
                <a:spcPts val="0"/>
              </a:spcBef>
              <a:spcAft>
                <a:spcPts val="0"/>
              </a:spcAft>
              <a:buClr>
                <a:schemeClr val="lt1"/>
              </a:buClr>
              <a:buSzPts val="3600"/>
              <a:buNone/>
              <a:defRPr sz="4800">
                <a:solidFill>
                  <a:schemeClr val="lt1"/>
                </a:solidFill>
              </a:defRPr>
            </a:lvl8pPr>
            <a:lvl9pPr lvl="8" rtl="0">
              <a:spcBef>
                <a:spcPts val="0"/>
              </a:spcBef>
              <a:spcAft>
                <a:spcPts val="0"/>
              </a:spcAft>
              <a:buClr>
                <a:schemeClr val="lt1"/>
              </a:buClr>
              <a:buSzPts val="3600"/>
              <a:buNone/>
              <a:defRPr sz="4800">
                <a:solidFill>
                  <a:schemeClr val="lt1"/>
                </a:solidFill>
              </a:defRPr>
            </a:lvl9pPr>
          </a:lstStyle>
          <a:p>
            <a:endParaRPr/>
          </a:p>
        </p:txBody>
      </p:sp>
      <p:sp>
        <p:nvSpPr>
          <p:cNvPr id="103" name="Google Shape;103;p20"/>
          <p:cNvSpPr txBox="1">
            <a:spLocks noGrp="1"/>
          </p:cNvSpPr>
          <p:nvPr>
            <p:ph type="sldNum" idx="12"/>
          </p:nvPr>
        </p:nvSpPr>
        <p:spPr>
          <a:xfrm>
            <a:off x="11381736" y="6333135"/>
            <a:ext cx="731600" cy="5248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x-none" smtClean="0"/>
              <a:pPr/>
              <a:t>‹#›</a:t>
            </a:fld>
            <a:endParaRPr lang="x-none"/>
          </a:p>
        </p:txBody>
      </p:sp>
    </p:spTree>
    <p:extLst>
      <p:ext uri="{BB962C8B-B14F-4D97-AF65-F5344CB8AC3E}">
        <p14:creationId xmlns:p14="http://schemas.microsoft.com/office/powerpoint/2010/main" val="3663300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04"/>
        <p:cNvGrpSpPr/>
        <p:nvPr/>
      </p:nvGrpSpPr>
      <p:grpSpPr>
        <a:xfrm>
          <a:off x="0" y="0"/>
          <a:ext cx="0" cy="0"/>
          <a:chOff x="0" y="0"/>
          <a:chExt cx="0" cy="0"/>
        </a:xfrm>
      </p:grpSpPr>
      <p:sp>
        <p:nvSpPr>
          <p:cNvPr id="105" name="Google Shape;105;p21"/>
          <p:cNvSpPr/>
          <p:nvPr/>
        </p:nvSpPr>
        <p:spPr>
          <a:xfrm>
            <a:off x="0" y="0"/>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06" name="Google Shape;106;p21"/>
          <p:cNvGrpSpPr/>
          <p:nvPr/>
        </p:nvGrpSpPr>
        <p:grpSpPr>
          <a:xfrm>
            <a:off x="1107190" y="1588342"/>
            <a:ext cx="994351" cy="61101"/>
            <a:chOff x="4580561" y="2589004"/>
            <a:chExt cx="1064464" cy="25200"/>
          </a:xfrm>
        </p:grpSpPr>
        <p:sp>
          <p:nvSpPr>
            <p:cNvPr id="107" name="Google Shape;107;p21"/>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 name="Google Shape;108;p21"/>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09" name="Google Shape;109;p21"/>
          <p:cNvSpPr txBox="1">
            <a:spLocks noGrp="1"/>
          </p:cNvSpPr>
          <p:nvPr>
            <p:ph type="title"/>
          </p:nvPr>
        </p:nvSpPr>
        <p:spPr>
          <a:xfrm>
            <a:off x="973333" y="1758200"/>
            <a:ext cx="4401200" cy="2249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600"/>
              <a:buNone/>
              <a:defRPr sz="3467">
                <a:solidFill>
                  <a:schemeClr val="dk2"/>
                </a:solidFill>
              </a:defRPr>
            </a:lvl1pPr>
            <a:lvl2pPr lvl="1" rtl="0">
              <a:spcBef>
                <a:spcPts val="0"/>
              </a:spcBef>
              <a:spcAft>
                <a:spcPts val="0"/>
              </a:spcAft>
              <a:buClr>
                <a:schemeClr val="dk2"/>
              </a:buClr>
              <a:buSzPts val="2600"/>
              <a:buNone/>
              <a:defRPr sz="3467">
                <a:solidFill>
                  <a:schemeClr val="dk2"/>
                </a:solidFill>
              </a:defRPr>
            </a:lvl2pPr>
            <a:lvl3pPr lvl="2" rtl="0">
              <a:spcBef>
                <a:spcPts val="0"/>
              </a:spcBef>
              <a:spcAft>
                <a:spcPts val="0"/>
              </a:spcAft>
              <a:buClr>
                <a:schemeClr val="dk2"/>
              </a:buClr>
              <a:buSzPts val="2600"/>
              <a:buNone/>
              <a:defRPr sz="3467">
                <a:solidFill>
                  <a:schemeClr val="dk2"/>
                </a:solidFill>
              </a:defRPr>
            </a:lvl3pPr>
            <a:lvl4pPr lvl="3" rtl="0">
              <a:spcBef>
                <a:spcPts val="0"/>
              </a:spcBef>
              <a:spcAft>
                <a:spcPts val="0"/>
              </a:spcAft>
              <a:buClr>
                <a:schemeClr val="dk2"/>
              </a:buClr>
              <a:buSzPts val="2600"/>
              <a:buNone/>
              <a:defRPr sz="3467">
                <a:solidFill>
                  <a:schemeClr val="dk2"/>
                </a:solidFill>
              </a:defRPr>
            </a:lvl4pPr>
            <a:lvl5pPr lvl="4" rtl="0">
              <a:spcBef>
                <a:spcPts val="0"/>
              </a:spcBef>
              <a:spcAft>
                <a:spcPts val="0"/>
              </a:spcAft>
              <a:buClr>
                <a:schemeClr val="dk2"/>
              </a:buClr>
              <a:buSzPts val="2600"/>
              <a:buNone/>
              <a:defRPr sz="3467">
                <a:solidFill>
                  <a:schemeClr val="dk2"/>
                </a:solidFill>
              </a:defRPr>
            </a:lvl5pPr>
            <a:lvl6pPr lvl="5" rtl="0">
              <a:spcBef>
                <a:spcPts val="0"/>
              </a:spcBef>
              <a:spcAft>
                <a:spcPts val="0"/>
              </a:spcAft>
              <a:buClr>
                <a:schemeClr val="dk2"/>
              </a:buClr>
              <a:buSzPts val="2600"/>
              <a:buNone/>
              <a:defRPr sz="3467">
                <a:solidFill>
                  <a:schemeClr val="dk2"/>
                </a:solidFill>
              </a:defRPr>
            </a:lvl6pPr>
            <a:lvl7pPr lvl="6" rtl="0">
              <a:spcBef>
                <a:spcPts val="0"/>
              </a:spcBef>
              <a:spcAft>
                <a:spcPts val="0"/>
              </a:spcAft>
              <a:buClr>
                <a:schemeClr val="dk2"/>
              </a:buClr>
              <a:buSzPts val="2600"/>
              <a:buNone/>
              <a:defRPr sz="3467">
                <a:solidFill>
                  <a:schemeClr val="dk2"/>
                </a:solidFill>
              </a:defRPr>
            </a:lvl7pPr>
            <a:lvl8pPr lvl="7" rtl="0">
              <a:spcBef>
                <a:spcPts val="0"/>
              </a:spcBef>
              <a:spcAft>
                <a:spcPts val="0"/>
              </a:spcAft>
              <a:buClr>
                <a:schemeClr val="dk2"/>
              </a:buClr>
              <a:buSzPts val="2600"/>
              <a:buNone/>
              <a:defRPr sz="3467">
                <a:solidFill>
                  <a:schemeClr val="dk2"/>
                </a:solidFill>
              </a:defRPr>
            </a:lvl8pPr>
            <a:lvl9pPr lvl="8" rtl="0">
              <a:spcBef>
                <a:spcPts val="0"/>
              </a:spcBef>
              <a:spcAft>
                <a:spcPts val="0"/>
              </a:spcAft>
              <a:buClr>
                <a:schemeClr val="dk2"/>
              </a:buClr>
              <a:buSzPts val="2600"/>
              <a:buNone/>
              <a:defRPr sz="3467">
                <a:solidFill>
                  <a:schemeClr val="dk2"/>
                </a:solidFill>
              </a:defRPr>
            </a:lvl9pPr>
          </a:lstStyle>
          <a:p>
            <a:endParaRPr/>
          </a:p>
        </p:txBody>
      </p:sp>
      <p:sp>
        <p:nvSpPr>
          <p:cNvPr id="110" name="Google Shape;110;p21"/>
          <p:cNvSpPr txBox="1">
            <a:spLocks noGrp="1"/>
          </p:cNvSpPr>
          <p:nvPr>
            <p:ph type="subTitle" idx="1"/>
          </p:nvPr>
        </p:nvSpPr>
        <p:spPr>
          <a:xfrm>
            <a:off x="966600" y="4215367"/>
            <a:ext cx="4401200" cy="1012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2133"/>
            </a:lvl1pPr>
            <a:lvl2pPr lvl="1" rtl="0">
              <a:lnSpc>
                <a:spcPct val="100000"/>
              </a:lnSpc>
              <a:spcBef>
                <a:spcPts val="0"/>
              </a:spcBef>
              <a:spcAft>
                <a:spcPts val="0"/>
              </a:spcAft>
              <a:buSzPts val="1600"/>
              <a:buNone/>
              <a:defRPr sz="2133"/>
            </a:lvl2pPr>
            <a:lvl3pPr lvl="2" rtl="0">
              <a:lnSpc>
                <a:spcPct val="100000"/>
              </a:lnSpc>
              <a:spcBef>
                <a:spcPts val="0"/>
              </a:spcBef>
              <a:spcAft>
                <a:spcPts val="0"/>
              </a:spcAft>
              <a:buSzPts val="1600"/>
              <a:buNone/>
              <a:defRPr sz="2133"/>
            </a:lvl3pPr>
            <a:lvl4pPr lvl="3" rtl="0">
              <a:lnSpc>
                <a:spcPct val="100000"/>
              </a:lnSpc>
              <a:spcBef>
                <a:spcPts val="0"/>
              </a:spcBef>
              <a:spcAft>
                <a:spcPts val="0"/>
              </a:spcAft>
              <a:buSzPts val="1600"/>
              <a:buNone/>
              <a:defRPr sz="2133"/>
            </a:lvl4pPr>
            <a:lvl5pPr lvl="4" rtl="0">
              <a:lnSpc>
                <a:spcPct val="100000"/>
              </a:lnSpc>
              <a:spcBef>
                <a:spcPts val="0"/>
              </a:spcBef>
              <a:spcAft>
                <a:spcPts val="0"/>
              </a:spcAft>
              <a:buSzPts val="1600"/>
              <a:buNone/>
              <a:defRPr sz="2133"/>
            </a:lvl5pPr>
            <a:lvl6pPr lvl="5" rtl="0">
              <a:lnSpc>
                <a:spcPct val="100000"/>
              </a:lnSpc>
              <a:spcBef>
                <a:spcPts val="0"/>
              </a:spcBef>
              <a:spcAft>
                <a:spcPts val="0"/>
              </a:spcAft>
              <a:buSzPts val="1600"/>
              <a:buNone/>
              <a:defRPr sz="2133"/>
            </a:lvl6pPr>
            <a:lvl7pPr lvl="6" rtl="0">
              <a:lnSpc>
                <a:spcPct val="100000"/>
              </a:lnSpc>
              <a:spcBef>
                <a:spcPts val="0"/>
              </a:spcBef>
              <a:spcAft>
                <a:spcPts val="0"/>
              </a:spcAft>
              <a:buSzPts val="1600"/>
              <a:buNone/>
              <a:defRPr sz="2133"/>
            </a:lvl7pPr>
            <a:lvl8pPr lvl="7" rtl="0">
              <a:lnSpc>
                <a:spcPct val="100000"/>
              </a:lnSpc>
              <a:spcBef>
                <a:spcPts val="0"/>
              </a:spcBef>
              <a:spcAft>
                <a:spcPts val="0"/>
              </a:spcAft>
              <a:buSzPts val="1600"/>
              <a:buNone/>
              <a:defRPr sz="2133"/>
            </a:lvl8pPr>
            <a:lvl9pPr lvl="8" rtl="0">
              <a:lnSpc>
                <a:spcPct val="100000"/>
              </a:lnSpc>
              <a:spcBef>
                <a:spcPts val="0"/>
              </a:spcBef>
              <a:spcAft>
                <a:spcPts val="0"/>
              </a:spcAft>
              <a:buSzPts val="1600"/>
              <a:buNone/>
              <a:defRPr sz="2133"/>
            </a:lvl9pPr>
          </a:lstStyle>
          <a:p>
            <a:endParaRPr/>
          </a:p>
        </p:txBody>
      </p:sp>
      <p:sp>
        <p:nvSpPr>
          <p:cNvPr id="111" name="Google Shape;111;p21"/>
          <p:cNvSpPr txBox="1">
            <a:spLocks noGrp="1"/>
          </p:cNvSpPr>
          <p:nvPr>
            <p:ph type="body" idx="2"/>
          </p:nvPr>
        </p:nvSpPr>
        <p:spPr>
          <a:xfrm>
            <a:off x="6898967" y="1803500"/>
            <a:ext cx="4499200" cy="4034000"/>
          </a:xfrm>
          <a:prstGeom prst="rect">
            <a:avLst/>
          </a:prstGeom>
        </p:spPr>
        <p:txBody>
          <a:bodyPr spcFirstLastPara="1" wrap="square" lIns="91425" tIns="91425" rIns="91425" bIns="91425" anchor="t" anchorCtr="0">
            <a:noAutofit/>
          </a:bodyPr>
          <a:lstStyle>
            <a:lvl1pPr marL="609585" lvl="0" indent="-414856" rtl="0">
              <a:spcBef>
                <a:spcPts val="0"/>
              </a:spcBef>
              <a:spcAft>
                <a:spcPts val="0"/>
              </a:spcAft>
              <a:buSzPts val="1300"/>
              <a:buChar char="●"/>
              <a:defRPr/>
            </a:lvl1pPr>
            <a:lvl2pPr marL="1219170" lvl="1" indent="-397923" rtl="0">
              <a:spcBef>
                <a:spcPts val="2133"/>
              </a:spcBef>
              <a:spcAft>
                <a:spcPts val="0"/>
              </a:spcAft>
              <a:buSzPts val="1100"/>
              <a:buChar char="○"/>
              <a:defRPr/>
            </a:lvl2pPr>
            <a:lvl3pPr marL="1828754" lvl="2" indent="-397923" rtl="0">
              <a:spcBef>
                <a:spcPts val="2133"/>
              </a:spcBef>
              <a:spcAft>
                <a:spcPts val="0"/>
              </a:spcAft>
              <a:buSzPts val="1100"/>
              <a:buChar char="■"/>
              <a:defRPr/>
            </a:lvl3pPr>
            <a:lvl4pPr marL="2438339" lvl="3" indent="-397923" rtl="0">
              <a:spcBef>
                <a:spcPts val="2133"/>
              </a:spcBef>
              <a:spcAft>
                <a:spcPts val="0"/>
              </a:spcAft>
              <a:buSzPts val="1100"/>
              <a:buChar char="●"/>
              <a:defRPr/>
            </a:lvl4pPr>
            <a:lvl5pPr marL="3047924" lvl="4" indent="-397923" rtl="0">
              <a:spcBef>
                <a:spcPts val="2133"/>
              </a:spcBef>
              <a:spcAft>
                <a:spcPts val="0"/>
              </a:spcAft>
              <a:buSzPts val="1100"/>
              <a:buChar char="○"/>
              <a:defRPr/>
            </a:lvl5pPr>
            <a:lvl6pPr marL="3657509" lvl="5" indent="-397923" rtl="0">
              <a:spcBef>
                <a:spcPts val="2133"/>
              </a:spcBef>
              <a:spcAft>
                <a:spcPts val="0"/>
              </a:spcAft>
              <a:buSzPts val="1100"/>
              <a:buChar char="■"/>
              <a:defRPr/>
            </a:lvl6pPr>
            <a:lvl7pPr marL="4267093" lvl="6" indent="-397923" rtl="0">
              <a:spcBef>
                <a:spcPts val="2133"/>
              </a:spcBef>
              <a:spcAft>
                <a:spcPts val="0"/>
              </a:spcAft>
              <a:buSzPts val="1100"/>
              <a:buChar char="●"/>
              <a:defRPr/>
            </a:lvl7pPr>
            <a:lvl8pPr marL="4876678" lvl="7" indent="-397923" rtl="0">
              <a:spcBef>
                <a:spcPts val="2133"/>
              </a:spcBef>
              <a:spcAft>
                <a:spcPts val="0"/>
              </a:spcAft>
              <a:buSzPts val="1100"/>
              <a:buChar char="○"/>
              <a:defRPr/>
            </a:lvl8pPr>
            <a:lvl9pPr marL="5486263" lvl="8" indent="-397923" rtl="0">
              <a:spcBef>
                <a:spcPts val="2133"/>
              </a:spcBef>
              <a:spcAft>
                <a:spcPts val="2133"/>
              </a:spcAft>
              <a:buSzPts val="1100"/>
              <a:buChar char="■"/>
              <a:defRPr/>
            </a:lvl9pPr>
          </a:lstStyle>
          <a:p>
            <a:endParaRPr/>
          </a:p>
        </p:txBody>
      </p:sp>
      <p:sp>
        <p:nvSpPr>
          <p:cNvPr id="112" name="Google Shape;112;p21"/>
          <p:cNvSpPr txBox="1">
            <a:spLocks noGrp="1"/>
          </p:cNvSpPr>
          <p:nvPr>
            <p:ph type="sldNum" idx="12"/>
          </p:nvPr>
        </p:nvSpPr>
        <p:spPr>
          <a:xfrm>
            <a:off x="11381736" y="6333135"/>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x-none" smtClean="0"/>
              <a:pPr/>
              <a:t>‹#›</a:t>
            </a:fld>
            <a:endParaRPr lang="x-none"/>
          </a:p>
        </p:txBody>
      </p:sp>
    </p:spTree>
    <p:extLst>
      <p:ext uri="{BB962C8B-B14F-4D97-AF65-F5344CB8AC3E}">
        <p14:creationId xmlns:p14="http://schemas.microsoft.com/office/powerpoint/2010/main" val="2819273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A952D3C-DCF3-4F94-B7B3-3948B45F51CC}"/>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601FC7CF-4968-4560-A483-4A9981C23A12}"/>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1919F135-0BE2-4DCE-86F3-FCCA0D1BD3CC}"/>
              </a:ext>
            </a:extLst>
          </p:cNvPr>
          <p:cNvSpPr>
            <a:spLocks noGrp="1"/>
          </p:cNvSpPr>
          <p:nvPr>
            <p:ph type="dt" sz="half" idx="10"/>
          </p:nvPr>
        </p:nvSpPr>
        <p:spPr/>
        <p:txBody>
          <a:bodyPr/>
          <a:lstStyle/>
          <a:p>
            <a:fld id="{F9AD2029-83CB-4B85-AA00-62E4989216F4}" type="datetimeFigureOut">
              <a:rPr lang="he-IL" smtClean="0"/>
              <a:t>י"ד/טבת/תשפ"א</a:t>
            </a:fld>
            <a:endParaRPr lang="he-IL"/>
          </a:p>
        </p:txBody>
      </p:sp>
      <p:sp>
        <p:nvSpPr>
          <p:cNvPr id="5" name="מציין מיקום של כותרת תחתונה 4">
            <a:extLst>
              <a:ext uri="{FF2B5EF4-FFF2-40B4-BE49-F238E27FC236}">
                <a16:creationId xmlns:a16="http://schemas.microsoft.com/office/drawing/2014/main" id="{DB52AE9D-D7C2-41D8-ABEC-401A621EB37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3317067-5AF0-42C1-9EF3-69C7FC51BDFD}"/>
              </a:ext>
            </a:extLst>
          </p:cNvPr>
          <p:cNvSpPr>
            <a:spLocks noGrp="1"/>
          </p:cNvSpPr>
          <p:nvPr>
            <p:ph type="sldNum" sz="quarter" idx="12"/>
          </p:nvPr>
        </p:nvSpPr>
        <p:spPr/>
        <p:txBody>
          <a:bodyPr/>
          <a:lstStyle/>
          <a:p>
            <a:fld id="{08557EC3-7A75-44EF-8526-7E27CBEED886}" type="slidenum">
              <a:rPr lang="he-IL" smtClean="0"/>
              <a:t>‹#›</a:t>
            </a:fld>
            <a:endParaRPr lang="he-IL"/>
          </a:p>
        </p:txBody>
      </p:sp>
    </p:spTree>
    <p:extLst>
      <p:ext uri="{BB962C8B-B14F-4D97-AF65-F5344CB8AC3E}">
        <p14:creationId xmlns:p14="http://schemas.microsoft.com/office/powerpoint/2010/main" val="651314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13"/>
        <p:cNvGrpSpPr/>
        <p:nvPr/>
      </p:nvGrpSpPr>
      <p:grpSpPr>
        <a:xfrm>
          <a:off x="0" y="0"/>
          <a:ext cx="0" cy="0"/>
          <a:chOff x="0" y="0"/>
          <a:chExt cx="0" cy="0"/>
        </a:xfrm>
      </p:grpSpPr>
      <p:sp>
        <p:nvSpPr>
          <p:cNvPr id="114" name="Google Shape;114;p22"/>
          <p:cNvSpPr txBox="1">
            <a:spLocks noGrp="1"/>
          </p:cNvSpPr>
          <p:nvPr>
            <p:ph type="body" idx="1"/>
          </p:nvPr>
        </p:nvSpPr>
        <p:spPr>
          <a:xfrm>
            <a:off x="966600" y="5830068"/>
            <a:ext cx="10263200" cy="614000"/>
          </a:xfrm>
          <a:prstGeom prst="rect">
            <a:avLst/>
          </a:prstGeom>
        </p:spPr>
        <p:txBody>
          <a:bodyPr spcFirstLastPara="1" wrap="square" lIns="91425" tIns="91425" rIns="91425" bIns="91425" anchor="ctr" anchorCtr="0">
            <a:noAutofit/>
          </a:bodyPr>
          <a:lstStyle>
            <a:lvl1pPr marL="609585" lvl="0" indent="-304792" rtl="0">
              <a:lnSpc>
                <a:spcPct val="100000"/>
              </a:lnSpc>
              <a:spcBef>
                <a:spcPts val="0"/>
              </a:spcBef>
              <a:spcAft>
                <a:spcPts val="0"/>
              </a:spcAft>
              <a:buSzPts val="1300"/>
              <a:buNone/>
              <a:defRPr/>
            </a:lvl1pPr>
          </a:lstStyle>
          <a:p>
            <a:endParaRPr/>
          </a:p>
        </p:txBody>
      </p:sp>
      <p:sp>
        <p:nvSpPr>
          <p:cNvPr id="115" name="Google Shape;115;p22"/>
          <p:cNvSpPr txBox="1">
            <a:spLocks noGrp="1"/>
          </p:cNvSpPr>
          <p:nvPr>
            <p:ph type="sldNum" idx="12"/>
          </p:nvPr>
        </p:nvSpPr>
        <p:spPr>
          <a:xfrm>
            <a:off x="11381736" y="6333135"/>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x-none" smtClean="0"/>
              <a:pPr/>
              <a:t>‹#›</a:t>
            </a:fld>
            <a:endParaRPr lang="x-none"/>
          </a:p>
        </p:txBody>
      </p:sp>
    </p:spTree>
    <p:extLst>
      <p:ext uri="{BB962C8B-B14F-4D97-AF65-F5344CB8AC3E}">
        <p14:creationId xmlns:p14="http://schemas.microsoft.com/office/powerpoint/2010/main" val="38968492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dk1"/>
        </a:solidFill>
        <a:effectLst/>
      </p:bgPr>
    </p:bg>
    <p:spTree>
      <p:nvGrpSpPr>
        <p:cNvPr id="1" name="Shape 116"/>
        <p:cNvGrpSpPr/>
        <p:nvPr/>
      </p:nvGrpSpPr>
      <p:grpSpPr>
        <a:xfrm>
          <a:off x="0" y="0"/>
          <a:ext cx="0" cy="0"/>
          <a:chOff x="0" y="0"/>
          <a:chExt cx="0" cy="0"/>
        </a:xfrm>
      </p:grpSpPr>
      <p:grpSp>
        <p:nvGrpSpPr>
          <p:cNvPr id="117" name="Google Shape;117;p23"/>
          <p:cNvGrpSpPr/>
          <p:nvPr/>
        </p:nvGrpSpPr>
        <p:grpSpPr>
          <a:xfrm>
            <a:off x="1107190" y="5558840"/>
            <a:ext cx="994351" cy="61101"/>
            <a:chOff x="4580561" y="2589004"/>
            <a:chExt cx="1064464" cy="25200"/>
          </a:xfrm>
        </p:grpSpPr>
        <p:sp>
          <p:nvSpPr>
            <p:cNvPr id="118" name="Google Shape;118;p2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9" name="Google Shape;119;p2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20" name="Google Shape;120;p23"/>
          <p:cNvSpPr txBox="1">
            <a:spLocks noGrp="1"/>
          </p:cNvSpPr>
          <p:nvPr>
            <p:ph type="title" hasCustomPrompt="1"/>
          </p:nvPr>
        </p:nvSpPr>
        <p:spPr>
          <a:xfrm>
            <a:off x="972600" y="978600"/>
            <a:ext cx="10251200" cy="1659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8000"/>
              <a:buNone/>
              <a:defRPr sz="10666">
                <a:solidFill>
                  <a:schemeClr val="lt1"/>
                </a:solidFill>
              </a:defRPr>
            </a:lvl1pPr>
            <a:lvl2pPr lvl="1" rtl="0">
              <a:spcBef>
                <a:spcPts val="0"/>
              </a:spcBef>
              <a:spcAft>
                <a:spcPts val="0"/>
              </a:spcAft>
              <a:buClr>
                <a:schemeClr val="lt1"/>
              </a:buClr>
              <a:buSzPts val="8000"/>
              <a:buNone/>
              <a:defRPr sz="10666">
                <a:solidFill>
                  <a:schemeClr val="lt1"/>
                </a:solidFill>
              </a:defRPr>
            </a:lvl2pPr>
            <a:lvl3pPr lvl="2" rtl="0">
              <a:spcBef>
                <a:spcPts val="0"/>
              </a:spcBef>
              <a:spcAft>
                <a:spcPts val="0"/>
              </a:spcAft>
              <a:buClr>
                <a:schemeClr val="lt1"/>
              </a:buClr>
              <a:buSzPts val="8000"/>
              <a:buNone/>
              <a:defRPr sz="10666">
                <a:solidFill>
                  <a:schemeClr val="lt1"/>
                </a:solidFill>
              </a:defRPr>
            </a:lvl3pPr>
            <a:lvl4pPr lvl="3" rtl="0">
              <a:spcBef>
                <a:spcPts val="0"/>
              </a:spcBef>
              <a:spcAft>
                <a:spcPts val="0"/>
              </a:spcAft>
              <a:buClr>
                <a:schemeClr val="lt1"/>
              </a:buClr>
              <a:buSzPts val="8000"/>
              <a:buNone/>
              <a:defRPr sz="10666">
                <a:solidFill>
                  <a:schemeClr val="lt1"/>
                </a:solidFill>
              </a:defRPr>
            </a:lvl4pPr>
            <a:lvl5pPr lvl="4" rtl="0">
              <a:spcBef>
                <a:spcPts val="0"/>
              </a:spcBef>
              <a:spcAft>
                <a:spcPts val="0"/>
              </a:spcAft>
              <a:buClr>
                <a:schemeClr val="lt1"/>
              </a:buClr>
              <a:buSzPts val="8000"/>
              <a:buNone/>
              <a:defRPr sz="10666">
                <a:solidFill>
                  <a:schemeClr val="lt1"/>
                </a:solidFill>
              </a:defRPr>
            </a:lvl5pPr>
            <a:lvl6pPr lvl="5" rtl="0">
              <a:spcBef>
                <a:spcPts val="0"/>
              </a:spcBef>
              <a:spcAft>
                <a:spcPts val="0"/>
              </a:spcAft>
              <a:buClr>
                <a:schemeClr val="lt1"/>
              </a:buClr>
              <a:buSzPts val="8000"/>
              <a:buNone/>
              <a:defRPr sz="10666">
                <a:solidFill>
                  <a:schemeClr val="lt1"/>
                </a:solidFill>
              </a:defRPr>
            </a:lvl6pPr>
            <a:lvl7pPr lvl="6" rtl="0">
              <a:spcBef>
                <a:spcPts val="0"/>
              </a:spcBef>
              <a:spcAft>
                <a:spcPts val="0"/>
              </a:spcAft>
              <a:buClr>
                <a:schemeClr val="lt1"/>
              </a:buClr>
              <a:buSzPts val="8000"/>
              <a:buNone/>
              <a:defRPr sz="10666">
                <a:solidFill>
                  <a:schemeClr val="lt1"/>
                </a:solidFill>
              </a:defRPr>
            </a:lvl7pPr>
            <a:lvl8pPr lvl="7" rtl="0">
              <a:spcBef>
                <a:spcPts val="0"/>
              </a:spcBef>
              <a:spcAft>
                <a:spcPts val="0"/>
              </a:spcAft>
              <a:buClr>
                <a:schemeClr val="lt1"/>
              </a:buClr>
              <a:buSzPts val="8000"/>
              <a:buNone/>
              <a:defRPr sz="10666">
                <a:solidFill>
                  <a:schemeClr val="lt1"/>
                </a:solidFill>
              </a:defRPr>
            </a:lvl8pPr>
            <a:lvl9pPr lvl="8" rtl="0">
              <a:spcBef>
                <a:spcPts val="0"/>
              </a:spcBef>
              <a:spcAft>
                <a:spcPts val="0"/>
              </a:spcAft>
              <a:buClr>
                <a:schemeClr val="lt1"/>
              </a:buClr>
              <a:buSzPts val="8000"/>
              <a:buNone/>
              <a:defRPr sz="10666">
                <a:solidFill>
                  <a:schemeClr val="lt1"/>
                </a:solidFill>
              </a:defRPr>
            </a:lvl9pPr>
          </a:lstStyle>
          <a:p>
            <a:r>
              <a:t>xx%</a:t>
            </a:r>
          </a:p>
        </p:txBody>
      </p:sp>
      <p:sp>
        <p:nvSpPr>
          <p:cNvPr id="121" name="Google Shape;121;p23"/>
          <p:cNvSpPr txBox="1">
            <a:spLocks noGrp="1"/>
          </p:cNvSpPr>
          <p:nvPr>
            <p:ph type="body" idx="1"/>
          </p:nvPr>
        </p:nvSpPr>
        <p:spPr>
          <a:xfrm>
            <a:off x="972600" y="3030517"/>
            <a:ext cx="10251200" cy="2107200"/>
          </a:xfrm>
          <a:prstGeom prst="rect">
            <a:avLst/>
          </a:prstGeom>
        </p:spPr>
        <p:txBody>
          <a:bodyPr spcFirstLastPara="1" wrap="square" lIns="91425" tIns="91425" rIns="91425" bIns="91425" anchor="t" anchorCtr="0">
            <a:noAutofit/>
          </a:bodyPr>
          <a:lstStyle>
            <a:lvl1pPr marL="609585" lvl="0" indent="-414856" rtl="0">
              <a:spcBef>
                <a:spcPts val="0"/>
              </a:spcBef>
              <a:spcAft>
                <a:spcPts val="0"/>
              </a:spcAft>
              <a:buClr>
                <a:schemeClr val="lt1"/>
              </a:buClr>
              <a:buSzPts val="1300"/>
              <a:buChar char="●"/>
              <a:defRPr>
                <a:solidFill>
                  <a:schemeClr val="lt1"/>
                </a:solidFill>
              </a:defRPr>
            </a:lvl1pPr>
            <a:lvl2pPr marL="1219170" lvl="1" indent="-397923" rtl="0">
              <a:spcBef>
                <a:spcPts val="2133"/>
              </a:spcBef>
              <a:spcAft>
                <a:spcPts val="0"/>
              </a:spcAft>
              <a:buClr>
                <a:schemeClr val="lt1"/>
              </a:buClr>
              <a:buSzPts val="1100"/>
              <a:buChar char="○"/>
              <a:defRPr>
                <a:solidFill>
                  <a:schemeClr val="lt1"/>
                </a:solidFill>
              </a:defRPr>
            </a:lvl2pPr>
            <a:lvl3pPr marL="1828754" lvl="2" indent="-397923" rtl="0">
              <a:spcBef>
                <a:spcPts val="2133"/>
              </a:spcBef>
              <a:spcAft>
                <a:spcPts val="0"/>
              </a:spcAft>
              <a:buClr>
                <a:schemeClr val="lt1"/>
              </a:buClr>
              <a:buSzPts val="1100"/>
              <a:buChar char="■"/>
              <a:defRPr>
                <a:solidFill>
                  <a:schemeClr val="lt1"/>
                </a:solidFill>
              </a:defRPr>
            </a:lvl3pPr>
            <a:lvl4pPr marL="2438339" lvl="3" indent="-397923" rtl="0">
              <a:spcBef>
                <a:spcPts val="2133"/>
              </a:spcBef>
              <a:spcAft>
                <a:spcPts val="0"/>
              </a:spcAft>
              <a:buClr>
                <a:schemeClr val="lt1"/>
              </a:buClr>
              <a:buSzPts val="1100"/>
              <a:buChar char="●"/>
              <a:defRPr>
                <a:solidFill>
                  <a:schemeClr val="lt1"/>
                </a:solidFill>
              </a:defRPr>
            </a:lvl4pPr>
            <a:lvl5pPr marL="3047924" lvl="4" indent="-397923" rtl="0">
              <a:spcBef>
                <a:spcPts val="2133"/>
              </a:spcBef>
              <a:spcAft>
                <a:spcPts val="0"/>
              </a:spcAft>
              <a:buClr>
                <a:schemeClr val="lt1"/>
              </a:buClr>
              <a:buSzPts val="1100"/>
              <a:buChar char="○"/>
              <a:defRPr>
                <a:solidFill>
                  <a:schemeClr val="lt1"/>
                </a:solidFill>
              </a:defRPr>
            </a:lvl5pPr>
            <a:lvl6pPr marL="3657509" lvl="5" indent="-397923" rtl="0">
              <a:spcBef>
                <a:spcPts val="2133"/>
              </a:spcBef>
              <a:spcAft>
                <a:spcPts val="0"/>
              </a:spcAft>
              <a:buClr>
                <a:schemeClr val="lt1"/>
              </a:buClr>
              <a:buSzPts val="1100"/>
              <a:buChar char="■"/>
              <a:defRPr>
                <a:solidFill>
                  <a:schemeClr val="lt1"/>
                </a:solidFill>
              </a:defRPr>
            </a:lvl6pPr>
            <a:lvl7pPr marL="4267093" lvl="6" indent="-397923" rtl="0">
              <a:spcBef>
                <a:spcPts val="2133"/>
              </a:spcBef>
              <a:spcAft>
                <a:spcPts val="0"/>
              </a:spcAft>
              <a:buClr>
                <a:schemeClr val="lt1"/>
              </a:buClr>
              <a:buSzPts val="1100"/>
              <a:buChar char="●"/>
              <a:defRPr>
                <a:solidFill>
                  <a:schemeClr val="lt1"/>
                </a:solidFill>
              </a:defRPr>
            </a:lvl7pPr>
            <a:lvl8pPr marL="4876678" lvl="7" indent="-397923" rtl="0">
              <a:spcBef>
                <a:spcPts val="2133"/>
              </a:spcBef>
              <a:spcAft>
                <a:spcPts val="0"/>
              </a:spcAft>
              <a:buClr>
                <a:schemeClr val="lt1"/>
              </a:buClr>
              <a:buSzPts val="1100"/>
              <a:buChar char="○"/>
              <a:defRPr>
                <a:solidFill>
                  <a:schemeClr val="lt1"/>
                </a:solidFill>
              </a:defRPr>
            </a:lvl8pPr>
            <a:lvl9pPr marL="5486263" lvl="8" indent="-397923" rtl="0">
              <a:spcBef>
                <a:spcPts val="2133"/>
              </a:spcBef>
              <a:spcAft>
                <a:spcPts val="2133"/>
              </a:spcAft>
              <a:buClr>
                <a:schemeClr val="lt1"/>
              </a:buClr>
              <a:buSzPts val="1100"/>
              <a:buChar char="■"/>
              <a:defRPr>
                <a:solidFill>
                  <a:schemeClr val="lt1"/>
                </a:solidFill>
              </a:defRPr>
            </a:lvl9pPr>
          </a:lstStyle>
          <a:p>
            <a:endParaRPr/>
          </a:p>
        </p:txBody>
      </p:sp>
      <p:sp>
        <p:nvSpPr>
          <p:cNvPr id="122" name="Google Shape;122;p23"/>
          <p:cNvSpPr txBox="1">
            <a:spLocks noGrp="1"/>
          </p:cNvSpPr>
          <p:nvPr>
            <p:ph type="sldNum" idx="12"/>
          </p:nvPr>
        </p:nvSpPr>
        <p:spPr>
          <a:xfrm>
            <a:off x="11381736" y="6333135"/>
            <a:ext cx="731600" cy="5248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x-none" smtClean="0"/>
              <a:pPr/>
              <a:t>‹#›</a:t>
            </a:fld>
            <a:endParaRPr lang="x-none"/>
          </a:p>
        </p:txBody>
      </p:sp>
    </p:spTree>
    <p:extLst>
      <p:ext uri="{BB962C8B-B14F-4D97-AF65-F5344CB8AC3E}">
        <p14:creationId xmlns:p14="http://schemas.microsoft.com/office/powerpoint/2010/main" val="27237315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3"/>
        <p:cNvGrpSpPr/>
        <p:nvPr/>
      </p:nvGrpSpPr>
      <p:grpSpPr>
        <a:xfrm>
          <a:off x="0" y="0"/>
          <a:ext cx="0" cy="0"/>
          <a:chOff x="0" y="0"/>
          <a:chExt cx="0" cy="0"/>
        </a:xfrm>
      </p:grpSpPr>
      <p:sp>
        <p:nvSpPr>
          <p:cNvPr id="124" name="Google Shape;124;p24"/>
          <p:cNvSpPr txBox="1">
            <a:spLocks noGrp="1"/>
          </p:cNvSpPr>
          <p:nvPr>
            <p:ph type="sldNum" idx="12"/>
          </p:nvPr>
        </p:nvSpPr>
        <p:spPr>
          <a:xfrm>
            <a:off x="11381736" y="6333135"/>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x-none" smtClean="0"/>
              <a:pPr/>
              <a:t>‹#›</a:t>
            </a:fld>
            <a:endParaRPr lang="x-none"/>
          </a:p>
        </p:txBody>
      </p:sp>
    </p:spTree>
    <p:extLst>
      <p:ext uri="{BB962C8B-B14F-4D97-AF65-F5344CB8AC3E}">
        <p14:creationId xmlns:p14="http://schemas.microsoft.com/office/powerpoint/2010/main" val="7021253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3" name="מלבן 22"/>
          <p:cNvSpPr/>
          <p:nvPr/>
        </p:nvSpPr>
        <p:spPr>
          <a:xfrm flipV="1">
            <a:off x="7213578" y="3810002"/>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24" name="מלבן 23"/>
          <p:cNvSpPr/>
          <p:nvPr/>
        </p:nvSpPr>
        <p:spPr>
          <a:xfrm flipV="1">
            <a:off x="7213602" y="3897011"/>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25" name="מלבן 24"/>
          <p:cNvSpPr/>
          <p:nvPr/>
        </p:nvSpPr>
        <p:spPr>
          <a:xfrm flipV="1">
            <a:off x="7213602"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26" name="מלבן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27" name="מלבן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useBgFill="1">
        <p:nvSpPr>
          <p:cNvPr id="30" name="מלבן מעוגל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useBgFill="1">
        <p:nvSpPr>
          <p:cNvPr id="31" name="מלבן מעוגל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7" name="מלבן 6"/>
          <p:cNvSpPr/>
          <p:nvPr/>
        </p:nvSpPr>
        <p:spPr>
          <a:xfrm>
            <a:off x="1" y="3649661"/>
            <a:ext cx="12192000" cy="244171"/>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10" name="מלבן 9"/>
          <p:cNvSpPr/>
          <p:nvPr/>
        </p:nvSpPr>
        <p:spPr>
          <a:xfrm>
            <a:off x="2"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11" name="מלבן 10"/>
          <p:cNvSpPr/>
          <p:nvPr/>
        </p:nvSpPr>
        <p:spPr>
          <a:xfrm flipV="1">
            <a:off x="8552068" y="3643091"/>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19" name="מלבן 18"/>
          <p:cNvSpPr/>
          <p:nvPr/>
        </p:nvSpPr>
        <p:spPr>
          <a:xfrm>
            <a:off x="0" y="1"/>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8" name="כותרת 7"/>
          <p:cNvSpPr>
            <a:spLocks noGrp="1"/>
          </p:cNvSpPr>
          <p:nvPr>
            <p:ph type="ctrTitle"/>
          </p:nvPr>
        </p:nvSpPr>
        <p:spPr>
          <a:xfrm>
            <a:off x="609600" y="2401889"/>
            <a:ext cx="11277600" cy="1470025"/>
          </a:xfrm>
        </p:spPr>
        <p:txBody>
          <a:bodyPr anchor="b"/>
          <a:lstStyle>
            <a:lvl1pPr>
              <a:defRPr sz="5867">
                <a:solidFill>
                  <a:schemeClr val="bg1"/>
                </a:solidFill>
              </a:defRPr>
            </a:lvl1pPr>
          </a:lstStyle>
          <a:p>
            <a:r>
              <a:rPr kumimoji="0" lang="he-IL"/>
              <a:t>לחץ כדי לערוך סגנון כותרת של תבנית בסיס</a:t>
            </a:r>
            <a:endParaRPr kumimoji="0" lang="en-US"/>
          </a:p>
        </p:txBody>
      </p:sp>
      <p:sp>
        <p:nvSpPr>
          <p:cNvPr id="9" name="כותרת משנה 8"/>
          <p:cNvSpPr>
            <a:spLocks noGrp="1"/>
          </p:cNvSpPr>
          <p:nvPr>
            <p:ph type="subTitle" idx="1"/>
          </p:nvPr>
        </p:nvSpPr>
        <p:spPr>
          <a:xfrm>
            <a:off x="609600" y="3899937"/>
            <a:ext cx="6604000" cy="1752600"/>
          </a:xfrm>
        </p:spPr>
        <p:txBody>
          <a:bodyPr/>
          <a:lstStyle>
            <a:lvl1pPr marL="85342" indent="0" algn="l">
              <a:buNone/>
              <a:defRPr sz="3200">
                <a:solidFill>
                  <a:schemeClr val="tx2"/>
                </a:solidFill>
              </a:defRPr>
            </a:lvl1pPr>
            <a:lvl2pPr marL="609585" indent="0" algn="ctr">
              <a:buNone/>
            </a:lvl2pPr>
            <a:lvl3pPr marL="1219170" indent="0" algn="ctr">
              <a:buNone/>
            </a:lvl3pPr>
            <a:lvl4pPr marL="1828754" indent="0" algn="ctr">
              <a:buNone/>
            </a:lvl4pPr>
            <a:lvl5pPr marL="2438339" indent="0" algn="ctr">
              <a:buNone/>
            </a:lvl5pPr>
            <a:lvl6pPr marL="3047924" indent="0" algn="ctr">
              <a:buNone/>
            </a:lvl6pPr>
            <a:lvl7pPr marL="3657509" indent="0" algn="ctr">
              <a:buNone/>
            </a:lvl7pPr>
            <a:lvl8pPr marL="4267093" indent="0" algn="ctr">
              <a:buNone/>
            </a:lvl8pPr>
            <a:lvl9pPr marL="4876678" indent="0" algn="ctr">
              <a:buNone/>
            </a:lvl9pPr>
          </a:lstStyle>
          <a:p>
            <a:r>
              <a:rPr kumimoji="0" lang="he-IL"/>
              <a:t>לחץ כדי לערוך סגנון כותרת משנה של תבנית בסיס</a:t>
            </a:r>
            <a:endParaRPr kumimoji="0" lang="en-US"/>
          </a:p>
        </p:txBody>
      </p:sp>
      <p:sp>
        <p:nvSpPr>
          <p:cNvPr id="28" name="מציין מיקום של תאריך 27"/>
          <p:cNvSpPr>
            <a:spLocks noGrp="1"/>
          </p:cNvSpPr>
          <p:nvPr>
            <p:ph type="dt" sz="half" idx="10"/>
          </p:nvPr>
        </p:nvSpPr>
        <p:spPr>
          <a:xfrm>
            <a:off x="8940800" y="4206240"/>
            <a:ext cx="1280160" cy="457200"/>
          </a:xfrm>
        </p:spPr>
        <p:txBody>
          <a:bodyPr/>
          <a:lstStyle/>
          <a:p>
            <a:fld id="{C3F416CD-67A3-4CF0-A210-F6AF31AC147F}" type="datetimeFigureOut">
              <a:rPr lang="en-US" smtClean="0"/>
              <a:pPr/>
              <a:t>12/29/2020</a:t>
            </a:fld>
            <a:endParaRPr lang="en-US" dirty="0"/>
          </a:p>
        </p:txBody>
      </p:sp>
      <p:sp>
        <p:nvSpPr>
          <p:cNvPr id="17" name="מציין מיקום של כותרת תחתונה 16"/>
          <p:cNvSpPr>
            <a:spLocks noGrp="1"/>
          </p:cNvSpPr>
          <p:nvPr>
            <p:ph type="ftr" sz="quarter" idx="11"/>
          </p:nvPr>
        </p:nvSpPr>
        <p:spPr>
          <a:xfrm>
            <a:off x="7213600" y="4205288"/>
            <a:ext cx="1727200" cy="457200"/>
          </a:xfrm>
        </p:spPr>
        <p:txBody>
          <a:bodyPr/>
          <a:lstStyle/>
          <a:p>
            <a:endParaRPr kumimoji="0" lang="en-US" dirty="0"/>
          </a:p>
        </p:txBody>
      </p:sp>
      <p:sp>
        <p:nvSpPr>
          <p:cNvPr id="29" name="מציין מיקום של מספר שקופית 28"/>
          <p:cNvSpPr>
            <a:spLocks noGrp="1"/>
          </p:cNvSpPr>
          <p:nvPr>
            <p:ph type="sldNum" sz="quarter" idx="12"/>
          </p:nvPr>
        </p:nvSpPr>
        <p:spPr>
          <a:xfrm>
            <a:off x="11093451" y="1136"/>
            <a:ext cx="996949" cy="365760"/>
          </a:xfrm>
        </p:spPr>
        <p:txBody>
          <a:bodyPr/>
          <a:lstStyle>
            <a:lvl1pPr algn="r">
              <a:defRPr sz="2400">
                <a:solidFill>
                  <a:schemeClr val="bg1"/>
                </a:solidFill>
              </a:defRPr>
            </a:lvl1pPr>
          </a:lstStyle>
          <a:p>
            <a:pPr algn="r" eaLnBrk="1" latinLnBrk="0" hangingPunct="1"/>
            <a:fld id="{96652B35-718D-4E28-AFEB-B694A3B357E8}" type="slidenum">
              <a:rPr kumimoji="0" lang="en-US" smtClean="0"/>
              <a:pPr algn="r" eaLnBrk="1" latinLnBrk="0" hangingPunct="1"/>
              <a:t>‹#›</a:t>
            </a:fld>
            <a:endParaRPr kumimoji="0" lang="en-US" sz="2400" dirty="0">
              <a:solidFill>
                <a:schemeClr val="bg1"/>
              </a:solidFill>
            </a:endParaRPr>
          </a:p>
        </p:txBody>
      </p:sp>
    </p:spTree>
    <p:extLst>
      <p:ext uri="{BB962C8B-B14F-4D97-AF65-F5344CB8AC3E}">
        <p14:creationId xmlns:p14="http://schemas.microsoft.com/office/powerpoint/2010/main" val="6971641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מציין מיקום תוכן 2"/>
          <p:cNvSpPr>
            <a:spLocks noGrp="1"/>
          </p:cNvSpPr>
          <p:nvPr>
            <p:ph idx="1"/>
          </p:nvPr>
        </p:nvSpPr>
        <p:spPr/>
        <p:txBody>
          <a:body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מציין מיקום של תאריך 3"/>
          <p:cNvSpPr>
            <a:spLocks noGrp="1"/>
          </p:cNvSpPr>
          <p:nvPr>
            <p:ph type="dt" sz="half" idx="10"/>
          </p:nvPr>
        </p:nvSpPr>
        <p:spPr/>
        <p:txBody>
          <a:bodyPr/>
          <a:lstStyle/>
          <a:p>
            <a:fld id="{C3F416CD-67A3-4CF0-A210-F6AF31AC147F}" type="datetimeFigureOut">
              <a:rPr lang="en-US" smtClean="0"/>
              <a:pPr/>
              <a:t>12/29/2020</a:t>
            </a:fld>
            <a:endParaRPr lang="en-US" dirty="0"/>
          </a:p>
        </p:txBody>
      </p:sp>
      <p:sp>
        <p:nvSpPr>
          <p:cNvPr id="5" name="מציין מיקום של כותרת תחתונה 4"/>
          <p:cNvSpPr>
            <a:spLocks noGrp="1"/>
          </p:cNvSpPr>
          <p:nvPr>
            <p:ph type="ftr" sz="quarter" idx="11"/>
          </p:nvPr>
        </p:nvSpPr>
        <p:spPr/>
        <p:txBody>
          <a:bodyPr/>
          <a:lstStyle/>
          <a:p>
            <a:endParaRPr kumimoji="0" lang="en-US" dirty="0"/>
          </a:p>
        </p:txBody>
      </p:sp>
      <p:sp>
        <p:nvSpPr>
          <p:cNvPr id="6" name="מציין מיקום של מספר שקופית 5"/>
          <p:cNvSpPr>
            <a:spLocks noGrp="1"/>
          </p:cNvSpPr>
          <p:nvPr>
            <p:ph type="sldNum" sz="quarter" idx="12"/>
          </p:nvPr>
        </p:nvSpPr>
        <p:spPr/>
        <p:txBody>
          <a:bodyPr/>
          <a:lstStyle/>
          <a:p>
            <a:fld id="{96652B35-718D-4E28-AFEB-B694A3B357E8}" type="slidenum">
              <a:rPr kumimoji="0" lang="en-US" smtClean="0"/>
              <a:pPr/>
              <a:t>‹#›</a:t>
            </a:fld>
            <a:endParaRPr kumimoji="0" lang="en-US" dirty="0"/>
          </a:p>
        </p:txBody>
      </p:sp>
    </p:spTree>
    <p:extLst>
      <p:ext uri="{BB962C8B-B14F-4D97-AF65-F5344CB8AC3E}">
        <p14:creationId xmlns:p14="http://schemas.microsoft.com/office/powerpoint/2010/main" val="12375717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963084" y="1981201"/>
            <a:ext cx="10363200" cy="1362075"/>
          </a:xfrm>
        </p:spPr>
        <p:txBody>
          <a:bodyPr anchor="b">
            <a:noAutofit/>
          </a:bodyPr>
          <a:lstStyle>
            <a:lvl1pPr algn="l">
              <a:buNone/>
              <a:defRPr sz="5733"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he-IL"/>
              <a:t>לחץ כדי לערוך סגנון כותרת של תבנית בסיס</a:t>
            </a:r>
            <a:endParaRPr kumimoji="0" lang="en-US"/>
          </a:p>
        </p:txBody>
      </p:sp>
      <p:sp>
        <p:nvSpPr>
          <p:cNvPr id="3" name="מציין מיקום טקסט 2"/>
          <p:cNvSpPr>
            <a:spLocks noGrp="1"/>
          </p:cNvSpPr>
          <p:nvPr>
            <p:ph type="body" idx="1"/>
          </p:nvPr>
        </p:nvSpPr>
        <p:spPr>
          <a:xfrm>
            <a:off x="963084" y="3367088"/>
            <a:ext cx="10363200" cy="1509712"/>
          </a:xfrm>
        </p:spPr>
        <p:txBody>
          <a:bodyPr anchor="t"/>
          <a:lstStyle>
            <a:lvl1pPr marL="60958" indent="0">
              <a:buNone/>
              <a:defRPr sz="2800" b="0">
                <a:solidFill>
                  <a:schemeClr val="tx2"/>
                </a:solidFill>
              </a:defRPr>
            </a:lvl1pPr>
            <a:lvl2pPr>
              <a:buNone/>
              <a:defRPr sz="2400">
                <a:solidFill>
                  <a:schemeClr val="tx1">
                    <a:tint val="75000"/>
                  </a:schemeClr>
                </a:solidFill>
              </a:defRPr>
            </a:lvl2pPr>
            <a:lvl3pPr>
              <a:buNone/>
              <a:defRPr sz="2133">
                <a:solidFill>
                  <a:schemeClr val="tx1">
                    <a:tint val="75000"/>
                  </a:schemeClr>
                </a:solidFill>
              </a:defRPr>
            </a:lvl3pPr>
            <a:lvl4pPr>
              <a:buNone/>
              <a:defRPr sz="1867">
                <a:solidFill>
                  <a:schemeClr val="tx1">
                    <a:tint val="75000"/>
                  </a:schemeClr>
                </a:solidFill>
              </a:defRPr>
            </a:lvl4pPr>
            <a:lvl5pPr>
              <a:buNone/>
              <a:defRPr sz="1867">
                <a:solidFill>
                  <a:schemeClr val="tx1">
                    <a:tint val="75000"/>
                  </a:schemeClr>
                </a:solidFill>
              </a:defRPr>
            </a:lvl5pPr>
          </a:lstStyle>
          <a:p>
            <a:pPr lvl="0" eaLnBrk="1" latinLnBrk="0" hangingPunct="1"/>
            <a:r>
              <a:rPr kumimoji="0"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C3F416CD-67A3-4CF0-A210-F6AF31AC147F}" type="datetimeFigureOut">
              <a:rPr lang="en-US" smtClean="0"/>
              <a:pPr/>
              <a:t>12/29/2020</a:t>
            </a:fld>
            <a:endParaRPr lang="en-US" dirty="0"/>
          </a:p>
        </p:txBody>
      </p:sp>
      <p:sp>
        <p:nvSpPr>
          <p:cNvPr id="5" name="מציין מיקום של כותרת תחתונה 4"/>
          <p:cNvSpPr>
            <a:spLocks noGrp="1"/>
          </p:cNvSpPr>
          <p:nvPr>
            <p:ph type="ftr" sz="quarter" idx="11"/>
          </p:nvPr>
        </p:nvSpPr>
        <p:spPr/>
        <p:txBody>
          <a:bodyPr/>
          <a:lstStyle/>
          <a:p>
            <a:endParaRPr kumimoji="0" lang="en-US" dirty="0"/>
          </a:p>
        </p:txBody>
      </p:sp>
      <p:sp>
        <p:nvSpPr>
          <p:cNvPr id="6" name="מציין מיקום של מספר שקופית 5"/>
          <p:cNvSpPr>
            <a:spLocks noGrp="1"/>
          </p:cNvSpPr>
          <p:nvPr>
            <p:ph type="sldNum" sz="quarter" idx="12"/>
          </p:nvPr>
        </p:nvSpPr>
        <p:spPr/>
        <p:txBody>
          <a:bodyPr/>
          <a:lstStyle/>
          <a:p>
            <a:fld id="{96652B35-718D-4E28-AFEB-B694A3B357E8}" type="slidenum">
              <a:rPr kumimoji="0" lang="en-US" smtClean="0"/>
              <a:pPr/>
              <a:t>‹#›</a:t>
            </a:fld>
            <a:endParaRPr kumimoji="0" lang="en-US" dirty="0"/>
          </a:p>
        </p:txBody>
      </p:sp>
    </p:spTree>
    <p:extLst>
      <p:ext uri="{BB962C8B-B14F-4D97-AF65-F5344CB8AC3E}">
        <p14:creationId xmlns:p14="http://schemas.microsoft.com/office/powerpoint/2010/main" val="1405921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מציין מיקום תוכן 2"/>
          <p:cNvSpPr>
            <a:spLocks noGrp="1"/>
          </p:cNvSpPr>
          <p:nvPr>
            <p:ph sz="half" idx="1"/>
          </p:nvPr>
        </p:nvSpPr>
        <p:spPr>
          <a:xfrm>
            <a:off x="609600" y="2249425"/>
            <a:ext cx="5384800" cy="4525963"/>
          </a:xfrm>
        </p:spPr>
        <p:txBody>
          <a:bodyPr/>
          <a:lstStyle>
            <a:lvl1pPr>
              <a:defRPr sz="2667"/>
            </a:lvl1pPr>
            <a:lvl2pPr>
              <a:defRPr sz="2533"/>
            </a:lvl2pPr>
            <a:lvl3pPr>
              <a:defRPr sz="2400"/>
            </a:lvl3pPr>
            <a:lvl4pPr>
              <a:defRPr sz="2400"/>
            </a:lvl4pPr>
            <a:lvl5pPr>
              <a:defRPr sz="24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מציין מיקום תוכן 3"/>
          <p:cNvSpPr>
            <a:spLocks noGrp="1"/>
          </p:cNvSpPr>
          <p:nvPr>
            <p:ph sz="half" idx="2"/>
          </p:nvPr>
        </p:nvSpPr>
        <p:spPr>
          <a:xfrm>
            <a:off x="6197600" y="2249425"/>
            <a:ext cx="5384800" cy="4525963"/>
          </a:xfrm>
        </p:spPr>
        <p:txBody>
          <a:bodyPr/>
          <a:lstStyle>
            <a:lvl1pPr>
              <a:defRPr sz="2667"/>
            </a:lvl1pPr>
            <a:lvl2pPr>
              <a:defRPr sz="2533"/>
            </a:lvl2pPr>
            <a:lvl3pPr>
              <a:defRPr sz="2400"/>
            </a:lvl3pPr>
            <a:lvl4pPr>
              <a:defRPr sz="2400"/>
            </a:lvl4pPr>
            <a:lvl5pPr>
              <a:defRPr sz="2400"/>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5" name="מציין מיקום של תאריך 4"/>
          <p:cNvSpPr>
            <a:spLocks noGrp="1"/>
          </p:cNvSpPr>
          <p:nvPr>
            <p:ph type="dt" sz="half" idx="10"/>
          </p:nvPr>
        </p:nvSpPr>
        <p:spPr/>
        <p:txBody>
          <a:bodyPr/>
          <a:lstStyle/>
          <a:p>
            <a:fld id="{C3F416CD-67A3-4CF0-A210-F6AF31AC147F}" type="datetimeFigureOut">
              <a:rPr lang="en-US" smtClean="0"/>
              <a:pPr/>
              <a:t>12/29/2020</a:t>
            </a:fld>
            <a:endParaRPr lang="en-US" dirty="0"/>
          </a:p>
        </p:txBody>
      </p:sp>
      <p:sp>
        <p:nvSpPr>
          <p:cNvPr id="6" name="מציין מיקום של כותרת תחתונה 5"/>
          <p:cNvSpPr>
            <a:spLocks noGrp="1"/>
          </p:cNvSpPr>
          <p:nvPr>
            <p:ph type="ftr" sz="quarter" idx="11"/>
          </p:nvPr>
        </p:nvSpPr>
        <p:spPr/>
        <p:txBody>
          <a:bodyPr/>
          <a:lstStyle/>
          <a:p>
            <a:endParaRPr kumimoji="0" lang="en-US" dirty="0"/>
          </a:p>
        </p:txBody>
      </p:sp>
      <p:sp>
        <p:nvSpPr>
          <p:cNvPr id="7" name="מציין מיקום של מספר שקופית 6"/>
          <p:cNvSpPr>
            <a:spLocks noGrp="1"/>
          </p:cNvSpPr>
          <p:nvPr>
            <p:ph type="sldNum" sz="quarter" idx="12"/>
          </p:nvPr>
        </p:nvSpPr>
        <p:spPr/>
        <p:txBody>
          <a:bodyPr/>
          <a:lstStyle/>
          <a:p>
            <a:fld id="{96652B35-718D-4E28-AFEB-B694A3B357E8}" type="slidenum">
              <a:rPr kumimoji="0" lang="en-US" smtClean="0"/>
              <a:pPr/>
              <a:t>‹#›</a:t>
            </a:fld>
            <a:endParaRPr kumimoji="0" lang="en-US" dirty="0"/>
          </a:p>
        </p:txBody>
      </p:sp>
    </p:spTree>
    <p:extLst>
      <p:ext uri="{BB962C8B-B14F-4D97-AF65-F5344CB8AC3E}">
        <p14:creationId xmlns:p14="http://schemas.microsoft.com/office/powerpoint/2010/main" val="25705751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508000" y="1143000"/>
            <a:ext cx="11176000" cy="1069848"/>
          </a:xfrm>
        </p:spPr>
        <p:txBody>
          <a:bodyPr anchor="ctr"/>
          <a:lstStyle>
            <a:lvl1pPr>
              <a:defRPr sz="5333" b="0" i="0" cap="none" baseline="0"/>
            </a:lvl1pPr>
          </a:lstStyle>
          <a:p>
            <a:r>
              <a:rPr kumimoji="0" lang="he-IL"/>
              <a:t>לחץ כדי לערוך סגנון כותרת של תבנית בסיס</a:t>
            </a:r>
            <a:endParaRPr kumimoji="0" lang="en-US"/>
          </a:p>
        </p:txBody>
      </p:sp>
      <p:sp>
        <p:nvSpPr>
          <p:cNvPr id="3" name="מציין מיקום טקסט 2"/>
          <p:cNvSpPr>
            <a:spLocks noGrp="1"/>
          </p:cNvSpPr>
          <p:nvPr>
            <p:ph type="body" idx="1"/>
          </p:nvPr>
        </p:nvSpPr>
        <p:spPr>
          <a:xfrm>
            <a:off x="508000" y="2244971"/>
            <a:ext cx="5388864" cy="457200"/>
          </a:xfrm>
          <a:solidFill>
            <a:schemeClr val="accent2">
              <a:satMod val="150000"/>
              <a:alpha val="25000"/>
            </a:schemeClr>
          </a:solidFill>
          <a:ln w="12700">
            <a:solidFill>
              <a:schemeClr val="accent2"/>
            </a:solidFill>
          </a:ln>
        </p:spPr>
        <p:txBody>
          <a:bodyPr anchor="ctr">
            <a:noAutofit/>
          </a:bodyPr>
          <a:lstStyle>
            <a:lvl1pPr marL="60958" indent="0">
              <a:buNone/>
              <a:defRPr sz="2533" b="1">
                <a:solidFill>
                  <a:schemeClr val="tx1">
                    <a:tint val="95000"/>
                  </a:schemeClr>
                </a:solidFill>
              </a:defRPr>
            </a:lvl1pPr>
            <a:lvl2pPr>
              <a:buNone/>
              <a:defRPr sz="2667" b="1"/>
            </a:lvl2pPr>
            <a:lvl3pPr>
              <a:buNone/>
              <a:defRPr sz="2400" b="1"/>
            </a:lvl3pPr>
            <a:lvl4pPr>
              <a:buNone/>
              <a:defRPr sz="2133" b="1"/>
            </a:lvl4pPr>
            <a:lvl5pPr>
              <a:buNone/>
              <a:defRPr sz="2133" b="1"/>
            </a:lvl5pPr>
          </a:lstStyle>
          <a:p>
            <a:pPr lvl="0" eaLnBrk="1" latinLnBrk="0" hangingPunct="1"/>
            <a:r>
              <a:rPr kumimoji="0" lang="he-IL"/>
              <a:t>לחץ כדי לערוך סגנונות טקסט של תבנית בסיס</a:t>
            </a:r>
          </a:p>
        </p:txBody>
      </p:sp>
      <p:sp>
        <p:nvSpPr>
          <p:cNvPr id="4" name="מציין מיקום טקסט 3"/>
          <p:cNvSpPr>
            <a:spLocks noGrp="1"/>
          </p:cNvSpPr>
          <p:nvPr>
            <p:ph type="body" sz="half" idx="3"/>
          </p:nvPr>
        </p:nvSpPr>
        <p:spPr>
          <a:xfrm>
            <a:off x="6294969" y="2244971"/>
            <a:ext cx="5389033" cy="457200"/>
          </a:xfrm>
          <a:solidFill>
            <a:schemeClr val="accent2">
              <a:satMod val="150000"/>
              <a:alpha val="25000"/>
            </a:schemeClr>
          </a:solidFill>
          <a:ln w="12700">
            <a:solidFill>
              <a:schemeClr val="accent2"/>
            </a:solidFill>
          </a:ln>
        </p:spPr>
        <p:txBody>
          <a:bodyPr anchor="ctr">
            <a:noAutofit/>
          </a:bodyPr>
          <a:lstStyle>
            <a:lvl1pPr marL="60958" indent="0">
              <a:buNone/>
              <a:defRPr sz="2533" b="1">
                <a:solidFill>
                  <a:schemeClr val="tx1">
                    <a:tint val="95000"/>
                  </a:schemeClr>
                </a:solidFill>
              </a:defRPr>
            </a:lvl1pPr>
            <a:lvl2pPr>
              <a:buNone/>
              <a:defRPr sz="2667" b="1"/>
            </a:lvl2pPr>
            <a:lvl3pPr>
              <a:buNone/>
              <a:defRPr sz="2400" b="1"/>
            </a:lvl3pPr>
            <a:lvl4pPr>
              <a:buNone/>
              <a:defRPr sz="2133" b="1"/>
            </a:lvl4pPr>
            <a:lvl5pPr>
              <a:buNone/>
              <a:defRPr sz="2133" b="1"/>
            </a:lvl5pPr>
          </a:lstStyle>
          <a:p>
            <a:pPr lvl="0" eaLnBrk="1" latinLnBrk="0" hangingPunct="1"/>
            <a:r>
              <a:rPr kumimoji="0" lang="he-IL"/>
              <a:t>לחץ כדי לערוך סגנונות טקסט של תבנית בסיס</a:t>
            </a:r>
          </a:p>
        </p:txBody>
      </p:sp>
      <p:sp>
        <p:nvSpPr>
          <p:cNvPr id="5" name="מציין מיקום תוכן 4"/>
          <p:cNvSpPr>
            <a:spLocks noGrp="1"/>
          </p:cNvSpPr>
          <p:nvPr>
            <p:ph sz="quarter" idx="2"/>
          </p:nvPr>
        </p:nvSpPr>
        <p:spPr>
          <a:xfrm>
            <a:off x="508000" y="2708519"/>
            <a:ext cx="5388864" cy="3886200"/>
          </a:xfrm>
        </p:spPr>
        <p:txBody>
          <a:bodyPr/>
          <a:lstStyle>
            <a:lvl1pPr>
              <a:defRPr sz="2667"/>
            </a:lvl1pPr>
            <a:lvl2pPr>
              <a:defRPr sz="2667"/>
            </a:lvl2pPr>
            <a:lvl3pPr>
              <a:defRPr sz="2400"/>
            </a:lvl3pPr>
            <a:lvl4pPr>
              <a:defRPr sz="2133"/>
            </a:lvl4pPr>
            <a:lvl5pPr>
              <a:defRPr sz="2133"/>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6" name="מציין מיקום תוכן 5"/>
          <p:cNvSpPr>
            <a:spLocks noGrp="1"/>
          </p:cNvSpPr>
          <p:nvPr>
            <p:ph sz="quarter" idx="4"/>
          </p:nvPr>
        </p:nvSpPr>
        <p:spPr>
          <a:xfrm>
            <a:off x="6291074" y="2708519"/>
            <a:ext cx="5389033" cy="3886200"/>
          </a:xfrm>
        </p:spPr>
        <p:txBody>
          <a:bodyPr/>
          <a:lstStyle>
            <a:lvl1pPr>
              <a:defRPr sz="2667"/>
            </a:lvl1pPr>
            <a:lvl2pPr>
              <a:defRPr sz="2667"/>
            </a:lvl2pPr>
            <a:lvl3pPr>
              <a:defRPr sz="2400"/>
            </a:lvl3pPr>
            <a:lvl4pPr>
              <a:defRPr sz="2133"/>
            </a:lvl4pPr>
            <a:lvl5pPr>
              <a:defRPr sz="2133"/>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26" name="מציין מיקום של תאריך 25"/>
          <p:cNvSpPr>
            <a:spLocks noGrp="1"/>
          </p:cNvSpPr>
          <p:nvPr>
            <p:ph type="dt" sz="half" idx="10"/>
          </p:nvPr>
        </p:nvSpPr>
        <p:spPr/>
        <p:txBody>
          <a:bodyPr rtlCol="0"/>
          <a:lstStyle/>
          <a:p>
            <a:pPr algn="l" eaLnBrk="1" latinLnBrk="0" hangingPunct="1"/>
            <a:fld id="{C3F416CD-67A3-4CF0-A210-F6AF31AC147F}" type="datetimeFigureOut">
              <a:rPr lang="en-US" smtClean="0"/>
              <a:pPr algn="l" eaLnBrk="1" latinLnBrk="0" hangingPunct="1"/>
              <a:t>12/29/2020</a:t>
            </a:fld>
            <a:endParaRPr lang="en-US" dirty="0"/>
          </a:p>
        </p:txBody>
      </p:sp>
      <p:sp>
        <p:nvSpPr>
          <p:cNvPr id="27" name="מציין מיקום של מספר שקופית 26"/>
          <p:cNvSpPr>
            <a:spLocks noGrp="1"/>
          </p:cNvSpPr>
          <p:nvPr>
            <p:ph type="sldNum" sz="quarter" idx="11"/>
          </p:nvPr>
        </p:nvSpPr>
        <p:spPr/>
        <p:txBody>
          <a:bodyPr rtlCol="0"/>
          <a:lstStyle/>
          <a:p>
            <a:pPr algn="r" eaLnBrk="1" latinLnBrk="0" hangingPunct="1"/>
            <a:fld id="{96652B35-718D-4E28-AFEB-B694A3B357E8}" type="slidenum">
              <a:rPr kumimoji="0" lang="en-US" smtClean="0"/>
              <a:pPr algn="r" eaLnBrk="1" latinLnBrk="0" hangingPunct="1"/>
              <a:t>‹#›</a:t>
            </a:fld>
            <a:endParaRPr kumimoji="0" lang="en-US" dirty="0"/>
          </a:p>
        </p:txBody>
      </p:sp>
      <p:sp>
        <p:nvSpPr>
          <p:cNvPr id="28" name="מציין מיקום של כותרת תחתונה 27"/>
          <p:cNvSpPr>
            <a:spLocks noGrp="1"/>
          </p:cNvSpPr>
          <p:nvPr>
            <p:ph type="ftr" sz="quarter" idx="12"/>
          </p:nvPr>
        </p:nvSpPr>
        <p:spPr/>
        <p:txBody>
          <a:bodyPr rtlCol="0"/>
          <a:lstStyle/>
          <a:p>
            <a:endParaRPr kumimoji="0" lang="en-US" dirty="0"/>
          </a:p>
        </p:txBody>
      </p:sp>
    </p:spTree>
    <p:extLst>
      <p:ext uri="{BB962C8B-B14F-4D97-AF65-F5344CB8AC3E}">
        <p14:creationId xmlns:p14="http://schemas.microsoft.com/office/powerpoint/2010/main" val="33477315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1143000"/>
            <a:ext cx="10972800" cy="1069848"/>
          </a:xfrm>
        </p:spPr>
        <p:txBody>
          <a:bodyPr anchor="ctr"/>
          <a:lstStyle>
            <a:lvl1pPr>
              <a:defRPr sz="5333">
                <a:solidFill>
                  <a:schemeClr val="tx2"/>
                </a:solidFill>
              </a:defRPr>
            </a:lvl1pPr>
          </a:lstStyle>
          <a:p>
            <a:r>
              <a:rPr kumimoji="0" lang="he-IL"/>
              <a:t>לחץ כדי לערוך סגנון כותרת של תבנית בסיס</a:t>
            </a:r>
            <a:endParaRPr kumimoji="0" lang="en-US"/>
          </a:p>
        </p:txBody>
      </p:sp>
      <p:sp>
        <p:nvSpPr>
          <p:cNvPr id="3" name="מציין מיקום של תאריך 2"/>
          <p:cNvSpPr>
            <a:spLocks noGrp="1"/>
          </p:cNvSpPr>
          <p:nvPr>
            <p:ph type="dt" sz="half" idx="10"/>
          </p:nvPr>
        </p:nvSpPr>
        <p:spPr>
          <a:xfrm>
            <a:off x="8778240" y="612648"/>
            <a:ext cx="1276352" cy="457200"/>
          </a:xfrm>
        </p:spPr>
        <p:txBody>
          <a:bodyPr/>
          <a:lstStyle/>
          <a:p>
            <a:fld id="{C3F416CD-67A3-4CF0-A210-F6AF31AC147F}" type="datetimeFigureOut">
              <a:rPr lang="en-US" smtClean="0"/>
              <a:pPr/>
              <a:t>12/29/2020</a:t>
            </a:fld>
            <a:endParaRPr lang="en-US" dirty="0"/>
          </a:p>
        </p:txBody>
      </p:sp>
      <p:sp>
        <p:nvSpPr>
          <p:cNvPr id="4" name="מציין מיקום של כותרת תחתונה 3"/>
          <p:cNvSpPr>
            <a:spLocks noGrp="1"/>
          </p:cNvSpPr>
          <p:nvPr>
            <p:ph type="ftr" sz="quarter" idx="11"/>
          </p:nvPr>
        </p:nvSpPr>
        <p:spPr>
          <a:xfrm>
            <a:off x="7010400" y="612648"/>
            <a:ext cx="1767840" cy="457200"/>
          </a:xfrm>
        </p:spPr>
        <p:txBody>
          <a:bodyPr/>
          <a:lstStyle/>
          <a:p>
            <a:endParaRPr kumimoji="0" lang="en-US" dirty="0"/>
          </a:p>
        </p:txBody>
      </p:sp>
      <p:sp>
        <p:nvSpPr>
          <p:cNvPr id="5" name="מציין מיקום של מספר שקופית 4"/>
          <p:cNvSpPr>
            <a:spLocks noGrp="1"/>
          </p:cNvSpPr>
          <p:nvPr>
            <p:ph type="sldNum" sz="quarter" idx="12"/>
          </p:nvPr>
        </p:nvSpPr>
        <p:spPr>
          <a:xfrm>
            <a:off x="10899648" y="2272"/>
            <a:ext cx="1016000" cy="365760"/>
          </a:xfrm>
        </p:spPr>
        <p:txBody>
          <a:bodyPr/>
          <a:lstStyle/>
          <a:p>
            <a:fld id="{96652B35-718D-4E28-AFEB-B694A3B357E8}" type="slidenum">
              <a:rPr kumimoji="0" lang="en-US" smtClean="0"/>
              <a:pPr/>
              <a:t>‹#›</a:t>
            </a:fld>
            <a:endParaRPr kumimoji="0" lang="en-US" dirty="0"/>
          </a:p>
        </p:txBody>
      </p:sp>
    </p:spTree>
    <p:extLst>
      <p:ext uri="{BB962C8B-B14F-4D97-AF65-F5344CB8AC3E}">
        <p14:creationId xmlns:p14="http://schemas.microsoft.com/office/powerpoint/2010/main" val="26887675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C3F416CD-67A3-4CF0-A210-F6AF31AC147F}" type="datetimeFigureOut">
              <a:rPr lang="en-US" smtClean="0"/>
              <a:pPr/>
              <a:t>12/29/2020</a:t>
            </a:fld>
            <a:endParaRPr lang="en-US" dirty="0"/>
          </a:p>
        </p:txBody>
      </p:sp>
      <p:sp>
        <p:nvSpPr>
          <p:cNvPr id="3" name="מציין מיקום של כותרת תחתונה 2"/>
          <p:cNvSpPr>
            <a:spLocks noGrp="1"/>
          </p:cNvSpPr>
          <p:nvPr>
            <p:ph type="ftr" sz="quarter" idx="11"/>
          </p:nvPr>
        </p:nvSpPr>
        <p:spPr/>
        <p:txBody>
          <a:bodyPr/>
          <a:lstStyle/>
          <a:p>
            <a:endParaRPr kumimoji="0" lang="en-US" dirty="0"/>
          </a:p>
        </p:txBody>
      </p:sp>
      <p:sp>
        <p:nvSpPr>
          <p:cNvPr id="4" name="מציין מיקום של מספר שקופית 3"/>
          <p:cNvSpPr>
            <a:spLocks noGrp="1"/>
          </p:cNvSpPr>
          <p:nvPr>
            <p:ph type="sldNum" sz="quarter" idx="12"/>
          </p:nvPr>
        </p:nvSpPr>
        <p:spPr/>
        <p:txBody>
          <a:bodyPr/>
          <a:lstStyle/>
          <a:p>
            <a:fld id="{96652B35-718D-4E28-AFEB-B694A3B357E8}" type="slidenum">
              <a:rPr kumimoji="0" lang="en-US" smtClean="0"/>
              <a:pPr/>
              <a:t>‹#›</a:t>
            </a:fld>
            <a:endParaRPr kumimoji="0" lang="en-US" dirty="0"/>
          </a:p>
        </p:txBody>
      </p:sp>
    </p:spTree>
    <p:extLst>
      <p:ext uri="{BB962C8B-B14F-4D97-AF65-F5344CB8AC3E}">
        <p14:creationId xmlns:p14="http://schemas.microsoft.com/office/powerpoint/2010/main" val="2959889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4167206-D4D3-45E1-B6D3-4787C990023B}"/>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571C3CBB-666F-4925-A316-41594F3CF8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5772E3E9-B159-4AA5-9979-161E856C3D80}"/>
              </a:ext>
            </a:extLst>
          </p:cNvPr>
          <p:cNvSpPr>
            <a:spLocks noGrp="1"/>
          </p:cNvSpPr>
          <p:nvPr>
            <p:ph type="dt" sz="half" idx="10"/>
          </p:nvPr>
        </p:nvSpPr>
        <p:spPr/>
        <p:txBody>
          <a:bodyPr/>
          <a:lstStyle/>
          <a:p>
            <a:fld id="{F9AD2029-83CB-4B85-AA00-62E4989216F4}" type="datetimeFigureOut">
              <a:rPr lang="he-IL" smtClean="0"/>
              <a:t>י"ד/טבת/תשפ"א</a:t>
            </a:fld>
            <a:endParaRPr lang="he-IL"/>
          </a:p>
        </p:txBody>
      </p:sp>
      <p:sp>
        <p:nvSpPr>
          <p:cNvPr id="5" name="מציין מיקום של כותרת תחתונה 4">
            <a:extLst>
              <a:ext uri="{FF2B5EF4-FFF2-40B4-BE49-F238E27FC236}">
                <a16:creationId xmlns:a16="http://schemas.microsoft.com/office/drawing/2014/main" id="{03C7BDDF-77F7-46D2-9FF5-8C334E7C9E8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E84769C-0544-482A-B337-B8AD60552DB2}"/>
              </a:ext>
            </a:extLst>
          </p:cNvPr>
          <p:cNvSpPr>
            <a:spLocks noGrp="1"/>
          </p:cNvSpPr>
          <p:nvPr>
            <p:ph type="sldNum" sz="quarter" idx="12"/>
          </p:nvPr>
        </p:nvSpPr>
        <p:spPr/>
        <p:txBody>
          <a:bodyPr/>
          <a:lstStyle/>
          <a:p>
            <a:fld id="{08557EC3-7A75-44EF-8526-7E27CBEED886}" type="slidenum">
              <a:rPr lang="he-IL" smtClean="0"/>
              <a:t>‹#›</a:t>
            </a:fld>
            <a:endParaRPr lang="he-IL"/>
          </a:p>
        </p:txBody>
      </p:sp>
    </p:spTree>
    <p:extLst>
      <p:ext uri="{BB962C8B-B14F-4D97-AF65-F5344CB8AC3E}">
        <p14:creationId xmlns:p14="http://schemas.microsoft.com/office/powerpoint/2010/main" val="6309475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7137995" y="1101971"/>
            <a:ext cx="4511040" cy="877824"/>
          </a:xfrm>
        </p:spPr>
        <p:txBody>
          <a:bodyPr anchor="b"/>
          <a:lstStyle>
            <a:lvl1pPr algn="l">
              <a:buNone/>
              <a:defRPr sz="2400" b="1"/>
            </a:lvl1pPr>
          </a:lstStyle>
          <a:p>
            <a:r>
              <a:rPr kumimoji="0" lang="he-IL"/>
              <a:t>לחץ כדי לערוך סגנון כותרת של תבנית בסיס</a:t>
            </a:r>
            <a:endParaRPr kumimoji="0" lang="en-US"/>
          </a:p>
        </p:txBody>
      </p:sp>
      <p:sp>
        <p:nvSpPr>
          <p:cNvPr id="3" name="מציין מיקום טקסט 2"/>
          <p:cNvSpPr>
            <a:spLocks noGrp="1"/>
          </p:cNvSpPr>
          <p:nvPr>
            <p:ph type="body" idx="2"/>
          </p:nvPr>
        </p:nvSpPr>
        <p:spPr>
          <a:xfrm>
            <a:off x="7137995" y="2010727"/>
            <a:ext cx="4511040" cy="4617720"/>
          </a:xfrm>
        </p:spPr>
        <p:txBody>
          <a:bodyPr/>
          <a:lstStyle>
            <a:lvl1pPr marL="12192" indent="0">
              <a:buNone/>
              <a:defRPr sz="1867"/>
            </a:lvl1pPr>
            <a:lvl2pPr>
              <a:buNone/>
              <a:defRPr sz="1600"/>
            </a:lvl2pPr>
            <a:lvl3pPr>
              <a:buNone/>
              <a:defRPr sz="1333"/>
            </a:lvl3pPr>
            <a:lvl4pPr>
              <a:buNone/>
              <a:defRPr sz="1200"/>
            </a:lvl4pPr>
            <a:lvl5pPr>
              <a:buNone/>
              <a:defRPr sz="1200"/>
            </a:lvl5pPr>
          </a:lstStyle>
          <a:p>
            <a:pPr lvl="0" eaLnBrk="1" latinLnBrk="0" hangingPunct="1"/>
            <a:r>
              <a:rPr kumimoji="0" lang="he-IL"/>
              <a:t>לחץ כדי לערוך סגנונות טקסט של תבנית בסיס</a:t>
            </a:r>
          </a:p>
        </p:txBody>
      </p:sp>
      <p:sp>
        <p:nvSpPr>
          <p:cNvPr id="4" name="מציין מיקום תוכן 3"/>
          <p:cNvSpPr>
            <a:spLocks noGrp="1"/>
          </p:cNvSpPr>
          <p:nvPr>
            <p:ph sz="half" idx="1"/>
          </p:nvPr>
        </p:nvSpPr>
        <p:spPr>
          <a:xfrm>
            <a:off x="203200" y="776287"/>
            <a:ext cx="6803136" cy="5852160"/>
          </a:xfrm>
        </p:spPr>
        <p:txBody>
          <a:bodyPr/>
          <a:lstStyle>
            <a:lvl1pPr>
              <a:defRPr sz="4267"/>
            </a:lvl1pPr>
            <a:lvl2pPr>
              <a:defRPr sz="3733"/>
            </a:lvl2pPr>
            <a:lvl3pPr>
              <a:defRPr sz="3200"/>
            </a:lvl3pPr>
            <a:lvl4pPr>
              <a:defRPr sz="2667"/>
            </a:lvl4pPr>
            <a:lvl5pPr>
              <a:defRPr sz="2667"/>
            </a:lvl5p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5" name="מציין מיקום של תאריך 4"/>
          <p:cNvSpPr>
            <a:spLocks noGrp="1"/>
          </p:cNvSpPr>
          <p:nvPr>
            <p:ph type="dt" sz="half" idx="10"/>
          </p:nvPr>
        </p:nvSpPr>
        <p:spPr/>
        <p:txBody>
          <a:bodyPr/>
          <a:lstStyle/>
          <a:p>
            <a:fld id="{C3F416CD-67A3-4CF0-A210-F6AF31AC147F}" type="datetimeFigureOut">
              <a:rPr lang="en-US" smtClean="0"/>
              <a:pPr/>
              <a:t>12/29/2020</a:t>
            </a:fld>
            <a:endParaRPr lang="en-US" dirty="0"/>
          </a:p>
        </p:txBody>
      </p:sp>
      <p:sp>
        <p:nvSpPr>
          <p:cNvPr id="6" name="מציין מיקום של כותרת תחתונה 5"/>
          <p:cNvSpPr>
            <a:spLocks noGrp="1"/>
          </p:cNvSpPr>
          <p:nvPr>
            <p:ph type="ftr" sz="quarter" idx="11"/>
          </p:nvPr>
        </p:nvSpPr>
        <p:spPr/>
        <p:txBody>
          <a:bodyPr/>
          <a:lstStyle/>
          <a:p>
            <a:endParaRPr kumimoji="0" lang="en-US" dirty="0"/>
          </a:p>
        </p:txBody>
      </p:sp>
      <p:sp>
        <p:nvSpPr>
          <p:cNvPr id="7" name="מציין מיקום של מספר שקופית 6"/>
          <p:cNvSpPr>
            <a:spLocks noGrp="1"/>
          </p:cNvSpPr>
          <p:nvPr>
            <p:ph type="sldNum" sz="quarter" idx="12"/>
          </p:nvPr>
        </p:nvSpPr>
        <p:spPr/>
        <p:txBody>
          <a:bodyPr/>
          <a:lstStyle/>
          <a:p>
            <a:fld id="{96652B35-718D-4E28-AFEB-B694A3B357E8}" type="slidenum">
              <a:rPr kumimoji="0" lang="en-US" smtClean="0"/>
              <a:pPr/>
              <a:t>‹#›</a:t>
            </a:fld>
            <a:endParaRPr kumimoji="0" lang="en-US" dirty="0"/>
          </a:p>
        </p:txBody>
      </p:sp>
    </p:spTree>
    <p:extLst>
      <p:ext uri="{BB962C8B-B14F-4D97-AF65-F5344CB8AC3E}">
        <p14:creationId xmlns:p14="http://schemas.microsoft.com/office/powerpoint/2010/main" val="26723976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7253914" y="1109160"/>
            <a:ext cx="782404" cy="4681637"/>
          </a:xfrm>
        </p:spPr>
        <p:txBody>
          <a:bodyPr vert="vert270" lIns="45720" tIns="0" rIns="45720" anchor="t"/>
          <a:lstStyle>
            <a:lvl1pPr algn="ctr">
              <a:buNone/>
              <a:defRPr sz="2667" b="1"/>
            </a:lvl1pPr>
          </a:lstStyle>
          <a:p>
            <a:r>
              <a:rPr kumimoji="0" lang="he-IL"/>
              <a:t>לחץ כדי לערוך סגנון כותרת של תבנית בסיס</a:t>
            </a:r>
            <a:endParaRPr kumimoji="0" lang="en-US"/>
          </a:p>
        </p:txBody>
      </p:sp>
      <p:sp>
        <p:nvSpPr>
          <p:cNvPr id="3" name="מציין מיקום של תמונה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4267"/>
            </a:lvl1pPr>
          </a:lstStyle>
          <a:p>
            <a:r>
              <a:rPr kumimoji="0" lang="he-IL" dirty="0"/>
              <a:t>לחץ על הסמל כדי להוסיף תמונה</a:t>
            </a:r>
            <a:endParaRPr kumimoji="0" lang="en-US" dirty="0"/>
          </a:p>
        </p:txBody>
      </p:sp>
      <p:sp>
        <p:nvSpPr>
          <p:cNvPr id="4" name="מציין מיקום טקסט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733"/>
            </a:lvl1pPr>
            <a:lvl2pPr>
              <a:buFontTx/>
              <a:buNone/>
              <a:defRPr sz="1600"/>
            </a:lvl2pPr>
            <a:lvl3pPr>
              <a:buFontTx/>
              <a:buNone/>
              <a:defRPr sz="1333"/>
            </a:lvl3pPr>
            <a:lvl4pPr>
              <a:buFontTx/>
              <a:buNone/>
              <a:defRPr sz="1200"/>
            </a:lvl4pPr>
            <a:lvl5pPr>
              <a:buFontTx/>
              <a:buNone/>
              <a:defRPr sz="1200"/>
            </a:lvl5pPr>
          </a:lstStyle>
          <a:p>
            <a:pPr lvl="0" eaLnBrk="1" latinLnBrk="0" hangingPunct="1"/>
            <a:r>
              <a:rPr kumimoji="0"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3F416CD-67A3-4CF0-A210-F6AF31AC147F}" type="datetimeFigureOut">
              <a:rPr lang="en-US" smtClean="0"/>
              <a:pPr/>
              <a:t>12/29/2020</a:t>
            </a:fld>
            <a:endParaRPr lang="en-US" dirty="0"/>
          </a:p>
        </p:txBody>
      </p:sp>
      <p:sp>
        <p:nvSpPr>
          <p:cNvPr id="6" name="מציין מיקום של כותרת תחתונה 5"/>
          <p:cNvSpPr>
            <a:spLocks noGrp="1"/>
          </p:cNvSpPr>
          <p:nvPr>
            <p:ph type="ftr" sz="quarter" idx="11"/>
          </p:nvPr>
        </p:nvSpPr>
        <p:spPr/>
        <p:txBody>
          <a:bodyPr/>
          <a:lstStyle/>
          <a:p>
            <a:endParaRPr kumimoji="0" lang="en-US" dirty="0"/>
          </a:p>
        </p:txBody>
      </p:sp>
      <p:sp>
        <p:nvSpPr>
          <p:cNvPr id="7" name="מציין מיקום של מספר שקופית 6"/>
          <p:cNvSpPr>
            <a:spLocks noGrp="1"/>
          </p:cNvSpPr>
          <p:nvPr>
            <p:ph type="sldNum" sz="quarter" idx="12"/>
          </p:nvPr>
        </p:nvSpPr>
        <p:spPr/>
        <p:txBody>
          <a:bodyPr/>
          <a:lstStyle/>
          <a:p>
            <a:fld id="{96652B35-718D-4E28-AFEB-B694A3B357E8}" type="slidenum">
              <a:rPr kumimoji="0" lang="en-US" smtClean="0"/>
              <a:pPr/>
              <a:t>‹#›</a:t>
            </a:fld>
            <a:endParaRPr kumimoji="0" lang="en-US" dirty="0"/>
          </a:p>
        </p:txBody>
      </p:sp>
    </p:spTree>
    <p:extLst>
      <p:ext uri="{BB962C8B-B14F-4D97-AF65-F5344CB8AC3E}">
        <p14:creationId xmlns:p14="http://schemas.microsoft.com/office/powerpoint/2010/main" val="33492243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מציין מיקום של תאריך 3"/>
          <p:cNvSpPr>
            <a:spLocks noGrp="1"/>
          </p:cNvSpPr>
          <p:nvPr>
            <p:ph type="dt" sz="half" idx="10"/>
          </p:nvPr>
        </p:nvSpPr>
        <p:spPr/>
        <p:txBody>
          <a:bodyPr/>
          <a:lstStyle/>
          <a:p>
            <a:fld id="{C3F416CD-67A3-4CF0-A210-F6AF31AC147F}" type="datetimeFigureOut">
              <a:rPr lang="en-US" smtClean="0"/>
              <a:pPr/>
              <a:t>12/29/2020</a:t>
            </a:fld>
            <a:endParaRPr lang="en-US" dirty="0"/>
          </a:p>
        </p:txBody>
      </p:sp>
      <p:sp>
        <p:nvSpPr>
          <p:cNvPr id="5" name="מציין מיקום של כותרת תחתונה 4"/>
          <p:cNvSpPr>
            <a:spLocks noGrp="1"/>
          </p:cNvSpPr>
          <p:nvPr>
            <p:ph type="ftr" sz="quarter" idx="11"/>
          </p:nvPr>
        </p:nvSpPr>
        <p:spPr/>
        <p:txBody>
          <a:bodyPr/>
          <a:lstStyle/>
          <a:p>
            <a:endParaRPr kumimoji="0" lang="en-US" dirty="0"/>
          </a:p>
        </p:txBody>
      </p:sp>
      <p:sp>
        <p:nvSpPr>
          <p:cNvPr id="6" name="מציין מיקום של מספר שקופית 5"/>
          <p:cNvSpPr>
            <a:spLocks noGrp="1"/>
          </p:cNvSpPr>
          <p:nvPr>
            <p:ph type="sldNum" sz="quarter" idx="12"/>
          </p:nvPr>
        </p:nvSpPr>
        <p:spPr/>
        <p:txBody>
          <a:bodyPr/>
          <a:lstStyle/>
          <a:p>
            <a:fld id="{96652B35-718D-4E28-AFEB-B694A3B357E8}" type="slidenum">
              <a:rPr kumimoji="0" lang="en-US" smtClean="0"/>
              <a:pPr/>
              <a:t>‹#›</a:t>
            </a:fld>
            <a:endParaRPr kumimoji="0" lang="en-US" dirty="0"/>
          </a:p>
        </p:txBody>
      </p:sp>
    </p:spTree>
    <p:extLst>
      <p:ext uri="{BB962C8B-B14F-4D97-AF65-F5344CB8AC3E}">
        <p14:creationId xmlns:p14="http://schemas.microsoft.com/office/powerpoint/2010/main" val="11864166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9042400" y="1143000"/>
            <a:ext cx="2540000" cy="5486400"/>
          </a:xfrm>
        </p:spPr>
        <p:txBody>
          <a:bodyPr vert="eaVert"/>
          <a:lstStyle/>
          <a:p>
            <a:r>
              <a:rPr kumimoji="0" lang="he-IL"/>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609600" y="1143000"/>
            <a:ext cx="8331200" cy="5486400"/>
          </a:xfrm>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מציין מיקום של תאריך 3"/>
          <p:cNvSpPr>
            <a:spLocks noGrp="1"/>
          </p:cNvSpPr>
          <p:nvPr>
            <p:ph type="dt" sz="half" idx="10"/>
          </p:nvPr>
        </p:nvSpPr>
        <p:spPr/>
        <p:txBody>
          <a:bodyPr/>
          <a:lstStyle/>
          <a:p>
            <a:fld id="{C3F416CD-67A3-4CF0-A210-F6AF31AC147F}" type="datetimeFigureOut">
              <a:rPr lang="en-US" smtClean="0"/>
              <a:pPr/>
              <a:t>12/29/2020</a:t>
            </a:fld>
            <a:endParaRPr lang="en-US" dirty="0"/>
          </a:p>
        </p:txBody>
      </p:sp>
      <p:sp>
        <p:nvSpPr>
          <p:cNvPr id="5" name="מציין מיקום של כותרת תחתונה 4"/>
          <p:cNvSpPr>
            <a:spLocks noGrp="1"/>
          </p:cNvSpPr>
          <p:nvPr>
            <p:ph type="ftr" sz="quarter" idx="11"/>
          </p:nvPr>
        </p:nvSpPr>
        <p:spPr/>
        <p:txBody>
          <a:bodyPr/>
          <a:lstStyle/>
          <a:p>
            <a:endParaRPr kumimoji="0" lang="en-US" dirty="0"/>
          </a:p>
        </p:txBody>
      </p:sp>
      <p:sp>
        <p:nvSpPr>
          <p:cNvPr id="6" name="מציין מיקום של מספר שקופית 5"/>
          <p:cNvSpPr>
            <a:spLocks noGrp="1"/>
          </p:cNvSpPr>
          <p:nvPr>
            <p:ph type="sldNum" sz="quarter" idx="12"/>
          </p:nvPr>
        </p:nvSpPr>
        <p:spPr/>
        <p:txBody>
          <a:bodyPr/>
          <a:lstStyle/>
          <a:p>
            <a:fld id="{96652B35-718D-4E28-AFEB-B694A3B357E8}" type="slidenum">
              <a:rPr kumimoji="0" lang="en-US" smtClean="0"/>
              <a:pPr/>
              <a:t>‹#›</a:t>
            </a:fld>
            <a:endParaRPr kumimoji="0" lang="en-US" dirty="0"/>
          </a:p>
        </p:txBody>
      </p:sp>
    </p:spTree>
    <p:extLst>
      <p:ext uri="{BB962C8B-B14F-4D97-AF65-F5344CB8AC3E}">
        <p14:creationId xmlns:p14="http://schemas.microsoft.com/office/powerpoint/2010/main" val="1601800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A499D60-7A2A-4F92-AA49-8461B849664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F1950684-EB42-44DE-B021-19F5E653AFEC}"/>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154EC44B-4D17-402D-BAD0-86ABBD13FCEA}"/>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F8B1C2B9-4176-49FF-90E8-4A915AD6678A}"/>
              </a:ext>
            </a:extLst>
          </p:cNvPr>
          <p:cNvSpPr>
            <a:spLocks noGrp="1"/>
          </p:cNvSpPr>
          <p:nvPr>
            <p:ph type="dt" sz="half" idx="10"/>
          </p:nvPr>
        </p:nvSpPr>
        <p:spPr/>
        <p:txBody>
          <a:bodyPr/>
          <a:lstStyle/>
          <a:p>
            <a:fld id="{F9AD2029-83CB-4B85-AA00-62E4989216F4}" type="datetimeFigureOut">
              <a:rPr lang="he-IL" smtClean="0"/>
              <a:t>י"ד/טבת/תשפ"א</a:t>
            </a:fld>
            <a:endParaRPr lang="he-IL"/>
          </a:p>
        </p:txBody>
      </p:sp>
      <p:sp>
        <p:nvSpPr>
          <p:cNvPr id="6" name="מציין מיקום של כותרת תחתונה 5">
            <a:extLst>
              <a:ext uri="{FF2B5EF4-FFF2-40B4-BE49-F238E27FC236}">
                <a16:creationId xmlns:a16="http://schemas.microsoft.com/office/drawing/2014/main" id="{0DAD397A-5792-433E-BC1F-B8C1CC9D904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E319EE48-94C5-4C25-B03E-16FC1795FB77}"/>
              </a:ext>
            </a:extLst>
          </p:cNvPr>
          <p:cNvSpPr>
            <a:spLocks noGrp="1"/>
          </p:cNvSpPr>
          <p:nvPr>
            <p:ph type="sldNum" sz="quarter" idx="12"/>
          </p:nvPr>
        </p:nvSpPr>
        <p:spPr/>
        <p:txBody>
          <a:bodyPr/>
          <a:lstStyle/>
          <a:p>
            <a:fld id="{08557EC3-7A75-44EF-8526-7E27CBEED886}" type="slidenum">
              <a:rPr lang="he-IL" smtClean="0"/>
              <a:t>‹#›</a:t>
            </a:fld>
            <a:endParaRPr lang="he-IL"/>
          </a:p>
        </p:txBody>
      </p:sp>
    </p:spTree>
    <p:extLst>
      <p:ext uri="{BB962C8B-B14F-4D97-AF65-F5344CB8AC3E}">
        <p14:creationId xmlns:p14="http://schemas.microsoft.com/office/powerpoint/2010/main" val="1324135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3546843-CAE7-4192-9BF5-BECE37EA7B64}"/>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422B75C9-557C-449F-B06D-7C5E405710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408E59B6-6611-4790-B2DF-12E840DA4B9F}"/>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A3DC9BFF-4C9A-41EB-B4C6-46E25AFC11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1335320D-CF5B-4E5C-9AE8-42A62CEC8ADA}"/>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CA64FF59-F19B-4814-B2F9-74089345644B}"/>
              </a:ext>
            </a:extLst>
          </p:cNvPr>
          <p:cNvSpPr>
            <a:spLocks noGrp="1"/>
          </p:cNvSpPr>
          <p:nvPr>
            <p:ph type="dt" sz="half" idx="10"/>
          </p:nvPr>
        </p:nvSpPr>
        <p:spPr/>
        <p:txBody>
          <a:bodyPr/>
          <a:lstStyle/>
          <a:p>
            <a:fld id="{F9AD2029-83CB-4B85-AA00-62E4989216F4}" type="datetimeFigureOut">
              <a:rPr lang="he-IL" smtClean="0"/>
              <a:t>י"ד/טבת/תשפ"א</a:t>
            </a:fld>
            <a:endParaRPr lang="he-IL"/>
          </a:p>
        </p:txBody>
      </p:sp>
      <p:sp>
        <p:nvSpPr>
          <p:cNvPr id="8" name="מציין מיקום של כותרת תחתונה 7">
            <a:extLst>
              <a:ext uri="{FF2B5EF4-FFF2-40B4-BE49-F238E27FC236}">
                <a16:creationId xmlns:a16="http://schemas.microsoft.com/office/drawing/2014/main" id="{09E9D43C-F3A9-4429-836C-C035D54C143D}"/>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80C20B04-C0CF-4A84-BC13-33E4110315E2}"/>
              </a:ext>
            </a:extLst>
          </p:cNvPr>
          <p:cNvSpPr>
            <a:spLocks noGrp="1"/>
          </p:cNvSpPr>
          <p:nvPr>
            <p:ph type="sldNum" sz="quarter" idx="12"/>
          </p:nvPr>
        </p:nvSpPr>
        <p:spPr/>
        <p:txBody>
          <a:bodyPr/>
          <a:lstStyle/>
          <a:p>
            <a:fld id="{08557EC3-7A75-44EF-8526-7E27CBEED886}" type="slidenum">
              <a:rPr lang="he-IL" smtClean="0"/>
              <a:t>‹#›</a:t>
            </a:fld>
            <a:endParaRPr lang="he-IL"/>
          </a:p>
        </p:txBody>
      </p:sp>
    </p:spTree>
    <p:extLst>
      <p:ext uri="{BB962C8B-B14F-4D97-AF65-F5344CB8AC3E}">
        <p14:creationId xmlns:p14="http://schemas.microsoft.com/office/powerpoint/2010/main" val="4135265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185683A-DA15-4F1E-97D7-CED0F6430588}"/>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81E83D1E-7AB2-45B2-923C-99630D27AFDF}"/>
              </a:ext>
            </a:extLst>
          </p:cNvPr>
          <p:cNvSpPr>
            <a:spLocks noGrp="1"/>
          </p:cNvSpPr>
          <p:nvPr>
            <p:ph type="dt" sz="half" idx="10"/>
          </p:nvPr>
        </p:nvSpPr>
        <p:spPr/>
        <p:txBody>
          <a:bodyPr/>
          <a:lstStyle/>
          <a:p>
            <a:fld id="{F9AD2029-83CB-4B85-AA00-62E4989216F4}" type="datetimeFigureOut">
              <a:rPr lang="he-IL" smtClean="0"/>
              <a:t>י"ד/טבת/תשפ"א</a:t>
            </a:fld>
            <a:endParaRPr lang="he-IL"/>
          </a:p>
        </p:txBody>
      </p:sp>
      <p:sp>
        <p:nvSpPr>
          <p:cNvPr id="4" name="מציין מיקום של כותרת תחתונה 3">
            <a:extLst>
              <a:ext uri="{FF2B5EF4-FFF2-40B4-BE49-F238E27FC236}">
                <a16:creationId xmlns:a16="http://schemas.microsoft.com/office/drawing/2014/main" id="{CF603898-E2EE-4052-9609-17B8FBEFF126}"/>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418C5AA3-76A7-416B-8169-12FDB238C728}"/>
              </a:ext>
            </a:extLst>
          </p:cNvPr>
          <p:cNvSpPr>
            <a:spLocks noGrp="1"/>
          </p:cNvSpPr>
          <p:nvPr>
            <p:ph type="sldNum" sz="quarter" idx="12"/>
          </p:nvPr>
        </p:nvSpPr>
        <p:spPr/>
        <p:txBody>
          <a:bodyPr/>
          <a:lstStyle/>
          <a:p>
            <a:fld id="{08557EC3-7A75-44EF-8526-7E27CBEED886}" type="slidenum">
              <a:rPr lang="he-IL" smtClean="0"/>
              <a:t>‹#›</a:t>
            </a:fld>
            <a:endParaRPr lang="he-IL"/>
          </a:p>
        </p:txBody>
      </p:sp>
    </p:spTree>
    <p:extLst>
      <p:ext uri="{BB962C8B-B14F-4D97-AF65-F5344CB8AC3E}">
        <p14:creationId xmlns:p14="http://schemas.microsoft.com/office/powerpoint/2010/main" val="3936481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2B17FD0D-C374-413C-8D49-106A15AD66C0}"/>
              </a:ext>
            </a:extLst>
          </p:cNvPr>
          <p:cNvSpPr>
            <a:spLocks noGrp="1"/>
          </p:cNvSpPr>
          <p:nvPr>
            <p:ph type="dt" sz="half" idx="10"/>
          </p:nvPr>
        </p:nvSpPr>
        <p:spPr/>
        <p:txBody>
          <a:bodyPr/>
          <a:lstStyle/>
          <a:p>
            <a:fld id="{F9AD2029-83CB-4B85-AA00-62E4989216F4}" type="datetimeFigureOut">
              <a:rPr lang="he-IL" smtClean="0"/>
              <a:t>י"ד/טבת/תשפ"א</a:t>
            </a:fld>
            <a:endParaRPr lang="he-IL"/>
          </a:p>
        </p:txBody>
      </p:sp>
      <p:sp>
        <p:nvSpPr>
          <p:cNvPr id="3" name="מציין מיקום של כותרת תחתונה 2">
            <a:extLst>
              <a:ext uri="{FF2B5EF4-FFF2-40B4-BE49-F238E27FC236}">
                <a16:creationId xmlns:a16="http://schemas.microsoft.com/office/drawing/2014/main" id="{C4DBC3AE-9FC6-4AF6-A894-9085E36C2F11}"/>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DBFBD086-95CE-4A04-B286-BDFCFBA6826E}"/>
              </a:ext>
            </a:extLst>
          </p:cNvPr>
          <p:cNvSpPr>
            <a:spLocks noGrp="1"/>
          </p:cNvSpPr>
          <p:nvPr>
            <p:ph type="sldNum" sz="quarter" idx="12"/>
          </p:nvPr>
        </p:nvSpPr>
        <p:spPr/>
        <p:txBody>
          <a:bodyPr/>
          <a:lstStyle/>
          <a:p>
            <a:fld id="{08557EC3-7A75-44EF-8526-7E27CBEED886}" type="slidenum">
              <a:rPr lang="he-IL" smtClean="0"/>
              <a:t>‹#›</a:t>
            </a:fld>
            <a:endParaRPr lang="he-IL"/>
          </a:p>
        </p:txBody>
      </p:sp>
    </p:spTree>
    <p:extLst>
      <p:ext uri="{BB962C8B-B14F-4D97-AF65-F5344CB8AC3E}">
        <p14:creationId xmlns:p14="http://schemas.microsoft.com/office/powerpoint/2010/main" val="1795806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D7B5F6E-9746-4A4A-8EC3-C0D3C8757AFE}"/>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AD7A760-04F7-486F-A7A4-DE3B9EA582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9B3D1251-BF12-4EFC-9327-1863E30927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8A45D967-66D0-4E00-B2A1-A4165A758E8A}"/>
              </a:ext>
            </a:extLst>
          </p:cNvPr>
          <p:cNvSpPr>
            <a:spLocks noGrp="1"/>
          </p:cNvSpPr>
          <p:nvPr>
            <p:ph type="dt" sz="half" idx="10"/>
          </p:nvPr>
        </p:nvSpPr>
        <p:spPr/>
        <p:txBody>
          <a:bodyPr/>
          <a:lstStyle/>
          <a:p>
            <a:fld id="{F9AD2029-83CB-4B85-AA00-62E4989216F4}" type="datetimeFigureOut">
              <a:rPr lang="he-IL" smtClean="0"/>
              <a:t>י"ד/טבת/תשפ"א</a:t>
            </a:fld>
            <a:endParaRPr lang="he-IL"/>
          </a:p>
        </p:txBody>
      </p:sp>
      <p:sp>
        <p:nvSpPr>
          <p:cNvPr id="6" name="מציין מיקום של כותרת תחתונה 5">
            <a:extLst>
              <a:ext uri="{FF2B5EF4-FFF2-40B4-BE49-F238E27FC236}">
                <a16:creationId xmlns:a16="http://schemas.microsoft.com/office/drawing/2014/main" id="{304F7C6B-0AAD-46F6-B948-98796FDC723B}"/>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B4132C79-4494-4680-B155-7D4586AE6CD1}"/>
              </a:ext>
            </a:extLst>
          </p:cNvPr>
          <p:cNvSpPr>
            <a:spLocks noGrp="1"/>
          </p:cNvSpPr>
          <p:nvPr>
            <p:ph type="sldNum" sz="quarter" idx="12"/>
          </p:nvPr>
        </p:nvSpPr>
        <p:spPr/>
        <p:txBody>
          <a:bodyPr/>
          <a:lstStyle/>
          <a:p>
            <a:fld id="{08557EC3-7A75-44EF-8526-7E27CBEED886}" type="slidenum">
              <a:rPr lang="he-IL" smtClean="0"/>
              <a:t>‹#›</a:t>
            </a:fld>
            <a:endParaRPr lang="he-IL"/>
          </a:p>
        </p:txBody>
      </p:sp>
    </p:spTree>
    <p:extLst>
      <p:ext uri="{BB962C8B-B14F-4D97-AF65-F5344CB8AC3E}">
        <p14:creationId xmlns:p14="http://schemas.microsoft.com/office/powerpoint/2010/main" val="649703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3B6DA07-C1F6-43ED-82EE-15BF6A490799}"/>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B92EDE6B-E0BF-4D9A-9EF4-7FD3D93C3C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8BE8C814-BBBA-4BF6-A3BC-D5FF3E880E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51706C7D-0A5F-4D53-BBA7-035A79628FB6}"/>
              </a:ext>
            </a:extLst>
          </p:cNvPr>
          <p:cNvSpPr>
            <a:spLocks noGrp="1"/>
          </p:cNvSpPr>
          <p:nvPr>
            <p:ph type="dt" sz="half" idx="10"/>
          </p:nvPr>
        </p:nvSpPr>
        <p:spPr/>
        <p:txBody>
          <a:bodyPr/>
          <a:lstStyle/>
          <a:p>
            <a:fld id="{F9AD2029-83CB-4B85-AA00-62E4989216F4}" type="datetimeFigureOut">
              <a:rPr lang="he-IL" smtClean="0"/>
              <a:t>י"ד/טבת/תשפ"א</a:t>
            </a:fld>
            <a:endParaRPr lang="he-IL"/>
          </a:p>
        </p:txBody>
      </p:sp>
      <p:sp>
        <p:nvSpPr>
          <p:cNvPr id="6" name="מציין מיקום של כותרת תחתונה 5">
            <a:extLst>
              <a:ext uri="{FF2B5EF4-FFF2-40B4-BE49-F238E27FC236}">
                <a16:creationId xmlns:a16="http://schemas.microsoft.com/office/drawing/2014/main" id="{3463F8E5-E9DE-4198-8E4F-497907FC8178}"/>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BC4F197B-D57A-4848-AD3F-9B7BFE9928DD}"/>
              </a:ext>
            </a:extLst>
          </p:cNvPr>
          <p:cNvSpPr>
            <a:spLocks noGrp="1"/>
          </p:cNvSpPr>
          <p:nvPr>
            <p:ph type="sldNum" sz="quarter" idx="12"/>
          </p:nvPr>
        </p:nvSpPr>
        <p:spPr/>
        <p:txBody>
          <a:bodyPr/>
          <a:lstStyle/>
          <a:p>
            <a:fld id="{08557EC3-7A75-44EF-8526-7E27CBEED886}" type="slidenum">
              <a:rPr lang="he-IL" smtClean="0"/>
              <a:t>‹#›</a:t>
            </a:fld>
            <a:endParaRPr lang="he-IL"/>
          </a:p>
        </p:txBody>
      </p:sp>
    </p:spTree>
    <p:extLst>
      <p:ext uri="{BB962C8B-B14F-4D97-AF65-F5344CB8AC3E}">
        <p14:creationId xmlns:p14="http://schemas.microsoft.com/office/powerpoint/2010/main" val="2933387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D98B8F34-4269-489E-A630-6385BAA9B7AD}"/>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21F94538-D506-42C5-8EF6-BC8D7F9FB02E}"/>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94A387C-E55F-4001-ABA5-3C9AC33C6633}"/>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9AD2029-83CB-4B85-AA00-62E4989216F4}" type="datetimeFigureOut">
              <a:rPr lang="he-IL" smtClean="0"/>
              <a:t>י"ד/טבת/תשפ"א</a:t>
            </a:fld>
            <a:endParaRPr lang="he-IL"/>
          </a:p>
        </p:txBody>
      </p:sp>
      <p:sp>
        <p:nvSpPr>
          <p:cNvPr id="5" name="מציין מיקום של כותרת תחתונה 4">
            <a:extLst>
              <a:ext uri="{FF2B5EF4-FFF2-40B4-BE49-F238E27FC236}">
                <a16:creationId xmlns:a16="http://schemas.microsoft.com/office/drawing/2014/main" id="{E5409F54-FA4B-456F-A5A4-899DAE99C5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AB7B3CF2-EDFE-4EF1-9555-B48B343B25C7}"/>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8557EC3-7A75-44EF-8526-7E27CBEED886}" type="slidenum">
              <a:rPr lang="he-IL" smtClean="0"/>
              <a:t>‹#›</a:t>
            </a:fld>
            <a:endParaRPr lang="he-IL"/>
          </a:p>
        </p:txBody>
      </p:sp>
    </p:spTree>
    <p:extLst>
      <p:ext uri="{BB962C8B-B14F-4D97-AF65-F5344CB8AC3E}">
        <p14:creationId xmlns:p14="http://schemas.microsoft.com/office/powerpoint/2010/main" val="2044216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2800"/>
              <a:buFont typeface="Raleway"/>
              <a:buNone/>
              <a:defRPr sz="2800" b="1">
                <a:latin typeface="Raleway"/>
                <a:ea typeface="Raleway"/>
                <a:cs typeface="Raleway"/>
                <a:sym typeface="Raleway"/>
              </a:defRPr>
            </a:lvl1pPr>
            <a:lvl2pPr lvl="1" rtl="0">
              <a:spcBef>
                <a:spcPts val="0"/>
              </a:spcBef>
              <a:spcAft>
                <a:spcPts val="0"/>
              </a:spcAft>
              <a:buSzPts val="2800"/>
              <a:buFont typeface="Raleway"/>
              <a:buNone/>
              <a:defRPr sz="2800" b="1">
                <a:latin typeface="Raleway"/>
                <a:ea typeface="Raleway"/>
                <a:cs typeface="Raleway"/>
                <a:sym typeface="Raleway"/>
              </a:defRPr>
            </a:lvl2pPr>
            <a:lvl3pPr lvl="2" rtl="0">
              <a:spcBef>
                <a:spcPts val="0"/>
              </a:spcBef>
              <a:spcAft>
                <a:spcPts val="0"/>
              </a:spcAft>
              <a:buSzPts val="2800"/>
              <a:buFont typeface="Raleway"/>
              <a:buNone/>
              <a:defRPr sz="2800" b="1">
                <a:latin typeface="Raleway"/>
                <a:ea typeface="Raleway"/>
                <a:cs typeface="Raleway"/>
                <a:sym typeface="Raleway"/>
              </a:defRPr>
            </a:lvl3pPr>
            <a:lvl4pPr lvl="3" rtl="0">
              <a:spcBef>
                <a:spcPts val="0"/>
              </a:spcBef>
              <a:spcAft>
                <a:spcPts val="0"/>
              </a:spcAft>
              <a:buSzPts val="2800"/>
              <a:buFont typeface="Raleway"/>
              <a:buNone/>
              <a:defRPr sz="2800" b="1">
                <a:latin typeface="Raleway"/>
                <a:ea typeface="Raleway"/>
                <a:cs typeface="Raleway"/>
                <a:sym typeface="Raleway"/>
              </a:defRPr>
            </a:lvl4pPr>
            <a:lvl5pPr lvl="4" rtl="0">
              <a:spcBef>
                <a:spcPts val="0"/>
              </a:spcBef>
              <a:spcAft>
                <a:spcPts val="0"/>
              </a:spcAft>
              <a:buSzPts val="2800"/>
              <a:buFont typeface="Raleway"/>
              <a:buNone/>
              <a:defRPr sz="2800" b="1">
                <a:latin typeface="Raleway"/>
                <a:ea typeface="Raleway"/>
                <a:cs typeface="Raleway"/>
                <a:sym typeface="Raleway"/>
              </a:defRPr>
            </a:lvl5pPr>
            <a:lvl6pPr lvl="5" rtl="0">
              <a:spcBef>
                <a:spcPts val="0"/>
              </a:spcBef>
              <a:spcAft>
                <a:spcPts val="0"/>
              </a:spcAft>
              <a:buSzPts val="2800"/>
              <a:buFont typeface="Raleway"/>
              <a:buNone/>
              <a:defRPr sz="2800" b="1">
                <a:latin typeface="Raleway"/>
                <a:ea typeface="Raleway"/>
                <a:cs typeface="Raleway"/>
                <a:sym typeface="Raleway"/>
              </a:defRPr>
            </a:lvl6pPr>
            <a:lvl7pPr lvl="6" rtl="0">
              <a:spcBef>
                <a:spcPts val="0"/>
              </a:spcBef>
              <a:spcAft>
                <a:spcPts val="0"/>
              </a:spcAft>
              <a:buSzPts val="2800"/>
              <a:buFont typeface="Raleway"/>
              <a:buNone/>
              <a:defRPr sz="2800" b="1">
                <a:latin typeface="Raleway"/>
                <a:ea typeface="Raleway"/>
                <a:cs typeface="Raleway"/>
                <a:sym typeface="Raleway"/>
              </a:defRPr>
            </a:lvl7pPr>
            <a:lvl8pPr lvl="7" rtl="0">
              <a:spcBef>
                <a:spcPts val="0"/>
              </a:spcBef>
              <a:spcAft>
                <a:spcPts val="0"/>
              </a:spcAft>
              <a:buSzPts val="2800"/>
              <a:buFont typeface="Raleway"/>
              <a:buNone/>
              <a:defRPr sz="2800" b="1">
                <a:latin typeface="Raleway"/>
                <a:ea typeface="Raleway"/>
                <a:cs typeface="Raleway"/>
                <a:sym typeface="Raleway"/>
              </a:defRPr>
            </a:lvl8pPr>
            <a:lvl9pPr lvl="8" rtl="0">
              <a:spcBef>
                <a:spcPts val="0"/>
              </a:spcBef>
              <a:spcAft>
                <a:spcPts val="0"/>
              </a:spcAft>
              <a:buSzPts val="2800"/>
              <a:buFont typeface="Raleway"/>
              <a:buNone/>
              <a:defRPr sz="2800" b="1">
                <a:latin typeface="Raleway"/>
                <a:ea typeface="Raleway"/>
                <a:cs typeface="Raleway"/>
                <a:sym typeface="Raleway"/>
              </a:defRPr>
            </a:lvl9pPr>
          </a:lstStyle>
          <a:p>
            <a:endParaRPr/>
          </a:p>
        </p:txBody>
      </p:sp>
      <p:sp>
        <p:nvSpPr>
          <p:cNvPr id="52" name="Google Shape;52;p13"/>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11150" rtl="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rtl="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53" name="Google Shape;53;p13"/>
          <p:cNvSpPr txBox="1">
            <a:spLocks noGrp="1"/>
          </p:cNvSpPr>
          <p:nvPr>
            <p:ph type="sldNum" idx="12"/>
          </p:nvPr>
        </p:nvSpPr>
        <p:spPr>
          <a:xfrm>
            <a:off x="11381736" y="6333135"/>
            <a:ext cx="731600" cy="524800"/>
          </a:xfrm>
          <a:prstGeom prst="rect">
            <a:avLst/>
          </a:prstGeom>
          <a:noFill/>
          <a:ln>
            <a:noFill/>
          </a:ln>
        </p:spPr>
        <p:txBody>
          <a:bodyPr spcFirstLastPara="1" wrap="square" lIns="91425" tIns="91425" rIns="91425" bIns="91425" anchor="ctr" anchorCtr="0">
            <a:noAutofit/>
          </a:bodyPr>
          <a:lstStyle>
            <a:lvl1pPr lvl="0" algn="r" rtl="0">
              <a:buNone/>
              <a:defRPr sz="1333">
                <a:solidFill>
                  <a:schemeClr val="accent1"/>
                </a:solidFill>
                <a:latin typeface="Lato"/>
                <a:ea typeface="Lato"/>
                <a:cs typeface="Lato"/>
                <a:sym typeface="Lato"/>
              </a:defRPr>
            </a:lvl1pPr>
            <a:lvl2pPr lvl="1" algn="r" rtl="0">
              <a:buNone/>
              <a:defRPr sz="1333">
                <a:solidFill>
                  <a:schemeClr val="accent1"/>
                </a:solidFill>
                <a:latin typeface="Lato"/>
                <a:ea typeface="Lato"/>
                <a:cs typeface="Lato"/>
                <a:sym typeface="Lato"/>
              </a:defRPr>
            </a:lvl2pPr>
            <a:lvl3pPr lvl="2" algn="r" rtl="0">
              <a:buNone/>
              <a:defRPr sz="1333">
                <a:solidFill>
                  <a:schemeClr val="accent1"/>
                </a:solidFill>
                <a:latin typeface="Lato"/>
                <a:ea typeface="Lato"/>
                <a:cs typeface="Lato"/>
                <a:sym typeface="Lato"/>
              </a:defRPr>
            </a:lvl3pPr>
            <a:lvl4pPr lvl="3" algn="r" rtl="0">
              <a:buNone/>
              <a:defRPr sz="1333">
                <a:solidFill>
                  <a:schemeClr val="accent1"/>
                </a:solidFill>
                <a:latin typeface="Lato"/>
                <a:ea typeface="Lato"/>
                <a:cs typeface="Lato"/>
                <a:sym typeface="Lato"/>
              </a:defRPr>
            </a:lvl4pPr>
            <a:lvl5pPr lvl="4" algn="r" rtl="0">
              <a:buNone/>
              <a:defRPr sz="1333">
                <a:solidFill>
                  <a:schemeClr val="accent1"/>
                </a:solidFill>
                <a:latin typeface="Lato"/>
                <a:ea typeface="Lato"/>
                <a:cs typeface="Lato"/>
                <a:sym typeface="Lato"/>
              </a:defRPr>
            </a:lvl5pPr>
            <a:lvl6pPr lvl="5" algn="r" rtl="0">
              <a:buNone/>
              <a:defRPr sz="1333">
                <a:solidFill>
                  <a:schemeClr val="accent1"/>
                </a:solidFill>
                <a:latin typeface="Lato"/>
                <a:ea typeface="Lato"/>
                <a:cs typeface="Lato"/>
                <a:sym typeface="Lato"/>
              </a:defRPr>
            </a:lvl6pPr>
            <a:lvl7pPr lvl="6" algn="r" rtl="0">
              <a:buNone/>
              <a:defRPr sz="1333">
                <a:solidFill>
                  <a:schemeClr val="accent1"/>
                </a:solidFill>
                <a:latin typeface="Lato"/>
                <a:ea typeface="Lato"/>
                <a:cs typeface="Lato"/>
                <a:sym typeface="Lato"/>
              </a:defRPr>
            </a:lvl7pPr>
            <a:lvl8pPr lvl="7" algn="r" rtl="0">
              <a:buNone/>
              <a:defRPr sz="1333">
                <a:solidFill>
                  <a:schemeClr val="accent1"/>
                </a:solidFill>
                <a:latin typeface="Lato"/>
                <a:ea typeface="Lato"/>
                <a:cs typeface="Lato"/>
                <a:sym typeface="Lato"/>
              </a:defRPr>
            </a:lvl8pPr>
            <a:lvl9pPr lvl="8" algn="r" rtl="0">
              <a:buNone/>
              <a:defRPr sz="1333">
                <a:solidFill>
                  <a:schemeClr val="accent1"/>
                </a:solidFill>
                <a:latin typeface="Lato"/>
                <a:ea typeface="Lato"/>
                <a:cs typeface="Lato"/>
                <a:sym typeface="Lato"/>
              </a:defRPr>
            </a:lvl9pPr>
          </a:lstStyle>
          <a:p>
            <a:fld id="{00000000-1234-1234-1234-123412341234}" type="slidenum">
              <a:rPr lang="x-none" smtClean="0"/>
              <a:pPr/>
              <a:t>‹#›</a:t>
            </a:fld>
            <a:endParaRPr lang="x-none"/>
          </a:p>
        </p:txBody>
      </p:sp>
    </p:spTree>
    <p:extLst>
      <p:ext uri="{BB962C8B-B14F-4D97-AF65-F5344CB8AC3E}">
        <p14:creationId xmlns:p14="http://schemas.microsoft.com/office/powerpoint/2010/main" val="3058119684"/>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8" name="מלבן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29" name="מלבן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30" name="מלבן 29"/>
          <p:cNvSpPr/>
          <p:nvPr/>
        </p:nvSpPr>
        <p:spPr>
          <a:xfrm>
            <a:off x="2"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31" name="מלבן 30"/>
          <p:cNvSpPr/>
          <p:nvPr/>
        </p:nvSpPr>
        <p:spPr>
          <a:xfrm flipV="1">
            <a:off x="7213578"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32" name="מלבן 31"/>
          <p:cNvSpPr/>
          <p:nvPr/>
        </p:nvSpPr>
        <p:spPr>
          <a:xfrm flipV="1">
            <a:off x="7213602"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useBgFill="1">
        <p:nvSpPr>
          <p:cNvPr id="33" name="מלבן מעוגל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useBgFill="1">
        <p:nvSpPr>
          <p:cNvPr id="34" name="מלבן מעוגל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35" name="מלבן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36" name="מלבן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37" name="מלבן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38" name="מלבן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39" name="מלבן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40" name="מלבן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400" dirty="0"/>
          </a:p>
        </p:txBody>
      </p:sp>
      <p:sp>
        <p:nvSpPr>
          <p:cNvPr id="22" name="מציין מיקום של כותרת 21"/>
          <p:cNvSpPr>
            <a:spLocks noGrp="1"/>
          </p:cNvSpPr>
          <p:nvPr>
            <p:ph type="title"/>
          </p:nvPr>
        </p:nvSpPr>
        <p:spPr>
          <a:xfrm>
            <a:off x="609600" y="1143000"/>
            <a:ext cx="10972800" cy="1066800"/>
          </a:xfrm>
          <a:prstGeom prst="rect">
            <a:avLst/>
          </a:prstGeom>
        </p:spPr>
        <p:txBody>
          <a:bodyPr vert="horz" anchor="ctr">
            <a:normAutofit/>
          </a:bodyPr>
          <a:lstStyle/>
          <a:p>
            <a:r>
              <a:rPr kumimoji="0" lang="he-IL"/>
              <a:t>לחץ כדי לערוך סגנון כותרת של תבנית בסיס</a:t>
            </a:r>
            <a:endParaRPr kumimoji="0" lang="en-US"/>
          </a:p>
        </p:txBody>
      </p:sp>
      <p:sp>
        <p:nvSpPr>
          <p:cNvPr id="13" name="מציין מיקום טקסט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he-IL"/>
              <a:t>לחץ כדי לערוך סגנונות טקסט של תבנית בסיס</a:t>
            </a:r>
          </a:p>
          <a:p>
            <a:pPr lvl="1" eaLnBrk="1" latinLnBrk="0" hangingPunct="1"/>
            <a:r>
              <a:rPr kumimoji="0" lang="he-IL"/>
              <a:t>רמה שנייה</a:t>
            </a:r>
          </a:p>
          <a:p>
            <a:pPr lvl="2" eaLnBrk="1" latinLnBrk="0" hangingPunct="1"/>
            <a:r>
              <a:rPr kumimoji="0" lang="he-IL"/>
              <a:t>רמה שלישית</a:t>
            </a:r>
          </a:p>
          <a:p>
            <a:pPr lvl="3" eaLnBrk="1" latinLnBrk="0" hangingPunct="1"/>
            <a:r>
              <a:rPr kumimoji="0" lang="he-IL"/>
              <a:t>רמה רביעית</a:t>
            </a:r>
          </a:p>
          <a:p>
            <a:pPr lvl="4" eaLnBrk="1" latinLnBrk="0" hangingPunct="1"/>
            <a:r>
              <a:rPr kumimoji="0" lang="he-IL"/>
              <a:t>רמה חמישית</a:t>
            </a:r>
            <a:endParaRPr kumimoji="0" lang="en-US"/>
          </a:p>
        </p:txBody>
      </p:sp>
      <p:sp>
        <p:nvSpPr>
          <p:cNvPr id="14" name="מציין מיקום של תאריך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1067">
                <a:solidFill>
                  <a:schemeClr val="accent2"/>
                </a:solidFill>
              </a:defRPr>
            </a:lvl1pPr>
          </a:lstStyle>
          <a:p>
            <a:pPr algn="l" eaLnBrk="1" latinLnBrk="0" hangingPunct="1"/>
            <a:fld id="{C3F416CD-67A3-4CF0-A210-F6AF31AC147F}" type="datetimeFigureOut">
              <a:rPr lang="en-US" smtClean="0"/>
              <a:pPr algn="l" eaLnBrk="1" latinLnBrk="0" hangingPunct="1"/>
              <a:t>12/29/2020</a:t>
            </a:fld>
            <a:endParaRPr lang="en-US" sz="1067" dirty="0">
              <a:solidFill>
                <a:schemeClr val="accent2"/>
              </a:solidFill>
            </a:endParaRPr>
          </a:p>
        </p:txBody>
      </p:sp>
      <p:sp>
        <p:nvSpPr>
          <p:cNvPr id="3" name="מציין מיקום של כותרת תחתונה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1067">
                <a:solidFill>
                  <a:schemeClr val="accent2"/>
                </a:solidFill>
              </a:defRPr>
            </a:lvl1pPr>
          </a:lstStyle>
          <a:p>
            <a:pPr algn="r" eaLnBrk="1" latinLnBrk="0" hangingPunct="1"/>
            <a:endParaRPr kumimoji="0" lang="en-US" sz="1067" dirty="0">
              <a:solidFill>
                <a:schemeClr val="accent2"/>
              </a:solidFill>
            </a:endParaRPr>
          </a:p>
        </p:txBody>
      </p:sp>
      <p:sp>
        <p:nvSpPr>
          <p:cNvPr id="23" name="מציין מיקום של מספר שקופית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2400">
                <a:solidFill>
                  <a:srgbClr val="FFFFFF"/>
                </a:solidFill>
              </a:defRPr>
            </a:lvl1pPr>
          </a:lstStyle>
          <a:p>
            <a:pPr algn="r" eaLnBrk="1" latinLnBrk="0" hangingPunct="1"/>
            <a:fld id="{96652B35-718D-4E28-AFEB-B694A3B357E8}" type="slidenum">
              <a:rPr kumimoji="0" lang="en-US" smtClean="0"/>
              <a:pPr algn="r" eaLnBrk="1" latinLnBrk="0" hangingPunct="1"/>
              <a:t>‹#›</a:t>
            </a:fld>
            <a:endParaRPr kumimoji="0" lang="en-US" sz="2400" dirty="0">
              <a:solidFill>
                <a:schemeClr val="bg1"/>
              </a:solidFill>
            </a:endParaRPr>
          </a:p>
        </p:txBody>
      </p:sp>
    </p:spTree>
    <p:extLst>
      <p:ext uri="{BB962C8B-B14F-4D97-AF65-F5344CB8AC3E}">
        <p14:creationId xmlns:p14="http://schemas.microsoft.com/office/powerpoint/2010/main" val="30030925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333" kern="1200">
          <a:solidFill>
            <a:schemeClr val="tx2"/>
          </a:solidFill>
          <a:latin typeface="+mj-lt"/>
          <a:ea typeface="+mj-ea"/>
          <a:cs typeface="+mj-cs"/>
        </a:defRPr>
      </a:lvl1pPr>
    </p:titleStyle>
    <p:bodyStyle>
      <a:lvl1pPr marL="487668" indent="-341367" algn="r" rtl="1" eaLnBrk="1" latinLnBrk="0" hangingPunct="1">
        <a:spcBef>
          <a:spcPts val="400"/>
        </a:spcBef>
        <a:buClr>
          <a:schemeClr val="accent3"/>
        </a:buClr>
        <a:buFont typeface="Georgia"/>
        <a:buChar char="•"/>
        <a:defRPr kumimoji="0" sz="3733" kern="1200">
          <a:solidFill>
            <a:schemeClr val="tx1"/>
          </a:solidFill>
          <a:latin typeface="+mn-lt"/>
          <a:ea typeface="+mn-ea"/>
          <a:cs typeface="+mn-cs"/>
        </a:defRPr>
      </a:lvl1pPr>
      <a:lvl2pPr marL="877802" indent="-329176" algn="r" rtl="1" eaLnBrk="1" latinLnBrk="0" hangingPunct="1">
        <a:spcBef>
          <a:spcPts val="400"/>
        </a:spcBef>
        <a:buClr>
          <a:schemeClr val="accent2"/>
        </a:buClr>
        <a:buFont typeface="Georgia"/>
        <a:buChar char="▫"/>
        <a:defRPr kumimoji="0" sz="3467" kern="1200">
          <a:solidFill>
            <a:schemeClr val="accent2"/>
          </a:solidFill>
          <a:latin typeface="+mn-lt"/>
          <a:ea typeface="+mn-ea"/>
          <a:cs typeface="+mn-cs"/>
        </a:defRPr>
      </a:lvl2pPr>
      <a:lvl3pPr marL="1231361" indent="-292601" algn="r" rtl="1" eaLnBrk="1" latinLnBrk="0" hangingPunct="1">
        <a:spcBef>
          <a:spcPts val="400"/>
        </a:spcBef>
        <a:buClr>
          <a:schemeClr val="accent1"/>
        </a:buClr>
        <a:buFont typeface="Wingdings 2"/>
        <a:buChar char=""/>
        <a:defRPr kumimoji="0" sz="3200" kern="1200">
          <a:solidFill>
            <a:schemeClr val="accent1"/>
          </a:solidFill>
          <a:latin typeface="+mn-lt"/>
          <a:ea typeface="+mn-ea"/>
          <a:cs typeface="+mn-cs"/>
        </a:defRPr>
      </a:lvl3pPr>
      <a:lvl4pPr marL="1572729" indent="-268217" algn="r" rtl="1" eaLnBrk="1" latinLnBrk="0" hangingPunct="1">
        <a:spcBef>
          <a:spcPts val="400"/>
        </a:spcBef>
        <a:buClr>
          <a:schemeClr val="accent1"/>
        </a:buClr>
        <a:buFont typeface="Wingdings 2"/>
        <a:buChar char=""/>
        <a:defRPr kumimoji="0" sz="2933" kern="1200">
          <a:solidFill>
            <a:schemeClr val="accent1"/>
          </a:solidFill>
          <a:latin typeface="+mn-lt"/>
          <a:ea typeface="+mn-ea"/>
          <a:cs typeface="+mn-cs"/>
        </a:defRPr>
      </a:lvl4pPr>
      <a:lvl5pPr marL="1853138" indent="-243834" algn="r" rtl="1" eaLnBrk="1" latinLnBrk="0" hangingPunct="1">
        <a:spcBef>
          <a:spcPts val="400"/>
        </a:spcBef>
        <a:buClr>
          <a:schemeClr val="accent3"/>
        </a:buClr>
        <a:buFont typeface="Georgia"/>
        <a:buChar char="▫"/>
        <a:defRPr kumimoji="0" sz="2667" kern="1200">
          <a:solidFill>
            <a:schemeClr val="accent3"/>
          </a:solidFill>
          <a:latin typeface="+mn-lt"/>
          <a:ea typeface="+mn-ea"/>
          <a:cs typeface="+mn-cs"/>
        </a:defRPr>
      </a:lvl5pPr>
      <a:lvl6pPr marL="2145738" indent="-243834" algn="r" rtl="1" eaLnBrk="1" latinLnBrk="0" hangingPunct="1">
        <a:spcBef>
          <a:spcPts val="400"/>
        </a:spcBef>
        <a:buClr>
          <a:schemeClr val="accent3"/>
        </a:buClr>
        <a:buFont typeface="Georgia"/>
        <a:buChar char="▫"/>
        <a:defRPr kumimoji="0" sz="2400" kern="1200">
          <a:solidFill>
            <a:schemeClr val="accent3"/>
          </a:solidFill>
          <a:latin typeface="+mn-lt"/>
          <a:ea typeface="+mn-ea"/>
          <a:cs typeface="+mn-cs"/>
        </a:defRPr>
      </a:lvl6pPr>
      <a:lvl7pPr marL="2438339" indent="-243834" algn="r" rtl="1" eaLnBrk="1" latinLnBrk="0" hangingPunct="1">
        <a:spcBef>
          <a:spcPts val="400"/>
        </a:spcBef>
        <a:buClr>
          <a:schemeClr val="accent3"/>
        </a:buClr>
        <a:buFont typeface="Georgia"/>
        <a:buChar char="▫"/>
        <a:defRPr kumimoji="0" sz="2133" kern="1200">
          <a:solidFill>
            <a:schemeClr val="accent3"/>
          </a:solidFill>
          <a:latin typeface="+mn-lt"/>
          <a:ea typeface="+mn-ea"/>
          <a:cs typeface="+mn-cs"/>
        </a:defRPr>
      </a:lvl7pPr>
      <a:lvl8pPr marL="2706556" indent="-243834" algn="r" rtl="1" eaLnBrk="1" latinLnBrk="0" hangingPunct="1">
        <a:spcBef>
          <a:spcPts val="400"/>
        </a:spcBef>
        <a:buClr>
          <a:schemeClr val="accent3"/>
        </a:buClr>
        <a:buFont typeface="Georgia"/>
        <a:buChar char="◦"/>
        <a:defRPr kumimoji="0" sz="2000" kern="1200">
          <a:solidFill>
            <a:schemeClr val="accent3"/>
          </a:solidFill>
          <a:latin typeface="+mn-lt"/>
          <a:ea typeface="+mn-ea"/>
          <a:cs typeface="+mn-cs"/>
        </a:defRPr>
      </a:lvl8pPr>
      <a:lvl9pPr marL="2986965" indent="-243834" algn="r" rtl="1" eaLnBrk="1" latinLnBrk="0" hangingPunct="1">
        <a:spcBef>
          <a:spcPts val="400"/>
        </a:spcBef>
        <a:buClr>
          <a:schemeClr val="accent3"/>
        </a:buClr>
        <a:buFont typeface="Georgia"/>
        <a:buChar char="◦"/>
        <a:defRPr kumimoji="0" sz="1867"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609585" algn="r" rtl="1" eaLnBrk="1" latinLnBrk="0" hangingPunct="1">
        <a:defRPr kumimoji="0" kern="1200">
          <a:solidFill>
            <a:schemeClr val="tx1"/>
          </a:solidFill>
          <a:latin typeface="+mn-lt"/>
          <a:ea typeface="+mn-ea"/>
          <a:cs typeface="+mn-cs"/>
        </a:defRPr>
      </a:lvl2pPr>
      <a:lvl3pPr marL="1219170" algn="r" rtl="1" eaLnBrk="1" latinLnBrk="0" hangingPunct="1">
        <a:defRPr kumimoji="0" kern="1200">
          <a:solidFill>
            <a:schemeClr val="tx1"/>
          </a:solidFill>
          <a:latin typeface="+mn-lt"/>
          <a:ea typeface="+mn-ea"/>
          <a:cs typeface="+mn-cs"/>
        </a:defRPr>
      </a:lvl3pPr>
      <a:lvl4pPr marL="1828754" algn="r" rtl="1" eaLnBrk="1" latinLnBrk="0" hangingPunct="1">
        <a:defRPr kumimoji="0" kern="1200">
          <a:solidFill>
            <a:schemeClr val="tx1"/>
          </a:solidFill>
          <a:latin typeface="+mn-lt"/>
          <a:ea typeface="+mn-ea"/>
          <a:cs typeface="+mn-cs"/>
        </a:defRPr>
      </a:lvl4pPr>
      <a:lvl5pPr marL="2438339" algn="r" rtl="1" eaLnBrk="1" latinLnBrk="0" hangingPunct="1">
        <a:defRPr kumimoji="0" kern="1200">
          <a:solidFill>
            <a:schemeClr val="tx1"/>
          </a:solidFill>
          <a:latin typeface="+mn-lt"/>
          <a:ea typeface="+mn-ea"/>
          <a:cs typeface="+mn-cs"/>
        </a:defRPr>
      </a:lvl5pPr>
      <a:lvl6pPr marL="3047924" algn="r" rtl="1" eaLnBrk="1" latinLnBrk="0" hangingPunct="1">
        <a:defRPr kumimoji="0" kern="1200">
          <a:solidFill>
            <a:schemeClr val="tx1"/>
          </a:solidFill>
          <a:latin typeface="+mn-lt"/>
          <a:ea typeface="+mn-ea"/>
          <a:cs typeface="+mn-cs"/>
        </a:defRPr>
      </a:lvl6pPr>
      <a:lvl7pPr marL="3657509" algn="r" rtl="1" eaLnBrk="1" latinLnBrk="0" hangingPunct="1">
        <a:defRPr kumimoji="0" kern="1200">
          <a:solidFill>
            <a:schemeClr val="tx1"/>
          </a:solidFill>
          <a:latin typeface="+mn-lt"/>
          <a:ea typeface="+mn-ea"/>
          <a:cs typeface="+mn-cs"/>
        </a:defRPr>
      </a:lvl7pPr>
      <a:lvl8pPr marL="4267093" algn="r" rtl="1" eaLnBrk="1" latinLnBrk="0" hangingPunct="1">
        <a:defRPr kumimoji="0" kern="1200">
          <a:solidFill>
            <a:schemeClr val="tx1"/>
          </a:solidFill>
          <a:latin typeface="+mn-lt"/>
          <a:ea typeface="+mn-ea"/>
          <a:cs typeface="+mn-cs"/>
        </a:defRPr>
      </a:lvl8pPr>
      <a:lvl9pPr marL="4876678"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2.wav"/><Relationship Id="rId1" Type="http://schemas.openxmlformats.org/officeDocument/2006/relationships/slideLayout" Target="../slideLayouts/slideLayout24.xml"/><Relationship Id="rId5" Type="http://schemas.microsoft.com/office/2007/relationships/hdphoto" Target="../media/hdphoto2.wdp"/><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2.wav"/><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2.wav"/><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2.wav"/><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4" name="Google Shape;144;p27"/>
          <p:cNvSpPr txBox="1">
            <a:spLocks noGrp="1"/>
          </p:cNvSpPr>
          <p:nvPr>
            <p:ph type="ctrTitle"/>
          </p:nvPr>
        </p:nvSpPr>
        <p:spPr>
          <a:xfrm>
            <a:off x="886235" y="144271"/>
            <a:ext cx="10250800" cy="627375"/>
          </a:xfrm>
          <a:prstGeom prst="rect">
            <a:avLst/>
          </a:prstGeom>
        </p:spPr>
        <p:txBody>
          <a:bodyPr spcFirstLastPara="1" wrap="square" lIns="121900" tIns="121900" rIns="121900" bIns="121900" anchor="t" anchorCtr="0">
            <a:noAutofit/>
          </a:bodyPr>
          <a:lstStyle/>
          <a:p>
            <a:pPr algn="ctr">
              <a:lnSpc>
                <a:spcPct val="115000"/>
              </a:lnSpc>
            </a:pPr>
            <a:r>
              <a:rPr lang="he-IL" sz="3200" dirty="0">
                <a:solidFill>
                  <a:schemeClr val="accent1"/>
                </a:solidFill>
                <a:latin typeface="David" panose="020E0502060401010101" pitchFamily="34" charset="-79"/>
                <a:cs typeface="David" panose="020E0502060401010101" pitchFamily="34" charset="-79"/>
              </a:rPr>
              <a:t>מי שאל אותך מה דעתך? </a:t>
            </a:r>
            <a:r>
              <a:rPr lang="he-IL" sz="2667" dirty="0">
                <a:solidFill>
                  <a:schemeClr val="accent1"/>
                </a:solidFill>
                <a:latin typeface="David" panose="020E0502060401010101" pitchFamily="34" charset="-79"/>
                <a:cs typeface="David" panose="020E0502060401010101" pitchFamily="34" charset="-79"/>
              </a:rPr>
              <a:t>| ישיבת </a:t>
            </a:r>
            <a:r>
              <a:rPr lang="he-IL" sz="2667" dirty="0" err="1">
                <a:solidFill>
                  <a:schemeClr val="accent1"/>
                </a:solidFill>
                <a:latin typeface="David" panose="020E0502060401010101" pitchFamily="34" charset="-79"/>
                <a:cs typeface="David" panose="020E0502060401010101" pitchFamily="34" charset="-79"/>
              </a:rPr>
              <a:t>מרכזי.ות</a:t>
            </a:r>
            <a:r>
              <a:rPr lang="he-IL" sz="2667" dirty="0">
                <a:solidFill>
                  <a:schemeClr val="accent1"/>
                </a:solidFill>
                <a:latin typeface="David" panose="020E0502060401010101" pitchFamily="34" charset="-79"/>
                <a:cs typeface="David" panose="020E0502060401010101" pitchFamily="34" charset="-79"/>
              </a:rPr>
              <a:t> הנהגות</a:t>
            </a:r>
            <a:endParaRPr sz="2667" dirty="0">
              <a:solidFill>
                <a:schemeClr val="accent1"/>
              </a:solidFill>
              <a:latin typeface="David" panose="020E0502060401010101" pitchFamily="34" charset="-79"/>
              <a:cs typeface="David" panose="020E0502060401010101" pitchFamily="34" charset="-79"/>
            </a:endParaRPr>
          </a:p>
        </p:txBody>
      </p:sp>
      <p:sp>
        <p:nvSpPr>
          <p:cNvPr id="2" name="מלבן 1"/>
          <p:cNvSpPr/>
          <p:nvPr/>
        </p:nvSpPr>
        <p:spPr>
          <a:xfrm>
            <a:off x="5517550" y="1406085"/>
            <a:ext cx="6171821" cy="1405256"/>
          </a:xfrm>
          <a:prstGeom prst="rect">
            <a:avLst/>
          </a:prstGeom>
        </p:spPr>
        <p:txBody>
          <a:bodyPr wrap="square">
            <a:spAutoFit/>
          </a:bodyPr>
          <a:lstStyle/>
          <a:p>
            <a:pPr marL="457189" lvl="1" indent="-457189" algn="just" defTabSz="1219170">
              <a:buClr>
                <a:srgbClr val="000000"/>
              </a:buClr>
              <a:buFont typeface="+mj-lt"/>
              <a:buAutoNum type="arabicPeriod"/>
            </a:pPr>
            <a:endParaRPr lang="he-IL" sz="2133" kern="0" dirty="0">
              <a:solidFill>
                <a:sysClr val="windowText" lastClr="000000"/>
              </a:solidFill>
              <a:latin typeface="David" panose="020E0502060401010101" pitchFamily="34" charset="-79"/>
              <a:cs typeface="David" panose="020E0502060401010101" pitchFamily="34" charset="-79"/>
              <a:sym typeface="Arial"/>
            </a:endParaRPr>
          </a:p>
          <a:p>
            <a:pPr marL="457189" lvl="1" indent="-457189" algn="just" defTabSz="1219170">
              <a:buClr>
                <a:srgbClr val="000000"/>
              </a:buClr>
              <a:buFont typeface="+mj-lt"/>
              <a:buAutoNum type="arabicPeriod"/>
            </a:pPr>
            <a:endParaRPr lang="he-IL" sz="2133" kern="0" dirty="0">
              <a:solidFill>
                <a:sysClr val="windowText" lastClr="000000"/>
              </a:solidFill>
              <a:latin typeface="David" panose="020E0502060401010101" pitchFamily="34" charset="-79"/>
              <a:cs typeface="David" panose="020E0502060401010101" pitchFamily="34" charset="-79"/>
              <a:sym typeface="Arial"/>
            </a:endParaRPr>
          </a:p>
          <a:p>
            <a:pPr marL="457189" lvl="1" indent="-457189" algn="just" defTabSz="1219170">
              <a:buClr>
                <a:srgbClr val="000000"/>
              </a:buClr>
              <a:buFont typeface="+mj-lt"/>
              <a:buAutoNum type="arabicPeriod"/>
            </a:pPr>
            <a:endParaRPr lang="he-IL" sz="2133" kern="0" dirty="0">
              <a:solidFill>
                <a:sysClr val="windowText" lastClr="000000"/>
              </a:solidFill>
              <a:latin typeface="David" panose="020E0502060401010101" pitchFamily="34" charset="-79"/>
              <a:cs typeface="David" panose="020E0502060401010101" pitchFamily="34" charset="-79"/>
              <a:sym typeface="Arial"/>
            </a:endParaRPr>
          </a:p>
          <a:p>
            <a:pPr marL="457189" lvl="1" indent="-457189" defTabSz="1219170">
              <a:buClr>
                <a:srgbClr val="000000"/>
              </a:buClr>
              <a:buFont typeface="+mj-lt"/>
              <a:buAutoNum type="arabicPeriod"/>
            </a:pPr>
            <a:endParaRPr lang="he-IL" sz="2133" kern="0" dirty="0">
              <a:solidFill>
                <a:sysClr val="windowText" lastClr="000000"/>
              </a:solidFill>
              <a:latin typeface="David" panose="020E0502060401010101" pitchFamily="34" charset="-79"/>
              <a:cs typeface="David" panose="020E0502060401010101" pitchFamily="34" charset="-79"/>
              <a:sym typeface="Arial"/>
            </a:endParaRPr>
          </a:p>
        </p:txBody>
      </p:sp>
      <p:graphicFrame>
        <p:nvGraphicFramePr>
          <p:cNvPr id="3" name="טבלה 3">
            <a:extLst>
              <a:ext uri="{FF2B5EF4-FFF2-40B4-BE49-F238E27FC236}">
                <a16:creationId xmlns:a16="http://schemas.microsoft.com/office/drawing/2014/main" id="{3AF5B591-C704-4748-B513-B3E85D3AE874}"/>
              </a:ext>
            </a:extLst>
          </p:cNvPr>
          <p:cNvGraphicFramePr>
            <a:graphicFrameLocks noGrp="1"/>
          </p:cNvGraphicFramePr>
          <p:nvPr>
            <p:extLst>
              <p:ext uri="{D42A27DB-BD31-4B8C-83A1-F6EECF244321}">
                <p14:modId xmlns:p14="http://schemas.microsoft.com/office/powerpoint/2010/main" val="2536886577"/>
              </p:ext>
            </p:extLst>
          </p:nvPr>
        </p:nvGraphicFramePr>
        <p:xfrm>
          <a:off x="4513277" y="1030100"/>
          <a:ext cx="7433577" cy="5532119"/>
        </p:xfrm>
        <a:graphic>
          <a:graphicData uri="http://schemas.openxmlformats.org/drawingml/2006/table">
            <a:tbl>
              <a:tblPr rtl="1" firstRow="1" bandRow="1">
                <a:tableStyleId>{5C22544A-7EE6-4342-B048-85BDC9FD1C3A}</a:tableStyleId>
              </a:tblPr>
              <a:tblGrid>
                <a:gridCol w="7433577">
                  <a:extLst>
                    <a:ext uri="{9D8B030D-6E8A-4147-A177-3AD203B41FA5}">
                      <a16:colId xmlns:a16="http://schemas.microsoft.com/office/drawing/2014/main" val="3574460559"/>
                    </a:ext>
                  </a:extLst>
                </a:gridCol>
              </a:tblGrid>
              <a:tr h="5532119">
                <a:tc>
                  <a:txBody>
                    <a:bodyPr/>
                    <a:lstStyle/>
                    <a:p>
                      <a:pPr algn="just" rtl="1"/>
                      <a:r>
                        <a:rPr lang="he-IL" sz="2400" b="1" i="0" u="none" strike="noStrike" cap="none" dirty="0">
                          <a:solidFill>
                            <a:schemeClr val="lt1"/>
                          </a:solidFill>
                          <a:effectLst/>
                          <a:latin typeface="David" panose="020E0502060401010101" pitchFamily="34" charset="-79"/>
                          <a:ea typeface="+mn-ea"/>
                          <a:cs typeface="David" panose="020E0502060401010101" pitchFamily="34" charset="-79"/>
                          <a:sym typeface="Arial"/>
                        </a:rPr>
                        <a:t>האם עדיף שחכמים ישתקו או שידברו?</a:t>
                      </a:r>
                    </a:p>
                    <a:p>
                      <a:pPr algn="ctr" rtl="1"/>
                      <a:r>
                        <a:rPr lang="he-IL" sz="1867" b="0" i="0" u="none" strike="noStrike" cap="none" dirty="0">
                          <a:solidFill>
                            <a:schemeClr val="lt1"/>
                          </a:solidFill>
                          <a:effectLst/>
                          <a:latin typeface="David" panose="020E0502060401010101" pitchFamily="34" charset="-79"/>
                          <a:ea typeface="+mn-ea"/>
                          <a:cs typeface="David" panose="020E0502060401010101" pitchFamily="34" charset="-79"/>
                          <a:sym typeface="Arial"/>
                        </a:rPr>
                        <a:t>"שִׁמְעוֹן בְּנוֹ </a:t>
                      </a:r>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(של רבי יהודה הנשיא) </a:t>
                      </a:r>
                      <a:r>
                        <a:rPr lang="he-IL" sz="1867" b="0" i="0" u="none" strike="noStrike" cap="none" dirty="0">
                          <a:solidFill>
                            <a:schemeClr val="lt1"/>
                          </a:solidFill>
                          <a:effectLst/>
                          <a:latin typeface="David" panose="020E0502060401010101" pitchFamily="34" charset="-79"/>
                          <a:ea typeface="+mn-ea"/>
                          <a:cs typeface="David" panose="020E0502060401010101" pitchFamily="34" charset="-79"/>
                          <a:sym typeface="Arial"/>
                        </a:rPr>
                        <a:t>אוֹמֵר: כָּל יָמַי גָּדַלְתִּי בֵין הַחֲכָמִים, וְלֹא מָצָאתִי לַגּוּף טוֹב אֶלָּא שְׁתִיקָה." </a:t>
                      </a:r>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(מסכת אבות פרק א', משנה י"ז).</a:t>
                      </a:r>
                    </a:p>
                    <a:p>
                      <a:pPr algn="ctr" rtl="1"/>
                      <a:endPar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endParaRPr>
                    </a:p>
                    <a:p>
                      <a:pPr algn="just" rtl="1"/>
                      <a:r>
                        <a:rPr lang="he-IL" sz="16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קיימות בעניין הזה שתי גישות שונות. יש כשאלה האומרים שהיא להודיענו כי שמעון גדל בין החכמים ולכן גם שמע כל ימיו רק דברי חכמה, אך למרות זאת המסקנה היא שטובה השתיקה יותר. כלומר, אילו גדלתי בין בורים ועמי ארצות, אפשר היה לחשוב ולומר כי פטפוטיהם אינם שווים מאומה ואילו החכמים, טוב שירבו לדבר. יש אפילו הרואים בדברים אלה בעין אירונית, ושהדברים היו </a:t>
                      </a:r>
                      <a:r>
                        <a:rPr lang="he-IL" sz="1600" b="0" i="0" u="none" strike="noStrike" cap="none" dirty="0" err="1">
                          <a:solidFill>
                            <a:schemeClr val="lt1"/>
                          </a:solidFill>
                          <a:effectLst/>
                          <a:latin typeface="David" panose="020E0502060401010101" pitchFamily="34" charset="-79"/>
                          <a:ea typeface="+mn-ea"/>
                          <a:cs typeface="David" panose="020E0502060401010101" pitchFamily="34" charset="-79"/>
                          <a:sym typeface="Arial"/>
                        </a:rPr>
                        <a:t>סרקסיטיים</a:t>
                      </a:r>
                      <a:r>
                        <a:rPr lang="he-IL" sz="16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 כלומר: אני שמעתי את כל דברי החכמים ונוכחתי שיותר טוב היה אילו שתקו. </a:t>
                      </a:r>
                    </a:p>
                    <a:p>
                      <a:pPr algn="just" rtl="1"/>
                      <a:r>
                        <a:rPr lang="he-IL" sz="16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יש גישה אחרת..[האומרת] בדיוק את ההפך: כל ימי גדלתי בין החכמים, ולא מצאתי לגוף טוב משתיקה – כלומר, לא מצאתי שמן השתיקה יצא דבר טוב. כלומר האדם צריך להגיד בפיו ולהגיב, וחייב אדם לומר מה שיש לאומרו. הפירוש הזה הוא המופלא ביותר, ואני לא מצאתי שמישהו מן הקדמונים יאמר את הדבר הזה. </a:t>
                      </a:r>
                    </a:p>
                    <a:p>
                      <a:pPr algn="just" rtl="1"/>
                      <a:endPar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endParaRPr>
                    </a:p>
                    <a:p>
                      <a:pPr algn="r" rtl="1"/>
                      <a:r>
                        <a:rPr lang="he-IL" sz="11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(ישעיהו </a:t>
                      </a:r>
                      <a:r>
                        <a:rPr lang="he-IL" sz="1100" b="0" i="0" u="none" strike="noStrike" cap="none" dirty="0" err="1">
                          <a:solidFill>
                            <a:schemeClr val="lt1"/>
                          </a:solidFill>
                          <a:effectLst/>
                          <a:latin typeface="David" panose="020E0502060401010101" pitchFamily="34" charset="-79"/>
                          <a:ea typeface="+mn-ea"/>
                          <a:cs typeface="David" panose="020E0502060401010101" pitchFamily="34" charset="-79"/>
                          <a:sym typeface="Arial"/>
                        </a:rPr>
                        <a:t>ליבוביץ</a:t>
                      </a:r>
                      <a:r>
                        <a:rPr lang="he-IL" sz="11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 פרקי אבות לפי ה"רוח חיים", עמ' 85).</a:t>
                      </a:r>
                      <a:br>
                        <a:rPr lang="he-IL" sz="1100" b="0" i="0" u="none" strike="noStrike" cap="none" dirty="0">
                          <a:solidFill>
                            <a:schemeClr val="lt1"/>
                          </a:solidFill>
                          <a:effectLst/>
                          <a:latin typeface="David" panose="020E0502060401010101" pitchFamily="34" charset="-79"/>
                          <a:ea typeface="+mn-ea"/>
                          <a:cs typeface="David" panose="020E0502060401010101" pitchFamily="34" charset="-79"/>
                          <a:sym typeface="Arial"/>
                        </a:rPr>
                      </a:br>
                      <a:endParaRPr lang="he-IL" sz="11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2686836262"/>
                  </a:ext>
                </a:extLst>
              </a:tr>
            </a:tbl>
          </a:graphicData>
        </a:graphic>
      </p:graphicFrame>
      <p:graphicFrame>
        <p:nvGraphicFramePr>
          <p:cNvPr id="8" name="טבלה 3">
            <a:extLst>
              <a:ext uri="{FF2B5EF4-FFF2-40B4-BE49-F238E27FC236}">
                <a16:creationId xmlns:a16="http://schemas.microsoft.com/office/drawing/2014/main" id="{181F83E6-5C08-493E-8FC6-03FA1DF4B01E}"/>
              </a:ext>
            </a:extLst>
          </p:cNvPr>
          <p:cNvGraphicFramePr>
            <a:graphicFrameLocks noGrp="1"/>
          </p:cNvGraphicFramePr>
          <p:nvPr>
            <p:extLst>
              <p:ext uri="{D42A27DB-BD31-4B8C-83A1-F6EECF244321}">
                <p14:modId xmlns:p14="http://schemas.microsoft.com/office/powerpoint/2010/main" val="111454109"/>
              </p:ext>
            </p:extLst>
          </p:nvPr>
        </p:nvGraphicFramePr>
        <p:xfrm>
          <a:off x="245146" y="1030101"/>
          <a:ext cx="4209408" cy="5532120"/>
        </p:xfrm>
        <a:graphic>
          <a:graphicData uri="http://schemas.openxmlformats.org/drawingml/2006/table">
            <a:tbl>
              <a:tblPr rtl="1" firstRow="1" bandRow="1">
                <a:tableStyleId>{073A0DAA-6AF3-43AB-8588-CEC1D06C72B9}</a:tableStyleId>
              </a:tblPr>
              <a:tblGrid>
                <a:gridCol w="4209408">
                  <a:extLst>
                    <a:ext uri="{9D8B030D-6E8A-4147-A177-3AD203B41FA5}">
                      <a16:colId xmlns:a16="http://schemas.microsoft.com/office/drawing/2014/main" val="3574460559"/>
                    </a:ext>
                  </a:extLst>
                </a:gridCol>
              </a:tblGrid>
              <a:tr h="5090552">
                <a:tc>
                  <a:txBody>
                    <a:bodyPr/>
                    <a:lstStyle/>
                    <a:p>
                      <a:pPr algn="just" rtl="1"/>
                      <a:r>
                        <a:rPr lang="he-IL" sz="2400" b="1" i="0" u="none" strike="noStrike" cap="none" dirty="0">
                          <a:solidFill>
                            <a:schemeClr val="lt1"/>
                          </a:solidFill>
                          <a:effectLst/>
                          <a:latin typeface="David" panose="020E0502060401010101" pitchFamily="34" charset="-79"/>
                          <a:ea typeface="+mn-ea"/>
                          <a:cs typeface="David" panose="020E0502060401010101" pitchFamily="34" charset="-79"/>
                          <a:sym typeface="Arial"/>
                        </a:rPr>
                        <a:t>מי אחראי על הטעות ?</a:t>
                      </a: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הורו בית דין לעבור </a:t>
                      </a: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על אחת מכל מצוות האמורות בתורה,</a:t>
                      </a: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והלך היחיד ועשה שוגג על פיהם,</a:t>
                      </a: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בין שעשו ועשה </a:t>
                      </a:r>
                      <a:r>
                        <a:rPr lang="he-IL" sz="1400" b="0" i="0" u="none" strike="noStrike" cap="none" dirty="0" err="1">
                          <a:solidFill>
                            <a:schemeClr val="lt1"/>
                          </a:solidFill>
                          <a:effectLst/>
                          <a:latin typeface="David" panose="020E0502060401010101" pitchFamily="34" charset="-79"/>
                          <a:ea typeface="+mn-ea"/>
                          <a:cs typeface="David" panose="020E0502060401010101" pitchFamily="34" charset="-79"/>
                          <a:sym typeface="Arial"/>
                        </a:rPr>
                        <a:t>עמהןה</a:t>
                      </a:r>
                      <a:endPar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endParaRP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בין שעשו ועשה אחריהן,</a:t>
                      </a: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בין שלא עשו ועשה –</a:t>
                      </a:r>
                    </a:p>
                    <a:p>
                      <a:pPr marL="0" indent="0" algn="just" rtl="1">
                        <a:buFontTx/>
                        <a:buNone/>
                      </a:pPr>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פטור, </a:t>
                      </a:r>
                    </a:p>
                    <a:p>
                      <a:pPr marL="0" indent="0" algn="just" rtl="1">
                        <a:buFontTx/>
                        <a:buNone/>
                      </a:pPr>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מפני שתלה בבית דין.</a:t>
                      </a:r>
                    </a:p>
                    <a:p>
                      <a:pPr marL="0" indent="0" algn="just" rtl="1">
                        <a:buFontTx/>
                        <a:buNone/>
                      </a:pPr>
                      <a:endPar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endParaRP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הורו בית דין (לעבור עבירה),</a:t>
                      </a: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וידע אחד מהן שטעו,</a:t>
                      </a: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או תלמיד שהוא ראוי להוראה,</a:t>
                      </a: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והלך (אותו תלמיד) ועשה על פיהן –</a:t>
                      </a: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בין שעשו ועשה עמהן, </a:t>
                      </a: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בין שעשו ועשה אחריהן, </a:t>
                      </a: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בין שלא עשו ועשה –</a:t>
                      </a: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הרי זה חייב, </a:t>
                      </a: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מפני שלא תלה בבית דין.</a:t>
                      </a:r>
                    </a:p>
                    <a:p>
                      <a:pPr algn="just" rtl="1"/>
                      <a:endPar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endParaRP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זה הכלל: </a:t>
                      </a: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התולה בעצמו, חייב.</a:t>
                      </a: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והתולה בבית דין, פטור.</a:t>
                      </a:r>
                    </a:p>
                    <a:p>
                      <a:pPr algn="just" rtl="1"/>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(משנה, מסכת הוריות, </a:t>
                      </a:r>
                      <a:r>
                        <a:rPr lang="he-IL" sz="1400" b="0" i="0" u="none" strike="noStrike" cap="none" dirty="0" err="1">
                          <a:solidFill>
                            <a:schemeClr val="lt1"/>
                          </a:solidFill>
                          <a:effectLst/>
                          <a:latin typeface="David" panose="020E0502060401010101" pitchFamily="34" charset="-79"/>
                          <a:ea typeface="+mn-ea"/>
                          <a:cs typeface="David" panose="020E0502060401010101" pitchFamily="34" charset="-79"/>
                          <a:sym typeface="Arial"/>
                        </a:rPr>
                        <a:t>א',א</a:t>
                      </a:r>
                      <a:r>
                        <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a:t>
                      </a:r>
                    </a:p>
                    <a:p>
                      <a:pPr algn="just" rtl="1"/>
                      <a:endParaRPr lang="he-IL" sz="11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2686836262"/>
                  </a:ext>
                </a:extLst>
              </a:tr>
            </a:tbl>
          </a:graphicData>
        </a:graphic>
      </p:graphicFrame>
      <p:graphicFrame>
        <p:nvGraphicFramePr>
          <p:cNvPr id="4" name="טבלה 4">
            <a:extLst>
              <a:ext uri="{FF2B5EF4-FFF2-40B4-BE49-F238E27FC236}">
                <a16:creationId xmlns:a16="http://schemas.microsoft.com/office/drawing/2014/main" id="{EBA9377E-8ACF-47C6-BA91-CAE73AF8D68E}"/>
              </a:ext>
            </a:extLst>
          </p:cNvPr>
          <p:cNvGraphicFramePr>
            <a:graphicFrameLocks noGrp="1"/>
          </p:cNvGraphicFramePr>
          <p:nvPr>
            <p:extLst>
              <p:ext uri="{D42A27DB-BD31-4B8C-83A1-F6EECF244321}">
                <p14:modId xmlns:p14="http://schemas.microsoft.com/office/powerpoint/2010/main" val="4076628834"/>
              </p:ext>
            </p:extLst>
          </p:nvPr>
        </p:nvGraphicFramePr>
        <p:xfrm>
          <a:off x="4734134" y="5538339"/>
          <a:ext cx="3541088" cy="579120"/>
        </p:xfrm>
        <a:graphic>
          <a:graphicData uri="http://schemas.openxmlformats.org/drawingml/2006/table">
            <a:tbl>
              <a:tblPr rtl="1" firstRow="1" bandRow="1">
                <a:effectLst/>
                <a:tableStyleId>{073A0DAA-6AF3-43AB-8588-CEC1D06C72B9}</a:tableStyleId>
              </a:tblPr>
              <a:tblGrid>
                <a:gridCol w="3541088">
                  <a:extLst>
                    <a:ext uri="{9D8B030D-6E8A-4147-A177-3AD203B41FA5}">
                      <a16:colId xmlns:a16="http://schemas.microsoft.com/office/drawing/2014/main" val="2155013135"/>
                    </a:ext>
                  </a:extLst>
                </a:gridCol>
              </a:tblGrid>
              <a:tr h="370840">
                <a:tc>
                  <a:txBody>
                    <a:bodyPr/>
                    <a:lstStyle/>
                    <a:p>
                      <a:pPr algn="just" rtl="1"/>
                      <a:r>
                        <a:rPr lang="he-IL" sz="1600" b="0" dirty="0">
                          <a:latin typeface="David" panose="020E0502060401010101" pitchFamily="34" charset="-79"/>
                          <a:cs typeface="David" panose="020E0502060401010101" pitchFamily="34" charset="-79"/>
                        </a:rPr>
                        <a:t>1.מהן שתי הגישות ?</a:t>
                      </a:r>
                    </a:p>
                    <a:p>
                      <a:pPr algn="just" rtl="1"/>
                      <a:r>
                        <a:rPr lang="he-IL" sz="1600" b="0" dirty="0">
                          <a:latin typeface="David" panose="020E0502060401010101" pitchFamily="34" charset="-79"/>
                          <a:cs typeface="David" panose="020E0502060401010101" pitchFamily="34" charset="-79"/>
                        </a:rPr>
                        <a:t>2. איזה נכונה יותר לדעתכם/ן עבור </a:t>
                      </a:r>
                      <a:r>
                        <a:rPr lang="he-IL" sz="1600" b="0" dirty="0" err="1">
                          <a:latin typeface="David" panose="020E0502060401010101" pitchFamily="34" charset="-79"/>
                          <a:cs typeface="David" panose="020E0502060401010101" pitchFamily="34" charset="-79"/>
                        </a:rPr>
                        <a:t>המחנכ</a:t>
                      </a:r>
                      <a:r>
                        <a:rPr lang="he-IL" sz="1600" b="0" dirty="0">
                          <a:latin typeface="David" panose="020E0502060401010101" pitchFamily="34" charset="-79"/>
                          <a:cs typeface="David" panose="020E0502060401010101" pitchFamily="34" charset="-79"/>
                        </a:rPr>
                        <a:t>/ת?</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4269451736"/>
                  </a:ext>
                </a:extLst>
              </a:tr>
            </a:tbl>
          </a:graphicData>
        </a:graphic>
      </p:graphicFrame>
      <p:pic>
        <p:nvPicPr>
          <p:cNvPr id="10" name="תמונה 9">
            <a:extLst>
              <a:ext uri="{FF2B5EF4-FFF2-40B4-BE49-F238E27FC236}">
                <a16:creationId xmlns:a16="http://schemas.microsoft.com/office/drawing/2014/main" id="{9C63B3BA-2610-4282-84D5-14BE2A3BD36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6055" b="89844" l="9804" r="89869">
                        <a14:foregroundMark x1="47712" y1="78516" x2="47712" y2="78516"/>
                        <a14:foregroundMark x1="18301" y1="23828" x2="18301" y2="23828"/>
                        <a14:foregroundMark x1="56209" y1="6055" x2="56209" y2="6055"/>
                        <a14:backgroundMark x1="46732" y1="77148" x2="46732" y2="77148"/>
                      </a14:backgroundRemoval>
                    </a14:imgEffect>
                    <a14:imgEffect>
                      <a14:artisticChalkSketch/>
                    </a14:imgEffect>
                  </a14:imgLayer>
                </a14:imgProps>
              </a:ext>
            </a:extLst>
          </a:blip>
          <a:stretch>
            <a:fillRect/>
          </a:stretch>
        </p:blipFill>
        <p:spPr>
          <a:xfrm>
            <a:off x="8333945" y="5451915"/>
            <a:ext cx="433824" cy="725876"/>
          </a:xfrm>
          <a:prstGeom prst="rect">
            <a:avLst/>
          </a:prstGeom>
        </p:spPr>
      </p:pic>
      <p:graphicFrame>
        <p:nvGraphicFramePr>
          <p:cNvPr id="11" name="טבלה 11">
            <a:extLst>
              <a:ext uri="{FF2B5EF4-FFF2-40B4-BE49-F238E27FC236}">
                <a16:creationId xmlns:a16="http://schemas.microsoft.com/office/drawing/2014/main" id="{62421235-71D7-4ABF-802A-4D874B0DE19D}"/>
              </a:ext>
            </a:extLst>
          </p:cNvPr>
          <p:cNvGraphicFramePr>
            <a:graphicFrameLocks noGrp="1"/>
          </p:cNvGraphicFramePr>
          <p:nvPr>
            <p:extLst>
              <p:ext uri="{D42A27DB-BD31-4B8C-83A1-F6EECF244321}">
                <p14:modId xmlns:p14="http://schemas.microsoft.com/office/powerpoint/2010/main" val="2846966174"/>
              </p:ext>
            </p:extLst>
          </p:nvPr>
        </p:nvGraphicFramePr>
        <p:xfrm>
          <a:off x="407675" y="5272743"/>
          <a:ext cx="1232496" cy="1066800"/>
        </p:xfrm>
        <a:graphic>
          <a:graphicData uri="http://schemas.openxmlformats.org/drawingml/2006/table">
            <a:tbl>
              <a:tblPr rtl="1" firstRow="1" bandRow="1">
                <a:tableStyleId>{5C22544A-7EE6-4342-B048-85BDC9FD1C3A}</a:tableStyleId>
              </a:tblPr>
              <a:tblGrid>
                <a:gridCol w="1232496">
                  <a:extLst>
                    <a:ext uri="{9D8B030D-6E8A-4147-A177-3AD203B41FA5}">
                      <a16:colId xmlns:a16="http://schemas.microsoft.com/office/drawing/2014/main" val="3551591543"/>
                    </a:ext>
                  </a:extLst>
                </a:gridCol>
              </a:tblGrid>
              <a:tr h="370840">
                <a:tc>
                  <a:txBody>
                    <a:bodyPr/>
                    <a:lstStyle/>
                    <a:p>
                      <a:pPr algn="r" rtl="1"/>
                      <a:r>
                        <a:rPr lang="he-IL" sz="1600" b="0" i="0" u="none" strike="noStrike" cap="none" dirty="0">
                          <a:solidFill>
                            <a:schemeClr val="lt1"/>
                          </a:solidFill>
                          <a:latin typeface="David" panose="020E0502060401010101" pitchFamily="34" charset="-79"/>
                          <a:ea typeface="+mn-ea"/>
                          <a:cs typeface="David" panose="020E0502060401010101" pitchFamily="34" charset="-79"/>
                          <a:sym typeface="Arial"/>
                        </a:rPr>
                        <a:t>מה אומר הטקסט על האחריות של </a:t>
                      </a:r>
                      <a:r>
                        <a:rPr lang="he-IL" sz="1600" b="0" i="0" u="none" strike="noStrike" cap="none" dirty="0" err="1">
                          <a:solidFill>
                            <a:schemeClr val="lt1"/>
                          </a:solidFill>
                          <a:latin typeface="David" panose="020E0502060401010101" pitchFamily="34" charset="-79"/>
                          <a:ea typeface="+mn-ea"/>
                          <a:cs typeface="David" panose="020E0502060401010101" pitchFamily="34" charset="-79"/>
                          <a:sym typeface="Arial"/>
                        </a:rPr>
                        <a:t>החניכ.ה</a:t>
                      </a:r>
                      <a:r>
                        <a:rPr lang="he-IL" sz="1600" b="0" i="0" u="none" strike="noStrike" cap="none" dirty="0">
                          <a:solidFill>
                            <a:schemeClr val="lt1"/>
                          </a:solidFill>
                          <a:latin typeface="David" panose="020E0502060401010101" pitchFamily="34" charset="-79"/>
                          <a:ea typeface="+mn-ea"/>
                          <a:cs typeface="David" panose="020E0502060401010101" pitchFamily="34" charset="-79"/>
                          <a:sym typeface="Arial"/>
                        </a:rPr>
                        <a: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439818528"/>
                  </a:ext>
                </a:extLst>
              </a:tr>
            </a:tbl>
          </a:graphicData>
        </a:graphic>
      </p:graphicFrame>
      <p:pic>
        <p:nvPicPr>
          <p:cNvPr id="13" name="תמונה 12">
            <a:extLst>
              <a:ext uri="{FF2B5EF4-FFF2-40B4-BE49-F238E27FC236}">
                <a16:creationId xmlns:a16="http://schemas.microsoft.com/office/drawing/2014/main" id="{8C684DCF-9D89-48A3-B7A6-75101CC24BD6}"/>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6055" b="89844" l="9804" r="89869">
                        <a14:foregroundMark x1="47712" y1="78516" x2="47712" y2="78516"/>
                        <a14:foregroundMark x1="18301" y1="23828" x2="18301" y2="23828"/>
                        <a14:foregroundMark x1="56209" y1="6055" x2="56209" y2="6055"/>
                        <a14:backgroundMark x1="46732" y1="77148" x2="46732" y2="77148"/>
                      </a14:backgroundRemoval>
                    </a14:imgEffect>
                    <a14:imgEffect>
                      <a14:artisticChalkSketch/>
                    </a14:imgEffect>
                  </a14:imgLayer>
                </a14:imgProps>
              </a:ext>
            </a:extLst>
          </a:blip>
          <a:stretch>
            <a:fillRect/>
          </a:stretch>
        </p:blipFill>
        <p:spPr>
          <a:xfrm>
            <a:off x="1725335" y="5464961"/>
            <a:ext cx="433824" cy="725876"/>
          </a:xfrm>
          <a:prstGeom prst="rect">
            <a:avLst/>
          </a:prstGeom>
        </p:spPr>
      </p:pic>
    </p:spTree>
    <p:extLst>
      <p:ext uri="{BB962C8B-B14F-4D97-AF65-F5344CB8AC3E}">
        <p14:creationId xmlns:p14="http://schemas.microsoft.com/office/powerpoint/2010/main" val="2948024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4" name="Google Shape;144;p27"/>
          <p:cNvSpPr txBox="1">
            <a:spLocks noGrp="1"/>
          </p:cNvSpPr>
          <p:nvPr>
            <p:ph type="ctrTitle"/>
          </p:nvPr>
        </p:nvSpPr>
        <p:spPr>
          <a:xfrm>
            <a:off x="886235" y="144271"/>
            <a:ext cx="10250800" cy="627375"/>
          </a:xfrm>
          <a:prstGeom prst="rect">
            <a:avLst/>
          </a:prstGeom>
        </p:spPr>
        <p:txBody>
          <a:bodyPr spcFirstLastPara="1" wrap="square" lIns="121900" tIns="121900" rIns="121900" bIns="121900" anchor="t" anchorCtr="0">
            <a:noAutofit/>
          </a:bodyPr>
          <a:lstStyle/>
          <a:p>
            <a:pPr algn="ctr">
              <a:lnSpc>
                <a:spcPct val="115000"/>
              </a:lnSpc>
            </a:pPr>
            <a:r>
              <a:rPr lang="he-IL" sz="3200" dirty="0">
                <a:solidFill>
                  <a:schemeClr val="accent1"/>
                </a:solidFill>
                <a:latin typeface="David" panose="020E0502060401010101" pitchFamily="34" charset="-79"/>
                <a:cs typeface="David" panose="020E0502060401010101" pitchFamily="34" charset="-79"/>
              </a:rPr>
              <a:t>מי שאל אותך מה דעתך? </a:t>
            </a:r>
            <a:r>
              <a:rPr lang="he-IL" sz="2667" dirty="0">
                <a:solidFill>
                  <a:schemeClr val="accent1"/>
                </a:solidFill>
                <a:latin typeface="David" panose="020E0502060401010101" pitchFamily="34" charset="-79"/>
                <a:cs typeface="David" panose="020E0502060401010101" pitchFamily="34" charset="-79"/>
              </a:rPr>
              <a:t>| ישיבת </a:t>
            </a:r>
            <a:r>
              <a:rPr lang="he-IL" sz="2667" dirty="0" err="1">
                <a:solidFill>
                  <a:schemeClr val="accent1"/>
                </a:solidFill>
                <a:latin typeface="David" panose="020E0502060401010101" pitchFamily="34" charset="-79"/>
                <a:cs typeface="David" panose="020E0502060401010101" pitchFamily="34" charset="-79"/>
              </a:rPr>
              <a:t>מרכזי.ות</a:t>
            </a:r>
            <a:r>
              <a:rPr lang="he-IL" sz="2667" dirty="0">
                <a:solidFill>
                  <a:schemeClr val="accent1"/>
                </a:solidFill>
                <a:latin typeface="David" panose="020E0502060401010101" pitchFamily="34" charset="-79"/>
                <a:cs typeface="David" panose="020E0502060401010101" pitchFamily="34" charset="-79"/>
              </a:rPr>
              <a:t> הנהגות</a:t>
            </a:r>
            <a:endParaRPr sz="2667" dirty="0">
              <a:solidFill>
                <a:schemeClr val="accent1"/>
              </a:solidFill>
              <a:latin typeface="David" panose="020E0502060401010101" pitchFamily="34" charset="-79"/>
              <a:cs typeface="David" panose="020E0502060401010101" pitchFamily="34" charset="-79"/>
            </a:endParaRPr>
          </a:p>
        </p:txBody>
      </p:sp>
      <p:sp>
        <p:nvSpPr>
          <p:cNvPr id="2" name="מלבן 1"/>
          <p:cNvSpPr/>
          <p:nvPr/>
        </p:nvSpPr>
        <p:spPr>
          <a:xfrm>
            <a:off x="5517550" y="1406085"/>
            <a:ext cx="6171821" cy="1405256"/>
          </a:xfrm>
          <a:prstGeom prst="rect">
            <a:avLst/>
          </a:prstGeom>
        </p:spPr>
        <p:txBody>
          <a:bodyPr wrap="square">
            <a:spAutoFit/>
          </a:bodyPr>
          <a:lstStyle/>
          <a:p>
            <a:pPr marL="457189" lvl="1" indent="-457189" algn="just" defTabSz="1219170">
              <a:buClr>
                <a:srgbClr val="000000"/>
              </a:buClr>
              <a:buFont typeface="+mj-lt"/>
              <a:buAutoNum type="arabicPeriod"/>
            </a:pPr>
            <a:endParaRPr lang="he-IL" sz="2133" kern="0" dirty="0">
              <a:solidFill>
                <a:sysClr val="windowText" lastClr="000000"/>
              </a:solidFill>
              <a:latin typeface="David" panose="020E0502060401010101" pitchFamily="34" charset="-79"/>
              <a:cs typeface="David" panose="020E0502060401010101" pitchFamily="34" charset="-79"/>
              <a:sym typeface="Arial"/>
            </a:endParaRPr>
          </a:p>
          <a:p>
            <a:pPr marL="457189" lvl="1" indent="-457189" algn="just" defTabSz="1219170">
              <a:buClr>
                <a:srgbClr val="000000"/>
              </a:buClr>
              <a:buFont typeface="+mj-lt"/>
              <a:buAutoNum type="arabicPeriod"/>
            </a:pPr>
            <a:endParaRPr lang="he-IL" sz="2133" kern="0" dirty="0">
              <a:solidFill>
                <a:sysClr val="windowText" lastClr="000000"/>
              </a:solidFill>
              <a:latin typeface="David" panose="020E0502060401010101" pitchFamily="34" charset="-79"/>
              <a:cs typeface="David" panose="020E0502060401010101" pitchFamily="34" charset="-79"/>
              <a:sym typeface="Arial"/>
            </a:endParaRPr>
          </a:p>
          <a:p>
            <a:pPr marL="457189" lvl="1" indent="-457189" algn="just" defTabSz="1219170">
              <a:buClr>
                <a:srgbClr val="000000"/>
              </a:buClr>
              <a:buFont typeface="+mj-lt"/>
              <a:buAutoNum type="arabicPeriod"/>
            </a:pPr>
            <a:endParaRPr lang="he-IL" sz="2133" kern="0" dirty="0">
              <a:solidFill>
                <a:sysClr val="windowText" lastClr="000000"/>
              </a:solidFill>
              <a:latin typeface="David" panose="020E0502060401010101" pitchFamily="34" charset="-79"/>
              <a:cs typeface="David" panose="020E0502060401010101" pitchFamily="34" charset="-79"/>
              <a:sym typeface="Arial"/>
            </a:endParaRPr>
          </a:p>
          <a:p>
            <a:pPr marL="457189" lvl="1" indent="-457189" defTabSz="1219170">
              <a:buClr>
                <a:srgbClr val="000000"/>
              </a:buClr>
              <a:buFont typeface="+mj-lt"/>
              <a:buAutoNum type="arabicPeriod"/>
            </a:pPr>
            <a:endParaRPr lang="he-IL" sz="2133" kern="0" dirty="0">
              <a:solidFill>
                <a:sysClr val="windowText" lastClr="000000"/>
              </a:solidFill>
              <a:latin typeface="David" panose="020E0502060401010101" pitchFamily="34" charset="-79"/>
              <a:cs typeface="David" panose="020E0502060401010101" pitchFamily="34" charset="-79"/>
              <a:sym typeface="Arial"/>
            </a:endParaRPr>
          </a:p>
        </p:txBody>
      </p:sp>
      <p:graphicFrame>
        <p:nvGraphicFramePr>
          <p:cNvPr id="3" name="טבלה 3">
            <a:extLst>
              <a:ext uri="{FF2B5EF4-FFF2-40B4-BE49-F238E27FC236}">
                <a16:creationId xmlns:a16="http://schemas.microsoft.com/office/drawing/2014/main" id="{3AF5B591-C704-4748-B513-B3E85D3AE874}"/>
              </a:ext>
            </a:extLst>
          </p:cNvPr>
          <p:cNvGraphicFramePr>
            <a:graphicFrameLocks noGrp="1"/>
          </p:cNvGraphicFramePr>
          <p:nvPr>
            <p:extLst>
              <p:ext uri="{D42A27DB-BD31-4B8C-83A1-F6EECF244321}">
                <p14:modId xmlns:p14="http://schemas.microsoft.com/office/powerpoint/2010/main" val="3618225327"/>
              </p:ext>
            </p:extLst>
          </p:nvPr>
        </p:nvGraphicFramePr>
        <p:xfrm>
          <a:off x="192947" y="1030100"/>
          <a:ext cx="11753907" cy="5532119"/>
        </p:xfrm>
        <a:graphic>
          <a:graphicData uri="http://schemas.openxmlformats.org/drawingml/2006/table">
            <a:tbl>
              <a:tblPr rtl="1" firstRow="1" bandRow="1">
                <a:tableStyleId>{5C22544A-7EE6-4342-B048-85BDC9FD1C3A}</a:tableStyleId>
              </a:tblPr>
              <a:tblGrid>
                <a:gridCol w="11753907">
                  <a:extLst>
                    <a:ext uri="{9D8B030D-6E8A-4147-A177-3AD203B41FA5}">
                      <a16:colId xmlns:a16="http://schemas.microsoft.com/office/drawing/2014/main" val="3574460559"/>
                    </a:ext>
                  </a:extLst>
                </a:gridCol>
              </a:tblGrid>
              <a:tr h="5532119">
                <a:tc>
                  <a:txBody>
                    <a:bodyPr/>
                    <a:lstStyle/>
                    <a:p>
                      <a:pPr algn="just" rtl="1"/>
                      <a:r>
                        <a:rPr lang="he-IL" sz="2400" b="1" i="0" u="none" strike="noStrike" cap="none" dirty="0">
                          <a:solidFill>
                            <a:schemeClr val="lt1"/>
                          </a:solidFill>
                          <a:effectLst/>
                          <a:latin typeface="David" panose="020E0502060401010101" pitchFamily="34" charset="-79"/>
                          <a:ea typeface="+mn-ea"/>
                          <a:cs typeface="David" panose="020E0502060401010101" pitchFamily="34" charset="-79"/>
                          <a:sym typeface="Arial"/>
                        </a:rPr>
                        <a:t>אסור למורה להביע דעה </a:t>
                      </a:r>
                    </a:p>
                    <a:p>
                      <a:pPr algn="just" rtl="1"/>
                      <a:r>
                        <a:rPr lang="he-IL" sz="1867" b="0" i="0" u="none" strike="noStrike" cap="none" dirty="0">
                          <a:solidFill>
                            <a:schemeClr val="lt1"/>
                          </a:solidFill>
                          <a:effectLst/>
                          <a:latin typeface="David" panose="020E0502060401010101" pitchFamily="34" charset="-79"/>
                          <a:ea typeface="+mn-ea"/>
                          <a:cs typeface="David" panose="020E0502060401010101" pitchFamily="34" charset="-79"/>
                          <a:sym typeface="Arial"/>
                        </a:rPr>
                        <a:t>"הבעת דעה" של מורה בשיעור, דעה גרידא, היא מעילה במעשה החינוכי עצמו. </a:t>
                      </a:r>
                      <a:endPar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endParaRPr>
                    </a:p>
                    <a:p>
                      <a:pPr algn="ctr" rtl="1"/>
                      <a:endParaRPr lang="he-IL" sz="1400" b="0" i="0" u="none" strike="noStrike" cap="none" dirty="0">
                        <a:solidFill>
                          <a:schemeClr val="lt1"/>
                        </a:solidFill>
                        <a:effectLst/>
                        <a:latin typeface="David" panose="020E0502060401010101" pitchFamily="34" charset="-79"/>
                        <a:ea typeface="+mn-ea"/>
                        <a:cs typeface="David" panose="020E0502060401010101" pitchFamily="34" charset="-79"/>
                        <a:sym typeface="Arial"/>
                      </a:endParaRPr>
                    </a:p>
                    <a:p>
                      <a:pPr algn="just" rtl="1"/>
                      <a:r>
                        <a:rPr lang="he-IL" sz="1867" b="0" i="0" u="none" strike="noStrike" cap="none" dirty="0">
                          <a:solidFill>
                            <a:schemeClr val="lt1"/>
                          </a:solidFill>
                          <a:effectLst/>
                          <a:latin typeface="David" panose="020E0502060401010101" pitchFamily="34" charset="-79"/>
                          <a:ea typeface="+mn-ea"/>
                          <a:cs typeface="David" panose="020E0502060401010101" pitchFamily="34" charset="-79"/>
                          <a:sym typeface="Arial"/>
                        </a:rPr>
                        <a:t>"בחייו הפרטיים, האזרחיים, מורה רשאי לחשוב ככל העולה על רוחו, לשלשל איזה פתק שיחפוץ לקלפי, לשאת שלט באיזו הפגנה שמתחשק לו, ואפילו לגור "בשטחים הכבושים", יהיו אלה ביהודה ושומרון, ברמת הגולן או בשיח' </a:t>
                      </a:r>
                      <a:r>
                        <a:rPr lang="he-IL" sz="1867" b="0" i="0" u="none" strike="noStrike" cap="none" dirty="0" err="1">
                          <a:solidFill>
                            <a:schemeClr val="lt1"/>
                          </a:solidFill>
                          <a:effectLst/>
                          <a:latin typeface="David" panose="020E0502060401010101" pitchFamily="34" charset="-79"/>
                          <a:ea typeface="+mn-ea"/>
                          <a:cs typeface="David" panose="020E0502060401010101" pitchFamily="34" charset="-79"/>
                          <a:sym typeface="Arial"/>
                        </a:rPr>
                        <a:t>מוניס</a:t>
                      </a:r>
                      <a:r>
                        <a:rPr lang="he-IL" sz="1867" b="0" i="0" u="none" strike="noStrike" cap="none" dirty="0">
                          <a:solidFill>
                            <a:schemeClr val="lt1"/>
                          </a:solidFill>
                          <a:effectLst/>
                          <a:latin typeface="David" panose="020E0502060401010101" pitchFamily="34" charset="-79"/>
                          <a:ea typeface="+mn-ea"/>
                          <a:cs typeface="David" panose="020E0502060401010101" pitchFamily="34" charset="-79"/>
                          <a:sym typeface="Arial"/>
                        </a:rPr>
                        <a:t> ז"ל.</a:t>
                      </a:r>
                    </a:p>
                    <a:p>
                      <a:pPr algn="just" rtl="1"/>
                      <a:br>
                        <a:rPr lang="he-IL" sz="1867" b="0" i="0" u="none" strike="noStrike" cap="none" dirty="0">
                          <a:solidFill>
                            <a:schemeClr val="lt1"/>
                          </a:solidFill>
                          <a:effectLst/>
                          <a:latin typeface="David" panose="020E0502060401010101" pitchFamily="34" charset="-79"/>
                          <a:ea typeface="+mn-ea"/>
                          <a:cs typeface="David" panose="020E0502060401010101" pitchFamily="34" charset="-79"/>
                          <a:sym typeface="Arial"/>
                        </a:rPr>
                      </a:br>
                      <a:r>
                        <a:rPr lang="he-IL" sz="1867" b="0" i="0" u="none" strike="noStrike" cap="none" dirty="0">
                          <a:solidFill>
                            <a:schemeClr val="lt1"/>
                          </a:solidFill>
                          <a:effectLst/>
                          <a:latin typeface="David" panose="020E0502060401010101" pitchFamily="34" charset="-79"/>
                          <a:ea typeface="+mn-ea"/>
                          <a:cs typeface="David" panose="020E0502060401010101" pitchFamily="34" charset="-79"/>
                          <a:sym typeface="Arial"/>
                        </a:rPr>
                        <a:t>תחת אדרת "המורה והמחנך" המנדט המרכזי שלו הוא ללמד את תלמידיו לשאול שאלות, להטיל ספק, להרחיב את ידיעותיהם כך שבבואם "להביע עמדה", אם יהיה להם ממש דחוף ונחוץ לעשות כן, יוכלו לשמוח ב"עמדה" מנומקת ככל האפשר, רחבה ככל האפשר, יצירתית ככל ששאר הרוח שלהם יאפשר, ספקנית </a:t>
                      </a:r>
                      <a:r>
                        <a:rPr lang="he-IL" sz="1867" b="0" i="0" u="none" strike="noStrike" cap="none" dirty="0" err="1">
                          <a:solidFill>
                            <a:schemeClr val="lt1"/>
                          </a:solidFill>
                          <a:effectLst/>
                          <a:latin typeface="David" panose="020E0502060401010101" pitchFamily="34" charset="-79"/>
                          <a:ea typeface="+mn-ea"/>
                          <a:cs typeface="David" panose="020E0502060401010101" pitchFamily="34" charset="-79"/>
                          <a:sym typeface="Arial"/>
                        </a:rPr>
                        <a:t>ופקוחת</a:t>
                      </a:r>
                      <a:r>
                        <a:rPr lang="he-IL" sz="1867" b="0" i="0" u="none" strike="noStrike" cap="none" dirty="0">
                          <a:solidFill>
                            <a:schemeClr val="lt1"/>
                          </a:solidFill>
                          <a:effectLst/>
                          <a:latin typeface="David" panose="020E0502060401010101" pitchFamily="34" charset="-79"/>
                          <a:ea typeface="+mn-ea"/>
                          <a:cs typeface="David" panose="020E0502060401010101" pitchFamily="34" charset="-79"/>
                          <a:sym typeface="Arial"/>
                        </a:rPr>
                        <a:t> עיניים.</a:t>
                      </a:r>
                    </a:p>
                    <a:p>
                      <a:pPr algn="just" rtl="1"/>
                      <a:endParaRPr lang="he-IL" sz="1867" b="0" i="0" u="none" strike="noStrike" cap="none" dirty="0">
                        <a:solidFill>
                          <a:schemeClr val="lt1"/>
                        </a:solidFill>
                        <a:effectLst/>
                        <a:latin typeface="David" panose="020E0502060401010101" pitchFamily="34" charset="-79"/>
                        <a:ea typeface="+mn-ea"/>
                        <a:cs typeface="David" panose="020E0502060401010101" pitchFamily="34" charset="-79"/>
                        <a:sym typeface="Arial"/>
                      </a:endParaRPr>
                    </a:p>
                    <a:p>
                      <a:pPr algn="just" rtl="1"/>
                      <a:r>
                        <a:rPr lang="he-IL" sz="1867" b="0" i="0" u="none" strike="noStrike" cap="none" dirty="0">
                          <a:solidFill>
                            <a:schemeClr val="lt1"/>
                          </a:solidFill>
                          <a:effectLst/>
                          <a:latin typeface="David" panose="020E0502060401010101" pitchFamily="34" charset="-79"/>
                          <a:ea typeface="+mn-ea"/>
                          <a:cs typeface="David" panose="020E0502060401010101" pitchFamily="34" charset="-79"/>
                          <a:sym typeface="Arial"/>
                        </a:rPr>
                        <a:t>"להביע דעה" הוא בשום אופן אינו מעשה חינוכי. בכל שנייה נולדים ריבוא "מביעי דעה" לכאן ולכאן וגם לשם. אלה צועקים את שלהם, ומנגד אלה את שלהם, והעיתונים מספקים את מקהלת ה"בעד" ו"נגד" הדיכוטומית שלהם. מלבד רעש לבן, מדכא, מוחק-דעת, שום דבר לא צומח מאותן "דעות" שעל החירות להביען נסב, משום מה, רובו של הדיון הציבורי בעניינו של </a:t>
                      </a:r>
                      <a:r>
                        <a:rPr lang="he-IL" sz="1867" b="0" i="0" u="none" strike="noStrike" cap="none" dirty="0" err="1">
                          <a:solidFill>
                            <a:schemeClr val="lt1"/>
                          </a:solidFill>
                          <a:effectLst/>
                          <a:latin typeface="David" panose="020E0502060401010101" pitchFamily="34" charset="-79"/>
                          <a:ea typeface="+mn-ea"/>
                          <a:cs typeface="David" panose="020E0502060401010101" pitchFamily="34" charset="-79"/>
                          <a:sym typeface="Arial"/>
                        </a:rPr>
                        <a:t>ורטה</a:t>
                      </a:r>
                      <a:r>
                        <a:rPr lang="he-IL" sz="1867" b="0" i="0" u="none" strike="noStrike" cap="none" dirty="0">
                          <a:solidFill>
                            <a:schemeClr val="lt1"/>
                          </a:solidFill>
                          <a:effectLst/>
                          <a:latin typeface="David" panose="020E0502060401010101" pitchFamily="34" charset="-79"/>
                          <a:ea typeface="+mn-ea"/>
                          <a:cs typeface="David" panose="020E0502060401010101" pitchFamily="34" charset="-79"/>
                          <a:sym typeface="Arial"/>
                        </a:rPr>
                        <a:t>."</a:t>
                      </a:r>
                    </a:p>
                    <a:p>
                      <a:pPr algn="just" rtl="1"/>
                      <a:endParaRPr lang="he-IL" sz="1867" b="0" i="0" u="none" strike="noStrike" cap="none" dirty="0">
                        <a:solidFill>
                          <a:schemeClr val="lt1"/>
                        </a:solidFill>
                        <a:effectLst/>
                        <a:latin typeface="David" panose="020E0502060401010101" pitchFamily="34" charset="-79"/>
                        <a:ea typeface="+mn-ea"/>
                        <a:cs typeface="David" panose="020E0502060401010101" pitchFamily="34" charset="-79"/>
                        <a:sym typeface="Arial"/>
                      </a:endParaRPr>
                    </a:p>
                    <a:p>
                      <a:pPr algn="l" rtl="1"/>
                      <a:r>
                        <a:rPr lang="he-IL" sz="16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(רחל פרץ, מתוך מאמר באתר "העין השביעית 05.02.2014)</a:t>
                      </a:r>
                    </a:p>
                  </a:txBody>
                  <a:tcPr/>
                </a:tc>
                <a:extLst>
                  <a:ext uri="{0D108BD9-81ED-4DB2-BD59-A6C34878D82A}">
                    <a16:rowId xmlns:a16="http://schemas.microsoft.com/office/drawing/2014/main" val="2686836262"/>
                  </a:ext>
                </a:extLst>
              </a:tr>
            </a:tbl>
          </a:graphicData>
        </a:graphic>
      </p:graphicFrame>
      <p:graphicFrame>
        <p:nvGraphicFramePr>
          <p:cNvPr id="4" name="טבלה 4">
            <a:extLst>
              <a:ext uri="{FF2B5EF4-FFF2-40B4-BE49-F238E27FC236}">
                <a16:creationId xmlns:a16="http://schemas.microsoft.com/office/drawing/2014/main" id="{EBA9377E-8ACF-47C6-BA91-CAE73AF8D68E}"/>
              </a:ext>
            </a:extLst>
          </p:cNvPr>
          <p:cNvGraphicFramePr>
            <a:graphicFrameLocks noGrp="1"/>
          </p:cNvGraphicFramePr>
          <p:nvPr>
            <p:extLst>
              <p:ext uri="{D42A27DB-BD31-4B8C-83A1-F6EECF244321}">
                <p14:modId xmlns:p14="http://schemas.microsoft.com/office/powerpoint/2010/main" val="2807349231"/>
              </p:ext>
            </p:extLst>
          </p:nvPr>
        </p:nvGraphicFramePr>
        <p:xfrm>
          <a:off x="7456976" y="5715857"/>
          <a:ext cx="3541088" cy="370840"/>
        </p:xfrm>
        <a:graphic>
          <a:graphicData uri="http://schemas.openxmlformats.org/drawingml/2006/table">
            <a:tbl>
              <a:tblPr rtl="1" firstRow="1" bandRow="1">
                <a:effectLst/>
                <a:tableStyleId>{073A0DAA-6AF3-43AB-8588-CEC1D06C72B9}</a:tableStyleId>
              </a:tblPr>
              <a:tblGrid>
                <a:gridCol w="3541088">
                  <a:extLst>
                    <a:ext uri="{9D8B030D-6E8A-4147-A177-3AD203B41FA5}">
                      <a16:colId xmlns:a16="http://schemas.microsoft.com/office/drawing/2014/main" val="2155013135"/>
                    </a:ext>
                  </a:extLst>
                </a:gridCol>
              </a:tblGrid>
              <a:tr h="370840">
                <a:tc>
                  <a:txBody>
                    <a:bodyPr/>
                    <a:lstStyle/>
                    <a:p>
                      <a:pPr algn="just" rtl="1"/>
                      <a:r>
                        <a:rPr lang="he-IL" sz="1600" b="0" dirty="0">
                          <a:latin typeface="David" panose="020E0502060401010101" pitchFamily="34" charset="-79"/>
                          <a:cs typeface="David" panose="020E0502060401010101" pitchFamily="34" charset="-79"/>
                        </a:rPr>
                        <a:t>מה דעתכם/ן? מסכימים/</a:t>
                      </a:r>
                      <a:r>
                        <a:rPr lang="he-IL" sz="1600" b="0" dirty="0" err="1">
                          <a:latin typeface="David" panose="020E0502060401010101" pitchFamily="34" charset="-79"/>
                          <a:cs typeface="David" panose="020E0502060401010101" pitchFamily="34" charset="-79"/>
                        </a:rPr>
                        <a:t>ות</a:t>
                      </a:r>
                      <a:r>
                        <a:rPr lang="he-IL" sz="1600" b="0" dirty="0">
                          <a:latin typeface="David" panose="020E0502060401010101" pitchFamily="34" charset="-79"/>
                          <a:cs typeface="David" panose="020E0502060401010101" pitchFamily="34" charset="-79"/>
                        </a:rPr>
                        <a:t>? חולקים/</a:t>
                      </a:r>
                      <a:r>
                        <a:rPr lang="he-IL" sz="1600" b="0" dirty="0" err="1">
                          <a:latin typeface="David" panose="020E0502060401010101" pitchFamily="34" charset="-79"/>
                          <a:cs typeface="David" panose="020E0502060401010101" pitchFamily="34" charset="-79"/>
                        </a:rPr>
                        <a:t>ות</a:t>
                      </a:r>
                      <a:r>
                        <a:rPr lang="he-IL" sz="1600" b="0" dirty="0">
                          <a:latin typeface="David" panose="020E0502060401010101" pitchFamily="34" charset="-79"/>
                          <a:cs typeface="David" panose="020E0502060401010101" pitchFamily="34" charset="-79"/>
                        </a:rPr>
                        <a: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4269451736"/>
                  </a:ext>
                </a:extLst>
              </a:tr>
            </a:tbl>
          </a:graphicData>
        </a:graphic>
      </p:graphicFrame>
      <p:pic>
        <p:nvPicPr>
          <p:cNvPr id="10" name="תמונה 9">
            <a:extLst>
              <a:ext uri="{FF2B5EF4-FFF2-40B4-BE49-F238E27FC236}">
                <a16:creationId xmlns:a16="http://schemas.microsoft.com/office/drawing/2014/main" id="{9C63B3BA-2610-4282-84D5-14BE2A3BD361}"/>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6055" b="89844" l="9804" r="89869">
                        <a14:foregroundMark x1="47712" y1="78516" x2="47712" y2="78516"/>
                        <a14:foregroundMark x1="18301" y1="23828" x2="18301" y2="23828"/>
                        <a14:foregroundMark x1="56209" y1="6055" x2="56209" y2="6055"/>
                        <a14:backgroundMark x1="46732" y1="77148" x2="46732" y2="77148"/>
                      </a14:backgroundRemoval>
                    </a14:imgEffect>
                    <a14:imgEffect>
                      <a14:artisticChalkSketch/>
                    </a14:imgEffect>
                  </a14:imgLayer>
                </a14:imgProps>
              </a:ext>
            </a:extLst>
          </a:blip>
          <a:stretch>
            <a:fillRect/>
          </a:stretch>
        </p:blipFill>
        <p:spPr>
          <a:xfrm>
            <a:off x="11255547" y="5538339"/>
            <a:ext cx="433824" cy="725876"/>
          </a:xfrm>
          <a:prstGeom prst="rect">
            <a:avLst/>
          </a:prstGeom>
        </p:spPr>
      </p:pic>
    </p:spTree>
    <p:extLst>
      <p:ext uri="{BB962C8B-B14F-4D97-AF65-F5344CB8AC3E}">
        <p14:creationId xmlns:p14="http://schemas.microsoft.com/office/powerpoint/2010/main" val="931469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4" name="Google Shape;144;p27"/>
          <p:cNvSpPr txBox="1">
            <a:spLocks noGrp="1"/>
          </p:cNvSpPr>
          <p:nvPr>
            <p:ph type="ctrTitle"/>
          </p:nvPr>
        </p:nvSpPr>
        <p:spPr>
          <a:xfrm>
            <a:off x="826413" y="58291"/>
            <a:ext cx="10250800" cy="627375"/>
          </a:xfrm>
          <a:prstGeom prst="rect">
            <a:avLst/>
          </a:prstGeom>
        </p:spPr>
        <p:txBody>
          <a:bodyPr spcFirstLastPara="1" wrap="square" lIns="121900" tIns="121900" rIns="121900" bIns="121900" anchor="t" anchorCtr="0">
            <a:noAutofit/>
          </a:bodyPr>
          <a:lstStyle/>
          <a:p>
            <a:pPr algn="ctr">
              <a:lnSpc>
                <a:spcPct val="115000"/>
              </a:lnSpc>
            </a:pPr>
            <a:r>
              <a:rPr lang="he-IL" sz="2800" dirty="0">
                <a:solidFill>
                  <a:schemeClr val="accent1"/>
                </a:solidFill>
                <a:latin typeface="David" panose="020E0502060401010101" pitchFamily="34" charset="-79"/>
                <a:cs typeface="David" panose="020E0502060401010101" pitchFamily="34" charset="-79"/>
              </a:rPr>
              <a:t>גם המורה הוא חלק ממכלול הדעות </a:t>
            </a:r>
            <a:br>
              <a:rPr lang="he-IL" sz="2000" dirty="0">
                <a:solidFill>
                  <a:schemeClr val="accent1"/>
                </a:solidFill>
                <a:latin typeface="David" panose="020E0502060401010101" pitchFamily="34" charset="-79"/>
                <a:cs typeface="David" panose="020E0502060401010101" pitchFamily="34" charset="-79"/>
              </a:rPr>
            </a:br>
            <a:r>
              <a:rPr lang="he-IL" sz="1600" dirty="0">
                <a:solidFill>
                  <a:schemeClr val="accent1"/>
                </a:solidFill>
                <a:latin typeface="David" panose="020E0502060401010101" pitchFamily="34" charset="-79"/>
                <a:cs typeface="David" panose="020E0502060401010101" pitchFamily="34" charset="-79"/>
              </a:rPr>
              <a:t>ד"ר איילון אדלשטיין </a:t>
            </a:r>
            <a:endParaRPr sz="1800" dirty="0">
              <a:solidFill>
                <a:schemeClr val="accent1"/>
              </a:solidFill>
              <a:latin typeface="David" panose="020E0502060401010101" pitchFamily="34" charset="-79"/>
              <a:cs typeface="David" panose="020E0502060401010101" pitchFamily="34" charset="-79"/>
            </a:endParaRPr>
          </a:p>
        </p:txBody>
      </p:sp>
      <p:sp>
        <p:nvSpPr>
          <p:cNvPr id="2" name="מלבן 1"/>
          <p:cNvSpPr/>
          <p:nvPr/>
        </p:nvSpPr>
        <p:spPr>
          <a:xfrm>
            <a:off x="5517550" y="1406085"/>
            <a:ext cx="6171821" cy="1405256"/>
          </a:xfrm>
          <a:prstGeom prst="rect">
            <a:avLst/>
          </a:prstGeom>
        </p:spPr>
        <p:txBody>
          <a:bodyPr wrap="square">
            <a:spAutoFit/>
          </a:bodyPr>
          <a:lstStyle/>
          <a:p>
            <a:pPr marL="457189" lvl="1" indent="-457189" algn="just" defTabSz="1219170">
              <a:buClr>
                <a:srgbClr val="000000"/>
              </a:buClr>
              <a:buFont typeface="+mj-lt"/>
              <a:buAutoNum type="arabicPeriod"/>
            </a:pPr>
            <a:endParaRPr lang="he-IL" sz="2133" kern="0" dirty="0">
              <a:solidFill>
                <a:sysClr val="windowText" lastClr="000000"/>
              </a:solidFill>
              <a:latin typeface="David" panose="020E0502060401010101" pitchFamily="34" charset="-79"/>
              <a:cs typeface="David" panose="020E0502060401010101" pitchFamily="34" charset="-79"/>
              <a:sym typeface="Arial"/>
            </a:endParaRPr>
          </a:p>
          <a:p>
            <a:pPr marL="457189" lvl="1" indent="-457189" algn="just" defTabSz="1219170">
              <a:buClr>
                <a:srgbClr val="000000"/>
              </a:buClr>
              <a:buFont typeface="+mj-lt"/>
              <a:buAutoNum type="arabicPeriod"/>
            </a:pPr>
            <a:endParaRPr lang="he-IL" sz="2133" kern="0" dirty="0">
              <a:solidFill>
                <a:sysClr val="windowText" lastClr="000000"/>
              </a:solidFill>
              <a:latin typeface="David" panose="020E0502060401010101" pitchFamily="34" charset="-79"/>
              <a:cs typeface="David" panose="020E0502060401010101" pitchFamily="34" charset="-79"/>
              <a:sym typeface="Arial"/>
            </a:endParaRPr>
          </a:p>
          <a:p>
            <a:pPr marL="457189" lvl="1" indent="-457189" algn="just" defTabSz="1219170">
              <a:buClr>
                <a:srgbClr val="000000"/>
              </a:buClr>
              <a:buFont typeface="+mj-lt"/>
              <a:buAutoNum type="arabicPeriod"/>
            </a:pPr>
            <a:endParaRPr lang="he-IL" sz="2133" kern="0" dirty="0">
              <a:solidFill>
                <a:sysClr val="windowText" lastClr="000000"/>
              </a:solidFill>
              <a:latin typeface="David" panose="020E0502060401010101" pitchFamily="34" charset="-79"/>
              <a:cs typeface="David" panose="020E0502060401010101" pitchFamily="34" charset="-79"/>
              <a:sym typeface="Arial"/>
            </a:endParaRPr>
          </a:p>
          <a:p>
            <a:pPr marL="457189" lvl="1" indent="-457189" defTabSz="1219170">
              <a:buClr>
                <a:srgbClr val="000000"/>
              </a:buClr>
              <a:buFont typeface="+mj-lt"/>
              <a:buAutoNum type="arabicPeriod"/>
            </a:pPr>
            <a:endParaRPr lang="he-IL" sz="2133" kern="0" dirty="0">
              <a:solidFill>
                <a:sysClr val="windowText" lastClr="000000"/>
              </a:solidFill>
              <a:latin typeface="David" panose="020E0502060401010101" pitchFamily="34" charset="-79"/>
              <a:cs typeface="David" panose="020E0502060401010101" pitchFamily="34" charset="-79"/>
              <a:sym typeface="Arial"/>
            </a:endParaRPr>
          </a:p>
        </p:txBody>
      </p:sp>
      <p:graphicFrame>
        <p:nvGraphicFramePr>
          <p:cNvPr id="8" name="טבלה 3">
            <a:extLst>
              <a:ext uri="{FF2B5EF4-FFF2-40B4-BE49-F238E27FC236}">
                <a16:creationId xmlns:a16="http://schemas.microsoft.com/office/drawing/2014/main" id="{181F83E6-5C08-493E-8FC6-03FA1DF4B01E}"/>
              </a:ext>
            </a:extLst>
          </p:cNvPr>
          <p:cNvGraphicFramePr>
            <a:graphicFrameLocks noGrp="1"/>
          </p:cNvGraphicFramePr>
          <p:nvPr>
            <p:extLst>
              <p:ext uri="{D42A27DB-BD31-4B8C-83A1-F6EECF244321}">
                <p14:modId xmlns:p14="http://schemas.microsoft.com/office/powerpoint/2010/main" val="4085863698"/>
              </p:ext>
            </p:extLst>
          </p:nvPr>
        </p:nvGraphicFramePr>
        <p:xfrm>
          <a:off x="183370" y="1030100"/>
          <a:ext cx="11876946" cy="5618527"/>
        </p:xfrm>
        <a:graphic>
          <a:graphicData uri="http://schemas.openxmlformats.org/drawingml/2006/table">
            <a:tbl>
              <a:tblPr rtl="1" firstRow="1" bandRow="1">
                <a:tableStyleId>{073A0DAA-6AF3-43AB-8588-CEC1D06C72B9}</a:tableStyleId>
              </a:tblPr>
              <a:tblGrid>
                <a:gridCol w="11876946">
                  <a:extLst>
                    <a:ext uri="{9D8B030D-6E8A-4147-A177-3AD203B41FA5}">
                      <a16:colId xmlns:a16="http://schemas.microsoft.com/office/drawing/2014/main" val="3574460559"/>
                    </a:ext>
                  </a:extLst>
                </a:gridCol>
              </a:tblGrid>
              <a:tr h="5618527">
                <a:tc>
                  <a:txBody>
                    <a:bodyPr/>
                    <a:lstStyle/>
                    <a:p>
                      <a:pPr algn="just" rtl="1"/>
                      <a:r>
                        <a:rPr lang="he-IL" sz="15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בימים האחרונים תופסת את הכותרות הפרשה, שבמסגרתה תלונה של תלמידה בנוגע להבעת דעות שמאליות על ידי המורה שלה למחשבת ישראל. התלונה הובילה להליכים משמעתיים חמורים של בית הספר ורשת אורט כלפי אותו מורה, עד כדי השעייתו באופן זמני והמלצה מפורשת להתפטרותו. לאור המקרה האחרון ודיונים שנערכו בעקבותיו בוועדת החינוך של הכנסת, ברצוני להביע עמדה עקרונית בשאלת הבעת עמדה פוליטית על ידי מורה בפני תלמידיו בין כותלי בית הספר.</a:t>
                      </a:r>
                    </a:p>
                    <a:p>
                      <a:pPr algn="just" rtl="1"/>
                      <a:endParaRPr lang="he-IL" sz="1500" b="0" i="0" u="none" strike="noStrike" cap="none" dirty="0">
                        <a:solidFill>
                          <a:schemeClr val="lt1"/>
                        </a:solidFill>
                        <a:effectLst/>
                        <a:latin typeface="David" panose="020E0502060401010101" pitchFamily="34" charset="-79"/>
                        <a:ea typeface="+mn-ea"/>
                        <a:cs typeface="David" panose="020E0502060401010101" pitchFamily="34" charset="-79"/>
                        <a:sym typeface="Arial"/>
                      </a:endParaRPr>
                    </a:p>
                    <a:p>
                      <a:pPr algn="just" rtl="1"/>
                      <a:r>
                        <a:rPr lang="he-IL" sz="15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חינוך לחשיבה תרבותית, ערכית ופוליטית בביה"ס אינו יכול להיעשות בלא עריכת דיון פתוח עם התלמידים. במהלכו של דיון כזה מובעות דעות שונות בכיתה, ואך טבעי הדבר שאם אין בכך כדי לחסום תלמידים מלחשוב את מחשבותיהם ולהביע את עמדותיהם, יבחר אף המורה שלא להימנע מלהביע את עמדותיו שלו בשדה זה. בזאת הוא עשוי לשמש לתלמידים בראש ובראשונה דוגמה אישית למעורבות ולאכפתיות לנעשה סביבם, ושנית הוא מראה להם כיצד אפשר להביע דעה ערכית ופוליטית כלשהי בלי לשלול את האפשרות להבעה מכובדת של דעות אחרות.</a:t>
                      </a:r>
                    </a:p>
                    <a:p>
                      <a:pPr algn="just" rtl="1"/>
                      <a:endParaRPr lang="he-IL" sz="1500" b="0" i="0" u="none" strike="noStrike" cap="none" dirty="0">
                        <a:solidFill>
                          <a:schemeClr val="lt1"/>
                        </a:solidFill>
                        <a:effectLst/>
                        <a:latin typeface="David" panose="020E0502060401010101" pitchFamily="34" charset="-79"/>
                        <a:ea typeface="+mn-ea"/>
                        <a:cs typeface="David" panose="020E0502060401010101" pitchFamily="34" charset="-79"/>
                        <a:sym typeface="Arial"/>
                      </a:endParaRPr>
                    </a:p>
                    <a:p>
                      <a:pPr algn="just" rtl="1"/>
                      <a:r>
                        <a:rPr lang="he-IL" sz="15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מובן שלפעולה כזו נדרשים כמה סייגים: </a:t>
                      </a:r>
                    </a:p>
                    <a:p>
                      <a:pPr algn="just" rtl="1"/>
                      <a:r>
                        <a:rPr lang="he-IL" sz="15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א. אל למורה להביע בכיתה עמדות ששומטות את השטיח תחת עצם קיומה של מדינת ישראל כמדינה יהודית ודמוקרטית, וזאת בפירוש הסביר הרחב ביותר שאפשר לסבול בו את המושגים "יהודית" ו"דמוקרטית" (המונח "יהודית" יכול לסבול מרחב של פירושים דתיים, אתניים, תרבותיים או ערכיים שונים זה מזה). ב. מן הבחינה החינוכית, תפקידו של המורה לעודד את תלמידיו להביע את דעותיהם, ועל כן עליו לשים לב לכך שהבעת עמדתו שלו בפני התלמידים אינה מחלישה את מקומם של אלה המחזיקים בדעה לגיטימית אחרת, ואינה פוגעת במימושו של שיח ביקורתי ופתוח. </a:t>
                      </a:r>
                    </a:p>
                    <a:p>
                      <a:pPr algn="just" rtl="1"/>
                      <a:r>
                        <a:rPr lang="he-IL" sz="15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ג. אל למורה לכוון את התלמידים לתמוך במפורש במפלגה, בנציג או בתנועה פוליטית.</a:t>
                      </a:r>
                    </a:p>
                    <a:p>
                      <a:pPr algn="just" rtl="1"/>
                      <a:endParaRPr lang="he-IL" sz="1500" b="0" i="0" u="none" strike="noStrike" cap="none" dirty="0">
                        <a:solidFill>
                          <a:schemeClr val="lt1"/>
                        </a:solidFill>
                        <a:effectLst/>
                        <a:latin typeface="David" panose="020E0502060401010101" pitchFamily="34" charset="-79"/>
                        <a:ea typeface="+mn-ea"/>
                        <a:cs typeface="David" panose="020E0502060401010101" pitchFamily="34" charset="-79"/>
                        <a:sym typeface="Arial"/>
                      </a:endParaRPr>
                    </a:p>
                    <a:p>
                      <a:pPr algn="just" rtl="1"/>
                      <a:r>
                        <a:rPr lang="he-IL" sz="15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אני חושש מפני מגמות של השתקת דעות מורים אשר אינן נמצאות בקונצנזוס שבין כותלי בית הספר. חינוך </a:t>
                      </a:r>
                      <a:r>
                        <a:rPr lang="he-IL" sz="1500" b="0" i="0" u="none" strike="noStrike" cap="none" dirty="0" err="1">
                          <a:solidFill>
                            <a:schemeClr val="lt1"/>
                          </a:solidFill>
                          <a:effectLst/>
                          <a:latin typeface="David" panose="020E0502060401010101" pitchFamily="34" charset="-79"/>
                          <a:ea typeface="+mn-ea"/>
                          <a:cs typeface="David" panose="020E0502060401010101" pitchFamily="34" charset="-79"/>
                          <a:sym typeface="Arial"/>
                        </a:rPr>
                        <a:t>ישראלי־דמוקרטי</a:t>
                      </a:r>
                      <a:r>
                        <a:rPr lang="he-IL" sz="15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 צריך לאפשר שמיעה והבנה של דעות מגוונות והפנמה של תרבות מחלוקת תקינה, בריאה ומפרה. כל מגמה של השתקה כזו סופה שתגדל אזרח ישראלי, אשר אינו מאמין הלכה למעשה בכוחו ובעוצמתו הפנימית של הרעיון הדמוקרטי. עיקרון זה מתיישב היטב גם עם ערכי היסוד של היהדות, ובייחוד עם הדגש הקיים בחינוך היהודי על טיפוחה של תרבות המחלוקת.</a:t>
                      </a:r>
                    </a:p>
                    <a:p>
                      <a:pPr algn="just" rtl="1"/>
                      <a:endParaRPr lang="he-IL" sz="1500" b="0" i="0" u="none" strike="noStrike" cap="none" dirty="0">
                        <a:solidFill>
                          <a:schemeClr val="lt1"/>
                        </a:solidFill>
                        <a:effectLst/>
                        <a:latin typeface="David" panose="020E0502060401010101" pitchFamily="34" charset="-79"/>
                        <a:ea typeface="+mn-ea"/>
                        <a:cs typeface="David" panose="020E0502060401010101" pitchFamily="34" charset="-79"/>
                        <a:sym typeface="Arial"/>
                      </a:endParaRPr>
                    </a:p>
                    <a:p>
                      <a:pPr algn="just" rtl="1"/>
                      <a:r>
                        <a:rPr lang="he-IL" sz="1500" b="0" i="0" u="none" strike="noStrike" cap="none" dirty="0">
                          <a:solidFill>
                            <a:schemeClr val="lt1"/>
                          </a:solidFill>
                          <a:effectLst/>
                          <a:latin typeface="David" panose="020E0502060401010101" pitchFamily="34" charset="-79"/>
                          <a:ea typeface="+mn-ea"/>
                          <a:cs typeface="David" panose="020E0502060401010101" pitchFamily="34" charset="-79"/>
                          <a:sym typeface="Arial"/>
                        </a:rPr>
                        <a:t>יש צורך להבהיר עקרון יסוד זה בתוך מערכת החינוך על שלוחותיה, לבל ישרור בקרב ציבור המורים הפחד מפני חשיפת עמדותיהם האישיות למול התלמידים, כמובן תוך כדי הפנמת הסייגים המתבקשים. פחד מחופש המחשבה והדעה מעולם לא נשא ברכה לעם, לתרבות, לדת או למדינה, וודאי שלא למערכת חינוך במדינה דמוקרטית.</a:t>
                      </a:r>
                    </a:p>
                    <a:p>
                      <a:pPr algn="just" rtl="1"/>
                      <a:endParaRPr lang="he-IL" sz="1500"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2686836262"/>
                  </a:ext>
                </a:extLst>
              </a:tr>
            </a:tbl>
          </a:graphicData>
        </a:graphic>
      </p:graphicFrame>
    </p:spTree>
    <p:extLst>
      <p:ext uri="{BB962C8B-B14F-4D97-AF65-F5344CB8AC3E}">
        <p14:creationId xmlns:p14="http://schemas.microsoft.com/office/powerpoint/2010/main" val="1526230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alpha val="1000"/>
          </a:schemeClr>
        </a:solidFill>
        <a:effectLst/>
      </p:bgPr>
    </p:bg>
    <p:spTree>
      <p:nvGrpSpPr>
        <p:cNvPr id="1" name=""/>
        <p:cNvGrpSpPr/>
        <p:nvPr/>
      </p:nvGrpSpPr>
      <p:grpSpPr>
        <a:xfrm>
          <a:off x="0" y="0"/>
          <a:ext cx="0" cy="0"/>
          <a:chOff x="0" y="0"/>
          <a:chExt cx="0" cy="0"/>
        </a:xfrm>
      </p:grpSpPr>
      <p:grpSp>
        <p:nvGrpSpPr>
          <p:cNvPr id="8" name="קבוצה 7"/>
          <p:cNvGrpSpPr/>
          <p:nvPr/>
        </p:nvGrpSpPr>
        <p:grpSpPr>
          <a:xfrm>
            <a:off x="-2230422" y="-2451654"/>
            <a:ext cx="15734233" cy="14293227"/>
            <a:chOff x="-1959768" y="-2074691"/>
            <a:chExt cx="15734233" cy="14293226"/>
          </a:xfrm>
        </p:grpSpPr>
        <p:grpSp>
          <p:nvGrpSpPr>
            <p:cNvPr id="9" name="Group 2"/>
            <p:cNvGrpSpPr/>
            <p:nvPr/>
          </p:nvGrpSpPr>
          <p:grpSpPr>
            <a:xfrm>
              <a:off x="-1959768" y="-2074691"/>
              <a:ext cx="13429977" cy="8172546"/>
              <a:chOff x="-3858576" y="-3716925"/>
              <a:chExt cx="13429977" cy="8172546"/>
            </a:xfrm>
          </p:grpSpPr>
          <p:grpSp>
            <p:nvGrpSpPr>
              <p:cNvPr id="311" name="Group 4"/>
              <p:cNvGrpSpPr/>
              <p:nvPr/>
            </p:nvGrpSpPr>
            <p:grpSpPr>
              <a:xfrm>
                <a:off x="-2729108" y="1317911"/>
                <a:ext cx="6760683" cy="3137710"/>
                <a:chOff x="-1347709" y="-865494"/>
                <a:chExt cx="6760683" cy="3137710"/>
              </a:xfrm>
            </p:grpSpPr>
            <p:grpSp>
              <p:nvGrpSpPr>
                <p:cNvPr id="537" name="Group 230"/>
                <p:cNvGrpSpPr/>
                <p:nvPr/>
              </p:nvGrpSpPr>
              <p:grpSpPr>
                <a:xfrm rot="20413685">
                  <a:off x="-539172" y="584276"/>
                  <a:ext cx="5952146" cy="1687940"/>
                  <a:chOff x="1394404" y="2256225"/>
                  <a:chExt cx="5952146" cy="1687940"/>
                </a:xfrm>
              </p:grpSpPr>
              <p:pic>
                <p:nvPicPr>
                  <p:cNvPr id="57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7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7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7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7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8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8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815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8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68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8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21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8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86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8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39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8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292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8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8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8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9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9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9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9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74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9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9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280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9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45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9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98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9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51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9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45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0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98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0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51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0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16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0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69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0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22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0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14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0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67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0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20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0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785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0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38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1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91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38" name="Group 231"/>
                <p:cNvGrpSpPr/>
                <p:nvPr/>
              </p:nvGrpSpPr>
              <p:grpSpPr>
                <a:xfrm rot="20413685">
                  <a:off x="-1347709" y="-865494"/>
                  <a:ext cx="5952146" cy="1687940"/>
                  <a:chOff x="1394404" y="2256225"/>
                  <a:chExt cx="5952146" cy="1687940"/>
                </a:xfrm>
              </p:grpSpPr>
              <p:pic>
                <p:nvPicPr>
                  <p:cNvPr id="53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4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4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4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4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4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4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815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4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68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4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21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4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86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4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39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5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292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5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5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5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5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5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5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5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74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5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5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280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6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45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6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98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6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51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6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45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6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98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6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51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6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16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6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69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6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22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6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14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7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67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7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20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7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785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7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38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7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91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12" name="Group 5"/>
              <p:cNvGrpSpPr/>
              <p:nvPr/>
            </p:nvGrpSpPr>
            <p:grpSpPr>
              <a:xfrm>
                <a:off x="1722503" y="-3716925"/>
                <a:ext cx="6760683" cy="3137710"/>
                <a:chOff x="-1347709" y="-865494"/>
                <a:chExt cx="6760683" cy="3137710"/>
              </a:xfrm>
            </p:grpSpPr>
            <p:grpSp>
              <p:nvGrpSpPr>
                <p:cNvPr id="463" name="Group 156"/>
                <p:cNvGrpSpPr/>
                <p:nvPr/>
              </p:nvGrpSpPr>
              <p:grpSpPr>
                <a:xfrm rot="20413685">
                  <a:off x="-539172" y="584276"/>
                  <a:ext cx="5952146" cy="1687940"/>
                  <a:chOff x="1394404" y="2256225"/>
                  <a:chExt cx="5952146" cy="1687940"/>
                </a:xfrm>
              </p:grpSpPr>
              <p:pic>
                <p:nvPicPr>
                  <p:cNvPr id="50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0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0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0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0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0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0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815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0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68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0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21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1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86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1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39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1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292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1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1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1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1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1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1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1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74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2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2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280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2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45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2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98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2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51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2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45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2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98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2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51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2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16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2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69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3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22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3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14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3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67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3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20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3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785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3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38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3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91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64" name="Group 157"/>
                <p:cNvGrpSpPr/>
                <p:nvPr/>
              </p:nvGrpSpPr>
              <p:grpSpPr>
                <a:xfrm rot="20413685">
                  <a:off x="-1347709" y="-865494"/>
                  <a:ext cx="5952146" cy="1687940"/>
                  <a:chOff x="1394404" y="2256225"/>
                  <a:chExt cx="5952146" cy="1687940"/>
                </a:xfrm>
              </p:grpSpPr>
              <p:pic>
                <p:nvPicPr>
                  <p:cNvPr id="46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6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6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6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6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7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7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815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7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68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7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21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7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86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7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39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7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292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7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7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7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8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8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8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8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74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8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8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280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8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45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8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98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8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51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8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45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9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98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9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51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9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16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9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69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9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22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9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14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9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67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9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20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9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785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9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38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0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91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13" name="Group 6"/>
              <p:cNvGrpSpPr/>
              <p:nvPr/>
            </p:nvGrpSpPr>
            <p:grpSpPr>
              <a:xfrm>
                <a:off x="-3858576" y="-1723797"/>
                <a:ext cx="6760683" cy="3137710"/>
                <a:chOff x="-1347709" y="-865494"/>
                <a:chExt cx="6760683" cy="3137710"/>
              </a:xfrm>
            </p:grpSpPr>
            <p:grpSp>
              <p:nvGrpSpPr>
                <p:cNvPr id="389" name="Group 82"/>
                <p:cNvGrpSpPr/>
                <p:nvPr/>
              </p:nvGrpSpPr>
              <p:grpSpPr>
                <a:xfrm rot="20413685">
                  <a:off x="-539172" y="584276"/>
                  <a:ext cx="5952146" cy="1687940"/>
                  <a:chOff x="1394404" y="2256225"/>
                  <a:chExt cx="5952146" cy="1687940"/>
                </a:xfrm>
              </p:grpSpPr>
              <p:pic>
                <p:nvPicPr>
                  <p:cNvPr id="42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2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2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3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3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3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3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815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3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68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3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21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3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86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3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39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3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292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3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4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4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4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4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4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4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74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4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4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280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4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45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4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98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5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51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5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45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5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98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5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51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5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16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5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69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5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22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5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14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5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67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5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20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6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785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6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38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6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91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90" name="Group 83"/>
                <p:cNvGrpSpPr/>
                <p:nvPr/>
              </p:nvGrpSpPr>
              <p:grpSpPr>
                <a:xfrm rot="20413685">
                  <a:off x="-1347709" y="-865494"/>
                  <a:ext cx="5952146" cy="1687940"/>
                  <a:chOff x="1394404" y="2256225"/>
                  <a:chExt cx="5952146" cy="1687940"/>
                </a:xfrm>
              </p:grpSpPr>
              <p:pic>
                <p:nvPicPr>
                  <p:cNvPr id="39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9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9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9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9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9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9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815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9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68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9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21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0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86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0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39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0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292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0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0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0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0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0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0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0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74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1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1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280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1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45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1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98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1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51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1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45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1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98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1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51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1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16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1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69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2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22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2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14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2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67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2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20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2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785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2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38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2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91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14" name="Group 7"/>
              <p:cNvGrpSpPr/>
              <p:nvPr/>
            </p:nvGrpSpPr>
            <p:grpSpPr>
              <a:xfrm>
                <a:off x="2810718" y="-663098"/>
                <a:ext cx="6760683" cy="3137710"/>
                <a:chOff x="-1347709" y="-865494"/>
                <a:chExt cx="6760683" cy="3137710"/>
              </a:xfrm>
            </p:grpSpPr>
            <p:grpSp>
              <p:nvGrpSpPr>
                <p:cNvPr id="315" name="Group 8"/>
                <p:cNvGrpSpPr/>
                <p:nvPr/>
              </p:nvGrpSpPr>
              <p:grpSpPr>
                <a:xfrm rot="20413685">
                  <a:off x="-539172" y="584276"/>
                  <a:ext cx="5952146" cy="1687940"/>
                  <a:chOff x="1394404" y="2256225"/>
                  <a:chExt cx="5952146" cy="1687940"/>
                </a:xfrm>
              </p:grpSpPr>
              <p:pic>
                <p:nvPicPr>
                  <p:cNvPr id="35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5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5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5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5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5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5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815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6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68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6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21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6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86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6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39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6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292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6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6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6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6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6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7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7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74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7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7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280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7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45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7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98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7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51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7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45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7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98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7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51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8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16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8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69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8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22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8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14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8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67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8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20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8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785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8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38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8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91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16" name="Group 9"/>
                <p:cNvGrpSpPr/>
                <p:nvPr/>
              </p:nvGrpSpPr>
              <p:grpSpPr>
                <a:xfrm rot="20413685">
                  <a:off x="-1347709" y="-865494"/>
                  <a:ext cx="5952146" cy="1687940"/>
                  <a:chOff x="1394404" y="2256225"/>
                  <a:chExt cx="5952146" cy="1687940"/>
                </a:xfrm>
              </p:grpSpPr>
              <p:pic>
                <p:nvPicPr>
                  <p:cNvPr id="31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1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1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2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2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2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2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815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2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68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2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21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2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86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2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39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2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292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2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3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3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3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3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3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3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74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3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3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280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3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45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3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98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4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51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4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45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4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98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4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51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4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16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4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69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4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22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4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14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4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67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4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20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5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785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5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38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5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91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10" name="Group 2"/>
            <p:cNvGrpSpPr/>
            <p:nvPr/>
          </p:nvGrpSpPr>
          <p:grpSpPr>
            <a:xfrm>
              <a:off x="344488" y="4045989"/>
              <a:ext cx="13429977" cy="8172546"/>
              <a:chOff x="-3858576" y="-3716925"/>
              <a:chExt cx="13429977" cy="8172546"/>
            </a:xfrm>
          </p:grpSpPr>
          <p:grpSp>
            <p:nvGrpSpPr>
              <p:cNvPr id="11" name="Group 4"/>
              <p:cNvGrpSpPr/>
              <p:nvPr/>
            </p:nvGrpSpPr>
            <p:grpSpPr>
              <a:xfrm>
                <a:off x="-2729108" y="1317911"/>
                <a:ext cx="6760683" cy="3137710"/>
                <a:chOff x="-1347709" y="-865494"/>
                <a:chExt cx="6760683" cy="3137710"/>
              </a:xfrm>
            </p:grpSpPr>
            <p:grpSp>
              <p:nvGrpSpPr>
                <p:cNvPr id="237" name="Group 230"/>
                <p:cNvGrpSpPr/>
                <p:nvPr/>
              </p:nvGrpSpPr>
              <p:grpSpPr>
                <a:xfrm rot="20413685">
                  <a:off x="-539172" y="584276"/>
                  <a:ext cx="5952146" cy="1687940"/>
                  <a:chOff x="1394404" y="2256225"/>
                  <a:chExt cx="5952146" cy="1687940"/>
                </a:xfrm>
              </p:grpSpPr>
              <p:pic>
                <p:nvPicPr>
                  <p:cNvPr id="27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7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7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7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7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8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8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815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8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68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8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21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8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86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8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39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8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292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8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8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8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9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9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9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9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74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9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9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280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9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45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9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98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9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51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9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45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0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98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0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51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0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16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0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69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0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22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0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14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0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67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0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20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0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785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0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38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1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91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38" name="Group 231"/>
                <p:cNvGrpSpPr/>
                <p:nvPr/>
              </p:nvGrpSpPr>
              <p:grpSpPr>
                <a:xfrm rot="20413685">
                  <a:off x="-1347709" y="-865494"/>
                  <a:ext cx="5952146" cy="1687940"/>
                  <a:chOff x="1394404" y="2256225"/>
                  <a:chExt cx="5952146" cy="1687940"/>
                </a:xfrm>
              </p:grpSpPr>
              <p:pic>
                <p:nvPicPr>
                  <p:cNvPr id="23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4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4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4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4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4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815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4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68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4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21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4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86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4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39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5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292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5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5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5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5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5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5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5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74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5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5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280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6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45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6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98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6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51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6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45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6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98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6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51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6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16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6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69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6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22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6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14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7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67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7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20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7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785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7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38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7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91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2" name="Group 5"/>
              <p:cNvGrpSpPr/>
              <p:nvPr/>
            </p:nvGrpSpPr>
            <p:grpSpPr>
              <a:xfrm>
                <a:off x="1722503" y="-3716925"/>
                <a:ext cx="6760683" cy="3137710"/>
                <a:chOff x="-1347709" y="-865494"/>
                <a:chExt cx="6760683" cy="3137710"/>
              </a:xfrm>
            </p:grpSpPr>
            <p:grpSp>
              <p:nvGrpSpPr>
                <p:cNvPr id="163" name="Group 156"/>
                <p:cNvGrpSpPr/>
                <p:nvPr/>
              </p:nvGrpSpPr>
              <p:grpSpPr>
                <a:xfrm rot="20413685">
                  <a:off x="-539172" y="584276"/>
                  <a:ext cx="5952146" cy="1687940"/>
                  <a:chOff x="1394404" y="2256225"/>
                  <a:chExt cx="5952146" cy="1687940"/>
                </a:xfrm>
              </p:grpSpPr>
              <p:pic>
                <p:nvPicPr>
                  <p:cNvPr id="20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0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0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0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0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0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0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815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0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68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0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21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1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86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1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39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1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292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1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1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1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1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1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1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1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74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2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2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280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2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45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2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98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2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51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2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45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2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98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2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51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2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16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69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3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22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3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14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67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3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20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3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785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38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3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91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4" name="Group 157"/>
                <p:cNvGrpSpPr/>
                <p:nvPr/>
              </p:nvGrpSpPr>
              <p:grpSpPr>
                <a:xfrm rot="20413685">
                  <a:off x="-1347709" y="-865494"/>
                  <a:ext cx="5952146" cy="1687940"/>
                  <a:chOff x="1394404" y="2256225"/>
                  <a:chExt cx="5952146" cy="1687940"/>
                </a:xfrm>
              </p:grpSpPr>
              <p:pic>
                <p:nvPicPr>
                  <p:cNvPr id="16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6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6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6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7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815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7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68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21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7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86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7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39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7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292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7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7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7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8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8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8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8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74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8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8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280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8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45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8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98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8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51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8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45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9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98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9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51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9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16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9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69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9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22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9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14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9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67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9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20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9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785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9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38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0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91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3" name="Group 6"/>
              <p:cNvGrpSpPr/>
              <p:nvPr/>
            </p:nvGrpSpPr>
            <p:grpSpPr>
              <a:xfrm>
                <a:off x="-3858576" y="-1723797"/>
                <a:ext cx="6760683" cy="3137710"/>
                <a:chOff x="-1347709" y="-865494"/>
                <a:chExt cx="6760683" cy="3137710"/>
              </a:xfrm>
            </p:grpSpPr>
            <p:grpSp>
              <p:nvGrpSpPr>
                <p:cNvPr id="89" name="Group 82"/>
                <p:cNvGrpSpPr/>
                <p:nvPr/>
              </p:nvGrpSpPr>
              <p:grpSpPr>
                <a:xfrm rot="20413685">
                  <a:off x="-539172" y="584276"/>
                  <a:ext cx="5952146" cy="1687940"/>
                  <a:chOff x="1394404" y="2256225"/>
                  <a:chExt cx="5952146" cy="1687940"/>
                </a:xfrm>
              </p:grpSpPr>
              <p:pic>
                <p:nvPicPr>
                  <p:cNvPr id="12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2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2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3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3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3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3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815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3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68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3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21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3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86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3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39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3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292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3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4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4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4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4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4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4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74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4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4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280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4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45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4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98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5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51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5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45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5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98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5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51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5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16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5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69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5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22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5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14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5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67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5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20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6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785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6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38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6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91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0" name="Group 83"/>
                <p:cNvGrpSpPr/>
                <p:nvPr/>
              </p:nvGrpSpPr>
              <p:grpSpPr>
                <a:xfrm rot="20413685">
                  <a:off x="-1347709" y="-865494"/>
                  <a:ext cx="5952146" cy="1687940"/>
                  <a:chOff x="1394404" y="2256225"/>
                  <a:chExt cx="5952146" cy="1687940"/>
                </a:xfrm>
              </p:grpSpPr>
              <p:pic>
                <p:nvPicPr>
                  <p:cNvPr id="9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9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9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9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9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815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9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68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9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21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0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86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0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39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0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292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0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0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0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0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0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0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0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74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1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1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280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1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45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1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98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1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51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1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45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1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98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1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51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1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16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1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69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2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22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2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14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2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67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2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20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2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785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2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38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2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91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4" name="Group 7"/>
              <p:cNvGrpSpPr/>
              <p:nvPr/>
            </p:nvGrpSpPr>
            <p:grpSpPr>
              <a:xfrm>
                <a:off x="2810718" y="-663098"/>
                <a:ext cx="6760683" cy="3137710"/>
                <a:chOff x="-1347709" y="-865494"/>
                <a:chExt cx="6760683" cy="3137710"/>
              </a:xfrm>
            </p:grpSpPr>
            <p:grpSp>
              <p:nvGrpSpPr>
                <p:cNvPr id="15" name="Group 8"/>
                <p:cNvGrpSpPr/>
                <p:nvPr/>
              </p:nvGrpSpPr>
              <p:grpSpPr>
                <a:xfrm rot="20413685">
                  <a:off x="-539172" y="584276"/>
                  <a:ext cx="5952146" cy="1687940"/>
                  <a:chOff x="1394404" y="2256225"/>
                  <a:chExt cx="5952146" cy="1687940"/>
                </a:xfrm>
              </p:grpSpPr>
              <p:pic>
                <p:nvPicPr>
                  <p:cNvPr id="5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815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68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21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86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39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292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6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7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74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7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280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45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98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51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45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98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51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8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16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8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69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8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22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14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67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8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20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8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785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8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38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8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91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 name="Group 9"/>
                <p:cNvGrpSpPr/>
                <p:nvPr/>
              </p:nvGrpSpPr>
              <p:grpSpPr>
                <a:xfrm rot="20413685">
                  <a:off x="-1347709" y="-865494"/>
                  <a:ext cx="5952146" cy="1687940"/>
                  <a:chOff x="1394404" y="2256225"/>
                  <a:chExt cx="5952146" cy="1687940"/>
                </a:xfrm>
              </p:grpSpPr>
              <p:pic>
                <p:nvPicPr>
                  <p:cNvPr id="1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5"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2" y="2256225"/>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815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768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2135"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386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39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29262" y="280438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944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897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5004"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15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468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42131" y="3348120"/>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374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327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28032"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45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898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5159" y="2268074"/>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245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98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5162"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816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69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72289" y="2816229"/>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14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167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2058"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785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38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4" descr="http://www.zofim.org.il/clipart_thumbnail2.asp?pic_name=logo%20blank.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69185" y="3347238"/>
                    <a:ext cx="374261" cy="596045"/>
                  </a:xfrm>
                  <a:prstGeom prst="rect">
                    <a:avLst/>
                  </a:prstGeom>
                  <a:noFill/>
                  <a:extLst>
                    <a:ext uri="{909E8E84-426E-40DD-AFC4-6F175D3DCCD1}">
                      <a14:hiddenFill xmlns:a14="http://schemas.microsoft.com/office/drawing/2010/main">
                        <a:solidFill>
                          <a:srgbClr val="FFFFFF"/>
                        </a:solidFill>
                      </a14:hiddenFill>
                    </a:ext>
                  </a:extLst>
                </p:spPr>
              </p:pic>
            </p:grpSp>
          </p:grpSp>
        </p:grpSp>
      </p:grpSp>
      <p:sp>
        <p:nvSpPr>
          <p:cNvPr id="611" name="מלבן 610"/>
          <p:cNvSpPr/>
          <p:nvPr/>
        </p:nvSpPr>
        <p:spPr>
          <a:xfrm rot="20397544">
            <a:off x="-441336" y="-1969274"/>
            <a:ext cx="13596831" cy="11071835"/>
          </a:xfrm>
          <a:prstGeom prst="rect">
            <a:avLst/>
          </a:prstGeom>
          <a:gradFill flip="none" rotWithShape="1">
            <a:gsLst>
              <a:gs pos="50000">
                <a:srgbClr val="CDC1B1"/>
              </a:gs>
              <a:gs pos="20000">
                <a:srgbClr val="CDC1B1">
                  <a:alpha val="50000"/>
                </a:srgbClr>
              </a:gs>
              <a:gs pos="0">
                <a:srgbClr val="CDC1B1">
                  <a:alpha val="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defTabSz="1219170" rtl="0"/>
            <a:endParaRPr lang="he-IL" dirty="0">
              <a:solidFill>
                <a:srgbClr val="CDC1B1"/>
              </a:solidFill>
              <a:latin typeface="Georgia"/>
              <a:cs typeface="Times New Roman" panose="02020603050405020304" pitchFamily="18" charset="0"/>
            </a:endParaRPr>
          </a:p>
        </p:txBody>
      </p:sp>
      <p:sp>
        <p:nvSpPr>
          <p:cNvPr id="612" name="מלבן 611"/>
          <p:cNvSpPr/>
          <p:nvPr/>
        </p:nvSpPr>
        <p:spPr>
          <a:xfrm rot="21391424">
            <a:off x="1425949" y="3780418"/>
            <a:ext cx="9235067" cy="625511"/>
          </a:xfrm>
          <a:prstGeom prst="rect">
            <a:avLst/>
          </a:prstGeom>
          <a:solidFill>
            <a:srgbClr val="00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defTabSz="1219170" rtl="0"/>
            <a:endParaRPr lang="he-IL" dirty="0">
              <a:solidFill>
                <a:srgbClr val="CDC1B1"/>
              </a:solidFill>
              <a:latin typeface="Georgia"/>
              <a:cs typeface="Times New Roman" panose="02020603050405020304" pitchFamily="18" charset="0"/>
            </a:endParaRPr>
          </a:p>
        </p:txBody>
      </p:sp>
      <p:sp>
        <p:nvSpPr>
          <p:cNvPr id="613" name="מלבן 612"/>
          <p:cNvSpPr/>
          <p:nvPr/>
        </p:nvSpPr>
        <p:spPr>
          <a:xfrm rot="259950">
            <a:off x="1547425" y="2417170"/>
            <a:ext cx="9234204" cy="1395519"/>
          </a:xfrm>
          <a:prstGeom prst="rect">
            <a:avLst/>
          </a:prstGeom>
          <a:solidFill>
            <a:srgbClr val="0033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defTabSz="1219170" rtl="0"/>
            <a:endParaRPr lang="he-IL" dirty="0">
              <a:solidFill>
                <a:srgbClr val="CDC1B1"/>
              </a:solidFill>
              <a:latin typeface="Georgia"/>
              <a:cs typeface="Times New Roman" panose="02020603050405020304" pitchFamily="18" charset="0"/>
            </a:endParaRPr>
          </a:p>
        </p:txBody>
      </p:sp>
      <p:sp>
        <p:nvSpPr>
          <p:cNvPr id="614" name="מלבן 613"/>
          <p:cNvSpPr/>
          <p:nvPr/>
        </p:nvSpPr>
        <p:spPr>
          <a:xfrm rot="259950" flipV="1">
            <a:off x="1512702" y="3536331"/>
            <a:ext cx="9234204" cy="73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defTabSz="1219170" rtl="0"/>
            <a:endParaRPr lang="he-IL" dirty="0">
              <a:solidFill>
                <a:srgbClr val="CDC1B1"/>
              </a:solidFill>
              <a:latin typeface="Georgia"/>
              <a:cs typeface="Times New Roman" panose="02020603050405020304" pitchFamily="18" charset="0"/>
            </a:endParaRPr>
          </a:p>
        </p:txBody>
      </p:sp>
      <p:sp>
        <p:nvSpPr>
          <p:cNvPr id="615" name="TextBox 614"/>
          <p:cNvSpPr txBox="1"/>
          <p:nvPr/>
        </p:nvSpPr>
        <p:spPr>
          <a:xfrm rot="259950">
            <a:off x="1705417" y="2559061"/>
            <a:ext cx="8918505" cy="1107996"/>
          </a:xfrm>
          <a:prstGeom prst="rect">
            <a:avLst/>
          </a:prstGeom>
          <a:noFill/>
        </p:spPr>
        <p:txBody>
          <a:bodyPr wrap="square" rtlCol="1">
            <a:spAutoFit/>
          </a:bodyPr>
          <a:lstStyle/>
          <a:p>
            <a:pPr algn="ctr" defTabSz="1219170" rtl="0"/>
            <a:r>
              <a:rPr lang="he-IL" sz="6600" b="1" dirty="0">
                <a:ln>
                  <a:solidFill>
                    <a:sysClr val="windowText" lastClr="000000"/>
                  </a:solidFill>
                </a:ln>
                <a:solidFill>
                  <a:srgbClr val="FFC000"/>
                </a:solidFill>
                <a:effectLst>
                  <a:outerShdw blurRad="50800" dist="38100" dir="2700000" algn="tl" rotWithShape="0">
                    <a:prstClr val="black">
                      <a:alpha val="40000"/>
                    </a:prstClr>
                  </a:outerShdw>
                </a:effectLst>
                <a:latin typeface="David" panose="020E0502060401010101" pitchFamily="34" charset="-79"/>
                <a:cs typeface="David" panose="020E0502060401010101" pitchFamily="34" charset="-79"/>
              </a:rPr>
              <a:t>חג פורים בצל הקורונה </a:t>
            </a:r>
          </a:p>
        </p:txBody>
      </p:sp>
      <p:sp>
        <p:nvSpPr>
          <p:cNvPr id="616" name="TextBox 615"/>
          <p:cNvSpPr txBox="1"/>
          <p:nvPr/>
        </p:nvSpPr>
        <p:spPr>
          <a:xfrm rot="21412301">
            <a:off x="-1188659" y="3998076"/>
            <a:ext cx="6234000" cy="584775"/>
          </a:xfrm>
          <a:prstGeom prst="rect">
            <a:avLst/>
          </a:prstGeom>
          <a:noFill/>
        </p:spPr>
        <p:txBody>
          <a:bodyPr wrap="square" rtlCol="1">
            <a:spAutoFit/>
          </a:bodyPr>
          <a:lstStyle/>
          <a:p>
            <a:pPr defTabSz="1219170" rtl="0"/>
            <a:endParaRPr lang="he-IL" sz="3200" dirty="0">
              <a:solidFill>
                <a:srgbClr val="CDC1B1"/>
              </a:solidFill>
              <a:latin typeface="Gisha" pitchFamily="34" charset="-79"/>
              <a:cs typeface="Gisha" pitchFamily="34" charset="-79"/>
            </a:endParaRPr>
          </a:p>
        </p:txBody>
      </p:sp>
      <p:sp>
        <p:nvSpPr>
          <p:cNvPr id="617" name="TextBox 616"/>
          <p:cNvSpPr txBox="1"/>
          <p:nvPr/>
        </p:nvSpPr>
        <p:spPr>
          <a:xfrm>
            <a:off x="1728310" y="205884"/>
            <a:ext cx="8918505" cy="2123658"/>
          </a:xfrm>
          <a:prstGeom prst="rect">
            <a:avLst/>
          </a:prstGeom>
          <a:noFill/>
        </p:spPr>
        <p:txBody>
          <a:bodyPr wrap="square" rtlCol="1">
            <a:spAutoFit/>
          </a:bodyPr>
          <a:lstStyle/>
          <a:p>
            <a:pPr algn="ctr" defTabSz="1219170" rtl="0"/>
            <a:r>
              <a:rPr lang="he-IL" sz="6600" b="1" dirty="0">
                <a:ln>
                  <a:solidFill>
                    <a:sysClr val="windowText" lastClr="000000"/>
                  </a:solidFill>
                </a:ln>
                <a:solidFill>
                  <a:srgbClr val="FFC000"/>
                </a:solidFill>
                <a:effectLst>
                  <a:outerShdw blurRad="50800" dist="38100" dir="2700000" algn="tl" rotWithShape="0">
                    <a:prstClr val="black">
                      <a:alpha val="40000"/>
                    </a:prstClr>
                  </a:outerShdw>
                </a:effectLst>
                <a:latin typeface="Gisha" pitchFamily="34" charset="-79"/>
                <a:cs typeface="Gilgal" pitchFamily="2" charset="-79"/>
              </a:rPr>
              <a:t>"אני פורים, אני פורים,</a:t>
            </a:r>
          </a:p>
          <a:p>
            <a:pPr algn="ctr" defTabSz="1219170" rtl="0"/>
            <a:r>
              <a:rPr lang="he-IL" sz="6600" b="1" dirty="0">
                <a:ln>
                  <a:solidFill>
                    <a:sysClr val="windowText" lastClr="000000"/>
                  </a:solidFill>
                </a:ln>
                <a:solidFill>
                  <a:srgbClr val="FFC000"/>
                </a:solidFill>
                <a:effectLst>
                  <a:outerShdw blurRad="50800" dist="38100" dir="2700000" algn="tl" rotWithShape="0">
                    <a:prstClr val="black">
                      <a:alpha val="40000"/>
                    </a:prstClr>
                  </a:outerShdw>
                </a:effectLst>
                <a:latin typeface="Gisha" pitchFamily="34" charset="-79"/>
                <a:cs typeface="Gilgal" pitchFamily="2" charset="-79"/>
              </a:rPr>
              <a:t>שמח ומבדח.."</a:t>
            </a:r>
          </a:p>
        </p:txBody>
      </p:sp>
      <p:pic>
        <p:nvPicPr>
          <p:cNvPr id="620" name="תמונה 619"/>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4265436" y="4385127"/>
            <a:ext cx="2016224" cy="2388877"/>
          </a:xfrm>
          <a:prstGeom prst="rect">
            <a:avLst/>
          </a:prstGeom>
          <a:effectLst>
            <a:outerShdw blurRad="50800" dist="38100" dir="2700000" algn="tl" rotWithShape="0">
              <a:prstClr val="black">
                <a:alpha val="40000"/>
              </a:prstClr>
            </a:outerShdw>
          </a:effectLst>
        </p:spPr>
      </p:pic>
    </p:spTree>
  </p:cSld>
  <p:clrMapOvr>
    <a:masterClrMapping/>
  </p:clrMapOvr>
  <p:transition>
    <p:sndAc>
      <p:stSnd>
        <p:snd r:embed="rId2" name="applause.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 y="1226465"/>
            <a:ext cx="12191999" cy="5445799"/>
          </a:xfrm>
        </p:spPr>
        <p:txBody>
          <a:bodyPr>
            <a:normAutofit/>
          </a:bodyPr>
          <a:lstStyle/>
          <a:p>
            <a:pPr marL="0" indent="0">
              <a:lnSpc>
                <a:spcPct val="200000"/>
              </a:lnSpc>
              <a:buNone/>
            </a:pPr>
            <a:r>
              <a:rPr lang="he-IL" sz="2400" dirty="0">
                <a:latin typeface="David" panose="020E0502060401010101" pitchFamily="34" charset="-79"/>
                <a:cs typeface="David" panose="020E0502060401010101" pitchFamily="34" charset="-79"/>
              </a:rPr>
              <a:t>מהן האסוציאציות שלי לחג פורים ? </a:t>
            </a:r>
          </a:p>
        </p:txBody>
      </p:sp>
      <p:sp>
        <p:nvSpPr>
          <p:cNvPr id="4" name="Title 3"/>
          <p:cNvSpPr>
            <a:spLocks noGrp="1"/>
          </p:cNvSpPr>
          <p:nvPr>
            <p:ph type="title"/>
          </p:nvPr>
        </p:nvSpPr>
        <p:spPr>
          <a:xfrm>
            <a:off x="1066798" y="540665"/>
            <a:ext cx="10972800" cy="1066800"/>
          </a:xfrm>
        </p:spPr>
        <p:txBody>
          <a:bodyPr>
            <a:normAutofit/>
          </a:bodyPr>
          <a:lstStyle/>
          <a:p>
            <a:pPr algn="r"/>
            <a:r>
              <a:rPr lang="he-IL" sz="4800" b="1" dirty="0">
                <a:solidFill>
                  <a:srgbClr val="002060"/>
                </a:solidFill>
                <a:latin typeface="David" panose="020E0502060401010101" pitchFamily="34" charset="-79"/>
                <a:cs typeface="David" panose="020E0502060401010101" pitchFamily="34" charset="-79"/>
              </a:rPr>
              <a:t>ציון חג פורים 2021</a:t>
            </a:r>
          </a:p>
        </p:txBody>
      </p:sp>
      <p:pic>
        <p:nvPicPr>
          <p:cNvPr id="8" name="תמונה 7">
            <a:extLst>
              <a:ext uri="{FF2B5EF4-FFF2-40B4-BE49-F238E27FC236}">
                <a16:creationId xmlns:a16="http://schemas.microsoft.com/office/drawing/2014/main" id="{9E9CF789-B793-4999-A26A-A9C1C4A6EA74}"/>
              </a:ext>
            </a:extLst>
          </p:cNvPr>
          <p:cNvPicPr>
            <a:picLocks noChangeAspect="1"/>
          </p:cNvPicPr>
          <p:nvPr/>
        </p:nvPicPr>
        <p:blipFill>
          <a:blip r:embed="rId3"/>
          <a:stretch>
            <a:fillRect/>
          </a:stretch>
        </p:blipFill>
        <p:spPr>
          <a:xfrm>
            <a:off x="152402" y="693065"/>
            <a:ext cx="867317" cy="1066800"/>
          </a:xfrm>
          <a:prstGeom prst="rect">
            <a:avLst/>
          </a:prstGeom>
        </p:spPr>
      </p:pic>
      <p:pic>
        <p:nvPicPr>
          <p:cNvPr id="1030" name="Picture 6" descr="Virus with medical mask cartoon bubble emoticon Vector Image">
            <a:extLst>
              <a:ext uri="{FF2B5EF4-FFF2-40B4-BE49-F238E27FC236}">
                <a16:creationId xmlns:a16="http://schemas.microsoft.com/office/drawing/2014/main" id="{E75EC12A-2BA9-4DF2-9B7E-B6742E32DA44}"/>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10000" r="90000">
                        <a14:foregroundMark x1="69700" y1="55556" x2="69700" y2="55556"/>
                        <a14:foregroundMark x1="64700" y1="50463" x2="64700" y2="50463"/>
                        <a14:foregroundMark x1="63800" y1="51852" x2="63800" y2="51852"/>
                        <a14:foregroundMark x1="64700" y1="51296" x2="64700" y2="51296"/>
                        <a14:foregroundMark x1="64700" y1="51296" x2="64700" y2="51296"/>
                        <a14:foregroundMark x1="64700" y1="51296" x2="64700" y2="51296"/>
                        <a14:foregroundMark x1="68900" y1="51296" x2="68900" y2="51296"/>
                        <a14:foregroundMark x1="68900" y1="51296" x2="68900" y2="51296"/>
                        <a14:foregroundMark x1="71800" y1="49444" x2="71800" y2="49444"/>
                        <a14:foregroundMark x1="71500" y1="49444" x2="71500" y2="49444"/>
                        <a14:foregroundMark x1="73000" y1="65463" x2="73000" y2="65463"/>
                        <a14:foregroundMark x1="65200" y1="63333" x2="65200" y2="63333"/>
                        <a14:foregroundMark x1="64600" y1="63333" x2="64600" y2="63333"/>
                        <a14:foregroundMark x1="64600" y1="63333" x2="64600" y2="63333"/>
                        <a14:foregroundMark x1="64600" y1="63333" x2="64600" y2="63333"/>
                        <a14:foregroundMark x1="65800" y1="63981" x2="65800" y2="63981"/>
                        <a14:foregroundMark x1="65600" y1="63611" x2="65600" y2="63611"/>
                        <a14:foregroundMark x1="66200" y1="64907" x2="66200" y2="64907"/>
                        <a14:foregroundMark x1="32500" y1="51852" x2="32500" y2="51852"/>
                        <a14:foregroundMark x1="32500" y1="51852" x2="32500" y2="51852"/>
                        <a14:foregroundMark x1="32500" y1="51852" x2="32500" y2="51852"/>
                        <a14:foregroundMark x1="32300" y1="51481" x2="32300" y2="51481"/>
                        <a14:foregroundMark x1="32300" y1="51481" x2="32300" y2="51481"/>
                        <a14:foregroundMark x1="32300" y1="51481" x2="32300" y2="51481"/>
                        <a14:foregroundMark x1="29800" y1="54167" x2="29800" y2="54167"/>
                        <a14:foregroundMark x1="29800" y1="54167" x2="29800" y2="54167"/>
                        <a14:foregroundMark x1="29800" y1="54167" x2="29800" y2="54167"/>
                        <a14:foregroundMark x1="18200" y1="47963" x2="18200" y2="47963"/>
                        <a14:foregroundMark x1="18200" y1="47963" x2="18200" y2="47963"/>
                        <a14:foregroundMark x1="18200" y1="47963" x2="18200" y2="47963"/>
                        <a14:foregroundMark x1="18200" y1="47963" x2="18200" y2="47963"/>
                        <a14:foregroundMark x1="18200" y1="47963" x2="18200" y2="47963"/>
                        <a14:foregroundMark x1="18200" y1="47963" x2="18200" y2="47963"/>
                        <a14:foregroundMark x1="18200" y1="47963" x2="18200" y2="47963"/>
                        <a14:foregroundMark x1="31100" y1="52963" x2="31100" y2="52963"/>
                        <a14:foregroundMark x1="33500" y1="51389" x2="33500" y2="51389"/>
                        <a14:foregroundMark x1="33500" y1="51389" x2="33500" y2="51389"/>
                        <a14:foregroundMark x1="33500" y1="51296" x2="33500" y2="51296"/>
                        <a14:foregroundMark x1="29800" y1="49722" x2="29800" y2="49722"/>
                        <a14:foregroundMark x1="29200" y1="50556" x2="29200" y2="50556"/>
                        <a14:foregroundMark x1="29200" y1="50556" x2="29200" y2="50556"/>
                      </a14:backgroundRemoval>
                    </a14:imgEffect>
                  </a14:imgLayer>
                </a14:imgProps>
              </a:ext>
              <a:ext uri="{28A0092B-C50C-407E-A947-70E740481C1C}">
                <a14:useLocalDpi xmlns:a14="http://schemas.microsoft.com/office/drawing/2010/main" val="0"/>
              </a:ext>
            </a:extLst>
          </a:blip>
          <a:srcRect/>
          <a:stretch>
            <a:fillRect/>
          </a:stretch>
        </p:blipFill>
        <p:spPr bwMode="auto">
          <a:xfrm>
            <a:off x="152402" y="2445665"/>
            <a:ext cx="3077986" cy="3324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ndAc>
      <p:stSnd>
        <p:snd r:embed="rId2" name="arrow.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 y="1412201"/>
            <a:ext cx="12191999" cy="5445799"/>
          </a:xfrm>
        </p:spPr>
        <p:txBody>
          <a:bodyPr>
            <a:normAutofit/>
          </a:bodyPr>
          <a:lstStyle/>
          <a:p>
            <a:pPr marL="0" indent="0">
              <a:buNone/>
            </a:pPr>
            <a:r>
              <a:rPr lang="he-IL" sz="2400" dirty="0">
                <a:latin typeface="David" panose="020E0502060401010101" pitchFamily="34" charset="-79"/>
                <a:cs typeface="David" panose="020E0502060401010101" pitchFamily="34" charset="-79"/>
              </a:rPr>
              <a:t>על איזה </a:t>
            </a:r>
            <a:r>
              <a:rPr lang="he-IL" sz="2400" b="1" dirty="0">
                <a:latin typeface="David" panose="020E0502060401010101" pitchFamily="34" charset="-79"/>
                <a:cs typeface="David" panose="020E0502060401010101" pitchFamily="34" charset="-79"/>
              </a:rPr>
              <a:t>צרכים</a:t>
            </a:r>
            <a:r>
              <a:rPr lang="he-IL" sz="2400" dirty="0">
                <a:latin typeface="David" panose="020E0502060401010101" pitchFamily="34" charset="-79"/>
                <a:cs typeface="David" panose="020E0502060401010101" pitchFamily="34" charset="-79"/>
              </a:rPr>
              <a:t> האופן בו אנו ציינו את חג פורים בהנהגות ובשבטים ענה ועבור איזה קהלי יעד?</a:t>
            </a:r>
          </a:p>
          <a:p>
            <a:pPr marL="0" indent="0">
              <a:lnSpc>
                <a:spcPct val="200000"/>
              </a:lnSpc>
              <a:buNone/>
            </a:pPr>
            <a:endParaRPr lang="he-IL" sz="2400" dirty="0">
              <a:latin typeface="David" panose="020E0502060401010101" pitchFamily="34" charset="-79"/>
              <a:cs typeface="David" panose="020E0502060401010101" pitchFamily="34" charset="-79"/>
            </a:endParaRPr>
          </a:p>
          <a:p>
            <a:pPr marL="0" indent="0">
              <a:lnSpc>
                <a:spcPct val="200000"/>
              </a:lnSpc>
              <a:buNone/>
            </a:pPr>
            <a:r>
              <a:rPr lang="he-IL" sz="2400" dirty="0">
                <a:latin typeface="David" panose="020E0502060401010101" pitchFamily="34" charset="-79"/>
                <a:cs typeface="David" panose="020E0502060401010101" pitchFamily="34" charset="-79"/>
              </a:rPr>
              <a:t>על איזה צרכים נרצה לענות בחלוקה של קהלי יעד:</a:t>
            </a:r>
          </a:p>
          <a:p>
            <a:pPr marL="0" indent="0">
              <a:lnSpc>
                <a:spcPct val="200000"/>
              </a:lnSpc>
              <a:buNone/>
            </a:pPr>
            <a:endParaRPr lang="he-IL" sz="2400" dirty="0">
              <a:latin typeface="David" panose="020E0502060401010101" pitchFamily="34" charset="-79"/>
              <a:cs typeface="David" panose="020E0502060401010101" pitchFamily="34" charset="-79"/>
            </a:endParaRPr>
          </a:p>
        </p:txBody>
      </p:sp>
      <p:sp>
        <p:nvSpPr>
          <p:cNvPr id="4" name="Title 3"/>
          <p:cNvSpPr>
            <a:spLocks noGrp="1"/>
          </p:cNvSpPr>
          <p:nvPr>
            <p:ph type="title"/>
          </p:nvPr>
        </p:nvSpPr>
        <p:spPr>
          <a:xfrm>
            <a:off x="1066798" y="540665"/>
            <a:ext cx="10972800" cy="1066800"/>
          </a:xfrm>
        </p:spPr>
        <p:txBody>
          <a:bodyPr>
            <a:normAutofit/>
          </a:bodyPr>
          <a:lstStyle/>
          <a:p>
            <a:pPr algn="r"/>
            <a:r>
              <a:rPr lang="he-IL" sz="4800" b="1" dirty="0">
                <a:solidFill>
                  <a:srgbClr val="002060"/>
                </a:solidFill>
                <a:latin typeface="David" panose="020E0502060401010101" pitchFamily="34" charset="-79"/>
                <a:cs typeface="David" panose="020E0502060401010101" pitchFamily="34" charset="-79"/>
              </a:rPr>
              <a:t>ציון חג פורים 2021</a:t>
            </a:r>
          </a:p>
        </p:txBody>
      </p:sp>
      <p:pic>
        <p:nvPicPr>
          <p:cNvPr id="8" name="תמונה 7">
            <a:extLst>
              <a:ext uri="{FF2B5EF4-FFF2-40B4-BE49-F238E27FC236}">
                <a16:creationId xmlns:a16="http://schemas.microsoft.com/office/drawing/2014/main" id="{9E9CF789-B793-4999-A26A-A9C1C4A6EA74}"/>
              </a:ext>
            </a:extLst>
          </p:cNvPr>
          <p:cNvPicPr>
            <a:picLocks noChangeAspect="1"/>
          </p:cNvPicPr>
          <p:nvPr/>
        </p:nvPicPr>
        <p:blipFill>
          <a:blip r:embed="rId3"/>
          <a:stretch>
            <a:fillRect/>
          </a:stretch>
        </p:blipFill>
        <p:spPr>
          <a:xfrm>
            <a:off x="152402" y="693065"/>
            <a:ext cx="867317" cy="1066800"/>
          </a:xfrm>
          <a:prstGeom prst="rect">
            <a:avLst/>
          </a:prstGeom>
        </p:spPr>
      </p:pic>
      <p:graphicFrame>
        <p:nvGraphicFramePr>
          <p:cNvPr id="2" name="טבלה 4">
            <a:extLst>
              <a:ext uri="{FF2B5EF4-FFF2-40B4-BE49-F238E27FC236}">
                <a16:creationId xmlns:a16="http://schemas.microsoft.com/office/drawing/2014/main" id="{32237DE9-72FC-4310-B841-61EBE051ADA0}"/>
              </a:ext>
            </a:extLst>
          </p:cNvPr>
          <p:cNvGraphicFramePr>
            <a:graphicFrameLocks noGrp="1"/>
          </p:cNvGraphicFramePr>
          <p:nvPr>
            <p:extLst>
              <p:ext uri="{D42A27DB-BD31-4B8C-83A1-F6EECF244321}">
                <p14:modId xmlns:p14="http://schemas.microsoft.com/office/powerpoint/2010/main" val="3780341342"/>
              </p:ext>
            </p:extLst>
          </p:nvPr>
        </p:nvGraphicFramePr>
        <p:xfrm>
          <a:off x="3248027" y="3843262"/>
          <a:ext cx="8128000" cy="2595880"/>
        </p:xfrm>
        <a:graphic>
          <a:graphicData uri="http://schemas.openxmlformats.org/drawingml/2006/table">
            <a:tbl>
              <a:tblPr rtl="1" firstRow="1" bandRow="1">
                <a:tableStyleId>{5940675A-B579-460E-94D1-54222C63F5DA}</a:tableStyleId>
              </a:tblPr>
              <a:tblGrid>
                <a:gridCol w="1393827">
                  <a:extLst>
                    <a:ext uri="{9D8B030D-6E8A-4147-A177-3AD203B41FA5}">
                      <a16:colId xmlns:a16="http://schemas.microsoft.com/office/drawing/2014/main" val="1277539813"/>
                    </a:ext>
                  </a:extLst>
                </a:gridCol>
                <a:gridCol w="6734173">
                  <a:extLst>
                    <a:ext uri="{9D8B030D-6E8A-4147-A177-3AD203B41FA5}">
                      <a16:colId xmlns:a16="http://schemas.microsoft.com/office/drawing/2014/main" val="1897796279"/>
                    </a:ext>
                  </a:extLst>
                </a:gridCol>
              </a:tblGrid>
              <a:tr h="432647">
                <a:tc>
                  <a:txBody>
                    <a:bodyPr/>
                    <a:lstStyle/>
                    <a:p>
                      <a:pPr rtl="1"/>
                      <a:r>
                        <a:rPr lang="he-IL" b="1" dirty="0">
                          <a:latin typeface="David" panose="020E0502060401010101" pitchFamily="34" charset="-79"/>
                          <a:cs typeface="David" panose="020E0502060401010101" pitchFamily="34" charset="-79"/>
                        </a:rPr>
                        <a:t>קהל יעד </a:t>
                      </a:r>
                    </a:p>
                  </a:txBody>
                  <a:tcPr>
                    <a:solidFill>
                      <a:schemeClr val="accent1"/>
                    </a:solidFill>
                  </a:tcPr>
                </a:tc>
                <a:tc>
                  <a:txBody>
                    <a:bodyPr/>
                    <a:lstStyle/>
                    <a:p>
                      <a:pPr rtl="1"/>
                      <a:r>
                        <a:rPr lang="he-IL" b="1" dirty="0">
                          <a:latin typeface="David" panose="020E0502060401010101" pitchFamily="34" charset="-79"/>
                          <a:cs typeface="David" panose="020E0502060401010101" pitchFamily="34" charset="-79"/>
                        </a:rPr>
                        <a:t>צורך</a:t>
                      </a:r>
                    </a:p>
                  </a:txBody>
                  <a:tcPr>
                    <a:solidFill>
                      <a:schemeClr val="accent1"/>
                    </a:solidFill>
                  </a:tcPr>
                </a:tc>
                <a:extLst>
                  <a:ext uri="{0D108BD9-81ED-4DB2-BD59-A6C34878D82A}">
                    <a16:rowId xmlns:a16="http://schemas.microsoft.com/office/drawing/2014/main" val="108773141"/>
                  </a:ext>
                </a:extLst>
              </a:tr>
              <a:tr h="432646">
                <a:tc>
                  <a:txBody>
                    <a:bodyPr/>
                    <a:lstStyle/>
                    <a:p>
                      <a:pPr rtl="1"/>
                      <a:endParaRPr lang="he-IL" b="1" dirty="0">
                        <a:latin typeface="David" panose="020E0502060401010101" pitchFamily="34" charset="-79"/>
                        <a:cs typeface="David" panose="020E0502060401010101" pitchFamily="34" charset="-79"/>
                      </a:endParaRPr>
                    </a:p>
                  </a:txBody>
                  <a:tcPr/>
                </a:tc>
                <a:tc>
                  <a:txBody>
                    <a:bodyPr/>
                    <a:lstStyle/>
                    <a:p>
                      <a:pPr rtl="1"/>
                      <a:endParaRPr lang="he-IL" b="1"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245699491"/>
                  </a:ext>
                </a:extLst>
              </a:tr>
              <a:tr h="432647">
                <a:tc>
                  <a:txBody>
                    <a:bodyPr/>
                    <a:lstStyle/>
                    <a:p>
                      <a:pPr rtl="1"/>
                      <a:endParaRPr lang="he-IL" b="1" dirty="0">
                        <a:latin typeface="David" panose="020E0502060401010101" pitchFamily="34" charset="-79"/>
                        <a:cs typeface="David" panose="020E0502060401010101" pitchFamily="34" charset="-79"/>
                      </a:endParaRPr>
                    </a:p>
                  </a:txBody>
                  <a:tcPr/>
                </a:tc>
                <a:tc>
                  <a:txBody>
                    <a:bodyPr/>
                    <a:lstStyle/>
                    <a:p>
                      <a:pPr rtl="1"/>
                      <a:endParaRPr lang="he-IL" b="1"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531498160"/>
                  </a:ext>
                </a:extLst>
              </a:tr>
              <a:tr h="432647">
                <a:tc>
                  <a:txBody>
                    <a:bodyPr/>
                    <a:lstStyle/>
                    <a:p>
                      <a:pPr rtl="1"/>
                      <a:endParaRPr lang="he-IL" b="1" dirty="0">
                        <a:latin typeface="David" panose="020E0502060401010101" pitchFamily="34" charset="-79"/>
                        <a:cs typeface="David" panose="020E0502060401010101" pitchFamily="34" charset="-79"/>
                      </a:endParaRPr>
                    </a:p>
                  </a:txBody>
                  <a:tcPr/>
                </a:tc>
                <a:tc>
                  <a:txBody>
                    <a:bodyPr/>
                    <a:lstStyle/>
                    <a:p>
                      <a:pPr rtl="1"/>
                      <a:endParaRPr lang="he-IL" b="1"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2943019026"/>
                  </a:ext>
                </a:extLst>
              </a:tr>
              <a:tr h="432646">
                <a:tc>
                  <a:txBody>
                    <a:bodyPr/>
                    <a:lstStyle/>
                    <a:p>
                      <a:pPr rtl="1"/>
                      <a:endParaRPr lang="he-IL" b="1" dirty="0">
                        <a:latin typeface="David" panose="020E0502060401010101" pitchFamily="34" charset="-79"/>
                        <a:cs typeface="David" panose="020E0502060401010101" pitchFamily="34" charset="-79"/>
                      </a:endParaRPr>
                    </a:p>
                  </a:txBody>
                  <a:tcPr/>
                </a:tc>
                <a:tc>
                  <a:txBody>
                    <a:bodyPr/>
                    <a:lstStyle/>
                    <a:p>
                      <a:pPr rtl="1"/>
                      <a:endParaRPr lang="he-IL" b="1"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3070907968"/>
                  </a:ext>
                </a:extLst>
              </a:tr>
              <a:tr h="432647">
                <a:tc>
                  <a:txBody>
                    <a:bodyPr/>
                    <a:lstStyle/>
                    <a:p>
                      <a:pPr rtl="1"/>
                      <a:endParaRPr lang="he-IL" b="1" dirty="0">
                        <a:latin typeface="David" panose="020E0502060401010101" pitchFamily="34" charset="-79"/>
                        <a:cs typeface="David" panose="020E0502060401010101" pitchFamily="34" charset="-79"/>
                      </a:endParaRPr>
                    </a:p>
                  </a:txBody>
                  <a:tcPr/>
                </a:tc>
                <a:tc>
                  <a:txBody>
                    <a:bodyPr/>
                    <a:lstStyle/>
                    <a:p>
                      <a:pPr rtl="1"/>
                      <a:endParaRPr lang="he-IL" b="1"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3700920617"/>
                  </a:ext>
                </a:extLst>
              </a:tr>
            </a:tbl>
          </a:graphicData>
        </a:graphic>
      </p:graphicFrame>
    </p:spTree>
    <p:extLst>
      <p:ext uri="{BB962C8B-B14F-4D97-AF65-F5344CB8AC3E}">
        <p14:creationId xmlns:p14="http://schemas.microsoft.com/office/powerpoint/2010/main" val="3509825148"/>
      </p:ext>
    </p:extLst>
  </p:cSld>
  <p:clrMapOvr>
    <a:masterClrMapping/>
  </p:clrMapOvr>
  <p:transition>
    <p:sndAc>
      <p:stSnd>
        <p:snd r:embed="rId2" name="arrow.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019719" y="1226465"/>
            <a:ext cx="11172282" cy="5445799"/>
          </a:xfrm>
        </p:spPr>
        <p:txBody>
          <a:bodyPr>
            <a:normAutofit/>
          </a:bodyPr>
          <a:lstStyle/>
          <a:p>
            <a:pPr marL="0" indent="0">
              <a:lnSpc>
                <a:spcPct val="150000"/>
              </a:lnSpc>
              <a:buNone/>
            </a:pPr>
            <a:r>
              <a:rPr lang="he-IL" sz="2400" dirty="0">
                <a:latin typeface="David" panose="020E0502060401010101" pitchFamily="34" charset="-79"/>
                <a:cs typeface="David" panose="020E0502060401010101" pitchFamily="34" charset="-79"/>
              </a:rPr>
              <a:t>נתחלק לשלשות / זוגות ונחשוב על האופנים בהם ניתן לציין את החג ע"פ התרחישים הבאים ולפי קהלי היעד והצרכים שזיקקנו בשלב הקודם – </a:t>
            </a:r>
          </a:p>
          <a:p>
            <a:pPr marL="0" indent="0">
              <a:lnSpc>
                <a:spcPct val="150000"/>
              </a:lnSpc>
              <a:buNone/>
            </a:pPr>
            <a:endParaRPr lang="he-IL" sz="2400" dirty="0">
              <a:latin typeface="David" panose="020E0502060401010101" pitchFamily="34" charset="-79"/>
              <a:cs typeface="David" panose="020E0502060401010101" pitchFamily="34" charset="-79"/>
            </a:endParaRPr>
          </a:p>
          <a:p>
            <a:pPr marL="0" indent="0">
              <a:lnSpc>
                <a:spcPct val="200000"/>
              </a:lnSpc>
              <a:buNone/>
            </a:pPr>
            <a:endParaRPr lang="he-IL" sz="2400" dirty="0">
              <a:latin typeface="David" panose="020E0502060401010101" pitchFamily="34" charset="-79"/>
              <a:cs typeface="David" panose="020E0502060401010101" pitchFamily="34" charset="-79"/>
            </a:endParaRPr>
          </a:p>
          <a:p>
            <a:pPr marL="0" indent="0">
              <a:lnSpc>
                <a:spcPct val="200000"/>
              </a:lnSpc>
              <a:buNone/>
            </a:pPr>
            <a:endParaRPr lang="he-IL" sz="2400" dirty="0">
              <a:latin typeface="David" panose="020E0502060401010101" pitchFamily="34" charset="-79"/>
              <a:cs typeface="David" panose="020E0502060401010101" pitchFamily="34" charset="-79"/>
            </a:endParaRPr>
          </a:p>
          <a:p>
            <a:pPr marL="0" indent="0">
              <a:lnSpc>
                <a:spcPct val="200000"/>
              </a:lnSpc>
              <a:buNone/>
            </a:pPr>
            <a:endParaRPr lang="he-IL" sz="2400" dirty="0">
              <a:latin typeface="David" panose="020E0502060401010101" pitchFamily="34" charset="-79"/>
              <a:cs typeface="David" panose="020E0502060401010101" pitchFamily="34" charset="-79"/>
            </a:endParaRPr>
          </a:p>
        </p:txBody>
      </p:sp>
      <p:sp>
        <p:nvSpPr>
          <p:cNvPr id="4" name="Title 3"/>
          <p:cNvSpPr>
            <a:spLocks noGrp="1"/>
          </p:cNvSpPr>
          <p:nvPr>
            <p:ph type="title"/>
          </p:nvPr>
        </p:nvSpPr>
        <p:spPr>
          <a:xfrm>
            <a:off x="1066798" y="540665"/>
            <a:ext cx="10972800" cy="1066800"/>
          </a:xfrm>
        </p:spPr>
        <p:txBody>
          <a:bodyPr>
            <a:normAutofit/>
          </a:bodyPr>
          <a:lstStyle/>
          <a:p>
            <a:pPr algn="r"/>
            <a:r>
              <a:rPr lang="he-IL" sz="4800" b="1" dirty="0">
                <a:solidFill>
                  <a:srgbClr val="002060"/>
                </a:solidFill>
                <a:latin typeface="David" panose="020E0502060401010101" pitchFamily="34" charset="-79"/>
                <a:cs typeface="David" panose="020E0502060401010101" pitchFamily="34" charset="-79"/>
              </a:rPr>
              <a:t>ציון חג פורים 2021</a:t>
            </a:r>
          </a:p>
        </p:txBody>
      </p:sp>
      <p:pic>
        <p:nvPicPr>
          <p:cNvPr id="8" name="תמונה 7">
            <a:extLst>
              <a:ext uri="{FF2B5EF4-FFF2-40B4-BE49-F238E27FC236}">
                <a16:creationId xmlns:a16="http://schemas.microsoft.com/office/drawing/2014/main" id="{9E9CF789-B793-4999-A26A-A9C1C4A6EA74}"/>
              </a:ext>
            </a:extLst>
          </p:cNvPr>
          <p:cNvPicPr>
            <a:picLocks noChangeAspect="1"/>
          </p:cNvPicPr>
          <p:nvPr/>
        </p:nvPicPr>
        <p:blipFill>
          <a:blip r:embed="rId3"/>
          <a:stretch>
            <a:fillRect/>
          </a:stretch>
        </p:blipFill>
        <p:spPr>
          <a:xfrm>
            <a:off x="152402" y="693065"/>
            <a:ext cx="867317" cy="1066800"/>
          </a:xfrm>
          <a:prstGeom prst="rect">
            <a:avLst/>
          </a:prstGeom>
        </p:spPr>
      </p:pic>
      <p:graphicFrame>
        <p:nvGraphicFramePr>
          <p:cNvPr id="5" name="טבלה 5">
            <a:extLst>
              <a:ext uri="{FF2B5EF4-FFF2-40B4-BE49-F238E27FC236}">
                <a16:creationId xmlns:a16="http://schemas.microsoft.com/office/drawing/2014/main" id="{AF54B316-0391-41A6-BC86-165D2DD31C2D}"/>
              </a:ext>
            </a:extLst>
          </p:cNvPr>
          <p:cNvGraphicFramePr>
            <a:graphicFrameLocks noGrp="1"/>
          </p:cNvGraphicFramePr>
          <p:nvPr>
            <p:extLst>
              <p:ext uri="{D42A27DB-BD31-4B8C-83A1-F6EECF244321}">
                <p14:modId xmlns:p14="http://schemas.microsoft.com/office/powerpoint/2010/main" val="820509160"/>
              </p:ext>
            </p:extLst>
          </p:nvPr>
        </p:nvGraphicFramePr>
        <p:xfrm>
          <a:off x="2222501" y="2424641"/>
          <a:ext cx="8127999" cy="3754120"/>
        </p:xfrm>
        <a:graphic>
          <a:graphicData uri="http://schemas.openxmlformats.org/drawingml/2006/table">
            <a:tbl>
              <a:tblPr rtl="1" firstRow="1" bandRow="1">
                <a:tableStyleId>{5940675A-B579-460E-94D1-54222C63F5DA}</a:tableStyleId>
              </a:tblPr>
              <a:tblGrid>
                <a:gridCol w="2709333">
                  <a:extLst>
                    <a:ext uri="{9D8B030D-6E8A-4147-A177-3AD203B41FA5}">
                      <a16:colId xmlns:a16="http://schemas.microsoft.com/office/drawing/2014/main" val="3375023236"/>
                    </a:ext>
                  </a:extLst>
                </a:gridCol>
                <a:gridCol w="2709333">
                  <a:extLst>
                    <a:ext uri="{9D8B030D-6E8A-4147-A177-3AD203B41FA5}">
                      <a16:colId xmlns:a16="http://schemas.microsoft.com/office/drawing/2014/main" val="1410272548"/>
                    </a:ext>
                  </a:extLst>
                </a:gridCol>
                <a:gridCol w="2709333">
                  <a:extLst>
                    <a:ext uri="{9D8B030D-6E8A-4147-A177-3AD203B41FA5}">
                      <a16:colId xmlns:a16="http://schemas.microsoft.com/office/drawing/2014/main" val="1134690239"/>
                    </a:ext>
                  </a:extLst>
                </a:gridCol>
              </a:tblGrid>
              <a:tr h="370840">
                <a:tc>
                  <a:txBody>
                    <a:bodyPr/>
                    <a:lstStyle/>
                    <a:p>
                      <a:pPr algn="ctr" rtl="1"/>
                      <a:r>
                        <a:rPr lang="he-IL" b="1" dirty="0">
                          <a:latin typeface="David" panose="020E0502060401010101" pitchFamily="34" charset="-79"/>
                          <a:cs typeface="David" panose="020E0502060401010101" pitchFamily="34" charset="-79"/>
                        </a:rPr>
                        <a:t>סגר </a:t>
                      </a:r>
                    </a:p>
                  </a:txBody>
                  <a:tcPr>
                    <a:solidFill>
                      <a:schemeClr val="accent5">
                        <a:lumMod val="20000"/>
                        <a:lumOff val="80000"/>
                      </a:schemeClr>
                    </a:solidFill>
                  </a:tcPr>
                </a:tc>
                <a:tc>
                  <a:txBody>
                    <a:bodyPr/>
                    <a:lstStyle/>
                    <a:p>
                      <a:pPr algn="ctr" rtl="1"/>
                      <a:r>
                        <a:rPr lang="he-IL" b="1" dirty="0">
                          <a:latin typeface="David" panose="020E0502060401010101" pitchFamily="34" charset="-79"/>
                          <a:cs typeface="David" panose="020E0502060401010101" pitchFamily="34" charset="-79"/>
                        </a:rPr>
                        <a:t>מתווה ההפעלה הקודם</a:t>
                      </a:r>
                    </a:p>
                  </a:txBody>
                  <a:tcPr>
                    <a:solidFill>
                      <a:schemeClr val="accent5">
                        <a:lumMod val="20000"/>
                        <a:lumOff val="80000"/>
                      </a:schemeClr>
                    </a:solidFill>
                  </a:tcPr>
                </a:tc>
                <a:tc>
                  <a:txBody>
                    <a:bodyPr/>
                    <a:lstStyle/>
                    <a:p>
                      <a:pPr algn="ctr" rtl="1"/>
                      <a:r>
                        <a:rPr lang="he-IL" b="1" dirty="0">
                          <a:latin typeface="David" panose="020E0502060401010101" pitchFamily="34" charset="-79"/>
                          <a:cs typeface="David" panose="020E0502060401010101" pitchFamily="34" charset="-79"/>
                        </a:rPr>
                        <a:t>הגבלת התקהלות של עד 100 </a:t>
                      </a:r>
                    </a:p>
                  </a:txBody>
                  <a:tcPr>
                    <a:solidFill>
                      <a:schemeClr val="accent5">
                        <a:lumMod val="20000"/>
                        <a:lumOff val="80000"/>
                      </a:schemeClr>
                    </a:solidFill>
                  </a:tcPr>
                </a:tc>
                <a:extLst>
                  <a:ext uri="{0D108BD9-81ED-4DB2-BD59-A6C34878D82A}">
                    <a16:rowId xmlns:a16="http://schemas.microsoft.com/office/drawing/2014/main" val="440790006"/>
                  </a:ext>
                </a:extLst>
              </a:tr>
              <a:tr h="370840">
                <a:tc>
                  <a:txBody>
                    <a:bodyPr/>
                    <a:lstStyle/>
                    <a:p>
                      <a:pPr algn="ctr" rtl="1"/>
                      <a:endParaRPr lang="he-IL" b="1" dirty="0">
                        <a:latin typeface="David" panose="020E0502060401010101" pitchFamily="34" charset="-79"/>
                        <a:cs typeface="David" panose="020E0502060401010101" pitchFamily="34" charset="-79"/>
                      </a:endParaRPr>
                    </a:p>
                  </a:txBody>
                  <a:tcPr/>
                </a:tc>
                <a:tc>
                  <a:txBody>
                    <a:bodyPr/>
                    <a:lstStyle/>
                    <a:p>
                      <a:pPr algn="ctr" rtl="1"/>
                      <a:endParaRPr lang="he-IL" b="1" dirty="0">
                        <a:latin typeface="David" panose="020E0502060401010101" pitchFamily="34" charset="-79"/>
                        <a:cs typeface="David" panose="020E0502060401010101" pitchFamily="34" charset="-79"/>
                      </a:endParaRPr>
                    </a:p>
                  </a:txBody>
                  <a:tcPr/>
                </a:tc>
                <a:tc>
                  <a:txBody>
                    <a:bodyPr/>
                    <a:lstStyle/>
                    <a:p>
                      <a:pPr algn="ctr" rtl="1"/>
                      <a:endParaRPr lang="he-IL" b="1" dirty="0">
                        <a:latin typeface="David" panose="020E0502060401010101" pitchFamily="34" charset="-79"/>
                        <a:cs typeface="David" panose="020E0502060401010101" pitchFamily="34" charset="-79"/>
                      </a:endParaRPr>
                    </a:p>
                    <a:p>
                      <a:pPr algn="ctr" rtl="1"/>
                      <a:endParaRPr lang="he-IL" b="1" dirty="0">
                        <a:latin typeface="David" panose="020E0502060401010101" pitchFamily="34" charset="-79"/>
                        <a:cs typeface="David" panose="020E0502060401010101" pitchFamily="34" charset="-79"/>
                      </a:endParaRPr>
                    </a:p>
                    <a:p>
                      <a:pPr algn="ctr" rtl="1"/>
                      <a:endParaRPr lang="he-IL" b="1" dirty="0">
                        <a:latin typeface="David" panose="020E0502060401010101" pitchFamily="34" charset="-79"/>
                        <a:cs typeface="David" panose="020E0502060401010101" pitchFamily="34" charset="-79"/>
                      </a:endParaRPr>
                    </a:p>
                    <a:p>
                      <a:pPr algn="ctr" rtl="1"/>
                      <a:endParaRPr lang="he-IL" b="1" dirty="0">
                        <a:latin typeface="David" panose="020E0502060401010101" pitchFamily="34" charset="-79"/>
                        <a:cs typeface="David" panose="020E0502060401010101" pitchFamily="34" charset="-79"/>
                      </a:endParaRPr>
                    </a:p>
                    <a:p>
                      <a:pPr algn="ctr" rtl="1"/>
                      <a:endParaRPr lang="he-IL" b="1" dirty="0">
                        <a:latin typeface="David" panose="020E0502060401010101" pitchFamily="34" charset="-79"/>
                        <a:cs typeface="David" panose="020E0502060401010101" pitchFamily="34" charset="-79"/>
                      </a:endParaRPr>
                    </a:p>
                    <a:p>
                      <a:pPr algn="ctr" rtl="1"/>
                      <a:endParaRPr lang="he-IL" b="1" dirty="0">
                        <a:latin typeface="David" panose="020E0502060401010101" pitchFamily="34" charset="-79"/>
                        <a:cs typeface="David" panose="020E0502060401010101" pitchFamily="34" charset="-79"/>
                      </a:endParaRPr>
                    </a:p>
                    <a:p>
                      <a:pPr algn="ctr" rtl="1"/>
                      <a:endParaRPr lang="he-IL" b="1" dirty="0">
                        <a:latin typeface="David" panose="020E0502060401010101" pitchFamily="34" charset="-79"/>
                        <a:cs typeface="David" panose="020E0502060401010101" pitchFamily="34" charset="-79"/>
                      </a:endParaRPr>
                    </a:p>
                    <a:p>
                      <a:pPr algn="ctr" rtl="1"/>
                      <a:endParaRPr lang="he-IL" b="1" dirty="0">
                        <a:latin typeface="David" panose="020E0502060401010101" pitchFamily="34" charset="-79"/>
                        <a:cs typeface="David" panose="020E0502060401010101" pitchFamily="34" charset="-79"/>
                      </a:endParaRPr>
                    </a:p>
                    <a:p>
                      <a:pPr algn="ctr" rtl="1"/>
                      <a:endParaRPr lang="he-IL" b="1" dirty="0">
                        <a:latin typeface="David" panose="020E0502060401010101" pitchFamily="34" charset="-79"/>
                        <a:cs typeface="David" panose="020E0502060401010101" pitchFamily="34" charset="-79"/>
                      </a:endParaRPr>
                    </a:p>
                    <a:p>
                      <a:pPr algn="ctr" rtl="1"/>
                      <a:endParaRPr lang="he-IL" b="1" dirty="0">
                        <a:latin typeface="David" panose="020E0502060401010101" pitchFamily="34" charset="-79"/>
                        <a:cs typeface="David" panose="020E0502060401010101" pitchFamily="34" charset="-79"/>
                      </a:endParaRPr>
                    </a:p>
                    <a:p>
                      <a:pPr algn="ctr" rtl="1"/>
                      <a:endParaRPr lang="he-IL" b="1" dirty="0">
                        <a:latin typeface="David" panose="020E0502060401010101" pitchFamily="34" charset="-79"/>
                        <a:cs typeface="David" panose="020E0502060401010101" pitchFamily="34" charset="-79"/>
                      </a:endParaRPr>
                    </a:p>
                    <a:p>
                      <a:pPr algn="ctr" rtl="1"/>
                      <a:endParaRPr lang="he-IL" b="1" dirty="0">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52251383"/>
                  </a:ext>
                </a:extLst>
              </a:tr>
            </a:tbl>
          </a:graphicData>
        </a:graphic>
      </p:graphicFrame>
    </p:spTree>
    <p:extLst>
      <p:ext uri="{BB962C8B-B14F-4D97-AF65-F5344CB8AC3E}">
        <p14:creationId xmlns:p14="http://schemas.microsoft.com/office/powerpoint/2010/main" val="3075008674"/>
      </p:ext>
    </p:extLst>
  </p:cSld>
  <p:clrMapOvr>
    <a:masterClrMapping/>
  </p:clrMapOvr>
  <p:transition>
    <p:sndAc>
      <p:stSnd>
        <p:snd r:embed="rId2" name="arrow.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753019" y="1412202"/>
            <a:ext cx="11172282" cy="4540924"/>
          </a:xfrm>
        </p:spPr>
        <p:txBody>
          <a:bodyPr>
            <a:normAutofit/>
          </a:bodyPr>
          <a:lstStyle/>
          <a:p>
            <a:pPr marL="0" indent="0">
              <a:lnSpc>
                <a:spcPct val="150000"/>
              </a:lnSpc>
              <a:buNone/>
            </a:pPr>
            <a:r>
              <a:rPr lang="he-IL" sz="2400" dirty="0">
                <a:latin typeface="David" panose="020E0502060401010101" pitchFamily="34" charset="-79"/>
                <a:cs typeface="David" panose="020E0502060401010101" pitchFamily="34" charset="-79"/>
              </a:rPr>
              <a:t>שיתוף קבוצות ודיון בשאלה:</a:t>
            </a:r>
          </a:p>
          <a:p>
            <a:pPr marL="342900" indent="-342900">
              <a:lnSpc>
                <a:spcPct val="150000"/>
              </a:lnSpc>
            </a:pPr>
            <a:r>
              <a:rPr lang="he-IL" sz="2400" dirty="0">
                <a:latin typeface="David" panose="020E0502060401010101" pitchFamily="34" charset="-79"/>
                <a:cs typeface="David" panose="020E0502060401010101" pitchFamily="34" charset="-79"/>
              </a:rPr>
              <a:t>- מהן ההזדמנויות בפורים הקרוב?</a:t>
            </a:r>
          </a:p>
          <a:p>
            <a:pPr marL="342900" indent="-342900">
              <a:lnSpc>
                <a:spcPct val="150000"/>
              </a:lnSpc>
            </a:pPr>
            <a:r>
              <a:rPr lang="he-IL" sz="2400" dirty="0">
                <a:latin typeface="David" panose="020E0502060401010101" pitchFamily="34" charset="-79"/>
                <a:cs typeface="David" panose="020E0502060401010101" pitchFamily="34" charset="-79"/>
              </a:rPr>
              <a:t>- היכן ההנהגה ממוקמת אל מול הדברים שנאמרו?</a:t>
            </a:r>
          </a:p>
          <a:p>
            <a:pPr marL="342900" indent="-342900">
              <a:lnSpc>
                <a:spcPct val="150000"/>
              </a:lnSpc>
            </a:pPr>
            <a:r>
              <a:rPr lang="he-IL" sz="2400" dirty="0">
                <a:latin typeface="David" panose="020E0502060401010101" pitchFamily="34" charset="-79"/>
                <a:cs typeface="David" panose="020E0502060401010101" pitchFamily="34" charset="-79"/>
              </a:rPr>
              <a:t>- האם הותנע התהליך בקרב צוות ההנהגה </a:t>
            </a:r>
            <a:r>
              <a:rPr lang="he-IL" sz="2400" dirty="0" err="1">
                <a:latin typeface="David" panose="020E0502060401010101" pitchFamily="34" charset="-79"/>
                <a:cs typeface="David" panose="020E0502060401010101" pitchFamily="34" charset="-79"/>
              </a:rPr>
              <a:t>ומרכזי.ות</a:t>
            </a:r>
            <a:r>
              <a:rPr lang="he-IL" sz="2400" dirty="0">
                <a:latin typeface="David" panose="020E0502060401010101" pitchFamily="34" charset="-79"/>
                <a:cs typeface="David" panose="020E0502060401010101" pitchFamily="34" charset="-79"/>
              </a:rPr>
              <a:t> השבטים?</a:t>
            </a:r>
          </a:p>
          <a:p>
            <a:pPr marL="342900" indent="-342900">
              <a:lnSpc>
                <a:spcPct val="150000"/>
              </a:lnSpc>
            </a:pPr>
            <a:r>
              <a:rPr lang="he-IL" sz="2400" dirty="0">
                <a:latin typeface="David" panose="020E0502060401010101" pitchFamily="34" charset="-79"/>
                <a:cs typeface="David" panose="020E0502060401010101" pitchFamily="34" charset="-79"/>
              </a:rPr>
              <a:t>- מה הצרכים שלכם/ן מהאגף אל מול הדברים שעלו?</a:t>
            </a:r>
          </a:p>
          <a:p>
            <a:pPr marL="0" indent="0">
              <a:lnSpc>
                <a:spcPct val="150000"/>
              </a:lnSpc>
              <a:buNone/>
            </a:pPr>
            <a:endParaRPr lang="he-IL" sz="2400" dirty="0">
              <a:latin typeface="David" panose="020E0502060401010101" pitchFamily="34" charset="-79"/>
              <a:cs typeface="David" panose="020E0502060401010101" pitchFamily="34" charset="-79"/>
            </a:endParaRPr>
          </a:p>
          <a:p>
            <a:pPr marL="0" indent="0">
              <a:lnSpc>
                <a:spcPct val="200000"/>
              </a:lnSpc>
              <a:buNone/>
            </a:pPr>
            <a:endParaRPr lang="he-IL" sz="2400" dirty="0">
              <a:latin typeface="David" panose="020E0502060401010101" pitchFamily="34" charset="-79"/>
              <a:cs typeface="David" panose="020E0502060401010101" pitchFamily="34" charset="-79"/>
            </a:endParaRPr>
          </a:p>
          <a:p>
            <a:pPr marL="0" indent="0">
              <a:lnSpc>
                <a:spcPct val="200000"/>
              </a:lnSpc>
              <a:buNone/>
            </a:pPr>
            <a:endParaRPr lang="he-IL" sz="2400" dirty="0">
              <a:latin typeface="David" panose="020E0502060401010101" pitchFamily="34" charset="-79"/>
              <a:cs typeface="David" panose="020E0502060401010101" pitchFamily="34" charset="-79"/>
            </a:endParaRPr>
          </a:p>
          <a:p>
            <a:pPr marL="0" indent="0">
              <a:lnSpc>
                <a:spcPct val="200000"/>
              </a:lnSpc>
              <a:buNone/>
            </a:pPr>
            <a:endParaRPr lang="he-IL" sz="2400" dirty="0">
              <a:latin typeface="David" panose="020E0502060401010101" pitchFamily="34" charset="-79"/>
              <a:cs typeface="David" panose="020E0502060401010101" pitchFamily="34" charset="-79"/>
            </a:endParaRPr>
          </a:p>
        </p:txBody>
      </p:sp>
      <p:sp>
        <p:nvSpPr>
          <p:cNvPr id="4" name="Title 3"/>
          <p:cNvSpPr>
            <a:spLocks noGrp="1"/>
          </p:cNvSpPr>
          <p:nvPr>
            <p:ph type="title"/>
          </p:nvPr>
        </p:nvSpPr>
        <p:spPr>
          <a:xfrm>
            <a:off x="1066798" y="540665"/>
            <a:ext cx="10972800" cy="1066800"/>
          </a:xfrm>
        </p:spPr>
        <p:txBody>
          <a:bodyPr>
            <a:normAutofit/>
          </a:bodyPr>
          <a:lstStyle/>
          <a:p>
            <a:pPr algn="r"/>
            <a:r>
              <a:rPr lang="he-IL" sz="4800" b="1" dirty="0">
                <a:solidFill>
                  <a:srgbClr val="002060"/>
                </a:solidFill>
                <a:latin typeface="David" panose="020E0502060401010101" pitchFamily="34" charset="-79"/>
                <a:cs typeface="David" panose="020E0502060401010101" pitchFamily="34" charset="-79"/>
              </a:rPr>
              <a:t>ציון חג פורים 2021</a:t>
            </a:r>
          </a:p>
        </p:txBody>
      </p:sp>
      <p:pic>
        <p:nvPicPr>
          <p:cNvPr id="8" name="תמונה 7">
            <a:extLst>
              <a:ext uri="{FF2B5EF4-FFF2-40B4-BE49-F238E27FC236}">
                <a16:creationId xmlns:a16="http://schemas.microsoft.com/office/drawing/2014/main" id="{9E9CF789-B793-4999-A26A-A9C1C4A6EA74}"/>
              </a:ext>
            </a:extLst>
          </p:cNvPr>
          <p:cNvPicPr>
            <a:picLocks noChangeAspect="1"/>
          </p:cNvPicPr>
          <p:nvPr/>
        </p:nvPicPr>
        <p:blipFill>
          <a:blip r:embed="rId3"/>
          <a:stretch>
            <a:fillRect/>
          </a:stretch>
        </p:blipFill>
        <p:spPr>
          <a:xfrm>
            <a:off x="152402" y="693065"/>
            <a:ext cx="867317" cy="1066800"/>
          </a:xfrm>
          <a:prstGeom prst="rect">
            <a:avLst/>
          </a:prstGeom>
        </p:spPr>
      </p:pic>
    </p:spTree>
    <p:extLst>
      <p:ext uri="{BB962C8B-B14F-4D97-AF65-F5344CB8AC3E}">
        <p14:creationId xmlns:p14="http://schemas.microsoft.com/office/powerpoint/2010/main" val="2497802003"/>
      </p:ext>
    </p:extLst>
  </p:cSld>
  <p:clrMapOvr>
    <a:masterClrMapping/>
  </p:clrMapOvr>
  <p:transition>
    <p:sndAc>
      <p:stSnd>
        <p:snd r:embed="rId2" name="arrow.wav"/>
      </p:stSnd>
    </p:sndAc>
  </p:transition>
</p:sld>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Urban">
  <a:themeElements>
    <a:clrScheme name="צופים">
      <a:dk1>
        <a:sysClr val="windowText" lastClr="000000"/>
      </a:dk1>
      <a:lt1>
        <a:srgbClr val="CDC1B1"/>
      </a:lt1>
      <a:dk2>
        <a:srgbClr val="006600"/>
      </a:dk2>
      <a:lt2>
        <a:srgbClr val="CDC1B1"/>
      </a:lt2>
      <a:accent1>
        <a:srgbClr val="FFC30B"/>
      </a:accent1>
      <a:accent2>
        <a:srgbClr val="FFF654"/>
      </a:accent2>
      <a:accent3>
        <a:srgbClr val="FFFFFF"/>
      </a:accent3>
      <a:accent4>
        <a:srgbClr val="10CF9B"/>
      </a:accent4>
      <a:accent5>
        <a:srgbClr val="92D050"/>
      </a:accent5>
      <a:accent6>
        <a:srgbClr val="C00000"/>
      </a:accent6>
      <a:hlink>
        <a:srgbClr val="59A9F2"/>
      </a:hlink>
      <a:folHlink>
        <a:srgbClr val="D8D8D8"/>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996</TotalTime>
  <Words>1186</Words>
  <Application>Microsoft Office PowerPoint</Application>
  <PresentationFormat>מסך רחב</PresentationFormat>
  <Paragraphs>100</Paragraphs>
  <Slides>8</Slides>
  <Notes>3</Notes>
  <HiddenSlides>0</HiddenSlides>
  <MMClips>0</MMClips>
  <ScaleCrop>false</ScaleCrop>
  <HeadingPairs>
    <vt:vector size="6" baseType="variant">
      <vt:variant>
        <vt:lpstr>גופנים בשימוש</vt:lpstr>
      </vt:variant>
      <vt:variant>
        <vt:i4>12</vt:i4>
      </vt:variant>
      <vt:variant>
        <vt:lpstr>ערכת נושא</vt:lpstr>
      </vt:variant>
      <vt:variant>
        <vt:i4>3</vt:i4>
      </vt:variant>
      <vt:variant>
        <vt:lpstr>כותרות שקופיות</vt:lpstr>
      </vt:variant>
      <vt:variant>
        <vt:i4>8</vt:i4>
      </vt:variant>
    </vt:vector>
  </HeadingPairs>
  <TitlesOfParts>
    <vt:vector size="23" baseType="lpstr">
      <vt:lpstr>Alef</vt:lpstr>
      <vt:lpstr>Arial</vt:lpstr>
      <vt:lpstr>Calibri</vt:lpstr>
      <vt:lpstr>Calibri Light</vt:lpstr>
      <vt:lpstr>David</vt:lpstr>
      <vt:lpstr>Georgia</vt:lpstr>
      <vt:lpstr>Gisha</vt:lpstr>
      <vt:lpstr>Lato</vt:lpstr>
      <vt:lpstr>Raleway</vt:lpstr>
      <vt:lpstr>Rubik</vt:lpstr>
      <vt:lpstr>Trebuchet MS</vt:lpstr>
      <vt:lpstr>Wingdings 2</vt:lpstr>
      <vt:lpstr>ערכת נושא Office</vt:lpstr>
      <vt:lpstr>Streamline</vt:lpstr>
      <vt:lpstr>Urban</vt:lpstr>
      <vt:lpstr>מי שאל אותך מה דעתך? | ישיבת מרכזי.ות הנהגות</vt:lpstr>
      <vt:lpstr>מי שאל אותך מה דעתך? | ישיבת מרכזי.ות הנהגות</vt:lpstr>
      <vt:lpstr>גם המורה הוא חלק ממכלול הדעות  ד"ר איילון אדלשטיין </vt:lpstr>
      <vt:lpstr>מצגת של PowerPoint‏</vt:lpstr>
      <vt:lpstr>ציון חג פורים 2021</vt:lpstr>
      <vt:lpstr>ציון חג פורים 2021</vt:lpstr>
      <vt:lpstr>ציון חג פורים 2021</vt:lpstr>
      <vt:lpstr>ציון חג פורים 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ועדת ארגון וכספים | הצגת תמיכות 2021</dc:title>
  <dc:creator>טל ונטורה</dc:creator>
  <cp:lastModifiedBy>טל ונטורה</cp:lastModifiedBy>
  <cp:revision>13</cp:revision>
  <dcterms:created xsi:type="dcterms:W3CDTF">2020-12-22T16:07:13Z</dcterms:created>
  <dcterms:modified xsi:type="dcterms:W3CDTF">2020-12-29T09:43:26Z</dcterms:modified>
</cp:coreProperties>
</file>